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67" r:id="rId7"/>
    <p:sldId id="287" r:id="rId8"/>
    <p:sldId id="288" r:id="rId9"/>
    <p:sldId id="268" r:id="rId10"/>
    <p:sldId id="269" r:id="rId11"/>
    <p:sldId id="264" r:id="rId12"/>
    <p:sldId id="285" r:id="rId13"/>
    <p:sldId id="271" r:id="rId14"/>
    <p:sldId id="272" r:id="rId15"/>
    <p:sldId id="273" r:id="rId16"/>
    <p:sldId id="265" r:id="rId17"/>
    <p:sldId id="286" r:id="rId18"/>
    <p:sldId id="275" r:id="rId19"/>
    <p:sldId id="276" r:id="rId20"/>
    <p:sldId id="277" r:id="rId21"/>
    <p:sldId id="266" r:id="rId22"/>
    <p:sldId id="284" r:id="rId23"/>
    <p:sldId id="278" r:id="rId24"/>
    <p:sldId id="279" r:id="rId25"/>
    <p:sldId id="283" r:id="rId26"/>
    <p:sldId id="289" r:id="rId27"/>
    <p:sldId id="307" r:id="rId28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" userDrawn="1">
          <p15:clr>
            <a:srgbClr val="A4A3A4"/>
          </p15:clr>
        </p15:guide>
        <p15:guide id="2" orient="horz" pos="4190" userDrawn="1">
          <p15:clr>
            <a:srgbClr val="A4A3A4"/>
          </p15:clr>
        </p15:guide>
        <p15:guide id="3" pos="230" userDrawn="1">
          <p15:clr>
            <a:srgbClr val="A4A3A4"/>
          </p15:clr>
        </p15:guide>
        <p15:guide id="4" pos="7449" userDrawn="1">
          <p15:clr>
            <a:srgbClr val="A4A3A4"/>
          </p15:clr>
        </p15:guide>
        <p15:guide id="5" orient="horz" pos="561" userDrawn="1">
          <p15:clr>
            <a:srgbClr val="A4A3A4"/>
          </p15:clr>
        </p15:guide>
        <p15:guide id="6" orient="horz" pos="691" userDrawn="1">
          <p15:clr>
            <a:srgbClr val="A4A3A4"/>
          </p15:clr>
        </p15:guide>
        <p15:guide id="7" orient="horz" pos="4017" userDrawn="1">
          <p15:clr>
            <a:srgbClr val="A4A3A4"/>
          </p15:clr>
        </p15:guide>
        <p15:guide id="8" orient="horz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381B0"/>
    <a:srgbClr val="F3F3F3"/>
    <a:srgbClr val="F7FCFE"/>
    <a:srgbClr val="FFFFFC"/>
    <a:srgbClr val="E6E6E6"/>
    <a:srgbClr val="44BE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8" autoAdjust="0"/>
  </p:normalViewPr>
  <p:slideViewPr>
    <p:cSldViewPr snapToGrid="0" showGuides="1">
      <p:cViewPr varScale="1">
        <p:scale>
          <a:sx n="108" d="100"/>
          <a:sy n="108" d="100"/>
        </p:scale>
        <p:origin x="714" y="96"/>
      </p:cViewPr>
      <p:guideLst>
        <p:guide orient="horz" pos="129"/>
        <p:guide orient="horz" pos="4190"/>
        <p:guide pos="230"/>
        <p:guide pos="7449"/>
        <p:guide orient="horz" pos="561"/>
        <p:guide orient="horz" pos="691"/>
        <p:guide orient="horz" pos="4017"/>
        <p:guide orient="horz" pos="38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gs" Target="tags/tag134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43F9-9B08-422F-9ECE-BE7148BC7DD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模板部分元素使用了幻灯片母版制作。如果需要修改，点击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视图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幻灯片母版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修改；完成后关闭编辑母版即可。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4C0232-94FA-4EBE-BB9B-79FBE486032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doors dir="vert"/>
      </p:transition>
    </mc:Choice>
    <mc:Fallback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过度页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1999" cy="6857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 userDrawn="1"/>
        </p:nvSpPr>
        <p:spPr bwMode="auto">
          <a:xfrm rot="16200000">
            <a:off x="523878" y="561978"/>
            <a:ext cx="269875" cy="47625"/>
          </a:xfrm>
          <a:prstGeom prst="rect">
            <a:avLst/>
          </a:prstGeom>
          <a:noFill/>
          <a:ln w="12700" cmpd="sng">
            <a:solidFill>
              <a:srgbClr val="24262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 userDrawn="1"/>
        </p:nvSpPr>
        <p:spPr bwMode="auto">
          <a:xfrm>
            <a:off x="681041" y="352425"/>
            <a:ext cx="37753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363636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</a:rPr>
              <a:t>您的标题·您的子标题</a:t>
            </a:r>
            <a:endParaRPr lang="zh-CN" altLang="en-US" sz="2800" dirty="0">
              <a:solidFill>
                <a:srgbClr val="363636"/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</p:txBody>
      </p:sp>
      <p:sp>
        <p:nvSpPr>
          <p:cNvPr id="4" name="Rectangle 13"/>
          <p:cNvSpPr>
            <a:spLocks noChangeArrowheads="1"/>
          </p:cNvSpPr>
          <p:nvPr userDrawn="1"/>
        </p:nvSpPr>
        <p:spPr bwMode="auto">
          <a:xfrm rot="16200000">
            <a:off x="4317209" y="562769"/>
            <a:ext cx="269875" cy="46038"/>
          </a:xfrm>
          <a:prstGeom prst="rect">
            <a:avLst/>
          </a:prstGeom>
          <a:noFill/>
          <a:ln w="12700" cmpd="sng">
            <a:solidFill>
              <a:srgbClr val="24262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681041" y="774703"/>
            <a:ext cx="42687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rgbClr val="5D5C5C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</a:rPr>
              <a:t>Your content title·Your sub-title</a:t>
            </a:r>
            <a:endParaRPr lang="zh-CN" altLang="en-US" sz="1600" dirty="0">
              <a:solidFill>
                <a:srgbClr val="5D5C5C"/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 userDrawn="1"/>
        </p:nvSpPr>
        <p:spPr bwMode="auto">
          <a:xfrm rot="16200000">
            <a:off x="523878" y="561978"/>
            <a:ext cx="269875" cy="47625"/>
          </a:xfrm>
          <a:prstGeom prst="rect">
            <a:avLst/>
          </a:prstGeom>
          <a:noFill/>
          <a:ln w="12700" cmpd="sng">
            <a:solidFill>
              <a:srgbClr val="24262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 userDrawn="1"/>
        </p:nvSpPr>
        <p:spPr bwMode="auto">
          <a:xfrm>
            <a:off x="681041" y="352425"/>
            <a:ext cx="37753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363636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</a:rPr>
              <a:t>您的标题·您的子标题</a:t>
            </a:r>
            <a:endParaRPr lang="zh-CN" altLang="en-US" sz="2800" dirty="0">
              <a:solidFill>
                <a:srgbClr val="363636"/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</p:txBody>
      </p:sp>
      <p:sp>
        <p:nvSpPr>
          <p:cNvPr id="4" name="Rectangle 13"/>
          <p:cNvSpPr>
            <a:spLocks noChangeArrowheads="1"/>
          </p:cNvSpPr>
          <p:nvPr userDrawn="1"/>
        </p:nvSpPr>
        <p:spPr bwMode="auto">
          <a:xfrm rot="16200000">
            <a:off x="4317209" y="562769"/>
            <a:ext cx="269875" cy="46038"/>
          </a:xfrm>
          <a:prstGeom prst="rect">
            <a:avLst/>
          </a:prstGeom>
          <a:noFill/>
          <a:ln w="12700" cmpd="sng">
            <a:solidFill>
              <a:srgbClr val="24262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681041" y="774703"/>
            <a:ext cx="42687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rgbClr val="5D5C5C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</a:rPr>
              <a:t>Your content title·Your sub-title</a:t>
            </a:r>
            <a:endParaRPr lang="zh-CN" altLang="en-US" sz="1600" dirty="0">
              <a:solidFill>
                <a:srgbClr val="5D5C5C"/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switch dir="r"/>
      </p:transition>
    </mc:Choice>
    <mc:Fallback>
      <p:transition spd="slow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 userDrawn="1"/>
        </p:nvSpPr>
        <p:spPr bwMode="auto">
          <a:xfrm rot="16200000">
            <a:off x="523878" y="561978"/>
            <a:ext cx="269875" cy="47625"/>
          </a:xfrm>
          <a:prstGeom prst="rect">
            <a:avLst/>
          </a:prstGeom>
          <a:noFill/>
          <a:ln w="12700" cmpd="sng">
            <a:solidFill>
              <a:srgbClr val="24262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 userDrawn="1"/>
        </p:nvSpPr>
        <p:spPr bwMode="auto">
          <a:xfrm>
            <a:off x="681041" y="352425"/>
            <a:ext cx="37753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363636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</a:rPr>
              <a:t>您的标题·您的子标题</a:t>
            </a:r>
            <a:endParaRPr lang="zh-CN" altLang="en-US" sz="2800" dirty="0">
              <a:solidFill>
                <a:srgbClr val="363636"/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</p:txBody>
      </p:sp>
      <p:sp>
        <p:nvSpPr>
          <p:cNvPr id="4" name="Rectangle 13"/>
          <p:cNvSpPr>
            <a:spLocks noChangeArrowheads="1"/>
          </p:cNvSpPr>
          <p:nvPr userDrawn="1"/>
        </p:nvSpPr>
        <p:spPr bwMode="auto">
          <a:xfrm rot="16200000">
            <a:off x="4317209" y="562769"/>
            <a:ext cx="269875" cy="46038"/>
          </a:xfrm>
          <a:prstGeom prst="rect">
            <a:avLst/>
          </a:prstGeom>
          <a:noFill/>
          <a:ln w="12700" cmpd="sng">
            <a:solidFill>
              <a:srgbClr val="24262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681041" y="774703"/>
            <a:ext cx="42687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rgbClr val="5D5C5C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</a:rPr>
              <a:t>Your content title·Your sub-title</a:t>
            </a:r>
            <a:endParaRPr lang="zh-CN" altLang="en-US" sz="1600" dirty="0">
              <a:solidFill>
                <a:srgbClr val="5D5C5C"/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flip dir="r"/>
      </p:transition>
    </mc:Choice>
    <mc:Fallback>
      <p:transition spd="slow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ChangeArrowheads="1"/>
          </p:cNvSpPr>
          <p:nvPr userDrawn="1"/>
        </p:nvSpPr>
        <p:spPr bwMode="auto">
          <a:xfrm rot="16200000">
            <a:off x="523878" y="561978"/>
            <a:ext cx="269875" cy="47625"/>
          </a:xfrm>
          <a:prstGeom prst="rect">
            <a:avLst/>
          </a:prstGeom>
          <a:noFill/>
          <a:ln w="12700" cmpd="sng">
            <a:solidFill>
              <a:srgbClr val="24262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 userDrawn="1"/>
        </p:nvSpPr>
        <p:spPr bwMode="auto">
          <a:xfrm>
            <a:off x="681041" y="352425"/>
            <a:ext cx="37753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363636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</a:rPr>
              <a:t>您的标题·您的子标题</a:t>
            </a:r>
            <a:endParaRPr lang="zh-CN" altLang="en-US" sz="2800" dirty="0">
              <a:solidFill>
                <a:srgbClr val="363636"/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</p:txBody>
      </p:sp>
      <p:sp>
        <p:nvSpPr>
          <p:cNvPr id="4" name="Rectangle 13"/>
          <p:cNvSpPr>
            <a:spLocks noChangeArrowheads="1"/>
          </p:cNvSpPr>
          <p:nvPr userDrawn="1"/>
        </p:nvSpPr>
        <p:spPr bwMode="auto">
          <a:xfrm rot="16200000">
            <a:off x="4317209" y="562769"/>
            <a:ext cx="269875" cy="46038"/>
          </a:xfrm>
          <a:prstGeom prst="rect">
            <a:avLst/>
          </a:prstGeom>
          <a:noFill/>
          <a:ln w="12700" cmpd="sng">
            <a:solidFill>
              <a:srgbClr val="242625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2400"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</p:txBody>
      </p:sp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681041" y="774703"/>
            <a:ext cx="42687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600" dirty="0">
                <a:solidFill>
                  <a:srgbClr val="5D5C5C"/>
                </a:solidFill>
                <a:latin typeface="方正宋刻本秀楷简体" panose="02000000000000000000" pitchFamily="2" charset="-122"/>
                <a:ea typeface="方正宋刻本秀楷简体" panose="02000000000000000000" pitchFamily="2" charset="-122"/>
              </a:rPr>
              <a:t>Your content title·Your sub-title</a:t>
            </a:r>
            <a:endParaRPr lang="zh-CN" altLang="en-US" sz="1600" dirty="0">
              <a:solidFill>
                <a:srgbClr val="5D5C5C"/>
              </a:solidFill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png"/><Relationship Id="rId8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_图片 1"/>
          <p:cNvSpPr/>
          <p:nvPr userDrawn="1">
            <p:custDataLst>
              <p:tags r:id="rId8"/>
            </p:custDataLst>
          </p:nvPr>
        </p:nvSpPr>
        <p:spPr>
          <a:xfrm>
            <a:off x="0" y="-1"/>
            <a:ext cx="12192001" cy="6858002"/>
          </a:xfrm>
          <a:custGeom>
            <a:avLst/>
            <a:gdLst/>
            <a:ahLst/>
            <a:cxnLst/>
            <a:rect l="0" t="0" r="0" b="0"/>
            <a:pathLst>
              <a:path w="12192001" h="6858002">
                <a:moveTo>
                  <a:pt x="0" y="0"/>
                </a:moveTo>
                <a:lnTo>
                  <a:pt x="12192000" y="0"/>
                </a:lnTo>
                <a:lnTo>
                  <a:pt x="12192000" y="6858001"/>
                </a:lnTo>
                <a:lnTo>
                  <a:pt x="0" y="6858001"/>
                </a:lnTo>
                <a:close/>
              </a:path>
            </a:pathLst>
          </a:custGeom>
          <a:blipFill dpi="0" rotWithShape="1">
            <a:blip r:embed="rId9">
              <a:alphaModFix amt="34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p14:dur="10" advClick="0" advTm="5000"/>
    </mc:Choice>
    <mc:Fallback>
      <p:transition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5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5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5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5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0" Type="http://schemas.openxmlformats.org/officeDocument/2006/relationships/notesSlide" Target="../notesSlides/notesSlide15.xml"/><Relationship Id="rId1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6.xml"/><Relationship Id="rId7" Type="http://schemas.openxmlformats.org/officeDocument/2006/relationships/slideLayout" Target="../slideLayouts/slideLayout6.xml"/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7" Type="http://schemas.openxmlformats.org/officeDocument/2006/relationships/slideLayout" Target="../slideLayouts/slideLayout6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7" Type="http://schemas.openxmlformats.org/officeDocument/2006/relationships/slideLayout" Target="../slideLayouts/slideLayout6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104.xml"/><Relationship Id="rId8" Type="http://schemas.openxmlformats.org/officeDocument/2006/relationships/tags" Target="../tags/tag103.xml"/><Relationship Id="rId7" Type="http://schemas.openxmlformats.org/officeDocument/2006/relationships/tags" Target="../tags/tag102.xml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tags" Target="../tags/tag99.xml"/><Relationship Id="rId3" Type="http://schemas.openxmlformats.org/officeDocument/2006/relationships/tags" Target="../tags/tag98.xml"/><Relationship Id="rId21" Type="http://schemas.openxmlformats.org/officeDocument/2006/relationships/notesSlide" Target="../notesSlides/notesSlide20.xml"/><Relationship Id="rId20" Type="http://schemas.openxmlformats.org/officeDocument/2006/relationships/slideLayout" Target="../slideLayouts/slideLayout7.xml"/><Relationship Id="rId2" Type="http://schemas.openxmlformats.org/officeDocument/2006/relationships/tags" Target="../tags/tag97.xml"/><Relationship Id="rId19" Type="http://schemas.openxmlformats.org/officeDocument/2006/relationships/tags" Target="../tags/tag114.xml"/><Relationship Id="rId18" Type="http://schemas.openxmlformats.org/officeDocument/2006/relationships/tags" Target="../tags/tag113.xml"/><Relationship Id="rId17" Type="http://schemas.openxmlformats.org/officeDocument/2006/relationships/tags" Target="../tags/tag112.xml"/><Relationship Id="rId16" Type="http://schemas.openxmlformats.org/officeDocument/2006/relationships/tags" Target="../tags/tag111.xml"/><Relationship Id="rId15" Type="http://schemas.openxmlformats.org/officeDocument/2006/relationships/tags" Target="../tags/tag110.xml"/><Relationship Id="rId14" Type="http://schemas.openxmlformats.org/officeDocument/2006/relationships/tags" Target="../tags/tag109.xml"/><Relationship Id="rId13" Type="http://schemas.openxmlformats.org/officeDocument/2006/relationships/tags" Target="../tags/tag108.xml"/><Relationship Id="rId12" Type="http://schemas.openxmlformats.org/officeDocument/2006/relationships/tags" Target="../tags/tag107.xml"/><Relationship Id="rId11" Type="http://schemas.openxmlformats.org/officeDocument/2006/relationships/tags" Target="../tags/tag106.xml"/><Relationship Id="rId10" Type="http://schemas.openxmlformats.org/officeDocument/2006/relationships/tags" Target="../tags/tag105.xml"/><Relationship Id="rId1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1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120.xml"/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tags" Target="../tags/tag11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2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126.xml"/><Relationship Id="rId5" Type="http://schemas.openxmlformats.org/officeDocument/2006/relationships/tags" Target="../tags/tag125.xml"/><Relationship Id="rId4" Type="http://schemas.openxmlformats.org/officeDocument/2006/relationships/tags" Target="../tags/tag124.xml"/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3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133.xml"/><Relationship Id="rId6" Type="http://schemas.openxmlformats.org/officeDocument/2006/relationships/tags" Target="../tags/tag132.xml"/><Relationship Id="rId5" Type="http://schemas.openxmlformats.org/officeDocument/2006/relationships/tags" Target="../tags/tag131.xml"/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" Type="http://schemas.openxmlformats.org/officeDocument/2006/relationships/tags" Target="../tags/tag128.xml"/><Relationship Id="rId1" Type="http://schemas.openxmlformats.org/officeDocument/2006/relationships/tags" Target="../tags/tag1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3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4.xml"/><Relationship Id="rId10" Type="http://schemas.openxmlformats.org/officeDocument/2006/relationships/tags" Target="../tags/tag1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image" Target="../media/image6.jpeg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9" Type="http://schemas.openxmlformats.org/officeDocument/2006/relationships/notesSlide" Target="../notesSlides/notesSlide6.xml"/><Relationship Id="rId18" Type="http://schemas.openxmlformats.org/officeDocument/2006/relationships/slideLayout" Target="../slideLayouts/slideLayout4.xml"/><Relationship Id="rId17" Type="http://schemas.openxmlformats.org/officeDocument/2006/relationships/image" Target="../media/image7.jpeg"/><Relationship Id="rId16" Type="http://schemas.openxmlformats.org/officeDocument/2006/relationships/tags" Target="../tags/tag33.xml"/><Relationship Id="rId15" Type="http://schemas.openxmlformats.org/officeDocument/2006/relationships/tags" Target="../tags/tag32.xml"/><Relationship Id="rId14" Type="http://schemas.openxmlformats.org/officeDocument/2006/relationships/tags" Target="../tags/tag31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1" Type="http://schemas.openxmlformats.org/officeDocument/2006/relationships/notesSlide" Target="../notesSlides/notesSlide7.xml"/><Relationship Id="rId10" Type="http://schemas.openxmlformats.org/officeDocument/2006/relationships/slideLayout" Target="../slideLayouts/slideLayout4.xml"/><Relationship Id="rId1" Type="http://schemas.openxmlformats.org/officeDocument/2006/relationships/tags" Target="../tags/tag3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7" Type="http://schemas.openxmlformats.org/officeDocument/2006/relationships/slideLayout" Target="../slideLayouts/slideLayout4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74133" y="2884234"/>
            <a:ext cx="6032421" cy="10895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5400" spc="300" dirty="0">
                <a:latin typeface="造字工房版黑（非商用）常规体" pitchFamily="50" charset="-122"/>
                <a:ea typeface="造字工房版黑（非商用）常规体" pitchFamily="50" charset="-122"/>
              </a:rPr>
              <a:t>旅游景点宣传图册</a:t>
            </a:r>
            <a:endParaRPr lang="zh-CN" altLang="en-US" sz="5400" spc="300" dirty="0">
              <a:latin typeface="造字工房版黑（非商用）常规体" pitchFamily="50" charset="-122"/>
              <a:ea typeface="造字工房版黑（非商用）常规体" pitchFamily="50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2342" y="3851719"/>
            <a:ext cx="7199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/>
              <a:t>Lorem ipsum dolor sit amet, consectetuer adipiscing elit.Aenean commodo ligula eget dolor. </a:t>
            </a:r>
            <a:endParaRPr lang="en-US" altLang="zh-CN" sz="1200" dirty="0"/>
          </a:p>
          <a:p>
            <a:r>
              <a:rPr lang="zh-CN" altLang="en-US" sz="1200" dirty="0"/>
              <a:t>Aenean massa. Cum sociis natoque penatibus et magnis dis parturient montes,nascetur ridiculus</a:t>
            </a:r>
            <a:endParaRPr lang="en-US" altLang="zh-CN" sz="1200" dirty="0"/>
          </a:p>
          <a:p>
            <a:r>
              <a:rPr lang="zh-CN" altLang="en-US" sz="1200" dirty="0"/>
              <a:t> mus. Donec quam felis, ultricies nec.</a:t>
            </a:r>
            <a:endParaRPr lang="zh-CN" altLang="en-US" sz="1200" dirty="0"/>
          </a:p>
        </p:txBody>
      </p:sp>
      <p:sp>
        <p:nvSpPr>
          <p:cNvPr id="8" name="文本框 7"/>
          <p:cNvSpPr txBox="1"/>
          <p:nvPr/>
        </p:nvSpPr>
        <p:spPr>
          <a:xfrm>
            <a:off x="3442447" y="4756416"/>
            <a:ext cx="2443298" cy="39658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latin typeface="汉仪菱心体简" panose="02010400000101010101" pitchFamily="2" charset="-122"/>
                <a:ea typeface="汉仪菱心体简" panose="02010400000101010101" pitchFamily="2" charset="-122"/>
              </a:rPr>
              <a:t>    日期：</a:t>
            </a:r>
            <a:r>
              <a:rPr lang="en-US" altLang="zh-CN" dirty="0">
                <a:latin typeface="汉仪菱心体简" panose="02010400000101010101" pitchFamily="2" charset="-122"/>
                <a:ea typeface="汉仪菱心体简" panose="02010400000101010101" pitchFamily="2" charset="-122"/>
              </a:rPr>
              <a:t>201X/12/30</a:t>
            </a:r>
            <a:endParaRPr lang="zh-CN" altLang="en-US" dirty="0">
              <a:latin typeface="汉仪菱心体简" panose="02010400000101010101" pitchFamily="2" charset="-122"/>
              <a:ea typeface="汉仪菱心体简" panose="02010400000101010101" pitchFamily="2" charset="-122"/>
            </a:endParaRPr>
          </a:p>
        </p:txBody>
      </p:sp>
      <p:pic>
        <p:nvPicPr>
          <p:cNvPr id="9" name="Ellem - O'Holida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1039475" y="-139382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千图PPT彼岸天：ID 8661124矩形 1"/>
          <p:cNvSpPr/>
          <p:nvPr>
            <p:custDataLst>
              <p:tags r:id="rId2"/>
            </p:custDataLst>
          </p:nvPr>
        </p:nvSpPr>
        <p:spPr>
          <a:xfrm>
            <a:off x="8260597" y="1735812"/>
            <a:ext cx="3549111" cy="3456122"/>
          </a:xfrm>
          <a:prstGeom prst="rect">
            <a:avLst/>
          </a:prstGeom>
          <a:solidFill>
            <a:schemeClr val="accent3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6" name="千图PPT彼岸天：ID 8661124矩形 2"/>
          <p:cNvSpPr/>
          <p:nvPr>
            <p:custDataLst>
              <p:tags r:id="rId3"/>
            </p:custDataLst>
          </p:nvPr>
        </p:nvSpPr>
        <p:spPr>
          <a:xfrm>
            <a:off x="7622583" y="2105188"/>
            <a:ext cx="3549111" cy="3456122"/>
          </a:xfrm>
          <a:prstGeom prst="rect">
            <a:avLst/>
          </a:prstGeom>
          <a:solidFill>
            <a:schemeClr val="accent2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7" name="千图PPT彼岸天：ID 8661124矩形 3"/>
          <p:cNvSpPr/>
          <p:nvPr>
            <p:custDataLst>
              <p:tags r:id="rId4"/>
            </p:custDataLst>
          </p:nvPr>
        </p:nvSpPr>
        <p:spPr>
          <a:xfrm>
            <a:off x="6984569" y="2688957"/>
            <a:ext cx="3549111" cy="3456122"/>
          </a:xfrm>
          <a:prstGeom prst="rect">
            <a:avLst/>
          </a:prstGeom>
          <a:solidFill>
            <a:schemeClr val="accent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8" name="千图PPT彼岸天：ID 8661124文本框 10"/>
          <p:cNvSpPr txBox="1"/>
          <p:nvPr>
            <p:custDataLst>
              <p:tags r:id="rId5"/>
            </p:custDataLst>
          </p:nvPr>
        </p:nvSpPr>
        <p:spPr>
          <a:xfrm>
            <a:off x="6970712" y="3620627"/>
            <a:ext cx="3576824" cy="246221"/>
          </a:xfrm>
          <a:prstGeom prst="rect">
            <a:avLst/>
          </a:prstGeom>
        </p:spPr>
        <p:txBody>
          <a:bodyPr vert="horz" wrap="none" lIns="0" tIns="0" rIns="0" bIns="0" anchor="b" anchorCtr="1">
            <a:normAutofit/>
          </a:bodyPr>
          <a:lstStyle/>
          <a:p>
            <a:pPr algn="ctr"/>
            <a:r>
              <a:rPr lang="zh-CN" altLang="en-US" sz="1600" b="1" kern="900" dirty="0">
                <a:solidFill>
                  <a:schemeClr val="bg1"/>
                </a:solidFill>
              </a:rPr>
              <a:t>输入标题文本</a:t>
            </a:r>
            <a:endParaRPr lang="zh-CN" altLang="en-US" sz="1600" b="1" kern="900" dirty="0">
              <a:solidFill>
                <a:schemeClr val="bg1"/>
              </a:solidFill>
            </a:endParaRPr>
          </a:p>
        </p:txBody>
      </p:sp>
      <p:sp>
        <p:nvSpPr>
          <p:cNvPr id="9" name="千图PPT彼岸天：ID 8661124文本框 12"/>
          <p:cNvSpPr txBox="1"/>
          <p:nvPr>
            <p:custDataLst>
              <p:tags r:id="rId6"/>
            </p:custDataLst>
          </p:nvPr>
        </p:nvSpPr>
        <p:spPr>
          <a:xfrm>
            <a:off x="6970712" y="3866848"/>
            <a:ext cx="3576824" cy="1700174"/>
          </a:xfrm>
          <a:prstGeom prst="rect">
            <a:avLst/>
          </a:prstGeom>
        </p:spPr>
        <p:txBody>
          <a:bodyPr vert="horz" wrap="square" lIns="0" tIns="0" rIns="0" bIns="0" anchor="t" anchorCtr="1">
            <a:normAutofit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000" dirty="0">
                <a:solidFill>
                  <a:schemeClr val="bg1"/>
                </a:solidFill>
              </a:rPr>
              <a:t>请替换文字内容复制你的内容到此</a:t>
            </a:r>
            <a:br>
              <a:rPr lang="zh-CN" altLang="en-US" sz="1000" dirty="0">
                <a:solidFill>
                  <a:schemeClr val="bg1"/>
                </a:solidFill>
              </a:rPr>
            </a:br>
            <a:r>
              <a:rPr lang="zh-CN" altLang="en-US" sz="1000" dirty="0">
                <a:solidFill>
                  <a:schemeClr val="bg1"/>
                </a:solidFill>
              </a:rPr>
              <a:t>如需更改请在（设置形状格式）菜单下（文本选项）中调整</a:t>
            </a:r>
            <a:endParaRPr lang="zh-CN" alt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4"/>
          <p:cNvGrpSpPr/>
          <p:nvPr>
            <p:custDataLst>
              <p:tags r:id="rId1"/>
            </p:custDataLst>
          </p:nvPr>
        </p:nvGrpSpPr>
        <p:grpSpPr>
          <a:xfrm rot="1436964">
            <a:off x="1994399" y="3406655"/>
            <a:ext cx="8203202" cy="728170"/>
            <a:chOff x="1994399" y="2022749"/>
            <a:chExt cx="8203202" cy="728170"/>
          </a:xfrm>
        </p:grpSpPr>
        <p:grpSp>
          <p:nvGrpSpPr>
            <p:cNvPr id="40" name="Group 5"/>
            <p:cNvGrpSpPr/>
            <p:nvPr/>
          </p:nvGrpSpPr>
          <p:grpSpPr>
            <a:xfrm>
              <a:off x="1994399" y="2022749"/>
              <a:ext cx="589804" cy="728170"/>
              <a:chOff x="1994399" y="2158871"/>
              <a:chExt cx="589804" cy="728170"/>
            </a:xfrm>
          </p:grpSpPr>
          <p:sp>
            <p:nvSpPr>
              <p:cNvPr id="60" name="Freeform: Shape 25"/>
              <p:cNvSpPr/>
              <p:nvPr/>
            </p:nvSpPr>
            <p:spPr bwMode="auto">
              <a:xfrm>
                <a:off x="1994399" y="2158871"/>
                <a:ext cx="459824" cy="728170"/>
              </a:xfrm>
              <a:custGeom>
                <a:avLst/>
                <a:gdLst>
                  <a:gd name="T0" fmla="*/ 139 w 139"/>
                  <a:gd name="T1" fmla="*/ 218 h 218"/>
                  <a:gd name="T2" fmla="*/ 139 w 139"/>
                  <a:gd name="T3" fmla="*/ 0 h 218"/>
                  <a:gd name="T4" fmla="*/ 109 w 139"/>
                  <a:gd name="T5" fmla="*/ 0 h 218"/>
                  <a:gd name="T6" fmla="*/ 0 w 139"/>
                  <a:gd name="T7" fmla="*/ 109 h 218"/>
                  <a:gd name="T8" fmla="*/ 0 w 139"/>
                  <a:gd name="T9" fmla="*/ 109 h 218"/>
                  <a:gd name="T10" fmla="*/ 109 w 139"/>
                  <a:gd name="T11" fmla="*/ 218 h 218"/>
                  <a:gd name="T12" fmla="*/ 139 w 139"/>
                  <a:gd name="T13" fmla="*/ 21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9" h="218">
                    <a:moveTo>
                      <a:pt x="139" y="218"/>
                    </a:moveTo>
                    <a:cubicBezTo>
                      <a:pt x="139" y="0"/>
                      <a:pt x="139" y="0"/>
                      <a:pt x="139" y="0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49" y="0"/>
                      <a:pt x="0" y="49"/>
                      <a:pt x="0" y="109"/>
                    </a:cubicBezTo>
                    <a:cubicBezTo>
                      <a:pt x="0" y="109"/>
                      <a:pt x="0" y="109"/>
                      <a:pt x="0" y="109"/>
                    </a:cubicBezTo>
                    <a:cubicBezTo>
                      <a:pt x="0" y="169"/>
                      <a:pt x="49" y="218"/>
                      <a:pt x="109" y="218"/>
                    </a:cubicBezTo>
                    <a:lnTo>
                      <a:pt x="139" y="218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1" name="Rectangle 26"/>
              <p:cNvSpPr/>
              <p:nvPr/>
            </p:nvSpPr>
            <p:spPr bwMode="auto">
              <a:xfrm>
                <a:off x="2417884" y="2158871"/>
                <a:ext cx="166319" cy="728170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2" name="Freeform: Shape 27"/>
              <p:cNvSpPr/>
              <p:nvPr/>
            </p:nvSpPr>
            <p:spPr bwMode="auto">
              <a:xfrm>
                <a:off x="1994399" y="2523655"/>
                <a:ext cx="585611" cy="363386"/>
              </a:xfrm>
              <a:custGeom>
                <a:avLst/>
                <a:gdLst>
                  <a:gd name="T0" fmla="*/ 0 w 177"/>
                  <a:gd name="T1" fmla="*/ 0 h 109"/>
                  <a:gd name="T2" fmla="*/ 177 w 177"/>
                  <a:gd name="T3" fmla="*/ 0 h 109"/>
                  <a:gd name="T4" fmla="*/ 177 w 177"/>
                  <a:gd name="T5" fmla="*/ 109 h 109"/>
                  <a:gd name="T6" fmla="*/ 139 w 177"/>
                  <a:gd name="T7" fmla="*/ 109 h 109"/>
                  <a:gd name="T8" fmla="*/ 128 w 177"/>
                  <a:gd name="T9" fmla="*/ 109 h 109"/>
                  <a:gd name="T10" fmla="*/ 109 w 177"/>
                  <a:gd name="T11" fmla="*/ 109 h 109"/>
                  <a:gd name="T12" fmla="*/ 0 w 177"/>
                  <a:gd name="T13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" h="109">
                    <a:moveTo>
                      <a:pt x="0" y="0"/>
                    </a:moveTo>
                    <a:cubicBezTo>
                      <a:pt x="177" y="0"/>
                      <a:pt x="177" y="0"/>
                      <a:pt x="177" y="0"/>
                    </a:cubicBezTo>
                    <a:cubicBezTo>
                      <a:pt x="177" y="109"/>
                      <a:pt x="177" y="109"/>
                      <a:pt x="177" y="109"/>
                    </a:cubicBezTo>
                    <a:cubicBezTo>
                      <a:pt x="139" y="109"/>
                      <a:pt x="139" y="109"/>
                      <a:pt x="139" y="109"/>
                    </a:cubicBezTo>
                    <a:cubicBezTo>
                      <a:pt x="128" y="109"/>
                      <a:pt x="128" y="109"/>
                      <a:pt x="128" y="109"/>
                    </a:cubicBezTo>
                    <a:cubicBezTo>
                      <a:pt x="109" y="109"/>
                      <a:pt x="109" y="109"/>
                      <a:pt x="109" y="109"/>
                    </a:cubicBezTo>
                    <a:cubicBezTo>
                      <a:pt x="49" y="109"/>
                      <a:pt x="0" y="60"/>
                      <a:pt x="0" y="0"/>
                    </a:cubicBezTo>
                    <a:close/>
                  </a:path>
                </a:pathLst>
              </a:cu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41" name="Group 6"/>
            <p:cNvGrpSpPr/>
            <p:nvPr/>
          </p:nvGrpSpPr>
          <p:grpSpPr>
            <a:xfrm>
              <a:off x="2584201" y="2022749"/>
              <a:ext cx="1013398" cy="728170"/>
              <a:chOff x="4530194" y="4285619"/>
              <a:chExt cx="382215" cy="532444"/>
            </a:xfrm>
          </p:grpSpPr>
          <p:sp>
            <p:nvSpPr>
              <p:cNvPr id="58" name="Rectangle 23"/>
              <p:cNvSpPr/>
              <p:nvPr/>
            </p:nvSpPr>
            <p:spPr bwMode="auto">
              <a:xfrm>
                <a:off x="4530194" y="4285619"/>
                <a:ext cx="382215" cy="53244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9" name="Rectangle 24"/>
              <p:cNvSpPr/>
              <p:nvPr/>
            </p:nvSpPr>
            <p:spPr bwMode="auto">
              <a:xfrm>
                <a:off x="4530194" y="4552352"/>
                <a:ext cx="382215" cy="265711"/>
              </a:xfrm>
              <a:prstGeom prst="rect">
                <a:avLst/>
              </a:pr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42" name="Group 7"/>
            <p:cNvGrpSpPr/>
            <p:nvPr/>
          </p:nvGrpSpPr>
          <p:grpSpPr>
            <a:xfrm>
              <a:off x="3597599" y="2022749"/>
              <a:ext cx="1423542" cy="728170"/>
              <a:chOff x="4912409" y="4285619"/>
              <a:chExt cx="382215" cy="532444"/>
            </a:xfrm>
          </p:grpSpPr>
          <p:sp>
            <p:nvSpPr>
              <p:cNvPr id="56" name="Rectangle 21"/>
              <p:cNvSpPr/>
              <p:nvPr/>
            </p:nvSpPr>
            <p:spPr bwMode="auto">
              <a:xfrm>
                <a:off x="4912409" y="4285619"/>
                <a:ext cx="382215" cy="53244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7" name="Rectangle 22"/>
              <p:cNvSpPr/>
              <p:nvPr/>
            </p:nvSpPr>
            <p:spPr bwMode="auto">
              <a:xfrm>
                <a:off x="4912409" y="4552352"/>
                <a:ext cx="382215" cy="265711"/>
              </a:xfrm>
              <a:prstGeom prst="rect">
                <a:avLst/>
              </a:pr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43" name="Group 8"/>
            <p:cNvGrpSpPr/>
            <p:nvPr/>
          </p:nvGrpSpPr>
          <p:grpSpPr>
            <a:xfrm>
              <a:off x="5021141" y="2022749"/>
              <a:ext cx="2091097" cy="728170"/>
              <a:chOff x="5294624" y="4285619"/>
              <a:chExt cx="383237" cy="532444"/>
            </a:xfrm>
          </p:grpSpPr>
          <p:sp>
            <p:nvSpPr>
              <p:cNvPr id="54" name="Rectangle 19"/>
              <p:cNvSpPr/>
              <p:nvPr/>
            </p:nvSpPr>
            <p:spPr bwMode="auto">
              <a:xfrm>
                <a:off x="5294624" y="4285619"/>
                <a:ext cx="383237" cy="53244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5" name="Rectangle 20"/>
              <p:cNvSpPr/>
              <p:nvPr/>
            </p:nvSpPr>
            <p:spPr bwMode="auto">
              <a:xfrm>
                <a:off x="5294624" y="4552352"/>
                <a:ext cx="383237" cy="265711"/>
              </a:xfrm>
              <a:prstGeom prst="rect">
                <a:avLst/>
              </a:pr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44" name="Group 9"/>
            <p:cNvGrpSpPr/>
            <p:nvPr/>
          </p:nvGrpSpPr>
          <p:grpSpPr>
            <a:xfrm>
              <a:off x="7112238" y="2022749"/>
              <a:ext cx="1410231" cy="728170"/>
              <a:chOff x="5677862" y="4285619"/>
              <a:chExt cx="382215" cy="532444"/>
            </a:xfrm>
          </p:grpSpPr>
          <p:sp>
            <p:nvSpPr>
              <p:cNvPr id="52" name="Rectangle 17"/>
              <p:cNvSpPr/>
              <p:nvPr/>
            </p:nvSpPr>
            <p:spPr bwMode="auto">
              <a:xfrm>
                <a:off x="5677862" y="4285619"/>
                <a:ext cx="382215" cy="53244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3" name="Rectangle 18"/>
              <p:cNvSpPr/>
              <p:nvPr/>
            </p:nvSpPr>
            <p:spPr bwMode="auto">
              <a:xfrm>
                <a:off x="5677862" y="4552352"/>
                <a:ext cx="382215" cy="265711"/>
              </a:xfrm>
              <a:prstGeom prst="rect">
                <a:avLst/>
              </a:pr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45" name="Group 10"/>
            <p:cNvGrpSpPr/>
            <p:nvPr/>
          </p:nvGrpSpPr>
          <p:grpSpPr>
            <a:xfrm>
              <a:off x="8522469" y="2022749"/>
              <a:ext cx="1013398" cy="728170"/>
              <a:chOff x="6060077" y="4285619"/>
              <a:chExt cx="382215" cy="532444"/>
            </a:xfrm>
          </p:grpSpPr>
          <p:sp>
            <p:nvSpPr>
              <p:cNvPr id="50" name="Rectangle 15"/>
              <p:cNvSpPr/>
              <p:nvPr/>
            </p:nvSpPr>
            <p:spPr bwMode="auto">
              <a:xfrm>
                <a:off x="6060077" y="4285619"/>
                <a:ext cx="382215" cy="53244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1" name="Rectangle 16"/>
              <p:cNvSpPr/>
              <p:nvPr/>
            </p:nvSpPr>
            <p:spPr bwMode="auto">
              <a:xfrm>
                <a:off x="6060077" y="4552352"/>
                <a:ext cx="382215" cy="265711"/>
              </a:xfrm>
              <a:prstGeom prst="rect">
                <a:avLst/>
              </a:pr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46" name="Group 11"/>
            <p:cNvGrpSpPr/>
            <p:nvPr/>
          </p:nvGrpSpPr>
          <p:grpSpPr>
            <a:xfrm>
              <a:off x="9535867" y="2022749"/>
              <a:ext cx="661734" cy="728170"/>
              <a:chOff x="7739063" y="3990975"/>
              <a:chExt cx="414338" cy="827088"/>
            </a:xfrm>
          </p:grpSpPr>
          <p:sp>
            <p:nvSpPr>
              <p:cNvPr id="47" name="Freeform: Shape 12"/>
              <p:cNvSpPr/>
              <p:nvPr/>
            </p:nvSpPr>
            <p:spPr bwMode="auto">
              <a:xfrm>
                <a:off x="7739063" y="3990975"/>
                <a:ext cx="414338" cy="827088"/>
              </a:xfrm>
              <a:custGeom>
                <a:avLst/>
                <a:gdLst>
                  <a:gd name="T0" fmla="*/ 261 w 261"/>
                  <a:gd name="T1" fmla="*/ 261 h 521"/>
                  <a:gd name="T2" fmla="*/ 0 w 261"/>
                  <a:gd name="T3" fmla="*/ 0 h 521"/>
                  <a:gd name="T4" fmla="*/ 0 w 261"/>
                  <a:gd name="T5" fmla="*/ 521 h 521"/>
                  <a:gd name="T6" fmla="*/ 261 w 261"/>
                  <a:gd name="T7" fmla="*/ 261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1" h="521">
                    <a:moveTo>
                      <a:pt x="261" y="261"/>
                    </a:moveTo>
                    <a:lnTo>
                      <a:pt x="0" y="0"/>
                    </a:lnTo>
                    <a:lnTo>
                      <a:pt x="0" y="521"/>
                    </a:lnTo>
                    <a:lnTo>
                      <a:pt x="261" y="261"/>
                    </a:lnTo>
                    <a:close/>
                  </a:path>
                </a:pathLst>
              </a:custGeom>
              <a:solidFill>
                <a:srgbClr val="ECAE7D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8" name="Freeform: Shape 13"/>
              <p:cNvSpPr/>
              <p:nvPr/>
            </p:nvSpPr>
            <p:spPr bwMode="auto">
              <a:xfrm>
                <a:off x="8027988" y="4283075"/>
                <a:ext cx="125413" cy="242888"/>
              </a:xfrm>
              <a:custGeom>
                <a:avLst/>
                <a:gdLst>
                  <a:gd name="T0" fmla="*/ 79 w 79"/>
                  <a:gd name="T1" fmla="*/ 77 h 153"/>
                  <a:gd name="T2" fmla="*/ 0 w 79"/>
                  <a:gd name="T3" fmla="*/ 153 h 153"/>
                  <a:gd name="T4" fmla="*/ 0 w 79"/>
                  <a:gd name="T5" fmla="*/ 0 h 153"/>
                  <a:gd name="T6" fmla="*/ 0 w 79"/>
                  <a:gd name="T7" fmla="*/ 0 h 153"/>
                  <a:gd name="T8" fmla="*/ 79 w 79"/>
                  <a:gd name="T9" fmla="*/ 7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53">
                    <a:moveTo>
                      <a:pt x="79" y="77"/>
                    </a:moveTo>
                    <a:lnTo>
                      <a:pt x="0" y="153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9" y="77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9" name="Freeform: Shape 14"/>
              <p:cNvSpPr/>
              <p:nvPr/>
            </p:nvSpPr>
            <p:spPr bwMode="auto">
              <a:xfrm>
                <a:off x="7739063" y="4405313"/>
                <a:ext cx="414338" cy="412750"/>
              </a:xfrm>
              <a:custGeom>
                <a:avLst/>
                <a:gdLst>
                  <a:gd name="T0" fmla="*/ 261 w 261"/>
                  <a:gd name="T1" fmla="*/ 0 h 260"/>
                  <a:gd name="T2" fmla="*/ 0 w 261"/>
                  <a:gd name="T3" fmla="*/ 260 h 260"/>
                  <a:gd name="T4" fmla="*/ 0 w 261"/>
                  <a:gd name="T5" fmla="*/ 0 h 260"/>
                  <a:gd name="T6" fmla="*/ 261 w 261"/>
                  <a:gd name="T7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1" h="260">
                    <a:moveTo>
                      <a:pt x="261" y="0"/>
                    </a:moveTo>
                    <a:lnTo>
                      <a:pt x="0" y="260"/>
                    </a:lnTo>
                    <a:lnTo>
                      <a:pt x="0" y="0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rgbClr val="333333">
                  <a:alpha val="10000"/>
                </a:srgb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64" name="千图PPT彼岸天：ID 8661124库_组合 63"/>
          <p:cNvGrpSpPr/>
          <p:nvPr>
            <p:custDataLst>
              <p:tags r:id="rId2"/>
            </p:custDataLst>
          </p:nvPr>
        </p:nvGrpSpPr>
        <p:grpSpPr>
          <a:xfrm>
            <a:off x="3952373" y="1519300"/>
            <a:ext cx="2675059" cy="1904030"/>
            <a:chOff x="3952373" y="1519300"/>
            <a:chExt cx="2675059" cy="1904030"/>
          </a:xfrm>
        </p:grpSpPr>
        <p:grpSp>
          <p:nvGrpSpPr>
            <p:cNvPr id="7" name="Group 44"/>
            <p:cNvGrpSpPr/>
            <p:nvPr/>
          </p:nvGrpSpPr>
          <p:grpSpPr>
            <a:xfrm rot="5400000">
              <a:off x="5700413" y="2496310"/>
              <a:ext cx="999502" cy="854537"/>
              <a:chOff x="1985980" y="2906793"/>
              <a:chExt cx="999502" cy="854537"/>
            </a:xfrm>
          </p:grpSpPr>
          <p:sp>
            <p:nvSpPr>
              <p:cNvPr id="31" name="Freeform: Shape 45"/>
              <p:cNvSpPr/>
              <p:nvPr/>
            </p:nvSpPr>
            <p:spPr>
              <a:xfrm rot="16200000">
                <a:off x="2485716" y="2974323"/>
                <a:ext cx="567296" cy="432236"/>
              </a:xfrm>
              <a:custGeom>
                <a:avLst/>
                <a:gdLst>
                  <a:gd name="connsiteX0" fmla="*/ 21491 w 21512"/>
                  <a:gd name="connsiteY0" fmla="*/ 18617 h 18617"/>
                  <a:gd name="connsiteX1" fmla="*/ 21491 w 21512"/>
                  <a:gd name="connsiteY1" fmla="*/ 8998 h 18617"/>
                  <a:gd name="connsiteX2" fmla="*/ 20624 w 21512"/>
                  <a:gd name="connsiteY2" fmla="*/ 2969 h 18617"/>
                  <a:gd name="connsiteX3" fmla="*/ 17238 w 21512"/>
                  <a:gd name="connsiteY3" fmla="*/ 40 h 18617"/>
                  <a:gd name="connsiteX4" fmla="*/ 0 w 21512"/>
                  <a:gd name="connsiteY4" fmla="*/ 40 h 18617"/>
                  <a:gd name="connsiteX0-1" fmla="*/ 71254 w 71275"/>
                  <a:gd name="connsiteY0-2" fmla="*/ 18749 h 18749"/>
                  <a:gd name="connsiteX1-3" fmla="*/ 71254 w 71275"/>
                  <a:gd name="connsiteY1-4" fmla="*/ 9130 h 18749"/>
                  <a:gd name="connsiteX2-5" fmla="*/ 70387 w 71275"/>
                  <a:gd name="connsiteY2-6" fmla="*/ 3101 h 18749"/>
                  <a:gd name="connsiteX3-7" fmla="*/ 67001 w 71275"/>
                  <a:gd name="connsiteY3-8" fmla="*/ 172 h 18749"/>
                  <a:gd name="connsiteX4-9" fmla="*/ 0 w 71275"/>
                  <a:gd name="connsiteY4-10" fmla="*/ 0 h 18749"/>
                  <a:gd name="connsiteX0-11" fmla="*/ 11522 w 11543"/>
                  <a:gd name="connsiteY0-12" fmla="*/ 18618 h 18618"/>
                  <a:gd name="connsiteX1-13" fmla="*/ 11522 w 11543"/>
                  <a:gd name="connsiteY1-14" fmla="*/ 8999 h 18618"/>
                  <a:gd name="connsiteX2-15" fmla="*/ 10655 w 11543"/>
                  <a:gd name="connsiteY2-16" fmla="*/ 2970 h 18618"/>
                  <a:gd name="connsiteX3-17" fmla="*/ 7269 w 11543"/>
                  <a:gd name="connsiteY3-18" fmla="*/ 41 h 18618"/>
                  <a:gd name="connsiteX4-19" fmla="*/ 0 w 11543"/>
                  <a:gd name="connsiteY4-20" fmla="*/ 41 h 18618"/>
                  <a:gd name="connsiteX0-21" fmla="*/ 15199 w 15220"/>
                  <a:gd name="connsiteY0-22" fmla="*/ 18618 h 18618"/>
                  <a:gd name="connsiteX1-23" fmla="*/ 15199 w 15220"/>
                  <a:gd name="connsiteY1-24" fmla="*/ 8999 h 18618"/>
                  <a:gd name="connsiteX2-25" fmla="*/ 14332 w 15220"/>
                  <a:gd name="connsiteY2-26" fmla="*/ 2970 h 18618"/>
                  <a:gd name="connsiteX3-27" fmla="*/ 10946 w 15220"/>
                  <a:gd name="connsiteY3-28" fmla="*/ 41 h 18618"/>
                  <a:gd name="connsiteX4-29" fmla="*/ 0 w 15220"/>
                  <a:gd name="connsiteY4-30" fmla="*/ 41 h 18618"/>
                  <a:gd name="connsiteX0-31" fmla="*/ 15199 w 15220"/>
                  <a:gd name="connsiteY0-32" fmla="*/ 16065 h 16065"/>
                  <a:gd name="connsiteX1-33" fmla="*/ 15199 w 15220"/>
                  <a:gd name="connsiteY1-34" fmla="*/ 8999 h 16065"/>
                  <a:gd name="connsiteX2-35" fmla="*/ 14332 w 15220"/>
                  <a:gd name="connsiteY2-36" fmla="*/ 2970 h 16065"/>
                  <a:gd name="connsiteX3-37" fmla="*/ 10946 w 15220"/>
                  <a:gd name="connsiteY3-38" fmla="*/ 41 h 16065"/>
                  <a:gd name="connsiteX4-39" fmla="*/ 0 w 15220"/>
                  <a:gd name="connsiteY4-40" fmla="*/ 41 h 16065"/>
                  <a:gd name="connsiteX0-41" fmla="*/ 34728 w 34749"/>
                  <a:gd name="connsiteY0-42" fmla="*/ 16194 h 16194"/>
                  <a:gd name="connsiteX1-43" fmla="*/ 34728 w 34749"/>
                  <a:gd name="connsiteY1-44" fmla="*/ 9128 h 16194"/>
                  <a:gd name="connsiteX2-45" fmla="*/ 33861 w 34749"/>
                  <a:gd name="connsiteY2-46" fmla="*/ 3099 h 16194"/>
                  <a:gd name="connsiteX3-47" fmla="*/ 30475 w 34749"/>
                  <a:gd name="connsiteY3-48" fmla="*/ 170 h 16194"/>
                  <a:gd name="connsiteX4-49" fmla="*/ 0 w 34749"/>
                  <a:gd name="connsiteY4-50" fmla="*/ 0 h 16194"/>
                  <a:gd name="connsiteX0-51" fmla="*/ 34728 w 34749"/>
                  <a:gd name="connsiteY0-52" fmla="*/ 16065 h 16065"/>
                  <a:gd name="connsiteX1-53" fmla="*/ 34728 w 34749"/>
                  <a:gd name="connsiteY1-54" fmla="*/ 8999 h 16065"/>
                  <a:gd name="connsiteX2-55" fmla="*/ 33861 w 34749"/>
                  <a:gd name="connsiteY2-56" fmla="*/ 2970 h 16065"/>
                  <a:gd name="connsiteX3-57" fmla="*/ 30475 w 34749"/>
                  <a:gd name="connsiteY3-58" fmla="*/ 41 h 16065"/>
                  <a:gd name="connsiteX4-59" fmla="*/ 0 w 34749"/>
                  <a:gd name="connsiteY4-60" fmla="*/ 382 h 16065"/>
                  <a:gd name="connsiteX0-61" fmla="*/ 34401 w 34422"/>
                  <a:gd name="connsiteY0-62" fmla="*/ 16065 h 16065"/>
                  <a:gd name="connsiteX1-63" fmla="*/ 34401 w 34422"/>
                  <a:gd name="connsiteY1-64" fmla="*/ 8999 h 16065"/>
                  <a:gd name="connsiteX2-65" fmla="*/ 33534 w 34422"/>
                  <a:gd name="connsiteY2-66" fmla="*/ 2970 h 16065"/>
                  <a:gd name="connsiteX3-67" fmla="*/ 30148 w 34422"/>
                  <a:gd name="connsiteY3-68" fmla="*/ 41 h 16065"/>
                  <a:gd name="connsiteX4-69" fmla="*/ 0 w 34422"/>
                  <a:gd name="connsiteY4-70" fmla="*/ 42 h 16065"/>
                  <a:gd name="connsiteX0-71" fmla="*/ 34401 w 34422"/>
                  <a:gd name="connsiteY0-72" fmla="*/ 23043 h 23043"/>
                  <a:gd name="connsiteX1-73" fmla="*/ 34401 w 34422"/>
                  <a:gd name="connsiteY1-74" fmla="*/ 8999 h 23043"/>
                  <a:gd name="connsiteX2-75" fmla="*/ 33534 w 34422"/>
                  <a:gd name="connsiteY2-76" fmla="*/ 2970 h 23043"/>
                  <a:gd name="connsiteX3-77" fmla="*/ 30148 w 34422"/>
                  <a:gd name="connsiteY3-78" fmla="*/ 41 h 23043"/>
                  <a:gd name="connsiteX4-79" fmla="*/ 0 w 34422"/>
                  <a:gd name="connsiteY4-80" fmla="*/ 42 h 23043"/>
                  <a:gd name="connsiteX0-81" fmla="*/ 47182 w 47203"/>
                  <a:gd name="connsiteY0-82" fmla="*/ 23043 h 23043"/>
                  <a:gd name="connsiteX1-83" fmla="*/ 47182 w 47203"/>
                  <a:gd name="connsiteY1-84" fmla="*/ 8999 h 23043"/>
                  <a:gd name="connsiteX2-85" fmla="*/ 46315 w 47203"/>
                  <a:gd name="connsiteY2-86" fmla="*/ 2970 h 23043"/>
                  <a:gd name="connsiteX3-87" fmla="*/ 42929 w 47203"/>
                  <a:gd name="connsiteY3-88" fmla="*/ 41 h 23043"/>
                  <a:gd name="connsiteX4-89" fmla="*/ 0 w 47203"/>
                  <a:gd name="connsiteY4-90" fmla="*/ 42 h 23043"/>
                  <a:gd name="connsiteX0-91" fmla="*/ 39338 w 39359"/>
                  <a:gd name="connsiteY0-92" fmla="*/ 23043 h 23043"/>
                  <a:gd name="connsiteX1-93" fmla="*/ 39338 w 39359"/>
                  <a:gd name="connsiteY1-94" fmla="*/ 8999 h 23043"/>
                  <a:gd name="connsiteX2-95" fmla="*/ 38471 w 39359"/>
                  <a:gd name="connsiteY2-96" fmla="*/ 2970 h 23043"/>
                  <a:gd name="connsiteX3-97" fmla="*/ 35085 w 39359"/>
                  <a:gd name="connsiteY3-98" fmla="*/ 41 h 23043"/>
                  <a:gd name="connsiteX4-99" fmla="*/ 0 w 39359"/>
                  <a:gd name="connsiteY4-100" fmla="*/ 42 h 23043"/>
                  <a:gd name="connsiteX0-101" fmla="*/ 14579 w 14600"/>
                  <a:gd name="connsiteY0-102" fmla="*/ 23171 h 23171"/>
                  <a:gd name="connsiteX1-103" fmla="*/ 14579 w 14600"/>
                  <a:gd name="connsiteY1-104" fmla="*/ 9127 h 23171"/>
                  <a:gd name="connsiteX2-105" fmla="*/ 13712 w 14600"/>
                  <a:gd name="connsiteY2-106" fmla="*/ 3098 h 23171"/>
                  <a:gd name="connsiteX3-107" fmla="*/ 10326 w 14600"/>
                  <a:gd name="connsiteY3-108" fmla="*/ 169 h 23171"/>
                  <a:gd name="connsiteX4-109" fmla="*/ 0 w 14600"/>
                  <a:gd name="connsiteY4-110" fmla="*/ 0 h 231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600" h="23171" extrusionOk="0">
                    <a:moveTo>
                      <a:pt x="14579" y="23171"/>
                    </a:moveTo>
                    <a:lnTo>
                      <a:pt x="14579" y="9127"/>
                    </a:lnTo>
                    <a:cubicBezTo>
                      <a:pt x="14688" y="6953"/>
                      <a:pt x="14375" y="4779"/>
                      <a:pt x="13712" y="3098"/>
                    </a:cubicBezTo>
                    <a:cubicBezTo>
                      <a:pt x="12885" y="997"/>
                      <a:pt x="11616" y="-100"/>
                      <a:pt x="10326" y="169"/>
                    </a:cubicBezTo>
                    <a:lnTo>
                      <a:pt x="0" y="0"/>
                    </a:lnTo>
                  </a:path>
                </a:pathLst>
              </a:custGeom>
              <a:ln w="6350" cmpd="sng">
                <a:solidFill>
                  <a:schemeClr val="tx2"/>
                </a:solidFill>
                <a:prstDash val="dash"/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Freeform: Shape 46"/>
              <p:cNvSpPr/>
              <p:nvPr/>
            </p:nvSpPr>
            <p:spPr>
              <a:xfrm rot="10800000" flipH="1">
                <a:off x="1987241" y="3469623"/>
                <a:ext cx="567296" cy="244911"/>
              </a:xfrm>
              <a:custGeom>
                <a:avLst/>
                <a:gdLst>
                  <a:gd name="connsiteX0" fmla="*/ 21491 w 21512"/>
                  <a:gd name="connsiteY0" fmla="*/ 18617 h 18617"/>
                  <a:gd name="connsiteX1" fmla="*/ 21491 w 21512"/>
                  <a:gd name="connsiteY1" fmla="*/ 8998 h 18617"/>
                  <a:gd name="connsiteX2" fmla="*/ 20624 w 21512"/>
                  <a:gd name="connsiteY2" fmla="*/ 2969 h 18617"/>
                  <a:gd name="connsiteX3" fmla="*/ 17238 w 21512"/>
                  <a:gd name="connsiteY3" fmla="*/ 40 h 18617"/>
                  <a:gd name="connsiteX4" fmla="*/ 0 w 21512"/>
                  <a:gd name="connsiteY4" fmla="*/ 40 h 18617"/>
                  <a:gd name="connsiteX0-1" fmla="*/ 71254 w 71275"/>
                  <a:gd name="connsiteY0-2" fmla="*/ 18749 h 18749"/>
                  <a:gd name="connsiteX1-3" fmla="*/ 71254 w 71275"/>
                  <a:gd name="connsiteY1-4" fmla="*/ 9130 h 18749"/>
                  <a:gd name="connsiteX2-5" fmla="*/ 70387 w 71275"/>
                  <a:gd name="connsiteY2-6" fmla="*/ 3101 h 18749"/>
                  <a:gd name="connsiteX3-7" fmla="*/ 67001 w 71275"/>
                  <a:gd name="connsiteY3-8" fmla="*/ 172 h 18749"/>
                  <a:gd name="connsiteX4-9" fmla="*/ 0 w 71275"/>
                  <a:gd name="connsiteY4-10" fmla="*/ 0 h 18749"/>
                  <a:gd name="connsiteX0-11" fmla="*/ 11522 w 11543"/>
                  <a:gd name="connsiteY0-12" fmla="*/ 18618 h 18618"/>
                  <a:gd name="connsiteX1-13" fmla="*/ 11522 w 11543"/>
                  <a:gd name="connsiteY1-14" fmla="*/ 8999 h 18618"/>
                  <a:gd name="connsiteX2-15" fmla="*/ 10655 w 11543"/>
                  <a:gd name="connsiteY2-16" fmla="*/ 2970 h 18618"/>
                  <a:gd name="connsiteX3-17" fmla="*/ 7269 w 11543"/>
                  <a:gd name="connsiteY3-18" fmla="*/ 41 h 18618"/>
                  <a:gd name="connsiteX4-19" fmla="*/ 0 w 11543"/>
                  <a:gd name="connsiteY4-20" fmla="*/ 41 h 18618"/>
                  <a:gd name="connsiteX0-21" fmla="*/ 15199 w 15220"/>
                  <a:gd name="connsiteY0-22" fmla="*/ 18618 h 18618"/>
                  <a:gd name="connsiteX1-23" fmla="*/ 15199 w 15220"/>
                  <a:gd name="connsiteY1-24" fmla="*/ 8999 h 18618"/>
                  <a:gd name="connsiteX2-25" fmla="*/ 14332 w 15220"/>
                  <a:gd name="connsiteY2-26" fmla="*/ 2970 h 18618"/>
                  <a:gd name="connsiteX3-27" fmla="*/ 10946 w 15220"/>
                  <a:gd name="connsiteY3-28" fmla="*/ 41 h 18618"/>
                  <a:gd name="connsiteX4-29" fmla="*/ 0 w 15220"/>
                  <a:gd name="connsiteY4-30" fmla="*/ 41 h 18618"/>
                  <a:gd name="connsiteX0-31" fmla="*/ 15199 w 15220"/>
                  <a:gd name="connsiteY0-32" fmla="*/ 16065 h 16065"/>
                  <a:gd name="connsiteX1-33" fmla="*/ 15199 w 15220"/>
                  <a:gd name="connsiteY1-34" fmla="*/ 8999 h 16065"/>
                  <a:gd name="connsiteX2-35" fmla="*/ 14332 w 15220"/>
                  <a:gd name="connsiteY2-36" fmla="*/ 2970 h 16065"/>
                  <a:gd name="connsiteX3-37" fmla="*/ 10946 w 15220"/>
                  <a:gd name="connsiteY3-38" fmla="*/ 41 h 16065"/>
                  <a:gd name="connsiteX4-39" fmla="*/ 0 w 15220"/>
                  <a:gd name="connsiteY4-40" fmla="*/ 41 h 16065"/>
                  <a:gd name="connsiteX0-41" fmla="*/ 34728 w 34749"/>
                  <a:gd name="connsiteY0-42" fmla="*/ 16194 h 16194"/>
                  <a:gd name="connsiteX1-43" fmla="*/ 34728 w 34749"/>
                  <a:gd name="connsiteY1-44" fmla="*/ 9128 h 16194"/>
                  <a:gd name="connsiteX2-45" fmla="*/ 33861 w 34749"/>
                  <a:gd name="connsiteY2-46" fmla="*/ 3099 h 16194"/>
                  <a:gd name="connsiteX3-47" fmla="*/ 30475 w 34749"/>
                  <a:gd name="connsiteY3-48" fmla="*/ 170 h 16194"/>
                  <a:gd name="connsiteX4-49" fmla="*/ 0 w 34749"/>
                  <a:gd name="connsiteY4-50" fmla="*/ 0 h 16194"/>
                  <a:gd name="connsiteX0-51" fmla="*/ 34728 w 34749"/>
                  <a:gd name="connsiteY0-52" fmla="*/ 16065 h 16065"/>
                  <a:gd name="connsiteX1-53" fmla="*/ 34728 w 34749"/>
                  <a:gd name="connsiteY1-54" fmla="*/ 8999 h 16065"/>
                  <a:gd name="connsiteX2-55" fmla="*/ 33861 w 34749"/>
                  <a:gd name="connsiteY2-56" fmla="*/ 2970 h 16065"/>
                  <a:gd name="connsiteX3-57" fmla="*/ 30475 w 34749"/>
                  <a:gd name="connsiteY3-58" fmla="*/ 41 h 16065"/>
                  <a:gd name="connsiteX4-59" fmla="*/ 0 w 34749"/>
                  <a:gd name="connsiteY4-60" fmla="*/ 382 h 16065"/>
                  <a:gd name="connsiteX0-61" fmla="*/ 34401 w 34422"/>
                  <a:gd name="connsiteY0-62" fmla="*/ 16065 h 16065"/>
                  <a:gd name="connsiteX1-63" fmla="*/ 34401 w 34422"/>
                  <a:gd name="connsiteY1-64" fmla="*/ 8999 h 16065"/>
                  <a:gd name="connsiteX2-65" fmla="*/ 33534 w 34422"/>
                  <a:gd name="connsiteY2-66" fmla="*/ 2970 h 16065"/>
                  <a:gd name="connsiteX3-67" fmla="*/ 30148 w 34422"/>
                  <a:gd name="connsiteY3-68" fmla="*/ 41 h 16065"/>
                  <a:gd name="connsiteX4-69" fmla="*/ 0 w 34422"/>
                  <a:gd name="connsiteY4-70" fmla="*/ 42 h 16065"/>
                  <a:gd name="connsiteX0-71" fmla="*/ 34401 w 34422"/>
                  <a:gd name="connsiteY0-72" fmla="*/ 23043 h 23043"/>
                  <a:gd name="connsiteX1-73" fmla="*/ 34401 w 34422"/>
                  <a:gd name="connsiteY1-74" fmla="*/ 8999 h 23043"/>
                  <a:gd name="connsiteX2-75" fmla="*/ 33534 w 34422"/>
                  <a:gd name="connsiteY2-76" fmla="*/ 2970 h 23043"/>
                  <a:gd name="connsiteX3-77" fmla="*/ 30148 w 34422"/>
                  <a:gd name="connsiteY3-78" fmla="*/ 41 h 23043"/>
                  <a:gd name="connsiteX4-79" fmla="*/ 0 w 34422"/>
                  <a:gd name="connsiteY4-80" fmla="*/ 42 h 23043"/>
                  <a:gd name="connsiteX0-81" fmla="*/ 47182 w 47203"/>
                  <a:gd name="connsiteY0-82" fmla="*/ 23043 h 23043"/>
                  <a:gd name="connsiteX1-83" fmla="*/ 47182 w 47203"/>
                  <a:gd name="connsiteY1-84" fmla="*/ 8999 h 23043"/>
                  <a:gd name="connsiteX2-85" fmla="*/ 46315 w 47203"/>
                  <a:gd name="connsiteY2-86" fmla="*/ 2970 h 23043"/>
                  <a:gd name="connsiteX3-87" fmla="*/ 42929 w 47203"/>
                  <a:gd name="connsiteY3-88" fmla="*/ 41 h 23043"/>
                  <a:gd name="connsiteX4-89" fmla="*/ 0 w 47203"/>
                  <a:gd name="connsiteY4-90" fmla="*/ 42 h 23043"/>
                  <a:gd name="connsiteX0-91" fmla="*/ 39338 w 39359"/>
                  <a:gd name="connsiteY0-92" fmla="*/ 23043 h 23043"/>
                  <a:gd name="connsiteX1-93" fmla="*/ 39338 w 39359"/>
                  <a:gd name="connsiteY1-94" fmla="*/ 8999 h 23043"/>
                  <a:gd name="connsiteX2-95" fmla="*/ 38471 w 39359"/>
                  <a:gd name="connsiteY2-96" fmla="*/ 2970 h 23043"/>
                  <a:gd name="connsiteX3-97" fmla="*/ 35085 w 39359"/>
                  <a:gd name="connsiteY3-98" fmla="*/ 41 h 23043"/>
                  <a:gd name="connsiteX4-99" fmla="*/ 0 w 39359"/>
                  <a:gd name="connsiteY4-100" fmla="*/ 42 h 23043"/>
                  <a:gd name="connsiteX0-101" fmla="*/ 14579 w 14600"/>
                  <a:gd name="connsiteY0-102" fmla="*/ 23171 h 23171"/>
                  <a:gd name="connsiteX1-103" fmla="*/ 14579 w 14600"/>
                  <a:gd name="connsiteY1-104" fmla="*/ 9127 h 23171"/>
                  <a:gd name="connsiteX2-105" fmla="*/ 13712 w 14600"/>
                  <a:gd name="connsiteY2-106" fmla="*/ 3098 h 23171"/>
                  <a:gd name="connsiteX3-107" fmla="*/ 10326 w 14600"/>
                  <a:gd name="connsiteY3-108" fmla="*/ 169 h 23171"/>
                  <a:gd name="connsiteX4-109" fmla="*/ 0 w 14600"/>
                  <a:gd name="connsiteY4-110" fmla="*/ 0 h 23171"/>
                  <a:gd name="connsiteX0-111" fmla="*/ 14579 w 14600"/>
                  <a:gd name="connsiteY0-112" fmla="*/ 13129 h 13129"/>
                  <a:gd name="connsiteX1-113" fmla="*/ 14579 w 14600"/>
                  <a:gd name="connsiteY1-114" fmla="*/ 9127 h 13129"/>
                  <a:gd name="connsiteX2-115" fmla="*/ 13712 w 14600"/>
                  <a:gd name="connsiteY2-116" fmla="*/ 3098 h 13129"/>
                  <a:gd name="connsiteX3-117" fmla="*/ 10326 w 14600"/>
                  <a:gd name="connsiteY3-118" fmla="*/ 169 h 13129"/>
                  <a:gd name="connsiteX4-119" fmla="*/ 0 w 14600"/>
                  <a:gd name="connsiteY4-120" fmla="*/ 0 h 1312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600" h="13129" extrusionOk="0">
                    <a:moveTo>
                      <a:pt x="14579" y="13129"/>
                    </a:moveTo>
                    <a:lnTo>
                      <a:pt x="14579" y="9127"/>
                    </a:lnTo>
                    <a:cubicBezTo>
                      <a:pt x="14688" y="6953"/>
                      <a:pt x="14375" y="4779"/>
                      <a:pt x="13712" y="3098"/>
                    </a:cubicBezTo>
                    <a:cubicBezTo>
                      <a:pt x="12885" y="997"/>
                      <a:pt x="11616" y="-100"/>
                      <a:pt x="10326" y="169"/>
                    </a:cubicBezTo>
                    <a:lnTo>
                      <a:pt x="0" y="0"/>
                    </a:lnTo>
                  </a:path>
                </a:pathLst>
              </a:custGeom>
              <a:ln w="6350" cmpd="sng">
                <a:solidFill>
                  <a:schemeClr val="tx2"/>
                </a:solidFill>
                <a:prstDash val="dash"/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Oval 47"/>
              <p:cNvSpPr/>
              <p:nvPr/>
            </p:nvSpPr>
            <p:spPr>
              <a:xfrm>
                <a:off x="1985980" y="3666390"/>
                <a:ext cx="94942" cy="94940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chemeClr val="tx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8" name="Group 1"/>
            <p:cNvGrpSpPr/>
            <p:nvPr/>
          </p:nvGrpSpPr>
          <p:grpSpPr>
            <a:xfrm>
              <a:off x="3952373" y="1519300"/>
              <a:ext cx="2322052" cy="767261"/>
              <a:chOff x="4012199" y="1347816"/>
              <a:chExt cx="2322052" cy="767261"/>
            </a:xfrm>
          </p:grpSpPr>
          <p:sp>
            <p:nvSpPr>
              <p:cNvPr id="29" name="TextBox 48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  <p:sp>
            <p:nvSpPr>
              <p:cNvPr id="30" name="TextBox 49"/>
              <p:cNvSpPr txBox="1"/>
              <p:nvPr/>
            </p:nvSpPr>
            <p:spPr>
              <a:xfrm>
                <a:off x="5103145" y="1347816"/>
                <a:ext cx="1231106" cy="24622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2"/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2"/>
                  </a:solidFill>
                </a:endParaRPr>
              </a:p>
            </p:txBody>
          </p:sp>
        </p:grpSp>
      </p:grpSp>
      <p:grpSp>
        <p:nvGrpSpPr>
          <p:cNvPr id="65" name="千图PPT彼岸天：ID 8661124库_组合 64"/>
          <p:cNvGrpSpPr/>
          <p:nvPr>
            <p:custDataLst>
              <p:tags r:id="rId3"/>
            </p:custDataLst>
          </p:nvPr>
        </p:nvGrpSpPr>
        <p:grpSpPr>
          <a:xfrm>
            <a:off x="6892466" y="2129285"/>
            <a:ext cx="2322052" cy="1871187"/>
            <a:chOff x="6892466" y="2129285"/>
            <a:chExt cx="2322052" cy="1871187"/>
          </a:xfrm>
        </p:grpSpPr>
        <p:grpSp>
          <p:nvGrpSpPr>
            <p:cNvPr id="9" name="Group 50"/>
            <p:cNvGrpSpPr/>
            <p:nvPr/>
          </p:nvGrpSpPr>
          <p:grpSpPr>
            <a:xfrm rot="16200000" flipH="1">
              <a:off x="7765772" y="3073452"/>
              <a:ext cx="999502" cy="854537"/>
              <a:chOff x="1985980" y="2906793"/>
              <a:chExt cx="999502" cy="854537"/>
            </a:xfrm>
          </p:grpSpPr>
          <p:sp>
            <p:nvSpPr>
              <p:cNvPr id="26" name="Freeform: Shape 51"/>
              <p:cNvSpPr/>
              <p:nvPr/>
            </p:nvSpPr>
            <p:spPr>
              <a:xfrm rot="16200000">
                <a:off x="2485716" y="2974323"/>
                <a:ext cx="567296" cy="432236"/>
              </a:xfrm>
              <a:custGeom>
                <a:avLst/>
                <a:gdLst>
                  <a:gd name="connsiteX0" fmla="*/ 21491 w 21512"/>
                  <a:gd name="connsiteY0" fmla="*/ 18617 h 18617"/>
                  <a:gd name="connsiteX1" fmla="*/ 21491 w 21512"/>
                  <a:gd name="connsiteY1" fmla="*/ 8998 h 18617"/>
                  <a:gd name="connsiteX2" fmla="*/ 20624 w 21512"/>
                  <a:gd name="connsiteY2" fmla="*/ 2969 h 18617"/>
                  <a:gd name="connsiteX3" fmla="*/ 17238 w 21512"/>
                  <a:gd name="connsiteY3" fmla="*/ 40 h 18617"/>
                  <a:gd name="connsiteX4" fmla="*/ 0 w 21512"/>
                  <a:gd name="connsiteY4" fmla="*/ 40 h 18617"/>
                  <a:gd name="connsiteX0-1" fmla="*/ 71254 w 71275"/>
                  <a:gd name="connsiteY0-2" fmla="*/ 18749 h 18749"/>
                  <a:gd name="connsiteX1-3" fmla="*/ 71254 w 71275"/>
                  <a:gd name="connsiteY1-4" fmla="*/ 9130 h 18749"/>
                  <a:gd name="connsiteX2-5" fmla="*/ 70387 w 71275"/>
                  <a:gd name="connsiteY2-6" fmla="*/ 3101 h 18749"/>
                  <a:gd name="connsiteX3-7" fmla="*/ 67001 w 71275"/>
                  <a:gd name="connsiteY3-8" fmla="*/ 172 h 18749"/>
                  <a:gd name="connsiteX4-9" fmla="*/ 0 w 71275"/>
                  <a:gd name="connsiteY4-10" fmla="*/ 0 h 18749"/>
                  <a:gd name="connsiteX0-11" fmla="*/ 11522 w 11543"/>
                  <a:gd name="connsiteY0-12" fmla="*/ 18618 h 18618"/>
                  <a:gd name="connsiteX1-13" fmla="*/ 11522 w 11543"/>
                  <a:gd name="connsiteY1-14" fmla="*/ 8999 h 18618"/>
                  <a:gd name="connsiteX2-15" fmla="*/ 10655 w 11543"/>
                  <a:gd name="connsiteY2-16" fmla="*/ 2970 h 18618"/>
                  <a:gd name="connsiteX3-17" fmla="*/ 7269 w 11543"/>
                  <a:gd name="connsiteY3-18" fmla="*/ 41 h 18618"/>
                  <a:gd name="connsiteX4-19" fmla="*/ 0 w 11543"/>
                  <a:gd name="connsiteY4-20" fmla="*/ 41 h 18618"/>
                  <a:gd name="connsiteX0-21" fmla="*/ 15199 w 15220"/>
                  <a:gd name="connsiteY0-22" fmla="*/ 18618 h 18618"/>
                  <a:gd name="connsiteX1-23" fmla="*/ 15199 w 15220"/>
                  <a:gd name="connsiteY1-24" fmla="*/ 8999 h 18618"/>
                  <a:gd name="connsiteX2-25" fmla="*/ 14332 w 15220"/>
                  <a:gd name="connsiteY2-26" fmla="*/ 2970 h 18618"/>
                  <a:gd name="connsiteX3-27" fmla="*/ 10946 w 15220"/>
                  <a:gd name="connsiteY3-28" fmla="*/ 41 h 18618"/>
                  <a:gd name="connsiteX4-29" fmla="*/ 0 w 15220"/>
                  <a:gd name="connsiteY4-30" fmla="*/ 41 h 18618"/>
                  <a:gd name="connsiteX0-31" fmla="*/ 15199 w 15220"/>
                  <a:gd name="connsiteY0-32" fmla="*/ 16065 h 16065"/>
                  <a:gd name="connsiteX1-33" fmla="*/ 15199 w 15220"/>
                  <a:gd name="connsiteY1-34" fmla="*/ 8999 h 16065"/>
                  <a:gd name="connsiteX2-35" fmla="*/ 14332 w 15220"/>
                  <a:gd name="connsiteY2-36" fmla="*/ 2970 h 16065"/>
                  <a:gd name="connsiteX3-37" fmla="*/ 10946 w 15220"/>
                  <a:gd name="connsiteY3-38" fmla="*/ 41 h 16065"/>
                  <a:gd name="connsiteX4-39" fmla="*/ 0 w 15220"/>
                  <a:gd name="connsiteY4-40" fmla="*/ 41 h 16065"/>
                  <a:gd name="connsiteX0-41" fmla="*/ 34728 w 34749"/>
                  <a:gd name="connsiteY0-42" fmla="*/ 16194 h 16194"/>
                  <a:gd name="connsiteX1-43" fmla="*/ 34728 w 34749"/>
                  <a:gd name="connsiteY1-44" fmla="*/ 9128 h 16194"/>
                  <a:gd name="connsiteX2-45" fmla="*/ 33861 w 34749"/>
                  <a:gd name="connsiteY2-46" fmla="*/ 3099 h 16194"/>
                  <a:gd name="connsiteX3-47" fmla="*/ 30475 w 34749"/>
                  <a:gd name="connsiteY3-48" fmla="*/ 170 h 16194"/>
                  <a:gd name="connsiteX4-49" fmla="*/ 0 w 34749"/>
                  <a:gd name="connsiteY4-50" fmla="*/ 0 h 16194"/>
                  <a:gd name="connsiteX0-51" fmla="*/ 34728 w 34749"/>
                  <a:gd name="connsiteY0-52" fmla="*/ 16065 h 16065"/>
                  <a:gd name="connsiteX1-53" fmla="*/ 34728 w 34749"/>
                  <a:gd name="connsiteY1-54" fmla="*/ 8999 h 16065"/>
                  <a:gd name="connsiteX2-55" fmla="*/ 33861 w 34749"/>
                  <a:gd name="connsiteY2-56" fmla="*/ 2970 h 16065"/>
                  <a:gd name="connsiteX3-57" fmla="*/ 30475 w 34749"/>
                  <a:gd name="connsiteY3-58" fmla="*/ 41 h 16065"/>
                  <a:gd name="connsiteX4-59" fmla="*/ 0 w 34749"/>
                  <a:gd name="connsiteY4-60" fmla="*/ 382 h 16065"/>
                  <a:gd name="connsiteX0-61" fmla="*/ 34401 w 34422"/>
                  <a:gd name="connsiteY0-62" fmla="*/ 16065 h 16065"/>
                  <a:gd name="connsiteX1-63" fmla="*/ 34401 w 34422"/>
                  <a:gd name="connsiteY1-64" fmla="*/ 8999 h 16065"/>
                  <a:gd name="connsiteX2-65" fmla="*/ 33534 w 34422"/>
                  <a:gd name="connsiteY2-66" fmla="*/ 2970 h 16065"/>
                  <a:gd name="connsiteX3-67" fmla="*/ 30148 w 34422"/>
                  <a:gd name="connsiteY3-68" fmla="*/ 41 h 16065"/>
                  <a:gd name="connsiteX4-69" fmla="*/ 0 w 34422"/>
                  <a:gd name="connsiteY4-70" fmla="*/ 42 h 16065"/>
                  <a:gd name="connsiteX0-71" fmla="*/ 34401 w 34422"/>
                  <a:gd name="connsiteY0-72" fmla="*/ 23043 h 23043"/>
                  <a:gd name="connsiteX1-73" fmla="*/ 34401 w 34422"/>
                  <a:gd name="connsiteY1-74" fmla="*/ 8999 h 23043"/>
                  <a:gd name="connsiteX2-75" fmla="*/ 33534 w 34422"/>
                  <a:gd name="connsiteY2-76" fmla="*/ 2970 h 23043"/>
                  <a:gd name="connsiteX3-77" fmla="*/ 30148 w 34422"/>
                  <a:gd name="connsiteY3-78" fmla="*/ 41 h 23043"/>
                  <a:gd name="connsiteX4-79" fmla="*/ 0 w 34422"/>
                  <a:gd name="connsiteY4-80" fmla="*/ 42 h 23043"/>
                  <a:gd name="connsiteX0-81" fmla="*/ 47182 w 47203"/>
                  <a:gd name="connsiteY0-82" fmla="*/ 23043 h 23043"/>
                  <a:gd name="connsiteX1-83" fmla="*/ 47182 w 47203"/>
                  <a:gd name="connsiteY1-84" fmla="*/ 8999 h 23043"/>
                  <a:gd name="connsiteX2-85" fmla="*/ 46315 w 47203"/>
                  <a:gd name="connsiteY2-86" fmla="*/ 2970 h 23043"/>
                  <a:gd name="connsiteX3-87" fmla="*/ 42929 w 47203"/>
                  <a:gd name="connsiteY3-88" fmla="*/ 41 h 23043"/>
                  <a:gd name="connsiteX4-89" fmla="*/ 0 w 47203"/>
                  <a:gd name="connsiteY4-90" fmla="*/ 42 h 23043"/>
                  <a:gd name="connsiteX0-91" fmla="*/ 39338 w 39359"/>
                  <a:gd name="connsiteY0-92" fmla="*/ 23043 h 23043"/>
                  <a:gd name="connsiteX1-93" fmla="*/ 39338 w 39359"/>
                  <a:gd name="connsiteY1-94" fmla="*/ 8999 h 23043"/>
                  <a:gd name="connsiteX2-95" fmla="*/ 38471 w 39359"/>
                  <a:gd name="connsiteY2-96" fmla="*/ 2970 h 23043"/>
                  <a:gd name="connsiteX3-97" fmla="*/ 35085 w 39359"/>
                  <a:gd name="connsiteY3-98" fmla="*/ 41 h 23043"/>
                  <a:gd name="connsiteX4-99" fmla="*/ 0 w 39359"/>
                  <a:gd name="connsiteY4-100" fmla="*/ 42 h 23043"/>
                  <a:gd name="connsiteX0-101" fmla="*/ 14579 w 14600"/>
                  <a:gd name="connsiteY0-102" fmla="*/ 23171 h 23171"/>
                  <a:gd name="connsiteX1-103" fmla="*/ 14579 w 14600"/>
                  <a:gd name="connsiteY1-104" fmla="*/ 9127 h 23171"/>
                  <a:gd name="connsiteX2-105" fmla="*/ 13712 w 14600"/>
                  <a:gd name="connsiteY2-106" fmla="*/ 3098 h 23171"/>
                  <a:gd name="connsiteX3-107" fmla="*/ 10326 w 14600"/>
                  <a:gd name="connsiteY3-108" fmla="*/ 169 h 23171"/>
                  <a:gd name="connsiteX4-109" fmla="*/ 0 w 14600"/>
                  <a:gd name="connsiteY4-110" fmla="*/ 0 h 231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600" h="23171" extrusionOk="0">
                    <a:moveTo>
                      <a:pt x="14579" y="23171"/>
                    </a:moveTo>
                    <a:lnTo>
                      <a:pt x="14579" y="9127"/>
                    </a:lnTo>
                    <a:cubicBezTo>
                      <a:pt x="14688" y="6953"/>
                      <a:pt x="14375" y="4779"/>
                      <a:pt x="13712" y="3098"/>
                    </a:cubicBezTo>
                    <a:cubicBezTo>
                      <a:pt x="12885" y="997"/>
                      <a:pt x="11616" y="-100"/>
                      <a:pt x="10326" y="169"/>
                    </a:cubicBezTo>
                    <a:lnTo>
                      <a:pt x="0" y="0"/>
                    </a:lnTo>
                  </a:path>
                </a:pathLst>
              </a:custGeom>
              <a:ln w="6350" cmpd="sng">
                <a:solidFill>
                  <a:schemeClr val="tx2"/>
                </a:solidFill>
                <a:prstDash val="dash"/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" name="Freeform: Shape 52"/>
              <p:cNvSpPr/>
              <p:nvPr/>
            </p:nvSpPr>
            <p:spPr>
              <a:xfrm rot="10800000" flipH="1">
                <a:off x="1987241" y="3469623"/>
                <a:ext cx="567296" cy="244911"/>
              </a:xfrm>
              <a:custGeom>
                <a:avLst/>
                <a:gdLst>
                  <a:gd name="connsiteX0" fmla="*/ 21491 w 21512"/>
                  <a:gd name="connsiteY0" fmla="*/ 18617 h 18617"/>
                  <a:gd name="connsiteX1" fmla="*/ 21491 w 21512"/>
                  <a:gd name="connsiteY1" fmla="*/ 8998 h 18617"/>
                  <a:gd name="connsiteX2" fmla="*/ 20624 w 21512"/>
                  <a:gd name="connsiteY2" fmla="*/ 2969 h 18617"/>
                  <a:gd name="connsiteX3" fmla="*/ 17238 w 21512"/>
                  <a:gd name="connsiteY3" fmla="*/ 40 h 18617"/>
                  <a:gd name="connsiteX4" fmla="*/ 0 w 21512"/>
                  <a:gd name="connsiteY4" fmla="*/ 40 h 18617"/>
                  <a:gd name="connsiteX0-1" fmla="*/ 71254 w 71275"/>
                  <a:gd name="connsiteY0-2" fmla="*/ 18749 h 18749"/>
                  <a:gd name="connsiteX1-3" fmla="*/ 71254 w 71275"/>
                  <a:gd name="connsiteY1-4" fmla="*/ 9130 h 18749"/>
                  <a:gd name="connsiteX2-5" fmla="*/ 70387 w 71275"/>
                  <a:gd name="connsiteY2-6" fmla="*/ 3101 h 18749"/>
                  <a:gd name="connsiteX3-7" fmla="*/ 67001 w 71275"/>
                  <a:gd name="connsiteY3-8" fmla="*/ 172 h 18749"/>
                  <a:gd name="connsiteX4-9" fmla="*/ 0 w 71275"/>
                  <a:gd name="connsiteY4-10" fmla="*/ 0 h 18749"/>
                  <a:gd name="connsiteX0-11" fmla="*/ 11522 w 11543"/>
                  <a:gd name="connsiteY0-12" fmla="*/ 18618 h 18618"/>
                  <a:gd name="connsiteX1-13" fmla="*/ 11522 w 11543"/>
                  <a:gd name="connsiteY1-14" fmla="*/ 8999 h 18618"/>
                  <a:gd name="connsiteX2-15" fmla="*/ 10655 w 11543"/>
                  <a:gd name="connsiteY2-16" fmla="*/ 2970 h 18618"/>
                  <a:gd name="connsiteX3-17" fmla="*/ 7269 w 11543"/>
                  <a:gd name="connsiteY3-18" fmla="*/ 41 h 18618"/>
                  <a:gd name="connsiteX4-19" fmla="*/ 0 w 11543"/>
                  <a:gd name="connsiteY4-20" fmla="*/ 41 h 18618"/>
                  <a:gd name="connsiteX0-21" fmla="*/ 15199 w 15220"/>
                  <a:gd name="connsiteY0-22" fmla="*/ 18618 h 18618"/>
                  <a:gd name="connsiteX1-23" fmla="*/ 15199 w 15220"/>
                  <a:gd name="connsiteY1-24" fmla="*/ 8999 h 18618"/>
                  <a:gd name="connsiteX2-25" fmla="*/ 14332 w 15220"/>
                  <a:gd name="connsiteY2-26" fmla="*/ 2970 h 18618"/>
                  <a:gd name="connsiteX3-27" fmla="*/ 10946 w 15220"/>
                  <a:gd name="connsiteY3-28" fmla="*/ 41 h 18618"/>
                  <a:gd name="connsiteX4-29" fmla="*/ 0 w 15220"/>
                  <a:gd name="connsiteY4-30" fmla="*/ 41 h 18618"/>
                  <a:gd name="connsiteX0-31" fmla="*/ 15199 w 15220"/>
                  <a:gd name="connsiteY0-32" fmla="*/ 16065 h 16065"/>
                  <a:gd name="connsiteX1-33" fmla="*/ 15199 w 15220"/>
                  <a:gd name="connsiteY1-34" fmla="*/ 8999 h 16065"/>
                  <a:gd name="connsiteX2-35" fmla="*/ 14332 w 15220"/>
                  <a:gd name="connsiteY2-36" fmla="*/ 2970 h 16065"/>
                  <a:gd name="connsiteX3-37" fmla="*/ 10946 w 15220"/>
                  <a:gd name="connsiteY3-38" fmla="*/ 41 h 16065"/>
                  <a:gd name="connsiteX4-39" fmla="*/ 0 w 15220"/>
                  <a:gd name="connsiteY4-40" fmla="*/ 41 h 16065"/>
                  <a:gd name="connsiteX0-41" fmla="*/ 34728 w 34749"/>
                  <a:gd name="connsiteY0-42" fmla="*/ 16194 h 16194"/>
                  <a:gd name="connsiteX1-43" fmla="*/ 34728 w 34749"/>
                  <a:gd name="connsiteY1-44" fmla="*/ 9128 h 16194"/>
                  <a:gd name="connsiteX2-45" fmla="*/ 33861 w 34749"/>
                  <a:gd name="connsiteY2-46" fmla="*/ 3099 h 16194"/>
                  <a:gd name="connsiteX3-47" fmla="*/ 30475 w 34749"/>
                  <a:gd name="connsiteY3-48" fmla="*/ 170 h 16194"/>
                  <a:gd name="connsiteX4-49" fmla="*/ 0 w 34749"/>
                  <a:gd name="connsiteY4-50" fmla="*/ 0 h 16194"/>
                  <a:gd name="connsiteX0-51" fmla="*/ 34728 w 34749"/>
                  <a:gd name="connsiteY0-52" fmla="*/ 16065 h 16065"/>
                  <a:gd name="connsiteX1-53" fmla="*/ 34728 w 34749"/>
                  <a:gd name="connsiteY1-54" fmla="*/ 8999 h 16065"/>
                  <a:gd name="connsiteX2-55" fmla="*/ 33861 w 34749"/>
                  <a:gd name="connsiteY2-56" fmla="*/ 2970 h 16065"/>
                  <a:gd name="connsiteX3-57" fmla="*/ 30475 w 34749"/>
                  <a:gd name="connsiteY3-58" fmla="*/ 41 h 16065"/>
                  <a:gd name="connsiteX4-59" fmla="*/ 0 w 34749"/>
                  <a:gd name="connsiteY4-60" fmla="*/ 382 h 16065"/>
                  <a:gd name="connsiteX0-61" fmla="*/ 34401 w 34422"/>
                  <a:gd name="connsiteY0-62" fmla="*/ 16065 h 16065"/>
                  <a:gd name="connsiteX1-63" fmla="*/ 34401 w 34422"/>
                  <a:gd name="connsiteY1-64" fmla="*/ 8999 h 16065"/>
                  <a:gd name="connsiteX2-65" fmla="*/ 33534 w 34422"/>
                  <a:gd name="connsiteY2-66" fmla="*/ 2970 h 16065"/>
                  <a:gd name="connsiteX3-67" fmla="*/ 30148 w 34422"/>
                  <a:gd name="connsiteY3-68" fmla="*/ 41 h 16065"/>
                  <a:gd name="connsiteX4-69" fmla="*/ 0 w 34422"/>
                  <a:gd name="connsiteY4-70" fmla="*/ 42 h 16065"/>
                  <a:gd name="connsiteX0-71" fmla="*/ 34401 w 34422"/>
                  <a:gd name="connsiteY0-72" fmla="*/ 23043 h 23043"/>
                  <a:gd name="connsiteX1-73" fmla="*/ 34401 w 34422"/>
                  <a:gd name="connsiteY1-74" fmla="*/ 8999 h 23043"/>
                  <a:gd name="connsiteX2-75" fmla="*/ 33534 w 34422"/>
                  <a:gd name="connsiteY2-76" fmla="*/ 2970 h 23043"/>
                  <a:gd name="connsiteX3-77" fmla="*/ 30148 w 34422"/>
                  <a:gd name="connsiteY3-78" fmla="*/ 41 h 23043"/>
                  <a:gd name="connsiteX4-79" fmla="*/ 0 w 34422"/>
                  <a:gd name="connsiteY4-80" fmla="*/ 42 h 23043"/>
                  <a:gd name="connsiteX0-81" fmla="*/ 47182 w 47203"/>
                  <a:gd name="connsiteY0-82" fmla="*/ 23043 h 23043"/>
                  <a:gd name="connsiteX1-83" fmla="*/ 47182 w 47203"/>
                  <a:gd name="connsiteY1-84" fmla="*/ 8999 h 23043"/>
                  <a:gd name="connsiteX2-85" fmla="*/ 46315 w 47203"/>
                  <a:gd name="connsiteY2-86" fmla="*/ 2970 h 23043"/>
                  <a:gd name="connsiteX3-87" fmla="*/ 42929 w 47203"/>
                  <a:gd name="connsiteY3-88" fmla="*/ 41 h 23043"/>
                  <a:gd name="connsiteX4-89" fmla="*/ 0 w 47203"/>
                  <a:gd name="connsiteY4-90" fmla="*/ 42 h 23043"/>
                  <a:gd name="connsiteX0-91" fmla="*/ 39338 w 39359"/>
                  <a:gd name="connsiteY0-92" fmla="*/ 23043 h 23043"/>
                  <a:gd name="connsiteX1-93" fmla="*/ 39338 w 39359"/>
                  <a:gd name="connsiteY1-94" fmla="*/ 8999 h 23043"/>
                  <a:gd name="connsiteX2-95" fmla="*/ 38471 w 39359"/>
                  <a:gd name="connsiteY2-96" fmla="*/ 2970 h 23043"/>
                  <a:gd name="connsiteX3-97" fmla="*/ 35085 w 39359"/>
                  <a:gd name="connsiteY3-98" fmla="*/ 41 h 23043"/>
                  <a:gd name="connsiteX4-99" fmla="*/ 0 w 39359"/>
                  <a:gd name="connsiteY4-100" fmla="*/ 42 h 23043"/>
                  <a:gd name="connsiteX0-101" fmla="*/ 14579 w 14600"/>
                  <a:gd name="connsiteY0-102" fmla="*/ 23171 h 23171"/>
                  <a:gd name="connsiteX1-103" fmla="*/ 14579 w 14600"/>
                  <a:gd name="connsiteY1-104" fmla="*/ 9127 h 23171"/>
                  <a:gd name="connsiteX2-105" fmla="*/ 13712 w 14600"/>
                  <a:gd name="connsiteY2-106" fmla="*/ 3098 h 23171"/>
                  <a:gd name="connsiteX3-107" fmla="*/ 10326 w 14600"/>
                  <a:gd name="connsiteY3-108" fmla="*/ 169 h 23171"/>
                  <a:gd name="connsiteX4-109" fmla="*/ 0 w 14600"/>
                  <a:gd name="connsiteY4-110" fmla="*/ 0 h 23171"/>
                  <a:gd name="connsiteX0-111" fmla="*/ 14579 w 14600"/>
                  <a:gd name="connsiteY0-112" fmla="*/ 13129 h 13129"/>
                  <a:gd name="connsiteX1-113" fmla="*/ 14579 w 14600"/>
                  <a:gd name="connsiteY1-114" fmla="*/ 9127 h 13129"/>
                  <a:gd name="connsiteX2-115" fmla="*/ 13712 w 14600"/>
                  <a:gd name="connsiteY2-116" fmla="*/ 3098 h 13129"/>
                  <a:gd name="connsiteX3-117" fmla="*/ 10326 w 14600"/>
                  <a:gd name="connsiteY3-118" fmla="*/ 169 h 13129"/>
                  <a:gd name="connsiteX4-119" fmla="*/ 0 w 14600"/>
                  <a:gd name="connsiteY4-120" fmla="*/ 0 h 1312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600" h="13129" extrusionOk="0">
                    <a:moveTo>
                      <a:pt x="14579" y="13129"/>
                    </a:moveTo>
                    <a:lnTo>
                      <a:pt x="14579" y="9127"/>
                    </a:lnTo>
                    <a:cubicBezTo>
                      <a:pt x="14688" y="6953"/>
                      <a:pt x="14375" y="4779"/>
                      <a:pt x="13712" y="3098"/>
                    </a:cubicBezTo>
                    <a:cubicBezTo>
                      <a:pt x="12885" y="997"/>
                      <a:pt x="11616" y="-100"/>
                      <a:pt x="10326" y="169"/>
                    </a:cubicBezTo>
                    <a:lnTo>
                      <a:pt x="0" y="0"/>
                    </a:lnTo>
                  </a:path>
                </a:pathLst>
              </a:custGeom>
              <a:ln w="6350" cmpd="sng">
                <a:solidFill>
                  <a:schemeClr val="tx2"/>
                </a:solidFill>
                <a:prstDash val="dash"/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" name="Oval 53"/>
              <p:cNvSpPr/>
              <p:nvPr/>
            </p:nvSpPr>
            <p:spPr>
              <a:xfrm>
                <a:off x="1985980" y="3666390"/>
                <a:ext cx="94942" cy="94940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chemeClr val="tx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1" name="Group 58"/>
            <p:cNvGrpSpPr/>
            <p:nvPr/>
          </p:nvGrpSpPr>
          <p:grpSpPr>
            <a:xfrm>
              <a:off x="6892466" y="2129285"/>
              <a:ext cx="2322052" cy="767261"/>
              <a:chOff x="4012199" y="1347816"/>
              <a:chExt cx="2322052" cy="767261"/>
            </a:xfrm>
          </p:grpSpPr>
          <p:sp>
            <p:nvSpPr>
              <p:cNvPr id="21" name="TextBox 59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  <p:sp>
            <p:nvSpPr>
              <p:cNvPr id="22" name="TextBox 60"/>
              <p:cNvSpPr txBox="1"/>
              <p:nvPr/>
            </p:nvSpPr>
            <p:spPr>
              <a:xfrm>
                <a:off x="4012199" y="1347816"/>
                <a:ext cx="1231106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66" name="千图PPT彼岸天：ID 8661124库_组合 65"/>
          <p:cNvGrpSpPr/>
          <p:nvPr>
            <p:custDataLst>
              <p:tags r:id="rId4"/>
            </p:custDataLst>
          </p:nvPr>
        </p:nvGrpSpPr>
        <p:grpSpPr>
          <a:xfrm>
            <a:off x="9075641" y="2690386"/>
            <a:ext cx="2399223" cy="1885122"/>
            <a:chOff x="9075641" y="2690386"/>
            <a:chExt cx="2399223" cy="1885122"/>
          </a:xfrm>
        </p:grpSpPr>
        <p:grpSp>
          <p:nvGrpSpPr>
            <p:cNvPr id="10" name="Group 54"/>
            <p:cNvGrpSpPr/>
            <p:nvPr/>
          </p:nvGrpSpPr>
          <p:grpSpPr>
            <a:xfrm rot="16200000" flipH="1">
              <a:off x="9003159" y="3648488"/>
              <a:ext cx="999502" cy="854537"/>
              <a:chOff x="1985980" y="2906793"/>
              <a:chExt cx="999502" cy="854537"/>
            </a:xfrm>
          </p:grpSpPr>
          <p:sp>
            <p:nvSpPr>
              <p:cNvPr id="23" name="Freeform: Shape 55"/>
              <p:cNvSpPr/>
              <p:nvPr/>
            </p:nvSpPr>
            <p:spPr>
              <a:xfrm rot="16200000">
                <a:off x="2485716" y="2974323"/>
                <a:ext cx="567296" cy="432236"/>
              </a:xfrm>
              <a:custGeom>
                <a:avLst/>
                <a:gdLst>
                  <a:gd name="connsiteX0" fmla="*/ 21491 w 21512"/>
                  <a:gd name="connsiteY0" fmla="*/ 18617 h 18617"/>
                  <a:gd name="connsiteX1" fmla="*/ 21491 w 21512"/>
                  <a:gd name="connsiteY1" fmla="*/ 8998 h 18617"/>
                  <a:gd name="connsiteX2" fmla="*/ 20624 w 21512"/>
                  <a:gd name="connsiteY2" fmla="*/ 2969 h 18617"/>
                  <a:gd name="connsiteX3" fmla="*/ 17238 w 21512"/>
                  <a:gd name="connsiteY3" fmla="*/ 40 h 18617"/>
                  <a:gd name="connsiteX4" fmla="*/ 0 w 21512"/>
                  <a:gd name="connsiteY4" fmla="*/ 40 h 18617"/>
                  <a:gd name="connsiteX0-1" fmla="*/ 71254 w 71275"/>
                  <a:gd name="connsiteY0-2" fmla="*/ 18749 h 18749"/>
                  <a:gd name="connsiteX1-3" fmla="*/ 71254 w 71275"/>
                  <a:gd name="connsiteY1-4" fmla="*/ 9130 h 18749"/>
                  <a:gd name="connsiteX2-5" fmla="*/ 70387 w 71275"/>
                  <a:gd name="connsiteY2-6" fmla="*/ 3101 h 18749"/>
                  <a:gd name="connsiteX3-7" fmla="*/ 67001 w 71275"/>
                  <a:gd name="connsiteY3-8" fmla="*/ 172 h 18749"/>
                  <a:gd name="connsiteX4-9" fmla="*/ 0 w 71275"/>
                  <a:gd name="connsiteY4-10" fmla="*/ 0 h 18749"/>
                  <a:gd name="connsiteX0-11" fmla="*/ 11522 w 11543"/>
                  <a:gd name="connsiteY0-12" fmla="*/ 18618 h 18618"/>
                  <a:gd name="connsiteX1-13" fmla="*/ 11522 w 11543"/>
                  <a:gd name="connsiteY1-14" fmla="*/ 8999 h 18618"/>
                  <a:gd name="connsiteX2-15" fmla="*/ 10655 w 11543"/>
                  <a:gd name="connsiteY2-16" fmla="*/ 2970 h 18618"/>
                  <a:gd name="connsiteX3-17" fmla="*/ 7269 w 11543"/>
                  <a:gd name="connsiteY3-18" fmla="*/ 41 h 18618"/>
                  <a:gd name="connsiteX4-19" fmla="*/ 0 w 11543"/>
                  <a:gd name="connsiteY4-20" fmla="*/ 41 h 18618"/>
                  <a:gd name="connsiteX0-21" fmla="*/ 15199 w 15220"/>
                  <a:gd name="connsiteY0-22" fmla="*/ 18618 h 18618"/>
                  <a:gd name="connsiteX1-23" fmla="*/ 15199 w 15220"/>
                  <a:gd name="connsiteY1-24" fmla="*/ 8999 h 18618"/>
                  <a:gd name="connsiteX2-25" fmla="*/ 14332 w 15220"/>
                  <a:gd name="connsiteY2-26" fmla="*/ 2970 h 18618"/>
                  <a:gd name="connsiteX3-27" fmla="*/ 10946 w 15220"/>
                  <a:gd name="connsiteY3-28" fmla="*/ 41 h 18618"/>
                  <a:gd name="connsiteX4-29" fmla="*/ 0 w 15220"/>
                  <a:gd name="connsiteY4-30" fmla="*/ 41 h 18618"/>
                  <a:gd name="connsiteX0-31" fmla="*/ 15199 w 15220"/>
                  <a:gd name="connsiteY0-32" fmla="*/ 16065 h 16065"/>
                  <a:gd name="connsiteX1-33" fmla="*/ 15199 w 15220"/>
                  <a:gd name="connsiteY1-34" fmla="*/ 8999 h 16065"/>
                  <a:gd name="connsiteX2-35" fmla="*/ 14332 w 15220"/>
                  <a:gd name="connsiteY2-36" fmla="*/ 2970 h 16065"/>
                  <a:gd name="connsiteX3-37" fmla="*/ 10946 w 15220"/>
                  <a:gd name="connsiteY3-38" fmla="*/ 41 h 16065"/>
                  <a:gd name="connsiteX4-39" fmla="*/ 0 w 15220"/>
                  <a:gd name="connsiteY4-40" fmla="*/ 41 h 16065"/>
                  <a:gd name="connsiteX0-41" fmla="*/ 34728 w 34749"/>
                  <a:gd name="connsiteY0-42" fmla="*/ 16194 h 16194"/>
                  <a:gd name="connsiteX1-43" fmla="*/ 34728 w 34749"/>
                  <a:gd name="connsiteY1-44" fmla="*/ 9128 h 16194"/>
                  <a:gd name="connsiteX2-45" fmla="*/ 33861 w 34749"/>
                  <a:gd name="connsiteY2-46" fmla="*/ 3099 h 16194"/>
                  <a:gd name="connsiteX3-47" fmla="*/ 30475 w 34749"/>
                  <a:gd name="connsiteY3-48" fmla="*/ 170 h 16194"/>
                  <a:gd name="connsiteX4-49" fmla="*/ 0 w 34749"/>
                  <a:gd name="connsiteY4-50" fmla="*/ 0 h 16194"/>
                  <a:gd name="connsiteX0-51" fmla="*/ 34728 w 34749"/>
                  <a:gd name="connsiteY0-52" fmla="*/ 16065 h 16065"/>
                  <a:gd name="connsiteX1-53" fmla="*/ 34728 w 34749"/>
                  <a:gd name="connsiteY1-54" fmla="*/ 8999 h 16065"/>
                  <a:gd name="connsiteX2-55" fmla="*/ 33861 w 34749"/>
                  <a:gd name="connsiteY2-56" fmla="*/ 2970 h 16065"/>
                  <a:gd name="connsiteX3-57" fmla="*/ 30475 w 34749"/>
                  <a:gd name="connsiteY3-58" fmla="*/ 41 h 16065"/>
                  <a:gd name="connsiteX4-59" fmla="*/ 0 w 34749"/>
                  <a:gd name="connsiteY4-60" fmla="*/ 382 h 16065"/>
                  <a:gd name="connsiteX0-61" fmla="*/ 34401 w 34422"/>
                  <a:gd name="connsiteY0-62" fmla="*/ 16065 h 16065"/>
                  <a:gd name="connsiteX1-63" fmla="*/ 34401 w 34422"/>
                  <a:gd name="connsiteY1-64" fmla="*/ 8999 h 16065"/>
                  <a:gd name="connsiteX2-65" fmla="*/ 33534 w 34422"/>
                  <a:gd name="connsiteY2-66" fmla="*/ 2970 h 16065"/>
                  <a:gd name="connsiteX3-67" fmla="*/ 30148 w 34422"/>
                  <a:gd name="connsiteY3-68" fmla="*/ 41 h 16065"/>
                  <a:gd name="connsiteX4-69" fmla="*/ 0 w 34422"/>
                  <a:gd name="connsiteY4-70" fmla="*/ 42 h 16065"/>
                  <a:gd name="connsiteX0-71" fmla="*/ 34401 w 34422"/>
                  <a:gd name="connsiteY0-72" fmla="*/ 23043 h 23043"/>
                  <a:gd name="connsiteX1-73" fmla="*/ 34401 w 34422"/>
                  <a:gd name="connsiteY1-74" fmla="*/ 8999 h 23043"/>
                  <a:gd name="connsiteX2-75" fmla="*/ 33534 w 34422"/>
                  <a:gd name="connsiteY2-76" fmla="*/ 2970 h 23043"/>
                  <a:gd name="connsiteX3-77" fmla="*/ 30148 w 34422"/>
                  <a:gd name="connsiteY3-78" fmla="*/ 41 h 23043"/>
                  <a:gd name="connsiteX4-79" fmla="*/ 0 w 34422"/>
                  <a:gd name="connsiteY4-80" fmla="*/ 42 h 23043"/>
                  <a:gd name="connsiteX0-81" fmla="*/ 47182 w 47203"/>
                  <a:gd name="connsiteY0-82" fmla="*/ 23043 h 23043"/>
                  <a:gd name="connsiteX1-83" fmla="*/ 47182 w 47203"/>
                  <a:gd name="connsiteY1-84" fmla="*/ 8999 h 23043"/>
                  <a:gd name="connsiteX2-85" fmla="*/ 46315 w 47203"/>
                  <a:gd name="connsiteY2-86" fmla="*/ 2970 h 23043"/>
                  <a:gd name="connsiteX3-87" fmla="*/ 42929 w 47203"/>
                  <a:gd name="connsiteY3-88" fmla="*/ 41 h 23043"/>
                  <a:gd name="connsiteX4-89" fmla="*/ 0 w 47203"/>
                  <a:gd name="connsiteY4-90" fmla="*/ 42 h 23043"/>
                  <a:gd name="connsiteX0-91" fmla="*/ 39338 w 39359"/>
                  <a:gd name="connsiteY0-92" fmla="*/ 23043 h 23043"/>
                  <a:gd name="connsiteX1-93" fmla="*/ 39338 w 39359"/>
                  <a:gd name="connsiteY1-94" fmla="*/ 8999 h 23043"/>
                  <a:gd name="connsiteX2-95" fmla="*/ 38471 w 39359"/>
                  <a:gd name="connsiteY2-96" fmla="*/ 2970 h 23043"/>
                  <a:gd name="connsiteX3-97" fmla="*/ 35085 w 39359"/>
                  <a:gd name="connsiteY3-98" fmla="*/ 41 h 23043"/>
                  <a:gd name="connsiteX4-99" fmla="*/ 0 w 39359"/>
                  <a:gd name="connsiteY4-100" fmla="*/ 42 h 23043"/>
                  <a:gd name="connsiteX0-101" fmla="*/ 14579 w 14600"/>
                  <a:gd name="connsiteY0-102" fmla="*/ 23171 h 23171"/>
                  <a:gd name="connsiteX1-103" fmla="*/ 14579 w 14600"/>
                  <a:gd name="connsiteY1-104" fmla="*/ 9127 h 23171"/>
                  <a:gd name="connsiteX2-105" fmla="*/ 13712 w 14600"/>
                  <a:gd name="connsiteY2-106" fmla="*/ 3098 h 23171"/>
                  <a:gd name="connsiteX3-107" fmla="*/ 10326 w 14600"/>
                  <a:gd name="connsiteY3-108" fmla="*/ 169 h 23171"/>
                  <a:gd name="connsiteX4-109" fmla="*/ 0 w 14600"/>
                  <a:gd name="connsiteY4-110" fmla="*/ 0 h 231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600" h="23171" extrusionOk="0">
                    <a:moveTo>
                      <a:pt x="14579" y="23171"/>
                    </a:moveTo>
                    <a:lnTo>
                      <a:pt x="14579" y="9127"/>
                    </a:lnTo>
                    <a:cubicBezTo>
                      <a:pt x="14688" y="6953"/>
                      <a:pt x="14375" y="4779"/>
                      <a:pt x="13712" y="3098"/>
                    </a:cubicBezTo>
                    <a:cubicBezTo>
                      <a:pt x="12885" y="997"/>
                      <a:pt x="11616" y="-100"/>
                      <a:pt x="10326" y="169"/>
                    </a:cubicBezTo>
                    <a:lnTo>
                      <a:pt x="0" y="0"/>
                    </a:lnTo>
                  </a:path>
                </a:pathLst>
              </a:custGeom>
              <a:ln w="6350" cmpd="sng">
                <a:solidFill>
                  <a:schemeClr val="tx2"/>
                </a:solidFill>
                <a:prstDash val="dash"/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4" name="Freeform: Shape 56"/>
              <p:cNvSpPr/>
              <p:nvPr/>
            </p:nvSpPr>
            <p:spPr>
              <a:xfrm rot="10800000" flipH="1">
                <a:off x="1987241" y="3469623"/>
                <a:ext cx="567296" cy="244911"/>
              </a:xfrm>
              <a:custGeom>
                <a:avLst/>
                <a:gdLst>
                  <a:gd name="connsiteX0" fmla="*/ 21491 w 21512"/>
                  <a:gd name="connsiteY0" fmla="*/ 18617 h 18617"/>
                  <a:gd name="connsiteX1" fmla="*/ 21491 w 21512"/>
                  <a:gd name="connsiteY1" fmla="*/ 8998 h 18617"/>
                  <a:gd name="connsiteX2" fmla="*/ 20624 w 21512"/>
                  <a:gd name="connsiteY2" fmla="*/ 2969 h 18617"/>
                  <a:gd name="connsiteX3" fmla="*/ 17238 w 21512"/>
                  <a:gd name="connsiteY3" fmla="*/ 40 h 18617"/>
                  <a:gd name="connsiteX4" fmla="*/ 0 w 21512"/>
                  <a:gd name="connsiteY4" fmla="*/ 40 h 18617"/>
                  <a:gd name="connsiteX0-1" fmla="*/ 71254 w 71275"/>
                  <a:gd name="connsiteY0-2" fmla="*/ 18749 h 18749"/>
                  <a:gd name="connsiteX1-3" fmla="*/ 71254 w 71275"/>
                  <a:gd name="connsiteY1-4" fmla="*/ 9130 h 18749"/>
                  <a:gd name="connsiteX2-5" fmla="*/ 70387 w 71275"/>
                  <a:gd name="connsiteY2-6" fmla="*/ 3101 h 18749"/>
                  <a:gd name="connsiteX3-7" fmla="*/ 67001 w 71275"/>
                  <a:gd name="connsiteY3-8" fmla="*/ 172 h 18749"/>
                  <a:gd name="connsiteX4-9" fmla="*/ 0 w 71275"/>
                  <a:gd name="connsiteY4-10" fmla="*/ 0 h 18749"/>
                  <a:gd name="connsiteX0-11" fmla="*/ 11522 w 11543"/>
                  <a:gd name="connsiteY0-12" fmla="*/ 18618 h 18618"/>
                  <a:gd name="connsiteX1-13" fmla="*/ 11522 w 11543"/>
                  <a:gd name="connsiteY1-14" fmla="*/ 8999 h 18618"/>
                  <a:gd name="connsiteX2-15" fmla="*/ 10655 w 11543"/>
                  <a:gd name="connsiteY2-16" fmla="*/ 2970 h 18618"/>
                  <a:gd name="connsiteX3-17" fmla="*/ 7269 w 11543"/>
                  <a:gd name="connsiteY3-18" fmla="*/ 41 h 18618"/>
                  <a:gd name="connsiteX4-19" fmla="*/ 0 w 11543"/>
                  <a:gd name="connsiteY4-20" fmla="*/ 41 h 18618"/>
                  <a:gd name="connsiteX0-21" fmla="*/ 15199 w 15220"/>
                  <a:gd name="connsiteY0-22" fmla="*/ 18618 h 18618"/>
                  <a:gd name="connsiteX1-23" fmla="*/ 15199 w 15220"/>
                  <a:gd name="connsiteY1-24" fmla="*/ 8999 h 18618"/>
                  <a:gd name="connsiteX2-25" fmla="*/ 14332 w 15220"/>
                  <a:gd name="connsiteY2-26" fmla="*/ 2970 h 18618"/>
                  <a:gd name="connsiteX3-27" fmla="*/ 10946 w 15220"/>
                  <a:gd name="connsiteY3-28" fmla="*/ 41 h 18618"/>
                  <a:gd name="connsiteX4-29" fmla="*/ 0 w 15220"/>
                  <a:gd name="connsiteY4-30" fmla="*/ 41 h 18618"/>
                  <a:gd name="connsiteX0-31" fmla="*/ 15199 w 15220"/>
                  <a:gd name="connsiteY0-32" fmla="*/ 16065 h 16065"/>
                  <a:gd name="connsiteX1-33" fmla="*/ 15199 w 15220"/>
                  <a:gd name="connsiteY1-34" fmla="*/ 8999 h 16065"/>
                  <a:gd name="connsiteX2-35" fmla="*/ 14332 w 15220"/>
                  <a:gd name="connsiteY2-36" fmla="*/ 2970 h 16065"/>
                  <a:gd name="connsiteX3-37" fmla="*/ 10946 w 15220"/>
                  <a:gd name="connsiteY3-38" fmla="*/ 41 h 16065"/>
                  <a:gd name="connsiteX4-39" fmla="*/ 0 w 15220"/>
                  <a:gd name="connsiteY4-40" fmla="*/ 41 h 16065"/>
                  <a:gd name="connsiteX0-41" fmla="*/ 34728 w 34749"/>
                  <a:gd name="connsiteY0-42" fmla="*/ 16194 h 16194"/>
                  <a:gd name="connsiteX1-43" fmla="*/ 34728 w 34749"/>
                  <a:gd name="connsiteY1-44" fmla="*/ 9128 h 16194"/>
                  <a:gd name="connsiteX2-45" fmla="*/ 33861 w 34749"/>
                  <a:gd name="connsiteY2-46" fmla="*/ 3099 h 16194"/>
                  <a:gd name="connsiteX3-47" fmla="*/ 30475 w 34749"/>
                  <a:gd name="connsiteY3-48" fmla="*/ 170 h 16194"/>
                  <a:gd name="connsiteX4-49" fmla="*/ 0 w 34749"/>
                  <a:gd name="connsiteY4-50" fmla="*/ 0 h 16194"/>
                  <a:gd name="connsiteX0-51" fmla="*/ 34728 w 34749"/>
                  <a:gd name="connsiteY0-52" fmla="*/ 16065 h 16065"/>
                  <a:gd name="connsiteX1-53" fmla="*/ 34728 w 34749"/>
                  <a:gd name="connsiteY1-54" fmla="*/ 8999 h 16065"/>
                  <a:gd name="connsiteX2-55" fmla="*/ 33861 w 34749"/>
                  <a:gd name="connsiteY2-56" fmla="*/ 2970 h 16065"/>
                  <a:gd name="connsiteX3-57" fmla="*/ 30475 w 34749"/>
                  <a:gd name="connsiteY3-58" fmla="*/ 41 h 16065"/>
                  <a:gd name="connsiteX4-59" fmla="*/ 0 w 34749"/>
                  <a:gd name="connsiteY4-60" fmla="*/ 382 h 16065"/>
                  <a:gd name="connsiteX0-61" fmla="*/ 34401 w 34422"/>
                  <a:gd name="connsiteY0-62" fmla="*/ 16065 h 16065"/>
                  <a:gd name="connsiteX1-63" fmla="*/ 34401 w 34422"/>
                  <a:gd name="connsiteY1-64" fmla="*/ 8999 h 16065"/>
                  <a:gd name="connsiteX2-65" fmla="*/ 33534 w 34422"/>
                  <a:gd name="connsiteY2-66" fmla="*/ 2970 h 16065"/>
                  <a:gd name="connsiteX3-67" fmla="*/ 30148 w 34422"/>
                  <a:gd name="connsiteY3-68" fmla="*/ 41 h 16065"/>
                  <a:gd name="connsiteX4-69" fmla="*/ 0 w 34422"/>
                  <a:gd name="connsiteY4-70" fmla="*/ 42 h 16065"/>
                  <a:gd name="connsiteX0-71" fmla="*/ 34401 w 34422"/>
                  <a:gd name="connsiteY0-72" fmla="*/ 23043 h 23043"/>
                  <a:gd name="connsiteX1-73" fmla="*/ 34401 w 34422"/>
                  <a:gd name="connsiteY1-74" fmla="*/ 8999 h 23043"/>
                  <a:gd name="connsiteX2-75" fmla="*/ 33534 w 34422"/>
                  <a:gd name="connsiteY2-76" fmla="*/ 2970 h 23043"/>
                  <a:gd name="connsiteX3-77" fmla="*/ 30148 w 34422"/>
                  <a:gd name="connsiteY3-78" fmla="*/ 41 h 23043"/>
                  <a:gd name="connsiteX4-79" fmla="*/ 0 w 34422"/>
                  <a:gd name="connsiteY4-80" fmla="*/ 42 h 23043"/>
                  <a:gd name="connsiteX0-81" fmla="*/ 47182 w 47203"/>
                  <a:gd name="connsiteY0-82" fmla="*/ 23043 h 23043"/>
                  <a:gd name="connsiteX1-83" fmla="*/ 47182 w 47203"/>
                  <a:gd name="connsiteY1-84" fmla="*/ 8999 h 23043"/>
                  <a:gd name="connsiteX2-85" fmla="*/ 46315 w 47203"/>
                  <a:gd name="connsiteY2-86" fmla="*/ 2970 h 23043"/>
                  <a:gd name="connsiteX3-87" fmla="*/ 42929 w 47203"/>
                  <a:gd name="connsiteY3-88" fmla="*/ 41 h 23043"/>
                  <a:gd name="connsiteX4-89" fmla="*/ 0 w 47203"/>
                  <a:gd name="connsiteY4-90" fmla="*/ 42 h 23043"/>
                  <a:gd name="connsiteX0-91" fmla="*/ 39338 w 39359"/>
                  <a:gd name="connsiteY0-92" fmla="*/ 23043 h 23043"/>
                  <a:gd name="connsiteX1-93" fmla="*/ 39338 w 39359"/>
                  <a:gd name="connsiteY1-94" fmla="*/ 8999 h 23043"/>
                  <a:gd name="connsiteX2-95" fmla="*/ 38471 w 39359"/>
                  <a:gd name="connsiteY2-96" fmla="*/ 2970 h 23043"/>
                  <a:gd name="connsiteX3-97" fmla="*/ 35085 w 39359"/>
                  <a:gd name="connsiteY3-98" fmla="*/ 41 h 23043"/>
                  <a:gd name="connsiteX4-99" fmla="*/ 0 w 39359"/>
                  <a:gd name="connsiteY4-100" fmla="*/ 42 h 23043"/>
                  <a:gd name="connsiteX0-101" fmla="*/ 14579 w 14600"/>
                  <a:gd name="connsiteY0-102" fmla="*/ 23171 h 23171"/>
                  <a:gd name="connsiteX1-103" fmla="*/ 14579 w 14600"/>
                  <a:gd name="connsiteY1-104" fmla="*/ 9127 h 23171"/>
                  <a:gd name="connsiteX2-105" fmla="*/ 13712 w 14600"/>
                  <a:gd name="connsiteY2-106" fmla="*/ 3098 h 23171"/>
                  <a:gd name="connsiteX3-107" fmla="*/ 10326 w 14600"/>
                  <a:gd name="connsiteY3-108" fmla="*/ 169 h 23171"/>
                  <a:gd name="connsiteX4-109" fmla="*/ 0 w 14600"/>
                  <a:gd name="connsiteY4-110" fmla="*/ 0 h 23171"/>
                  <a:gd name="connsiteX0-111" fmla="*/ 14579 w 14600"/>
                  <a:gd name="connsiteY0-112" fmla="*/ 13129 h 13129"/>
                  <a:gd name="connsiteX1-113" fmla="*/ 14579 w 14600"/>
                  <a:gd name="connsiteY1-114" fmla="*/ 9127 h 13129"/>
                  <a:gd name="connsiteX2-115" fmla="*/ 13712 w 14600"/>
                  <a:gd name="connsiteY2-116" fmla="*/ 3098 h 13129"/>
                  <a:gd name="connsiteX3-117" fmla="*/ 10326 w 14600"/>
                  <a:gd name="connsiteY3-118" fmla="*/ 169 h 13129"/>
                  <a:gd name="connsiteX4-119" fmla="*/ 0 w 14600"/>
                  <a:gd name="connsiteY4-120" fmla="*/ 0 h 1312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600" h="13129" extrusionOk="0">
                    <a:moveTo>
                      <a:pt x="14579" y="13129"/>
                    </a:moveTo>
                    <a:lnTo>
                      <a:pt x="14579" y="9127"/>
                    </a:lnTo>
                    <a:cubicBezTo>
                      <a:pt x="14688" y="6953"/>
                      <a:pt x="14375" y="4779"/>
                      <a:pt x="13712" y="3098"/>
                    </a:cubicBezTo>
                    <a:cubicBezTo>
                      <a:pt x="12885" y="997"/>
                      <a:pt x="11616" y="-100"/>
                      <a:pt x="10326" y="169"/>
                    </a:cubicBezTo>
                    <a:lnTo>
                      <a:pt x="0" y="0"/>
                    </a:lnTo>
                  </a:path>
                </a:pathLst>
              </a:custGeom>
              <a:ln w="6350" cmpd="sng">
                <a:solidFill>
                  <a:schemeClr val="tx2"/>
                </a:solidFill>
                <a:prstDash val="dash"/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5" name="Oval 57"/>
              <p:cNvSpPr/>
              <p:nvPr/>
            </p:nvSpPr>
            <p:spPr>
              <a:xfrm>
                <a:off x="1985980" y="3666390"/>
                <a:ext cx="94942" cy="94940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chemeClr val="tx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2" name="Group 61"/>
            <p:cNvGrpSpPr/>
            <p:nvPr/>
          </p:nvGrpSpPr>
          <p:grpSpPr>
            <a:xfrm>
              <a:off x="9152812" y="2690386"/>
              <a:ext cx="2322052" cy="767261"/>
              <a:chOff x="4012199" y="1347816"/>
              <a:chExt cx="2322052" cy="767261"/>
            </a:xfrm>
          </p:grpSpPr>
          <p:sp>
            <p:nvSpPr>
              <p:cNvPr id="19" name="TextBox 62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  <p:sp>
            <p:nvSpPr>
              <p:cNvPr id="20" name="TextBox 63"/>
              <p:cNvSpPr txBox="1"/>
              <p:nvPr/>
            </p:nvSpPr>
            <p:spPr>
              <a:xfrm>
                <a:off x="4012199" y="1347816"/>
                <a:ext cx="1231106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6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6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5"/>
            </p:custDataLst>
          </p:nvPr>
        </p:nvGrpSpPr>
        <p:grpSpPr>
          <a:xfrm>
            <a:off x="735399" y="2997920"/>
            <a:ext cx="2322052" cy="1901711"/>
            <a:chOff x="735399" y="2997920"/>
            <a:chExt cx="2322052" cy="1901711"/>
          </a:xfrm>
        </p:grpSpPr>
        <p:grpSp>
          <p:nvGrpSpPr>
            <p:cNvPr id="5" name="Group 28"/>
            <p:cNvGrpSpPr/>
            <p:nvPr/>
          </p:nvGrpSpPr>
          <p:grpSpPr>
            <a:xfrm rot="16200000" flipV="1">
              <a:off x="2118822" y="3070402"/>
              <a:ext cx="999502" cy="854537"/>
              <a:chOff x="1985980" y="2906793"/>
              <a:chExt cx="999502" cy="854537"/>
            </a:xfrm>
          </p:grpSpPr>
          <p:sp>
            <p:nvSpPr>
              <p:cNvPr id="37" name="Freeform: Shape 29"/>
              <p:cNvSpPr/>
              <p:nvPr/>
            </p:nvSpPr>
            <p:spPr>
              <a:xfrm rot="16200000">
                <a:off x="2485716" y="2974323"/>
                <a:ext cx="567296" cy="432236"/>
              </a:xfrm>
              <a:custGeom>
                <a:avLst/>
                <a:gdLst>
                  <a:gd name="connsiteX0" fmla="*/ 21491 w 21512"/>
                  <a:gd name="connsiteY0" fmla="*/ 18617 h 18617"/>
                  <a:gd name="connsiteX1" fmla="*/ 21491 w 21512"/>
                  <a:gd name="connsiteY1" fmla="*/ 8998 h 18617"/>
                  <a:gd name="connsiteX2" fmla="*/ 20624 w 21512"/>
                  <a:gd name="connsiteY2" fmla="*/ 2969 h 18617"/>
                  <a:gd name="connsiteX3" fmla="*/ 17238 w 21512"/>
                  <a:gd name="connsiteY3" fmla="*/ 40 h 18617"/>
                  <a:gd name="connsiteX4" fmla="*/ 0 w 21512"/>
                  <a:gd name="connsiteY4" fmla="*/ 40 h 18617"/>
                  <a:gd name="connsiteX0-1" fmla="*/ 71254 w 71275"/>
                  <a:gd name="connsiteY0-2" fmla="*/ 18749 h 18749"/>
                  <a:gd name="connsiteX1-3" fmla="*/ 71254 w 71275"/>
                  <a:gd name="connsiteY1-4" fmla="*/ 9130 h 18749"/>
                  <a:gd name="connsiteX2-5" fmla="*/ 70387 w 71275"/>
                  <a:gd name="connsiteY2-6" fmla="*/ 3101 h 18749"/>
                  <a:gd name="connsiteX3-7" fmla="*/ 67001 w 71275"/>
                  <a:gd name="connsiteY3-8" fmla="*/ 172 h 18749"/>
                  <a:gd name="connsiteX4-9" fmla="*/ 0 w 71275"/>
                  <a:gd name="connsiteY4-10" fmla="*/ 0 h 18749"/>
                  <a:gd name="connsiteX0-11" fmla="*/ 11522 w 11543"/>
                  <a:gd name="connsiteY0-12" fmla="*/ 18618 h 18618"/>
                  <a:gd name="connsiteX1-13" fmla="*/ 11522 w 11543"/>
                  <a:gd name="connsiteY1-14" fmla="*/ 8999 h 18618"/>
                  <a:gd name="connsiteX2-15" fmla="*/ 10655 w 11543"/>
                  <a:gd name="connsiteY2-16" fmla="*/ 2970 h 18618"/>
                  <a:gd name="connsiteX3-17" fmla="*/ 7269 w 11543"/>
                  <a:gd name="connsiteY3-18" fmla="*/ 41 h 18618"/>
                  <a:gd name="connsiteX4-19" fmla="*/ 0 w 11543"/>
                  <a:gd name="connsiteY4-20" fmla="*/ 41 h 18618"/>
                  <a:gd name="connsiteX0-21" fmla="*/ 15199 w 15220"/>
                  <a:gd name="connsiteY0-22" fmla="*/ 18618 h 18618"/>
                  <a:gd name="connsiteX1-23" fmla="*/ 15199 w 15220"/>
                  <a:gd name="connsiteY1-24" fmla="*/ 8999 h 18618"/>
                  <a:gd name="connsiteX2-25" fmla="*/ 14332 w 15220"/>
                  <a:gd name="connsiteY2-26" fmla="*/ 2970 h 18618"/>
                  <a:gd name="connsiteX3-27" fmla="*/ 10946 w 15220"/>
                  <a:gd name="connsiteY3-28" fmla="*/ 41 h 18618"/>
                  <a:gd name="connsiteX4-29" fmla="*/ 0 w 15220"/>
                  <a:gd name="connsiteY4-30" fmla="*/ 41 h 18618"/>
                  <a:gd name="connsiteX0-31" fmla="*/ 15199 w 15220"/>
                  <a:gd name="connsiteY0-32" fmla="*/ 16065 h 16065"/>
                  <a:gd name="connsiteX1-33" fmla="*/ 15199 w 15220"/>
                  <a:gd name="connsiteY1-34" fmla="*/ 8999 h 16065"/>
                  <a:gd name="connsiteX2-35" fmla="*/ 14332 w 15220"/>
                  <a:gd name="connsiteY2-36" fmla="*/ 2970 h 16065"/>
                  <a:gd name="connsiteX3-37" fmla="*/ 10946 w 15220"/>
                  <a:gd name="connsiteY3-38" fmla="*/ 41 h 16065"/>
                  <a:gd name="connsiteX4-39" fmla="*/ 0 w 15220"/>
                  <a:gd name="connsiteY4-40" fmla="*/ 41 h 16065"/>
                  <a:gd name="connsiteX0-41" fmla="*/ 34728 w 34749"/>
                  <a:gd name="connsiteY0-42" fmla="*/ 16194 h 16194"/>
                  <a:gd name="connsiteX1-43" fmla="*/ 34728 w 34749"/>
                  <a:gd name="connsiteY1-44" fmla="*/ 9128 h 16194"/>
                  <a:gd name="connsiteX2-45" fmla="*/ 33861 w 34749"/>
                  <a:gd name="connsiteY2-46" fmla="*/ 3099 h 16194"/>
                  <a:gd name="connsiteX3-47" fmla="*/ 30475 w 34749"/>
                  <a:gd name="connsiteY3-48" fmla="*/ 170 h 16194"/>
                  <a:gd name="connsiteX4-49" fmla="*/ 0 w 34749"/>
                  <a:gd name="connsiteY4-50" fmla="*/ 0 h 16194"/>
                  <a:gd name="connsiteX0-51" fmla="*/ 34728 w 34749"/>
                  <a:gd name="connsiteY0-52" fmla="*/ 16065 h 16065"/>
                  <a:gd name="connsiteX1-53" fmla="*/ 34728 w 34749"/>
                  <a:gd name="connsiteY1-54" fmla="*/ 8999 h 16065"/>
                  <a:gd name="connsiteX2-55" fmla="*/ 33861 w 34749"/>
                  <a:gd name="connsiteY2-56" fmla="*/ 2970 h 16065"/>
                  <a:gd name="connsiteX3-57" fmla="*/ 30475 w 34749"/>
                  <a:gd name="connsiteY3-58" fmla="*/ 41 h 16065"/>
                  <a:gd name="connsiteX4-59" fmla="*/ 0 w 34749"/>
                  <a:gd name="connsiteY4-60" fmla="*/ 382 h 16065"/>
                  <a:gd name="connsiteX0-61" fmla="*/ 34401 w 34422"/>
                  <a:gd name="connsiteY0-62" fmla="*/ 16065 h 16065"/>
                  <a:gd name="connsiteX1-63" fmla="*/ 34401 w 34422"/>
                  <a:gd name="connsiteY1-64" fmla="*/ 8999 h 16065"/>
                  <a:gd name="connsiteX2-65" fmla="*/ 33534 w 34422"/>
                  <a:gd name="connsiteY2-66" fmla="*/ 2970 h 16065"/>
                  <a:gd name="connsiteX3-67" fmla="*/ 30148 w 34422"/>
                  <a:gd name="connsiteY3-68" fmla="*/ 41 h 16065"/>
                  <a:gd name="connsiteX4-69" fmla="*/ 0 w 34422"/>
                  <a:gd name="connsiteY4-70" fmla="*/ 42 h 16065"/>
                  <a:gd name="connsiteX0-71" fmla="*/ 34401 w 34422"/>
                  <a:gd name="connsiteY0-72" fmla="*/ 23043 h 23043"/>
                  <a:gd name="connsiteX1-73" fmla="*/ 34401 w 34422"/>
                  <a:gd name="connsiteY1-74" fmla="*/ 8999 h 23043"/>
                  <a:gd name="connsiteX2-75" fmla="*/ 33534 w 34422"/>
                  <a:gd name="connsiteY2-76" fmla="*/ 2970 h 23043"/>
                  <a:gd name="connsiteX3-77" fmla="*/ 30148 w 34422"/>
                  <a:gd name="connsiteY3-78" fmla="*/ 41 h 23043"/>
                  <a:gd name="connsiteX4-79" fmla="*/ 0 w 34422"/>
                  <a:gd name="connsiteY4-80" fmla="*/ 42 h 23043"/>
                  <a:gd name="connsiteX0-81" fmla="*/ 47182 w 47203"/>
                  <a:gd name="connsiteY0-82" fmla="*/ 23043 h 23043"/>
                  <a:gd name="connsiteX1-83" fmla="*/ 47182 w 47203"/>
                  <a:gd name="connsiteY1-84" fmla="*/ 8999 h 23043"/>
                  <a:gd name="connsiteX2-85" fmla="*/ 46315 w 47203"/>
                  <a:gd name="connsiteY2-86" fmla="*/ 2970 h 23043"/>
                  <a:gd name="connsiteX3-87" fmla="*/ 42929 w 47203"/>
                  <a:gd name="connsiteY3-88" fmla="*/ 41 h 23043"/>
                  <a:gd name="connsiteX4-89" fmla="*/ 0 w 47203"/>
                  <a:gd name="connsiteY4-90" fmla="*/ 42 h 23043"/>
                  <a:gd name="connsiteX0-91" fmla="*/ 39338 w 39359"/>
                  <a:gd name="connsiteY0-92" fmla="*/ 23043 h 23043"/>
                  <a:gd name="connsiteX1-93" fmla="*/ 39338 w 39359"/>
                  <a:gd name="connsiteY1-94" fmla="*/ 8999 h 23043"/>
                  <a:gd name="connsiteX2-95" fmla="*/ 38471 w 39359"/>
                  <a:gd name="connsiteY2-96" fmla="*/ 2970 h 23043"/>
                  <a:gd name="connsiteX3-97" fmla="*/ 35085 w 39359"/>
                  <a:gd name="connsiteY3-98" fmla="*/ 41 h 23043"/>
                  <a:gd name="connsiteX4-99" fmla="*/ 0 w 39359"/>
                  <a:gd name="connsiteY4-100" fmla="*/ 42 h 23043"/>
                  <a:gd name="connsiteX0-101" fmla="*/ 14579 w 14600"/>
                  <a:gd name="connsiteY0-102" fmla="*/ 23171 h 23171"/>
                  <a:gd name="connsiteX1-103" fmla="*/ 14579 w 14600"/>
                  <a:gd name="connsiteY1-104" fmla="*/ 9127 h 23171"/>
                  <a:gd name="connsiteX2-105" fmla="*/ 13712 w 14600"/>
                  <a:gd name="connsiteY2-106" fmla="*/ 3098 h 23171"/>
                  <a:gd name="connsiteX3-107" fmla="*/ 10326 w 14600"/>
                  <a:gd name="connsiteY3-108" fmla="*/ 169 h 23171"/>
                  <a:gd name="connsiteX4-109" fmla="*/ 0 w 14600"/>
                  <a:gd name="connsiteY4-110" fmla="*/ 0 h 231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600" h="23171" extrusionOk="0">
                    <a:moveTo>
                      <a:pt x="14579" y="23171"/>
                    </a:moveTo>
                    <a:lnTo>
                      <a:pt x="14579" y="9127"/>
                    </a:lnTo>
                    <a:cubicBezTo>
                      <a:pt x="14688" y="6953"/>
                      <a:pt x="14375" y="4779"/>
                      <a:pt x="13712" y="3098"/>
                    </a:cubicBezTo>
                    <a:cubicBezTo>
                      <a:pt x="12885" y="997"/>
                      <a:pt x="11616" y="-100"/>
                      <a:pt x="10326" y="169"/>
                    </a:cubicBezTo>
                    <a:lnTo>
                      <a:pt x="0" y="0"/>
                    </a:lnTo>
                  </a:path>
                </a:pathLst>
              </a:custGeom>
              <a:ln w="6350" cmpd="sng">
                <a:solidFill>
                  <a:schemeClr val="tx2"/>
                </a:solidFill>
                <a:prstDash val="dash"/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Freeform: Shape 30"/>
              <p:cNvSpPr/>
              <p:nvPr/>
            </p:nvSpPr>
            <p:spPr>
              <a:xfrm rot="10800000" flipH="1">
                <a:off x="1987241" y="3469623"/>
                <a:ext cx="567296" cy="244911"/>
              </a:xfrm>
              <a:custGeom>
                <a:avLst/>
                <a:gdLst>
                  <a:gd name="connsiteX0" fmla="*/ 21491 w 21512"/>
                  <a:gd name="connsiteY0" fmla="*/ 18617 h 18617"/>
                  <a:gd name="connsiteX1" fmla="*/ 21491 w 21512"/>
                  <a:gd name="connsiteY1" fmla="*/ 8998 h 18617"/>
                  <a:gd name="connsiteX2" fmla="*/ 20624 w 21512"/>
                  <a:gd name="connsiteY2" fmla="*/ 2969 h 18617"/>
                  <a:gd name="connsiteX3" fmla="*/ 17238 w 21512"/>
                  <a:gd name="connsiteY3" fmla="*/ 40 h 18617"/>
                  <a:gd name="connsiteX4" fmla="*/ 0 w 21512"/>
                  <a:gd name="connsiteY4" fmla="*/ 40 h 18617"/>
                  <a:gd name="connsiteX0-1" fmla="*/ 71254 w 71275"/>
                  <a:gd name="connsiteY0-2" fmla="*/ 18749 h 18749"/>
                  <a:gd name="connsiteX1-3" fmla="*/ 71254 w 71275"/>
                  <a:gd name="connsiteY1-4" fmla="*/ 9130 h 18749"/>
                  <a:gd name="connsiteX2-5" fmla="*/ 70387 w 71275"/>
                  <a:gd name="connsiteY2-6" fmla="*/ 3101 h 18749"/>
                  <a:gd name="connsiteX3-7" fmla="*/ 67001 w 71275"/>
                  <a:gd name="connsiteY3-8" fmla="*/ 172 h 18749"/>
                  <a:gd name="connsiteX4-9" fmla="*/ 0 w 71275"/>
                  <a:gd name="connsiteY4-10" fmla="*/ 0 h 18749"/>
                  <a:gd name="connsiteX0-11" fmla="*/ 11522 w 11543"/>
                  <a:gd name="connsiteY0-12" fmla="*/ 18618 h 18618"/>
                  <a:gd name="connsiteX1-13" fmla="*/ 11522 w 11543"/>
                  <a:gd name="connsiteY1-14" fmla="*/ 8999 h 18618"/>
                  <a:gd name="connsiteX2-15" fmla="*/ 10655 w 11543"/>
                  <a:gd name="connsiteY2-16" fmla="*/ 2970 h 18618"/>
                  <a:gd name="connsiteX3-17" fmla="*/ 7269 w 11543"/>
                  <a:gd name="connsiteY3-18" fmla="*/ 41 h 18618"/>
                  <a:gd name="connsiteX4-19" fmla="*/ 0 w 11543"/>
                  <a:gd name="connsiteY4-20" fmla="*/ 41 h 18618"/>
                  <a:gd name="connsiteX0-21" fmla="*/ 15199 w 15220"/>
                  <a:gd name="connsiteY0-22" fmla="*/ 18618 h 18618"/>
                  <a:gd name="connsiteX1-23" fmla="*/ 15199 w 15220"/>
                  <a:gd name="connsiteY1-24" fmla="*/ 8999 h 18618"/>
                  <a:gd name="connsiteX2-25" fmla="*/ 14332 w 15220"/>
                  <a:gd name="connsiteY2-26" fmla="*/ 2970 h 18618"/>
                  <a:gd name="connsiteX3-27" fmla="*/ 10946 w 15220"/>
                  <a:gd name="connsiteY3-28" fmla="*/ 41 h 18618"/>
                  <a:gd name="connsiteX4-29" fmla="*/ 0 w 15220"/>
                  <a:gd name="connsiteY4-30" fmla="*/ 41 h 18618"/>
                  <a:gd name="connsiteX0-31" fmla="*/ 15199 w 15220"/>
                  <a:gd name="connsiteY0-32" fmla="*/ 16065 h 16065"/>
                  <a:gd name="connsiteX1-33" fmla="*/ 15199 w 15220"/>
                  <a:gd name="connsiteY1-34" fmla="*/ 8999 h 16065"/>
                  <a:gd name="connsiteX2-35" fmla="*/ 14332 w 15220"/>
                  <a:gd name="connsiteY2-36" fmla="*/ 2970 h 16065"/>
                  <a:gd name="connsiteX3-37" fmla="*/ 10946 w 15220"/>
                  <a:gd name="connsiteY3-38" fmla="*/ 41 h 16065"/>
                  <a:gd name="connsiteX4-39" fmla="*/ 0 w 15220"/>
                  <a:gd name="connsiteY4-40" fmla="*/ 41 h 16065"/>
                  <a:gd name="connsiteX0-41" fmla="*/ 34728 w 34749"/>
                  <a:gd name="connsiteY0-42" fmla="*/ 16194 h 16194"/>
                  <a:gd name="connsiteX1-43" fmla="*/ 34728 w 34749"/>
                  <a:gd name="connsiteY1-44" fmla="*/ 9128 h 16194"/>
                  <a:gd name="connsiteX2-45" fmla="*/ 33861 w 34749"/>
                  <a:gd name="connsiteY2-46" fmla="*/ 3099 h 16194"/>
                  <a:gd name="connsiteX3-47" fmla="*/ 30475 w 34749"/>
                  <a:gd name="connsiteY3-48" fmla="*/ 170 h 16194"/>
                  <a:gd name="connsiteX4-49" fmla="*/ 0 w 34749"/>
                  <a:gd name="connsiteY4-50" fmla="*/ 0 h 16194"/>
                  <a:gd name="connsiteX0-51" fmla="*/ 34728 w 34749"/>
                  <a:gd name="connsiteY0-52" fmla="*/ 16065 h 16065"/>
                  <a:gd name="connsiteX1-53" fmla="*/ 34728 w 34749"/>
                  <a:gd name="connsiteY1-54" fmla="*/ 8999 h 16065"/>
                  <a:gd name="connsiteX2-55" fmla="*/ 33861 w 34749"/>
                  <a:gd name="connsiteY2-56" fmla="*/ 2970 h 16065"/>
                  <a:gd name="connsiteX3-57" fmla="*/ 30475 w 34749"/>
                  <a:gd name="connsiteY3-58" fmla="*/ 41 h 16065"/>
                  <a:gd name="connsiteX4-59" fmla="*/ 0 w 34749"/>
                  <a:gd name="connsiteY4-60" fmla="*/ 382 h 16065"/>
                  <a:gd name="connsiteX0-61" fmla="*/ 34401 w 34422"/>
                  <a:gd name="connsiteY0-62" fmla="*/ 16065 h 16065"/>
                  <a:gd name="connsiteX1-63" fmla="*/ 34401 w 34422"/>
                  <a:gd name="connsiteY1-64" fmla="*/ 8999 h 16065"/>
                  <a:gd name="connsiteX2-65" fmla="*/ 33534 w 34422"/>
                  <a:gd name="connsiteY2-66" fmla="*/ 2970 h 16065"/>
                  <a:gd name="connsiteX3-67" fmla="*/ 30148 w 34422"/>
                  <a:gd name="connsiteY3-68" fmla="*/ 41 h 16065"/>
                  <a:gd name="connsiteX4-69" fmla="*/ 0 w 34422"/>
                  <a:gd name="connsiteY4-70" fmla="*/ 42 h 16065"/>
                  <a:gd name="connsiteX0-71" fmla="*/ 34401 w 34422"/>
                  <a:gd name="connsiteY0-72" fmla="*/ 23043 h 23043"/>
                  <a:gd name="connsiteX1-73" fmla="*/ 34401 w 34422"/>
                  <a:gd name="connsiteY1-74" fmla="*/ 8999 h 23043"/>
                  <a:gd name="connsiteX2-75" fmla="*/ 33534 w 34422"/>
                  <a:gd name="connsiteY2-76" fmla="*/ 2970 h 23043"/>
                  <a:gd name="connsiteX3-77" fmla="*/ 30148 w 34422"/>
                  <a:gd name="connsiteY3-78" fmla="*/ 41 h 23043"/>
                  <a:gd name="connsiteX4-79" fmla="*/ 0 w 34422"/>
                  <a:gd name="connsiteY4-80" fmla="*/ 42 h 23043"/>
                  <a:gd name="connsiteX0-81" fmla="*/ 47182 w 47203"/>
                  <a:gd name="connsiteY0-82" fmla="*/ 23043 h 23043"/>
                  <a:gd name="connsiteX1-83" fmla="*/ 47182 w 47203"/>
                  <a:gd name="connsiteY1-84" fmla="*/ 8999 h 23043"/>
                  <a:gd name="connsiteX2-85" fmla="*/ 46315 w 47203"/>
                  <a:gd name="connsiteY2-86" fmla="*/ 2970 h 23043"/>
                  <a:gd name="connsiteX3-87" fmla="*/ 42929 w 47203"/>
                  <a:gd name="connsiteY3-88" fmla="*/ 41 h 23043"/>
                  <a:gd name="connsiteX4-89" fmla="*/ 0 w 47203"/>
                  <a:gd name="connsiteY4-90" fmla="*/ 42 h 23043"/>
                  <a:gd name="connsiteX0-91" fmla="*/ 39338 w 39359"/>
                  <a:gd name="connsiteY0-92" fmla="*/ 23043 h 23043"/>
                  <a:gd name="connsiteX1-93" fmla="*/ 39338 w 39359"/>
                  <a:gd name="connsiteY1-94" fmla="*/ 8999 h 23043"/>
                  <a:gd name="connsiteX2-95" fmla="*/ 38471 w 39359"/>
                  <a:gd name="connsiteY2-96" fmla="*/ 2970 h 23043"/>
                  <a:gd name="connsiteX3-97" fmla="*/ 35085 w 39359"/>
                  <a:gd name="connsiteY3-98" fmla="*/ 41 h 23043"/>
                  <a:gd name="connsiteX4-99" fmla="*/ 0 w 39359"/>
                  <a:gd name="connsiteY4-100" fmla="*/ 42 h 23043"/>
                  <a:gd name="connsiteX0-101" fmla="*/ 14579 w 14600"/>
                  <a:gd name="connsiteY0-102" fmla="*/ 23171 h 23171"/>
                  <a:gd name="connsiteX1-103" fmla="*/ 14579 w 14600"/>
                  <a:gd name="connsiteY1-104" fmla="*/ 9127 h 23171"/>
                  <a:gd name="connsiteX2-105" fmla="*/ 13712 w 14600"/>
                  <a:gd name="connsiteY2-106" fmla="*/ 3098 h 23171"/>
                  <a:gd name="connsiteX3-107" fmla="*/ 10326 w 14600"/>
                  <a:gd name="connsiteY3-108" fmla="*/ 169 h 23171"/>
                  <a:gd name="connsiteX4-109" fmla="*/ 0 w 14600"/>
                  <a:gd name="connsiteY4-110" fmla="*/ 0 h 23171"/>
                  <a:gd name="connsiteX0-111" fmla="*/ 14579 w 14600"/>
                  <a:gd name="connsiteY0-112" fmla="*/ 13129 h 13129"/>
                  <a:gd name="connsiteX1-113" fmla="*/ 14579 w 14600"/>
                  <a:gd name="connsiteY1-114" fmla="*/ 9127 h 13129"/>
                  <a:gd name="connsiteX2-115" fmla="*/ 13712 w 14600"/>
                  <a:gd name="connsiteY2-116" fmla="*/ 3098 h 13129"/>
                  <a:gd name="connsiteX3-117" fmla="*/ 10326 w 14600"/>
                  <a:gd name="connsiteY3-118" fmla="*/ 169 h 13129"/>
                  <a:gd name="connsiteX4-119" fmla="*/ 0 w 14600"/>
                  <a:gd name="connsiteY4-120" fmla="*/ 0 h 1312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600" h="13129" extrusionOk="0">
                    <a:moveTo>
                      <a:pt x="14579" y="13129"/>
                    </a:moveTo>
                    <a:lnTo>
                      <a:pt x="14579" y="9127"/>
                    </a:lnTo>
                    <a:cubicBezTo>
                      <a:pt x="14688" y="6953"/>
                      <a:pt x="14375" y="4779"/>
                      <a:pt x="13712" y="3098"/>
                    </a:cubicBezTo>
                    <a:cubicBezTo>
                      <a:pt x="12885" y="997"/>
                      <a:pt x="11616" y="-100"/>
                      <a:pt x="10326" y="169"/>
                    </a:cubicBezTo>
                    <a:lnTo>
                      <a:pt x="0" y="0"/>
                    </a:lnTo>
                  </a:path>
                </a:pathLst>
              </a:custGeom>
              <a:ln w="6350" cmpd="sng">
                <a:solidFill>
                  <a:schemeClr val="tx2"/>
                </a:solidFill>
                <a:prstDash val="dash"/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Oval 31"/>
              <p:cNvSpPr/>
              <p:nvPr/>
            </p:nvSpPr>
            <p:spPr>
              <a:xfrm>
                <a:off x="1985980" y="3666390"/>
                <a:ext cx="94942" cy="94940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chemeClr val="tx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3" name="Group 64"/>
            <p:cNvGrpSpPr/>
            <p:nvPr/>
          </p:nvGrpSpPr>
          <p:grpSpPr>
            <a:xfrm>
              <a:off x="735399" y="4132370"/>
              <a:ext cx="2322052" cy="767261"/>
              <a:chOff x="4012199" y="1347816"/>
              <a:chExt cx="2322052" cy="767261"/>
            </a:xfrm>
          </p:grpSpPr>
          <p:sp>
            <p:nvSpPr>
              <p:cNvPr id="17" name="TextBox 65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  <p:sp>
            <p:nvSpPr>
              <p:cNvPr id="18" name="TextBox 66"/>
              <p:cNvSpPr txBox="1"/>
              <p:nvPr/>
            </p:nvSpPr>
            <p:spPr>
              <a:xfrm>
                <a:off x="5103145" y="1347816"/>
                <a:ext cx="1231106" cy="24622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/>
              </a:bodyPr>
              <a:lstStyle/>
              <a:p>
                <a:pPr algn="r"/>
                <a:r>
                  <a:rPr lang="zh-CN" altLang="en-US" sz="1600" b="1" dirty="0">
                    <a:solidFill>
                      <a:schemeClr val="accent1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63" name="千图PPT彼岸天：ID 8661124库_组合 62"/>
          <p:cNvGrpSpPr/>
          <p:nvPr>
            <p:custDataLst>
              <p:tags r:id="rId6"/>
            </p:custDataLst>
          </p:nvPr>
        </p:nvGrpSpPr>
        <p:grpSpPr>
          <a:xfrm>
            <a:off x="3349626" y="3569770"/>
            <a:ext cx="2322052" cy="1941949"/>
            <a:chOff x="3349626" y="3569770"/>
            <a:chExt cx="2322052" cy="1941949"/>
          </a:xfrm>
        </p:grpSpPr>
        <p:grpSp>
          <p:nvGrpSpPr>
            <p:cNvPr id="6" name="Group 32"/>
            <p:cNvGrpSpPr/>
            <p:nvPr/>
          </p:nvGrpSpPr>
          <p:grpSpPr>
            <a:xfrm rot="16200000" flipV="1">
              <a:off x="3441655" y="3642252"/>
              <a:ext cx="999502" cy="854537"/>
              <a:chOff x="1985980" y="2906793"/>
              <a:chExt cx="999502" cy="854537"/>
            </a:xfrm>
          </p:grpSpPr>
          <p:sp>
            <p:nvSpPr>
              <p:cNvPr id="34" name="Freeform: Shape 33"/>
              <p:cNvSpPr/>
              <p:nvPr/>
            </p:nvSpPr>
            <p:spPr>
              <a:xfrm rot="16200000">
                <a:off x="2485716" y="2974323"/>
                <a:ext cx="567296" cy="432236"/>
              </a:xfrm>
              <a:custGeom>
                <a:avLst/>
                <a:gdLst>
                  <a:gd name="connsiteX0" fmla="*/ 21491 w 21512"/>
                  <a:gd name="connsiteY0" fmla="*/ 18617 h 18617"/>
                  <a:gd name="connsiteX1" fmla="*/ 21491 w 21512"/>
                  <a:gd name="connsiteY1" fmla="*/ 8998 h 18617"/>
                  <a:gd name="connsiteX2" fmla="*/ 20624 w 21512"/>
                  <a:gd name="connsiteY2" fmla="*/ 2969 h 18617"/>
                  <a:gd name="connsiteX3" fmla="*/ 17238 w 21512"/>
                  <a:gd name="connsiteY3" fmla="*/ 40 h 18617"/>
                  <a:gd name="connsiteX4" fmla="*/ 0 w 21512"/>
                  <a:gd name="connsiteY4" fmla="*/ 40 h 18617"/>
                  <a:gd name="connsiteX0-1" fmla="*/ 71254 w 71275"/>
                  <a:gd name="connsiteY0-2" fmla="*/ 18749 h 18749"/>
                  <a:gd name="connsiteX1-3" fmla="*/ 71254 w 71275"/>
                  <a:gd name="connsiteY1-4" fmla="*/ 9130 h 18749"/>
                  <a:gd name="connsiteX2-5" fmla="*/ 70387 w 71275"/>
                  <a:gd name="connsiteY2-6" fmla="*/ 3101 h 18749"/>
                  <a:gd name="connsiteX3-7" fmla="*/ 67001 w 71275"/>
                  <a:gd name="connsiteY3-8" fmla="*/ 172 h 18749"/>
                  <a:gd name="connsiteX4-9" fmla="*/ 0 w 71275"/>
                  <a:gd name="connsiteY4-10" fmla="*/ 0 h 18749"/>
                  <a:gd name="connsiteX0-11" fmla="*/ 11522 w 11543"/>
                  <a:gd name="connsiteY0-12" fmla="*/ 18618 h 18618"/>
                  <a:gd name="connsiteX1-13" fmla="*/ 11522 w 11543"/>
                  <a:gd name="connsiteY1-14" fmla="*/ 8999 h 18618"/>
                  <a:gd name="connsiteX2-15" fmla="*/ 10655 w 11543"/>
                  <a:gd name="connsiteY2-16" fmla="*/ 2970 h 18618"/>
                  <a:gd name="connsiteX3-17" fmla="*/ 7269 w 11543"/>
                  <a:gd name="connsiteY3-18" fmla="*/ 41 h 18618"/>
                  <a:gd name="connsiteX4-19" fmla="*/ 0 w 11543"/>
                  <a:gd name="connsiteY4-20" fmla="*/ 41 h 18618"/>
                  <a:gd name="connsiteX0-21" fmla="*/ 15199 w 15220"/>
                  <a:gd name="connsiteY0-22" fmla="*/ 18618 h 18618"/>
                  <a:gd name="connsiteX1-23" fmla="*/ 15199 w 15220"/>
                  <a:gd name="connsiteY1-24" fmla="*/ 8999 h 18618"/>
                  <a:gd name="connsiteX2-25" fmla="*/ 14332 w 15220"/>
                  <a:gd name="connsiteY2-26" fmla="*/ 2970 h 18618"/>
                  <a:gd name="connsiteX3-27" fmla="*/ 10946 w 15220"/>
                  <a:gd name="connsiteY3-28" fmla="*/ 41 h 18618"/>
                  <a:gd name="connsiteX4-29" fmla="*/ 0 w 15220"/>
                  <a:gd name="connsiteY4-30" fmla="*/ 41 h 18618"/>
                  <a:gd name="connsiteX0-31" fmla="*/ 15199 w 15220"/>
                  <a:gd name="connsiteY0-32" fmla="*/ 16065 h 16065"/>
                  <a:gd name="connsiteX1-33" fmla="*/ 15199 w 15220"/>
                  <a:gd name="connsiteY1-34" fmla="*/ 8999 h 16065"/>
                  <a:gd name="connsiteX2-35" fmla="*/ 14332 w 15220"/>
                  <a:gd name="connsiteY2-36" fmla="*/ 2970 h 16065"/>
                  <a:gd name="connsiteX3-37" fmla="*/ 10946 w 15220"/>
                  <a:gd name="connsiteY3-38" fmla="*/ 41 h 16065"/>
                  <a:gd name="connsiteX4-39" fmla="*/ 0 w 15220"/>
                  <a:gd name="connsiteY4-40" fmla="*/ 41 h 16065"/>
                  <a:gd name="connsiteX0-41" fmla="*/ 34728 w 34749"/>
                  <a:gd name="connsiteY0-42" fmla="*/ 16194 h 16194"/>
                  <a:gd name="connsiteX1-43" fmla="*/ 34728 w 34749"/>
                  <a:gd name="connsiteY1-44" fmla="*/ 9128 h 16194"/>
                  <a:gd name="connsiteX2-45" fmla="*/ 33861 w 34749"/>
                  <a:gd name="connsiteY2-46" fmla="*/ 3099 h 16194"/>
                  <a:gd name="connsiteX3-47" fmla="*/ 30475 w 34749"/>
                  <a:gd name="connsiteY3-48" fmla="*/ 170 h 16194"/>
                  <a:gd name="connsiteX4-49" fmla="*/ 0 w 34749"/>
                  <a:gd name="connsiteY4-50" fmla="*/ 0 h 16194"/>
                  <a:gd name="connsiteX0-51" fmla="*/ 34728 w 34749"/>
                  <a:gd name="connsiteY0-52" fmla="*/ 16065 h 16065"/>
                  <a:gd name="connsiteX1-53" fmla="*/ 34728 w 34749"/>
                  <a:gd name="connsiteY1-54" fmla="*/ 8999 h 16065"/>
                  <a:gd name="connsiteX2-55" fmla="*/ 33861 w 34749"/>
                  <a:gd name="connsiteY2-56" fmla="*/ 2970 h 16065"/>
                  <a:gd name="connsiteX3-57" fmla="*/ 30475 w 34749"/>
                  <a:gd name="connsiteY3-58" fmla="*/ 41 h 16065"/>
                  <a:gd name="connsiteX4-59" fmla="*/ 0 w 34749"/>
                  <a:gd name="connsiteY4-60" fmla="*/ 382 h 16065"/>
                  <a:gd name="connsiteX0-61" fmla="*/ 34401 w 34422"/>
                  <a:gd name="connsiteY0-62" fmla="*/ 16065 h 16065"/>
                  <a:gd name="connsiteX1-63" fmla="*/ 34401 w 34422"/>
                  <a:gd name="connsiteY1-64" fmla="*/ 8999 h 16065"/>
                  <a:gd name="connsiteX2-65" fmla="*/ 33534 w 34422"/>
                  <a:gd name="connsiteY2-66" fmla="*/ 2970 h 16065"/>
                  <a:gd name="connsiteX3-67" fmla="*/ 30148 w 34422"/>
                  <a:gd name="connsiteY3-68" fmla="*/ 41 h 16065"/>
                  <a:gd name="connsiteX4-69" fmla="*/ 0 w 34422"/>
                  <a:gd name="connsiteY4-70" fmla="*/ 42 h 16065"/>
                  <a:gd name="connsiteX0-71" fmla="*/ 34401 w 34422"/>
                  <a:gd name="connsiteY0-72" fmla="*/ 23043 h 23043"/>
                  <a:gd name="connsiteX1-73" fmla="*/ 34401 w 34422"/>
                  <a:gd name="connsiteY1-74" fmla="*/ 8999 h 23043"/>
                  <a:gd name="connsiteX2-75" fmla="*/ 33534 w 34422"/>
                  <a:gd name="connsiteY2-76" fmla="*/ 2970 h 23043"/>
                  <a:gd name="connsiteX3-77" fmla="*/ 30148 w 34422"/>
                  <a:gd name="connsiteY3-78" fmla="*/ 41 h 23043"/>
                  <a:gd name="connsiteX4-79" fmla="*/ 0 w 34422"/>
                  <a:gd name="connsiteY4-80" fmla="*/ 42 h 23043"/>
                  <a:gd name="connsiteX0-81" fmla="*/ 47182 w 47203"/>
                  <a:gd name="connsiteY0-82" fmla="*/ 23043 h 23043"/>
                  <a:gd name="connsiteX1-83" fmla="*/ 47182 w 47203"/>
                  <a:gd name="connsiteY1-84" fmla="*/ 8999 h 23043"/>
                  <a:gd name="connsiteX2-85" fmla="*/ 46315 w 47203"/>
                  <a:gd name="connsiteY2-86" fmla="*/ 2970 h 23043"/>
                  <a:gd name="connsiteX3-87" fmla="*/ 42929 w 47203"/>
                  <a:gd name="connsiteY3-88" fmla="*/ 41 h 23043"/>
                  <a:gd name="connsiteX4-89" fmla="*/ 0 w 47203"/>
                  <a:gd name="connsiteY4-90" fmla="*/ 42 h 23043"/>
                  <a:gd name="connsiteX0-91" fmla="*/ 39338 w 39359"/>
                  <a:gd name="connsiteY0-92" fmla="*/ 23043 h 23043"/>
                  <a:gd name="connsiteX1-93" fmla="*/ 39338 w 39359"/>
                  <a:gd name="connsiteY1-94" fmla="*/ 8999 h 23043"/>
                  <a:gd name="connsiteX2-95" fmla="*/ 38471 w 39359"/>
                  <a:gd name="connsiteY2-96" fmla="*/ 2970 h 23043"/>
                  <a:gd name="connsiteX3-97" fmla="*/ 35085 w 39359"/>
                  <a:gd name="connsiteY3-98" fmla="*/ 41 h 23043"/>
                  <a:gd name="connsiteX4-99" fmla="*/ 0 w 39359"/>
                  <a:gd name="connsiteY4-100" fmla="*/ 42 h 23043"/>
                  <a:gd name="connsiteX0-101" fmla="*/ 14579 w 14600"/>
                  <a:gd name="connsiteY0-102" fmla="*/ 23171 h 23171"/>
                  <a:gd name="connsiteX1-103" fmla="*/ 14579 w 14600"/>
                  <a:gd name="connsiteY1-104" fmla="*/ 9127 h 23171"/>
                  <a:gd name="connsiteX2-105" fmla="*/ 13712 w 14600"/>
                  <a:gd name="connsiteY2-106" fmla="*/ 3098 h 23171"/>
                  <a:gd name="connsiteX3-107" fmla="*/ 10326 w 14600"/>
                  <a:gd name="connsiteY3-108" fmla="*/ 169 h 23171"/>
                  <a:gd name="connsiteX4-109" fmla="*/ 0 w 14600"/>
                  <a:gd name="connsiteY4-110" fmla="*/ 0 h 2317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600" h="23171" extrusionOk="0">
                    <a:moveTo>
                      <a:pt x="14579" y="23171"/>
                    </a:moveTo>
                    <a:lnTo>
                      <a:pt x="14579" y="9127"/>
                    </a:lnTo>
                    <a:cubicBezTo>
                      <a:pt x="14688" y="6953"/>
                      <a:pt x="14375" y="4779"/>
                      <a:pt x="13712" y="3098"/>
                    </a:cubicBezTo>
                    <a:cubicBezTo>
                      <a:pt x="12885" y="997"/>
                      <a:pt x="11616" y="-100"/>
                      <a:pt x="10326" y="169"/>
                    </a:cubicBezTo>
                    <a:lnTo>
                      <a:pt x="0" y="0"/>
                    </a:lnTo>
                  </a:path>
                </a:pathLst>
              </a:custGeom>
              <a:ln w="6350" cmpd="sng">
                <a:solidFill>
                  <a:schemeClr val="tx2"/>
                </a:solidFill>
                <a:prstDash val="dash"/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Freeform: Shape 34"/>
              <p:cNvSpPr/>
              <p:nvPr/>
            </p:nvSpPr>
            <p:spPr>
              <a:xfrm rot="10800000" flipH="1">
                <a:off x="1987241" y="3469623"/>
                <a:ext cx="567296" cy="244911"/>
              </a:xfrm>
              <a:custGeom>
                <a:avLst/>
                <a:gdLst>
                  <a:gd name="connsiteX0" fmla="*/ 21491 w 21512"/>
                  <a:gd name="connsiteY0" fmla="*/ 18617 h 18617"/>
                  <a:gd name="connsiteX1" fmla="*/ 21491 w 21512"/>
                  <a:gd name="connsiteY1" fmla="*/ 8998 h 18617"/>
                  <a:gd name="connsiteX2" fmla="*/ 20624 w 21512"/>
                  <a:gd name="connsiteY2" fmla="*/ 2969 h 18617"/>
                  <a:gd name="connsiteX3" fmla="*/ 17238 w 21512"/>
                  <a:gd name="connsiteY3" fmla="*/ 40 h 18617"/>
                  <a:gd name="connsiteX4" fmla="*/ 0 w 21512"/>
                  <a:gd name="connsiteY4" fmla="*/ 40 h 18617"/>
                  <a:gd name="connsiteX0-1" fmla="*/ 71254 w 71275"/>
                  <a:gd name="connsiteY0-2" fmla="*/ 18749 h 18749"/>
                  <a:gd name="connsiteX1-3" fmla="*/ 71254 w 71275"/>
                  <a:gd name="connsiteY1-4" fmla="*/ 9130 h 18749"/>
                  <a:gd name="connsiteX2-5" fmla="*/ 70387 w 71275"/>
                  <a:gd name="connsiteY2-6" fmla="*/ 3101 h 18749"/>
                  <a:gd name="connsiteX3-7" fmla="*/ 67001 w 71275"/>
                  <a:gd name="connsiteY3-8" fmla="*/ 172 h 18749"/>
                  <a:gd name="connsiteX4-9" fmla="*/ 0 w 71275"/>
                  <a:gd name="connsiteY4-10" fmla="*/ 0 h 18749"/>
                  <a:gd name="connsiteX0-11" fmla="*/ 11522 w 11543"/>
                  <a:gd name="connsiteY0-12" fmla="*/ 18618 h 18618"/>
                  <a:gd name="connsiteX1-13" fmla="*/ 11522 w 11543"/>
                  <a:gd name="connsiteY1-14" fmla="*/ 8999 h 18618"/>
                  <a:gd name="connsiteX2-15" fmla="*/ 10655 w 11543"/>
                  <a:gd name="connsiteY2-16" fmla="*/ 2970 h 18618"/>
                  <a:gd name="connsiteX3-17" fmla="*/ 7269 w 11543"/>
                  <a:gd name="connsiteY3-18" fmla="*/ 41 h 18618"/>
                  <a:gd name="connsiteX4-19" fmla="*/ 0 w 11543"/>
                  <a:gd name="connsiteY4-20" fmla="*/ 41 h 18618"/>
                  <a:gd name="connsiteX0-21" fmla="*/ 15199 w 15220"/>
                  <a:gd name="connsiteY0-22" fmla="*/ 18618 h 18618"/>
                  <a:gd name="connsiteX1-23" fmla="*/ 15199 w 15220"/>
                  <a:gd name="connsiteY1-24" fmla="*/ 8999 h 18618"/>
                  <a:gd name="connsiteX2-25" fmla="*/ 14332 w 15220"/>
                  <a:gd name="connsiteY2-26" fmla="*/ 2970 h 18618"/>
                  <a:gd name="connsiteX3-27" fmla="*/ 10946 w 15220"/>
                  <a:gd name="connsiteY3-28" fmla="*/ 41 h 18618"/>
                  <a:gd name="connsiteX4-29" fmla="*/ 0 w 15220"/>
                  <a:gd name="connsiteY4-30" fmla="*/ 41 h 18618"/>
                  <a:gd name="connsiteX0-31" fmla="*/ 15199 w 15220"/>
                  <a:gd name="connsiteY0-32" fmla="*/ 16065 h 16065"/>
                  <a:gd name="connsiteX1-33" fmla="*/ 15199 w 15220"/>
                  <a:gd name="connsiteY1-34" fmla="*/ 8999 h 16065"/>
                  <a:gd name="connsiteX2-35" fmla="*/ 14332 w 15220"/>
                  <a:gd name="connsiteY2-36" fmla="*/ 2970 h 16065"/>
                  <a:gd name="connsiteX3-37" fmla="*/ 10946 w 15220"/>
                  <a:gd name="connsiteY3-38" fmla="*/ 41 h 16065"/>
                  <a:gd name="connsiteX4-39" fmla="*/ 0 w 15220"/>
                  <a:gd name="connsiteY4-40" fmla="*/ 41 h 16065"/>
                  <a:gd name="connsiteX0-41" fmla="*/ 34728 w 34749"/>
                  <a:gd name="connsiteY0-42" fmla="*/ 16194 h 16194"/>
                  <a:gd name="connsiteX1-43" fmla="*/ 34728 w 34749"/>
                  <a:gd name="connsiteY1-44" fmla="*/ 9128 h 16194"/>
                  <a:gd name="connsiteX2-45" fmla="*/ 33861 w 34749"/>
                  <a:gd name="connsiteY2-46" fmla="*/ 3099 h 16194"/>
                  <a:gd name="connsiteX3-47" fmla="*/ 30475 w 34749"/>
                  <a:gd name="connsiteY3-48" fmla="*/ 170 h 16194"/>
                  <a:gd name="connsiteX4-49" fmla="*/ 0 w 34749"/>
                  <a:gd name="connsiteY4-50" fmla="*/ 0 h 16194"/>
                  <a:gd name="connsiteX0-51" fmla="*/ 34728 w 34749"/>
                  <a:gd name="connsiteY0-52" fmla="*/ 16065 h 16065"/>
                  <a:gd name="connsiteX1-53" fmla="*/ 34728 w 34749"/>
                  <a:gd name="connsiteY1-54" fmla="*/ 8999 h 16065"/>
                  <a:gd name="connsiteX2-55" fmla="*/ 33861 w 34749"/>
                  <a:gd name="connsiteY2-56" fmla="*/ 2970 h 16065"/>
                  <a:gd name="connsiteX3-57" fmla="*/ 30475 w 34749"/>
                  <a:gd name="connsiteY3-58" fmla="*/ 41 h 16065"/>
                  <a:gd name="connsiteX4-59" fmla="*/ 0 w 34749"/>
                  <a:gd name="connsiteY4-60" fmla="*/ 382 h 16065"/>
                  <a:gd name="connsiteX0-61" fmla="*/ 34401 w 34422"/>
                  <a:gd name="connsiteY0-62" fmla="*/ 16065 h 16065"/>
                  <a:gd name="connsiteX1-63" fmla="*/ 34401 w 34422"/>
                  <a:gd name="connsiteY1-64" fmla="*/ 8999 h 16065"/>
                  <a:gd name="connsiteX2-65" fmla="*/ 33534 w 34422"/>
                  <a:gd name="connsiteY2-66" fmla="*/ 2970 h 16065"/>
                  <a:gd name="connsiteX3-67" fmla="*/ 30148 w 34422"/>
                  <a:gd name="connsiteY3-68" fmla="*/ 41 h 16065"/>
                  <a:gd name="connsiteX4-69" fmla="*/ 0 w 34422"/>
                  <a:gd name="connsiteY4-70" fmla="*/ 42 h 16065"/>
                  <a:gd name="connsiteX0-71" fmla="*/ 34401 w 34422"/>
                  <a:gd name="connsiteY0-72" fmla="*/ 23043 h 23043"/>
                  <a:gd name="connsiteX1-73" fmla="*/ 34401 w 34422"/>
                  <a:gd name="connsiteY1-74" fmla="*/ 8999 h 23043"/>
                  <a:gd name="connsiteX2-75" fmla="*/ 33534 w 34422"/>
                  <a:gd name="connsiteY2-76" fmla="*/ 2970 h 23043"/>
                  <a:gd name="connsiteX3-77" fmla="*/ 30148 w 34422"/>
                  <a:gd name="connsiteY3-78" fmla="*/ 41 h 23043"/>
                  <a:gd name="connsiteX4-79" fmla="*/ 0 w 34422"/>
                  <a:gd name="connsiteY4-80" fmla="*/ 42 h 23043"/>
                  <a:gd name="connsiteX0-81" fmla="*/ 47182 w 47203"/>
                  <a:gd name="connsiteY0-82" fmla="*/ 23043 h 23043"/>
                  <a:gd name="connsiteX1-83" fmla="*/ 47182 w 47203"/>
                  <a:gd name="connsiteY1-84" fmla="*/ 8999 h 23043"/>
                  <a:gd name="connsiteX2-85" fmla="*/ 46315 w 47203"/>
                  <a:gd name="connsiteY2-86" fmla="*/ 2970 h 23043"/>
                  <a:gd name="connsiteX3-87" fmla="*/ 42929 w 47203"/>
                  <a:gd name="connsiteY3-88" fmla="*/ 41 h 23043"/>
                  <a:gd name="connsiteX4-89" fmla="*/ 0 w 47203"/>
                  <a:gd name="connsiteY4-90" fmla="*/ 42 h 23043"/>
                  <a:gd name="connsiteX0-91" fmla="*/ 39338 w 39359"/>
                  <a:gd name="connsiteY0-92" fmla="*/ 23043 h 23043"/>
                  <a:gd name="connsiteX1-93" fmla="*/ 39338 w 39359"/>
                  <a:gd name="connsiteY1-94" fmla="*/ 8999 h 23043"/>
                  <a:gd name="connsiteX2-95" fmla="*/ 38471 w 39359"/>
                  <a:gd name="connsiteY2-96" fmla="*/ 2970 h 23043"/>
                  <a:gd name="connsiteX3-97" fmla="*/ 35085 w 39359"/>
                  <a:gd name="connsiteY3-98" fmla="*/ 41 h 23043"/>
                  <a:gd name="connsiteX4-99" fmla="*/ 0 w 39359"/>
                  <a:gd name="connsiteY4-100" fmla="*/ 42 h 23043"/>
                  <a:gd name="connsiteX0-101" fmla="*/ 14579 w 14600"/>
                  <a:gd name="connsiteY0-102" fmla="*/ 23171 h 23171"/>
                  <a:gd name="connsiteX1-103" fmla="*/ 14579 w 14600"/>
                  <a:gd name="connsiteY1-104" fmla="*/ 9127 h 23171"/>
                  <a:gd name="connsiteX2-105" fmla="*/ 13712 w 14600"/>
                  <a:gd name="connsiteY2-106" fmla="*/ 3098 h 23171"/>
                  <a:gd name="connsiteX3-107" fmla="*/ 10326 w 14600"/>
                  <a:gd name="connsiteY3-108" fmla="*/ 169 h 23171"/>
                  <a:gd name="connsiteX4-109" fmla="*/ 0 w 14600"/>
                  <a:gd name="connsiteY4-110" fmla="*/ 0 h 23171"/>
                  <a:gd name="connsiteX0-111" fmla="*/ 14579 w 14600"/>
                  <a:gd name="connsiteY0-112" fmla="*/ 13129 h 13129"/>
                  <a:gd name="connsiteX1-113" fmla="*/ 14579 w 14600"/>
                  <a:gd name="connsiteY1-114" fmla="*/ 9127 h 13129"/>
                  <a:gd name="connsiteX2-115" fmla="*/ 13712 w 14600"/>
                  <a:gd name="connsiteY2-116" fmla="*/ 3098 h 13129"/>
                  <a:gd name="connsiteX3-117" fmla="*/ 10326 w 14600"/>
                  <a:gd name="connsiteY3-118" fmla="*/ 169 h 13129"/>
                  <a:gd name="connsiteX4-119" fmla="*/ 0 w 14600"/>
                  <a:gd name="connsiteY4-120" fmla="*/ 0 h 1312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600" h="13129" extrusionOk="0">
                    <a:moveTo>
                      <a:pt x="14579" y="13129"/>
                    </a:moveTo>
                    <a:lnTo>
                      <a:pt x="14579" y="9127"/>
                    </a:lnTo>
                    <a:cubicBezTo>
                      <a:pt x="14688" y="6953"/>
                      <a:pt x="14375" y="4779"/>
                      <a:pt x="13712" y="3098"/>
                    </a:cubicBezTo>
                    <a:cubicBezTo>
                      <a:pt x="12885" y="997"/>
                      <a:pt x="11616" y="-100"/>
                      <a:pt x="10326" y="169"/>
                    </a:cubicBezTo>
                    <a:lnTo>
                      <a:pt x="0" y="0"/>
                    </a:lnTo>
                  </a:path>
                </a:pathLst>
              </a:custGeom>
              <a:ln w="6350" cmpd="sng">
                <a:solidFill>
                  <a:schemeClr val="tx2"/>
                </a:solidFill>
                <a:prstDash val="dash"/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1985980" y="3666390"/>
                <a:ext cx="94942" cy="94940"/>
              </a:xfrm>
              <a:prstGeom prst="ellipse">
                <a:avLst/>
              </a:prstGeom>
              <a:solidFill>
                <a:schemeClr val="bg1"/>
              </a:solidFill>
              <a:ln w="6350" cmpd="sng">
                <a:solidFill>
                  <a:schemeClr val="tx2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4" name="Group 67"/>
            <p:cNvGrpSpPr/>
            <p:nvPr/>
          </p:nvGrpSpPr>
          <p:grpSpPr>
            <a:xfrm>
              <a:off x="3349626" y="4744458"/>
              <a:ext cx="2322052" cy="767261"/>
              <a:chOff x="4012199" y="1347816"/>
              <a:chExt cx="2322052" cy="767261"/>
            </a:xfrm>
          </p:grpSpPr>
          <p:sp>
            <p:nvSpPr>
              <p:cNvPr id="15" name="TextBox 68"/>
              <p:cNvSpPr txBox="1"/>
              <p:nvPr/>
            </p:nvSpPr>
            <p:spPr>
              <a:xfrm>
                <a:off x="4012199" y="1594037"/>
                <a:ext cx="2322052" cy="521040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/>
                  <a:t>请替换文字内容复制你的内容到此</a:t>
                </a:r>
                <a:br>
                  <a:rPr lang="zh-CN" altLang="en-US" sz="1100" dirty="0"/>
                </a:br>
                <a:endParaRPr lang="zh-CN" altLang="en-US" sz="1100" dirty="0"/>
              </a:p>
            </p:txBody>
          </p:sp>
          <p:sp>
            <p:nvSpPr>
              <p:cNvPr id="16" name="TextBox 69"/>
              <p:cNvSpPr txBox="1"/>
              <p:nvPr/>
            </p:nvSpPr>
            <p:spPr>
              <a:xfrm>
                <a:off x="4012199" y="1347816"/>
                <a:ext cx="1231106" cy="24622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3975079" y="1585159"/>
            <a:ext cx="4165785" cy="4364121"/>
            <a:chOff x="3975079" y="1585159"/>
            <a:chExt cx="4165785" cy="4364121"/>
          </a:xfrm>
        </p:grpSpPr>
        <p:grpSp>
          <p:nvGrpSpPr>
            <p:cNvPr id="4" name="Group 4"/>
            <p:cNvGrpSpPr/>
            <p:nvPr/>
          </p:nvGrpSpPr>
          <p:grpSpPr bwMode="auto">
            <a:xfrm>
              <a:off x="4559415" y="1585159"/>
              <a:ext cx="2576563" cy="4364121"/>
              <a:chOff x="0" y="0"/>
              <a:chExt cx="2877" cy="4873"/>
            </a:xfrm>
            <a:effectLst/>
          </p:grpSpPr>
          <p:sp>
            <p:nvSpPr>
              <p:cNvPr id="25" name="Freeform: Shape 5"/>
              <p:cNvSpPr/>
              <p:nvPr/>
            </p:nvSpPr>
            <p:spPr bwMode="auto">
              <a:xfrm>
                <a:off x="1456" y="1904"/>
                <a:ext cx="866" cy="127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4571" y="3213"/>
                    </a:moveTo>
                    <a:cubicBezTo>
                      <a:pt x="15122" y="2859"/>
                      <a:pt x="15850" y="2682"/>
                      <a:pt x="16627" y="2713"/>
                    </a:cubicBezTo>
                    <a:cubicBezTo>
                      <a:pt x="17936" y="2765"/>
                      <a:pt x="19469" y="3675"/>
                      <a:pt x="19992" y="4011"/>
                    </a:cubicBezTo>
                    <a:lnTo>
                      <a:pt x="21600" y="4011"/>
                    </a:lnTo>
                    <a:lnTo>
                      <a:pt x="21600" y="0"/>
                    </a:lnTo>
                    <a:lnTo>
                      <a:pt x="0" y="0"/>
                    </a:lnTo>
                    <a:lnTo>
                      <a:pt x="0" y="15755"/>
                    </a:lnTo>
                    <a:lnTo>
                      <a:pt x="7863" y="15755"/>
                    </a:lnTo>
                    <a:cubicBezTo>
                      <a:pt x="8167" y="15755"/>
                      <a:pt x="8414" y="15923"/>
                      <a:pt x="8414" y="16131"/>
                    </a:cubicBezTo>
                    <a:lnTo>
                      <a:pt x="8414" y="17971"/>
                    </a:lnTo>
                    <a:cubicBezTo>
                      <a:pt x="8414" y="18086"/>
                      <a:pt x="8337" y="18194"/>
                      <a:pt x="8206" y="18265"/>
                    </a:cubicBezTo>
                    <a:cubicBezTo>
                      <a:pt x="7761" y="18506"/>
                      <a:pt x="6482" y="19330"/>
                      <a:pt x="6429" y="19941"/>
                    </a:cubicBezTo>
                    <a:cubicBezTo>
                      <a:pt x="6393" y="20350"/>
                      <a:pt x="6618" y="20771"/>
                      <a:pt x="7029" y="21068"/>
                    </a:cubicBezTo>
                    <a:cubicBezTo>
                      <a:pt x="7510" y="21416"/>
                      <a:pt x="8238" y="21600"/>
                      <a:pt x="9133" y="21600"/>
                    </a:cubicBezTo>
                    <a:cubicBezTo>
                      <a:pt x="10322" y="21600"/>
                      <a:pt x="12337" y="21420"/>
                      <a:pt x="12473" y="20215"/>
                    </a:cubicBezTo>
                    <a:cubicBezTo>
                      <a:pt x="12604" y="19057"/>
                      <a:pt x="10453" y="18138"/>
                      <a:pt x="10432" y="18129"/>
                    </a:cubicBezTo>
                    <a:cubicBezTo>
                      <a:pt x="10269" y="18060"/>
                      <a:pt x="10169" y="17939"/>
                      <a:pt x="10169" y="17809"/>
                    </a:cubicBezTo>
                    <a:lnTo>
                      <a:pt x="10169" y="16022"/>
                    </a:lnTo>
                    <a:cubicBezTo>
                      <a:pt x="10169" y="15815"/>
                      <a:pt x="10416" y="15647"/>
                      <a:pt x="10721" y="15647"/>
                    </a:cubicBezTo>
                    <a:lnTo>
                      <a:pt x="21600" y="15647"/>
                    </a:lnTo>
                    <a:lnTo>
                      <a:pt x="21600" y="6765"/>
                    </a:lnTo>
                    <a:lnTo>
                      <a:pt x="20420" y="6765"/>
                    </a:lnTo>
                    <a:cubicBezTo>
                      <a:pt x="19885" y="7177"/>
                      <a:pt x="18315" y="8280"/>
                      <a:pt x="16833" y="8280"/>
                    </a:cubicBezTo>
                    <a:cubicBezTo>
                      <a:pt x="15185" y="8280"/>
                      <a:pt x="13424" y="7542"/>
                      <a:pt x="13424" y="5469"/>
                    </a:cubicBezTo>
                    <a:cubicBezTo>
                      <a:pt x="13424" y="4214"/>
                      <a:pt x="14047" y="3550"/>
                      <a:pt x="14571" y="3213"/>
                    </a:cubicBezTo>
                    <a:close/>
                    <a:moveTo>
                      <a:pt x="14571" y="3213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" name="Freeform: Shape 6"/>
              <p:cNvSpPr/>
              <p:nvPr/>
            </p:nvSpPr>
            <p:spPr bwMode="auto">
              <a:xfrm>
                <a:off x="536" y="1904"/>
                <a:ext cx="869" cy="92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0"/>
                    </a:moveTo>
                    <a:lnTo>
                      <a:pt x="79" y="0"/>
                    </a:lnTo>
                    <a:lnTo>
                      <a:pt x="79" y="5276"/>
                    </a:lnTo>
                    <a:lnTo>
                      <a:pt x="1560" y="5276"/>
                    </a:lnTo>
                    <a:cubicBezTo>
                      <a:pt x="1945" y="4617"/>
                      <a:pt x="3017" y="3209"/>
                      <a:pt x="5163" y="3273"/>
                    </a:cubicBezTo>
                    <a:cubicBezTo>
                      <a:pt x="8225" y="3369"/>
                      <a:pt x="8225" y="6253"/>
                      <a:pt x="8225" y="7201"/>
                    </a:cubicBezTo>
                    <a:cubicBezTo>
                      <a:pt x="8225" y="8591"/>
                      <a:pt x="7890" y="9570"/>
                      <a:pt x="7201" y="10196"/>
                    </a:cubicBezTo>
                    <a:cubicBezTo>
                      <a:pt x="6649" y="10697"/>
                      <a:pt x="5899" y="10935"/>
                      <a:pt x="4969" y="10907"/>
                    </a:cubicBezTo>
                    <a:cubicBezTo>
                      <a:pt x="3096" y="10848"/>
                      <a:pt x="2084" y="9770"/>
                      <a:pt x="1685" y="8978"/>
                    </a:cubicBezTo>
                    <a:lnTo>
                      <a:pt x="0" y="8978"/>
                    </a:lnTo>
                    <a:lnTo>
                      <a:pt x="0" y="20616"/>
                    </a:lnTo>
                    <a:cubicBezTo>
                      <a:pt x="153" y="20948"/>
                      <a:pt x="302" y="21277"/>
                      <a:pt x="443" y="21600"/>
                    </a:cubicBezTo>
                    <a:lnTo>
                      <a:pt x="21600" y="21600"/>
                    </a:lnTo>
                    <a:lnTo>
                      <a:pt x="21600" y="0"/>
                    </a:lnTo>
                    <a:close/>
                    <a:moveTo>
                      <a:pt x="21600" y="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" name="Freeform: Shape 7"/>
              <p:cNvSpPr/>
              <p:nvPr/>
            </p:nvSpPr>
            <p:spPr bwMode="auto">
              <a:xfrm>
                <a:off x="544" y="0"/>
                <a:ext cx="2227" cy="1229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534">
                    <a:moveTo>
                      <a:pt x="0" y="15510"/>
                    </a:moveTo>
                    <a:lnTo>
                      <a:pt x="3614" y="15510"/>
                    </a:lnTo>
                    <a:cubicBezTo>
                      <a:pt x="3732" y="15510"/>
                      <a:pt x="3828" y="15684"/>
                      <a:pt x="3828" y="15898"/>
                    </a:cubicBezTo>
                    <a:lnTo>
                      <a:pt x="3828" y="17850"/>
                    </a:lnTo>
                    <a:cubicBezTo>
                      <a:pt x="3828" y="17981"/>
                      <a:pt x="3792" y="18103"/>
                      <a:pt x="3731" y="18174"/>
                    </a:cubicBezTo>
                    <a:cubicBezTo>
                      <a:pt x="3561" y="18376"/>
                      <a:pt x="3118" y="19054"/>
                      <a:pt x="3118" y="19746"/>
                    </a:cubicBezTo>
                    <a:cubicBezTo>
                      <a:pt x="3118" y="20635"/>
                      <a:pt x="3469" y="21534"/>
                      <a:pt x="4139" y="21534"/>
                    </a:cubicBezTo>
                    <a:cubicBezTo>
                      <a:pt x="4833" y="21534"/>
                      <a:pt x="5389" y="20841"/>
                      <a:pt x="5406" y="19956"/>
                    </a:cubicBezTo>
                    <a:cubicBezTo>
                      <a:pt x="5432" y="18634"/>
                      <a:pt x="4659" y="18107"/>
                      <a:pt x="4652" y="18102"/>
                    </a:cubicBezTo>
                    <a:cubicBezTo>
                      <a:pt x="4565" y="18045"/>
                      <a:pt x="4508" y="17893"/>
                      <a:pt x="4511" y="17726"/>
                    </a:cubicBezTo>
                    <a:lnTo>
                      <a:pt x="4542" y="15997"/>
                    </a:lnTo>
                    <a:cubicBezTo>
                      <a:pt x="4546" y="15788"/>
                      <a:pt x="4640" y="15622"/>
                      <a:pt x="4756" y="15622"/>
                    </a:cubicBezTo>
                    <a:lnTo>
                      <a:pt x="12538" y="15622"/>
                    </a:lnTo>
                    <a:lnTo>
                      <a:pt x="12538" y="14383"/>
                    </a:lnTo>
                    <a:cubicBezTo>
                      <a:pt x="12292" y="14081"/>
                      <a:pt x="11735" y="13238"/>
                      <a:pt x="11735" y="11827"/>
                    </a:cubicBezTo>
                    <a:cubicBezTo>
                      <a:pt x="11735" y="10373"/>
                      <a:pt x="12518" y="9710"/>
                      <a:pt x="13246" y="9710"/>
                    </a:cubicBezTo>
                    <a:cubicBezTo>
                      <a:pt x="14000" y="9710"/>
                      <a:pt x="14881" y="10250"/>
                      <a:pt x="14881" y="11771"/>
                    </a:cubicBezTo>
                    <a:cubicBezTo>
                      <a:pt x="14881" y="13185"/>
                      <a:pt x="14338" y="14099"/>
                      <a:pt x="14109" y="14422"/>
                    </a:cubicBezTo>
                    <a:lnTo>
                      <a:pt x="14109" y="15566"/>
                    </a:lnTo>
                    <a:lnTo>
                      <a:pt x="21600" y="15566"/>
                    </a:lnTo>
                    <a:cubicBezTo>
                      <a:pt x="20913" y="12410"/>
                      <a:pt x="19871" y="9233"/>
                      <a:pt x="18464" y="7086"/>
                    </a:cubicBezTo>
                    <a:cubicBezTo>
                      <a:pt x="15685" y="2847"/>
                      <a:pt x="13123" y="115"/>
                      <a:pt x="8924" y="3"/>
                    </a:cubicBezTo>
                    <a:cubicBezTo>
                      <a:pt x="6323" y="-66"/>
                      <a:pt x="2881" y="1222"/>
                      <a:pt x="0" y="5124"/>
                    </a:cubicBezTo>
                    <a:lnTo>
                      <a:pt x="0" y="15510"/>
                    </a:lnTo>
                    <a:close/>
                    <a:moveTo>
                      <a:pt x="0" y="1551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" name="Freeform: Shape 8"/>
              <p:cNvSpPr/>
              <p:nvPr/>
            </p:nvSpPr>
            <p:spPr bwMode="auto">
              <a:xfrm>
                <a:off x="1456" y="599"/>
                <a:ext cx="1194" cy="126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5669" y="14453"/>
                    </a:moveTo>
                    <a:cubicBezTo>
                      <a:pt x="15669" y="14244"/>
                      <a:pt x="15848" y="14075"/>
                      <a:pt x="16069" y="14075"/>
                    </a:cubicBezTo>
                    <a:lnTo>
                      <a:pt x="17796" y="14075"/>
                    </a:lnTo>
                    <a:cubicBezTo>
                      <a:pt x="17921" y="14075"/>
                      <a:pt x="18039" y="14130"/>
                      <a:pt x="18115" y="14224"/>
                    </a:cubicBezTo>
                    <a:cubicBezTo>
                      <a:pt x="18387" y="14562"/>
                      <a:pt x="19275" y="15438"/>
                      <a:pt x="20100" y="15438"/>
                    </a:cubicBezTo>
                    <a:cubicBezTo>
                      <a:pt x="21206" y="15438"/>
                      <a:pt x="21600" y="14338"/>
                      <a:pt x="21600" y="13308"/>
                    </a:cubicBezTo>
                    <a:cubicBezTo>
                      <a:pt x="21600" y="12177"/>
                      <a:pt x="21066" y="11500"/>
                      <a:pt x="20135" y="11451"/>
                    </a:cubicBezTo>
                    <a:cubicBezTo>
                      <a:pt x="19524" y="11416"/>
                      <a:pt x="18528" y="12256"/>
                      <a:pt x="18042" y="12792"/>
                    </a:cubicBezTo>
                    <a:cubicBezTo>
                      <a:pt x="17966" y="12875"/>
                      <a:pt x="17855" y="12924"/>
                      <a:pt x="17739" y="12924"/>
                    </a:cubicBezTo>
                    <a:lnTo>
                      <a:pt x="15954" y="12924"/>
                    </a:lnTo>
                    <a:cubicBezTo>
                      <a:pt x="15733" y="12924"/>
                      <a:pt x="15554" y="12754"/>
                      <a:pt x="15554" y="12545"/>
                    </a:cubicBezTo>
                    <a:lnTo>
                      <a:pt x="15554" y="5726"/>
                    </a:lnTo>
                    <a:lnTo>
                      <a:pt x="9447" y="5726"/>
                    </a:lnTo>
                    <a:cubicBezTo>
                      <a:pt x="9226" y="5726"/>
                      <a:pt x="9047" y="5556"/>
                      <a:pt x="9047" y="5347"/>
                    </a:cubicBezTo>
                    <a:lnTo>
                      <a:pt x="9047" y="3657"/>
                    </a:lnTo>
                    <a:cubicBezTo>
                      <a:pt x="9047" y="3527"/>
                      <a:pt x="9116" y="3407"/>
                      <a:pt x="9231" y="3338"/>
                    </a:cubicBezTo>
                    <a:cubicBezTo>
                      <a:pt x="9243" y="3331"/>
                      <a:pt x="10486" y="2551"/>
                      <a:pt x="10486" y="1257"/>
                    </a:cubicBezTo>
                    <a:cubicBezTo>
                      <a:pt x="10486" y="61"/>
                      <a:pt x="8613" y="0"/>
                      <a:pt x="8237" y="0"/>
                    </a:cubicBezTo>
                    <a:cubicBezTo>
                      <a:pt x="7488" y="0"/>
                      <a:pt x="6219" y="276"/>
                      <a:pt x="6219" y="1312"/>
                    </a:cubicBezTo>
                    <a:cubicBezTo>
                      <a:pt x="6219" y="2586"/>
                      <a:pt x="7454" y="3242"/>
                      <a:pt x="7507" y="3269"/>
                    </a:cubicBezTo>
                    <a:cubicBezTo>
                      <a:pt x="7635" y="3336"/>
                      <a:pt x="7716" y="3464"/>
                      <a:pt x="7716" y="3602"/>
                    </a:cubicBezTo>
                    <a:lnTo>
                      <a:pt x="7716" y="5402"/>
                    </a:lnTo>
                    <a:cubicBezTo>
                      <a:pt x="7716" y="5611"/>
                      <a:pt x="7537" y="5780"/>
                      <a:pt x="7316" y="5780"/>
                    </a:cubicBezTo>
                    <a:lnTo>
                      <a:pt x="0" y="5780"/>
                    </a:lnTo>
                    <a:lnTo>
                      <a:pt x="0" y="21600"/>
                    </a:lnTo>
                    <a:lnTo>
                      <a:pt x="15669" y="21600"/>
                    </a:lnTo>
                    <a:lnTo>
                      <a:pt x="15669" y="14453"/>
                    </a:lnTo>
                    <a:close/>
                    <a:moveTo>
                      <a:pt x="15669" y="14453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" name="Freeform: Shape 9"/>
              <p:cNvSpPr/>
              <p:nvPr/>
            </p:nvSpPr>
            <p:spPr bwMode="auto">
              <a:xfrm>
                <a:off x="2040" y="936"/>
                <a:ext cx="837" cy="1812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8294" y="0"/>
                    </a:moveTo>
                    <a:lnTo>
                      <a:pt x="8294" y="4444"/>
                    </a:lnTo>
                    <a:lnTo>
                      <a:pt x="10013" y="4444"/>
                    </a:lnTo>
                    <a:cubicBezTo>
                      <a:pt x="10580" y="4159"/>
                      <a:pt x="12271" y="3382"/>
                      <a:pt x="13749" y="3420"/>
                    </a:cubicBezTo>
                    <a:cubicBezTo>
                      <a:pt x="15280" y="3459"/>
                      <a:pt x="16915" y="3958"/>
                      <a:pt x="16915" y="5239"/>
                    </a:cubicBezTo>
                    <a:cubicBezTo>
                      <a:pt x="16915" y="6459"/>
                      <a:pt x="15628" y="7248"/>
                      <a:pt x="13635" y="7248"/>
                    </a:cubicBezTo>
                    <a:cubicBezTo>
                      <a:pt x="12005" y="7248"/>
                      <a:pt x="10578" y="6566"/>
                      <a:pt x="10081" y="6299"/>
                    </a:cubicBezTo>
                    <a:lnTo>
                      <a:pt x="8458" y="6299"/>
                    </a:lnTo>
                    <a:lnTo>
                      <a:pt x="8458" y="14612"/>
                    </a:lnTo>
                    <a:cubicBezTo>
                      <a:pt x="8458" y="14757"/>
                      <a:pt x="8202" y="14875"/>
                      <a:pt x="7887" y="14875"/>
                    </a:cubicBezTo>
                    <a:lnTo>
                      <a:pt x="5424" y="14875"/>
                    </a:lnTo>
                    <a:cubicBezTo>
                      <a:pt x="5273" y="14875"/>
                      <a:pt x="5128" y="14848"/>
                      <a:pt x="5021" y="14798"/>
                    </a:cubicBezTo>
                    <a:cubicBezTo>
                      <a:pt x="4537" y="14575"/>
                      <a:pt x="3070" y="13990"/>
                      <a:pt x="2106" y="13964"/>
                    </a:cubicBezTo>
                    <a:cubicBezTo>
                      <a:pt x="1612" y="13951"/>
                      <a:pt x="1173" y="14023"/>
                      <a:pt x="829" y="14173"/>
                    </a:cubicBezTo>
                    <a:cubicBezTo>
                      <a:pt x="287" y="14409"/>
                      <a:pt x="0" y="14823"/>
                      <a:pt x="0" y="15371"/>
                    </a:cubicBezTo>
                    <a:cubicBezTo>
                      <a:pt x="0" y="16289"/>
                      <a:pt x="870" y="16815"/>
                      <a:pt x="2386" y="16815"/>
                    </a:cubicBezTo>
                    <a:cubicBezTo>
                      <a:pt x="3439" y="16815"/>
                      <a:pt x="4948" y="16100"/>
                      <a:pt x="5394" y="15849"/>
                    </a:cubicBezTo>
                    <a:cubicBezTo>
                      <a:pt x="5502" y="15788"/>
                      <a:pt x="5664" y="15753"/>
                      <a:pt x="5835" y="15753"/>
                    </a:cubicBezTo>
                    <a:lnTo>
                      <a:pt x="7887" y="15753"/>
                    </a:lnTo>
                    <a:cubicBezTo>
                      <a:pt x="8202" y="15753"/>
                      <a:pt x="8458" y="15871"/>
                      <a:pt x="8458" y="16016"/>
                    </a:cubicBezTo>
                    <a:lnTo>
                      <a:pt x="8458" y="21600"/>
                    </a:lnTo>
                    <a:cubicBezTo>
                      <a:pt x="10711" y="19272"/>
                      <a:pt x="13969" y="15960"/>
                      <a:pt x="16427" y="13663"/>
                    </a:cubicBezTo>
                    <a:cubicBezTo>
                      <a:pt x="20286" y="10058"/>
                      <a:pt x="21600" y="7857"/>
                      <a:pt x="21600" y="5011"/>
                    </a:cubicBezTo>
                    <a:cubicBezTo>
                      <a:pt x="21600" y="3733"/>
                      <a:pt x="20869" y="1897"/>
                      <a:pt x="19397" y="0"/>
                    </a:cubicBezTo>
                    <a:lnTo>
                      <a:pt x="8294" y="0"/>
                    </a:lnTo>
                    <a:close/>
                    <a:moveTo>
                      <a:pt x="8294" y="0"/>
                    </a:move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" name="Freeform: Shape 10"/>
              <p:cNvSpPr/>
              <p:nvPr/>
            </p:nvSpPr>
            <p:spPr bwMode="auto">
              <a:xfrm>
                <a:off x="576" y="2872"/>
                <a:ext cx="1735" cy="716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6560" y="0"/>
                    </a:moveTo>
                    <a:lnTo>
                      <a:pt x="16560" y="2147"/>
                    </a:lnTo>
                    <a:cubicBezTo>
                      <a:pt x="16903" y="2740"/>
                      <a:pt x="17784" y="4505"/>
                      <a:pt x="17709" y="6871"/>
                    </a:cubicBezTo>
                    <a:cubicBezTo>
                      <a:pt x="17636" y="9179"/>
                      <a:pt x="16807" y="10557"/>
                      <a:pt x="15493" y="10557"/>
                    </a:cubicBezTo>
                    <a:cubicBezTo>
                      <a:pt x="14732" y="10557"/>
                      <a:pt x="14284" y="9816"/>
                      <a:pt x="14042" y="9195"/>
                    </a:cubicBezTo>
                    <a:cubicBezTo>
                      <a:pt x="13730" y="8394"/>
                      <a:pt x="13566" y="7304"/>
                      <a:pt x="13593" y="6205"/>
                    </a:cubicBezTo>
                    <a:cubicBezTo>
                      <a:pt x="13632" y="4621"/>
                      <a:pt x="14309" y="3051"/>
                      <a:pt x="14583" y="2477"/>
                    </a:cubicBezTo>
                    <a:lnTo>
                      <a:pt x="14583" y="192"/>
                    </a:lnTo>
                    <a:lnTo>
                      <a:pt x="0" y="192"/>
                    </a:lnTo>
                    <a:cubicBezTo>
                      <a:pt x="399" y="2708"/>
                      <a:pt x="654" y="4881"/>
                      <a:pt x="632" y="6244"/>
                    </a:cubicBezTo>
                    <a:cubicBezTo>
                      <a:pt x="434" y="18241"/>
                      <a:pt x="3129" y="21600"/>
                      <a:pt x="4159" y="21600"/>
                    </a:cubicBezTo>
                    <a:cubicBezTo>
                      <a:pt x="7844" y="21600"/>
                      <a:pt x="16206" y="21600"/>
                      <a:pt x="17434" y="21600"/>
                    </a:cubicBezTo>
                    <a:cubicBezTo>
                      <a:pt x="18663" y="21600"/>
                      <a:pt x="19898" y="17535"/>
                      <a:pt x="20446" y="14498"/>
                    </a:cubicBezTo>
                    <a:cubicBezTo>
                      <a:pt x="21001" y="11427"/>
                      <a:pt x="20644" y="5284"/>
                      <a:pt x="21041" y="3077"/>
                    </a:cubicBezTo>
                    <a:cubicBezTo>
                      <a:pt x="21126" y="2601"/>
                      <a:pt x="21324" y="1509"/>
                      <a:pt x="21600" y="0"/>
                    </a:cubicBezTo>
                    <a:lnTo>
                      <a:pt x="16560" y="0"/>
                    </a:lnTo>
                    <a:close/>
                    <a:moveTo>
                      <a:pt x="16560" y="0"/>
                    </a:move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Freeform: Shape 11"/>
              <p:cNvSpPr/>
              <p:nvPr/>
            </p:nvSpPr>
            <p:spPr bwMode="auto">
              <a:xfrm>
                <a:off x="0" y="328"/>
                <a:ext cx="826" cy="2363"/>
              </a:xfrm>
              <a:custGeom>
                <a:avLst/>
                <a:gdLst/>
                <a:ahLst/>
                <a:cxnLst/>
                <a:rect l="0" t="0" r="r" b="b"/>
                <a:pathLst>
                  <a:path w="17853" h="21600">
                    <a:moveTo>
                      <a:pt x="10700" y="17731"/>
                    </a:moveTo>
                    <a:cubicBezTo>
                      <a:pt x="10700" y="17619"/>
                      <a:pt x="10914" y="17529"/>
                      <a:pt x="11178" y="17529"/>
                    </a:cubicBezTo>
                    <a:lnTo>
                      <a:pt x="13447" y="17529"/>
                    </a:lnTo>
                    <a:cubicBezTo>
                      <a:pt x="13662" y="17529"/>
                      <a:pt x="13850" y="17589"/>
                      <a:pt x="13907" y="17677"/>
                    </a:cubicBezTo>
                    <a:cubicBezTo>
                      <a:pt x="13923" y="17699"/>
                      <a:pt x="14336" y="18262"/>
                      <a:pt x="16008" y="18286"/>
                    </a:cubicBezTo>
                    <a:cubicBezTo>
                      <a:pt x="16556" y="18294"/>
                      <a:pt x="16962" y="18239"/>
                      <a:pt x="17253" y="18120"/>
                    </a:cubicBezTo>
                    <a:cubicBezTo>
                      <a:pt x="17651" y="17957"/>
                      <a:pt x="17853" y="17660"/>
                      <a:pt x="17853" y="17236"/>
                    </a:cubicBezTo>
                    <a:cubicBezTo>
                      <a:pt x="17853" y="16569"/>
                      <a:pt x="17557" y="16120"/>
                      <a:pt x="16114" y="16100"/>
                    </a:cubicBezTo>
                    <a:cubicBezTo>
                      <a:pt x="14422" y="16073"/>
                      <a:pt x="13780" y="16730"/>
                      <a:pt x="13754" y="16758"/>
                    </a:cubicBezTo>
                    <a:cubicBezTo>
                      <a:pt x="13681" y="16835"/>
                      <a:pt x="13505" y="16885"/>
                      <a:pt x="13310" y="16885"/>
                    </a:cubicBezTo>
                    <a:lnTo>
                      <a:pt x="11247" y="16885"/>
                    </a:lnTo>
                    <a:cubicBezTo>
                      <a:pt x="10983" y="16885"/>
                      <a:pt x="10769" y="16795"/>
                      <a:pt x="10769" y="16683"/>
                    </a:cubicBezTo>
                    <a:lnTo>
                      <a:pt x="10769" y="14313"/>
                    </a:lnTo>
                    <a:cubicBezTo>
                      <a:pt x="10726" y="14283"/>
                      <a:pt x="10700" y="14248"/>
                      <a:pt x="10700" y="14210"/>
                    </a:cubicBezTo>
                    <a:cubicBezTo>
                      <a:pt x="10700" y="14172"/>
                      <a:pt x="10726" y="14137"/>
                      <a:pt x="10769" y="14107"/>
                    </a:cubicBezTo>
                    <a:lnTo>
                      <a:pt x="10769" y="0"/>
                    </a:lnTo>
                    <a:cubicBezTo>
                      <a:pt x="7222" y="1227"/>
                      <a:pt x="4122" y="2897"/>
                      <a:pt x="2030" y="5131"/>
                    </a:cubicBezTo>
                    <a:cubicBezTo>
                      <a:pt x="-3747" y="11300"/>
                      <a:pt x="4506" y="16422"/>
                      <a:pt x="5813" y="17527"/>
                    </a:cubicBezTo>
                    <a:cubicBezTo>
                      <a:pt x="6527" y="18132"/>
                      <a:pt x="8805" y="19884"/>
                      <a:pt x="10700" y="21600"/>
                    </a:cubicBezTo>
                    <a:lnTo>
                      <a:pt x="10700" y="17731"/>
                    </a:lnTo>
                    <a:close/>
                    <a:moveTo>
                      <a:pt x="10700" y="17731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Freeform: Shape 12"/>
              <p:cNvSpPr/>
              <p:nvPr/>
            </p:nvSpPr>
            <p:spPr bwMode="auto">
              <a:xfrm>
                <a:off x="544" y="928"/>
                <a:ext cx="866" cy="93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148"/>
                    </a:moveTo>
                    <a:lnTo>
                      <a:pt x="12762" y="148"/>
                    </a:lnTo>
                    <a:lnTo>
                      <a:pt x="12712" y="1601"/>
                    </a:lnTo>
                    <a:cubicBezTo>
                      <a:pt x="13464" y="1957"/>
                      <a:pt x="15074" y="2951"/>
                      <a:pt x="15002" y="4902"/>
                    </a:cubicBezTo>
                    <a:cubicBezTo>
                      <a:pt x="14938" y="6631"/>
                      <a:pt x="13023" y="7986"/>
                      <a:pt x="10641" y="7986"/>
                    </a:cubicBezTo>
                    <a:cubicBezTo>
                      <a:pt x="8221" y="7986"/>
                      <a:pt x="6915" y="6236"/>
                      <a:pt x="6915" y="4589"/>
                    </a:cubicBezTo>
                    <a:cubicBezTo>
                      <a:pt x="6915" y="3259"/>
                      <a:pt x="8187" y="2207"/>
                      <a:pt x="8741" y="1812"/>
                    </a:cubicBezTo>
                    <a:lnTo>
                      <a:pt x="8741" y="0"/>
                    </a:ln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48"/>
                    </a:lnTo>
                    <a:close/>
                    <a:moveTo>
                      <a:pt x="21600" y="148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Freeform: Shape 13"/>
              <p:cNvSpPr/>
              <p:nvPr/>
            </p:nvSpPr>
            <p:spPr bwMode="auto">
              <a:xfrm>
                <a:off x="1600" y="1128"/>
                <a:ext cx="567" cy="567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167" y="0"/>
                    </a:moveTo>
                    <a:cubicBezTo>
                      <a:pt x="10589" y="0"/>
                      <a:pt x="11011" y="0"/>
                      <a:pt x="11433" y="0"/>
                    </a:cubicBezTo>
                    <a:cubicBezTo>
                      <a:pt x="11717" y="34"/>
                      <a:pt x="12003" y="63"/>
                      <a:pt x="12287" y="103"/>
                    </a:cubicBezTo>
                    <a:cubicBezTo>
                      <a:pt x="14417" y="404"/>
                      <a:pt x="16300" y="1254"/>
                      <a:pt x="17912" y="2678"/>
                    </a:cubicBezTo>
                    <a:cubicBezTo>
                      <a:pt x="19810" y="4354"/>
                      <a:pt x="20997" y="6440"/>
                      <a:pt x="21434" y="8941"/>
                    </a:cubicBezTo>
                    <a:cubicBezTo>
                      <a:pt x="21505" y="9347"/>
                      <a:pt x="21545" y="9759"/>
                      <a:pt x="21600" y="10167"/>
                    </a:cubicBezTo>
                    <a:cubicBezTo>
                      <a:pt x="21600" y="10589"/>
                      <a:pt x="21600" y="11011"/>
                      <a:pt x="21600" y="11433"/>
                    </a:cubicBezTo>
                    <a:cubicBezTo>
                      <a:pt x="21587" y="11507"/>
                      <a:pt x="21571" y="11581"/>
                      <a:pt x="21562" y="11656"/>
                    </a:cubicBezTo>
                    <a:cubicBezTo>
                      <a:pt x="21510" y="12046"/>
                      <a:pt x="21480" y="12439"/>
                      <a:pt x="21407" y="12825"/>
                    </a:cubicBezTo>
                    <a:cubicBezTo>
                      <a:pt x="20998" y="14976"/>
                      <a:pt x="20019" y="16834"/>
                      <a:pt x="18480" y="18388"/>
                    </a:cubicBezTo>
                    <a:cubicBezTo>
                      <a:pt x="16866" y="20017"/>
                      <a:pt x="14927" y="21043"/>
                      <a:pt x="12662" y="21434"/>
                    </a:cubicBezTo>
                    <a:cubicBezTo>
                      <a:pt x="12255" y="21504"/>
                      <a:pt x="11843" y="21545"/>
                      <a:pt x="11433" y="21600"/>
                    </a:cubicBezTo>
                    <a:cubicBezTo>
                      <a:pt x="11011" y="21600"/>
                      <a:pt x="10589" y="21600"/>
                      <a:pt x="10167" y="21600"/>
                    </a:cubicBezTo>
                    <a:cubicBezTo>
                      <a:pt x="9883" y="21566"/>
                      <a:pt x="9597" y="21537"/>
                      <a:pt x="9313" y="21497"/>
                    </a:cubicBezTo>
                    <a:cubicBezTo>
                      <a:pt x="7183" y="21196"/>
                      <a:pt x="5300" y="20345"/>
                      <a:pt x="3688" y="18922"/>
                    </a:cubicBezTo>
                    <a:cubicBezTo>
                      <a:pt x="1790" y="17246"/>
                      <a:pt x="603" y="15160"/>
                      <a:pt x="166" y="12659"/>
                    </a:cubicBezTo>
                    <a:cubicBezTo>
                      <a:pt x="95" y="12253"/>
                      <a:pt x="55" y="11841"/>
                      <a:pt x="0" y="11433"/>
                    </a:cubicBezTo>
                    <a:cubicBezTo>
                      <a:pt x="0" y="11011"/>
                      <a:pt x="0" y="10589"/>
                      <a:pt x="0" y="10167"/>
                    </a:cubicBezTo>
                    <a:cubicBezTo>
                      <a:pt x="13" y="10093"/>
                      <a:pt x="29" y="10019"/>
                      <a:pt x="38" y="9944"/>
                    </a:cubicBezTo>
                    <a:cubicBezTo>
                      <a:pt x="90" y="9554"/>
                      <a:pt x="120" y="9161"/>
                      <a:pt x="193" y="8776"/>
                    </a:cubicBezTo>
                    <a:cubicBezTo>
                      <a:pt x="602" y="6624"/>
                      <a:pt x="1581" y="4766"/>
                      <a:pt x="3121" y="3212"/>
                    </a:cubicBezTo>
                    <a:cubicBezTo>
                      <a:pt x="4734" y="1583"/>
                      <a:pt x="6673" y="557"/>
                      <a:pt x="8939" y="167"/>
                    </a:cubicBezTo>
                    <a:cubicBezTo>
                      <a:pt x="9345" y="96"/>
                      <a:pt x="9757" y="55"/>
                      <a:pt x="10167" y="0"/>
                    </a:cubicBezTo>
                    <a:close/>
                    <a:moveTo>
                      <a:pt x="12831" y="19967"/>
                    </a:moveTo>
                    <a:cubicBezTo>
                      <a:pt x="12666" y="19955"/>
                      <a:pt x="12494" y="19969"/>
                      <a:pt x="12338" y="19924"/>
                    </a:cubicBezTo>
                    <a:cubicBezTo>
                      <a:pt x="11703" y="19742"/>
                      <a:pt x="11198" y="19333"/>
                      <a:pt x="10676" y="18952"/>
                    </a:cubicBezTo>
                    <a:cubicBezTo>
                      <a:pt x="10353" y="18716"/>
                      <a:pt x="10134" y="18433"/>
                      <a:pt x="10092" y="18027"/>
                    </a:cubicBezTo>
                    <a:cubicBezTo>
                      <a:pt x="10081" y="17930"/>
                      <a:pt x="10057" y="17834"/>
                      <a:pt x="10041" y="17736"/>
                    </a:cubicBezTo>
                    <a:cubicBezTo>
                      <a:pt x="9902" y="16870"/>
                      <a:pt x="9773" y="16002"/>
                      <a:pt x="9618" y="15138"/>
                    </a:cubicBezTo>
                    <a:cubicBezTo>
                      <a:pt x="9546" y="14735"/>
                      <a:pt x="9381" y="14359"/>
                      <a:pt x="9120" y="14035"/>
                    </a:cubicBezTo>
                    <a:cubicBezTo>
                      <a:pt x="8897" y="13760"/>
                      <a:pt x="8643" y="13575"/>
                      <a:pt x="8250" y="13570"/>
                    </a:cubicBezTo>
                    <a:cubicBezTo>
                      <a:pt x="7832" y="13565"/>
                      <a:pt x="7410" y="13496"/>
                      <a:pt x="6998" y="13412"/>
                    </a:cubicBezTo>
                    <a:cubicBezTo>
                      <a:pt x="5971" y="13201"/>
                      <a:pt x="5190" y="12406"/>
                      <a:pt x="5017" y="11406"/>
                    </a:cubicBezTo>
                    <a:cubicBezTo>
                      <a:pt x="4870" y="10552"/>
                      <a:pt x="5092" y="9779"/>
                      <a:pt x="5567" y="9067"/>
                    </a:cubicBezTo>
                    <a:cubicBezTo>
                      <a:pt x="6036" y="8364"/>
                      <a:pt x="6806" y="8165"/>
                      <a:pt x="7532" y="7893"/>
                    </a:cubicBezTo>
                    <a:cubicBezTo>
                      <a:pt x="7550" y="7886"/>
                      <a:pt x="7574" y="7890"/>
                      <a:pt x="7594" y="7887"/>
                    </a:cubicBezTo>
                    <a:cubicBezTo>
                      <a:pt x="8105" y="7812"/>
                      <a:pt x="8531" y="8013"/>
                      <a:pt x="8921" y="8310"/>
                    </a:cubicBezTo>
                    <a:cubicBezTo>
                      <a:pt x="9301" y="8599"/>
                      <a:pt x="9667" y="8906"/>
                      <a:pt x="10047" y="9197"/>
                    </a:cubicBezTo>
                    <a:cubicBezTo>
                      <a:pt x="10387" y="9456"/>
                      <a:pt x="10764" y="9642"/>
                      <a:pt x="11197" y="9677"/>
                    </a:cubicBezTo>
                    <a:cubicBezTo>
                      <a:pt x="11278" y="9683"/>
                      <a:pt x="11372" y="9656"/>
                      <a:pt x="11445" y="9617"/>
                    </a:cubicBezTo>
                    <a:cubicBezTo>
                      <a:pt x="11667" y="9497"/>
                      <a:pt x="11875" y="9352"/>
                      <a:pt x="12099" y="9238"/>
                    </a:cubicBezTo>
                    <a:cubicBezTo>
                      <a:pt x="12474" y="9048"/>
                      <a:pt x="12861" y="8880"/>
                      <a:pt x="13235" y="8689"/>
                    </a:cubicBezTo>
                    <a:cubicBezTo>
                      <a:pt x="13417" y="8597"/>
                      <a:pt x="13562" y="8456"/>
                      <a:pt x="13618" y="8246"/>
                    </a:cubicBezTo>
                    <a:cubicBezTo>
                      <a:pt x="13243" y="8087"/>
                      <a:pt x="13233" y="8022"/>
                      <a:pt x="13530" y="7752"/>
                    </a:cubicBezTo>
                    <a:cubicBezTo>
                      <a:pt x="13675" y="7620"/>
                      <a:pt x="13824" y="7490"/>
                      <a:pt x="13958" y="7347"/>
                    </a:cubicBezTo>
                    <a:cubicBezTo>
                      <a:pt x="14060" y="7236"/>
                      <a:pt x="14120" y="7081"/>
                      <a:pt x="13975" y="6977"/>
                    </a:cubicBezTo>
                    <a:cubicBezTo>
                      <a:pt x="13831" y="6875"/>
                      <a:pt x="13647" y="6755"/>
                      <a:pt x="13488" y="6764"/>
                    </a:cubicBezTo>
                    <a:cubicBezTo>
                      <a:pt x="12979" y="6792"/>
                      <a:pt x="12419" y="7155"/>
                      <a:pt x="12347" y="7713"/>
                    </a:cubicBezTo>
                    <a:cubicBezTo>
                      <a:pt x="12319" y="7935"/>
                      <a:pt x="12388" y="8170"/>
                      <a:pt x="12417" y="8443"/>
                    </a:cubicBezTo>
                    <a:cubicBezTo>
                      <a:pt x="12236" y="8428"/>
                      <a:pt x="12023" y="8437"/>
                      <a:pt x="11826" y="8387"/>
                    </a:cubicBezTo>
                    <a:cubicBezTo>
                      <a:pt x="11462" y="8296"/>
                      <a:pt x="11213" y="8031"/>
                      <a:pt x="10980" y="7754"/>
                    </a:cubicBezTo>
                    <a:cubicBezTo>
                      <a:pt x="10741" y="7469"/>
                      <a:pt x="10514" y="7171"/>
                      <a:pt x="10253" y="6907"/>
                    </a:cubicBezTo>
                    <a:cubicBezTo>
                      <a:pt x="9906" y="6557"/>
                      <a:pt x="9490" y="6509"/>
                      <a:pt x="9057" y="6735"/>
                    </a:cubicBezTo>
                    <a:cubicBezTo>
                      <a:pt x="9005" y="6762"/>
                      <a:pt x="8953" y="6827"/>
                      <a:pt x="8939" y="6884"/>
                    </a:cubicBezTo>
                    <a:cubicBezTo>
                      <a:pt x="8779" y="7512"/>
                      <a:pt x="8048" y="7795"/>
                      <a:pt x="7500" y="7436"/>
                    </a:cubicBezTo>
                    <a:cubicBezTo>
                      <a:pt x="7331" y="7325"/>
                      <a:pt x="7333" y="7194"/>
                      <a:pt x="7515" y="7104"/>
                    </a:cubicBezTo>
                    <a:cubicBezTo>
                      <a:pt x="7620" y="7053"/>
                      <a:pt x="7738" y="7024"/>
                      <a:pt x="7854" y="6996"/>
                    </a:cubicBezTo>
                    <a:cubicBezTo>
                      <a:pt x="8178" y="6916"/>
                      <a:pt x="8224" y="6794"/>
                      <a:pt x="8013" y="6531"/>
                    </a:cubicBezTo>
                    <a:cubicBezTo>
                      <a:pt x="7925" y="6422"/>
                      <a:pt x="7817" y="6330"/>
                      <a:pt x="7723" y="6226"/>
                    </a:cubicBezTo>
                    <a:cubicBezTo>
                      <a:pt x="7675" y="6174"/>
                      <a:pt x="7637" y="6114"/>
                      <a:pt x="7571" y="6027"/>
                    </a:cubicBezTo>
                    <a:cubicBezTo>
                      <a:pt x="7670" y="6027"/>
                      <a:pt x="7719" y="6030"/>
                      <a:pt x="7767" y="6027"/>
                    </a:cubicBezTo>
                    <a:cubicBezTo>
                      <a:pt x="8327" y="5990"/>
                      <a:pt x="8834" y="5801"/>
                      <a:pt x="9296" y="5488"/>
                    </a:cubicBezTo>
                    <a:cubicBezTo>
                      <a:pt x="9419" y="5404"/>
                      <a:pt x="9511" y="5299"/>
                      <a:pt x="9410" y="5135"/>
                    </a:cubicBezTo>
                    <a:cubicBezTo>
                      <a:pt x="9628" y="5002"/>
                      <a:pt x="9840" y="5022"/>
                      <a:pt x="10045" y="5119"/>
                    </a:cubicBezTo>
                    <a:cubicBezTo>
                      <a:pt x="10241" y="5212"/>
                      <a:pt x="10427" y="5328"/>
                      <a:pt x="10622" y="5425"/>
                    </a:cubicBezTo>
                    <a:cubicBezTo>
                      <a:pt x="11111" y="5667"/>
                      <a:pt x="11412" y="5582"/>
                      <a:pt x="11703" y="5116"/>
                    </a:cubicBezTo>
                    <a:cubicBezTo>
                      <a:pt x="11773" y="5003"/>
                      <a:pt x="11832" y="4881"/>
                      <a:pt x="11877" y="4756"/>
                    </a:cubicBezTo>
                    <a:cubicBezTo>
                      <a:pt x="12008" y="4388"/>
                      <a:pt x="11833" y="4156"/>
                      <a:pt x="11443" y="4179"/>
                    </a:cubicBezTo>
                    <a:cubicBezTo>
                      <a:pt x="11339" y="4185"/>
                      <a:pt x="11234" y="4210"/>
                      <a:pt x="11136" y="4245"/>
                    </a:cubicBezTo>
                    <a:cubicBezTo>
                      <a:pt x="11000" y="4294"/>
                      <a:pt x="10871" y="4360"/>
                      <a:pt x="10737" y="4420"/>
                    </a:cubicBezTo>
                    <a:cubicBezTo>
                      <a:pt x="10627" y="4248"/>
                      <a:pt x="10656" y="4091"/>
                      <a:pt x="10741" y="3932"/>
                    </a:cubicBezTo>
                    <a:cubicBezTo>
                      <a:pt x="10954" y="3536"/>
                      <a:pt x="11291" y="3259"/>
                      <a:pt x="11651" y="3012"/>
                    </a:cubicBezTo>
                    <a:cubicBezTo>
                      <a:pt x="12117" y="2692"/>
                      <a:pt x="12606" y="2413"/>
                      <a:pt x="13182" y="2353"/>
                    </a:cubicBezTo>
                    <a:cubicBezTo>
                      <a:pt x="13284" y="2342"/>
                      <a:pt x="13401" y="2405"/>
                      <a:pt x="13500" y="2455"/>
                    </a:cubicBezTo>
                    <a:cubicBezTo>
                      <a:pt x="13685" y="2551"/>
                      <a:pt x="13852" y="2690"/>
                      <a:pt x="14046" y="2760"/>
                    </a:cubicBezTo>
                    <a:cubicBezTo>
                      <a:pt x="14412" y="2892"/>
                      <a:pt x="14741" y="2753"/>
                      <a:pt x="14841" y="2462"/>
                    </a:cubicBezTo>
                    <a:cubicBezTo>
                      <a:pt x="14882" y="2341"/>
                      <a:pt x="14874" y="2263"/>
                      <a:pt x="14732" y="2199"/>
                    </a:cubicBezTo>
                    <a:cubicBezTo>
                      <a:pt x="13584" y="1683"/>
                      <a:pt x="12382" y="1396"/>
                      <a:pt x="11125" y="1358"/>
                    </a:cubicBezTo>
                    <a:cubicBezTo>
                      <a:pt x="9492" y="1308"/>
                      <a:pt x="7940" y="1642"/>
                      <a:pt x="6488" y="2395"/>
                    </a:cubicBezTo>
                    <a:cubicBezTo>
                      <a:pt x="6037" y="2629"/>
                      <a:pt x="5613" y="2915"/>
                      <a:pt x="5146" y="3195"/>
                    </a:cubicBezTo>
                    <a:cubicBezTo>
                      <a:pt x="5286" y="3281"/>
                      <a:pt x="5379" y="3330"/>
                      <a:pt x="5463" y="3391"/>
                    </a:cubicBezTo>
                    <a:cubicBezTo>
                      <a:pt x="5676" y="3547"/>
                      <a:pt x="5688" y="3707"/>
                      <a:pt x="5513" y="3903"/>
                    </a:cubicBezTo>
                    <a:cubicBezTo>
                      <a:pt x="5462" y="3959"/>
                      <a:pt x="5409" y="4020"/>
                      <a:pt x="5380" y="4088"/>
                    </a:cubicBezTo>
                    <a:cubicBezTo>
                      <a:pt x="5160" y="4612"/>
                      <a:pt x="4817" y="5044"/>
                      <a:pt x="4388" y="5406"/>
                    </a:cubicBezTo>
                    <a:cubicBezTo>
                      <a:pt x="3912" y="5807"/>
                      <a:pt x="3392" y="6115"/>
                      <a:pt x="2732" y="6084"/>
                    </a:cubicBezTo>
                    <a:cubicBezTo>
                      <a:pt x="2671" y="6081"/>
                      <a:pt x="2580" y="6146"/>
                      <a:pt x="2547" y="6205"/>
                    </a:cubicBezTo>
                    <a:cubicBezTo>
                      <a:pt x="2013" y="7149"/>
                      <a:pt x="1666" y="8159"/>
                      <a:pt x="1478" y="9227"/>
                    </a:cubicBezTo>
                    <a:cubicBezTo>
                      <a:pt x="1448" y="9401"/>
                      <a:pt x="1483" y="9483"/>
                      <a:pt x="1659" y="9549"/>
                    </a:cubicBezTo>
                    <a:cubicBezTo>
                      <a:pt x="1985" y="9673"/>
                      <a:pt x="2273" y="9865"/>
                      <a:pt x="2438" y="10191"/>
                    </a:cubicBezTo>
                    <a:cubicBezTo>
                      <a:pt x="2526" y="10368"/>
                      <a:pt x="2534" y="10536"/>
                      <a:pt x="2372" y="10690"/>
                    </a:cubicBezTo>
                    <a:cubicBezTo>
                      <a:pt x="1914" y="11124"/>
                      <a:pt x="1657" y="11672"/>
                      <a:pt x="1500" y="12273"/>
                    </a:cubicBezTo>
                    <a:cubicBezTo>
                      <a:pt x="1485" y="12331"/>
                      <a:pt x="1490" y="12398"/>
                      <a:pt x="1501" y="12458"/>
                    </a:cubicBezTo>
                    <a:cubicBezTo>
                      <a:pt x="1787" y="14045"/>
                      <a:pt x="2411" y="15485"/>
                      <a:pt x="3450" y="16720"/>
                    </a:cubicBezTo>
                    <a:cubicBezTo>
                      <a:pt x="5871" y="19599"/>
                      <a:pt x="8960" y="20681"/>
                      <a:pt x="12657" y="20068"/>
                    </a:cubicBezTo>
                    <a:cubicBezTo>
                      <a:pt x="12718" y="20057"/>
                      <a:pt x="12772" y="20002"/>
                      <a:pt x="12831" y="19967"/>
                    </a:cubicBezTo>
                    <a:cubicBezTo>
                      <a:pt x="12913" y="19970"/>
                      <a:pt x="12999" y="19988"/>
                      <a:pt x="13076" y="19971"/>
                    </a:cubicBezTo>
                    <a:cubicBezTo>
                      <a:pt x="13268" y="19928"/>
                      <a:pt x="13458" y="19877"/>
                      <a:pt x="13644" y="19815"/>
                    </a:cubicBezTo>
                    <a:cubicBezTo>
                      <a:pt x="16308" y="18932"/>
                      <a:pt x="18228" y="17210"/>
                      <a:pt x="19418" y="14674"/>
                    </a:cubicBezTo>
                    <a:cubicBezTo>
                      <a:pt x="19701" y="14071"/>
                      <a:pt x="19906" y="13439"/>
                      <a:pt x="20038" y="12764"/>
                    </a:cubicBezTo>
                    <a:cubicBezTo>
                      <a:pt x="20004" y="12790"/>
                      <a:pt x="19987" y="12801"/>
                      <a:pt x="19972" y="12816"/>
                    </a:cubicBezTo>
                    <a:cubicBezTo>
                      <a:pt x="19693" y="13107"/>
                      <a:pt x="19549" y="13076"/>
                      <a:pt x="19428" y="12685"/>
                    </a:cubicBezTo>
                    <a:cubicBezTo>
                      <a:pt x="19365" y="12485"/>
                      <a:pt x="19337" y="12274"/>
                      <a:pt x="19284" y="12071"/>
                    </a:cubicBezTo>
                    <a:cubicBezTo>
                      <a:pt x="19178" y="11659"/>
                      <a:pt x="18951" y="11467"/>
                      <a:pt x="18527" y="11434"/>
                    </a:cubicBezTo>
                    <a:cubicBezTo>
                      <a:pt x="18331" y="11419"/>
                      <a:pt x="18132" y="11440"/>
                      <a:pt x="17938" y="11417"/>
                    </a:cubicBezTo>
                    <a:cubicBezTo>
                      <a:pt x="17607" y="11380"/>
                      <a:pt x="17278" y="11320"/>
                      <a:pt x="16948" y="11271"/>
                    </a:cubicBezTo>
                    <a:cubicBezTo>
                      <a:pt x="16902" y="11265"/>
                      <a:pt x="16847" y="11255"/>
                      <a:pt x="16808" y="11274"/>
                    </a:cubicBezTo>
                    <a:cubicBezTo>
                      <a:pt x="16509" y="11412"/>
                      <a:pt x="16205" y="11377"/>
                      <a:pt x="15899" y="11313"/>
                    </a:cubicBezTo>
                    <a:cubicBezTo>
                      <a:pt x="15549" y="11239"/>
                      <a:pt x="15202" y="11141"/>
                      <a:pt x="14848" y="11096"/>
                    </a:cubicBezTo>
                    <a:cubicBezTo>
                      <a:pt x="14367" y="11035"/>
                      <a:pt x="14177" y="11228"/>
                      <a:pt x="14180" y="11716"/>
                    </a:cubicBezTo>
                    <a:cubicBezTo>
                      <a:pt x="14180" y="11772"/>
                      <a:pt x="14187" y="11828"/>
                      <a:pt x="14195" y="11883"/>
                    </a:cubicBezTo>
                    <a:cubicBezTo>
                      <a:pt x="14242" y="12220"/>
                      <a:pt x="14406" y="12367"/>
                      <a:pt x="14748" y="12330"/>
                    </a:cubicBezTo>
                    <a:cubicBezTo>
                      <a:pt x="14983" y="12305"/>
                      <a:pt x="15215" y="12238"/>
                      <a:pt x="15444" y="12176"/>
                    </a:cubicBezTo>
                    <a:cubicBezTo>
                      <a:pt x="15647" y="12121"/>
                      <a:pt x="15842" y="12038"/>
                      <a:pt x="16046" y="11986"/>
                    </a:cubicBezTo>
                    <a:cubicBezTo>
                      <a:pt x="16262" y="11931"/>
                      <a:pt x="16343" y="12021"/>
                      <a:pt x="16270" y="12233"/>
                    </a:cubicBezTo>
                    <a:cubicBezTo>
                      <a:pt x="16221" y="12371"/>
                      <a:pt x="16152" y="12503"/>
                      <a:pt x="16080" y="12631"/>
                    </a:cubicBezTo>
                    <a:cubicBezTo>
                      <a:pt x="15514" y="13642"/>
                      <a:pt x="14929" y="14642"/>
                      <a:pt x="14383" y="15663"/>
                    </a:cubicBezTo>
                    <a:cubicBezTo>
                      <a:pt x="13989" y="16399"/>
                      <a:pt x="13625" y="17159"/>
                      <a:pt x="13488" y="17992"/>
                    </a:cubicBezTo>
                    <a:cubicBezTo>
                      <a:pt x="13424" y="18384"/>
                      <a:pt x="13444" y="18788"/>
                      <a:pt x="13418" y="19187"/>
                    </a:cubicBezTo>
                    <a:cubicBezTo>
                      <a:pt x="13391" y="19593"/>
                      <a:pt x="13181" y="19962"/>
                      <a:pt x="12831" y="19967"/>
                    </a:cubicBezTo>
                    <a:close/>
                    <a:moveTo>
                      <a:pt x="12831" y="19967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" name="Freeform: Shape 14"/>
              <p:cNvSpPr/>
              <p:nvPr/>
            </p:nvSpPr>
            <p:spPr bwMode="auto">
              <a:xfrm>
                <a:off x="136" y="1400"/>
                <a:ext cx="274" cy="408"/>
              </a:xfrm>
              <a:custGeom>
                <a:avLst/>
                <a:gdLst/>
                <a:ahLst/>
                <a:cxnLst/>
                <a:rect l="0" t="0" r="r" b="b"/>
                <a:pathLst>
                  <a:path w="21122" h="21584">
                    <a:moveTo>
                      <a:pt x="11182" y="0"/>
                    </a:moveTo>
                    <a:cubicBezTo>
                      <a:pt x="11884" y="85"/>
                      <a:pt x="12596" y="140"/>
                      <a:pt x="13286" y="259"/>
                    </a:cubicBezTo>
                    <a:cubicBezTo>
                      <a:pt x="15133" y="576"/>
                      <a:pt x="16719" y="1226"/>
                      <a:pt x="18054" y="2151"/>
                    </a:cubicBezTo>
                    <a:cubicBezTo>
                      <a:pt x="19428" y="3103"/>
                      <a:pt x="20368" y="4232"/>
                      <a:pt x="20812" y="5542"/>
                    </a:cubicBezTo>
                    <a:cubicBezTo>
                      <a:pt x="21428" y="7361"/>
                      <a:pt x="21136" y="9107"/>
                      <a:pt x="19849" y="10764"/>
                    </a:cubicBezTo>
                    <a:cubicBezTo>
                      <a:pt x="19441" y="11289"/>
                      <a:pt x="19023" y="11812"/>
                      <a:pt x="18625" y="12341"/>
                    </a:cubicBezTo>
                    <a:cubicBezTo>
                      <a:pt x="18111" y="13023"/>
                      <a:pt x="17881" y="13762"/>
                      <a:pt x="17754" y="14519"/>
                    </a:cubicBezTo>
                    <a:cubicBezTo>
                      <a:pt x="17737" y="14616"/>
                      <a:pt x="17715" y="14713"/>
                      <a:pt x="17684" y="14808"/>
                    </a:cubicBezTo>
                    <a:cubicBezTo>
                      <a:pt x="17617" y="15008"/>
                      <a:pt x="17578" y="15553"/>
                      <a:pt x="17634" y="15744"/>
                    </a:cubicBezTo>
                    <a:cubicBezTo>
                      <a:pt x="17745" y="16121"/>
                      <a:pt x="17664" y="16481"/>
                      <a:pt x="17471" y="16837"/>
                    </a:cubicBezTo>
                    <a:cubicBezTo>
                      <a:pt x="17426" y="16918"/>
                      <a:pt x="17418" y="17030"/>
                      <a:pt x="17463" y="17109"/>
                    </a:cubicBezTo>
                    <a:cubicBezTo>
                      <a:pt x="18033" y="18096"/>
                      <a:pt x="17442" y="19151"/>
                      <a:pt x="16059" y="19618"/>
                    </a:cubicBezTo>
                    <a:cubicBezTo>
                      <a:pt x="15940" y="19658"/>
                      <a:pt x="15825" y="19750"/>
                      <a:pt x="15778" y="19837"/>
                    </a:cubicBezTo>
                    <a:cubicBezTo>
                      <a:pt x="15201" y="20876"/>
                      <a:pt x="14114" y="21489"/>
                      <a:pt x="12500" y="21548"/>
                    </a:cubicBezTo>
                    <a:cubicBezTo>
                      <a:pt x="11125" y="21599"/>
                      <a:pt x="9736" y="21600"/>
                      <a:pt x="8365" y="21523"/>
                    </a:cubicBezTo>
                    <a:cubicBezTo>
                      <a:pt x="6958" y="21443"/>
                      <a:pt x="5989" y="20862"/>
                      <a:pt x="5447" y="19971"/>
                    </a:cubicBezTo>
                    <a:cubicBezTo>
                      <a:pt x="5330" y="19780"/>
                      <a:pt x="5200" y="19652"/>
                      <a:pt x="4921" y="19552"/>
                    </a:cubicBezTo>
                    <a:cubicBezTo>
                      <a:pt x="3672" y="19102"/>
                      <a:pt x="3125" y="18047"/>
                      <a:pt x="3655" y="17149"/>
                    </a:cubicBezTo>
                    <a:cubicBezTo>
                      <a:pt x="3725" y="17030"/>
                      <a:pt x="3737" y="16938"/>
                      <a:pt x="3663" y="16815"/>
                    </a:cubicBezTo>
                    <a:cubicBezTo>
                      <a:pt x="3387" y="16356"/>
                      <a:pt x="3386" y="15889"/>
                      <a:pt x="3623" y="15418"/>
                    </a:cubicBezTo>
                    <a:cubicBezTo>
                      <a:pt x="3667" y="15331"/>
                      <a:pt x="3641" y="15220"/>
                      <a:pt x="3614" y="15125"/>
                    </a:cubicBezTo>
                    <a:cubicBezTo>
                      <a:pt x="3513" y="14776"/>
                      <a:pt x="3369" y="14432"/>
                      <a:pt x="3294" y="14081"/>
                    </a:cubicBezTo>
                    <a:cubicBezTo>
                      <a:pt x="3129" y="13299"/>
                      <a:pt x="2721" y="12581"/>
                      <a:pt x="2187" y="11888"/>
                    </a:cubicBezTo>
                    <a:cubicBezTo>
                      <a:pt x="1691" y="11245"/>
                      <a:pt x="1160" y="10609"/>
                      <a:pt x="749" y="9940"/>
                    </a:cubicBezTo>
                    <a:cubicBezTo>
                      <a:pt x="-11" y="8700"/>
                      <a:pt x="-172" y="7395"/>
                      <a:pt x="172" y="6077"/>
                    </a:cubicBezTo>
                    <a:cubicBezTo>
                      <a:pt x="845" y="3497"/>
                      <a:pt x="2971" y="1673"/>
                      <a:pt x="6433" y="588"/>
                    </a:cubicBezTo>
                    <a:cubicBezTo>
                      <a:pt x="7461" y="265"/>
                      <a:pt x="8556" y="91"/>
                      <a:pt x="9687" y="33"/>
                    </a:cubicBezTo>
                    <a:cubicBezTo>
                      <a:pt x="9777" y="28"/>
                      <a:pt x="9866" y="11"/>
                      <a:pt x="9955" y="0"/>
                    </a:cubicBezTo>
                    <a:cubicBezTo>
                      <a:pt x="10364" y="0"/>
                      <a:pt x="10773" y="0"/>
                      <a:pt x="11182" y="0"/>
                    </a:cubicBezTo>
                    <a:close/>
                    <a:moveTo>
                      <a:pt x="10546" y="14914"/>
                    </a:moveTo>
                    <a:cubicBezTo>
                      <a:pt x="11916" y="14914"/>
                      <a:pt x="13287" y="14914"/>
                      <a:pt x="14656" y="14914"/>
                    </a:cubicBezTo>
                    <a:cubicBezTo>
                      <a:pt x="15501" y="14914"/>
                      <a:pt x="15710" y="14757"/>
                      <a:pt x="15854" y="14193"/>
                    </a:cubicBezTo>
                    <a:cubicBezTo>
                      <a:pt x="16009" y="13588"/>
                      <a:pt x="16154" y="12968"/>
                      <a:pt x="16480" y="12402"/>
                    </a:cubicBezTo>
                    <a:cubicBezTo>
                      <a:pt x="16908" y="11656"/>
                      <a:pt x="17489" y="10949"/>
                      <a:pt x="18040" y="10239"/>
                    </a:cubicBezTo>
                    <a:cubicBezTo>
                      <a:pt x="18629" y="9480"/>
                      <a:pt x="19031" y="8687"/>
                      <a:pt x="19120" y="7826"/>
                    </a:cubicBezTo>
                    <a:cubicBezTo>
                      <a:pt x="19335" y="5751"/>
                      <a:pt x="18335" y="4004"/>
                      <a:pt x="15988" y="2684"/>
                    </a:cubicBezTo>
                    <a:cubicBezTo>
                      <a:pt x="13090" y="1055"/>
                      <a:pt x="9224" y="899"/>
                      <a:pt x="6031" y="2250"/>
                    </a:cubicBezTo>
                    <a:cubicBezTo>
                      <a:pt x="2972" y="3544"/>
                      <a:pt x="1486" y="5948"/>
                      <a:pt x="2126" y="8422"/>
                    </a:cubicBezTo>
                    <a:cubicBezTo>
                      <a:pt x="2348" y="9280"/>
                      <a:pt x="2904" y="10044"/>
                      <a:pt x="3540" y="10781"/>
                    </a:cubicBezTo>
                    <a:cubicBezTo>
                      <a:pt x="4484" y="11876"/>
                      <a:pt x="5132" y="13034"/>
                      <a:pt x="5320" y="14308"/>
                    </a:cubicBezTo>
                    <a:cubicBezTo>
                      <a:pt x="5386" y="14752"/>
                      <a:pt x="5693" y="14914"/>
                      <a:pt x="6344" y="14914"/>
                    </a:cubicBezTo>
                    <a:cubicBezTo>
                      <a:pt x="7745" y="14914"/>
                      <a:pt x="9145" y="14914"/>
                      <a:pt x="10546" y="14914"/>
                    </a:cubicBezTo>
                    <a:close/>
                    <a:moveTo>
                      <a:pt x="10599" y="15504"/>
                    </a:moveTo>
                    <a:cubicBezTo>
                      <a:pt x="9189" y="15504"/>
                      <a:pt x="7778" y="15505"/>
                      <a:pt x="6368" y="15503"/>
                    </a:cubicBezTo>
                    <a:cubicBezTo>
                      <a:pt x="5961" y="15502"/>
                      <a:pt x="5647" y="15606"/>
                      <a:pt x="5484" y="15868"/>
                    </a:cubicBezTo>
                    <a:cubicBezTo>
                      <a:pt x="5229" y="16279"/>
                      <a:pt x="5664" y="16681"/>
                      <a:pt x="6367" y="16682"/>
                    </a:cubicBezTo>
                    <a:cubicBezTo>
                      <a:pt x="8329" y="16685"/>
                      <a:pt x="10291" y="16683"/>
                      <a:pt x="12254" y="16683"/>
                    </a:cubicBezTo>
                    <a:cubicBezTo>
                      <a:pt x="13103" y="16683"/>
                      <a:pt x="13950" y="16683"/>
                      <a:pt x="14799" y="16683"/>
                    </a:cubicBezTo>
                    <a:cubicBezTo>
                      <a:pt x="15195" y="16684"/>
                      <a:pt x="15494" y="16571"/>
                      <a:pt x="15652" y="16319"/>
                    </a:cubicBezTo>
                    <a:cubicBezTo>
                      <a:pt x="15903" y="15916"/>
                      <a:pt x="15477" y="15508"/>
                      <a:pt x="14800" y="15505"/>
                    </a:cubicBezTo>
                    <a:cubicBezTo>
                      <a:pt x="13400" y="15501"/>
                      <a:pt x="12000" y="15504"/>
                      <a:pt x="10599" y="15504"/>
                    </a:cubicBezTo>
                    <a:close/>
                    <a:moveTo>
                      <a:pt x="10600" y="17273"/>
                    </a:moveTo>
                    <a:cubicBezTo>
                      <a:pt x="9190" y="17273"/>
                      <a:pt x="7779" y="17275"/>
                      <a:pt x="6368" y="17272"/>
                    </a:cubicBezTo>
                    <a:cubicBezTo>
                      <a:pt x="5962" y="17271"/>
                      <a:pt x="5648" y="17376"/>
                      <a:pt x="5485" y="17638"/>
                    </a:cubicBezTo>
                    <a:cubicBezTo>
                      <a:pt x="5229" y="18048"/>
                      <a:pt x="5665" y="18451"/>
                      <a:pt x="6367" y="18452"/>
                    </a:cubicBezTo>
                    <a:cubicBezTo>
                      <a:pt x="8329" y="18454"/>
                      <a:pt x="10291" y="18453"/>
                      <a:pt x="12254" y="18453"/>
                    </a:cubicBezTo>
                    <a:cubicBezTo>
                      <a:pt x="13103" y="18453"/>
                      <a:pt x="13950" y="18452"/>
                      <a:pt x="14799" y="18453"/>
                    </a:cubicBezTo>
                    <a:cubicBezTo>
                      <a:pt x="15195" y="18453"/>
                      <a:pt x="15494" y="18341"/>
                      <a:pt x="15652" y="18088"/>
                    </a:cubicBezTo>
                    <a:cubicBezTo>
                      <a:pt x="15903" y="17685"/>
                      <a:pt x="15478" y="17276"/>
                      <a:pt x="14801" y="17274"/>
                    </a:cubicBezTo>
                    <a:cubicBezTo>
                      <a:pt x="13400" y="17270"/>
                      <a:pt x="12000" y="17273"/>
                      <a:pt x="10600" y="17273"/>
                    </a:cubicBezTo>
                    <a:close/>
                    <a:moveTo>
                      <a:pt x="7154" y="19053"/>
                    </a:moveTo>
                    <a:cubicBezTo>
                      <a:pt x="7141" y="19663"/>
                      <a:pt x="7823" y="20191"/>
                      <a:pt x="8729" y="20210"/>
                    </a:cubicBezTo>
                    <a:cubicBezTo>
                      <a:pt x="9955" y="20236"/>
                      <a:pt x="11183" y="20236"/>
                      <a:pt x="12408" y="20210"/>
                    </a:cubicBezTo>
                    <a:cubicBezTo>
                      <a:pt x="13314" y="20191"/>
                      <a:pt x="13998" y="19660"/>
                      <a:pt x="13981" y="19053"/>
                    </a:cubicBezTo>
                    <a:cubicBezTo>
                      <a:pt x="11706" y="19053"/>
                      <a:pt x="9430" y="19053"/>
                      <a:pt x="7154" y="19053"/>
                    </a:cubicBezTo>
                    <a:close/>
                    <a:moveTo>
                      <a:pt x="7154" y="19053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35" name="Group 15"/>
              <p:cNvGrpSpPr/>
              <p:nvPr/>
            </p:nvGrpSpPr>
            <p:grpSpPr bwMode="auto">
              <a:xfrm>
                <a:off x="896" y="2376"/>
                <a:ext cx="370" cy="377"/>
                <a:chOff x="0" y="0"/>
                <a:chExt cx="370" cy="377"/>
              </a:xfrm>
            </p:grpSpPr>
            <p:sp>
              <p:nvSpPr>
                <p:cNvPr id="46" name="Freeform: Shape 26"/>
                <p:cNvSpPr/>
                <p:nvPr/>
              </p:nvSpPr>
              <p:spPr bwMode="auto">
                <a:xfrm>
                  <a:off x="0" y="0"/>
                  <a:ext cx="370" cy="266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598" h="21600">
                      <a:moveTo>
                        <a:pt x="20627" y="0"/>
                      </a:moveTo>
                      <a:cubicBezTo>
                        <a:pt x="20980" y="176"/>
                        <a:pt x="21300" y="427"/>
                        <a:pt x="21446" y="932"/>
                      </a:cubicBezTo>
                      <a:cubicBezTo>
                        <a:pt x="21529" y="1215"/>
                        <a:pt x="21591" y="1533"/>
                        <a:pt x="21592" y="1835"/>
                      </a:cubicBezTo>
                      <a:cubicBezTo>
                        <a:pt x="21600" y="7811"/>
                        <a:pt x="21600" y="13787"/>
                        <a:pt x="21596" y="19763"/>
                      </a:cubicBezTo>
                      <a:cubicBezTo>
                        <a:pt x="21596" y="20903"/>
                        <a:pt x="21080" y="21600"/>
                        <a:pt x="20260" y="21600"/>
                      </a:cubicBezTo>
                      <a:cubicBezTo>
                        <a:pt x="13983" y="21600"/>
                        <a:pt x="7705" y="21600"/>
                        <a:pt x="1428" y="21600"/>
                      </a:cubicBezTo>
                      <a:cubicBezTo>
                        <a:pt x="615" y="21600"/>
                        <a:pt x="291" y="21279"/>
                        <a:pt x="27" y="20210"/>
                      </a:cubicBezTo>
                      <a:cubicBezTo>
                        <a:pt x="21" y="20183"/>
                        <a:pt x="9" y="20159"/>
                        <a:pt x="0" y="20133"/>
                      </a:cubicBezTo>
                      <a:cubicBezTo>
                        <a:pt x="0" y="13911"/>
                        <a:pt x="0" y="7689"/>
                        <a:pt x="0" y="1467"/>
                      </a:cubicBezTo>
                      <a:cubicBezTo>
                        <a:pt x="40" y="1312"/>
                        <a:pt x="75" y="1155"/>
                        <a:pt x="121" y="1004"/>
                      </a:cubicBezTo>
                      <a:cubicBezTo>
                        <a:pt x="282" y="471"/>
                        <a:pt x="595" y="183"/>
                        <a:pt x="971" y="0"/>
                      </a:cubicBezTo>
                      <a:cubicBezTo>
                        <a:pt x="7522" y="0"/>
                        <a:pt x="14075" y="0"/>
                        <a:pt x="20627" y="0"/>
                      </a:cubicBezTo>
                      <a:close/>
                      <a:moveTo>
                        <a:pt x="20233" y="19710"/>
                      </a:moveTo>
                      <a:cubicBezTo>
                        <a:pt x="20233" y="13756"/>
                        <a:pt x="20233" y="7824"/>
                        <a:pt x="20233" y="1902"/>
                      </a:cubicBezTo>
                      <a:cubicBezTo>
                        <a:pt x="13931" y="1902"/>
                        <a:pt x="7644" y="1902"/>
                        <a:pt x="1361" y="1902"/>
                      </a:cubicBezTo>
                      <a:cubicBezTo>
                        <a:pt x="1361" y="7850"/>
                        <a:pt x="1361" y="13774"/>
                        <a:pt x="1361" y="19710"/>
                      </a:cubicBezTo>
                      <a:cubicBezTo>
                        <a:pt x="7654" y="19710"/>
                        <a:pt x="13936" y="19710"/>
                        <a:pt x="20233" y="19710"/>
                      </a:cubicBezTo>
                      <a:close/>
                      <a:moveTo>
                        <a:pt x="20233" y="1971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7" name="Freeform: Shape 27"/>
                <p:cNvSpPr/>
                <p:nvPr/>
              </p:nvSpPr>
              <p:spPr bwMode="auto">
                <a:xfrm>
                  <a:off x="96" y="296"/>
                  <a:ext cx="185" cy="81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588" h="21597">
                      <a:moveTo>
                        <a:pt x="6745" y="0"/>
                      </a:moveTo>
                      <a:cubicBezTo>
                        <a:pt x="9463" y="0"/>
                        <a:pt x="12127" y="0"/>
                        <a:pt x="14822" y="0"/>
                      </a:cubicBezTo>
                      <a:cubicBezTo>
                        <a:pt x="14830" y="341"/>
                        <a:pt x="14842" y="653"/>
                        <a:pt x="14842" y="964"/>
                      </a:cubicBezTo>
                      <a:cubicBezTo>
                        <a:pt x="14844" y="3634"/>
                        <a:pt x="14835" y="6306"/>
                        <a:pt x="14845" y="8976"/>
                      </a:cubicBezTo>
                      <a:cubicBezTo>
                        <a:pt x="14861" y="12778"/>
                        <a:pt x="16002" y="15373"/>
                        <a:pt x="17668" y="15412"/>
                      </a:cubicBezTo>
                      <a:cubicBezTo>
                        <a:pt x="18482" y="15431"/>
                        <a:pt x="19297" y="15405"/>
                        <a:pt x="20113" y="15418"/>
                      </a:cubicBezTo>
                      <a:cubicBezTo>
                        <a:pt x="20980" y="15431"/>
                        <a:pt x="21583" y="16695"/>
                        <a:pt x="21588" y="18484"/>
                      </a:cubicBezTo>
                      <a:cubicBezTo>
                        <a:pt x="21594" y="20278"/>
                        <a:pt x="20991" y="21591"/>
                        <a:pt x="20132" y="21591"/>
                      </a:cubicBezTo>
                      <a:cubicBezTo>
                        <a:pt x="13906" y="21598"/>
                        <a:pt x="7681" y="21600"/>
                        <a:pt x="1455" y="21591"/>
                      </a:cubicBezTo>
                      <a:cubicBezTo>
                        <a:pt x="597" y="21589"/>
                        <a:pt x="-6" y="20274"/>
                        <a:pt x="1" y="18480"/>
                      </a:cubicBezTo>
                      <a:cubicBezTo>
                        <a:pt x="7" y="16691"/>
                        <a:pt x="610" y="15431"/>
                        <a:pt x="1478" y="15418"/>
                      </a:cubicBezTo>
                      <a:cubicBezTo>
                        <a:pt x="2292" y="15405"/>
                        <a:pt x="3107" y="15431"/>
                        <a:pt x="3922" y="15412"/>
                      </a:cubicBezTo>
                      <a:cubicBezTo>
                        <a:pt x="5587" y="15373"/>
                        <a:pt x="6728" y="12776"/>
                        <a:pt x="6742" y="8971"/>
                      </a:cubicBezTo>
                      <a:cubicBezTo>
                        <a:pt x="6753" y="6014"/>
                        <a:pt x="6745" y="3058"/>
                        <a:pt x="6745" y="0"/>
                      </a:cubicBezTo>
                      <a:close/>
                      <a:moveTo>
                        <a:pt x="6745" y="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36" name="Freeform: Shape 16"/>
              <p:cNvSpPr/>
              <p:nvPr/>
            </p:nvSpPr>
            <p:spPr bwMode="auto">
              <a:xfrm>
                <a:off x="935" y="2960"/>
                <a:ext cx="305" cy="487"/>
              </a:xfrm>
              <a:custGeom>
                <a:avLst/>
                <a:gdLst/>
                <a:ahLst/>
                <a:cxnLst/>
                <a:rect l="0" t="0" r="r" b="b"/>
                <a:pathLst>
                  <a:path w="21596" h="21600">
                    <a:moveTo>
                      <a:pt x="19774" y="0"/>
                    </a:moveTo>
                    <a:cubicBezTo>
                      <a:pt x="20458" y="119"/>
                      <a:pt x="21065" y="323"/>
                      <a:pt x="21346" y="750"/>
                    </a:cubicBezTo>
                    <a:cubicBezTo>
                      <a:pt x="21500" y="983"/>
                      <a:pt x="21585" y="1251"/>
                      <a:pt x="21585" y="1504"/>
                    </a:cubicBezTo>
                    <a:cubicBezTo>
                      <a:pt x="21600" y="5145"/>
                      <a:pt x="21595" y="8785"/>
                      <a:pt x="21595" y="12426"/>
                    </a:cubicBezTo>
                    <a:cubicBezTo>
                      <a:pt x="21595" y="14978"/>
                      <a:pt x="21595" y="17529"/>
                      <a:pt x="21595" y="20080"/>
                    </a:cubicBezTo>
                    <a:cubicBezTo>
                      <a:pt x="21595" y="21053"/>
                      <a:pt x="20727" y="21600"/>
                      <a:pt x="19180" y="21600"/>
                    </a:cubicBezTo>
                    <a:cubicBezTo>
                      <a:pt x="13592" y="21600"/>
                      <a:pt x="8004" y="21600"/>
                      <a:pt x="2415" y="21600"/>
                    </a:cubicBezTo>
                    <a:cubicBezTo>
                      <a:pt x="869" y="21600"/>
                      <a:pt x="0" y="21053"/>
                      <a:pt x="0" y="20080"/>
                    </a:cubicBezTo>
                    <a:cubicBezTo>
                      <a:pt x="0" y="13944"/>
                      <a:pt x="0" y="7809"/>
                      <a:pt x="0" y="1672"/>
                    </a:cubicBezTo>
                    <a:cubicBezTo>
                      <a:pt x="0" y="673"/>
                      <a:pt x="359" y="343"/>
                      <a:pt x="1822" y="0"/>
                    </a:cubicBezTo>
                    <a:cubicBezTo>
                      <a:pt x="7806" y="0"/>
                      <a:pt x="13789" y="0"/>
                      <a:pt x="19774" y="0"/>
                    </a:cubicBezTo>
                    <a:close/>
                    <a:moveTo>
                      <a:pt x="19413" y="18215"/>
                    </a:moveTo>
                    <a:cubicBezTo>
                      <a:pt x="19413" y="13261"/>
                      <a:pt x="19413" y="8324"/>
                      <a:pt x="19413" y="3392"/>
                    </a:cubicBezTo>
                    <a:cubicBezTo>
                      <a:pt x="13650" y="3392"/>
                      <a:pt x="7910" y="3392"/>
                      <a:pt x="2177" y="3392"/>
                    </a:cubicBezTo>
                    <a:cubicBezTo>
                      <a:pt x="2177" y="8341"/>
                      <a:pt x="2177" y="13273"/>
                      <a:pt x="2177" y="18215"/>
                    </a:cubicBezTo>
                    <a:cubicBezTo>
                      <a:pt x="7926" y="18215"/>
                      <a:pt x="13657" y="18215"/>
                      <a:pt x="19413" y="18215"/>
                    </a:cubicBezTo>
                    <a:close/>
                    <a:moveTo>
                      <a:pt x="10796" y="1350"/>
                    </a:moveTo>
                    <a:cubicBezTo>
                      <a:pt x="9673" y="1350"/>
                      <a:pt x="8551" y="1350"/>
                      <a:pt x="7428" y="1350"/>
                    </a:cubicBezTo>
                    <a:cubicBezTo>
                      <a:pt x="7293" y="1350"/>
                      <a:pt x="7157" y="1346"/>
                      <a:pt x="7024" y="1352"/>
                    </a:cubicBezTo>
                    <a:cubicBezTo>
                      <a:pt x="6703" y="1369"/>
                      <a:pt x="6482" y="1509"/>
                      <a:pt x="6484" y="1688"/>
                    </a:cubicBezTo>
                    <a:cubicBezTo>
                      <a:pt x="6484" y="1868"/>
                      <a:pt x="6705" y="2005"/>
                      <a:pt x="7026" y="2023"/>
                    </a:cubicBezTo>
                    <a:cubicBezTo>
                      <a:pt x="7105" y="2027"/>
                      <a:pt x="7183" y="2025"/>
                      <a:pt x="7262" y="2025"/>
                    </a:cubicBezTo>
                    <a:cubicBezTo>
                      <a:pt x="9620" y="2025"/>
                      <a:pt x="11978" y="2025"/>
                      <a:pt x="14336" y="2024"/>
                    </a:cubicBezTo>
                    <a:cubicBezTo>
                      <a:pt x="14459" y="2024"/>
                      <a:pt x="14587" y="2026"/>
                      <a:pt x="14703" y="2007"/>
                    </a:cubicBezTo>
                    <a:cubicBezTo>
                      <a:pt x="14960" y="1965"/>
                      <a:pt x="15108" y="1852"/>
                      <a:pt x="15107" y="1686"/>
                    </a:cubicBezTo>
                    <a:cubicBezTo>
                      <a:pt x="15107" y="1521"/>
                      <a:pt x="14957" y="1408"/>
                      <a:pt x="14701" y="1367"/>
                    </a:cubicBezTo>
                    <a:cubicBezTo>
                      <a:pt x="14584" y="1347"/>
                      <a:pt x="14456" y="1351"/>
                      <a:pt x="14333" y="1350"/>
                    </a:cubicBezTo>
                    <a:cubicBezTo>
                      <a:pt x="13154" y="1350"/>
                      <a:pt x="11976" y="1350"/>
                      <a:pt x="10796" y="1350"/>
                    </a:cubicBezTo>
                    <a:close/>
                    <a:moveTo>
                      <a:pt x="12415" y="19915"/>
                    </a:moveTo>
                    <a:cubicBezTo>
                      <a:pt x="12418" y="19365"/>
                      <a:pt x="11692" y="18906"/>
                      <a:pt x="10811" y="18901"/>
                    </a:cubicBezTo>
                    <a:cubicBezTo>
                      <a:pt x="9932" y="18896"/>
                      <a:pt x="9193" y="19348"/>
                      <a:pt x="9180" y="19898"/>
                    </a:cubicBezTo>
                    <a:cubicBezTo>
                      <a:pt x="9167" y="20456"/>
                      <a:pt x="9907" y="20925"/>
                      <a:pt x="10800" y="20923"/>
                    </a:cubicBezTo>
                    <a:cubicBezTo>
                      <a:pt x="11681" y="20922"/>
                      <a:pt x="12412" y="20466"/>
                      <a:pt x="12415" y="19915"/>
                    </a:cubicBezTo>
                    <a:close/>
                    <a:moveTo>
                      <a:pt x="12415" y="19915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37" name="Group 17"/>
              <p:cNvGrpSpPr/>
              <p:nvPr/>
            </p:nvGrpSpPr>
            <p:grpSpPr bwMode="auto">
              <a:xfrm>
                <a:off x="159" y="1032"/>
                <a:ext cx="266" cy="260"/>
                <a:chOff x="0" y="0"/>
                <a:chExt cx="265" cy="260"/>
              </a:xfrm>
            </p:grpSpPr>
            <p:sp>
              <p:nvSpPr>
                <p:cNvPr id="44" name="Freeform: Shape 24"/>
                <p:cNvSpPr/>
                <p:nvPr/>
              </p:nvSpPr>
              <p:spPr bwMode="auto">
                <a:xfrm>
                  <a:off x="0" y="0"/>
                  <a:ext cx="265" cy="260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561" h="21555">
                      <a:moveTo>
                        <a:pt x="10829" y="21545"/>
                      </a:moveTo>
                      <a:cubicBezTo>
                        <a:pt x="10472" y="21545"/>
                        <a:pt x="10115" y="21538"/>
                        <a:pt x="9758" y="21547"/>
                      </a:cubicBezTo>
                      <a:cubicBezTo>
                        <a:pt x="9500" y="21553"/>
                        <a:pt x="9298" y="21460"/>
                        <a:pt x="9176" y="21231"/>
                      </a:cubicBezTo>
                      <a:cubicBezTo>
                        <a:pt x="8991" y="20883"/>
                        <a:pt x="8808" y="20535"/>
                        <a:pt x="8647" y="20176"/>
                      </a:cubicBezTo>
                      <a:cubicBezTo>
                        <a:pt x="8451" y="19738"/>
                        <a:pt x="8272" y="19291"/>
                        <a:pt x="8099" y="18843"/>
                      </a:cubicBezTo>
                      <a:cubicBezTo>
                        <a:pt x="8038" y="18684"/>
                        <a:pt x="7938" y="18603"/>
                        <a:pt x="7794" y="18520"/>
                      </a:cubicBezTo>
                      <a:cubicBezTo>
                        <a:pt x="7405" y="18296"/>
                        <a:pt x="7061" y="18340"/>
                        <a:pt x="6664" y="18533"/>
                      </a:cubicBezTo>
                      <a:cubicBezTo>
                        <a:pt x="6036" y="18839"/>
                        <a:pt x="5377" y="19077"/>
                        <a:pt x="4727" y="19334"/>
                      </a:cubicBezTo>
                      <a:cubicBezTo>
                        <a:pt x="4412" y="19460"/>
                        <a:pt x="4142" y="19378"/>
                        <a:pt x="3901" y="19132"/>
                      </a:cubicBezTo>
                      <a:cubicBezTo>
                        <a:pt x="3420" y="18637"/>
                        <a:pt x="2930" y="18152"/>
                        <a:pt x="2437" y="17669"/>
                      </a:cubicBezTo>
                      <a:cubicBezTo>
                        <a:pt x="2252" y="17488"/>
                        <a:pt x="2162" y="17286"/>
                        <a:pt x="2245" y="17030"/>
                      </a:cubicBezTo>
                      <a:cubicBezTo>
                        <a:pt x="2373" y="16633"/>
                        <a:pt x="2496" y="16234"/>
                        <a:pt x="2644" y="15844"/>
                      </a:cubicBezTo>
                      <a:cubicBezTo>
                        <a:pt x="2813" y="15402"/>
                        <a:pt x="3014" y="14973"/>
                        <a:pt x="3182" y="14531"/>
                      </a:cubicBezTo>
                      <a:cubicBezTo>
                        <a:pt x="3223" y="14421"/>
                        <a:pt x="3208" y="14278"/>
                        <a:pt x="3185" y="14157"/>
                      </a:cubicBezTo>
                      <a:cubicBezTo>
                        <a:pt x="3100" y="13718"/>
                        <a:pt x="2816" y="13510"/>
                        <a:pt x="2402" y="13371"/>
                      </a:cubicBezTo>
                      <a:cubicBezTo>
                        <a:pt x="1764" y="13156"/>
                        <a:pt x="1148" y="12870"/>
                        <a:pt x="525" y="12607"/>
                      </a:cubicBezTo>
                      <a:cubicBezTo>
                        <a:pt x="159" y="12453"/>
                        <a:pt x="-20" y="12197"/>
                        <a:pt x="2" y="11761"/>
                      </a:cubicBezTo>
                      <a:cubicBezTo>
                        <a:pt x="36" y="11090"/>
                        <a:pt x="18" y="10416"/>
                        <a:pt x="7" y="9743"/>
                      </a:cubicBezTo>
                      <a:cubicBezTo>
                        <a:pt x="3" y="9475"/>
                        <a:pt x="96" y="9277"/>
                        <a:pt x="323" y="9157"/>
                      </a:cubicBezTo>
                      <a:cubicBezTo>
                        <a:pt x="659" y="8978"/>
                        <a:pt x="997" y="8800"/>
                        <a:pt x="1344" y="8646"/>
                      </a:cubicBezTo>
                      <a:cubicBezTo>
                        <a:pt x="1806" y="8441"/>
                        <a:pt x="2282" y="8269"/>
                        <a:pt x="2743" y="8063"/>
                      </a:cubicBezTo>
                      <a:cubicBezTo>
                        <a:pt x="2855" y="8013"/>
                        <a:pt x="2953" y="7896"/>
                        <a:pt x="3025" y="7787"/>
                      </a:cubicBezTo>
                      <a:cubicBezTo>
                        <a:pt x="3264" y="7425"/>
                        <a:pt x="3221" y="7082"/>
                        <a:pt x="3025" y="6690"/>
                      </a:cubicBezTo>
                      <a:cubicBezTo>
                        <a:pt x="2720" y="6079"/>
                        <a:pt x="2484" y="5433"/>
                        <a:pt x="2228" y="4797"/>
                      </a:cubicBezTo>
                      <a:cubicBezTo>
                        <a:pt x="2082" y="4437"/>
                        <a:pt x="2149" y="4140"/>
                        <a:pt x="2450" y="3865"/>
                      </a:cubicBezTo>
                      <a:cubicBezTo>
                        <a:pt x="2930" y="3427"/>
                        <a:pt x="3379" y="2955"/>
                        <a:pt x="3836" y="2491"/>
                      </a:cubicBezTo>
                      <a:cubicBezTo>
                        <a:pt x="4067" y="2256"/>
                        <a:pt x="4332" y="2163"/>
                        <a:pt x="4640" y="2279"/>
                      </a:cubicBezTo>
                      <a:cubicBezTo>
                        <a:pt x="5418" y="2570"/>
                        <a:pt x="6195" y="2867"/>
                        <a:pt x="6967" y="3175"/>
                      </a:cubicBezTo>
                      <a:cubicBezTo>
                        <a:pt x="7138" y="3244"/>
                        <a:pt x="7277" y="3229"/>
                        <a:pt x="7450" y="3179"/>
                      </a:cubicBezTo>
                      <a:cubicBezTo>
                        <a:pt x="7853" y="3063"/>
                        <a:pt x="8058" y="2811"/>
                        <a:pt x="8196" y="2408"/>
                      </a:cubicBezTo>
                      <a:cubicBezTo>
                        <a:pt x="8417" y="1761"/>
                        <a:pt x="8707" y="1137"/>
                        <a:pt x="8974" y="506"/>
                      </a:cubicBezTo>
                      <a:cubicBezTo>
                        <a:pt x="9130" y="140"/>
                        <a:pt x="9396" y="-17"/>
                        <a:pt x="9803" y="1"/>
                      </a:cubicBezTo>
                      <a:cubicBezTo>
                        <a:pt x="10447" y="29"/>
                        <a:pt x="11092" y="21"/>
                        <a:pt x="11736" y="3"/>
                      </a:cubicBezTo>
                      <a:cubicBezTo>
                        <a:pt x="12075" y="-7"/>
                        <a:pt x="12306" y="128"/>
                        <a:pt x="12452" y="424"/>
                      </a:cubicBezTo>
                      <a:cubicBezTo>
                        <a:pt x="12646" y="819"/>
                        <a:pt x="12835" y="1217"/>
                        <a:pt x="13014" y="1620"/>
                      </a:cubicBezTo>
                      <a:cubicBezTo>
                        <a:pt x="13176" y="1987"/>
                        <a:pt x="13312" y="2368"/>
                        <a:pt x="13481" y="2731"/>
                      </a:cubicBezTo>
                      <a:cubicBezTo>
                        <a:pt x="13534" y="2845"/>
                        <a:pt x="13644" y="2947"/>
                        <a:pt x="13752" y="3017"/>
                      </a:cubicBezTo>
                      <a:cubicBezTo>
                        <a:pt x="14129" y="3261"/>
                        <a:pt x="14489" y="3223"/>
                        <a:pt x="14899" y="3020"/>
                      </a:cubicBezTo>
                      <a:cubicBezTo>
                        <a:pt x="15531" y="2707"/>
                        <a:pt x="16200" y="2470"/>
                        <a:pt x="16859" y="2214"/>
                      </a:cubicBezTo>
                      <a:cubicBezTo>
                        <a:pt x="17154" y="2101"/>
                        <a:pt x="17418" y="2179"/>
                        <a:pt x="17646" y="2410"/>
                      </a:cubicBezTo>
                      <a:cubicBezTo>
                        <a:pt x="18108" y="2879"/>
                        <a:pt x="18567" y="3353"/>
                        <a:pt x="19050" y="3799"/>
                      </a:cubicBezTo>
                      <a:cubicBezTo>
                        <a:pt x="19331" y="4059"/>
                        <a:pt x="19410" y="4340"/>
                        <a:pt x="19277" y="4688"/>
                      </a:cubicBezTo>
                      <a:cubicBezTo>
                        <a:pt x="19002" y="5410"/>
                        <a:pt x="18734" y="6134"/>
                        <a:pt x="18437" y="6846"/>
                      </a:cubicBezTo>
                      <a:cubicBezTo>
                        <a:pt x="18333" y="7098"/>
                        <a:pt x="18324" y="7303"/>
                        <a:pt x="18426" y="7560"/>
                      </a:cubicBezTo>
                      <a:cubicBezTo>
                        <a:pt x="18544" y="7854"/>
                        <a:pt x="18710" y="8019"/>
                        <a:pt x="19009" y="8127"/>
                      </a:cubicBezTo>
                      <a:cubicBezTo>
                        <a:pt x="19702" y="8378"/>
                        <a:pt x="20379" y="8674"/>
                        <a:pt x="21059" y="8960"/>
                      </a:cubicBezTo>
                      <a:cubicBezTo>
                        <a:pt x="21407" y="9106"/>
                        <a:pt x="21580" y="9352"/>
                        <a:pt x="21560" y="9771"/>
                      </a:cubicBezTo>
                      <a:cubicBezTo>
                        <a:pt x="21527" y="10458"/>
                        <a:pt x="21546" y="11148"/>
                        <a:pt x="21553" y="11837"/>
                      </a:cubicBezTo>
                      <a:cubicBezTo>
                        <a:pt x="21556" y="12075"/>
                        <a:pt x="21476" y="12260"/>
                        <a:pt x="21273" y="12369"/>
                      </a:cubicBezTo>
                      <a:cubicBezTo>
                        <a:pt x="20925" y="12558"/>
                        <a:pt x="20574" y="12746"/>
                        <a:pt x="20214" y="12908"/>
                      </a:cubicBezTo>
                      <a:cubicBezTo>
                        <a:pt x="19760" y="13112"/>
                        <a:pt x="19297" y="13296"/>
                        <a:pt x="18833" y="13473"/>
                      </a:cubicBezTo>
                      <a:cubicBezTo>
                        <a:pt x="18671" y="13534"/>
                        <a:pt x="18597" y="13640"/>
                        <a:pt x="18517" y="13785"/>
                      </a:cubicBezTo>
                      <a:cubicBezTo>
                        <a:pt x="18315" y="14149"/>
                        <a:pt x="18344" y="14469"/>
                        <a:pt x="18528" y="14845"/>
                      </a:cubicBezTo>
                      <a:cubicBezTo>
                        <a:pt x="18832" y="15465"/>
                        <a:pt x="19076" y="16117"/>
                        <a:pt x="19335" y="16760"/>
                      </a:cubicBezTo>
                      <a:cubicBezTo>
                        <a:pt x="19480" y="17119"/>
                        <a:pt x="19413" y="17418"/>
                        <a:pt x="19111" y="17692"/>
                      </a:cubicBezTo>
                      <a:cubicBezTo>
                        <a:pt x="18643" y="18118"/>
                        <a:pt x="18199" y="18575"/>
                        <a:pt x="17759" y="19033"/>
                      </a:cubicBezTo>
                      <a:cubicBezTo>
                        <a:pt x="17495" y="19307"/>
                        <a:pt x="17204" y="19395"/>
                        <a:pt x="16853" y="19260"/>
                      </a:cubicBezTo>
                      <a:cubicBezTo>
                        <a:pt x="16099" y="18969"/>
                        <a:pt x="15344" y="18682"/>
                        <a:pt x="14595" y="18378"/>
                      </a:cubicBezTo>
                      <a:cubicBezTo>
                        <a:pt x="14422" y="18308"/>
                        <a:pt x="14285" y="18327"/>
                        <a:pt x="14112" y="18376"/>
                      </a:cubicBezTo>
                      <a:cubicBezTo>
                        <a:pt x="13708" y="18492"/>
                        <a:pt x="13503" y="18744"/>
                        <a:pt x="13366" y="19147"/>
                      </a:cubicBezTo>
                      <a:cubicBezTo>
                        <a:pt x="13146" y="19795"/>
                        <a:pt x="12855" y="20418"/>
                        <a:pt x="12589" y="21049"/>
                      </a:cubicBezTo>
                      <a:cubicBezTo>
                        <a:pt x="12438" y="21405"/>
                        <a:pt x="12183" y="21583"/>
                        <a:pt x="11783" y="21551"/>
                      </a:cubicBezTo>
                      <a:cubicBezTo>
                        <a:pt x="11468" y="21525"/>
                        <a:pt x="11148" y="21545"/>
                        <a:pt x="10829" y="21545"/>
                      </a:cubicBezTo>
                      <a:close/>
                      <a:moveTo>
                        <a:pt x="18069" y="4560"/>
                      </a:moveTo>
                      <a:cubicBezTo>
                        <a:pt x="18030" y="4514"/>
                        <a:pt x="17990" y="4459"/>
                        <a:pt x="17942" y="4412"/>
                      </a:cubicBezTo>
                      <a:cubicBezTo>
                        <a:pt x="17671" y="4139"/>
                        <a:pt x="17393" y="3874"/>
                        <a:pt x="17130" y="3595"/>
                      </a:cubicBezTo>
                      <a:cubicBezTo>
                        <a:pt x="17017" y="3474"/>
                        <a:pt x="16921" y="3449"/>
                        <a:pt x="16768" y="3518"/>
                      </a:cubicBezTo>
                      <a:cubicBezTo>
                        <a:pt x="16101" y="3819"/>
                        <a:pt x="15426" y="4099"/>
                        <a:pt x="14761" y="4403"/>
                      </a:cubicBezTo>
                      <a:cubicBezTo>
                        <a:pt x="14487" y="4528"/>
                        <a:pt x="14236" y="4550"/>
                        <a:pt x="13958" y="4420"/>
                      </a:cubicBezTo>
                      <a:cubicBezTo>
                        <a:pt x="13642" y="4272"/>
                        <a:pt x="13314" y="4146"/>
                        <a:pt x="12988" y="4021"/>
                      </a:cubicBezTo>
                      <a:cubicBezTo>
                        <a:pt x="12746" y="3929"/>
                        <a:pt x="12595" y="3766"/>
                        <a:pt x="12497" y="3521"/>
                      </a:cubicBezTo>
                      <a:cubicBezTo>
                        <a:pt x="12213" y="2820"/>
                        <a:pt x="11907" y="2128"/>
                        <a:pt x="11622" y="1427"/>
                      </a:cubicBezTo>
                      <a:cubicBezTo>
                        <a:pt x="11557" y="1268"/>
                        <a:pt x="11472" y="1221"/>
                        <a:pt x="11310" y="1226"/>
                      </a:cubicBezTo>
                      <a:cubicBezTo>
                        <a:pt x="10945" y="1238"/>
                        <a:pt x="10579" y="1242"/>
                        <a:pt x="10215" y="1225"/>
                      </a:cubicBezTo>
                      <a:cubicBezTo>
                        <a:pt x="10016" y="1215"/>
                        <a:pt x="9915" y="1271"/>
                        <a:pt x="9841" y="1471"/>
                      </a:cubicBezTo>
                      <a:cubicBezTo>
                        <a:pt x="9584" y="2166"/>
                        <a:pt x="9301" y="2851"/>
                        <a:pt x="9037" y="3543"/>
                      </a:cubicBezTo>
                      <a:cubicBezTo>
                        <a:pt x="8949" y="3773"/>
                        <a:pt x="8807" y="3927"/>
                        <a:pt x="8582" y="4017"/>
                      </a:cubicBezTo>
                      <a:cubicBezTo>
                        <a:pt x="8235" y="4154"/>
                        <a:pt x="7891" y="4298"/>
                        <a:pt x="7548" y="4445"/>
                      </a:cubicBezTo>
                      <a:cubicBezTo>
                        <a:pt x="7314" y="4545"/>
                        <a:pt x="7091" y="4546"/>
                        <a:pt x="6851" y="4445"/>
                      </a:cubicBezTo>
                      <a:cubicBezTo>
                        <a:pt x="6142" y="4147"/>
                        <a:pt x="5425" y="3867"/>
                        <a:pt x="4714" y="3572"/>
                      </a:cubicBezTo>
                      <a:cubicBezTo>
                        <a:pt x="4581" y="3517"/>
                        <a:pt x="4494" y="3530"/>
                        <a:pt x="4391" y="3639"/>
                      </a:cubicBezTo>
                      <a:cubicBezTo>
                        <a:pt x="4122" y="3925"/>
                        <a:pt x="3843" y="4200"/>
                        <a:pt x="3559" y="4470"/>
                      </a:cubicBezTo>
                      <a:cubicBezTo>
                        <a:pt x="3454" y="4571"/>
                        <a:pt x="3429" y="4650"/>
                        <a:pt x="3494" y="4793"/>
                      </a:cubicBezTo>
                      <a:cubicBezTo>
                        <a:pt x="3803" y="5475"/>
                        <a:pt x="4092" y="6165"/>
                        <a:pt x="4399" y="6848"/>
                      </a:cubicBezTo>
                      <a:cubicBezTo>
                        <a:pt x="4511" y="7096"/>
                        <a:pt x="4525" y="7326"/>
                        <a:pt x="4413" y="7576"/>
                      </a:cubicBezTo>
                      <a:cubicBezTo>
                        <a:pt x="4262" y="7914"/>
                        <a:pt x="4119" y="8256"/>
                        <a:pt x="3986" y="8602"/>
                      </a:cubicBezTo>
                      <a:cubicBezTo>
                        <a:pt x="3894" y="8841"/>
                        <a:pt x="3735" y="8984"/>
                        <a:pt x="3503" y="9079"/>
                      </a:cubicBezTo>
                      <a:cubicBezTo>
                        <a:pt x="2790" y="9369"/>
                        <a:pt x="2085" y="9676"/>
                        <a:pt x="1372" y="9968"/>
                      </a:cubicBezTo>
                      <a:cubicBezTo>
                        <a:pt x="1234" y="10025"/>
                        <a:pt x="1188" y="10102"/>
                        <a:pt x="1192" y="10251"/>
                      </a:cubicBezTo>
                      <a:cubicBezTo>
                        <a:pt x="1201" y="10630"/>
                        <a:pt x="1205" y="11011"/>
                        <a:pt x="1191" y="11390"/>
                      </a:cubicBezTo>
                      <a:cubicBezTo>
                        <a:pt x="1185" y="11556"/>
                        <a:pt x="1246" y="11627"/>
                        <a:pt x="1390" y="11682"/>
                      </a:cubicBezTo>
                      <a:cubicBezTo>
                        <a:pt x="2088" y="11947"/>
                        <a:pt x="2779" y="12228"/>
                        <a:pt x="3478" y="12489"/>
                      </a:cubicBezTo>
                      <a:cubicBezTo>
                        <a:pt x="3738" y="12586"/>
                        <a:pt x="3910" y="12746"/>
                        <a:pt x="4010" y="13010"/>
                      </a:cubicBezTo>
                      <a:cubicBezTo>
                        <a:pt x="4135" y="13341"/>
                        <a:pt x="4269" y="13670"/>
                        <a:pt x="4413" y="13993"/>
                      </a:cubicBezTo>
                      <a:cubicBezTo>
                        <a:pt x="4525" y="14242"/>
                        <a:pt x="4515" y="14473"/>
                        <a:pt x="4410" y="14724"/>
                      </a:cubicBezTo>
                      <a:cubicBezTo>
                        <a:pt x="4116" y="15421"/>
                        <a:pt x="3841" y="16126"/>
                        <a:pt x="3550" y="16824"/>
                      </a:cubicBezTo>
                      <a:cubicBezTo>
                        <a:pt x="3492" y="16963"/>
                        <a:pt x="3510" y="17050"/>
                        <a:pt x="3617" y="17152"/>
                      </a:cubicBezTo>
                      <a:cubicBezTo>
                        <a:pt x="3901" y="17423"/>
                        <a:pt x="4179" y="17700"/>
                        <a:pt x="4448" y="17985"/>
                      </a:cubicBezTo>
                      <a:cubicBezTo>
                        <a:pt x="4551" y="18094"/>
                        <a:pt x="4640" y="18105"/>
                        <a:pt x="4772" y="18046"/>
                      </a:cubicBezTo>
                      <a:cubicBezTo>
                        <a:pt x="5447" y="17745"/>
                        <a:pt x="6128" y="17460"/>
                        <a:pt x="6800" y="17153"/>
                      </a:cubicBezTo>
                      <a:cubicBezTo>
                        <a:pt x="7074" y="17028"/>
                        <a:pt x="7327" y="17009"/>
                        <a:pt x="7604" y="17139"/>
                      </a:cubicBezTo>
                      <a:cubicBezTo>
                        <a:pt x="7913" y="17285"/>
                        <a:pt x="8231" y="17412"/>
                        <a:pt x="8551" y="17531"/>
                      </a:cubicBezTo>
                      <a:cubicBezTo>
                        <a:pt x="8811" y="17629"/>
                        <a:pt x="8967" y="17804"/>
                        <a:pt x="9071" y="18065"/>
                      </a:cubicBezTo>
                      <a:cubicBezTo>
                        <a:pt x="9351" y="18759"/>
                        <a:pt x="9654" y="19444"/>
                        <a:pt x="9940" y="20135"/>
                      </a:cubicBezTo>
                      <a:cubicBezTo>
                        <a:pt x="9999" y="20278"/>
                        <a:pt x="10069" y="20340"/>
                        <a:pt x="10231" y="20334"/>
                      </a:cubicBezTo>
                      <a:cubicBezTo>
                        <a:pt x="10627" y="20320"/>
                        <a:pt x="11023" y="20322"/>
                        <a:pt x="11419" y="20333"/>
                      </a:cubicBezTo>
                      <a:cubicBezTo>
                        <a:pt x="11566" y="20337"/>
                        <a:pt x="11639" y="20290"/>
                        <a:pt x="11692" y="20150"/>
                      </a:cubicBezTo>
                      <a:cubicBezTo>
                        <a:pt x="11962" y="19443"/>
                        <a:pt x="12246" y="18741"/>
                        <a:pt x="12514" y="18034"/>
                      </a:cubicBezTo>
                      <a:cubicBezTo>
                        <a:pt x="12608" y="17789"/>
                        <a:pt x="12759" y="17624"/>
                        <a:pt x="13002" y="17531"/>
                      </a:cubicBezTo>
                      <a:cubicBezTo>
                        <a:pt x="13342" y="17400"/>
                        <a:pt x="13679" y="17257"/>
                        <a:pt x="14016" y="17114"/>
                      </a:cubicBezTo>
                      <a:cubicBezTo>
                        <a:pt x="14250" y="17015"/>
                        <a:pt x="14473" y="17013"/>
                        <a:pt x="14712" y="17115"/>
                      </a:cubicBezTo>
                      <a:cubicBezTo>
                        <a:pt x="15420" y="17415"/>
                        <a:pt x="16136" y="17696"/>
                        <a:pt x="16847" y="17993"/>
                      </a:cubicBezTo>
                      <a:cubicBezTo>
                        <a:pt x="16980" y="18048"/>
                        <a:pt x="17067" y="18033"/>
                        <a:pt x="17169" y="17924"/>
                      </a:cubicBezTo>
                      <a:cubicBezTo>
                        <a:pt x="17438" y="17638"/>
                        <a:pt x="17717" y="17362"/>
                        <a:pt x="18000" y="17092"/>
                      </a:cubicBezTo>
                      <a:cubicBezTo>
                        <a:pt x="18105" y="16991"/>
                        <a:pt x="18131" y="16912"/>
                        <a:pt x="18066" y="16769"/>
                      </a:cubicBezTo>
                      <a:cubicBezTo>
                        <a:pt x="17754" y="16080"/>
                        <a:pt x="17460" y="15383"/>
                        <a:pt x="17150" y="14693"/>
                      </a:cubicBezTo>
                      <a:cubicBezTo>
                        <a:pt x="17046" y="14461"/>
                        <a:pt x="17037" y="14241"/>
                        <a:pt x="17137" y="14008"/>
                      </a:cubicBezTo>
                      <a:cubicBezTo>
                        <a:pt x="17282" y="13667"/>
                        <a:pt x="17429" y="13327"/>
                        <a:pt x="17561" y="12981"/>
                      </a:cubicBezTo>
                      <a:cubicBezTo>
                        <a:pt x="17654" y="12735"/>
                        <a:pt x="17814" y="12582"/>
                        <a:pt x="18055" y="12484"/>
                      </a:cubicBezTo>
                      <a:cubicBezTo>
                        <a:pt x="18768" y="12195"/>
                        <a:pt x="19473" y="11886"/>
                        <a:pt x="20185" y="11594"/>
                      </a:cubicBezTo>
                      <a:cubicBezTo>
                        <a:pt x="20322" y="11537"/>
                        <a:pt x="20369" y="11460"/>
                        <a:pt x="20365" y="11312"/>
                      </a:cubicBezTo>
                      <a:cubicBezTo>
                        <a:pt x="20356" y="10932"/>
                        <a:pt x="20353" y="10552"/>
                        <a:pt x="20366" y="10172"/>
                      </a:cubicBezTo>
                      <a:cubicBezTo>
                        <a:pt x="20372" y="10008"/>
                        <a:pt x="20313" y="9935"/>
                        <a:pt x="20168" y="9880"/>
                      </a:cubicBezTo>
                      <a:cubicBezTo>
                        <a:pt x="19463" y="9613"/>
                        <a:pt x="18763" y="9332"/>
                        <a:pt x="18058" y="9067"/>
                      </a:cubicBezTo>
                      <a:cubicBezTo>
                        <a:pt x="17815" y="8975"/>
                        <a:pt x="17652" y="8825"/>
                        <a:pt x="17557" y="8577"/>
                      </a:cubicBezTo>
                      <a:cubicBezTo>
                        <a:pt x="17425" y="8231"/>
                        <a:pt x="17280" y="7890"/>
                        <a:pt x="17134" y="7550"/>
                      </a:cubicBezTo>
                      <a:cubicBezTo>
                        <a:pt x="17034" y="7318"/>
                        <a:pt x="17037" y="7098"/>
                        <a:pt x="17135" y="6863"/>
                      </a:cubicBezTo>
                      <a:cubicBezTo>
                        <a:pt x="17424" y="6173"/>
                        <a:pt x="17703" y="5478"/>
                        <a:pt x="17985" y="4785"/>
                      </a:cubicBezTo>
                      <a:cubicBezTo>
                        <a:pt x="18015" y="4716"/>
                        <a:pt x="18036" y="4649"/>
                        <a:pt x="18069" y="4560"/>
                      </a:cubicBezTo>
                      <a:close/>
                      <a:moveTo>
                        <a:pt x="18069" y="4560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5" name="Freeform: Shape 25"/>
                <p:cNvSpPr/>
                <p:nvPr/>
              </p:nvSpPr>
              <p:spPr bwMode="auto">
                <a:xfrm>
                  <a:off x="88" y="87"/>
                  <a:ext cx="95" cy="94"/>
                </a:xfrm>
                <a:custGeom>
                  <a:avLst/>
                  <a:gdLst/>
                  <a:ahLst/>
                  <a:cxnLst/>
                  <a:rect l="0" t="0" r="r" b="b"/>
                  <a:pathLst>
                    <a:path w="21537" h="21552">
                      <a:moveTo>
                        <a:pt x="10796" y="21552"/>
                      </a:moveTo>
                      <a:cubicBezTo>
                        <a:pt x="4882" y="21576"/>
                        <a:pt x="33" y="16749"/>
                        <a:pt x="0" y="10805"/>
                      </a:cubicBezTo>
                      <a:cubicBezTo>
                        <a:pt x="-34" y="4891"/>
                        <a:pt x="4804" y="24"/>
                        <a:pt x="10740" y="0"/>
                      </a:cubicBezTo>
                      <a:cubicBezTo>
                        <a:pt x="16656" y="-24"/>
                        <a:pt x="21506" y="4804"/>
                        <a:pt x="21537" y="10745"/>
                      </a:cubicBezTo>
                      <a:cubicBezTo>
                        <a:pt x="21566" y="16661"/>
                        <a:pt x="16728" y="21528"/>
                        <a:pt x="10796" y="21552"/>
                      </a:cubicBezTo>
                      <a:close/>
                      <a:moveTo>
                        <a:pt x="18191" y="10829"/>
                      </a:moveTo>
                      <a:cubicBezTo>
                        <a:pt x="18215" y="6734"/>
                        <a:pt x="14903" y="3399"/>
                        <a:pt x="10790" y="3377"/>
                      </a:cubicBezTo>
                      <a:cubicBezTo>
                        <a:pt x="6729" y="3355"/>
                        <a:pt x="3372" y="6667"/>
                        <a:pt x="3348" y="10721"/>
                      </a:cubicBezTo>
                      <a:cubicBezTo>
                        <a:pt x="3323" y="14811"/>
                        <a:pt x="6642" y="18155"/>
                        <a:pt x="10751" y="18177"/>
                      </a:cubicBezTo>
                      <a:cubicBezTo>
                        <a:pt x="14807" y="18201"/>
                        <a:pt x="18167" y="14883"/>
                        <a:pt x="18191" y="10829"/>
                      </a:cubicBezTo>
                      <a:close/>
                      <a:moveTo>
                        <a:pt x="18191" y="10829"/>
                      </a:move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38" name="Freeform: Shape 18"/>
              <p:cNvSpPr/>
              <p:nvPr/>
            </p:nvSpPr>
            <p:spPr bwMode="auto">
              <a:xfrm>
                <a:off x="880" y="1496"/>
                <a:ext cx="215" cy="298"/>
              </a:xfrm>
              <a:custGeom>
                <a:avLst/>
                <a:gdLst/>
                <a:ahLst/>
                <a:cxnLst/>
                <a:rect l="0" t="0" r="r" b="b"/>
                <a:pathLst>
                  <a:path w="21587" h="20762">
                    <a:moveTo>
                      <a:pt x="9" y="20762"/>
                    </a:moveTo>
                    <a:cubicBezTo>
                      <a:pt x="9" y="16351"/>
                      <a:pt x="-13" y="11939"/>
                      <a:pt x="13" y="7527"/>
                    </a:cubicBezTo>
                    <a:cubicBezTo>
                      <a:pt x="34" y="3937"/>
                      <a:pt x="3453" y="992"/>
                      <a:pt x="8467" y="187"/>
                    </a:cubicBezTo>
                    <a:cubicBezTo>
                      <a:pt x="14850" y="-838"/>
                      <a:pt x="21184" y="2477"/>
                      <a:pt x="21560" y="7042"/>
                    </a:cubicBezTo>
                    <a:cubicBezTo>
                      <a:pt x="21581" y="7303"/>
                      <a:pt x="21585" y="7565"/>
                      <a:pt x="21585" y="7826"/>
                    </a:cubicBezTo>
                    <a:cubicBezTo>
                      <a:pt x="21587" y="12138"/>
                      <a:pt x="21587" y="16450"/>
                      <a:pt x="21587" y="20762"/>
                    </a:cubicBezTo>
                    <a:cubicBezTo>
                      <a:pt x="14395" y="20762"/>
                      <a:pt x="7202" y="20762"/>
                      <a:pt x="9" y="20762"/>
                    </a:cubicBezTo>
                    <a:close/>
                    <a:moveTo>
                      <a:pt x="9" y="20762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Freeform: Shape 19"/>
              <p:cNvSpPr/>
              <p:nvPr/>
            </p:nvSpPr>
            <p:spPr bwMode="auto">
              <a:xfrm>
                <a:off x="920" y="1336"/>
                <a:ext cx="137" cy="137"/>
              </a:xfrm>
              <a:custGeom>
                <a:avLst/>
                <a:gdLst/>
                <a:ahLst/>
                <a:cxnLst/>
                <a:rect l="0" t="0" r="r" b="b"/>
                <a:pathLst>
                  <a:path w="20067" h="21556">
                    <a:moveTo>
                      <a:pt x="11304" y="0"/>
                    </a:moveTo>
                    <a:cubicBezTo>
                      <a:pt x="12025" y="223"/>
                      <a:pt x="12761" y="401"/>
                      <a:pt x="13465" y="674"/>
                    </a:cubicBezTo>
                    <a:cubicBezTo>
                      <a:pt x="18041" y="2449"/>
                      <a:pt x="20727" y="7436"/>
                      <a:pt x="19927" y="12635"/>
                    </a:cubicBezTo>
                    <a:cubicBezTo>
                      <a:pt x="19150" y="17692"/>
                      <a:pt x="14931" y="21512"/>
                      <a:pt x="10073" y="21556"/>
                    </a:cubicBezTo>
                    <a:cubicBezTo>
                      <a:pt x="5300" y="21600"/>
                      <a:pt x="1081" y="17864"/>
                      <a:pt x="177" y="12792"/>
                    </a:cubicBezTo>
                    <a:cubicBezTo>
                      <a:pt x="-873" y="6899"/>
                      <a:pt x="2852" y="1154"/>
                      <a:pt x="8361" y="164"/>
                    </a:cubicBezTo>
                    <a:cubicBezTo>
                      <a:pt x="8508" y="137"/>
                      <a:pt x="8645" y="55"/>
                      <a:pt x="8786" y="0"/>
                    </a:cubicBezTo>
                    <a:cubicBezTo>
                      <a:pt x="9626" y="0"/>
                      <a:pt x="10464" y="0"/>
                      <a:pt x="11304" y="0"/>
                    </a:cubicBezTo>
                    <a:close/>
                    <a:moveTo>
                      <a:pt x="11304" y="0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" name="Freeform: Shape 20"/>
              <p:cNvSpPr/>
              <p:nvPr/>
            </p:nvSpPr>
            <p:spPr bwMode="auto">
              <a:xfrm>
                <a:off x="768" y="184"/>
                <a:ext cx="455" cy="277"/>
              </a:xfrm>
              <a:custGeom>
                <a:avLst/>
                <a:gdLst/>
                <a:ahLst/>
                <a:cxnLst/>
                <a:rect l="0" t="0" r="r" b="b"/>
                <a:pathLst>
                  <a:path w="21373" h="21321">
                    <a:moveTo>
                      <a:pt x="2847" y="9318"/>
                    </a:moveTo>
                    <a:cubicBezTo>
                      <a:pt x="2847" y="9318"/>
                      <a:pt x="158" y="10543"/>
                      <a:pt x="8" y="13972"/>
                    </a:cubicBezTo>
                    <a:cubicBezTo>
                      <a:pt x="-141" y="17402"/>
                      <a:pt x="1652" y="21321"/>
                      <a:pt x="3594" y="21321"/>
                    </a:cubicBezTo>
                    <a:cubicBezTo>
                      <a:pt x="5536" y="21321"/>
                      <a:pt x="16739" y="21321"/>
                      <a:pt x="17785" y="21321"/>
                    </a:cubicBezTo>
                    <a:cubicBezTo>
                      <a:pt x="18831" y="21321"/>
                      <a:pt x="21459" y="17889"/>
                      <a:pt x="21370" y="13972"/>
                    </a:cubicBezTo>
                    <a:cubicBezTo>
                      <a:pt x="21221" y="7358"/>
                      <a:pt x="16142" y="5889"/>
                      <a:pt x="16142" y="5889"/>
                    </a:cubicBezTo>
                    <a:cubicBezTo>
                      <a:pt x="16142" y="5889"/>
                      <a:pt x="16139" y="-279"/>
                      <a:pt x="11212" y="10"/>
                    </a:cubicBezTo>
                    <a:cubicBezTo>
                      <a:pt x="7029" y="255"/>
                      <a:pt x="6581" y="5154"/>
                      <a:pt x="6581" y="5154"/>
                    </a:cubicBezTo>
                    <a:cubicBezTo>
                      <a:pt x="6581" y="5154"/>
                      <a:pt x="4883" y="3808"/>
                      <a:pt x="3444" y="5644"/>
                    </a:cubicBezTo>
                    <a:cubicBezTo>
                      <a:pt x="2100" y="7359"/>
                      <a:pt x="2847" y="9318"/>
                      <a:pt x="2847" y="9318"/>
                    </a:cubicBezTo>
                    <a:close/>
                    <a:moveTo>
                      <a:pt x="2847" y="9318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" name="Freeform: Shape 21"/>
              <p:cNvSpPr/>
              <p:nvPr/>
            </p:nvSpPr>
            <p:spPr bwMode="auto">
              <a:xfrm>
                <a:off x="1576" y="2392"/>
                <a:ext cx="359" cy="35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9033"/>
                    </a:moveTo>
                    <a:lnTo>
                      <a:pt x="13190" y="9033"/>
                    </a:lnTo>
                    <a:lnTo>
                      <a:pt x="13190" y="0"/>
                    </a:lnTo>
                    <a:lnTo>
                      <a:pt x="8984" y="0"/>
                    </a:lnTo>
                    <a:lnTo>
                      <a:pt x="8984" y="9033"/>
                    </a:lnTo>
                    <a:lnTo>
                      <a:pt x="0" y="9033"/>
                    </a:lnTo>
                    <a:lnTo>
                      <a:pt x="0" y="13352"/>
                    </a:lnTo>
                    <a:lnTo>
                      <a:pt x="8984" y="13352"/>
                    </a:lnTo>
                    <a:lnTo>
                      <a:pt x="8984" y="21600"/>
                    </a:lnTo>
                    <a:lnTo>
                      <a:pt x="13190" y="21600"/>
                    </a:lnTo>
                    <a:lnTo>
                      <a:pt x="13190" y="13352"/>
                    </a:lnTo>
                    <a:lnTo>
                      <a:pt x="21600" y="13352"/>
                    </a:lnTo>
                    <a:close/>
                    <a:moveTo>
                      <a:pt x="21600" y="9033"/>
                    </a:move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" name="Freeform: Shape 22"/>
              <p:cNvSpPr/>
              <p:nvPr/>
            </p:nvSpPr>
            <p:spPr bwMode="auto">
              <a:xfrm>
                <a:off x="792" y="3584"/>
                <a:ext cx="1280" cy="1177"/>
              </a:xfrm>
              <a:custGeom>
                <a:avLst/>
                <a:gdLst/>
                <a:ahLst/>
                <a:cxnLst/>
                <a:rect l="0" t="0" r="r" b="b"/>
                <a:pathLst>
                  <a:path w="21555" h="21600">
                    <a:moveTo>
                      <a:pt x="169" y="0"/>
                    </a:moveTo>
                    <a:lnTo>
                      <a:pt x="21073" y="0"/>
                    </a:lnTo>
                    <a:lnTo>
                      <a:pt x="21073" y="1868"/>
                    </a:lnTo>
                    <a:cubicBezTo>
                      <a:pt x="21073" y="1868"/>
                      <a:pt x="21555" y="2277"/>
                      <a:pt x="21555" y="2977"/>
                    </a:cubicBezTo>
                    <a:cubicBezTo>
                      <a:pt x="21555" y="3678"/>
                      <a:pt x="20537" y="4203"/>
                      <a:pt x="20537" y="4729"/>
                    </a:cubicBezTo>
                    <a:cubicBezTo>
                      <a:pt x="20537" y="5254"/>
                      <a:pt x="21394" y="5546"/>
                      <a:pt x="21394" y="6246"/>
                    </a:cubicBezTo>
                    <a:cubicBezTo>
                      <a:pt x="21394" y="6947"/>
                      <a:pt x="20483" y="7531"/>
                      <a:pt x="20537" y="8231"/>
                    </a:cubicBezTo>
                    <a:cubicBezTo>
                      <a:pt x="20590" y="8932"/>
                      <a:pt x="21394" y="8990"/>
                      <a:pt x="21341" y="9574"/>
                    </a:cubicBezTo>
                    <a:cubicBezTo>
                      <a:pt x="21287" y="10158"/>
                      <a:pt x="20537" y="10683"/>
                      <a:pt x="20537" y="11209"/>
                    </a:cubicBezTo>
                    <a:cubicBezTo>
                      <a:pt x="20537" y="11734"/>
                      <a:pt x="21341" y="12143"/>
                      <a:pt x="21341" y="12726"/>
                    </a:cubicBezTo>
                    <a:cubicBezTo>
                      <a:pt x="21341" y="13310"/>
                      <a:pt x="20537" y="13836"/>
                      <a:pt x="20483" y="14419"/>
                    </a:cubicBezTo>
                    <a:cubicBezTo>
                      <a:pt x="20429" y="15003"/>
                      <a:pt x="21019" y="15120"/>
                      <a:pt x="21019" y="15529"/>
                    </a:cubicBezTo>
                    <a:cubicBezTo>
                      <a:pt x="21019" y="15937"/>
                      <a:pt x="20751" y="16813"/>
                      <a:pt x="19304" y="18156"/>
                    </a:cubicBezTo>
                    <a:cubicBezTo>
                      <a:pt x="17857" y="19498"/>
                      <a:pt x="15659" y="21600"/>
                      <a:pt x="15659" y="21600"/>
                    </a:cubicBezTo>
                    <a:lnTo>
                      <a:pt x="5797" y="21600"/>
                    </a:lnTo>
                    <a:lnTo>
                      <a:pt x="1245" y="17452"/>
                    </a:lnTo>
                    <a:cubicBezTo>
                      <a:pt x="1134" y="16930"/>
                      <a:pt x="1134" y="16054"/>
                      <a:pt x="1027" y="15704"/>
                    </a:cubicBezTo>
                    <a:cubicBezTo>
                      <a:pt x="920" y="15353"/>
                      <a:pt x="9" y="14828"/>
                      <a:pt x="9" y="14244"/>
                    </a:cubicBezTo>
                    <a:cubicBezTo>
                      <a:pt x="9" y="13660"/>
                      <a:pt x="813" y="13427"/>
                      <a:pt x="813" y="13018"/>
                    </a:cubicBezTo>
                    <a:cubicBezTo>
                      <a:pt x="813" y="12610"/>
                      <a:pt x="-45" y="11559"/>
                      <a:pt x="9" y="10800"/>
                    </a:cubicBezTo>
                    <a:cubicBezTo>
                      <a:pt x="62" y="10041"/>
                      <a:pt x="652" y="9866"/>
                      <a:pt x="706" y="9457"/>
                    </a:cubicBezTo>
                    <a:cubicBezTo>
                      <a:pt x="759" y="9049"/>
                      <a:pt x="116" y="8406"/>
                      <a:pt x="116" y="7823"/>
                    </a:cubicBezTo>
                    <a:cubicBezTo>
                      <a:pt x="116" y="7239"/>
                      <a:pt x="759" y="6655"/>
                      <a:pt x="759" y="6130"/>
                    </a:cubicBezTo>
                    <a:cubicBezTo>
                      <a:pt x="759" y="5604"/>
                      <a:pt x="62" y="5254"/>
                      <a:pt x="9" y="4378"/>
                    </a:cubicBezTo>
                    <a:cubicBezTo>
                      <a:pt x="-45" y="3503"/>
                      <a:pt x="169" y="0"/>
                      <a:pt x="169" y="0"/>
                    </a:cubicBezTo>
                    <a:close/>
                    <a:moveTo>
                      <a:pt x="169" y="0"/>
                    </a:move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Freeform: Shape 23"/>
              <p:cNvSpPr/>
              <p:nvPr/>
            </p:nvSpPr>
            <p:spPr bwMode="auto">
              <a:xfrm>
                <a:off x="1152" y="4800"/>
                <a:ext cx="531" cy="73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598">
                    <a:moveTo>
                      <a:pt x="0" y="0"/>
                    </a:moveTo>
                    <a:lnTo>
                      <a:pt x="21600" y="0"/>
                    </a:lnTo>
                    <a:cubicBezTo>
                      <a:pt x="21600" y="0"/>
                      <a:pt x="19272" y="21598"/>
                      <a:pt x="18108" y="21598"/>
                    </a:cubicBezTo>
                    <a:cubicBezTo>
                      <a:pt x="16944" y="21598"/>
                      <a:pt x="5044" y="21598"/>
                      <a:pt x="4010" y="21598"/>
                    </a:cubicBezTo>
                    <a:cubicBezTo>
                      <a:pt x="2975" y="21600"/>
                      <a:pt x="0" y="0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cxnSp>
          <p:nvCxnSpPr>
            <p:cNvPr id="5" name="Straight Connector 32"/>
            <p:cNvCxnSpPr/>
            <p:nvPr/>
          </p:nvCxnSpPr>
          <p:spPr>
            <a:xfrm>
              <a:off x="6748311" y="1963720"/>
              <a:ext cx="1392552" cy="0"/>
            </a:xfrm>
            <a:prstGeom prst="line">
              <a:avLst/>
            </a:prstGeom>
            <a:ln w="12700" cmpd="sng">
              <a:solidFill>
                <a:schemeClr val="accent1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33"/>
            <p:cNvCxnSpPr/>
            <p:nvPr/>
          </p:nvCxnSpPr>
          <p:spPr>
            <a:xfrm>
              <a:off x="7041045" y="2924932"/>
              <a:ext cx="1099819" cy="0"/>
            </a:xfrm>
            <a:prstGeom prst="line">
              <a:avLst/>
            </a:prstGeom>
            <a:ln w="12700" cmpd="sng">
              <a:solidFill>
                <a:schemeClr val="accent4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34"/>
            <p:cNvCxnSpPr/>
            <p:nvPr/>
          </p:nvCxnSpPr>
          <p:spPr>
            <a:xfrm flipH="1">
              <a:off x="3975079" y="3912986"/>
              <a:ext cx="1141017" cy="0"/>
            </a:xfrm>
            <a:prstGeom prst="line">
              <a:avLst/>
            </a:prstGeom>
            <a:ln w="12700" cmpd="sng">
              <a:solidFill>
                <a:schemeClr val="accent5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35"/>
            <p:cNvCxnSpPr/>
            <p:nvPr/>
          </p:nvCxnSpPr>
          <p:spPr>
            <a:xfrm>
              <a:off x="6415040" y="4596969"/>
              <a:ext cx="1725823" cy="0"/>
            </a:xfrm>
            <a:prstGeom prst="line">
              <a:avLst/>
            </a:prstGeom>
            <a:ln w="12700" cmpd="sng">
              <a:solidFill>
                <a:schemeClr val="accent6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39"/>
            <p:cNvCxnSpPr/>
            <p:nvPr/>
          </p:nvCxnSpPr>
          <p:spPr>
            <a:xfrm flipH="1">
              <a:off x="3975079" y="2509388"/>
              <a:ext cx="1141017" cy="0"/>
            </a:xfrm>
            <a:prstGeom prst="line">
              <a:avLst/>
            </a:prstGeom>
            <a:ln w="12700" cmpd="sng">
              <a:solidFill>
                <a:schemeClr val="accent3"/>
              </a:solidFill>
              <a:prstDash val="sysDash"/>
              <a:headEnd type="none"/>
              <a:tailEnd type="oval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千图PPT彼岸天：ID 8661124库_组合 3"/>
          <p:cNvGrpSpPr/>
          <p:nvPr>
            <p:custDataLst>
              <p:tags r:id="rId2"/>
            </p:custDataLst>
          </p:nvPr>
        </p:nvGrpSpPr>
        <p:grpSpPr>
          <a:xfrm>
            <a:off x="1660645" y="2147462"/>
            <a:ext cx="2191036" cy="723852"/>
            <a:chOff x="1454811" y="2057192"/>
            <a:chExt cx="2191036" cy="723852"/>
          </a:xfrm>
        </p:grpSpPr>
        <p:sp>
          <p:nvSpPr>
            <p:cNvPr id="23" name="TextBox 40"/>
            <p:cNvSpPr txBox="1"/>
            <p:nvPr/>
          </p:nvSpPr>
          <p:spPr>
            <a:xfrm>
              <a:off x="1454811" y="2303413"/>
              <a:ext cx="2191036" cy="477631"/>
            </a:xfrm>
            <a:prstGeom prst="rect">
              <a:avLst/>
            </a:prstGeom>
            <a:noFill/>
          </p:spPr>
          <p:txBody>
            <a:bodyPr wrap="square" lIns="0" tIns="0" rIns="72000" bIns="0">
              <a:normAutofit/>
            </a:bodyPr>
            <a:lstStyle/>
            <a:p>
              <a:pPr algn="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 dirty="0"/>
                <a:t>请替换文字内容复制你的内容到此</a:t>
              </a:r>
              <a:br>
                <a:rPr lang="zh-CN" altLang="en-US" sz="1100" dirty="0"/>
              </a:br>
              <a:endParaRPr lang="zh-CN" altLang="en-US" sz="1100" dirty="0"/>
            </a:p>
          </p:txBody>
        </p:sp>
        <p:sp>
          <p:nvSpPr>
            <p:cNvPr id="24" name="Rectangle 2"/>
            <p:cNvSpPr/>
            <p:nvPr/>
          </p:nvSpPr>
          <p:spPr>
            <a:xfrm>
              <a:off x="1454811" y="2057192"/>
              <a:ext cx="2191036" cy="246221"/>
            </a:xfrm>
            <a:prstGeom prst="rect">
              <a:avLst/>
            </a:prstGeom>
          </p:spPr>
          <p:txBody>
            <a:bodyPr wrap="none" lIns="0" tIns="0" rIns="72000" bIns="0">
              <a:normAutofit/>
            </a:bodyPr>
            <a:lstStyle/>
            <a:p>
              <a:pPr lvl="0" algn="r" defTabSz="914400"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输入标题文本</a:t>
              </a:r>
              <a:endParaRPr lang="zh-CN" altLang="en-US" sz="1600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11" name="千图PPT彼岸天：ID 8661124库_组合 38"/>
          <p:cNvGrpSpPr/>
          <p:nvPr>
            <p:custDataLst>
              <p:tags r:id="rId3"/>
            </p:custDataLst>
          </p:nvPr>
        </p:nvGrpSpPr>
        <p:grpSpPr>
          <a:xfrm>
            <a:off x="1660645" y="3551060"/>
            <a:ext cx="2191036" cy="723852"/>
            <a:chOff x="1454811" y="2057192"/>
            <a:chExt cx="2191036" cy="723852"/>
          </a:xfrm>
        </p:grpSpPr>
        <p:sp>
          <p:nvSpPr>
            <p:cNvPr id="21" name="TextBox 43"/>
            <p:cNvSpPr txBox="1"/>
            <p:nvPr/>
          </p:nvSpPr>
          <p:spPr>
            <a:xfrm>
              <a:off x="1454811" y="2303413"/>
              <a:ext cx="2191036" cy="477631"/>
            </a:xfrm>
            <a:prstGeom prst="rect">
              <a:avLst/>
            </a:prstGeom>
            <a:noFill/>
          </p:spPr>
          <p:txBody>
            <a:bodyPr wrap="square" lIns="0" tIns="0" rIns="72000" bIns="0">
              <a:normAutofit/>
            </a:bodyPr>
            <a:lstStyle/>
            <a:p>
              <a:pPr algn="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 dirty="0"/>
                <a:t>请替换文字内容复制你的内容到此</a:t>
              </a:r>
              <a:br>
                <a:rPr lang="zh-CN" altLang="en-US" sz="1100" dirty="0"/>
              </a:br>
              <a:endParaRPr lang="zh-CN" altLang="en-US" sz="1100" dirty="0"/>
            </a:p>
          </p:txBody>
        </p:sp>
        <p:sp>
          <p:nvSpPr>
            <p:cNvPr id="22" name="Rectangle 46"/>
            <p:cNvSpPr/>
            <p:nvPr/>
          </p:nvSpPr>
          <p:spPr>
            <a:xfrm>
              <a:off x="1454811" y="2057192"/>
              <a:ext cx="2191036" cy="246221"/>
            </a:xfrm>
            <a:prstGeom prst="rect">
              <a:avLst/>
            </a:prstGeom>
          </p:spPr>
          <p:txBody>
            <a:bodyPr wrap="none" lIns="0" tIns="0" rIns="72000" bIns="0">
              <a:normAutofit/>
            </a:bodyPr>
            <a:lstStyle/>
            <a:p>
              <a:pPr lvl="0" algn="r" defTabSz="914400"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schemeClr val="accent5"/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5"/>
                </a:solidFill>
              </a:endParaRPr>
            </a:p>
          </p:txBody>
        </p:sp>
      </p:grpSp>
      <p:grpSp>
        <p:nvGrpSpPr>
          <p:cNvPr id="12" name="千图PPT彼岸天：ID 8661124库_组合 47"/>
          <p:cNvGrpSpPr/>
          <p:nvPr>
            <p:custDataLst>
              <p:tags r:id="rId4"/>
            </p:custDataLst>
          </p:nvPr>
        </p:nvGrpSpPr>
        <p:grpSpPr>
          <a:xfrm>
            <a:off x="8292244" y="1601794"/>
            <a:ext cx="2191036" cy="723852"/>
            <a:chOff x="1454811" y="2057192"/>
            <a:chExt cx="2191036" cy="723852"/>
          </a:xfrm>
        </p:grpSpPr>
        <p:sp>
          <p:nvSpPr>
            <p:cNvPr id="19" name="TextBox 48"/>
            <p:cNvSpPr txBox="1"/>
            <p:nvPr/>
          </p:nvSpPr>
          <p:spPr>
            <a:xfrm>
              <a:off x="1454811" y="2303413"/>
              <a:ext cx="2191036" cy="477631"/>
            </a:xfrm>
            <a:prstGeom prst="rect">
              <a:avLst/>
            </a:prstGeom>
            <a:noFill/>
          </p:spPr>
          <p:txBody>
            <a:bodyPr wrap="square" lIns="0" tIns="0" rIns="72000" bIns="0">
              <a:normAutofit/>
            </a:bodyPr>
            <a:lstStyle/>
            <a:p>
              <a:pPr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 dirty="0"/>
                <a:t>请替换文字内容复制你的内容到此</a:t>
              </a:r>
              <a:br>
                <a:rPr lang="zh-CN" altLang="en-US" sz="1100" dirty="0"/>
              </a:br>
              <a:endParaRPr lang="zh-CN" altLang="en-US" sz="1100" dirty="0"/>
            </a:p>
          </p:txBody>
        </p:sp>
        <p:sp>
          <p:nvSpPr>
            <p:cNvPr id="20" name="Rectangle 49"/>
            <p:cNvSpPr/>
            <p:nvPr/>
          </p:nvSpPr>
          <p:spPr>
            <a:xfrm>
              <a:off x="1454811" y="2057192"/>
              <a:ext cx="2191036" cy="246221"/>
            </a:xfrm>
            <a:prstGeom prst="rect">
              <a:avLst/>
            </a:prstGeom>
          </p:spPr>
          <p:txBody>
            <a:bodyPr wrap="none" lIns="0" tIns="0" rIns="72000" bIns="0">
              <a:norm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schemeClr val="accent1"/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13" name="千图PPT彼岸天：ID 8661124库_组合 53"/>
          <p:cNvGrpSpPr/>
          <p:nvPr>
            <p:custDataLst>
              <p:tags r:id="rId5"/>
            </p:custDataLst>
          </p:nvPr>
        </p:nvGrpSpPr>
        <p:grpSpPr>
          <a:xfrm>
            <a:off x="8292244" y="2595364"/>
            <a:ext cx="2191036" cy="723852"/>
            <a:chOff x="1454811" y="2057192"/>
            <a:chExt cx="2191036" cy="723852"/>
          </a:xfrm>
        </p:grpSpPr>
        <p:sp>
          <p:nvSpPr>
            <p:cNvPr id="17" name="TextBox 54"/>
            <p:cNvSpPr txBox="1"/>
            <p:nvPr/>
          </p:nvSpPr>
          <p:spPr>
            <a:xfrm>
              <a:off x="1454811" y="2303413"/>
              <a:ext cx="2191036" cy="477631"/>
            </a:xfrm>
            <a:prstGeom prst="rect">
              <a:avLst/>
            </a:prstGeom>
            <a:noFill/>
          </p:spPr>
          <p:txBody>
            <a:bodyPr wrap="square" lIns="0" tIns="0" rIns="72000" bIns="0">
              <a:normAutofit/>
            </a:bodyPr>
            <a:lstStyle/>
            <a:p>
              <a:pPr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 dirty="0"/>
                <a:t>请替换文字内容复制你的内容到此</a:t>
              </a:r>
              <a:br>
                <a:rPr lang="zh-CN" altLang="en-US" sz="1100" dirty="0"/>
              </a:br>
              <a:endParaRPr lang="zh-CN" altLang="en-US" sz="1100" dirty="0"/>
            </a:p>
          </p:txBody>
        </p:sp>
        <p:sp>
          <p:nvSpPr>
            <p:cNvPr id="18" name="Rectangle 55"/>
            <p:cNvSpPr/>
            <p:nvPr/>
          </p:nvSpPr>
          <p:spPr>
            <a:xfrm>
              <a:off x="1454811" y="2057192"/>
              <a:ext cx="2191036" cy="246221"/>
            </a:xfrm>
            <a:prstGeom prst="rect">
              <a:avLst/>
            </a:prstGeom>
          </p:spPr>
          <p:txBody>
            <a:bodyPr wrap="none" lIns="0" tIns="0" rIns="72000" bIns="0">
              <a:norm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schemeClr val="accent4"/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14" name="千图PPT彼岸天：ID 8661124库_组合 56"/>
          <p:cNvGrpSpPr/>
          <p:nvPr>
            <p:custDataLst>
              <p:tags r:id="rId6"/>
            </p:custDataLst>
          </p:nvPr>
        </p:nvGrpSpPr>
        <p:grpSpPr>
          <a:xfrm>
            <a:off x="8292244" y="4235043"/>
            <a:ext cx="2191036" cy="723852"/>
            <a:chOff x="1454811" y="2057192"/>
            <a:chExt cx="2191036" cy="723852"/>
          </a:xfrm>
        </p:grpSpPr>
        <p:sp>
          <p:nvSpPr>
            <p:cNvPr id="15" name="TextBox 57"/>
            <p:cNvSpPr txBox="1"/>
            <p:nvPr/>
          </p:nvSpPr>
          <p:spPr>
            <a:xfrm>
              <a:off x="1454811" y="2303413"/>
              <a:ext cx="2191036" cy="477631"/>
            </a:xfrm>
            <a:prstGeom prst="rect">
              <a:avLst/>
            </a:prstGeom>
            <a:noFill/>
          </p:spPr>
          <p:txBody>
            <a:bodyPr wrap="square" lIns="0" tIns="0" rIns="72000" bIns="0">
              <a:normAutofit/>
            </a:bodyPr>
            <a:lstStyle/>
            <a:p>
              <a:pPr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 dirty="0"/>
                <a:t>请替换文字内容复制你的内容到此</a:t>
              </a:r>
              <a:br>
                <a:rPr lang="zh-CN" altLang="en-US" sz="1100" dirty="0"/>
              </a:br>
              <a:endParaRPr lang="zh-CN" altLang="en-US" sz="1100" dirty="0"/>
            </a:p>
          </p:txBody>
        </p:sp>
        <p:sp>
          <p:nvSpPr>
            <p:cNvPr id="16" name="Rectangle 58"/>
            <p:cNvSpPr/>
            <p:nvPr/>
          </p:nvSpPr>
          <p:spPr>
            <a:xfrm>
              <a:off x="1454811" y="2057192"/>
              <a:ext cx="2191036" cy="246221"/>
            </a:xfrm>
            <a:prstGeom prst="rect">
              <a:avLst/>
            </a:prstGeom>
          </p:spPr>
          <p:txBody>
            <a:bodyPr wrap="none" lIns="0" tIns="0" rIns="72000" bIns="0">
              <a:norm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schemeClr val="accent6"/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6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千图PPT彼岸天：ID 8661124库_直接连接符 33"/>
          <p:cNvCxnSpPr/>
          <p:nvPr>
            <p:custDataLst>
              <p:tags r:id="rId1"/>
            </p:custDataLst>
          </p:nvPr>
        </p:nvCxnSpPr>
        <p:spPr>
          <a:xfrm>
            <a:off x="5951984" y="0"/>
            <a:ext cx="14881" cy="68580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千图PPT彼岸天：ID 8661124库_组合 36"/>
          <p:cNvGrpSpPr/>
          <p:nvPr>
            <p:custDataLst>
              <p:tags r:id="rId2"/>
            </p:custDataLst>
          </p:nvPr>
        </p:nvGrpSpPr>
        <p:grpSpPr>
          <a:xfrm>
            <a:off x="2326831" y="4029384"/>
            <a:ext cx="4000373" cy="1379836"/>
            <a:chOff x="2326831" y="4029384"/>
            <a:chExt cx="4000373" cy="1379836"/>
          </a:xfrm>
        </p:grpSpPr>
        <p:grpSp>
          <p:nvGrpSpPr>
            <p:cNvPr id="8" name="Group 53"/>
            <p:cNvGrpSpPr/>
            <p:nvPr/>
          </p:nvGrpSpPr>
          <p:grpSpPr>
            <a:xfrm>
              <a:off x="2326831" y="4029384"/>
              <a:ext cx="4000373" cy="812073"/>
              <a:chOff x="2411730" y="4029384"/>
              <a:chExt cx="3779313" cy="812073"/>
            </a:xfrm>
          </p:grpSpPr>
          <p:sp>
            <p:nvSpPr>
              <p:cNvPr id="27" name="Freeform: Shape 54"/>
              <p:cNvSpPr/>
              <p:nvPr/>
            </p:nvSpPr>
            <p:spPr bwMode="auto">
              <a:xfrm>
                <a:off x="2411730" y="4029384"/>
                <a:ext cx="3779313" cy="812073"/>
              </a:xfrm>
              <a:custGeom>
                <a:avLst/>
                <a:gdLst>
                  <a:gd name="T0" fmla="*/ 381 w 425"/>
                  <a:gd name="T1" fmla="*/ 0 h 89"/>
                  <a:gd name="T2" fmla="*/ 337 w 425"/>
                  <a:gd name="T3" fmla="*/ 39 h 89"/>
                  <a:gd name="T4" fmla="*/ 337 w 425"/>
                  <a:gd name="T5" fmla="*/ 39 h 89"/>
                  <a:gd name="T6" fmla="*/ 23 w 425"/>
                  <a:gd name="T7" fmla="*/ 40 h 89"/>
                  <a:gd name="T8" fmla="*/ 12 w 425"/>
                  <a:gd name="T9" fmla="*/ 32 h 89"/>
                  <a:gd name="T10" fmla="*/ 0 w 425"/>
                  <a:gd name="T11" fmla="*/ 45 h 89"/>
                  <a:gd name="T12" fmla="*/ 12 w 425"/>
                  <a:gd name="T13" fmla="*/ 57 h 89"/>
                  <a:gd name="T14" fmla="*/ 23 w 425"/>
                  <a:gd name="T15" fmla="*/ 49 h 89"/>
                  <a:gd name="T16" fmla="*/ 337 w 425"/>
                  <a:gd name="T17" fmla="*/ 50 h 89"/>
                  <a:gd name="T18" fmla="*/ 337 w 425"/>
                  <a:gd name="T19" fmla="*/ 50 h 89"/>
                  <a:gd name="T20" fmla="*/ 381 w 425"/>
                  <a:gd name="T21" fmla="*/ 89 h 89"/>
                  <a:gd name="T22" fmla="*/ 425 w 425"/>
                  <a:gd name="T23" fmla="*/ 45 h 89"/>
                  <a:gd name="T24" fmla="*/ 381 w 425"/>
                  <a:gd name="T2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5" h="89">
                    <a:moveTo>
                      <a:pt x="381" y="0"/>
                    </a:moveTo>
                    <a:cubicBezTo>
                      <a:pt x="358" y="0"/>
                      <a:pt x="340" y="17"/>
                      <a:pt x="337" y="39"/>
                    </a:cubicBezTo>
                    <a:cubicBezTo>
                      <a:pt x="337" y="39"/>
                      <a:pt x="337" y="39"/>
                      <a:pt x="337" y="39"/>
                    </a:cubicBezTo>
                    <a:cubicBezTo>
                      <a:pt x="276" y="44"/>
                      <a:pt x="95" y="45"/>
                      <a:pt x="23" y="40"/>
                    </a:cubicBezTo>
                    <a:cubicBezTo>
                      <a:pt x="21" y="35"/>
                      <a:pt x="17" y="32"/>
                      <a:pt x="12" y="32"/>
                    </a:cubicBezTo>
                    <a:cubicBezTo>
                      <a:pt x="5" y="32"/>
                      <a:pt x="0" y="38"/>
                      <a:pt x="0" y="45"/>
                    </a:cubicBezTo>
                    <a:cubicBezTo>
                      <a:pt x="0" y="51"/>
                      <a:pt x="5" y="57"/>
                      <a:pt x="12" y="57"/>
                    </a:cubicBezTo>
                    <a:cubicBezTo>
                      <a:pt x="17" y="57"/>
                      <a:pt x="21" y="54"/>
                      <a:pt x="23" y="49"/>
                    </a:cubicBezTo>
                    <a:cubicBezTo>
                      <a:pt x="104" y="45"/>
                      <a:pt x="267" y="45"/>
                      <a:pt x="337" y="50"/>
                    </a:cubicBezTo>
                    <a:cubicBezTo>
                      <a:pt x="337" y="50"/>
                      <a:pt x="337" y="50"/>
                      <a:pt x="337" y="50"/>
                    </a:cubicBezTo>
                    <a:cubicBezTo>
                      <a:pt x="340" y="72"/>
                      <a:pt x="358" y="89"/>
                      <a:pt x="381" y="89"/>
                    </a:cubicBezTo>
                    <a:cubicBezTo>
                      <a:pt x="406" y="89"/>
                      <a:pt x="425" y="69"/>
                      <a:pt x="425" y="45"/>
                    </a:cubicBezTo>
                    <a:cubicBezTo>
                      <a:pt x="425" y="20"/>
                      <a:pt x="406" y="0"/>
                      <a:pt x="38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" name="Freeform: Shape 55"/>
              <p:cNvSpPr/>
              <p:nvPr/>
            </p:nvSpPr>
            <p:spPr bwMode="auto">
              <a:xfrm>
                <a:off x="5633073" y="4263676"/>
                <a:ext cx="383010" cy="257599"/>
              </a:xfrm>
              <a:custGeom>
                <a:avLst/>
                <a:gdLst>
                  <a:gd name="T0" fmla="*/ 203 w 497"/>
                  <a:gd name="T1" fmla="*/ 257 h 337"/>
                  <a:gd name="T2" fmla="*/ 203 w 497"/>
                  <a:gd name="T3" fmla="*/ 257 h 337"/>
                  <a:gd name="T4" fmla="*/ 221 w 497"/>
                  <a:gd name="T5" fmla="*/ 327 h 337"/>
                  <a:gd name="T6" fmla="*/ 283 w 497"/>
                  <a:gd name="T7" fmla="*/ 310 h 337"/>
                  <a:gd name="T8" fmla="*/ 398 w 497"/>
                  <a:gd name="T9" fmla="*/ 9 h 337"/>
                  <a:gd name="T10" fmla="*/ 203 w 497"/>
                  <a:gd name="T11" fmla="*/ 257 h 337"/>
                  <a:gd name="T12" fmla="*/ 248 w 497"/>
                  <a:gd name="T13" fmla="*/ 71 h 337"/>
                  <a:gd name="T14" fmla="*/ 248 w 497"/>
                  <a:gd name="T15" fmla="*/ 71 h 337"/>
                  <a:gd name="T16" fmla="*/ 274 w 497"/>
                  <a:gd name="T17" fmla="*/ 71 h 337"/>
                  <a:gd name="T18" fmla="*/ 310 w 497"/>
                  <a:gd name="T19" fmla="*/ 26 h 337"/>
                  <a:gd name="T20" fmla="*/ 248 w 497"/>
                  <a:gd name="T21" fmla="*/ 17 h 337"/>
                  <a:gd name="T22" fmla="*/ 0 w 497"/>
                  <a:gd name="T23" fmla="*/ 283 h 337"/>
                  <a:gd name="T24" fmla="*/ 0 w 497"/>
                  <a:gd name="T25" fmla="*/ 310 h 337"/>
                  <a:gd name="T26" fmla="*/ 26 w 497"/>
                  <a:gd name="T27" fmla="*/ 336 h 337"/>
                  <a:gd name="T28" fmla="*/ 53 w 497"/>
                  <a:gd name="T29" fmla="*/ 310 h 337"/>
                  <a:gd name="T30" fmla="*/ 53 w 497"/>
                  <a:gd name="T31" fmla="*/ 283 h 337"/>
                  <a:gd name="T32" fmla="*/ 248 w 497"/>
                  <a:gd name="T33" fmla="*/ 71 h 337"/>
                  <a:gd name="T34" fmla="*/ 425 w 497"/>
                  <a:gd name="T35" fmla="*/ 98 h 337"/>
                  <a:gd name="T36" fmla="*/ 425 w 497"/>
                  <a:gd name="T37" fmla="*/ 98 h 337"/>
                  <a:gd name="T38" fmla="*/ 407 w 497"/>
                  <a:gd name="T39" fmla="*/ 151 h 337"/>
                  <a:gd name="T40" fmla="*/ 442 w 497"/>
                  <a:gd name="T41" fmla="*/ 283 h 337"/>
                  <a:gd name="T42" fmla="*/ 442 w 497"/>
                  <a:gd name="T43" fmla="*/ 310 h 337"/>
                  <a:gd name="T44" fmla="*/ 469 w 497"/>
                  <a:gd name="T45" fmla="*/ 336 h 337"/>
                  <a:gd name="T46" fmla="*/ 469 w 497"/>
                  <a:gd name="T47" fmla="*/ 336 h 337"/>
                  <a:gd name="T48" fmla="*/ 496 w 497"/>
                  <a:gd name="T49" fmla="*/ 310 h 337"/>
                  <a:gd name="T50" fmla="*/ 496 w 497"/>
                  <a:gd name="T51" fmla="*/ 283 h 337"/>
                  <a:gd name="T52" fmla="*/ 425 w 497"/>
                  <a:gd name="T53" fmla="*/ 98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97" h="337">
                    <a:moveTo>
                      <a:pt x="203" y="257"/>
                    </a:moveTo>
                    <a:lnTo>
                      <a:pt x="203" y="257"/>
                    </a:lnTo>
                    <a:cubicBezTo>
                      <a:pt x="186" y="283"/>
                      <a:pt x="194" y="310"/>
                      <a:pt x="221" y="327"/>
                    </a:cubicBezTo>
                    <a:cubicBezTo>
                      <a:pt x="239" y="336"/>
                      <a:pt x="266" y="336"/>
                      <a:pt x="283" y="310"/>
                    </a:cubicBezTo>
                    <a:cubicBezTo>
                      <a:pt x="301" y="274"/>
                      <a:pt x="407" y="9"/>
                      <a:pt x="398" y="9"/>
                    </a:cubicBezTo>
                    <a:cubicBezTo>
                      <a:pt x="389" y="0"/>
                      <a:pt x="221" y="230"/>
                      <a:pt x="203" y="257"/>
                    </a:cubicBezTo>
                    <a:close/>
                    <a:moveTo>
                      <a:pt x="248" y="71"/>
                    </a:moveTo>
                    <a:lnTo>
                      <a:pt x="248" y="71"/>
                    </a:lnTo>
                    <a:cubicBezTo>
                      <a:pt x="257" y="71"/>
                      <a:pt x="266" y="71"/>
                      <a:pt x="274" y="71"/>
                    </a:cubicBezTo>
                    <a:cubicBezTo>
                      <a:pt x="292" y="53"/>
                      <a:pt x="301" y="44"/>
                      <a:pt x="310" y="26"/>
                    </a:cubicBezTo>
                    <a:cubicBezTo>
                      <a:pt x="292" y="17"/>
                      <a:pt x="274" y="17"/>
                      <a:pt x="248" y="17"/>
                    </a:cubicBezTo>
                    <a:cubicBezTo>
                      <a:pt x="106" y="17"/>
                      <a:pt x="0" y="133"/>
                      <a:pt x="0" y="283"/>
                    </a:cubicBezTo>
                    <a:cubicBezTo>
                      <a:pt x="0" y="292"/>
                      <a:pt x="0" y="301"/>
                      <a:pt x="0" y="310"/>
                    </a:cubicBezTo>
                    <a:cubicBezTo>
                      <a:pt x="0" y="327"/>
                      <a:pt x="17" y="336"/>
                      <a:pt x="26" y="336"/>
                    </a:cubicBezTo>
                    <a:cubicBezTo>
                      <a:pt x="44" y="336"/>
                      <a:pt x="53" y="319"/>
                      <a:pt x="53" y="310"/>
                    </a:cubicBezTo>
                    <a:cubicBezTo>
                      <a:pt x="53" y="301"/>
                      <a:pt x="53" y="292"/>
                      <a:pt x="53" y="283"/>
                    </a:cubicBezTo>
                    <a:cubicBezTo>
                      <a:pt x="53" y="160"/>
                      <a:pt x="132" y="71"/>
                      <a:pt x="248" y="71"/>
                    </a:cubicBezTo>
                    <a:close/>
                    <a:moveTo>
                      <a:pt x="425" y="98"/>
                    </a:moveTo>
                    <a:lnTo>
                      <a:pt x="425" y="98"/>
                    </a:lnTo>
                    <a:cubicBezTo>
                      <a:pt x="416" y="115"/>
                      <a:pt x="416" y="133"/>
                      <a:pt x="407" y="151"/>
                    </a:cubicBezTo>
                    <a:cubicBezTo>
                      <a:pt x="433" y="186"/>
                      <a:pt x="442" y="239"/>
                      <a:pt x="442" y="283"/>
                    </a:cubicBezTo>
                    <a:cubicBezTo>
                      <a:pt x="442" y="292"/>
                      <a:pt x="442" y="301"/>
                      <a:pt x="442" y="310"/>
                    </a:cubicBezTo>
                    <a:cubicBezTo>
                      <a:pt x="442" y="319"/>
                      <a:pt x="451" y="336"/>
                      <a:pt x="469" y="336"/>
                    </a:cubicBezTo>
                    <a:lnTo>
                      <a:pt x="469" y="336"/>
                    </a:lnTo>
                    <a:cubicBezTo>
                      <a:pt x="478" y="336"/>
                      <a:pt x="496" y="327"/>
                      <a:pt x="496" y="310"/>
                    </a:cubicBezTo>
                    <a:cubicBezTo>
                      <a:pt x="496" y="301"/>
                      <a:pt x="496" y="292"/>
                      <a:pt x="496" y="283"/>
                    </a:cubicBezTo>
                    <a:cubicBezTo>
                      <a:pt x="496" y="213"/>
                      <a:pt x="469" y="151"/>
                      <a:pt x="425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0" name="Group 30"/>
            <p:cNvGrpSpPr/>
            <p:nvPr/>
          </p:nvGrpSpPr>
          <p:grpSpPr>
            <a:xfrm>
              <a:off x="2416275" y="4628999"/>
              <a:ext cx="2475726" cy="780221"/>
              <a:chOff x="9784347" y="2299562"/>
              <a:chExt cx="2475726" cy="780221"/>
            </a:xfrm>
          </p:grpSpPr>
          <p:sp>
            <p:nvSpPr>
              <p:cNvPr id="23" name="TextBox 31"/>
              <p:cNvSpPr txBox="1"/>
              <p:nvPr/>
            </p:nvSpPr>
            <p:spPr>
              <a:xfrm>
                <a:off x="9784347" y="2299562"/>
                <a:ext cx="2475726" cy="214249"/>
              </a:xfrm>
              <a:prstGeom prst="rect">
                <a:avLst/>
              </a:prstGeom>
              <a:noFill/>
            </p:spPr>
            <p:txBody>
              <a:bodyPr wrap="none" lIns="144000" tIns="0" rIns="216000" bIns="0" anchor="b" anchorCtr="0">
                <a:normAutofit/>
              </a:bodyPr>
              <a:lstStyle/>
              <a:p>
                <a:r>
                  <a:rPr lang="zh-CN" altLang="en-US" sz="14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4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4" name="TextBox 32"/>
              <p:cNvSpPr txBox="1"/>
              <p:nvPr/>
            </p:nvSpPr>
            <p:spPr>
              <a:xfrm>
                <a:off x="9784347" y="2513812"/>
                <a:ext cx="2475725" cy="565971"/>
              </a:xfrm>
              <a:prstGeom prst="rect">
                <a:avLst/>
              </a:prstGeom>
            </p:spPr>
            <p:txBody>
              <a:bodyPr vert="horz" wrap="square" lIns="144000" tIns="0" rIns="21600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36" name="千图PPT彼岸天：ID 8661124库_组合 35"/>
          <p:cNvGrpSpPr/>
          <p:nvPr>
            <p:custDataLst>
              <p:tags r:id="rId3"/>
            </p:custDataLst>
          </p:nvPr>
        </p:nvGrpSpPr>
        <p:grpSpPr>
          <a:xfrm>
            <a:off x="5514379" y="2820948"/>
            <a:ext cx="4000373" cy="1373984"/>
            <a:chOff x="5514379" y="2820948"/>
            <a:chExt cx="4000373" cy="1373984"/>
          </a:xfrm>
        </p:grpSpPr>
        <p:grpSp>
          <p:nvGrpSpPr>
            <p:cNvPr id="7" name="Group 50"/>
            <p:cNvGrpSpPr/>
            <p:nvPr/>
          </p:nvGrpSpPr>
          <p:grpSpPr>
            <a:xfrm>
              <a:off x="5514379" y="2820948"/>
              <a:ext cx="4000373" cy="812073"/>
              <a:chOff x="5377565" y="2820948"/>
              <a:chExt cx="3779313" cy="812073"/>
            </a:xfrm>
          </p:grpSpPr>
          <p:sp>
            <p:nvSpPr>
              <p:cNvPr id="29" name="Freeform: Shape 51"/>
              <p:cNvSpPr/>
              <p:nvPr/>
            </p:nvSpPr>
            <p:spPr bwMode="auto">
              <a:xfrm rot="10800000">
                <a:off x="5377565" y="2820948"/>
                <a:ext cx="3779313" cy="812073"/>
              </a:xfrm>
              <a:custGeom>
                <a:avLst/>
                <a:gdLst>
                  <a:gd name="T0" fmla="*/ 381 w 425"/>
                  <a:gd name="T1" fmla="*/ 0 h 89"/>
                  <a:gd name="T2" fmla="*/ 337 w 425"/>
                  <a:gd name="T3" fmla="*/ 39 h 89"/>
                  <a:gd name="T4" fmla="*/ 337 w 425"/>
                  <a:gd name="T5" fmla="*/ 39 h 89"/>
                  <a:gd name="T6" fmla="*/ 23 w 425"/>
                  <a:gd name="T7" fmla="*/ 40 h 89"/>
                  <a:gd name="T8" fmla="*/ 12 w 425"/>
                  <a:gd name="T9" fmla="*/ 32 h 89"/>
                  <a:gd name="T10" fmla="*/ 0 w 425"/>
                  <a:gd name="T11" fmla="*/ 45 h 89"/>
                  <a:gd name="T12" fmla="*/ 12 w 425"/>
                  <a:gd name="T13" fmla="*/ 57 h 89"/>
                  <a:gd name="T14" fmla="*/ 23 w 425"/>
                  <a:gd name="T15" fmla="*/ 49 h 89"/>
                  <a:gd name="T16" fmla="*/ 337 w 425"/>
                  <a:gd name="T17" fmla="*/ 50 h 89"/>
                  <a:gd name="T18" fmla="*/ 337 w 425"/>
                  <a:gd name="T19" fmla="*/ 50 h 89"/>
                  <a:gd name="T20" fmla="*/ 381 w 425"/>
                  <a:gd name="T21" fmla="*/ 89 h 89"/>
                  <a:gd name="T22" fmla="*/ 425 w 425"/>
                  <a:gd name="T23" fmla="*/ 45 h 89"/>
                  <a:gd name="T24" fmla="*/ 381 w 425"/>
                  <a:gd name="T2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5" h="89">
                    <a:moveTo>
                      <a:pt x="381" y="0"/>
                    </a:moveTo>
                    <a:cubicBezTo>
                      <a:pt x="358" y="0"/>
                      <a:pt x="340" y="17"/>
                      <a:pt x="337" y="39"/>
                    </a:cubicBezTo>
                    <a:cubicBezTo>
                      <a:pt x="337" y="39"/>
                      <a:pt x="337" y="39"/>
                      <a:pt x="337" y="39"/>
                    </a:cubicBezTo>
                    <a:cubicBezTo>
                      <a:pt x="276" y="44"/>
                      <a:pt x="95" y="45"/>
                      <a:pt x="23" y="40"/>
                    </a:cubicBezTo>
                    <a:cubicBezTo>
                      <a:pt x="21" y="35"/>
                      <a:pt x="17" y="32"/>
                      <a:pt x="12" y="32"/>
                    </a:cubicBezTo>
                    <a:cubicBezTo>
                      <a:pt x="5" y="32"/>
                      <a:pt x="0" y="38"/>
                      <a:pt x="0" y="45"/>
                    </a:cubicBezTo>
                    <a:cubicBezTo>
                      <a:pt x="0" y="51"/>
                      <a:pt x="5" y="57"/>
                      <a:pt x="12" y="57"/>
                    </a:cubicBezTo>
                    <a:cubicBezTo>
                      <a:pt x="17" y="57"/>
                      <a:pt x="21" y="54"/>
                      <a:pt x="23" y="49"/>
                    </a:cubicBezTo>
                    <a:cubicBezTo>
                      <a:pt x="104" y="45"/>
                      <a:pt x="267" y="45"/>
                      <a:pt x="337" y="50"/>
                    </a:cubicBezTo>
                    <a:cubicBezTo>
                      <a:pt x="337" y="50"/>
                      <a:pt x="337" y="50"/>
                      <a:pt x="337" y="50"/>
                    </a:cubicBezTo>
                    <a:cubicBezTo>
                      <a:pt x="340" y="72"/>
                      <a:pt x="358" y="89"/>
                      <a:pt x="381" y="89"/>
                    </a:cubicBezTo>
                    <a:cubicBezTo>
                      <a:pt x="406" y="89"/>
                      <a:pt x="425" y="69"/>
                      <a:pt x="425" y="45"/>
                    </a:cubicBezTo>
                    <a:cubicBezTo>
                      <a:pt x="425" y="20"/>
                      <a:pt x="406" y="0"/>
                      <a:pt x="38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" name="Freeform: Shape 52"/>
              <p:cNvSpPr/>
              <p:nvPr/>
            </p:nvSpPr>
            <p:spPr bwMode="auto">
              <a:xfrm>
                <a:off x="5602985" y="3034022"/>
                <a:ext cx="298865" cy="386052"/>
              </a:xfrm>
              <a:custGeom>
                <a:avLst/>
                <a:gdLst>
                  <a:gd name="T0" fmla="*/ 88 w 302"/>
                  <a:gd name="T1" fmla="*/ 46 h 390"/>
                  <a:gd name="T2" fmla="*/ 88 w 302"/>
                  <a:gd name="T3" fmla="*/ 284 h 390"/>
                  <a:gd name="T4" fmla="*/ 45 w 302"/>
                  <a:gd name="T5" fmla="*/ 288 h 390"/>
                  <a:gd name="T6" fmla="*/ 9 w 302"/>
                  <a:gd name="T7" fmla="*/ 355 h 390"/>
                  <a:gd name="T8" fmla="*/ 77 w 302"/>
                  <a:gd name="T9" fmla="*/ 378 h 390"/>
                  <a:gd name="T10" fmla="*/ 124 w 302"/>
                  <a:gd name="T11" fmla="*/ 322 h 390"/>
                  <a:gd name="T12" fmla="*/ 124 w 302"/>
                  <a:gd name="T13" fmla="*/ 126 h 390"/>
                  <a:gd name="T14" fmla="*/ 266 w 302"/>
                  <a:gd name="T15" fmla="*/ 93 h 390"/>
                  <a:gd name="T16" fmla="*/ 266 w 302"/>
                  <a:gd name="T17" fmla="*/ 244 h 390"/>
                  <a:gd name="T18" fmla="*/ 223 w 302"/>
                  <a:gd name="T19" fmla="*/ 248 h 390"/>
                  <a:gd name="T20" fmla="*/ 187 w 302"/>
                  <a:gd name="T21" fmla="*/ 315 h 390"/>
                  <a:gd name="T22" fmla="*/ 255 w 302"/>
                  <a:gd name="T23" fmla="*/ 338 h 390"/>
                  <a:gd name="T24" fmla="*/ 302 w 302"/>
                  <a:gd name="T25" fmla="*/ 282 h 390"/>
                  <a:gd name="T26" fmla="*/ 302 w 302"/>
                  <a:gd name="T27" fmla="*/ 0 h 390"/>
                  <a:gd name="T28" fmla="*/ 88 w 302"/>
                  <a:gd name="T29" fmla="*/ 46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2" h="390">
                    <a:moveTo>
                      <a:pt x="88" y="46"/>
                    </a:moveTo>
                    <a:cubicBezTo>
                      <a:pt x="88" y="284"/>
                      <a:pt x="88" y="284"/>
                      <a:pt x="88" y="284"/>
                    </a:cubicBezTo>
                    <a:cubicBezTo>
                      <a:pt x="75" y="281"/>
                      <a:pt x="60" y="282"/>
                      <a:pt x="45" y="288"/>
                    </a:cubicBezTo>
                    <a:cubicBezTo>
                      <a:pt x="11" y="300"/>
                      <a:pt x="0" y="330"/>
                      <a:pt x="9" y="355"/>
                    </a:cubicBezTo>
                    <a:cubicBezTo>
                      <a:pt x="17" y="380"/>
                      <a:pt x="44" y="390"/>
                      <a:pt x="77" y="378"/>
                    </a:cubicBezTo>
                    <a:cubicBezTo>
                      <a:pt x="106" y="367"/>
                      <a:pt x="124" y="344"/>
                      <a:pt x="124" y="322"/>
                    </a:cubicBezTo>
                    <a:cubicBezTo>
                      <a:pt x="124" y="322"/>
                      <a:pt x="124" y="196"/>
                      <a:pt x="124" y="126"/>
                    </a:cubicBezTo>
                    <a:cubicBezTo>
                      <a:pt x="266" y="93"/>
                      <a:pt x="266" y="93"/>
                      <a:pt x="266" y="93"/>
                    </a:cubicBezTo>
                    <a:cubicBezTo>
                      <a:pt x="266" y="244"/>
                      <a:pt x="266" y="244"/>
                      <a:pt x="266" y="244"/>
                    </a:cubicBezTo>
                    <a:cubicBezTo>
                      <a:pt x="253" y="241"/>
                      <a:pt x="238" y="242"/>
                      <a:pt x="223" y="248"/>
                    </a:cubicBezTo>
                    <a:cubicBezTo>
                      <a:pt x="189" y="260"/>
                      <a:pt x="178" y="290"/>
                      <a:pt x="187" y="315"/>
                    </a:cubicBezTo>
                    <a:cubicBezTo>
                      <a:pt x="195" y="340"/>
                      <a:pt x="222" y="350"/>
                      <a:pt x="255" y="338"/>
                    </a:cubicBezTo>
                    <a:cubicBezTo>
                      <a:pt x="284" y="327"/>
                      <a:pt x="302" y="304"/>
                      <a:pt x="302" y="282"/>
                    </a:cubicBezTo>
                    <a:cubicBezTo>
                      <a:pt x="302" y="0"/>
                      <a:pt x="302" y="0"/>
                      <a:pt x="302" y="0"/>
                    </a:cubicBezTo>
                    <a:lnTo>
                      <a:pt x="88" y="4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1" name="Group 59"/>
            <p:cNvGrpSpPr/>
            <p:nvPr/>
          </p:nvGrpSpPr>
          <p:grpSpPr>
            <a:xfrm>
              <a:off x="6922464" y="3414711"/>
              <a:ext cx="2475726" cy="780221"/>
              <a:chOff x="9784347" y="2299562"/>
              <a:chExt cx="2475726" cy="780221"/>
            </a:xfrm>
          </p:grpSpPr>
          <p:sp>
            <p:nvSpPr>
              <p:cNvPr id="21" name="TextBox 60"/>
              <p:cNvSpPr txBox="1"/>
              <p:nvPr/>
            </p:nvSpPr>
            <p:spPr>
              <a:xfrm>
                <a:off x="9784347" y="2299562"/>
                <a:ext cx="2475726" cy="214249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ctr" anchorCtr="0">
                <a:normAutofit/>
              </a:bodyPr>
              <a:lstStyle/>
              <a:p>
                <a:pPr algn="r"/>
                <a:r>
                  <a:rPr lang="zh-CN" altLang="en-US" sz="1400" b="1" dirty="0">
                    <a:solidFill>
                      <a:schemeClr val="accent1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4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2" name="TextBox 61"/>
              <p:cNvSpPr txBox="1"/>
              <p:nvPr/>
            </p:nvSpPr>
            <p:spPr>
              <a:xfrm>
                <a:off x="9784347" y="2513812"/>
                <a:ext cx="2475725" cy="565971"/>
              </a:xfrm>
              <a:prstGeom prst="rect">
                <a:avLst/>
              </a:prstGeom>
            </p:spPr>
            <p:txBody>
              <a:bodyPr vert="horz" wrap="square" lIns="144000" tIns="0" rIns="144000" bIns="0" anchor="ctr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35" name="千图PPT彼岸天：ID 8661124库_组合 34"/>
          <p:cNvGrpSpPr/>
          <p:nvPr>
            <p:custDataLst>
              <p:tags r:id="rId4"/>
            </p:custDataLst>
          </p:nvPr>
        </p:nvGrpSpPr>
        <p:grpSpPr>
          <a:xfrm>
            <a:off x="2358906" y="1612512"/>
            <a:ext cx="4000373" cy="1379836"/>
            <a:chOff x="2358906" y="1612512"/>
            <a:chExt cx="4000373" cy="1379836"/>
          </a:xfrm>
        </p:grpSpPr>
        <p:grpSp>
          <p:nvGrpSpPr>
            <p:cNvPr id="6" name="Group 47"/>
            <p:cNvGrpSpPr/>
            <p:nvPr/>
          </p:nvGrpSpPr>
          <p:grpSpPr>
            <a:xfrm>
              <a:off x="2358906" y="1612512"/>
              <a:ext cx="4000373" cy="812073"/>
              <a:chOff x="2411730" y="1612512"/>
              <a:chExt cx="3779313" cy="812073"/>
            </a:xfrm>
          </p:grpSpPr>
          <p:sp>
            <p:nvSpPr>
              <p:cNvPr id="31" name="Freeform: Shape 48"/>
              <p:cNvSpPr/>
              <p:nvPr/>
            </p:nvSpPr>
            <p:spPr bwMode="auto">
              <a:xfrm>
                <a:off x="2411730" y="1612512"/>
                <a:ext cx="3779313" cy="812073"/>
              </a:xfrm>
              <a:custGeom>
                <a:avLst/>
                <a:gdLst>
                  <a:gd name="T0" fmla="*/ 381 w 425"/>
                  <a:gd name="T1" fmla="*/ 0 h 89"/>
                  <a:gd name="T2" fmla="*/ 337 w 425"/>
                  <a:gd name="T3" fmla="*/ 39 h 89"/>
                  <a:gd name="T4" fmla="*/ 337 w 425"/>
                  <a:gd name="T5" fmla="*/ 39 h 89"/>
                  <a:gd name="T6" fmla="*/ 23 w 425"/>
                  <a:gd name="T7" fmla="*/ 40 h 89"/>
                  <a:gd name="T8" fmla="*/ 12 w 425"/>
                  <a:gd name="T9" fmla="*/ 32 h 89"/>
                  <a:gd name="T10" fmla="*/ 0 w 425"/>
                  <a:gd name="T11" fmla="*/ 45 h 89"/>
                  <a:gd name="T12" fmla="*/ 12 w 425"/>
                  <a:gd name="T13" fmla="*/ 57 h 89"/>
                  <a:gd name="T14" fmla="*/ 23 w 425"/>
                  <a:gd name="T15" fmla="*/ 49 h 89"/>
                  <a:gd name="T16" fmla="*/ 337 w 425"/>
                  <a:gd name="T17" fmla="*/ 50 h 89"/>
                  <a:gd name="T18" fmla="*/ 337 w 425"/>
                  <a:gd name="T19" fmla="*/ 50 h 89"/>
                  <a:gd name="T20" fmla="*/ 381 w 425"/>
                  <a:gd name="T21" fmla="*/ 89 h 89"/>
                  <a:gd name="T22" fmla="*/ 425 w 425"/>
                  <a:gd name="T23" fmla="*/ 45 h 89"/>
                  <a:gd name="T24" fmla="*/ 381 w 425"/>
                  <a:gd name="T2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5" h="89">
                    <a:moveTo>
                      <a:pt x="381" y="0"/>
                    </a:moveTo>
                    <a:cubicBezTo>
                      <a:pt x="358" y="0"/>
                      <a:pt x="340" y="17"/>
                      <a:pt x="337" y="39"/>
                    </a:cubicBezTo>
                    <a:cubicBezTo>
                      <a:pt x="337" y="39"/>
                      <a:pt x="337" y="39"/>
                      <a:pt x="337" y="39"/>
                    </a:cubicBezTo>
                    <a:cubicBezTo>
                      <a:pt x="276" y="44"/>
                      <a:pt x="95" y="45"/>
                      <a:pt x="23" y="40"/>
                    </a:cubicBezTo>
                    <a:cubicBezTo>
                      <a:pt x="21" y="35"/>
                      <a:pt x="17" y="32"/>
                      <a:pt x="12" y="32"/>
                    </a:cubicBezTo>
                    <a:cubicBezTo>
                      <a:pt x="5" y="32"/>
                      <a:pt x="0" y="38"/>
                      <a:pt x="0" y="45"/>
                    </a:cubicBezTo>
                    <a:cubicBezTo>
                      <a:pt x="0" y="51"/>
                      <a:pt x="5" y="57"/>
                      <a:pt x="12" y="57"/>
                    </a:cubicBezTo>
                    <a:cubicBezTo>
                      <a:pt x="17" y="57"/>
                      <a:pt x="21" y="54"/>
                      <a:pt x="23" y="49"/>
                    </a:cubicBezTo>
                    <a:cubicBezTo>
                      <a:pt x="104" y="45"/>
                      <a:pt x="267" y="45"/>
                      <a:pt x="337" y="50"/>
                    </a:cubicBezTo>
                    <a:cubicBezTo>
                      <a:pt x="337" y="50"/>
                      <a:pt x="337" y="50"/>
                      <a:pt x="337" y="50"/>
                    </a:cubicBezTo>
                    <a:cubicBezTo>
                      <a:pt x="340" y="72"/>
                      <a:pt x="358" y="89"/>
                      <a:pt x="381" y="89"/>
                    </a:cubicBezTo>
                    <a:cubicBezTo>
                      <a:pt x="406" y="89"/>
                      <a:pt x="425" y="69"/>
                      <a:pt x="425" y="45"/>
                    </a:cubicBezTo>
                    <a:cubicBezTo>
                      <a:pt x="425" y="20"/>
                      <a:pt x="406" y="0"/>
                      <a:pt x="3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Freeform: Shape 49"/>
              <p:cNvSpPr/>
              <p:nvPr/>
            </p:nvSpPr>
            <p:spPr bwMode="auto">
              <a:xfrm>
                <a:off x="5620194" y="1845743"/>
                <a:ext cx="400239" cy="319852"/>
              </a:xfrm>
              <a:custGeom>
                <a:avLst/>
                <a:gdLst>
                  <a:gd name="T0" fmla="*/ 200 w 400"/>
                  <a:gd name="T1" fmla="*/ 120 h 320"/>
                  <a:gd name="T2" fmla="*/ 140 w 400"/>
                  <a:gd name="T3" fmla="*/ 180 h 320"/>
                  <a:gd name="T4" fmla="*/ 200 w 400"/>
                  <a:gd name="T5" fmla="*/ 240 h 320"/>
                  <a:gd name="T6" fmla="*/ 260 w 400"/>
                  <a:gd name="T7" fmla="*/ 180 h 320"/>
                  <a:gd name="T8" fmla="*/ 200 w 400"/>
                  <a:gd name="T9" fmla="*/ 120 h 320"/>
                  <a:gd name="T10" fmla="*/ 360 w 400"/>
                  <a:gd name="T11" fmla="*/ 60 h 320"/>
                  <a:gd name="T12" fmla="*/ 312 w 400"/>
                  <a:gd name="T13" fmla="*/ 60 h 320"/>
                  <a:gd name="T14" fmla="*/ 296 w 400"/>
                  <a:gd name="T15" fmla="*/ 49 h 320"/>
                  <a:gd name="T16" fmla="*/ 284 w 400"/>
                  <a:gd name="T17" fmla="*/ 11 h 320"/>
                  <a:gd name="T18" fmla="*/ 268 w 400"/>
                  <a:gd name="T19" fmla="*/ 0 h 320"/>
                  <a:gd name="T20" fmla="*/ 132 w 400"/>
                  <a:gd name="T21" fmla="*/ 0 h 320"/>
                  <a:gd name="T22" fmla="*/ 116 w 400"/>
                  <a:gd name="T23" fmla="*/ 11 h 320"/>
                  <a:gd name="T24" fmla="*/ 104 w 400"/>
                  <a:gd name="T25" fmla="*/ 49 h 320"/>
                  <a:gd name="T26" fmla="*/ 88 w 400"/>
                  <a:gd name="T27" fmla="*/ 60 h 320"/>
                  <a:gd name="T28" fmla="*/ 40 w 400"/>
                  <a:gd name="T29" fmla="*/ 60 h 320"/>
                  <a:gd name="T30" fmla="*/ 0 w 400"/>
                  <a:gd name="T31" fmla="*/ 100 h 320"/>
                  <a:gd name="T32" fmla="*/ 0 w 400"/>
                  <a:gd name="T33" fmla="*/ 280 h 320"/>
                  <a:gd name="T34" fmla="*/ 40 w 400"/>
                  <a:gd name="T35" fmla="*/ 320 h 320"/>
                  <a:gd name="T36" fmla="*/ 360 w 400"/>
                  <a:gd name="T37" fmla="*/ 320 h 320"/>
                  <a:gd name="T38" fmla="*/ 400 w 400"/>
                  <a:gd name="T39" fmla="*/ 280 h 320"/>
                  <a:gd name="T40" fmla="*/ 400 w 400"/>
                  <a:gd name="T41" fmla="*/ 100 h 320"/>
                  <a:gd name="T42" fmla="*/ 360 w 400"/>
                  <a:gd name="T43" fmla="*/ 60 h 320"/>
                  <a:gd name="T44" fmla="*/ 200 w 400"/>
                  <a:gd name="T45" fmla="*/ 280 h 320"/>
                  <a:gd name="T46" fmla="*/ 100 w 400"/>
                  <a:gd name="T47" fmla="*/ 180 h 320"/>
                  <a:gd name="T48" fmla="*/ 200 w 400"/>
                  <a:gd name="T49" fmla="*/ 80 h 320"/>
                  <a:gd name="T50" fmla="*/ 300 w 400"/>
                  <a:gd name="T51" fmla="*/ 180 h 320"/>
                  <a:gd name="T52" fmla="*/ 200 w 400"/>
                  <a:gd name="T53" fmla="*/ 280 h 320"/>
                  <a:gd name="T54" fmla="*/ 346 w 400"/>
                  <a:gd name="T55" fmla="*/ 128 h 320"/>
                  <a:gd name="T56" fmla="*/ 332 w 400"/>
                  <a:gd name="T57" fmla="*/ 114 h 320"/>
                  <a:gd name="T58" fmla="*/ 346 w 400"/>
                  <a:gd name="T59" fmla="*/ 100 h 320"/>
                  <a:gd name="T60" fmla="*/ 360 w 400"/>
                  <a:gd name="T61" fmla="*/ 114 h 320"/>
                  <a:gd name="T62" fmla="*/ 346 w 400"/>
                  <a:gd name="T63" fmla="*/ 128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00" h="320">
                    <a:moveTo>
                      <a:pt x="200" y="120"/>
                    </a:moveTo>
                    <a:cubicBezTo>
                      <a:pt x="167" y="120"/>
                      <a:pt x="140" y="147"/>
                      <a:pt x="140" y="180"/>
                    </a:cubicBezTo>
                    <a:cubicBezTo>
                      <a:pt x="140" y="213"/>
                      <a:pt x="167" y="240"/>
                      <a:pt x="200" y="240"/>
                    </a:cubicBezTo>
                    <a:cubicBezTo>
                      <a:pt x="233" y="240"/>
                      <a:pt x="260" y="213"/>
                      <a:pt x="260" y="180"/>
                    </a:cubicBezTo>
                    <a:cubicBezTo>
                      <a:pt x="260" y="147"/>
                      <a:pt x="233" y="120"/>
                      <a:pt x="200" y="120"/>
                    </a:cubicBezTo>
                    <a:close/>
                    <a:moveTo>
                      <a:pt x="360" y="60"/>
                    </a:moveTo>
                    <a:cubicBezTo>
                      <a:pt x="312" y="60"/>
                      <a:pt x="312" y="60"/>
                      <a:pt x="312" y="60"/>
                    </a:cubicBezTo>
                    <a:cubicBezTo>
                      <a:pt x="305" y="60"/>
                      <a:pt x="298" y="55"/>
                      <a:pt x="296" y="49"/>
                    </a:cubicBezTo>
                    <a:cubicBezTo>
                      <a:pt x="284" y="11"/>
                      <a:pt x="284" y="11"/>
                      <a:pt x="284" y="11"/>
                    </a:cubicBezTo>
                    <a:cubicBezTo>
                      <a:pt x="281" y="5"/>
                      <a:pt x="274" y="0"/>
                      <a:pt x="268" y="0"/>
                    </a:cubicBezTo>
                    <a:cubicBezTo>
                      <a:pt x="132" y="0"/>
                      <a:pt x="132" y="0"/>
                      <a:pt x="132" y="0"/>
                    </a:cubicBezTo>
                    <a:cubicBezTo>
                      <a:pt x="125" y="0"/>
                      <a:pt x="118" y="5"/>
                      <a:pt x="116" y="11"/>
                    </a:cubicBezTo>
                    <a:cubicBezTo>
                      <a:pt x="104" y="49"/>
                      <a:pt x="104" y="49"/>
                      <a:pt x="104" y="49"/>
                    </a:cubicBezTo>
                    <a:cubicBezTo>
                      <a:pt x="101" y="55"/>
                      <a:pt x="94" y="60"/>
                      <a:pt x="88" y="60"/>
                    </a:cubicBezTo>
                    <a:cubicBezTo>
                      <a:pt x="40" y="60"/>
                      <a:pt x="40" y="60"/>
                      <a:pt x="40" y="60"/>
                    </a:cubicBezTo>
                    <a:cubicBezTo>
                      <a:pt x="18" y="60"/>
                      <a:pt x="0" y="78"/>
                      <a:pt x="0" y="100"/>
                    </a:cubicBezTo>
                    <a:cubicBezTo>
                      <a:pt x="0" y="280"/>
                      <a:pt x="0" y="280"/>
                      <a:pt x="0" y="280"/>
                    </a:cubicBezTo>
                    <a:cubicBezTo>
                      <a:pt x="0" y="302"/>
                      <a:pt x="18" y="320"/>
                      <a:pt x="40" y="320"/>
                    </a:cubicBezTo>
                    <a:cubicBezTo>
                      <a:pt x="360" y="320"/>
                      <a:pt x="360" y="320"/>
                      <a:pt x="360" y="320"/>
                    </a:cubicBezTo>
                    <a:cubicBezTo>
                      <a:pt x="382" y="320"/>
                      <a:pt x="400" y="302"/>
                      <a:pt x="400" y="280"/>
                    </a:cubicBezTo>
                    <a:cubicBezTo>
                      <a:pt x="400" y="100"/>
                      <a:pt x="400" y="100"/>
                      <a:pt x="400" y="100"/>
                    </a:cubicBezTo>
                    <a:cubicBezTo>
                      <a:pt x="400" y="78"/>
                      <a:pt x="382" y="60"/>
                      <a:pt x="360" y="60"/>
                    </a:cubicBezTo>
                    <a:close/>
                    <a:moveTo>
                      <a:pt x="200" y="280"/>
                    </a:moveTo>
                    <a:cubicBezTo>
                      <a:pt x="145" y="280"/>
                      <a:pt x="100" y="235"/>
                      <a:pt x="100" y="180"/>
                    </a:cubicBezTo>
                    <a:cubicBezTo>
                      <a:pt x="100" y="125"/>
                      <a:pt x="145" y="80"/>
                      <a:pt x="200" y="80"/>
                    </a:cubicBezTo>
                    <a:cubicBezTo>
                      <a:pt x="255" y="80"/>
                      <a:pt x="300" y="125"/>
                      <a:pt x="300" y="180"/>
                    </a:cubicBezTo>
                    <a:cubicBezTo>
                      <a:pt x="300" y="235"/>
                      <a:pt x="255" y="280"/>
                      <a:pt x="200" y="280"/>
                    </a:cubicBezTo>
                    <a:close/>
                    <a:moveTo>
                      <a:pt x="346" y="128"/>
                    </a:moveTo>
                    <a:cubicBezTo>
                      <a:pt x="338" y="128"/>
                      <a:pt x="332" y="122"/>
                      <a:pt x="332" y="114"/>
                    </a:cubicBezTo>
                    <a:cubicBezTo>
                      <a:pt x="332" y="106"/>
                      <a:pt x="338" y="100"/>
                      <a:pt x="346" y="100"/>
                    </a:cubicBezTo>
                    <a:cubicBezTo>
                      <a:pt x="354" y="100"/>
                      <a:pt x="360" y="106"/>
                      <a:pt x="360" y="114"/>
                    </a:cubicBezTo>
                    <a:cubicBezTo>
                      <a:pt x="360" y="122"/>
                      <a:pt x="354" y="128"/>
                      <a:pt x="346" y="12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2" name="Group 62"/>
            <p:cNvGrpSpPr/>
            <p:nvPr/>
          </p:nvGrpSpPr>
          <p:grpSpPr>
            <a:xfrm>
              <a:off x="2448350" y="2212127"/>
              <a:ext cx="2475726" cy="780221"/>
              <a:chOff x="9784347" y="2299562"/>
              <a:chExt cx="2475726" cy="780221"/>
            </a:xfrm>
          </p:grpSpPr>
          <p:sp>
            <p:nvSpPr>
              <p:cNvPr id="19" name="TextBox 63"/>
              <p:cNvSpPr txBox="1"/>
              <p:nvPr/>
            </p:nvSpPr>
            <p:spPr>
              <a:xfrm>
                <a:off x="9784347" y="2299562"/>
                <a:ext cx="2475726" cy="214249"/>
              </a:xfrm>
              <a:prstGeom prst="rect">
                <a:avLst/>
              </a:prstGeom>
              <a:noFill/>
            </p:spPr>
            <p:txBody>
              <a:bodyPr wrap="none" lIns="144000" tIns="0" rIns="216000" bIns="0" anchor="b" anchorCtr="0">
                <a:normAutofit/>
              </a:bodyPr>
              <a:lstStyle/>
              <a:p>
                <a:r>
                  <a:rPr lang="zh-CN" altLang="en-US" sz="1400" b="1" dirty="0">
                    <a:solidFill>
                      <a:schemeClr val="accent6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400" b="1" dirty="0">
                  <a:solidFill>
                    <a:schemeClr val="accent6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0" name="TextBox 64"/>
              <p:cNvSpPr txBox="1"/>
              <p:nvPr/>
            </p:nvSpPr>
            <p:spPr>
              <a:xfrm>
                <a:off x="9784347" y="2513812"/>
                <a:ext cx="2475725" cy="565971"/>
              </a:xfrm>
              <a:prstGeom prst="rect">
                <a:avLst/>
              </a:prstGeom>
            </p:spPr>
            <p:txBody>
              <a:bodyPr vert="horz" wrap="square" lIns="144000" tIns="0" rIns="21600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38" name="千图PPT彼岸天：ID 8661124库_组合 37"/>
          <p:cNvGrpSpPr/>
          <p:nvPr>
            <p:custDataLst>
              <p:tags r:id="rId5"/>
            </p:custDataLst>
          </p:nvPr>
        </p:nvGrpSpPr>
        <p:grpSpPr>
          <a:xfrm>
            <a:off x="5527258" y="5237819"/>
            <a:ext cx="4000373" cy="1373985"/>
            <a:chOff x="5527258" y="5237819"/>
            <a:chExt cx="4000373" cy="1373985"/>
          </a:xfrm>
        </p:grpSpPr>
        <p:grpSp>
          <p:nvGrpSpPr>
            <p:cNvPr id="9" name="Group 56"/>
            <p:cNvGrpSpPr/>
            <p:nvPr/>
          </p:nvGrpSpPr>
          <p:grpSpPr>
            <a:xfrm>
              <a:off x="5527258" y="5237819"/>
              <a:ext cx="4000373" cy="812073"/>
              <a:chOff x="5390444" y="5237819"/>
              <a:chExt cx="3779313" cy="812073"/>
            </a:xfrm>
          </p:grpSpPr>
          <p:sp>
            <p:nvSpPr>
              <p:cNvPr id="25" name="Freeform: Shape 57"/>
              <p:cNvSpPr/>
              <p:nvPr/>
            </p:nvSpPr>
            <p:spPr bwMode="auto">
              <a:xfrm rot="10800000">
                <a:off x="5390444" y="5237819"/>
                <a:ext cx="3779313" cy="812073"/>
              </a:xfrm>
              <a:custGeom>
                <a:avLst/>
                <a:gdLst>
                  <a:gd name="T0" fmla="*/ 381 w 425"/>
                  <a:gd name="T1" fmla="*/ 0 h 89"/>
                  <a:gd name="T2" fmla="*/ 337 w 425"/>
                  <a:gd name="T3" fmla="*/ 39 h 89"/>
                  <a:gd name="T4" fmla="*/ 337 w 425"/>
                  <a:gd name="T5" fmla="*/ 39 h 89"/>
                  <a:gd name="T6" fmla="*/ 23 w 425"/>
                  <a:gd name="T7" fmla="*/ 40 h 89"/>
                  <a:gd name="T8" fmla="*/ 12 w 425"/>
                  <a:gd name="T9" fmla="*/ 32 h 89"/>
                  <a:gd name="T10" fmla="*/ 0 w 425"/>
                  <a:gd name="T11" fmla="*/ 45 h 89"/>
                  <a:gd name="T12" fmla="*/ 12 w 425"/>
                  <a:gd name="T13" fmla="*/ 57 h 89"/>
                  <a:gd name="T14" fmla="*/ 23 w 425"/>
                  <a:gd name="T15" fmla="*/ 49 h 89"/>
                  <a:gd name="T16" fmla="*/ 337 w 425"/>
                  <a:gd name="T17" fmla="*/ 50 h 89"/>
                  <a:gd name="T18" fmla="*/ 337 w 425"/>
                  <a:gd name="T19" fmla="*/ 50 h 89"/>
                  <a:gd name="T20" fmla="*/ 381 w 425"/>
                  <a:gd name="T21" fmla="*/ 89 h 89"/>
                  <a:gd name="T22" fmla="*/ 425 w 425"/>
                  <a:gd name="T23" fmla="*/ 45 h 89"/>
                  <a:gd name="T24" fmla="*/ 381 w 425"/>
                  <a:gd name="T2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5" h="89">
                    <a:moveTo>
                      <a:pt x="381" y="0"/>
                    </a:moveTo>
                    <a:cubicBezTo>
                      <a:pt x="358" y="0"/>
                      <a:pt x="340" y="17"/>
                      <a:pt x="337" y="39"/>
                    </a:cubicBezTo>
                    <a:cubicBezTo>
                      <a:pt x="337" y="39"/>
                      <a:pt x="337" y="39"/>
                      <a:pt x="337" y="39"/>
                    </a:cubicBezTo>
                    <a:cubicBezTo>
                      <a:pt x="276" y="44"/>
                      <a:pt x="95" y="45"/>
                      <a:pt x="23" y="40"/>
                    </a:cubicBezTo>
                    <a:cubicBezTo>
                      <a:pt x="21" y="35"/>
                      <a:pt x="17" y="32"/>
                      <a:pt x="12" y="32"/>
                    </a:cubicBezTo>
                    <a:cubicBezTo>
                      <a:pt x="5" y="32"/>
                      <a:pt x="0" y="38"/>
                      <a:pt x="0" y="45"/>
                    </a:cubicBezTo>
                    <a:cubicBezTo>
                      <a:pt x="0" y="51"/>
                      <a:pt x="5" y="57"/>
                      <a:pt x="12" y="57"/>
                    </a:cubicBezTo>
                    <a:cubicBezTo>
                      <a:pt x="17" y="57"/>
                      <a:pt x="21" y="54"/>
                      <a:pt x="23" y="49"/>
                    </a:cubicBezTo>
                    <a:cubicBezTo>
                      <a:pt x="104" y="45"/>
                      <a:pt x="267" y="45"/>
                      <a:pt x="337" y="50"/>
                    </a:cubicBezTo>
                    <a:cubicBezTo>
                      <a:pt x="337" y="50"/>
                      <a:pt x="337" y="50"/>
                      <a:pt x="337" y="50"/>
                    </a:cubicBezTo>
                    <a:cubicBezTo>
                      <a:pt x="340" y="72"/>
                      <a:pt x="358" y="89"/>
                      <a:pt x="381" y="89"/>
                    </a:cubicBezTo>
                    <a:cubicBezTo>
                      <a:pt x="406" y="89"/>
                      <a:pt x="425" y="69"/>
                      <a:pt x="425" y="45"/>
                    </a:cubicBezTo>
                    <a:cubicBezTo>
                      <a:pt x="425" y="20"/>
                      <a:pt x="406" y="0"/>
                      <a:pt x="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" name="Freeform: Shape 58"/>
              <p:cNvSpPr/>
              <p:nvPr/>
            </p:nvSpPr>
            <p:spPr bwMode="auto">
              <a:xfrm>
                <a:off x="5600613" y="5456128"/>
                <a:ext cx="368304" cy="375455"/>
              </a:xfrm>
              <a:custGeom>
                <a:avLst/>
                <a:gdLst>
                  <a:gd name="T0" fmla="*/ 275 w 452"/>
                  <a:gd name="T1" fmla="*/ 301 h 462"/>
                  <a:gd name="T2" fmla="*/ 275 w 452"/>
                  <a:gd name="T3" fmla="*/ 301 h 462"/>
                  <a:gd name="T4" fmla="*/ 434 w 452"/>
                  <a:gd name="T5" fmla="*/ 26 h 462"/>
                  <a:gd name="T6" fmla="*/ 434 w 452"/>
                  <a:gd name="T7" fmla="*/ 18 h 462"/>
                  <a:gd name="T8" fmla="*/ 425 w 452"/>
                  <a:gd name="T9" fmla="*/ 18 h 462"/>
                  <a:gd name="T10" fmla="*/ 159 w 452"/>
                  <a:gd name="T11" fmla="*/ 178 h 462"/>
                  <a:gd name="T12" fmla="*/ 9 w 452"/>
                  <a:gd name="T13" fmla="*/ 301 h 462"/>
                  <a:gd name="T14" fmla="*/ 35 w 452"/>
                  <a:gd name="T15" fmla="*/ 328 h 462"/>
                  <a:gd name="T16" fmla="*/ 88 w 452"/>
                  <a:gd name="T17" fmla="*/ 310 h 462"/>
                  <a:gd name="T18" fmla="*/ 151 w 452"/>
                  <a:gd name="T19" fmla="*/ 372 h 462"/>
                  <a:gd name="T20" fmla="*/ 133 w 452"/>
                  <a:gd name="T21" fmla="*/ 425 h 462"/>
                  <a:gd name="T22" fmla="*/ 151 w 452"/>
                  <a:gd name="T23" fmla="*/ 452 h 462"/>
                  <a:gd name="T24" fmla="*/ 275 w 452"/>
                  <a:gd name="T25" fmla="*/ 301 h 462"/>
                  <a:gd name="T26" fmla="*/ 301 w 452"/>
                  <a:gd name="T27" fmla="*/ 150 h 462"/>
                  <a:gd name="T28" fmla="*/ 301 w 452"/>
                  <a:gd name="T29" fmla="*/ 150 h 462"/>
                  <a:gd name="T30" fmla="*/ 301 w 452"/>
                  <a:gd name="T31" fmla="*/ 97 h 462"/>
                  <a:gd name="T32" fmla="*/ 354 w 452"/>
                  <a:gd name="T33" fmla="*/ 97 h 462"/>
                  <a:gd name="T34" fmla="*/ 354 w 452"/>
                  <a:gd name="T35" fmla="*/ 150 h 462"/>
                  <a:gd name="T36" fmla="*/ 301 w 452"/>
                  <a:gd name="T37" fmla="*/ 15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2" h="462">
                    <a:moveTo>
                      <a:pt x="275" y="301"/>
                    </a:moveTo>
                    <a:lnTo>
                      <a:pt x="275" y="301"/>
                    </a:lnTo>
                    <a:cubicBezTo>
                      <a:pt x="275" y="301"/>
                      <a:pt x="451" y="169"/>
                      <a:pt x="434" y="26"/>
                    </a:cubicBezTo>
                    <a:lnTo>
                      <a:pt x="434" y="18"/>
                    </a:lnTo>
                    <a:cubicBezTo>
                      <a:pt x="425" y="18"/>
                      <a:pt x="425" y="18"/>
                      <a:pt x="425" y="18"/>
                    </a:cubicBezTo>
                    <a:cubicBezTo>
                      <a:pt x="284" y="0"/>
                      <a:pt x="159" y="178"/>
                      <a:pt x="159" y="178"/>
                    </a:cubicBezTo>
                    <a:cubicBezTo>
                      <a:pt x="53" y="159"/>
                      <a:pt x="62" y="186"/>
                      <a:pt x="9" y="301"/>
                    </a:cubicBezTo>
                    <a:cubicBezTo>
                      <a:pt x="0" y="328"/>
                      <a:pt x="18" y="328"/>
                      <a:pt x="35" y="328"/>
                    </a:cubicBezTo>
                    <a:cubicBezTo>
                      <a:pt x="53" y="319"/>
                      <a:pt x="88" y="310"/>
                      <a:pt x="88" y="310"/>
                    </a:cubicBezTo>
                    <a:cubicBezTo>
                      <a:pt x="151" y="372"/>
                      <a:pt x="151" y="372"/>
                      <a:pt x="151" y="372"/>
                    </a:cubicBezTo>
                    <a:cubicBezTo>
                      <a:pt x="151" y="372"/>
                      <a:pt x="141" y="407"/>
                      <a:pt x="133" y="425"/>
                    </a:cubicBezTo>
                    <a:cubicBezTo>
                      <a:pt x="124" y="443"/>
                      <a:pt x="133" y="461"/>
                      <a:pt x="151" y="452"/>
                    </a:cubicBezTo>
                    <a:cubicBezTo>
                      <a:pt x="266" y="398"/>
                      <a:pt x="292" y="407"/>
                      <a:pt x="275" y="301"/>
                    </a:cubicBezTo>
                    <a:close/>
                    <a:moveTo>
                      <a:pt x="301" y="150"/>
                    </a:moveTo>
                    <a:lnTo>
                      <a:pt x="301" y="150"/>
                    </a:lnTo>
                    <a:cubicBezTo>
                      <a:pt x="284" y="133"/>
                      <a:pt x="284" y="115"/>
                      <a:pt x="301" y="97"/>
                    </a:cubicBezTo>
                    <a:cubicBezTo>
                      <a:pt x="319" y="80"/>
                      <a:pt x="345" y="80"/>
                      <a:pt x="354" y="97"/>
                    </a:cubicBezTo>
                    <a:cubicBezTo>
                      <a:pt x="372" y="115"/>
                      <a:pt x="372" y="133"/>
                      <a:pt x="354" y="150"/>
                    </a:cubicBezTo>
                    <a:cubicBezTo>
                      <a:pt x="345" y="169"/>
                      <a:pt x="319" y="169"/>
                      <a:pt x="301" y="15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3" name="Group 65"/>
            <p:cNvGrpSpPr/>
            <p:nvPr/>
          </p:nvGrpSpPr>
          <p:grpSpPr>
            <a:xfrm>
              <a:off x="6922464" y="5831583"/>
              <a:ext cx="2475726" cy="780221"/>
              <a:chOff x="9784347" y="2299562"/>
              <a:chExt cx="2475726" cy="780221"/>
            </a:xfrm>
          </p:grpSpPr>
          <p:sp>
            <p:nvSpPr>
              <p:cNvPr id="17" name="TextBox 66"/>
              <p:cNvSpPr txBox="1"/>
              <p:nvPr/>
            </p:nvSpPr>
            <p:spPr>
              <a:xfrm>
                <a:off x="9784347" y="2299562"/>
                <a:ext cx="2475726" cy="214249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ctr" anchorCtr="0">
                <a:normAutofit/>
              </a:bodyPr>
              <a:lstStyle/>
              <a:p>
                <a:pPr algn="r"/>
                <a:r>
                  <a:rPr lang="zh-CN" altLang="en-US" sz="14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4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8" name="TextBox 67"/>
              <p:cNvSpPr txBox="1"/>
              <p:nvPr/>
            </p:nvSpPr>
            <p:spPr>
              <a:xfrm>
                <a:off x="9784347" y="2513812"/>
                <a:ext cx="2475725" cy="565971"/>
              </a:xfrm>
              <a:prstGeom prst="rect">
                <a:avLst/>
              </a:prstGeom>
            </p:spPr>
            <p:txBody>
              <a:bodyPr vert="horz" wrap="square" lIns="144000" tIns="0" rIns="144000" bIns="0" anchor="ctr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6"/>
            </p:custDataLst>
          </p:nvPr>
        </p:nvGrpSpPr>
        <p:grpSpPr>
          <a:xfrm>
            <a:off x="5527258" y="404076"/>
            <a:ext cx="4000373" cy="1392877"/>
            <a:chOff x="5527258" y="404076"/>
            <a:chExt cx="4000373" cy="1392877"/>
          </a:xfrm>
        </p:grpSpPr>
        <p:grpSp>
          <p:nvGrpSpPr>
            <p:cNvPr id="5" name="Group 44"/>
            <p:cNvGrpSpPr/>
            <p:nvPr/>
          </p:nvGrpSpPr>
          <p:grpSpPr>
            <a:xfrm>
              <a:off x="5527258" y="404076"/>
              <a:ext cx="4000373" cy="812073"/>
              <a:chOff x="5403323" y="404076"/>
              <a:chExt cx="3779313" cy="812073"/>
            </a:xfrm>
          </p:grpSpPr>
          <p:sp>
            <p:nvSpPr>
              <p:cNvPr id="33" name="Freeform: Shape 45"/>
              <p:cNvSpPr/>
              <p:nvPr/>
            </p:nvSpPr>
            <p:spPr bwMode="auto">
              <a:xfrm rot="10800000">
                <a:off x="5403323" y="404076"/>
                <a:ext cx="3779313" cy="812073"/>
              </a:xfrm>
              <a:custGeom>
                <a:avLst/>
                <a:gdLst>
                  <a:gd name="T0" fmla="*/ 381 w 425"/>
                  <a:gd name="T1" fmla="*/ 0 h 89"/>
                  <a:gd name="T2" fmla="*/ 337 w 425"/>
                  <a:gd name="T3" fmla="*/ 39 h 89"/>
                  <a:gd name="T4" fmla="*/ 337 w 425"/>
                  <a:gd name="T5" fmla="*/ 39 h 89"/>
                  <a:gd name="T6" fmla="*/ 23 w 425"/>
                  <a:gd name="T7" fmla="*/ 40 h 89"/>
                  <a:gd name="T8" fmla="*/ 12 w 425"/>
                  <a:gd name="T9" fmla="*/ 32 h 89"/>
                  <a:gd name="T10" fmla="*/ 0 w 425"/>
                  <a:gd name="T11" fmla="*/ 45 h 89"/>
                  <a:gd name="T12" fmla="*/ 12 w 425"/>
                  <a:gd name="T13" fmla="*/ 57 h 89"/>
                  <a:gd name="T14" fmla="*/ 23 w 425"/>
                  <a:gd name="T15" fmla="*/ 49 h 89"/>
                  <a:gd name="T16" fmla="*/ 337 w 425"/>
                  <a:gd name="T17" fmla="*/ 50 h 89"/>
                  <a:gd name="T18" fmla="*/ 337 w 425"/>
                  <a:gd name="T19" fmla="*/ 50 h 89"/>
                  <a:gd name="T20" fmla="*/ 381 w 425"/>
                  <a:gd name="T21" fmla="*/ 89 h 89"/>
                  <a:gd name="T22" fmla="*/ 425 w 425"/>
                  <a:gd name="T23" fmla="*/ 45 h 89"/>
                  <a:gd name="T24" fmla="*/ 381 w 425"/>
                  <a:gd name="T25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5" h="89">
                    <a:moveTo>
                      <a:pt x="381" y="0"/>
                    </a:moveTo>
                    <a:cubicBezTo>
                      <a:pt x="358" y="0"/>
                      <a:pt x="340" y="17"/>
                      <a:pt x="337" y="39"/>
                    </a:cubicBezTo>
                    <a:cubicBezTo>
                      <a:pt x="337" y="39"/>
                      <a:pt x="337" y="39"/>
                      <a:pt x="337" y="39"/>
                    </a:cubicBezTo>
                    <a:cubicBezTo>
                      <a:pt x="276" y="44"/>
                      <a:pt x="95" y="45"/>
                      <a:pt x="23" y="40"/>
                    </a:cubicBezTo>
                    <a:cubicBezTo>
                      <a:pt x="21" y="35"/>
                      <a:pt x="17" y="32"/>
                      <a:pt x="12" y="32"/>
                    </a:cubicBezTo>
                    <a:cubicBezTo>
                      <a:pt x="5" y="32"/>
                      <a:pt x="0" y="38"/>
                      <a:pt x="0" y="45"/>
                    </a:cubicBezTo>
                    <a:cubicBezTo>
                      <a:pt x="0" y="51"/>
                      <a:pt x="5" y="57"/>
                      <a:pt x="12" y="57"/>
                    </a:cubicBezTo>
                    <a:cubicBezTo>
                      <a:pt x="17" y="57"/>
                      <a:pt x="21" y="54"/>
                      <a:pt x="23" y="49"/>
                    </a:cubicBezTo>
                    <a:cubicBezTo>
                      <a:pt x="104" y="45"/>
                      <a:pt x="267" y="45"/>
                      <a:pt x="337" y="50"/>
                    </a:cubicBezTo>
                    <a:cubicBezTo>
                      <a:pt x="337" y="50"/>
                      <a:pt x="337" y="50"/>
                      <a:pt x="337" y="50"/>
                    </a:cubicBezTo>
                    <a:cubicBezTo>
                      <a:pt x="340" y="72"/>
                      <a:pt x="358" y="89"/>
                      <a:pt x="381" y="89"/>
                    </a:cubicBezTo>
                    <a:cubicBezTo>
                      <a:pt x="406" y="89"/>
                      <a:pt x="425" y="69"/>
                      <a:pt x="425" y="45"/>
                    </a:cubicBezTo>
                    <a:cubicBezTo>
                      <a:pt x="425" y="20"/>
                      <a:pt x="406" y="0"/>
                      <a:pt x="38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" name="Freeform: Shape 46"/>
              <p:cNvSpPr/>
              <p:nvPr/>
            </p:nvSpPr>
            <p:spPr bwMode="auto">
              <a:xfrm>
                <a:off x="5589219" y="588890"/>
                <a:ext cx="415663" cy="415662"/>
              </a:xfrm>
              <a:custGeom>
                <a:avLst/>
                <a:gdLst>
                  <a:gd name="T0" fmla="*/ 266 w 360"/>
                  <a:gd name="T1" fmla="*/ 360 h 360"/>
                  <a:gd name="T2" fmla="*/ 294 w 360"/>
                  <a:gd name="T3" fmla="*/ 331 h 360"/>
                  <a:gd name="T4" fmla="*/ 245 w 360"/>
                  <a:gd name="T5" fmla="*/ 155 h 360"/>
                  <a:gd name="T6" fmla="*/ 318 w 360"/>
                  <a:gd name="T7" fmla="*/ 82 h 360"/>
                  <a:gd name="T8" fmla="*/ 340 w 360"/>
                  <a:gd name="T9" fmla="*/ 19 h 360"/>
                  <a:gd name="T10" fmla="*/ 278 w 360"/>
                  <a:gd name="T11" fmla="*/ 42 h 360"/>
                  <a:gd name="T12" fmla="*/ 205 w 360"/>
                  <a:gd name="T13" fmla="*/ 115 h 360"/>
                  <a:gd name="T14" fmla="*/ 28 w 360"/>
                  <a:gd name="T15" fmla="*/ 65 h 360"/>
                  <a:gd name="T16" fmla="*/ 0 w 360"/>
                  <a:gd name="T17" fmla="*/ 94 h 360"/>
                  <a:gd name="T18" fmla="*/ 148 w 360"/>
                  <a:gd name="T19" fmla="*/ 172 h 360"/>
                  <a:gd name="T20" fmla="*/ 98 w 360"/>
                  <a:gd name="T21" fmla="*/ 222 h 360"/>
                  <a:gd name="T22" fmla="*/ 38 w 360"/>
                  <a:gd name="T23" fmla="*/ 226 h 360"/>
                  <a:gd name="T24" fmla="*/ 9 w 360"/>
                  <a:gd name="T25" fmla="*/ 254 h 360"/>
                  <a:gd name="T26" fmla="*/ 80 w 360"/>
                  <a:gd name="T27" fmla="*/ 280 h 360"/>
                  <a:gd name="T28" fmla="*/ 105 w 360"/>
                  <a:gd name="T29" fmla="*/ 350 h 360"/>
                  <a:gd name="T30" fmla="*/ 134 w 360"/>
                  <a:gd name="T31" fmla="*/ 322 h 360"/>
                  <a:gd name="T32" fmla="*/ 137 w 360"/>
                  <a:gd name="T33" fmla="*/ 262 h 360"/>
                  <a:gd name="T34" fmla="*/ 188 w 360"/>
                  <a:gd name="T35" fmla="*/ 211 h 360"/>
                  <a:gd name="T36" fmla="*/ 266 w 360"/>
                  <a:gd name="T37" fmla="*/ 360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60" h="360">
                    <a:moveTo>
                      <a:pt x="266" y="360"/>
                    </a:moveTo>
                    <a:cubicBezTo>
                      <a:pt x="294" y="331"/>
                      <a:pt x="294" y="331"/>
                      <a:pt x="294" y="331"/>
                    </a:cubicBezTo>
                    <a:cubicBezTo>
                      <a:pt x="245" y="155"/>
                      <a:pt x="245" y="155"/>
                      <a:pt x="245" y="155"/>
                    </a:cubicBezTo>
                    <a:cubicBezTo>
                      <a:pt x="318" y="82"/>
                      <a:pt x="318" y="82"/>
                      <a:pt x="318" y="82"/>
                    </a:cubicBezTo>
                    <a:cubicBezTo>
                      <a:pt x="318" y="82"/>
                      <a:pt x="360" y="39"/>
                      <a:pt x="340" y="19"/>
                    </a:cubicBezTo>
                    <a:cubicBezTo>
                      <a:pt x="320" y="0"/>
                      <a:pt x="278" y="42"/>
                      <a:pt x="278" y="42"/>
                    </a:cubicBezTo>
                    <a:cubicBezTo>
                      <a:pt x="205" y="115"/>
                      <a:pt x="205" y="115"/>
                      <a:pt x="205" y="115"/>
                    </a:cubicBezTo>
                    <a:cubicBezTo>
                      <a:pt x="28" y="65"/>
                      <a:pt x="28" y="65"/>
                      <a:pt x="28" y="65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148" y="172"/>
                      <a:pt x="148" y="172"/>
                      <a:pt x="148" y="172"/>
                    </a:cubicBezTo>
                    <a:cubicBezTo>
                      <a:pt x="98" y="222"/>
                      <a:pt x="98" y="222"/>
                      <a:pt x="98" y="222"/>
                    </a:cubicBezTo>
                    <a:cubicBezTo>
                      <a:pt x="38" y="226"/>
                      <a:pt x="38" y="226"/>
                      <a:pt x="38" y="226"/>
                    </a:cubicBezTo>
                    <a:cubicBezTo>
                      <a:pt x="9" y="254"/>
                      <a:pt x="9" y="254"/>
                      <a:pt x="9" y="254"/>
                    </a:cubicBezTo>
                    <a:cubicBezTo>
                      <a:pt x="80" y="280"/>
                      <a:pt x="80" y="280"/>
                      <a:pt x="80" y="280"/>
                    </a:cubicBezTo>
                    <a:cubicBezTo>
                      <a:pt x="105" y="350"/>
                      <a:pt x="105" y="350"/>
                      <a:pt x="105" y="350"/>
                    </a:cubicBezTo>
                    <a:cubicBezTo>
                      <a:pt x="134" y="322"/>
                      <a:pt x="134" y="322"/>
                      <a:pt x="134" y="322"/>
                    </a:cubicBezTo>
                    <a:cubicBezTo>
                      <a:pt x="137" y="262"/>
                      <a:pt x="137" y="262"/>
                      <a:pt x="137" y="262"/>
                    </a:cubicBezTo>
                    <a:cubicBezTo>
                      <a:pt x="188" y="211"/>
                      <a:pt x="188" y="211"/>
                      <a:pt x="188" y="211"/>
                    </a:cubicBezTo>
                    <a:lnTo>
                      <a:pt x="266" y="3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4" name="Group 68"/>
            <p:cNvGrpSpPr/>
            <p:nvPr/>
          </p:nvGrpSpPr>
          <p:grpSpPr>
            <a:xfrm>
              <a:off x="6909585" y="1016732"/>
              <a:ext cx="2475726" cy="780221"/>
              <a:chOff x="9784347" y="2299562"/>
              <a:chExt cx="2475726" cy="780221"/>
            </a:xfrm>
          </p:grpSpPr>
          <p:sp>
            <p:nvSpPr>
              <p:cNvPr id="15" name="TextBox 69"/>
              <p:cNvSpPr txBox="1"/>
              <p:nvPr/>
            </p:nvSpPr>
            <p:spPr>
              <a:xfrm>
                <a:off x="9784347" y="2299562"/>
                <a:ext cx="2475726" cy="214249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ctr" anchorCtr="0">
                <a:normAutofit/>
              </a:bodyPr>
              <a:lstStyle/>
              <a:p>
                <a:pPr algn="r"/>
                <a:r>
                  <a:rPr lang="zh-CN" altLang="en-US" sz="1400" b="1" dirty="0">
                    <a:solidFill>
                      <a:schemeClr val="accent5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400" b="1" dirty="0">
                  <a:solidFill>
                    <a:schemeClr val="accent5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6" name="TextBox 70"/>
              <p:cNvSpPr txBox="1"/>
              <p:nvPr/>
            </p:nvSpPr>
            <p:spPr>
              <a:xfrm>
                <a:off x="9784347" y="2513812"/>
                <a:ext cx="2475725" cy="565971"/>
              </a:xfrm>
              <a:prstGeom prst="rect">
                <a:avLst/>
              </a:prstGeom>
            </p:spPr>
            <p:txBody>
              <a:bodyPr vert="horz" wrap="square" lIns="144000" tIns="0" rIns="144000" bIns="0" anchor="ctr" anchorCtr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switch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10110311" y="1135063"/>
            <a:ext cx="738664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章节标题</a:t>
            </a:r>
            <a:endParaRPr lang="zh-CN" altLang="en-US" sz="3600" dirty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10674648" y="1179513"/>
            <a:ext cx="461665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章节三</a:t>
            </a:r>
            <a:endParaRPr lang="zh-CN" altLang="en-US" dirty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9810690" y="0"/>
            <a:ext cx="40011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4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Chapter Title</a:t>
            </a:r>
            <a:endParaRPr lang="zh-CN" altLang="en-US" sz="140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8116441" y="1921868"/>
            <a:ext cx="788987" cy="78629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叁</a:t>
            </a:r>
            <a:endParaRPr lang="zh-CN" altLang="en-US" sz="40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9937385" y="943902"/>
            <a:ext cx="1084516" cy="77528"/>
          </a:xfrm>
          <a:prstGeom prst="rect">
            <a:avLst/>
          </a:prstGeom>
          <a:noFill/>
          <a:ln w="12700" cmpd="sng">
            <a:solidFill>
              <a:srgbClr val="C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9937385" y="3825277"/>
            <a:ext cx="1084516" cy="77528"/>
          </a:xfrm>
          <a:prstGeom prst="rect">
            <a:avLst/>
          </a:prstGeom>
          <a:noFill/>
          <a:ln w="12700" cmpd="sng">
            <a:solidFill>
              <a:srgbClr val="C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252164" y="2800132"/>
            <a:ext cx="627864" cy="2942472"/>
          </a:xfrm>
          <a:prstGeom prst="rect">
            <a:avLst/>
          </a:prstGeom>
          <a:noFill/>
        </p:spPr>
        <p:txBody>
          <a:bodyPr vert="eaVert"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请输入您的标题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utoUpdateAnimBg="0"/>
      <p:bldP spid="3" grpId="0" bldLvl="0" autoUpdateAnimBg="0"/>
      <p:bldP spid="4" grpId="0" bldLvl="0" autoUpdateAnimBg="0"/>
      <p:bldP spid="5" grpId="0" animBg="1"/>
      <p:bldP spid="6" grpId="0" animBg="1" autoUpdateAnimBg="0"/>
      <p:bldP spid="7" grpId="0" animBg="1" autoUpdateAnimBg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34"/>
            <a:ext cx="12191999" cy="6868534"/>
          </a:xfrm>
          <a:prstGeom prst="rect">
            <a:avLst/>
          </a:prstGeom>
        </p:spPr>
      </p:pic>
      <p:sp>
        <p:nvSpPr>
          <p:cNvPr id="5" name="千图PPT彼岸天：ID 8661124泪滴形 1"/>
          <p:cNvSpPr/>
          <p:nvPr>
            <p:custDataLst>
              <p:tags r:id="rId2"/>
            </p:custDataLst>
          </p:nvPr>
        </p:nvSpPr>
        <p:spPr>
          <a:xfrm rot="16200000">
            <a:off x="0" y="-25400"/>
            <a:ext cx="5499100" cy="5499100"/>
          </a:xfrm>
          <a:prstGeom prst="teardrop">
            <a:avLst/>
          </a:prstGeom>
          <a:solidFill>
            <a:schemeClr val="accent4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6" name="千图PPT彼岸天：ID 8661124泪滴形 2"/>
          <p:cNvSpPr/>
          <p:nvPr>
            <p:custDataLst>
              <p:tags r:id="rId3"/>
            </p:custDataLst>
          </p:nvPr>
        </p:nvSpPr>
        <p:spPr>
          <a:xfrm rot="16200000">
            <a:off x="288924" y="263524"/>
            <a:ext cx="4921249" cy="4921249"/>
          </a:xfrm>
          <a:prstGeom prst="teardrop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9" name="千图PPT彼岸天：ID 8661124文本框 4"/>
          <p:cNvSpPr txBox="1"/>
          <p:nvPr>
            <p:custDataLst>
              <p:tags r:id="rId4"/>
            </p:custDataLst>
          </p:nvPr>
        </p:nvSpPr>
        <p:spPr>
          <a:xfrm>
            <a:off x="1185721" y="2569044"/>
            <a:ext cx="3127656" cy="52322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</a:rPr>
              <a:t>输入标题文本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0" name="千图PPT彼岸天：ID 8661124矩形 5"/>
          <p:cNvSpPr/>
          <p:nvPr>
            <p:custDataLst>
              <p:tags r:id="rId5"/>
            </p:custDataLst>
          </p:nvPr>
        </p:nvSpPr>
        <p:spPr>
          <a:xfrm>
            <a:off x="1185719" y="3092264"/>
            <a:ext cx="3127656" cy="700769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请替换文字内容复制你的内容到此</a:t>
            </a:r>
            <a:br>
              <a:rPr lang="zh-CN" altLang="en-US" sz="1400" dirty="0">
                <a:solidFill>
                  <a:schemeClr val="bg1"/>
                </a:solidFill>
              </a:rPr>
            </a:b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2" name="千图PPT彼岸天：ID 8661124矩形 7"/>
          <p:cNvSpPr/>
          <p:nvPr>
            <p:custDataLst>
              <p:tags r:id="rId6"/>
            </p:custDataLst>
          </p:nvPr>
        </p:nvSpPr>
        <p:spPr>
          <a:xfrm>
            <a:off x="2073689" y="1092200"/>
            <a:ext cx="1351716" cy="13517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3" name="千图PPT彼岸天：ID 8661124Freeform: Shape 8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2362853" y="1420334"/>
            <a:ext cx="773388" cy="695448"/>
          </a:xfrm>
          <a:custGeom>
            <a:avLst/>
            <a:gdLst>
              <a:gd name="connsiteX0" fmla="*/ 254000 w 508000"/>
              <a:gd name="connsiteY0" fmla="*/ 257938 h 456806"/>
              <a:gd name="connsiteX1" fmla="*/ 364263 w 508000"/>
              <a:gd name="connsiteY1" fmla="*/ 456806 h 456806"/>
              <a:gd name="connsiteX2" fmla="*/ 139798 w 508000"/>
              <a:gd name="connsiteY2" fmla="*/ 456806 h 456806"/>
              <a:gd name="connsiteX3" fmla="*/ 283535 w 508000"/>
              <a:gd name="connsiteY3" fmla="*/ 244155 h 456806"/>
              <a:gd name="connsiteX4" fmla="*/ 508000 w 508000"/>
              <a:gd name="connsiteY4" fmla="*/ 244155 h 456806"/>
              <a:gd name="connsiteX5" fmla="*/ 393799 w 508000"/>
              <a:gd name="connsiteY5" fmla="*/ 441054 h 456806"/>
              <a:gd name="connsiteX6" fmla="*/ 0 w 508000"/>
              <a:gd name="connsiteY6" fmla="*/ 244155 h 456806"/>
              <a:gd name="connsiteX7" fmla="*/ 226434 w 508000"/>
              <a:gd name="connsiteY7" fmla="*/ 244155 h 456806"/>
              <a:gd name="connsiteX8" fmla="*/ 110263 w 508000"/>
              <a:gd name="connsiteY8" fmla="*/ 441054 h 456806"/>
              <a:gd name="connsiteX9" fmla="*/ 393799 w 508000"/>
              <a:gd name="connsiteY9" fmla="*/ 13783 h 456806"/>
              <a:gd name="connsiteX10" fmla="*/ 508000 w 508000"/>
              <a:gd name="connsiteY10" fmla="*/ 210682 h 456806"/>
              <a:gd name="connsiteX11" fmla="*/ 283535 w 508000"/>
              <a:gd name="connsiteY11" fmla="*/ 210682 h 456806"/>
              <a:gd name="connsiteX12" fmla="*/ 110263 w 508000"/>
              <a:gd name="connsiteY12" fmla="*/ 13783 h 456806"/>
              <a:gd name="connsiteX13" fmla="*/ 226434 w 508000"/>
              <a:gd name="connsiteY13" fmla="*/ 210682 h 456806"/>
              <a:gd name="connsiteX14" fmla="*/ 0 w 508000"/>
              <a:gd name="connsiteY14" fmla="*/ 210682 h 456806"/>
              <a:gd name="connsiteX15" fmla="*/ 139798 w 508000"/>
              <a:gd name="connsiteY15" fmla="*/ 0 h 456806"/>
              <a:gd name="connsiteX16" fmla="*/ 364263 w 508000"/>
              <a:gd name="connsiteY16" fmla="*/ 0 h 456806"/>
              <a:gd name="connsiteX17" fmla="*/ 254000 w 508000"/>
              <a:gd name="connsiteY17" fmla="*/ 196899 h 456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8000" h="456806">
                <a:moveTo>
                  <a:pt x="254000" y="257938"/>
                </a:moveTo>
                <a:lnTo>
                  <a:pt x="364263" y="456806"/>
                </a:lnTo>
                <a:lnTo>
                  <a:pt x="139798" y="456806"/>
                </a:lnTo>
                <a:close/>
                <a:moveTo>
                  <a:pt x="283535" y="244155"/>
                </a:moveTo>
                <a:lnTo>
                  <a:pt x="508000" y="244155"/>
                </a:lnTo>
                <a:lnTo>
                  <a:pt x="393799" y="441054"/>
                </a:lnTo>
                <a:close/>
                <a:moveTo>
                  <a:pt x="0" y="244155"/>
                </a:moveTo>
                <a:lnTo>
                  <a:pt x="226434" y="244155"/>
                </a:lnTo>
                <a:lnTo>
                  <a:pt x="110263" y="441054"/>
                </a:lnTo>
                <a:close/>
                <a:moveTo>
                  <a:pt x="393799" y="13783"/>
                </a:moveTo>
                <a:lnTo>
                  <a:pt x="508000" y="210682"/>
                </a:lnTo>
                <a:lnTo>
                  <a:pt x="283535" y="210682"/>
                </a:lnTo>
                <a:close/>
                <a:moveTo>
                  <a:pt x="110263" y="13783"/>
                </a:moveTo>
                <a:lnTo>
                  <a:pt x="226434" y="210682"/>
                </a:lnTo>
                <a:lnTo>
                  <a:pt x="0" y="210682"/>
                </a:lnTo>
                <a:close/>
                <a:moveTo>
                  <a:pt x="139798" y="0"/>
                </a:moveTo>
                <a:lnTo>
                  <a:pt x="364263" y="0"/>
                </a:lnTo>
                <a:lnTo>
                  <a:pt x="254000" y="1968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8" name="千图PPT彼岸天：ID 8661124文本框 10"/>
          <p:cNvSpPr txBox="1"/>
          <p:nvPr>
            <p:custDataLst>
              <p:tags r:id="rId8"/>
            </p:custDataLst>
          </p:nvPr>
        </p:nvSpPr>
        <p:spPr>
          <a:xfrm>
            <a:off x="3596639" y="5415869"/>
            <a:ext cx="7862823" cy="700769"/>
          </a:xfrm>
          <a:prstGeom prst="rect">
            <a:avLst/>
          </a:prstGeom>
          <a:noFill/>
        </p:spPr>
        <p:txBody>
          <a:bodyPr wrap="square" anchor="ctr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</a:rPr>
              <a:t>请替换文字内容复制你的内容到此</a:t>
            </a:r>
            <a:br>
              <a:rPr lang="zh-CN" altLang="en-US" sz="1400" dirty="0">
                <a:solidFill>
                  <a:schemeClr val="bg1"/>
                </a:solidFill>
              </a:rPr>
            </a:br>
            <a:r>
              <a:rPr lang="zh-CN" altLang="en-US" sz="1400" dirty="0">
                <a:solidFill>
                  <a:schemeClr val="bg1"/>
                </a:solidFill>
              </a:rPr>
              <a:t>如需更改请在（设置形状格式）菜单下（文本选项）中调整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/>
      <p:bldP spid="10" grpId="0"/>
      <p:bldP spid="12" grpId="0" animBg="1"/>
      <p:bldP spid="13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2"/>
          <p:cNvGrpSpPr/>
          <p:nvPr>
            <p:custDataLst>
              <p:tags r:id="rId1"/>
            </p:custDataLst>
          </p:nvPr>
        </p:nvGrpSpPr>
        <p:grpSpPr>
          <a:xfrm>
            <a:off x="2073939" y="1130733"/>
            <a:ext cx="8046653" cy="3606716"/>
            <a:chOff x="2070684" y="1271048"/>
            <a:chExt cx="8046653" cy="3606716"/>
          </a:xfrm>
        </p:grpSpPr>
        <p:sp>
          <p:nvSpPr>
            <p:cNvPr id="20" name="Rectangle 164"/>
            <p:cNvSpPr/>
            <p:nvPr/>
          </p:nvSpPr>
          <p:spPr bwMode="auto">
            <a:xfrm>
              <a:off x="6045992" y="2396681"/>
              <a:ext cx="86670" cy="46050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1" name="Group 165"/>
            <p:cNvGrpSpPr/>
            <p:nvPr/>
          </p:nvGrpSpPr>
          <p:grpSpPr>
            <a:xfrm>
              <a:off x="5723764" y="1271048"/>
              <a:ext cx="731125" cy="1154041"/>
              <a:chOff x="4311133" y="1180321"/>
              <a:chExt cx="521734" cy="823529"/>
            </a:xfrm>
          </p:grpSpPr>
          <p:grpSp>
            <p:nvGrpSpPr>
              <p:cNvPr id="77" name="Group 166"/>
              <p:cNvGrpSpPr/>
              <p:nvPr/>
            </p:nvGrpSpPr>
            <p:grpSpPr>
              <a:xfrm rot="16200000">
                <a:off x="4243940" y="1247514"/>
                <a:ext cx="656120" cy="521734"/>
                <a:chOff x="3496126" y="1826578"/>
                <a:chExt cx="799361" cy="635636"/>
              </a:xfrm>
            </p:grpSpPr>
            <p:sp>
              <p:nvSpPr>
                <p:cNvPr id="79" name="Freeform: Shape 168"/>
                <p:cNvSpPr/>
                <p:nvPr/>
              </p:nvSpPr>
              <p:spPr bwMode="auto">
                <a:xfrm>
                  <a:off x="3496126" y="1826578"/>
                  <a:ext cx="799361" cy="635636"/>
                </a:xfrm>
                <a:custGeom>
                  <a:avLst/>
                  <a:gdLst/>
                  <a:ahLst/>
                  <a:cxnLst>
                    <a:cxn ang="0">
                      <a:pos x="180" y="64"/>
                    </a:cxn>
                    <a:cxn ang="0">
                      <a:pos x="180" y="64"/>
                    </a:cxn>
                    <a:cxn ang="0">
                      <a:pos x="178" y="66"/>
                    </a:cxn>
                    <a:cxn ang="0">
                      <a:pos x="0" y="222"/>
                    </a:cxn>
                    <a:cxn ang="0">
                      <a:pos x="178" y="378"/>
                    </a:cxn>
                    <a:cxn ang="0">
                      <a:pos x="180" y="381"/>
                    </a:cxn>
                    <a:cxn ang="0">
                      <a:pos x="180" y="381"/>
                    </a:cxn>
                    <a:cxn ang="0">
                      <a:pos x="336" y="444"/>
                    </a:cxn>
                    <a:cxn ang="0">
                      <a:pos x="558" y="222"/>
                    </a:cxn>
                    <a:cxn ang="0">
                      <a:pos x="336" y="0"/>
                    </a:cxn>
                    <a:cxn ang="0">
                      <a:pos x="180" y="64"/>
                    </a:cxn>
                  </a:cxnLst>
                  <a:rect l="0" t="0" r="r" b="b"/>
                  <a:pathLst>
                    <a:path w="558" h="444">
                      <a:moveTo>
                        <a:pt x="180" y="64"/>
                      </a:moveTo>
                      <a:cubicBezTo>
                        <a:pt x="180" y="64"/>
                        <a:pt x="180" y="64"/>
                        <a:pt x="180" y="64"/>
                      </a:cubicBezTo>
                      <a:cubicBezTo>
                        <a:pt x="180" y="64"/>
                        <a:pt x="179" y="65"/>
                        <a:pt x="178" y="66"/>
                      </a:cubicBezTo>
                      <a:cubicBezTo>
                        <a:pt x="77" y="163"/>
                        <a:pt x="0" y="222"/>
                        <a:pt x="0" y="222"/>
                      </a:cubicBezTo>
                      <a:cubicBezTo>
                        <a:pt x="0" y="222"/>
                        <a:pt x="73" y="273"/>
                        <a:pt x="178" y="378"/>
                      </a:cubicBezTo>
                      <a:cubicBezTo>
                        <a:pt x="179" y="379"/>
                        <a:pt x="180" y="381"/>
                        <a:pt x="180" y="381"/>
                      </a:cubicBezTo>
                      <a:cubicBezTo>
                        <a:pt x="180" y="381"/>
                        <a:pt x="180" y="381"/>
                        <a:pt x="180" y="381"/>
                      </a:cubicBezTo>
                      <a:cubicBezTo>
                        <a:pt x="220" y="420"/>
                        <a:pt x="275" y="444"/>
                        <a:pt x="336" y="444"/>
                      </a:cubicBezTo>
                      <a:cubicBezTo>
                        <a:pt x="458" y="444"/>
                        <a:pt x="558" y="345"/>
                        <a:pt x="558" y="222"/>
                      </a:cubicBezTo>
                      <a:cubicBezTo>
                        <a:pt x="558" y="99"/>
                        <a:pt x="458" y="0"/>
                        <a:pt x="336" y="0"/>
                      </a:cubicBezTo>
                      <a:cubicBezTo>
                        <a:pt x="275" y="0"/>
                        <a:pt x="220" y="24"/>
                        <a:pt x="180" y="6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0" name="Oval 169"/>
                <p:cNvSpPr/>
                <p:nvPr/>
              </p:nvSpPr>
              <p:spPr bwMode="auto">
                <a:xfrm>
                  <a:off x="3703964" y="1872618"/>
                  <a:ext cx="543558" cy="543558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1" name="Oval 170"/>
                <p:cNvSpPr/>
                <p:nvPr/>
              </p:nvSpPr>
              <p:spPr bwMode="auto">
                <a:xfrm>
                  <a:off x="3751418" y="1920072"/>
                  <a:ext cx="448650" cy="44865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78" name="Oval 167"/>
              <p:cNvSpPr/>
              <p:nvPr/>
            </p:nvSpPr>
            <p:spPr bwMode="auto">
              <a:xfrm>
                <a:off x="4495800" y="1851450"/>
                <a:ext cx="152400" cy="152400"/>
              </a:xfrm>
              <a:prstGeom prst="ellipse">
                <a:avLst/>
              </a:prstGeom>
              <a:solidFill>
                <a:schemeClr val="accent1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2" name="Arrow: Bent 171"/>
            <p:cNvSpPr/>
            <p:nvPr/>
          </p:nvSpPr>
          <p:spPr bwMode="auto">
            <a:xfrm rot="5400000">
              <a:off x="7569511" y="1322759"/>
              <a:ext cx="933368" cy="3882976"/>
            </a:xfrm>
            <a:prstGeom prst="bentArrow">
              <a:avLst>
                <a:gd name="adj1" fmla="val 6416"/>
                <a:gd name="adj2" fmla="val 25000"/>
                <a:gd name="adj3" fmla="val 0"/>
                <a:gd name="adj4" fmla="val 43750"/>
              </a:avLst>
            </a:prstGeom>
            <a:solidFill>
              <a:schemeClr val="bg1">
                <a:lumMod val="6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Arrow: Bent 172"/>
            <p:cNvSpPr/>
            <p:nvPr/>
          </p:nvSpPr>
          <p:spPr bwMode="auto">
            <a:xfrm rot="5400000">
              <a:off x="6616829" y="2300970"/>
              <a:ext cx="933368" cy="1926552"/>
            </a:xfrm>
            <a:prstGeom prst="bentArrow">
              <a:avLst>
                <a:gd name="adj1" fmla="val 6416"/>
                <a:gd name="adj2" fmla="val 25000"/>
                <a:gd name="adj3" fmla="val 0"/>
                <a:gd name="adj4" fmla="val 43750"/>
              </a:avLst>
            </a:prstGeom>
            <a:solidFill>
              <a:schemeClr val="bg1">
                <a:lumMod val="6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Arrow: Bent 173"/>
            <p:cNvSpPr/>
            <p:nvPr/>
          </p:nvSpPr>
          <p:spPr bwMode="auto">
            <a:xfrm rot="16200000" flipH="1">
              <a:off x="3675772" y="1322759"/>
              <a:ext cx="933368" cy="3882976"/>
            </a:xfrm>
            <a:prstGeom prst="bentArrow">
              <a:avLst>
                <a:gd name="adj1" fmla="val 6416"/>
                <a:gd name="adj2" fmla="val 25000"/>
                <a:gd name="adj3" fmla="val 0"/>
                <a:gd name="adj4" fmla="val 43750"/>
              </a:avLst>
            </a:prstGeom>
            <a:solidFill>
              <a:schemeClr val="bg1">
                <a:lumMod val="6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Arrow: Bent 174"/>
            <p:cNvSpPr/>
            <p:nvPr/>
          </p:nvSpPr>
          <p:spPr bwMode="auto">
            <a:xfrm rot="16200000" flipH="1">
              <a:off x="4668919" y="2300970"/>
              <a:ext cx="933368" cy="1926552"/>
            </a:xfrm>
            <a:prstGeom prst="bentArrow">
              <a:avLst>
                <a:gd name="adj1" fmla="val 6416"/>
                <a:gd name="adj2" fmla="val 25000"/>
                <a:gd name="adj3" fmla="val 0"/>
                <a:gd name="adj4" fmla="val 43750"/>
              </a:avLst>
            </a:prstGeom>
            <a:solidFill>
              <a:schemeClr val="bg1">
                <a:lumMod val="6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Rectangle 175"/>
            <p:cNvSpPr/>
            <p:nvPr/>
          </p:nvSpPr>
          <p:spPr bwMode="auto">
            <a:xfrm>
              <a:off x="6045992" y="2800455"/>
              <a:ext cx="86670" cy="94768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Freeform: Shape 176"/>
            <p:cNvSpPr/>
            <p:nvPr/>
          </p:nvSpPr>
          <p:spPr bwMode="auto">
            <a:xfrm>
              <a:off x="5912638" y="1476288"/>
              <a:ext cx="353375" cy="284977"/>
            </a:xfrm>
            <a:custGeom>
              <a:avLst/>
              <a:gdLst/>
              <a:ahLst/>
              <a:cxnLst>
                <a:cxn ang="0">
                  <a:pos x="55" y="27"/>
                </a:cxn>
                <a:cxn ang="0">
                  <a:pos x="54" y="27"/>
                </a:cxn>
                <a:cxn ang="0">
                  <a:pos x="54" y="27"/>
                </a:cxn>
                <a:cxn ang="0">
                  <a:pos x="53" y="27"/>
                </a:cxn>
                <a:cxn ang="0">
                  <a:pos x="28" y="6"/>
                </a:cxn>
                <a:cxn ang="0">
                  <a:pos x="4" y="27"/>
                </a:cxn>
                <a:cxn ang="0">
                  <a:pos x="3" y="27"/>
                </a:cxn>
                <a:cxn ang="0">
                  <a:pos x="2" y="27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26" y="1"/>
                </a:cxn>
                <a:cxn ang="0">
                  <a:pos x="31" y="1"/>
                </a:cxn>
                <a:cxn ang="0">
                  <a:pos x="40" y="8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49" y="1"/>
                </a:cxn>
                <a:cxn ang="0">
                  <a:pos x="49" y="16"/>
                </a:cxn>
                <a:cxn ang="0">
                  <a:pos x="57" y="23"/>
                </a:cxn>
                <a:cxn ang="0">
                  <a:pos x="57" y="24"/>
                </a:cxn>
                <a:cxn ang="0">
                  <a:pos x="55" y="27"/>
                </a:cxn>
                <a:cxn ang="0">
                  <a:pos x="49" y="44"/>
                </a:cxn>
                <a:cxn ang="0">
                  <a:pos x="47" y="46"/>
                </a:cxn>
                <a:cxn ang="0">
                  <a:pos x="33" y="46"/>
                </a:cxn>
                <a:cxn ang="0">
                  <a:pos x="33" y="32"/>
                </a:cxn>
                <a:cxn ang="0">
                  <a:pos x="24" y="32"/>
                </a:cxn>
                <a:cxn ang="0">
                  <a:pos x="24" y="46"/>
                </a:cxn>
                <a:cxn ang="0">
                  <a:pos x="10" y="46"/>
                </a:cxn>
                <a:cxn ang="0">
                  <a:pos x="8" y="44"/>
                </a:cxn>
                <a:cxn ang="0">
                  <a:pos x="8" y="27"/>
                </a:cxn>
                <a:cxn ang="0">
                  <a:pos x="8" y="26"/>
                </a:cxn>
                <a:cxn ang="0">
                  <a:pos x="28" y="9"/>
                </a:cxn>
                <a:cxn ang="0">
                  <a:pos x="49" y="26"/>
                </a:cxn>
                <a:cxn ang="0">
                  <a:pos x="49" y="27"/>
                </a:cxn>
                <a:cxn ang="0">
                  <a:pos x="49" y="44"/>
                </a:cxn>
              </a:cxnLst>
              <a:rect l="0" t="0" r="r" b="b"/>
              <a:pathLst>
                <a:path w="57" h="46">
                  <a:moveTo>
                    <a:pt x="55" y="27"/>
                  </a:moveTo>
                  <a:cubicBezTo>
                    <a:pt x="55" y="27"/>
                    <a:pt x="54" y="27"/>
                    <a:pt x="54" y="27"/>
                  </a:cubicBezTo>
                  <a:cubicBezTo>
                    <a:pt x="54" y="27"/>
                    <a:pt x="54" y="27"/>
                    <a:pt x="54" y="27"/>
                  </a:cubicBezTo>
                  <a:cubicBezTo>
                    <a:pt x="54" y="27"/>
                    <a:pt x="53" y="27"/>
                    <a:pt x="53" y="2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3" y="27"/>
                    <a:pt x="3" y="27"/>
                  </a:cubicBezTo>
                  <a:cubicBezTo>
                    <a:pt x="3" y="27"/>
                    <a:pt x="2" y="27"/>
                    <a:pt x="2" y="27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3"/>
                    <a:pt x="0" y="23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7" y="0"/>
                    <a:pt x="30" y="0"/>
                    <a:pt x="31" y="1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1"/>
                    <a:pt x="40" y="0"/>
                    <a:pt x="41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9" y="0"/>
                    <a:pt x="49" y="1"/>
                    <a:pt x="49" y="1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4"/>
                    <a:pt x="57" y="24"/>
                  </a:cubicBezTo>
                  <a:lnTo>
                    <a:pt x="55" y="27"/>
                  </a:lnTo>
                  <a:close/>
                  <a:moveTo>
                    <a:pt x="49" y="44"/>
                  </a:moveTo>
                  <a:cubicBezTo>
                    <a:pt x="49" y="45"/>
                    <a:pt x="48" y="46"/>
                    <a:pt x="47" y="46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9" y="46"/>
                    <a:pt x="8" y="45"/>
                    <a:pt x="8" y="44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6"/>
                    <a:pt x="8" y="2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9" y="26"/>
                    <a:pt x="49" y="27"/>
                    <a:pt x="49" y="27"/>
                  </a:cubicBezTo>
                  <a:lnTo>
                    <a:pt x="49" y="4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Oval 177"/>
            <p:cNvSpPr/>
            <p:nvPr/>
          </p:nvSpPr>
          <p:spPr bwMode="auto">
            <a:xfrm>
              <a:off x="2325268" y="3716455"/>
              <a:ext cx="213564" cy="213564"/>
            </a:xfrm>
            <a:prstGeom prst="ellipse">
              <a:avLst/>
            </a:prstGeom>
            <a:solidFill>
              <a:schemeClr val="accent2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Oval 178"/>
            <p:cNvSpPr/>
            <p:nvPr/>
          </p:nvSpPr>
          <p:spPr bwMode="auto">
            <a:xfrm>
              <a:off x="4290053" y="3716455"/>
              <a:ext cx="213564" cy="213564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Oval 179"/>
            <p:cNvSpPr/>
            <p:nvPr/>
          </p:nvSpPr>
          <p:spPr bwMode="auto">
            <a:xfrm>
              <a:off x="5982545" y="3716455"/>
              <a:ext cx="213564" cy="213564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Oval 180"/>
            <p:cNvSpPr/>
            <p:nvPr/>
          </p:nvSpPr>
          <p:spPr bwMode="auto">
            <a:xfrm>
              <a:off x="7709740" y="3716455"/>
              <a:ext cx="213564" cy="213564"/>
            </a:xfrm>
            <a:prstGeom prst="ellipse">
              <a:avLst/>
            </a:prstGeom>
            <a:solidFill>
              <a:schemeClr val="accent5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Oval 181"/>
            <p:cNvSpPr/>
            <p:nvPr/>
          </p:nvSpPr>
          <p:spPr bwMode="auto">
            <a:xfrm>
              <a:off x="9642491" y="3716455"/>
              <a:ext cx="213564" cy="213564"/>
            </a:xfrm>
            <a:prstGeom prst="ellipse">
              <a:avLst/>
            </a:prstGeom>
            <a:solidFill>
              <a:schemeClr val="accent6"/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33" name="Group 182"/>
            <p:cNvGrpSpPr/>
            <p:nvPr/>
          </p:nvGrpSpPr>
          <p:grpSpPr>
            <a:xfrm rot="5400000" flipV="1">
              <a:off x="1976524" y="4052482"/>
              <a:ext cx="919442" cy="731122"/>
              <a:chOff x="3496126" y="1826578"/>
              <a:chExt cx="799361" cy="635636"/>
            </a:xfrm>
          </p:grpSpPr>
          <p:sp>
            <p:nvSpPr>
              <p:cNvPr id="74" name="Freeform: Shape 183"/>
              <p:cNvSpPr/>
              <p:nvPr/>
            </p:nvSpPr>
            <p:spPr bwMode="auto">
              <a:xfrm>
                <a:off x="3496126" y="1826578"/>
                <a:ext cx="799361" cy="635636"/>
              </a:xfrm>
              <a:custGeom>
                <a:avLst/>
                <a:gdLst/>
                <a:ahLst/>
                <a:cxnLst>
                  <a:cxn ang="0">
                    <a:pos x="180" y="64"/>
                  </a:cxn>
                  <a:cxn ang="0">
                    <a:pos x="180" y="64"/>
                  </a:cxn>
                  <a:cxn ang="0">
                    <a:pos x="178" y="66"/>
                  </a:cxn>
                  <a:cxn ang="0">
                    <a:pos x="0" y="222"/>
                  </a:cxn>
                  <a:cxn ang="0">
                    <a:pos x="178" y="378"/>
                  </a:cxn>
                  <a:cxn ang="0">
                    <a:pos x="180" y="381"/>
                  </a:cxn>
                  <a:cxn ang="0">
                    <a:pos x="180" y="381"/>
                  </a:cxn>
                  <a:cxn ang="0">
                    <a:pos x="336" y="444"/>
                  </a:cxn>
                  <a:cxn ang="0">
                    <a:pos x="558" y="222"/>
                  </a:cxn>
                  <a:cxn ang="0">
                    <a:pos x="336" y="0"/>
                  </a:cxn>
                  <a:cxn ang="0">
                    <a:pos x="180" y="64"/>
                  </a:cxn>
                </a:cxnLst>
                <a:rect l="0" t="0" r="r" b="b"/>
                <a:pathLst>
                  <a:path w="558" h="444">
                    <a:moveTo>
                      <a:pt x="180" y="64"/>
                    </a:moveTo>
                    <a:cubicBezTo>
                      <a:pt x="180" y="64"/>
                      <a:pt x="180" y="64"/>
                      <a:pt x="180" y="64"/>
                    </a:cubicBezTo>
                    <a:cubicBezTo>
                      <a:pt x="180" y="64"/>
                      <a:pt x="179" y="65"/>
                      <a:pt x="178" y="66"/>
                    </a:cubicBezTo>
                    <a:cubicBezTo>
                      <a:pt x="77" y="163"/>
                      <a:pt x="0" y="222"/>
                      <a:pt x="0" y="222"/>
                    </a:cubicBezTo>
                    <a:cubicBezTo>
                      <a:pt x="0" y="222"/>
                      <a:pt x="73" y="273"/>
                      <a:pt x="178" y="378"/>
                    </a:cubicBezTo>
                    <a:cubicBezTo>
                      <a:pt x="179" y="379"/>
                      <a:pt x="180" y="381"/>
                      <a:pt x="180" y="381"/>
                    </a:cubicBezTo>
                    <a:cubicBezTo>
                      <a:pt x="180" y="381"/>
                      <a:pt x="180" y="381"/>
                      <a:pt x="180" y="381"/>
                    </a:cubicBezTo>
                    <a:cubicBezTo>
                      <a:pt x="220" y="420"/>
                      <a:pt x="275" y="444"/>
                      <a:pt x="336" y="444"/>
                    </a:cubicBezTo>
                    <a:cubicBezTo>
                      <a:pt x="458" y="444"/>
                      <a:pt x="558" y="345"/>
                      <a:pt x="558" y="222"/>
                    </a:cubicBezTo>
                    <a:cubicBezTo>
                      <a:pt x="558" y="99"/>
                      <a:pt x="458" y="0"/>
                      <a:pt x="336" y="0"/>
                    </a:cubicBezTo>
                    <a:cubicBezTo>
                      <a:pt x="275" y="0"/>
                      <a:pt x="220" y="24"/>
                      <a:pt x="180" y="6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5" name="Oval 184"/>
              <p:cNvSpPr/>
              <p:nvPr/>
            </p:nvSpPr>
            <p:spPr bwMode="auto">
              <a:xfrm>
                <a:off x="3703964" y="1872618"/>
                <a:ext cx="543558" cy="543558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6" name="Oval 185"/>
              <p:cNvSpPr/>
              <p:nvPr/>
            </p:nvSpPr>
            <p:spPr bwMode="auto">
              <a:xfrm>
                <a:off x="3751418" y="1920072"/>
                <a:ext cx="448650" cy="448650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4" name="Group 186"/>
            <p:cNvGrpSpPr/>
            <p:nvPr/>
          </p:nvGrpSpPr>
          <p:grpSpPr>
            <a:xfrm rot="5400000" flipV="1">
              <a:off x="3929500" y="4052482"/>
              <a:ext cx="919442" cy="731122"/>
              <a:chOff x="3496126" y="1826578"/>
              <a:chExt cx="799361" cy="635636"/>
            </a:xfrm>
          </p:grpSpPr>
          <p:sp>
            <p:nvSpPr>
              <p:cNvPr id="71" name="Freeform: Shape 187"/>
              <p:cNvSpPr/>
              <p:nvPr/>
            </p:nvSpPr>
            <p:spPr bwMode="auto">
              <a:xfrm>
                <a:off x="3496126" y="1826578"/>
                <a:ext cx="799361" cy="635636"/>
              </a:xfrm>
              <a:custGeom>
                <a:avLst/>
                <a:gdLst/>
                <a:ahLst/>
                <a:cxnLst>
                  <a:cxn ang="0">
                    <a:pos x="180" y="64"/>
                  </a:cxn>
                  <a:cxn ang="0">
                    <a:pos x="180" y="64"/>
                  </a:cxn>
                  <a:cxn ang="0">
                    <a:pos x="178" y="66"/>
                  </a:cxn>
                  <a:cxn ang="0">
                    <a:pos x="0" y="222"/>
                  </a:cxn>
                  <a:cxn ang="0">
                    <a:pos x="178" y="378"/>
                  </a:cxn>
                  <a:cxn ang="0">
                    <a:pos x="180" y="381"/>
                  </a:cxn>
                  <a:cxn ang="0">
                    <a:pos x="180" y="381"/>
                  </a:cxn>
                  <a:cxn ang="0">
                    <a:pos x="336" y="444"/>
                  </a:cxn>
                  <a:cxn ang="0">
                    <a:pos x="558" y="222"/>
                  </a:cxn>
                  <a:cxn ang="0">
                    <a:pos x="336" y="0"/>
                  </a:cxn>
                  <a:cxn ang="0">
                    <a:pos x="180" y="64"/>
                  </a:cxn>
                </a:cxnLst>
                <a:rect l="0" t="0" r="r" b="b"/>
                <a:pathLst>
                  <a:path w="558" h="444">
                    <a:moveTo>
                      <a:pt x="180" y="64"/>
                    </a:moveTo>
                    <a:cubicBezTo>
                      <a:pt x="180" y="64"/>
                      <a:pt x="180" y="64"/>
                      <a:pt x="180" y="64"/>
                    </a:cubicBezTo>
                    <a:cubicBezTo>
                      <a:pt x="180" y="64"/>
                      <a:pt x="179" y="65"/>
                      <a:pt x="178" y="66"/>
                    </a:cubicBezTo>
                    <a:cubicBezTo>
                      <a:pt x="77" y="163"/>
                      <a:pt x="0" y="222"/>
                      <a:pt x="0" y="222"/>
                    </a:cubicBezTo>
                    <a:cubicBezTo>
                      <a:pt x="0" y="222"/>
                      <a:pt x="73" y="273"/>
                      <a:pt x="178" y="378"/>
                    </a:cubicBezTo>
                    <a:cubicBezTo>
                      <a:pt x="179" y="379"/>
                      <a:pt x="180" y="381"/>
                      <a:pt x="180" y="381"/>
                    </a:cubicBezTo>
                    <a:cubicBezTo>
                      <a:pt x="180" y="381"/>
                      <a:pt x="180" y="381"/>
                      <a:pt x="180" y="381"/>
                    </a:cubicBezTo>
                    <a:cubicBezTo>
                      <a:pt x="220" y="420"/>
                      <a:pt x="275" y="444"/>
                      <a:pt x="336" y="444"/>
                    </a:cubicBezTo>
                    <a:cubicBezTo>
                      <a:pt x="458" y="444"/>
                      <a:pt x="558" y="345"/>
                      <a:pt x="558" y="222"/>
                    </a:cubicBezTo>
                    <a:cubicBezTo>
                      <a:pt x="558" y="99"/>
                      <a:pt x="458" y="0"/>
                      <a:pt x="336" y="0"/>
                    </a:cubicBezTo>
                    <a:cubicBezTo>
                      <a:pt x="275" y="0"/>
                      <a:pt x="220" y="24"/>
                      <a:pt x="180" y="6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2" name="Oval 188"/>
              <p:cNvSpPr/>
              <p:nvPr/>
            </p:nvSpPr>
            <p:spPr bwMode="auto">
              <a:xfrm>
                <a:off x="3703964" y="1872618"/>
                <a:ext cx="543558" cy="54355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3" name="Oval 189"/>
              <p:cNvSpPr/>
              <p:nvPr/>
            </p:nvSpPr>
            <p:spPr bwMode="auto">
              <a:xfrm>
                <a:off x="3751418" y="1920072"/>
                <a:ext cx="448650" cy="448650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5" name="Group 190"/>
            <p:cNvGrpSpPr/>
            <p:nvPr/>
          </p:nvGrpSpPr>
          <p:grpSpPr>
            <a:xfrm rot="5400000" flipV="1">
              <a:off x="5629606" y="4052482"/>
              <a:ext cx="919442" cy="731122"/>
              <a:chOff x="3496126" y="1826578"/>
              <a:chExt cx="799361" cy="635636"/>
            </a:xfrm>
          </p:grpSpPr>
          <p:sp>
            <p:nvSpPr>
              <p:cNvPr id="68" name="Freeform: Shape 191"/>
              <p:cNvSpPr/>
              <p:nvPr/>
            </p:nvSpPr>
            <p:spPr bwMode="auto">
              <a:xfrm>
                <a:off x="3496126" y="1826578"/>
                <a:ext cx="799361" cy="635636"/>
              </a:xfrm>
              <a:custGeom>
                <a:avLst/>
                <a:gdLst/>
                <a:ahLst/>
                <a:cxnLst>
                  <a:cxn ang="0">
                    <a:pos x="180" y="64"/>
                  </a:cxn>
                  <a:cxn ang="0">
                    <a:pos x="180" y="64"/>
                  </a:cxn>
                  <a:cxn ang="0">
                    <a:pos x="178" y="66"/>
                  </a:cxn>
                  <a:cxn ang="0">
                    <a:pos x="0" y="222"/>
                  </a:cxn>
                  <a:cxn ang="0">
                    <a:pos x="178" y="378"/>
                  </a:cxn>
                  <a:cxn ang="0">
                    <a:pos x="180" y="381"/>
                  </a:cxn>
                  <a:cxn ang="0">
                    <a:pos x="180" y="381"/>
                  </a:cxn>
                  <a:cxn ang="0">
                    <a:pos x="336" y="444"/>
                  </a:cxn>
                  <a:cxn ang="0">
                    <a:pos x="558" y="222"/>
                  </a:cxn>
                  <a:cxn ang="0">
                    <a:pos x="336" y="0"/>
                  </a:cxn>
                  <a:cxn ang="0">
                    <a:pos x="180" y="64"/>
                  </a:cxn>
                </a:cxnLst>
                <a:rect l="0" t="0" r="r" b="b"/>
                <a:pathLst>
                  <a:path w="558" h="444">
                    <a:moveTo>
                      <a:pt x="180" y="64"/>
                    </a:moveTo>
                    <a:cubicBezTo>
                      <a:pt x="180" y="64"/>
                      <a:pt x="180" y="64"/>
                      <a:pt x="180" y="64"/>
                    </a:cubicBezTo>
                    <a:cubicBezTo>
                      <a:pt x="180" y="64"/>
                      <a:pt x="179" y="65"/>
                      <a:pt x="178" y="66"/>
                    </a:cubicBezTo>
                    <a:cubicBezTo>
                      <a:pt x="77" y="163"/>
                      <a:pt x="0" y="222"/>
                      <a:pt x="0" y="222"/>
                    </a:cubicBezTo>
                    <a:cubicBezTo>
                      <a:pt x="0" y="222"/>
                      <a:pt x="73" y="273"/>
                      <a:pt x="178" y="378"/>
                    </a:cubicBezTo>
                    <a:cubicBezTo>
                      <a:pt x="179" y="379"/>
                      <a:pt x="180" y="381"/>
                      <a:pt x="180" y="381"/>
                    </a:cubicBezTo>
                    <a:cubicBezTo>
                      <a:pt x="180" y="381"/>
                      <a:pt x="180" y="381"/>
                      <a:pt x="180" y="381"/>
                    </a:cubicBezTo>
                    <a:cubicBezTo>
                      <a:pt x="220" y="420"/>
                      <a:pt x="275" y="444"/>
                      <a:pt x="336" y="444"/>
                    </a:cubicBezTo>
                    <a:cubicBezTo>
                      <a:pt x="458" y="444"/>
                      <a:pt x="558" y="345"/>
                      <a:pt x="558" y="222"/>
                    </a:cubicBezTo>
                    <a:cubicBezTo>
                      <a:pt x="558" y="99"/>
                      <a:pt x="458" y="0"/>
                      <a:pt x="336" y="0"/>
                    </a:cubicBezTo>
                    <a:cubicBezTo>
                      <a:pt x="275" y="0"/>
                      <a:pt x="220" y="24"/>
                      <a:pt x="180" y="6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9" name="Oval 192"/>
              <p:cNvSpPr/>
              <p:nvPr/>
            </p:nvSpPr>
            <p:spPr bwMode="auto">
              <a:xfrm>
                <a:off x="3703964" y="1872618"/>
                <a:ext cx="543558" cy="54355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0" name="Oval 193"/>
              <p:cNvSpPr/>
              <p:nvPr/>
            </p:nvSpPr>
            <p:spPr bwMode="auto">
              <a:xfrm>
                <a:off x="3751418" y="1920072"/>
                <a:ext cx="448650" cy="448650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6" name="Group 194"/>
            <p:cNvGrpSpPr/>
            <p:nvPr/>
          </p:nvGrpSpPr>
          <p:grpSpPr>
            <a:xfrm rot="5400000" flipV="1">
              <a:off x="7359304" y="4052482"/>
              <a:ext cx="919442" cy="731122"/>
              <a:chOff x="3496126" y="1826578"/>
              <a:chExt cx="799361" cy="635636"/>
            </a:xfrm>
          </p:grpSpPr>
          <p:sp>
            <p:nvSpPr>
              <p:cNvPr id="65" name="Freeform: Shape 195"/>
              <p:cNvSpPr/>
              <p:nvPr/>
            </p:nvSpPr>
            <p:spPr bwMode="auto">
              <a:xfrm>
                <a:off x="3496126" y="1826578"/>
                <a:ext cx="799361" cy="635636"/>
              </a:xfrm>
              <a:custGeom>
                <a:avLst/>
                <a:gdLst/>
                <a:ahLst/>
                <a:cxnLst>
                  <a:cxn ang="0">
                    <a:pos x="180" y="64"/>
                  </a:cxn>
                  <a:cxn ang="0">
                    <a:pos x="180" y="64"/>
                  </a:cxn>
                  <a:cxn ang="0">
                    <a:pos x="178" y="66"/>
                  </a:cxn>
                  <a:cxn ang="0">
                    <a:pos x="0" y="222"/>
                  </a:cxn>
                  <a:cxn ang="0">
                    <a:pos x="178" y="378"/>
                  </a:cxn>
                  <a:cxn ang="0">
                    <a:pos x="180" y="381"/>
                  </a:cxn>
                  <a:cxn ang="0">
                    <a:pos x="180" y="381"/>
                  </a:cxn>
                  <a:cxn ang="0">
                    <a:pos x="336" y="444"/>
                  </a:cxn>
                  <a:cxn ang="0">
                    <a:pos x="558" y="222"/>
                  </a:cxn>
                  <a:cxn ang="0">
                    <a:pos x="336" y="0"/>
                  </a:cxn>
                  <a:cxn ang="0">
                    <a:pos x="180" y="64"/>
                  </a:cxn>
                </a:cxnLst>
                <a:rect l="0" t="0" r="r" b="b"/>
                <a:pathLst>
                  <a:path w="558" h="444">
                    <a:moveTo>
                      <a:pt x="180" y="64"/>
                    </a:moveTo>
                    <a:cubicBezTo>
                      <a:pt x="180" y="64"/>
                      <a:pt x="180" y="64"/>
                      <a:pt x="180" y="64"/>
                    </a:cubicBezTo>
                    <a:cubicBezTo>
                      <a:pt x="180" y="64"/>
                      <a:pt x="179" y="65"/>
                      <a:pt x="178" y="66"/>
                    </a:cubicBezTo>
                    <a:cubicBezTo>
                      <a:pt x="77" y="163"/>
                      <a:pt x="0" y="222"/>
                      <a:pt x="0" y="222"/>
                    </a:cubicBezTo>
                    <a:cubicBezTo>
                      <a:pt x="0" y="222"/>
                      <a:pt x="73" y="273"/>
                      <a:pt x="178" y="378"/>
                    </a:cubicBezTo>
                    <a:cubicBezTo>
                      <a:pt x="179" y="379"/>
                      <a:pt x="180" y="381"/>
                      <a:pt x="180" y="381"/>
                    </a:cubicBezTo>
                    <a:cubicBezTo>
                      <a:pt x="180" y="381"/>
                      <a:pt x="180" y="381"/>
                      <a:pt x="180" y="381"/>
                    </a:cubicBezTo>
                    <a:cubicBezTo>
                      <a:pt x="220" y="420"/>
                      <a:pt x="275" y="444"/>
                      <a:pt x="336" y="444"/>
                    </a:cubicBezTo>
                    <a:cubicBezTo>
                      <a:pt x="458" y="444"/>
                      <a:pt x="558" y="345"/>
                      <a:pt x="558" y="222"/>
                    </a:cubicBezTo>
                    <a:cubicBezTo>
                      <a:pt x="558" y="99"/>
                      <a:pt x="458" y="0"/>
                      <a:pt x="336" y="0"/>
                    </a:cubicBezTo>
                    <a:cubicBezTo>
                      <a:pt x="275" y="0"/>
                      <a:pt x="220" y="24"/>
                      <a:pt x="180" y="6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6" name="Oval 196"/>
              <p:cNvSpPr/>
              <p:nvPr/>
            </p:nvSpPr>
            <p:spPr bwMode="auto">
              <a:xfrm>
                <a:off x="3703964" y="1872618"/>
                <a:ext cx="543558" cy="543558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7" name="Oval 197"/>
              <p:cNvSpPr/>
              <p:nvPr/>
            </p:nvSpPr>
            <p:spPr bwMode="auto">
              <a:xfrm>
                <a:off x="3751418" y="1920072"/>
                <a:ext cx="448650" cy="448650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7" name="Group 198"/>
            <p:cNvGrpSpPr/>
            <p:nvPr/>
          </p:nvGrpSpPr>
          <p:grpSpPr>
            <a:xfrm rot="5400000" flipV="1">
              <a:off x="9292055" y="4052482"/>
              <a:ext cx="919442" cy="731122"/>
              <a:chOff x="3496126" y="1826578"/>
              <a:chExt cx="799361" cy="635636"/>
            </a:xfrm>
          </p:grpSpPr>
          <p:sp>
            <p:nvSpPr>
              <p:cNvPr id="62" name="Freeform: Shape 199"/>
              <p:cNvSpPr/>
              <p:nvPr/>
            </p:nvSpPr>
            <p:spPr bwMode="auto">
              <a:xfrm>
                <a:off x="3496126" y="1826578"/>
                <a:ext cx="799361" cy="635636"/>
              </a:xfrm>
              <a:custGeom>
                <a:avLst/>
                <a:gdLst/>
                <a:ahLst/>
                <a:cxnLst>
                  <a:cxn ang="0">
                    <a:pos x="180" y="64"/>
                  </a:cxn>
                  <a:cxn ang="0">
                    <a:pos x="180" y="64"/>
                  </a:cxn>
                  <a:cxn ang="0">
                    <a:pos x="178" y="66"/>
                  </a:cxn>
                  <a:cxn ang="0">
                    <a:pos x="0" y="222"/>
                  </a:cxn>
                  <a:cxn ang="0">
                    <a:pos x="178" y="378"/>
                  </a:cxn>
                  <a:cxn ang="0">
                    <a:pos x="180" y="381"/>
                  </a:cxn>
                  <a:cxn ang="0">
                    <a:pos x="180" y="381"/>
                  </a:cxn>
                  <a:cxn ang="0">
                    <a:pos x="336" y="444"/>
                  </a:cxn>
                  <a:cxn ang="0">
                    <a:pos x="558" y="222"/>
                  </a:cxn>
                  <a:cxn ang="0">
                    <a:pos x="336" y="0"/>
                  </a:cxn>
                  <a:cxn ang="0">
                    <a:pos x="180" y="64"/>
                  </a:cxn>
                </a:cxnLst>
                <a:rect l="0" t="0" r="r" b="b"/>
                <a:pathLst>
                  <a:path w="558" h="444">
                    <a:moveTo>
                      <a:pt x="180" y="64"/>
                    </a:moveTo>
                    <a:cubicBezTo>
                      <a:pt x="180" y="64"/>
                      <a:pt x="180" y="64"/>
                      <a:pt x="180" y="64"/>
                    </a:cubicBezTo>
                    <a:cubicBezTo>
                      <a:pt x="180" y="64"/>
                      <a:pt x="179" y="65"/>
                      <a:pt x="178" y="66"/>
                    </a:cubicBezTo>
                    <a:cubicBezTo>
                      <a:pt x="77" y="163"/>
                      <a:pt x="0" y="222"/>
                      <a:pt x="0" y="222"/>
                    </a:cubicBezTo>
                    <a:cubicBezTo>
                      <a:pt x="0" y="222"/>
                      <a:pt x="73" y="273"/>
                      <a:pt x="178" y="378"/>
                    </a:cubicBezTo>
                    <a:cubicBezTo>
                      <a:pt x="179" y="379"/>
                      <a:pt x="180" y="381"/>
                      <a:pt x="180" y="381"/>
                    </a:cubicBezTo>
                    <a:cubicBezTo>
                      <a:pt x="180" y="381"/>
                      <a:pt x="180" y="381"/>
                      <a:pt x="180" y="381"/>
                    </a:cubicBezTo>
                    <a:cubicBezTo>
                      <a:pt x="220" y="420"/>
                      <a:pt x="275" y="444"/>
                      <a:pt x="336" y="444"/>
                    </a:cubicBezTo>
                    <a:cubicBezTo>
                      <a:pt x="458" y="444"/>
                      <a:pt x="558" y="345"/>
                      <a:pt x="558" y="222"/>
                    </a:cubicBezTo>
                    <a:cubicBezTo>
                      <a:pt x="558" y="99"/>
                      <a:pt x="458" y="0"/>
                      <a:pt x="336" y="0"/>
                    </a:cubicBezTo>
                    <a:cubicBezTo>
                      <a:pt x="275" y="0"/>
                      <a:pt x="220" y="24"/>
                      <a:pt x="180" y="64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3" name="Oval 200"/>
              <p:cNvSpPr/>
              <p:nvPr/>
            </p:nvSpPr>
            <p:spPr bwMode="auto">
              <a:xfrm>
                <a:off x="3703964" y="1872618"/>
                <a:ext cx="543558" cy="543558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4" name="Oval 201"/>
              <p:cNvSpPr/>
              <p:nvPr/>
            </p:nvSpPr>
            <p:spPr bwMode="auto">
              <a:xfrm>
                <a:off x="3751418" y="1920072"/>
                <a:ext cx="448650" cy="448650"/>
              </a:xfrm>
              <a:prstGeom prst="ellipse">
                <a:avLst/>
              </a:pr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8" name="Group 202"/>
            <p:cNvGrpSpPr/>
            <p:nvPr/>
          </p:nvGrpSpPr>
          <p:grpSpPr>
            <a:xfrm>
              <a:off x="4209967" y="4320768"/>
              <a:ext cx="367817" cy="370501"/>
              <a:chOff x="1905000" y="3457575"/>
              <a:chExt cx="217488" cy="219075"/>
            </a:xfrm>
            <a:solidFill>
              <a:schemeClr val="accent3"/>
            </a:solidFill>
          </p:grpSpPr>
          <p:sp>
            <p:nvSpPr>
              <p:cNvPr id="57" name="Freeform: Shape 203"/>
              <p:cNvSpPr/>
              <p:nvPr/>
            </p:nvSpPr>
            <p:spPr bwMode="auto">
              <a:xfrm>
                <a:off x="1905000" y="3457575"/>
                <a:ext cx="217488" cy="219075"/>
              </a:xfrm>
              <a:custGeom>
                <a:avLst/>
                <a:gdLst/>
                <a:ahLst/>
                <a:cxnLst>
                  <a:cxn ang="0">
                    <a:pos x="76" y="9"/>
                  </a:cxn>
                  <a:cxn ang="0">
                    <a:pos x="53" y="0"/>
                  </a:cxn>
                  <a:cxn ang="0">
                    <a:pos x="30" y="9"/>
                  </a:cxn>
                  <a:cxn ang="0">
                    <a:pos x="21" y="32"/>
                  </a:cxn>
                  <a:cxn ang="0">
                    <a:pos x="25" y="48"/>
                  </a:cxn>
                  <a:cxn ang="0">
                    <a:pos x="1" y="73"/>
                  </a:cxn>
                  <a:cxn ang="0">
                    <a:pos x="0" y="75"/>
                  </a:cxn>
                  <a:cxn ang="0">
                    <a:pos x="1" y="77"/>
                  </a:cxn>
                  <a:cxn ang="0">
                    <a:pos x="8" y="85"/>
                  </a:cxn>
                  <a:cxn ang="0">
                    <a:pos x="10" y="85"/>
                  </a:cxn>
                  <a:cxn ang="0">
                    <a:pos x="12" y="85"/>
                  </a:cxn>
                  <a:cxn ang="0">
                    <a:pos x="37" y="60"/>
                  </a:cxn>
                  <a:cxn ang="0">
                    <a:pos x="53" y="64"/>
                  </a:cxn>
                  <a:cxn ang="0">
                    <a:pos x="76" y="55"/>
                  </a:cxn>
                  <a:cxn ang="0">
                    <a:pos x="85" y="32"/>
                  </a:cxn>
                  <a:cxn ang="0">
                    <a:pos x="76" y="9"/>
                  </a:cxn>
                  <a:cxn ang="0">
                    <a:pos x="10" y="79"/>
                  </a:cxn>
                  <a:cxn ang="0">
                    <a:pos x="6" y="75"/>
                  </a:cxn>
                  <a:cxn ang="0">
                    <a:pos x="28" y="53"/>
                  </a:cxn>
                  <a:cxn ang="0">
                    <a:pos x="30" y="55"/>
                  </a:cxn>
                  <a:cxn ang="0">
                    <a:pos x="32" y="57"/>
                  </a:cxn>
                  <a:cxn ang="0">
                    <a:pos x="10" y="79"/>
                  </a:cxn>
                  <a:cxn ang="0">
                    <a:pos x="72" y="51"/>
                  </a:cxn>
                  <a:cxn ang="0">
                    <a:pos x="53" y="59"/>
                  </a:cxn>
                  <a:cxn ang="0">
                    <a:pos x="34" y="51"/>
                  </a:cxn>
                  <a:cxn ang="0">
                    <a:pos x="26" y="32"/>
                  </a:cxn>
                  <a:cxn ang="0">
                    <a:pos x="34" y="13"/>
                  </a:cxn>
                  <a:cxn ang="0">
                    <a:pos x="53" y="5"/>
                  </a:cxn>
                  <a:cxn ang="0">
                    <a:pos x="72" y="13"/>
                  </a:cxn>
                  <a:cxn ang="0">
                    <a:pos x="80" y="32"/>
                  </a:cxn>
                  <a:cxn ang="0">
                    <a:pos x="72" y="51"/>
                  </a:cxn>
                </a:cxnLst>
                <a:rect l="0" t="0" r="r" b="b"/>
                <a:pathLst>
                  <a:path w="85" h="85">
                    <a:moveTo>
                      <a:pt x="76" y="9"/>
                    </a:moveTo>
                    <a:cubicBezTo>
                      <a:pt x="70" y="3"/>
                      <a:pt x="62" y="0"/>
                      <a:pt x="53" y="0"/>
                    </a:cubicBezTo>
                    <a:cubicBezTo>
                      <a:pt x="44" y="0"/>
                      <a:pt x="36" y="3"/>
                      <a:pt x="30" y="9"/>
                    </a:cubicBezTo>
                    <a:cubicBezTo>
                      <a:pt x="24" y="15"/>
                      <a:pt x="21" y="23"/>
                      <a:pt x="21" y="32"/>
                    </a:cubicBezTo>
                    <a:cubicBezTo>
                      <a:pt x="21" y="38"/>
                      <a:pt x="22" y="43"/>
                      <a:pt x="25" y="48"/>
                    </a:cubicBezTo>
                    <a:cubicBezTo>
                      <a:pt x="1" y="73"/>
                      <a:pt x="1" y="73"/>
                      <a:pt x="1" y="73"/>
                    </a:cubicBezTo>
                    <a:cubicBezTo>
                      <a:pt x="0" y="74"/>
                      <a:pt x="0" y="74"/>
                      <a:pt x="0" y="75"/>
                    </a:cubicBezTo>
                    <a:cubicBezTo>
                      <a:pt x="0" y="76"/>
                      <a:pt x="0" y="76"/>
                      <a:pt x="1" y="77"/>
                    </a:cubicBezTo>
                    <a:cubicBezTo>
                      <a:pt x="8" y="85"/>
                      <a:pt x="8" y="85"/>
                      <a:pt x="8" y="85"/>
                    </a:cubicBezTo>
                    <a:cubicBezTo>
                      <a:pt x="9" y="85"/>
                      <a:pt x="9" y="85"/>
                      <a:pt x="10" y="85"/>
                    </a:cubicBezTo>
                    <a:cubicBezTo>
                      <a:pt x="11" y="85"/>
                      <a:pt x="12" y="85"/>
                      <a:pt x="12" y="85"/>
                    </a:cubicBezTo>
                    <a:cubicBezTo>
                      <a:pt x="37" y="60"/>
                      <a:pt x="37" y="60"/>
                      <a:pt x="37" y="60"/>
                    </a:cubicBezTo>
                    <a:cubicBezTo>
                      <a:pt x="42" y="63"/>
                      <a:pt x="47" y="64"/>
                      <a:pt x="53" y="64"/>
                    </a:cubicBezTo>
                    <a:cubicBezTo>
                      <a:pt x="62" y="64"/>
                      <a:pt x="70" y="61"/>
                      <a:pt x="76" y="55"/>
                    </a:cubicBezTo>
                    <a:cubicBezTo>
                      <a:pt x="82" y="49"/>
                      <a:pt x="85" y="41"/>
                      <a:pt x="85" y="32"/>
                    </a:cubicBezTo>
                    <a:cubicBezTo>
                      <a:pt x="85" y="23"/>
                      <a:pt x="82" y="15"/>
                      <a:pt x="76" y="9"/>
                    </a:cubicBezTo>
                    <a:close/>
                    <a:moveTo>
                      <a:pt x="10" y="79"/>
                    </a:moveTo>
                    <a:cubicBezTo>
                      <a:pt x="6" y="75"/>
                      <a:pt x="6" y="75"/>
                      <a:pt x="6" y="75"/>
                    </a:cubicBezTo>
                    <a:cubicBezTo>
                      <a:pt x="28" y="53"/>
                      <a:pt x="28" y="53"/>
                      <a:pt x="28" y="53"/>
                    </a:cubicBezTo>
                    <a:cubicBezTo>
                      <a:pt x="29" y="53"/>
                      <a:pt x="30" y="54"/>
                      <a:pt x="30" y="55"/>
                    </a:cubicBezTo>
                    <a:cubicBezTo>
                      <a:pt x="31" y="56"/>
                      <a:pt x="32" y="56"/>
                      <a:pt x="32" y="57"/>
                    </a:cubicBezTo>
                    <a:lnTo>
                      <a:pt x="10" y="79"/>
                    </a:lnTo>
                    <a:close/>
                    <a:moveTo>
                      <a:pt x="72" y="51"/>
                    </a:moveTo>
                    <a:cubicBezTo>
                      <a:pt x="67" y="56"/>
                      <a:pt x="60" y="59"/>
                      <a:pt x="53" y="59"/>
                    </a:cubicBezTo>
                    <a:cubicBezTo>
                      <a:pt x="46" y="59"/>
                      <a:pt x="39" y="56"/>
                      <a:pt x="34" y="51"/>
                    </a:cubicBezTo>
                    <a:cubicBezTo>
                      <a:pt x="29" y="46"/>
                      <a:pt x="26" y="39"/>
                      <a:pt x="26" y="32"/>
                    </a:cubicBezTo>
                    <a:cubicBezTo>
                      <a:pt x="26" y="25"/>
                      <a:pt x="29" y="18"/>
                      <a:pt x="34" y="13"/>
                    </a:cubicBezTo>
                    <a:cubicBezTo>
                      <a:pt x="39" y="8"/>
                      <a:pt x="46" y="5"/>
                      <a:pt x="53" y="5"/>
                    </a:cubicBezTo>
                    <a:cubicBezTo>
                      <a:pt x="60" y="5"/>
                      <a:pt x="67" y="8"/>
                      <a:pt x="72" y="13"/>
                    </a:cubicBezTo>
                    <a:cubicBezTo>
                      <a:pt x="77" y="18"/>
                      <a:pt x="80" y="25"/>
                      <a:pt x="80" y="32"/>
                    </a:cubicBezTo>
                    <a:cubicBezTo>
                      <a:pt x="80" y="39"/>
                      <a:pt x="77" y="46"/>
                      <a:pt x="72" y="5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8" name="Freeform: Shape 204"/>
              <p:cNvSpPr/>
              <p:nvPr/>
            </p:nvSpPr>
            <p:spPr bwMode="auto">
              <a:xfrm>
                <a:off x="1992313" y="3548063"/>
                <a:ext cx="107950" cy="50800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8" y="2"/>
                  </a:cxn>
                  <a:cxn ang="0">
                    <a:pos x="33" y="11"/>
                  </a:cxn>
                  <a:cxn ang="0">
                    <a:pos x="19" y="17"/>
                  </a:cxn>
                  <a:cxn ang="0">
                    <a:pos x="5" y="11"/>
                  </a:cxn>
                  <a:cxn ang="0">
                    <a:pos x="3" y="9"/>
                  </a:cxn>
                  <a:cxn ang="0">
                    <a:pos x="1" y="8"/>
                  </a:cxn>
                  <a:cxn ang="0">
                    <a:pos x="1" y="11"/>
                  </a:cxn>
                  <a:cxn ang="0">
                    <a:pos x="3" y="13"/>
                  </a:cxn>
                  <a:cxn ang="0">
                    <a:pos x="19" y="20"/>
                  </a:cxn>
                  <a:cxn ang="0">
                    <a:pos x="35" y="13"/>
                  </a:cxn>
                  <a:cxn ang="0">
                    <a:pos x="42" y="2"/>
                  </a:cxn>
                  <a:cxn ang="0">
                    <a:pos x="40" y="0"/>
                  </a:cxn>
                </a:cxnLst>
                <a:rect l="0" t="0" r="r" b="b"/>
                <a:pathLst>
                  <a:path w="42" h="20">
                    <a:moveTo>
                      <a:pt x="40" y="0"/>
                    </a:moveTo>
                    <a:cubicBezTo>
                      <a:pt x="39" y="0"/>
                      <a:pt x="38" y="1"/>
                      <a:pt x="38" y="2"/>
                    </a:cubicBezTo>
                    <a:cubicBezTo>
                      <a:pt x="37" y="5"/>
                      <a:pt x="35" y="8"/>
                      <a:pt x="33" y="11"/>
                    </a:cubicBezTo>
                    <a:cubicBezTo>
                      <a:pt x="29" y="15"/>
                      <a:pt x="24" y="17"/>
                      <a:pt x="19" y="17"/>
                    </a:cubicBezTo>
                    <a:cubicBezTo>
                      <a:pt x="14" y="17"/>
                      <a:pt x="9" y="15"/>
                      <a:pt x="5" y="11"/>
                    </a:cubicBezTo>
                    <a:cubicBezTo>
                      <a:pt x="5" y="10"/>
                      <a:pt x="4" y="9"/>
                      <a:pt x="3" y="9"/>
                    </a:cubicBezTo>
                    <a:cubicBezTo>
                      <a:pt x="3" y="8"/>
                      <a:pt x="2" y="8"/>
                      <a:pt x="1" y="8"/>
                    </a:cubicBezTo>
                    <a:cubicBezTo>
                      <a:pt x="0" y="9"/>
                      <a:pt x="0" y="10"/>
                      <a:pt x="1" y="11"/>
                    </a:cubicBezTo>
                    <a:cubicBezTo>
                      <a:pt x="1" y="12"/>
                      <a:pt x="2" y="13"/>
                      <a:pt x="3" y="13"/>
                    </a:cubicBezTo>
                    <a:cubicBezTo>
                      <a:pt x="7" y="18"/>
                      <a:pt x="13" y="20"/>
                      <a:pt x="19" y="20"/>
                    </a:cubicBezTo>
                    <a:cubicBezTo>
                      <a:pt x="25" y="20"/>
                      <a:pt x="31" y="18"/>
                      <a:pt x="35" y="13"/>
                    </a:cubicBezTo>
                    <a:cubicBezTo>
                      <a:pt x="38" y="10"/>
                      <a:pt x="41" y="7"/>
                      <a:pt x="42" y="2"/>
                    </a:cubicBezTo>
                    <a:cubicBezTo>
                      <a:pt x="42" y="1"/>
                      <a:pt x="41" y="0"/>
                      <a:pt x="4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9" name="Freeform: Shape 205"/>
              <p:cNvSpPr/>
              <p:nvPr/>
            </p:nvSpPr>
            <p:spPr bwMode="auto">
              <a:xfrm>
                <a:off x="1976438" y="3481388"/>
                <a:ext cx="123825" cy="79375"/>
              </a:xfrm>
              <a:custGeom>
                <a:avLst/>
                <a:gdLst/>
                <a:ahLst/>
                <a:cxnLst>
                  <a:cxn ang="0">
                    <a:pos x="6" y="29"/>
                  </a:cxn>
                  <a:cxn ang="0">
                    <a:pos x="11" y="9"/>
                  </a:cxn>
                  <a:cxn ang="0">
                    <a:pos x="25" y="3"/>
                  </a:cxn>
                  <a:cxn ang="0">
                    <a:pos x="39" y="9"/>
                  </a:cxn>
                  <a:cxn ang="0">
                    <a:pos x="44" y="18"/>
                  </a:cxn>
                  <a:cxn ang="0">
                    <a:pos x="46" y="19"/>
                  </a:cxn>
                  <a:cxn ang="0">
                    <a:pos x="47" y="17"/>
                  </a:cxn>
                  <a:cxn ang="0">
                    <a:pos x="41" y="7"/>
                  </a:cxn>
                  <a:cxn ang="0">
                    <a:pos x="25" y="0"/>
                  </a:cxn>
                  <a:cxn ang="0">
                    <a:pos x="9" y="7"/>
                  </a:cxn>
                  <a:cxn ang="0">
                    <a:pos x="3" y="30"/>
                  </a:cxn>
                  <a:cxn ang="0">
                    <a:pos x="5" y="31"/>
                  </a:cxn>
                  <a:cxn ang="0">
                    <a:pos x="5" y="31"/>
                  </a:cxn>
                  <a:cxn ang="0">
                    <a:pos x="6" y="29"/>
                  </a:cxn>
                </a:cxnLst>
                <a:rect l="0" t="0" r="r" b="b"/>
                <a:pathLst>
                  <a:path w="48" h="31">
                    <a:moveTo>
                      <a:pt x="6" y="29"/>
                    </a:moveTo>
                    <a:cubicBezTo>
                      <a:pt x="4" y="22"/>
                      <a:pt x="6" y="14"/>
                      <a:pt x="11" y="9"/>
                    </a:cubicBezTo>
                    <a:cubicBezTo>
                      <a:pt x="15" y="6"/>
                      <a:pt x="20" y="3"/>
                      <a:pt x="25" y="3"/>
                    </a:cubicBezTo>
                    <a:cubicBezTo>
                      <a:pt x="30" y="3"/>
                      <a:pt x="35" y="6"/>
                      <a:pt x="39" y="9"/>
                    </a:cubicBezTo>
                    <a:cubicBezTo>
                      <a:pt x="41" y="12"/>
                      <a:pt x="43" y="15"/>
                      <a:pt x="44" y="18"/>
                    </a:cubicBezTo>
                    <a:cubicBezTo>
                      <a:pt x="44" y="19"/>
                      <a:pt x="45" y="20"/>
                      <a:pt x="46" y="19"/>
                    </a:cubicBezTo>
                    <a:cubicBezTo>
                      <a:pt x="47" y="19"/>
                      <a:pt x="48" y="18"/>
                      <a:pt x="47" y="17"/>
                    </a:cubicBezTo>
                    <a:cubicBezTo>
                      <a:pt x="46" y="13"/>
                      <a:pt x="44" y="10"/>
                      <a:pt x="41" y="7"/>
                    </a:cubicBezTo>
                    <a:cubicBezTo>
                      <a:pt x="37" y="2"/>
                      <a:pt x="31" y="0"/>
                      <a:pt x="25" y="0"/>
                    </a:cubicBezTo>
                    <a:cubicBezTo>
                      <a:pt x="19" y="0"/>
                      <a:pt x="13" y="2"/>
                      <a:pt x="9" y="7"/>
                    </a:cubicBezTo>
                    <a:cubicBezTo>
                      <a:pt x="3" y="13"/>
                      <a:pt x="0" y="22"/>
                      <a:pt x="3" y="30"/>
                    </a:cubicBezTo>
                    <a:cubicBezTo>
                      <a:pt x="3" y="31"/>
                      <a:pt x="4" y="31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6" y="31"/>
                      <a:pt x="7" y="30"/>
                      <a:pt x="6" y="2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0" name="Freeform: Shape 206"/>
              <p:cNvSpPr/>
              <p:nvPr/>
            </p:nvSpPr>
            <p:spPr bwMode="auto">
              <a:xfrm>
                <a:off x="2043113" y="3498850"/>
                <a:ext cx="28575" cy="20638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8" y="7"/>
                  </a:cxn>
                  <a:cxn ang="0">
                    <a:pos x="9" y="8"/>
                  </a:cxn>
                  <a:cxn ang="0">
                    <a:pos x="10" y="7"/>
                  </a:cxn>
                  <a:cxn ang="0">
                    <a:pos x="10" y="5"/>
                  </a:cxn>
                  <a:cxn ang="0">
                    <a:pos x="3" y="1"/>
                  </a:cxn>
                </a:cxnLst>
                <a:rect l="0" t="0" r="r" b="b"/>
                <a:pathLst>
                  <a:path w="11" h="8">
                    <a:moveTo>
                      <a:pt x="3" y="1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4" y="5"/>
                      <a:pt x="6" y="6"/>
                      <a:pt x="8" y="7"/>
                    </a:cubicBezTo>
                    <a:cubicBezTo>
                      <a:pt x="8" y="8"/>
                      <a:pt x="8" y="8"/>
                      <a:pt x="9" y="8"/>
                    </a:cubicBezTo>
                    <a:cubicBezTo>
                      <a:pt x="9" y="8"/>
                      <a:pt x="10" y="8"/>
                      <a:pt x="10" y="7"/>
                    </a:cubicBezTo>
                    <a:cubicBezTo>
                      <a:pt x="11" y="7"/>
                      <a:pt x="11" y="6"/>
                      <a:pt x="10" y="5"/>
                    </a:cubicBezTo>
                    <a:cubicBezTo>
                      <a:pt x="8" y="3"/>
                      <a:pt x="5" y="1"/>
                      <a:pt x="3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1" name="Freeform: Shape 207"/>
              <p:cNvSpPr/>
              <p:nvPr/>
            </p:nvSpPr>
            <p:spPr bwMode="auto">
              <a:xfrm>
                <a:off x="2070100" y="3522663"/>
                <a:ext cx="12700" cy="1746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3" y="7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4" y="2"/>
                  </a:cxn>
                  <a:cxn ang="0">
                    <a:pos x="2" y="1"/>
                  </a:cxn>
                  <a:cxn ang="0">
                    <a:pos x="1" y="3"/>
                  </a:cxn>
                  <a:cxn ang="0">
                    <a:pos x="1" y="6"/>
                  </a:cxn>
                </a:cxnLst>
                <a:rect l="0" t="0" r="r" b="b"/>
                <a:pathLst>
                  <a:path w="5" h="7">
                    <a:moveTo>
                      <a:pt x="1" y="6"/>
                    </a:moveTo>
                    <a:cubicBezTo>
                      <a:pt x="1" y="7"/>
                      <a:pt x="2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5" y="6"/>
                      <a:pt x="5" y="5"/>
                    </a:cubicBezTo>
                    <a:cubicBezTo>
                      <a:pt x="5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1"/>
                      <a:pt x="0" y="2"/>
                      <a:pt x="1" y="3"/>
                    </a:cubicBezTo>
                    <a:cubicBezTo>
                      <a:pt x="1" y="4"/>
                      <a:pt x="1" y="5"/>
                      <a:pt x="1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39" name="Group 208"/>
            <p:cNvGrpSpPr/>
            <p:nvPr/>
          </p:nvGrpSpPr>
          <p:grpSpPr>
            <a:xfrm>
              <a:off x="2271878" y="4302089"/>
              <a:ext cx="310352" cy="407892"/>
              <a:chOff x="2513013" y="3457575"/>
              <a:chExt cx="166688" cy="219075"/>
            </a:xfrm>
            <a:solidFill>
              <a:schemeClr val="accent2"/>
            </a:solidFill>
          </p:grpSpPr>
          <p:sp>
            <p:nvSpPr>
              <p:cNvPr id="55" name="Freeform: Shape 209"/>
              <p:cNvSpPr/>
              <p:nvPr/>
            </p:nvSpPr>
            <p:spPr bwMode="auto">
              <a:xfrm>
                <a:off x="2544763" y="3482975"/>
                <a:ext cx="80963" cy="73025"/>
              </a:xfrm>
              <a:custGeom>
                <a:avLst/>
                <a:gdLst/>
                <a:ahLst/>
                <a:cxnLst>
                  <a:cxn ang="0">
                    <a:pos x="3" y="28"/>
                  </a:cxn>
                  <a:cxn ang="0">
                    <a:pos x="4" y="26"/>
                  </a:cxn>
                  <a:cxn ang="0">
                    <a:pos x="4" y="19"/>
                  </a:cxn>
                  <a:cxn ang="0">
                    <a:pos x="23" y="5"/>
                  </a:cxn>
                  <a:cxn ang="0">
                    <a:pos x="29" y="8"/>
                  </a:cxn>
                  <a:cxn ang="0">
                    <a:pos x="31" y="7"/>
                  </a:cxn>
                  <a:cxn ang="0">
                    <a:pos x="31" y="5"/>
                  </a:cxn>
                  <a:cxn ang="0">
                    <a:pos x="24" y="2"/>
                  </a:cxn>
                  <a:cxn ang="0">
                    <a:pos x="0" y="19"/>
                  </a:cxn>
                  <a:cxn ang="0">
                    <a:pos x="1" y="26"/>
                  </a:cxn>
                  <a:cxn ang="0">
                    <a:pos x="2" y="28"/>
                  </a:cxn>
                  <a:cxn ang="0">
                    <a:pos x="3" y="28"/>
                  </a:cxn>
                </a:cxnLst>
                <a:rect l="0" t="0" r="r" b="b"/>
                <a:pathLst>
                  <a:path w="32" h="28">
                    <a:moveTo>
                      <a:pt x="3" y="28"/>
                    </a:moveTo>
                    <a:cubicBezTo>
                      <a:pt x="4" y="27"/>
                      <a:pt x="4" y="26"/>
                      <a:pt x="4" y="26"/>
                    </a:cubicBezTo>
                    <a:cubicBezTo>
                      <a:pt x="4" y="23"/>
                      <a:pt x="4" y="21"/>
                      <a:pt x="4" y="19"/>
                    </a:cubicBezTo>
                    <a:cubicBezTo>
                      <a:pt x="5" y="10"/>
                      <a:pt x="14" y="4"/>
                      <a:pt x="23" y="5"/>
                    </a:cubicBezTo>
                    <a:cubicBezTo>
                      <a:pt x="25" y="6"/>
                      <a:pt x="27" y="7"/>
                      <a:pt x="29" y="8"/>
                    </a:cubicBezTo>
                    <a:cubicBezTo>
                      <a:pt x="30" y="8"/>
                      <a:pt x="31" y="8"/>
                      <a:pt x="31" y="7"/>
                    </a:cubicBezTo>
                    <a:cubicBezTo>
                      <a:pt x="32" y="6"/>
                      <a:pt x="32" y="5"/>
                      <a:pt x="31" y="5"/>
                    </a:cubicBezTo>
                    <a:cubicBezTo>
                      <a:pt x="29" y="3"/>
                      <a:pt x="26" y="2"/>
                      <a:pt x="24" y="2"/>
                    </a:cubicBezTo>
                    <a:cubicBezTo>
                      <a:pt x="13" y="0"/>
                      <a:pt x="2" y="8"/>
                      <a:pt x="0" y="19"/>
                    </a:cubicBezTo>
                    <a:cubicBezTo>
                      <a:pt x="0" y="21"/>
                      <a:pt x="0" y="24"/>
                      <a:pt x="1" y="26"/>
                    </a:cubicBezTo>
                    <a:cubicBezTo>
                      <a:pt x="1" y="27"/>
                      <a:pt x="2" y="28"/>
                      <a:pt x="2" y="28"/>
                    </a:cubicBezTo>
                    <a:cubicBezTo>
                      <a:pt x="3" y="28"/>
                      <a:pt x="3" y="28"/>
                      <a:pt x="3" y="2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6" name="Freeform: Shape 210"/>
              <p:cNvSpPr/>
              <p:nvPr/>
            </p:nvSpPr>
            <p:spPr bwMode="auto">
              <a:xfrm>
                <a:off x="2513013" y="3457575"/>
                <a:ext cx="166688" cy="219075"/>
              </a:xfrm>
              <a:custGeom>
                <a:avLst/>
                <a:gdLst/>
                <a:ahLst/>
                <a:cxnLst>
                  <a:cxn ang="0">
                    <a:pos x="62" y="45"/>
                  </a:cxn>
                  <a:cxn ang="0">
                    <a:pos x="32" y="0"/>
                  </a:cxn>
                  <a:cxn ang="0">
                    <a:pos x="13" y="58"/>
                  </a:cxn>
                  <a:cxn ang="0">
                    <a:pos x="15" y="62"/>
                  </a:cxn>
                  <a:cxn ang="0">
                    <a:pos x="38" y="85"/>
                  </a:cxn>
                  <a:cxn ang="0">
                    <a:pos x="42" y="85"/>
                  </a:cxn>
                  <a:cxn ang="0">
                    <a:pos x="46" y="85"/>
                  </a:cxn>
                  <a:cxn ang="0">
                    <a:pos x="48" y="85"/>
                  </a:cxn>
                  <a:cxn ang="0">
                    <a:pos x="64" y="70"/>
                  </a:cxn>
                  <a:cxn ang="0">
                    <a:pos x="65" y="57"/>
                  </a:cxn>
                  <a:cxn ang="0">
                    <a:pos x="6" y="32"/>
                  </a:cxn>
                  <a:cxn ang="0">
                    <a:pos x="59" y="32"/>
                  </a:cxn>
                  <a:cxn ang="0">
                    <a:pos x="56" y="42"/>
                  </a:cxn>
                  <a:cxn ang="0">
                    <a:pos x="51" y="41"/>
                  </a:cxn>
                  <a:cxn ang="0">
                    <a:pos x="52" y="35"/>
                  </a:cxn>
                  <a:cxn ang="0">
                    <a:pos x="48" y="21"/>
                  </a:cxn>
                  <a:cxn ang="0">
                    <a:pos x="49" y="34"/>
                  </a:cxn>
                  <a:cxn ang="0">
                    <a:pos x="46" y="41"/>
                  </a:cxn>
                  <a:cxn ang="0">
                    <a:pos x="41" y="38"/>
                  </a:cxn>
                  <a:cxn ang="0">
                    <a:pos x="41" y="32"/>
                  </a:cxn>
                  <a:cxn ang="0">
                    <a:pos x="32" y="24"/>
                  </a:cxn>
                  <a:cxn ang="0">
                    <a:pos x="24" y="33"/>
                  </a:cxn>
                  <a:cxn ang="0">
                    <a:pos x="20" y="43"/>
                  </a:cxn>
                  <a:cxn ang="0">
                    <a:pos x="17" y="45"/>
                  </a:cxn>
                  <a:cxn ang="0">
                    <a:pos x="15" y="52"/>
                  </a:cxn>
                  <a:cxn ang="0">
                    <a:pos x="6" y="32"/>
                  </a:cxn>
                  <a:cxn ang="0">
                    <a:pos x="59" y="69"/>
                  </a:cxn>
                  <a:cxn ang="0">
                    <a:pos x="46" y="80"/>
                  </a:cxn>
                  <a:cxn ang="0">
                    <a:pos x="39" y="80"/>
                  </a:cxn>
                  <a:cxn ang="0">
                    <a:pos x="19" y="59"/>
                  </a:cxn>
                  <a:cxn ang="0">
                    <a:pos x="21" y="53"/>
                  </a:cxn>
                  <a:cxn ang="0">
                    <a:pos x="25" y="54"/>
                  </a:cxn>
                  <a:cxn ang="0">
                    <a:pos x="29" y="60"/>
                  </a:cxn>
                  <a:cxn ang="0">
                    <a:pos x="29" y="59"/>
                  </a:cxn>
                  <a:cxn ang="0">
                    <a:pos x="30" y="32"/>
                  </a:cxn>
                  <a:cxn ang="0">
                    <a:pos x="33" y="29"/>
                  </a:cxn>
                  <a:cxn ang="0">
                    <a:pos x="35" y="50"/>
                  </a:cxn>
                  <a:cxn ang="0">
                    <a:pos x="36" y="51"/>
                  </a:cxn>
                  <a:cxn ang="0">
                    <a:pos x="37" y="51"/>
                  </a:cxn>
                  <a:cxn ang="0">
                    <a:pos x="37" y="48"/>
                  </a:cxn>
                  <a:cxn ang="0">
                    <a:pos x="37" y="47"/>
                  </a:cxn>
                  <a:cxn ang="0">
                    <a:pos x="40" y="44"/>
                  </a:cxn>
                  <a:cxn ang="0">
                    <a:pos x="41" y="44"/>
                  </a:cxn>
                  <a:cxn ang="0">
                    <a:pos x="43" y="49"/>
                  </a:cxn>
                  <a:cxn ang="0">
                    <a:pos x="43" y="50"/>
                  </a:cxn>
                  <a:cxn ang="0">
                    <a:pos x="44" y="51"/>
                  </a:cxn>
                  <a:cxn ang="0">
                    <a:pos x="45" y="50"/>
                  </a:cxn>
                  <a:cxn ang="0">
                    <a:pos x="45" y="50"/>
                  </a:cxn>
                  <a:cxn ang="0">
                    <a:pos x="46" y="47"/>
                  </a:cxn>
                  <a:cxn ang="0">
                    <a:pos x="49" y="46"/>
                  </a:cxn>
                  <a:cxn ang="0">
                    <a:pos x="51" y="51"/>
                  </a:cxn>
                  <a:cxn ang="0">
                    <a:pos x="51" y="52"/>
                  </a:cxn>
                  <a:cxn ang="0">
                    <a:pos x="52" y="53"/>
                  </a:cxn>
                  <a:cxn ang="0">
                    <a:pos x="53" y="53"/>
                  </a:cxn>
                  <a:cxn ang="0">
                    <a:pos x="53" y="51"/>
                  </a:cxn>
                  <a:cxn ang="0">
                    <a:pos x="53" y="51"/>
                  </a:cxn>
                  <a:cxn ang="0">
                    <a:pos x="56" y="48"/>
                  </a:cxn>
                  <a:cxn ang="0">
                    <a:pos x="59" y="51"/>
                  </a:cxn>
                </a:cxnLst>
                <a:rect l="0" t="0" r="r" b="b"/>
                <a:pathLst>
                  <a:path w="65" h="85">
                    <a:moveTo>
                      <a:pt x="65" y="51"/>
                    </a:moveTo>
                    <a:cubicBezTo>
                      <a:pt x="65" y="48"/>
                      <a:pt x="64" y="46"/>
                      <a:pt x="62" y="45"/>
                    </a:cubicBezTo>
                    <a:cubicBezTo>
                      <a:pt x="64" y="41"/>
                      <a:pt x="65" y="36"/>
                      <a:pt x="65" y="32"/>
                    </a:cubicBezTo>
                    <a:cubicBezTo>
                      <a:pt x="65" y="14"/>
                      <a:pt x="50" y="0"/>
                      <a:pt x="32" y="0"/>
                    </a:cubicBezTo>
                    <a:cubicBezTo>
                      <a:pt x="15" y="0"/>
                      <a:pt x="0" y="14"/>
                      <a:pt x="0" y="32"/>
                    </a:cubicBezTo>
                    <a:cubicBezTo>
                      <a:pt x="0" y="43"/>
                      <a:pt x="5" y="52"/>
                      <a:pt x="13" y="58"/>
                    </a:cubicBezTo>
                    <a:cubicBezTo>
                      <a:pt x="13" y="58"/>
                      <a:pt x="14" y="58"/>
                      <a:pt x="14" y="59"/>
                    </a:cubicBezTo>
                    <a:cubicBezTo>
                      <a:pt x="14" y="60"/>
                      <a:pt x="14" y="61"/>
                      <a:pt x="15" y="62"/>
                    </a:cubicBezTo>
                    <a:cubicBezTo>
                      <a:pt x="18" y="66"/>
                      <a:pt x="21" y="71"/>
                      <a:pt x="24" y="76"/>
                    </a:cubicBezTo>
                    <a:cubicBezTo>
                      <a:pt x="28" y="81"/>
                      <a:pt x="32" y="84"/>
                      <a:pt x="38" y="85"/>
                    </a:cubicBezTo>
                    <a:cubicBezTo>
                      <a:pt x="39" y="85"/>
                      <a:pt x="40" y="85"/>
                      <a:pt x="41" y="85"/>
                    </a:cubicBezTo>
                    <a:cubicBezTo>
                      <a:pt x="41" y="85"/>
                      <a:pt x="41" y="85"/>
                      <a:pt x="42" y="85"/>
                    </a:cubicBezTo>
                    <a:cubicBezTo>
                      <a:pt x="42" y="85"/>
                      <a:pt x="42" y="85"/>
                      <a:pt x="42" y="85"/>
                    </a:cubicBezTo>
                    <a:cubicBezTo>
                      <a:pt x="46" y="85"/>
                      <a:pt x="46" y="85"/>
                      <a:pt x="46" y="85"/>
                    </a:cubicBezTo>
                    <a:cubicBezTo>
                      <a:pt x="46" y="85"/>
                      <a:pt x="47" y="85"/>
                      <a:pt x="47" y="85"/>
                    </a:cubicBezTo>
                    <a:cubicBezTo>
                      <a:pt x="47" y="85"/>
                      <a:pt x="47" y="85"/>
                      <a:pt x="48" y="85"/>
                    </a:cubicBezTo>
                    <a:cubicBezTo>
                      <a:pt x="48" y="85"/>
                      <a:pt x="49" y="85"/>
                      <a:pt x="49" y="85"/>
                    </a:cubicBezTo>
                    <a:cubicBezTo>
                      <a:pt x="57" y="84"/>
                      <a:pt x="63" y="78"/>
                      <a:pt x="64" y="70"/>
                    </a:cubicBezTo>
                    <a:cubicBezTo>
                      <a:pt x="64" y="69"/>
                      <a:pt x="65" y="67"/>
                      <a:pt x="65" y="66"/>
                    </a:cubicBezTo>
                    <a:cubicBezTo>
                      <a:pt x="65" y="60"/>
                      <a:pt x="65" y="59"/>
                      <a:pt x="65" y="57"/>
                    </a:cubicBezTo>
                    <a:cubicBezTo>
                      <a:pt x="65" y="56"/>
                      <a:pt x="65" y="54"/>
                      <a:pt x="65" y="51"/>
                    </a:cubicBezTo>
                    <a:close/>
                    <a:moveTo>
                      <a:pt x="6" y="32"/>
                    </a:moveTo>
                    <a:cubicBezTo>
                      <a:pt x="6" y="17"/>
                      <a:pt x="18" y="5"/>
                      <a:pt x="32" y="5"/>
                    </a:cubicBezTo>
                    <a:cubicBezTo>
                      <a:pt x="47" y="5"/>
                      <a:pt x="59" y="17"/>
                      <a:pt x="59" y="32"/>
                    </a:cubicBezTo>
                    <a:cubicBezTo>
                      <a:pt x="59" y="36"/>
                      <a:pt x="58" y="39"/>
                      <a:pt x="57" y="42"/>
                    </a:cubicBezTo>
                    <a:cubicBezTo>
                      <a:pt x="57" y="42"/>
                      <a:pt x="57" y="42"/>
                      <a:pt x="56" y="42"/>
                    </a:cubicBezTo>
                    <a:cubicBezTo>
                      <a:pt x="56" y="42"/>
                      <a:pt x="55" y="43"/>
                      <a:pt x="54" y="43"/>
                    </a:cubicBezTo>
                    <a:cubicBezTo>
                      <a:pt x="53" y="42"/>
                      <a:pt x="52" y="41"/>
                      <a:pt x="51" y="41"/>
                    </a:cubicBezTo>
                    <a:cubicBezTo>
                      <a:pt x="51" y="41"/>
                      <a:pt x="51" y="41"/>
                      <a:pt x="51" y="41"/>
                    </a:cubicBezTo>
                    <a:cubicBezTo>
                      <a:pt x="51" y="39"/>
                      <a:pt x="52" y="37"/>
                      <a:pt x="52" y="35"/>
                    </a:cubicBezTo>
                    <a:cubicBezTo>
                      <a:pt x="53" y="31"/>
                      <a:pt x="52" y="26"/>
                      <a:pt x="50" y="22"/>
                    </a:cubicBezTo>
                    <a:cubicBezTo>
                      <a:pt x="50" y="21"/>
                      <a:pt x="49" y="21"/>
                      <a:pt x="48" y="21"/>
                    </a:cubicBezTo>
                    <a:cubicBezTo>
                      <a:pt x="47" y="22"/>
                      <a:pt x="46" y="23"/>
                      <a:pt x="47" y="24"/>
                    </a:cubicBezTo>
                    <a:cubicBezTo>
                      <a:pt x="49" y="27"/>
                      <a:pt x="49" y="31"/>
                      <a:pt x="49" y="34"/>
                    </a:cubicBezTo>
                    <a:cubicBezTo>
                      <a:pt x="48" y="37"/>
                      <a:pt x="48" y="39"/>
                      <a:pt x="46" y="41"/>
                    </a:cubicBezTo>
                    <a:cubicBezTo>
                      <a:pt x="46" y="41"/>
                      <a:pt x="46" y="41"/>
                      <a:pt x="46" y="41"/>
                    </a:cubicBezTo>
                    <a:cubicBezTo>
                      <a:pt x="45" y="40"/>
                      <a:pt x="45" y="40"/>
                      <a:pt x="44" y="39"/>
                    </a:cubicBezTo>
                    <a:cubicBezTo>
                      <a:pt x="43" y="39"/>
                      <a:pt x="42" y="38"/>
                      <a:pt x="41" y="38"/>
                    </a:cubicBezTo>
                    <a:cubicBezTo>
                      <a:pt x="41" y="38"/>
                      <a:pt x="41" y="38"/>
                      <a:pt x="41" y="38"/>
                    </a:cubicBezTo>
                    <a:cubicBezTo>
                      <a:pt x="41" y="36"/>
                      <a:pt x="41" y="34"/>
                      <a:pt x="41" y="32"/>
                    </a:cubicBezTo>
                    <a:cubicBezTo>
                      <a:pt x="41" y="28"/>
                      <a:pt x="38" y="25"/>
                      <a:pt x="34" y="24"/>
                    </a:cubicBezTo>
                    <a:cubicBezTo>
                      <a:pt x="33" y="24"/>
                      <a:pt x="33" y="24"/>
                      <a:pt x="32" y="24"/>
                    </a:cubicBezTo>
                    <a:cubicBezTo>
                      <a:pt x="28" y="24"/>
                      <a:pt x="25" y="27"/>
                      <a:pt x="24" y="31"/>
                    </a:cubicBezTo>
                    <a:cubicBezTo>
                      <a:pt x="24" y="32"/>
                      <a:pt x="24" y="32"/>
                      <a:pt x="24" y="33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2" y="45"/>
                      <a:pt x="21" y="44"/>
                      <a:pt x="20" y="43"/>
                    </a:cubicBezTo>
                    <a:cubicBezTo>
                      <a:pt x="19" y="42"/>
                      <a:pt x="18" y="42"/>
                      <a:pt x="17" y="42"/>
                    </a:cubicBezTo>
                    <a:cubicBezTo>
                      <a:pt x="16" y="43"/>
                      <a:pt x="16" y="44"/>
                      <a:pt x="17" y="45"/>
                    </a:cubicBezTo>
                    <a:cubicBezTo>
                      <a:pt x="18" y="46"/>
                      <a:pt x="19" y="47"/>
                      <a:pt x="20" y="48"/>
                    </a:cubicBezTo>
                    <a:cubicBezTo>
                      <a:pt x="18" y="48"/>
                      <a:pt x="16" y="50"/>
                      <a:pt x="15" y="52"/>
                    </a:cubicBezTo>
                    <a:cubicBezTo>
                      <a:pt x="15" y="52"/>
                      <a:pt x="15" y="52"/>
                      <a:pt x="14" y="52"/>
                    </a:cubicBezTo>
                    <a:cubicBezTo>
                      <a:pt x="9" y="47"/>
                      <a:pt x="6" y="40"/>
                      <a:pt x="6" y="32"/>
                    </a:cubicBezTo>
                    <a:close/>
                    <a:moveTo>
                      <a:pt x="59" y="66"/>
                    </a:moveTo>
                    <a:cubicBezTo>
                      <a:pt x="59" y="67"/>
                      <a:pt x="59" y="68"/>
                      <a:pt x="59" y="69"/>
                    </a:cubicBezTo>
                    <a:cubicBezTo>
                      <a:pt x="58" y="75"/>
                      <a:pt x="54" y="79"/>
                      <a:pt x="49" y="80"/>
                    </a:cubicBezTo>
                    <a:cubicBezTo>
                      <a:pt x="48" y="80"/>
                      <a:pt x="47" y="80"/>
                      <a:pt x="46" y="80"/>
                    </a:cubicBezTo>
                    <a:cubicBezTo>
                      <a:pt x="45" y="80"/>
                      <a:pt x="44" y="80"/>
                      <a:pt x="42" y="80"/>
                    </a:cubicBezTo>
                    <a:cubicBezTo>
                      <a:pt x="41" y="80"/>
                      <a:pt x="40" y="80"/>
                      <a:pt x="39" y="80"/>
                    </a:cubicBezTo>
                    <a:cubicBezTo>
                      <a:pt x="35" y="79"/>
                      <a:pt x="31" y="77"/>
                      <a:pt x="29" y="73"/>
                    </a:cubicBezTo>
                    <a:cubicBezTo>
                      <a:pt x="26" y="68"/>
                      <a:pt x="22" y="63"/>
                      <a:pt x="19" y="59"/>
                    </a:cubicBezTo>
                    <a:cubicBezTo>
                      <a:pt x="19" y="58"/>
                      <a:pt x="19" y="58"/>
                      <a:pt x="19" y="57"/>
                    </a:cubicBezTo>
                    <a:cubicBezTo>
                      <a:pt x="18" y="55"/>
                      <a:pt x="19" y="53"/>
                      <a:pt x="21" y="53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3" y="53"/>
                      <a:pt x="24" y="53"/>
                      <a:pt x="25" y="54"/>
                    </a:cubicBezTo>
                    <a:cubicBezTo>
                      <a:pt x="26" y="56"/>
                      <a:pt x="28" y="58"/>
                      <a:pt x="29" y="59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60"/>
                    </a:cubicBezTo>
                    <a:cubicBezTo>
                      <a:pt x="29" y="60"/>
                      <a:pt x="29" y="60"/>
                      <a:pt x="29" y="59"/>
                    </a:cubicBezTo>
                    <a:cubicBezTo>
                      <a:pt x="29" y="52"/>
                      <a:pt x="29" y="40"/>
                      <a:pt x="29" y="33"/>
                    </a:cubicBezTo>
                    <a:cubicBezTo>
                      <a:pt x="29" y="32"/>
                      <a:pt x="29" y="32"/>
                      <a:pt x="30" y="32"/>
                    </a:cubicBezTo>
                    <a:cubicBezTo>
                      <a:pt x="30" y="30"/>
                      <a:pt x="31" y="29"/>
                      <a:pt x="32" y="29"/>
                    </a:cubicBezTo>
                    <a:cubicBezTo>
                      <a:pt x="33" y="29"/>
                      <a:pt x="33" y="29"/>
                      <a:pt x="33" y="29"/>
                    </a:cubicBezTo>
                    <a:cubicBezTo>
                      <a:pt x="34" y="29"/>
                      <a:pt x="35" y="31"/>
                      <a:pt x="35" y="32"/>
                    </a:cubicBezTo>
                    <a:cubicBezTo>
                      <a:pt x="35" y="37"/>
                      <a:pt x="35" y="45"/>
                      <a:pt x="35" y="50"/>
                    </a:cubicBezTo>
                    <a:cubicBezTo>
                      <a:pt x="35" y="50"/>
                      <a:pt x="35" y="50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7" y="49"/>
                      <a:pt x="37" y="49"/>
                      <a:pt x="37" y="49"/>
                    </a:cubicBezTo>
                    <a:cubicBezTo>
                      <a:pt x="37" y="49"/>
                      <a:pt x="37" y="49"/>
                      <a:pt x="37" y="47"/>
                    </a:cubicBezTo>
                    <a:cubicBezTo>
                      <a:pt x="37" y="46"/>
                      <a:pt x="38" y="45"/>
                      <a:pt x="39" y="44"/>
                    </a:cubicBezTo>
                    <a:cubicBezTo>
                      <a:pt x="39" y="44"/>
                      <a:pt x="39" y="44"/>
                      <a:pt x="40" y="44"/>
                    </a:cubicBezTo>
                    <a:cubicBezTo>
                      <a:pt x="40" y="44"/>
                      <a:pt x="41" y="44"/>
                      <a:pt x="41" y="44"/>
                    </a:cubicBezTo>
                    <a:cubicBezTo>
                      <a:pt x="41" y="44"/>
                      <a:pt x="41" y="44"/>
                      <a:pt x="41" y="44"/>
                    </a:cubicBezTo>
                    <a:cubicBezTo>
                      <a:pt x="43" y="44"/>
                      <a:pt x="43" y="46"/>
                      <a:pt x="43" y="47"/>
                    </a:cubicBezTo>
                    <a:cubicBezTo>
                      <a:pt x="43" y="49"/>
                      <a:pt x="43" y="49"/>
                      <a:pt x="43" y="49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3" y="48"/>
                      <a:pt x="43" y="48"/>
                      <a:pt x="43" y="50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43" y="51"/>
                      <a:pt x="44" y="51"/>
                      <a:pt x="44" y="51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5" y="51"/>
                      <a:pt x="45" y="51"/>
                      <a:pt x="45" y="50"/>
                    </a:cubicBezTo>
                    <a:cubicBezTo>
                      <a:pt x="45" y="50"/>
                      <a:pt x="45" y="50"/>
                      <a:pt x="45" y="50"/>
                    </a:cubicBezTo>
                    <a:cubicBezTo>
                      <a:pt x="45" y="50"/>
                      <a:pt x="45" y="50"/>
                      <a:pt x="45" y="50"/>
                    </a:cubicBezTo>
                    <a:cubicBezTo>
                      <a:pt x="45" y="50"/>
                      <a:pt x="45" y="49"/>
                      <a:pt x="45" y="49"/>
                    </a:cubicBezTo>
                    <a:cubicBezTo>
                      <a:pt x="45" y="48"/>
                      <a:pt x="46" y="48"/>
                      <a:pt x="46" y="47"/>
                    </a:cubicBezTo>
                    <a:cubicBezTo>
                      <a:pt x="47" y="46"/>
                      <a:pt x="47" y="46"/>
                      <a:pt x="48" y="46"/>
                    </a:cubicBezTo>
                    <a:cubicBezTo>
                      <a:pt x="49" y="46"/>
                      <a:pt x="49" y="46"/>
                      <a:pt x="49" y="46"/>
                    </a:cubicBezTo>
                    <a:cubicBezTo>
                      <a:pt x="51" y="46"/>
                      <a:pt x="51" y="48"/>
                      <a:pt x="51" y="49"/>
                    </a:cubicBezTo>
                    <a:cubicBezTo>
                      <a:pt x="51" y="51"/>
                      <a:pt x="51" y="51"/>
                      <a:pt x="51" y="51"/>
                    </a:cubicBezTo>
                    <a:cubicBezTo>
                      <a:pt x="51" y="50"/>
                      <a:pt x="51" y="50"/>
                      <a:pt x="51" y="50"/>
                    </a:cubicBezTo>
                    <a:cubicBezTo>
                      <a:pt x="51" y="50"/>
                      <a:pt x="51" y="50"/>
                      <a:pt x="51" y="52"/>
                    </a:cubicBezTo>
                    <a:cubicBezTo>
                      <a:pt x="51" y="52"/>
                      <a:pt x="51" y="52"/>
                      <a:pt x="51" y="52"/>
                    </a:cubicBezTo>
                    <a:cubicBezTo>
                      <a:pt x="51" y="53"/>
                      <a:pt x="52" y="53"/>
                      <a:pt x="52" y="53"/>
                    </a:cubicBezTo>
                    <a:cubicBezTo>
                      <a:pt x="52" y="53"/>
                      <a:pt x="52" y="53"/>
                      <a:pt x="52" y="53"/>
                    </a:cubicBezTo>
                    <a:cubicBezTo>
                      <a:pt x="53" y="53"/>
                      <a:pt x="53" y="53"/>
                      <a:pt x="53" y="53"/>
                    </a:cubicBezTo>
                    <a:cubicBezTo>
                      <a:pt x="53" y="52"/>
                      <a:pt x="53" y="52"/>
                      <a:pt x="53" y="52"/>
                    </a:cubicBezTo>
                    <a:cubicBezTo>
                      <a:pt x="53" y="52"/>
                      <a:pt x="53" y="51"/>
                      <a:pt x="53" y="51"/>
                    </a:cubicBezTo>
                    <a:cubicBezTo>
                      <a:pt x="53" y="52"/>
                      <a:pt x="53" y="52"/>
                      <a:pt x="53" y="52"/>
                    </a:cubicBezTo>
                    <a:cubicBezTo>
                      <a:pt x="53" y="52"/>
                      <a:pt x="53" y="52"/>
                      <a:pt x="53" y="51"/>
                    </a:cubicBezTo>
                    <a:cubicBezTo>
                      <a:pt x="53" y="51"/>
                      <a:pt x="53" y="50"/>
                      <a:pt x="54" y="49"/>
                    </a:cubicBezTo>
                    <a:cubicBezTo>
                      <a:pt x="54" y="48"/>
                      <a:pt x="55" y="48"/>
                      <a:pt x="5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58" y="48"/>
                      <a:pt x="59" y="49"/>
                      <a:pt x="59" y="51"/>
                    </a:cubicBezTo>
                    <a:cubicBezTo>
                      <a:pt x="59" y="60"/>
                      <a:pt x="59" y="57"/>
                      <a:pt x="59" y="6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40" name="Group 211"/>
            <p:cNvGrpSpPr/>
            <p:nvPr/>
          </p:nvGrpSpPr>
          <p:grpSpPr>
            <a:xfrm>
              <a:off x="7626984" y="4311346"/>
              <a:ext cx="397975" cy="389324"/>
              <a:chOff x="6516688" y="1757363"/>
              <a:chExt cx="219075" cy="214313"/>
            </a:xfrm>
            <a:solidFill>
              <a:schemeClr val="accent5"/>
            </a:solidFill>
          </p:grpSpPr>
          <p:sp>
            <p:nvSpPr>
              <p:cNvPr id="51" name="Freeform: Shape 212"/>
              <p:cNvSpPr/>
              <p:nvPr/>
            </p:nvSpPr>
            <p:spPr bwMode="auto">
              <a:xfrm>
                <a:off x="6583363" y="1822450"/>
                <a:ext cx="87313" cy="8731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7" y="34"/>
                  </a:cxn>
                  <a:cxn ang="0">
                    <a:pos x="34" y="17"/>
                  </a:cxn>
                  <a:cxn ang="0">
                    <a:pos x="17" y="0"/>
                  </a:cxn>
                  <a:cxn ang="0">
                    <a:pos x="0" y="17"/>
                  </a:cxn>
                  <a:cxn ang="0">
                    <a:pos x="29" y="17"/>
                  </a:cxn>
                  <a:cxn ang="0">
                    <a:pos x="17" y="29"/>
                  </a:cxn>
                  <a:cxn ang="0">
                    <a:pos x="5" y="17"/>
                  </a:cxn>
                  <a:cxn ang="0">
                    <a:pos x="17" y="6"/>
                  </a:cxn>
                  <a:cxn ang="0">
                    <a:pos x="29" y="17"/>
                  </a:cxn>
                </a:cxnLst>
                <a:rect l="0" t="0" r="r" b="b"/>
                <a:pathLst>
                  <a:path w="34" h="34">
                    <a:moveTo>
                      <a:pt x="0" y="17"/>
                    </a:moveTo>
                    <a:cubicBezTo>
                      <a:pt x="0" y="27"/>
                      <a:pt x="7" y="34"/>
                      <a:pt x="17" y="34"/>
                    </a:cubicBezTo>
                    <a:cubicBezTo>
                      <a:pt x="26" y="34"/>
                      <a:pt x="34" y="27"/>
                      <a:pt x="34" y="17"/>
                    </a:cubicBezTo>
                    <a:cubicBezTo>
                      <a:pt x="34" y="8"/>
                      <a:pt x="26" y="0"/>
                      <a:pt x="17" y="0"/>
                    </a:cubicBezTo>
                    <a:cubicBezTo>
                      <a:pt x="7" y="0"/>
                      <a:pt x="0" y="8"/>
                      <a:pt x="0" y="17"/>
                    </a:cubicBezTo>
                    <a:close/>
                    <a:moveTo>
                      <a:pt x="29" y="17"/>
                    </a:moveTo>
                    <a:cubicBezTo>
                      <a:pt x="29" y="24"/>
                      <a:pt x="23" y="29"/>
                      <a:pt x="17" y="29"/>
                    </a:cubicBezTo>
                    <a:cubicBezTo>
                      <a:pt x="10" y="29"/>
                      <a:pt x="5" y="24"/>
                      <a:pt x="5" y="17"/>
                    </a:cubicBezTo>
                    <a:cubicBezTo>
                      <a:pt x="5" y="11"/>
                      <a:pt x="10" y="6"/>
                      <a:pt x="17" y="6"/>
                    </a:cubicBezTo>
                    <a:cubicBezTo>
                      <a:pt x="23" y="6"/>
                      <a:pt x="29" y="11"/>
                      <a:pt x="29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2" name="Freeform: Shape 213"/>
              <p:cNvSpPr/>
              <p:nvPr/>
            </p:nvSpPr>
            <p:spPr bwMode="auto">
              <a:xfrm>
                <a:off x="6516688" y="1757363"/>
                <a:ext cx="219075" cy="214313"/>
              </a:xfrm>
              <a:custGeom>
                <a:avLst/>
                <a:gdLst/>
                <a:ahLst/>
                <a:cxnLst>
                  <a:cxn ang="0">
                    <a:pos x="77" y="39"/>
                  </a:cxn>
                  <a:cxn ang="0">
                    <a:pos x="79" y="27"/>
                  </a:cxn>
                  <a:cxn ang="0">
                    <a:pos x="73" y="12"/>
                  </a:cxn>
                  <a:cxn ang="0">
                    <a:pos x="67" y="11"/>
                  </a:cxn>
                  <a:cxn ang="0">
                    <a:pos x="54" y="10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32" y="10"/>
                  </a:cxn>
                  <a:cxn ang="0">
                    <a:pos x="18" y="11"/>
                  </a:cxn>
                  <a:cxn ang="0">
                    <a:pos x="12" y="12"/>
                  </a:cxn>
                  <a:cxn ang="0">
                    <a:pos x="6" y="27"/>
                  </a:cxn>
                  <a:cxn ang="0">
                    <a:pos x="8" y="39"/>
                  </a:cxn>
                  <a:cxn ang="0">
                    <a:pos x="0" y="47"/>
                  </a:cxn>
                  <a:cxn ang="0">
                    <a:pos x="8" y="61"/>
                  </a:cxn>
                  <a:cxn ang="0">
                    <a:pos x="19" y="67"/>
                  </a:cxn>
                  <a:cxn ang="0">
                    <a:pos x="20" y="78"/>
                  </a:cxn>
                  <a:cxn ang="0">
                    <a:pos x="31" y="83"/>
                  </a:cxn>
                  <a:cxn ang="0">
                    <a:pos x="39" y="77"/>
                  </a:cxn>
                  <a:cxn ang="0">
                    <a:pos x="46" y="77"/>
                  </a:cxn>
                  <a:cxn ang="0">
                    <a:pos x="54" y="83"/>
                  </a:cxn>
                  <a:cxn ang="0">
                    <a:pos x="66" y="78"/>
                  </a:cxn>
                  <a:cxn ang="0">
                    <a:pos x="67" y="67"/>
                  </a:cxn>
                  <a:cxn ang="0">
                    <a:pos x="78" y="61"/>
                  </a:cxn>
                  <a:cxn ang="0">
                    <a:pos x="85" y="47"/>
                  </a:cxn>
                  <a:cxn ang="0">
                    <a:pos x="61" y="20"/>
                  </a:cxn>
                  <a:cxn ang="0">
                    <a:pos x="75" y="23"/>
                  </a:cxn>
                  <a:cxn ang="0">
                    <a:pos x="71" y="26"/>
                  </a:cxn>
                  <a:cxn ang="0">
                    <a:pos x="68" y="27"/>
                  </a:cxn>
                  <a:cxn ang="0">
                    <a:pos x="46" y="71"/>
                  </a:cxn>
                  <a:cxn ang="0">
                    <a:pos x="14" y="46"/>
                  </a:cxn>
                  <a:cxn ang="0">
                    <a:pos x="25" y="19"/>
                  </a:cxn>
                  <a:cxn ang="0">
                    <a:pos x="26" y="19"/>
                  </a:cxn>
                  <a:cxn ang="0">
                    <a:pos x="36" y="14"/>
                  </a:cxn>
                  <a:cxn ang="0">
                    <a:pos x="49" y="14"/>
                  </a:cxn>
                  <a:cxn ang="0">
                    <a:pos x="61" y="20"/>
                  </a:cxn>
                  <a:cxn ang="0">
                    <a:pos x="43" y="5"/>
                  </a:cxn>
                  <a:cxn ang="0">
                    <a:pos x="48" y="10"/>
                  </a:cxn>
                  <a:cxn ang="0">
                    <a:pos x="37" y="10"/>
                  </a:cxn>
                  <a:cxn ang="0">
                    <a:pos x="16" y="16"/>
                  </a:cxn>
                  <a:cxn ang="0">
                    <a:pos x="17" y="22"/>
                  </a:cxn>
                  <a:cxn ang="0">
                    <a:pos x="11" y="23"/>
                  </a:cxn>
                  <a:cxn ang="0">
                    <a:pos x="6" y="47"/>
                  </a:cxn>
                  <a:cxn ang="0">
                    <a:pos x="11" y="46"/>
                  </a:cxn>
                  <a:cxn ang="0">
                    <a:pos x="8" y="56"/>
                  </a:cxn>
                  <a:cxn ang="0">
                    <a:pos x="23" y="74"/>
                  </a:cxn>
                  <a:cxn ang="0">
                    <a:pos x="35" y="74"/>
                  </a:cxn>
                  <a:cxn ang="0">
                    <a:pos x="23" y="74"/>
                  </a:cxn>
                  <a:cxn ang="0">
                    <a:pos x="51" y="74"/>
                  </a:cxn>
                  <a:cxn ang="0">
                    <a:pos x="63" y="74"/>
                  </a:cxn>
                  <a:cxn ang="0">
                    <a:pos x="78" y="56"/>
                  </a:cxn>
                  <a:cxn ang="0">
                    <a:pos x="75" y="44"/>
                  </a:cxn>
                  <a:cxn ang="0">
                    <a:pos x="78" y="56"/>
                  </a:cxn>
                </a:cxnLst>
                <a:rect l="0" t="0" r="r" b="b"/>
                <a:pathLst>
                  <a:path w="85" h="83">
                    <a:moveTo>
                      <a:pt x="82" y="42"/>
                    </a:moveTo>
                    <a:cubicBezTo>
                      <a:pt x="77" y="39"/>
                      <a:pt x="77" y="39"/>
                      <a:pt x="77" y="39"/>
                    </a:cubicBezTo>
                    <a:cubicBezTo>
                      <a:pt x="77" y="37"/>
                      <a:pt x="76" y="34"/>
                      <a:pt x="75" y="31"/>
                    </a:cubicBezTo>
                    <a:cubicBezTo>
                      <a:pt x="79" y="27"/>
                      <a:pt x="79" y="27"/>
                      <a:pt x="79" y="27"/>
                    </a:cubicBezTo>
                    <a:cubicBezTo>
                      <a:pt x="81" y="25"/>
                      <a:pt x="81" y="23"/>
                      <a:pt x="80" y="21"/>
                    </a:cubicBezTo>
                    <a:cubicBezTo>
                      <a:pt x="78" y="18"/>
                      <a:pt x="76" y="15"/>
                      <a:pt x="73" y="12"/>
                    </a:cubicBezTo>
                    <a:cubicBezTo>
                      <a:pt x="72" y="11"/>
                      <a:pt x="71" y="11"/>
                      <a:pt x="70" y="11"/>
                    </a:cubicBezTo>
                    <a:cubicBezTo>
                      <a:pt x="69" y="11"/>
                      <a:pt x="68" y="11"/>
                      <a:pt x="67" y="11"/>
                    </a:cubicBezTo>
                    <a:cubicBezTo>
                      <a:pt x="62" y="14"/>
                      <a:pt x="62" y="14"/>
                      <a:pt x="62" y="14"/>
                    </a:cubicBezTo>
                    <a:cubicBezTo>
                      <a:pt x="59" y="12"/>
                      <a:pt x="57" y="11"/>
                      <a:pt x="54" y="10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2"/>
                      <a:pt x="50" y="0"/>
                      <a:pt x="48" y="0"/>
                    </a:cubicBezTo>
                    <a:cubicBezTo>
                      <a:pt x="46" y="0"/>
                      <a:pt x="44" y="0"/>
                      <a:pt x="43" y="0"/>
                    </a:cubicBezTo>
                    <a:cubicBezTo>
                      <a:pt x="41" y="0"/>
                      <a:pt x="40" y="0"/>
                      <a:pt x="38" y="0"/>
                    </a:cubicBezTo>
                    <a:cubicBezTo>
                      <a:pt x="36" y="0"/>
                      <a:pt x="34" y="2"/>
                      <a:pt x="33" y="4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29" y="11"/>
                      <a:pt x="26" y="12"/>
                      <a:pt x="24" y="14"/>
                    </a:cubicBezTo>
                    <a:cubicBezTo>
                      <a:pt x="18" y="11"/>
                      <a:pt x="18" y="11"/>
                      <a:pt x="18" y="11"/>
                    </a:cubicBezTo>
                    <a:cubicBezTo>
                      <a:pt x="18" y="11"/>
                      <a:pt x="17" y="11"/>
                      <a:pt x="16" y="11"/>
                    </a:cubicBezTo>
                    <a:cubicBezTo>
                      <a:pt x="15" y="11"/>
                      <a:pt x="13" y="11"/>
                      <a:pt x="12" y="12"/>
                    </a:cubicBezTo>
                    <a:cubicBezTo>
                      <a:pt x="10" y="15"/>
                      <a:pt x="8" y="18"/>
                      <a:pt x="6" y="21"/>
                    </a:cubicBezTo>
                    <a:cubicBezTo>
                      <a:pt x="5" y="23"/>
                      <a:pt x="5" y="25"/>
                      <a:pt x="6" y="27"/>
                    </a:cubicBezTo>
                    <a:cubicBezTo>
                      <a:pt x="10" y="31"/>
                      <a:pt x="10" y="31"/>
                      <a:pt x="10" y="31"/>
                    </a:cubicBezTo>
                    <a:cubicBezTo>
                      <a:pt x="9" y="34"/>
                      <a:pt x="9" y="37"/>
                      <a:pt x="8" y="39"/>
                    </a:cubicBezTo>
                    <a:cubicBezTo>
                      <a:pt x="3" y="42"/>
                      <a:pt x="3" y="42"/>
                      <a:pt x="3" y="42"/>
                    </a:cubicBezTo>
                    <a:cubicBezTo>
                      <a:pt x="1" y="43"/>
                      <a:pt x="0" y="45"/>
                      <a:pt x="0" y="47"/>
                    </a:cubicBezTo>
                    <a:cubicBezTo>
                      <a:pt x="1" y="51"/>
                      <a:pt x="2" y="54"/>
                      <a:pt x="3" y="58"/>
                    </a:cubicBezTo>
                    <a:cubicBezTo>
                      <a:pt x="4" y="60"/>
                      <a:pt x="6" y="61"/>
                      <a:pt x="8" y="61"/>
                    </a:cubicBezTo>
                    <a:cubicBezTo>
                      <a:pt x="14" y="61"/>
                      <a:pt x="14" y="61"/>
                      <a:pt x="14" y="61"/>
                    </a:cubicBezTo>
                    <a:cubicBezTo>
                      <a:pt x="15" y="63"/>
                      <a:pt x="17" y="65"/>
                      <a:pt x="19" y="67"/>
                    </a:cubicBezTo>
                    <a:cubicBezTo>
                      <a:pt x="17" y="73"/>
                      <a:pt x="17" y="73"/>
                      <a:pt x="17" y="73"/>
                    </a:cubicBezTo>
                    <a:cubicBezTo>
                      <a:pt x="17" y="75"/>
                      <a:pt x="18" y="77"/>
                      <a:pt x="20" y="78"/>
                    </a:cubicBezTo>
                    <a:cubicBezTo>
                      <a:pt x="23" y="80"/>
                      <a:pt x="26" y="82"/>
                      <a:pt x="30" y="83"/>
                    </a:cubicBezTo>
                    <a:cubicBezTo>
                      <a:pt x="30" y="83"/>
                      <a:pt x="31" y="83"/>
                      <a:pt x="31" y="83"/>
                    </a:cubicBezTo>
                    <a:cubicBezTo>
                      <a:pt x="33" y="83"/>
                      <a:pt x="34" y="82"/>
                      <a:pt x="35" y="81"/>
                    </a:cubicBezTo>
                    <a:cubicBezTo>
                      <a:pt x="39" y="77"/>
                      <a:pt x="39" y="77"/>
                      <a:pt x="39" y="77"/>
                    </a:cubicBezTo>
                    <a:cubicBezTo>
                      <a:pt x="41" y="77"/>
                      <a:pt x="42" y="77"/>
                      <a:pt x="43" y="77"/>
                    </a:cubicBezTo>
                    <a:cubicBezTo>
                      <a:pt x="44" y="77"/>
                      <a:pt x="45" y="77"/>
                      <a:pt x="46" y="77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51" y="82"/>
                      <a:pt x="53" y="83"/>
                      <a:pt x="54" y="83"/>
                    </a:cubicBezTo>
                    <a:cubicBezTo>
                      <a:pt x="55" y="83"/>
                      <a:pt x="55" y="83"/>
                      <a:pt x="56" y="83"/>
                    </a:cubicBezTo>
                    <a:cubicBezTo>
                      <a:pt x="59" y="82"/>
                      <a:pt x="63" y="80"/>
                      <a:pt x="66" y="78"/>
                    </a:cubicBezTo>
                    <a:cubicBezTo>
                      <a:pt x="68" y="77"/>
                      <a:pt x="69" y="75"/>
                      <a:pt x="68" y="73"/>
                    </a:cubicBezTo>
                    <a:cubicBezTo>
                      <a:pt x="67" y="67"/>
                      <a:pt x="67" y="67"/>
                      <a:pt x="67" y="67"/>
                    </a:cubicBezTo>
                    <a:cubicBezTo>
                      <a:pt x="69" y="65"/>
                      <a:pt x="70" y="63"/>
                      <a:pt x="72" y="61"/>
                    </a:cubicBezTo>
                    <a:cubicBezTo>
                      <a:pt x="78" y="61"/>
                      <a:pt x="78" y="61"/>
                      <a:pt x="78" y="61"/>
                    </a:cubicBezTo>
                    <a:cubicBezTo>
                      <a:pt x="80" y="61"/>
                      <a:pt x="82" y="60"/>
                      <a:pt x="83" y="58"/>
                    </a:cubicBezTo>
                    <a:cubicBezTo>
                      <a:pt x="84" y="54"/>
                      <a:pt x="85" y="51"/>
                      <a:pt x="85" y="47"/>
                    </a:cubicBezTo>
                    <a:cubicBezTo>
                      <a:pt x="85" y="45"/>
                      <a:pt x="84" y="43"/>
                      <a:pt x="82" y="42"/>
                    </a:cubicBezTo>
                    <a:close/>
                    <a:moveTo>
                      <a:pt x="61" y="20"/>
                    </a:moveTo>
                    <a:cubicBezTo>
                      <a:pt x="70" y="16"/>
                      <a:pt x="70" y="16"/>
                      <a:pt x="70" y="16"/>
                    </a:cubicBezTo>
                    <a:cubicBezTo>
                      <a:pt x="72" y="18"/>
                      <a:pt x="73" y="21"/>
                      <a:pt x="75" y="23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1" y="27"/>
                      <a:pt x="71" y="26"/>
                      <a:pt x="71" y="26"/>
                    </a:cubicBezTo>
                    <a:cubicBezTo>
                      <a:pt x="70" y="25"/>
                      <a:pt x="69" y="24"/>
                      <a:pt x="68" y="25"/>
                    </a:cubicBezTo>
                    <a:cubicBezTo>
                      <a:pt x="67" y="25"/>
                      <a:pt x="67" y="27"/>
                      <a:pt x="68" y="27"/>
                    </a:cubicBezTo>
                    <a:cubicBezTo>
                      <a:pt x="70" y="31"/>
                      <a:pt x="71" y="35"/>
                      <a:pt x="72" y="39"/>
                    </a:cubicBezTo>
                    <a:cubicBezTo>
                      <a:pt x="73" y="55"/>
                      <a:pt x="62" y="69"/>
                      <a:pt x="46" y="71"/>
                    </a:cubicBezTo>
                    <a:cubicBezTo>
                      <a:pt x="38" y="72"/>
                      <a:pt x="31" y="70"/>
                      <a:pt x="25" y="65"/>
                    </a:cubicBezTo>
                    <a:cubicBezTo>
                      <a:pt x="19" y="60"/>
                      <a:pt x="15" y="53"/>
                      <a:pt x="14" y="46"/>
                    </a:cubicBezTo>
                    <a:cubicBezTo>
                      <a:pt x="13" y="38"/>
                      <a:pt x="15" y="30"/>
                      <a:pt x="20" y="24"/>
                    </a:cubicBezTo>
                    <a:cubicBezTo>
                      <a:pt x="22" y="22"/>
                      <a:pt x="23" y="21"/>
                      <a:pt x="25" y="19"/>
                    </a:cubicBezTo>
                    <a:cubicBezTo>
                      <a:pt x="25" y="19"/>
                      <a:pt x="25" y="19"/>
                      <a:pt x="25" y="19"/>
                    </a:cubicBezTo>
                    <a:cubicBezTo>
                      <a:pt x="26" y="19"/>
                      <a:pt x="26" y="19"/>
                      <a:pt x="26" y="19"/>
                    </a:cubicBezTo>
                    <a:cubicBezTo>
                      <a:pt x="29" y="17"/>
                      <a:pt x="32" y="15"/>
                      <a:pt x="36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37" y="14"/>
                      <a:pt x="38" y="14"/>
                      <a:pt x="40" y="14"/>
                    </a:cubicBezTo>
                    <a:cubicBezTo>
                      <a:pt x="43" y="13"/>
                      <a:pt x="46" y="13"/>
                      <a:pt x="49" y="14"/>
                    </a:cubicBezTo>
                    <a:cubicBezTo>
                      <a:pt x="49" y="14"/>
                      <a:pt x="49" y="14"/>
                      <a:pt x="49" y="14"/>
                    </a:cubicBezTo>
                    <a:cubicBezTo>
                      <a:pt x="54" y="15"/>
                      <a:pt x="58" y="17"/>
                      <a:pt x="61" y="20"/>
                    </a:cubicBezTo>
                    <a:close/>
                    <a:moveTo>
                      <a:pt x="38" y="5"/>
                    </a:moveTo>
                    <a:cubicBezTo>
                      <a:pt x="40" y="5"/>
                      <a:pt x="41" y="5"/>
                      <a:pt x="43" y="5"/>
                    </a:cubicBezTo>
                    <a:cubicBezTo>
                      <a:pt x="44" y="5"/>
                      <a:pt x="46" y="5"/>
                      <a:pt x="47" y="5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5" y="10"/>
                      <a:pt x="42" y="10"/>
                      <a:pt x="39" y="10"/>
                    </a:cubicBezTo>
                    <a:cubicBezTo>
                      <a:pt x="39" y="10"/>
                      <a:pt x="38" y="10"/>
                      <a:pt x="37" y="10"/>
                    </a:cubicBezTo>
                    <a:lnTo>
                      <a:pt x="38" y="5"/>
                    </a:lnTo>
                    <a:close/>
                    <a:moveTo>
                      <a:pt x="16" y="16"/>
                    </a:moveTo>
                    <a:cubicBezTo>
                      <a:pt x="21" y="18"/>
                      <a:pt x="21" y="18"/>
                      <a:pt x="21" y="18"/>
                    </a:cubicBezTo>
                    <a:cubicBezTo>
                      <a:pt x="20" y="19"/>
                      <a:pt x="18" y="21"/>
                      <a:pt x="17" y="22"/>
                    </a:cubicBezTo>
                    <a:cubicBezTo>
                      <a:pt x="16" y="24"/>
                      <a:pt x="15" y="26"/>
                      <a:pt x="14" y="28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2" y="21"/>
                      <a:pt x="14" y="18"/>
                      <a:pt x="16" y="16"/>
                    </a:cubicBezTo>
                    <a:close/>
                    <a:moveTo>
                      <a:pt x="6" y="47"/>
                    </a:moveTo>
                    <a:cubicBezTo>
                      <a:pt x="10" y="44"/>
                      <a:pt x="10" y="44"/>
                      <a:pt x="10" y="44"/>
                    </a:cubicBezTo>
                    <a:cubicBezTo>
                      <a:pt x="10" y="45"/>
                      <a:pt x="11" y="45"/>
                      <a:pt x="11" y="46"/>
                    </a:cubicBezTo>
                    <a:cubicBezTo>
                      <a:pt x="11" y="49"/>
                      <a:pt x="12" y="53"/>
                      <a:pt x="13" y="56"/>
                    </a:cubicBezTo>
                    <a:cubicBezTo>
                      <a:pt x="8" y="56"/>
                      <a:pt x="8" y="56"/>
                      <a:pt x="8" y="56"/>
                    </a:cubicBezTo>
                    <a:cubicBezTo>
                      <a:pt x="7" y="53"/>
                      <a:pt x="6" y="50"/>
                      <a:pt x="6" y="47"/>
                    </a:cubicBezTo>
                    <a:close/>
                    <a:moveTo>
                      <a:pt x="23" y="74"/>
                    </a:moveTo>
                    <a:cubicBezTo>
                      <a:pt x="24" y="69"/>
                      <a:pt x="24" y="69"/>
                      <a:pt x="24" y="69"/>
                    </a:cubicBezTo>
                    <a:cubicBezTo>
                      <a:pt x="27" y="71"/>
                      <a:pt x="31" y="73"/>
                      <a:pt x="35" y="74"/>
                    </a:cubicBezTo>
                    <a:cubicBezTo>
                      <a:pt x="31" y="78"/>
                      <a:pt x="31" y="78"/>
                      <a:pt x="31" y="78"/>
                    </a:cubicBezTo>
                    <a:cubicBezTo>
                      <a:pt x="28" y="77"/>
                      <a:pt x="25" y="75"/>
                      <a:pt x="23" y="74"/>
                    </a:cubicBezTo>
                    <a:close/>
                    <a:moveTo>
                      <a:pt x="54" y="78"/>
                    </a:moveTo>
                    <a:cubicBezTo>
                      <a:pt x="51" y="74"/>
                      <a:pt x="51" y="74"/>
                      <a:pt x="51" y="74"/>
                    </a:cubicBezTo>
                    <a:cubicBezTo>
                      <a:pt x="55" y="73"/>
                      <a:pt x="59" y="71"/>
                      <a:pt x="62" y="69"/>
                    </a:cubicBezTo>
                    <a:cubicBezTo>
                      <a:pt x="63" y="74"/>
                      <a:pt x="63" y="74"/>
                      <a:pt x="63" y="74"/>
                    </a:cubicBezTo>
                    <a:cubicBezTo>
                      <a:pt x="60" y="75"/>
                      <a:pt x="57" y="77"/>
                      <a:pt x="54" y="78"/>
                    </a:cubicBezTo>
                    <a:close/>
                    <a:moveTo>
                      <a:pt x="78" y="56"/>
                    </a:moveTo>
                    <a:cubicBezTo>
                      <a:pt x="72" y="56"/>
                      <a:pt x="72" y="56"/>
                      <a:pt x="72" y="56"/>
                    </a:cubicBezTo>
                    <a:cubicBezTo>
                      <a:pt x="74" y="52"/>
                      <a:pt x="75" y="48"/>
                      <a:pt x="75" y="44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50"/>
                      <a:pt x="79" y="53"/>
                      <a:pt x="78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3" name="Freeform: Shape 214"/>
              <p:cNvSpPr/>
              <p:nvPr/>
            </p:nvSpPr>
            <p:spPr bwMode="auto">
              <a:xfrm>
                <a:off x="6562725" y="1804988"/>
                <a:ext cx="87313" cy="101600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5" y="40"/>
                  </a:cxn>
                  <a:cxn ang="0">
                    <a:pos x="7" y="40"/>
                  </a:cxn>
                  <a:cxn ang="0">
                    <a:pos x="8" y="40"/>
                  </a:cxn>
                  <a:cxn ang="0">
                    <a:pos x="8" y="37"/>
                  </a:cxn>
                  <a:cxn ang="0">
                    <a:pos x="4" y="24"/>
                  </a:cxn>
                  <a:cxn ang="0">
                    <a:pos x="25" y="3"/>
                  </a:cxn>
                  <a:cxn ang="0">
                    <a:pos x="31" y="4"/>
                  </a:cxn>
                  <a:cxn ang="0">
                    <a:pos x="34" y="3"/>
                  </a:cxn>
                  <a:cxn ang="0">
                    <a:pos x="33" y="1"/>
                  </a:cxn>
                  <a:cxn ang="0">
                    <a:pos x="25" y="0"/>
                  </a:cxn>
                  <a:cxn ang="0">
                    <a:pos x="0" y="24"/>
                  </a:cxn>
                </a:cxnLst>
                <a:rect l="0" t="0" r="r" b="b"/>
                <a:pathLst>
                  <a:path w="34" h="40">
                    <a:moveTo>
                      <a:pt x="0" y="24"/>
                    </a:moveTo>
                    <a:cubicBezTo>
                      <a:pt x="0" y="30"/>
                      <a:pt x="2" y="35"/>
                      <a:pt x="5" y="40"/>
                    </a:cubicBezTo>
                    <a:cubicBezTo>
                      <a:pt x="6" y="40"/>
                      <a:pt x="6" y="40"/>
                      <a:pt x="7" y="40"/>
                    </a:cubicBezTo>
                    <a:cubicBezTo>
                      <a:pt x="7" y="40"/>
                      <a:pt x="8" y="40"/>
                      <a:pt x="8" y="40"/>
                    </a:cubicBezTo>
                    <a:cubicBezTo>
                      <a:pt x="9" y="39"/>
                      <a:pt x="9" y="38"/>
                      <a:pt x="8" y="37"/>
                    </a:cubicBezTo>
                    <a:cubicBezTo>
                      <a:pt x="5" y="34"/>
                      <a:pt x="4" y="29"/>
                      <a:pt x="4" y="24"/>
                    </a:cubicBezTo>
                    <a:cubicBezTo>
                      <a:pt x="4" y="13"/>
                      <a:pt x="13" y="3"/>
                      <a:pt x="25" y="3"/>
                    </a:cubicBezTo>
                    <a:cubicBezTo>
                      <a:pt x="27" y="3"/>
                      <a:pt x="29" y="3"/>
                      <a:pt x="31" y="4"/>
                    </a:cubicBezTo>
                    <a:cubicBezTo>
                      <a:pt x="32" y="4"/>
                      <a:pt x="33" y="4"/>
                      <a:pt x="34" y="3"/>
                    </a:cubicBezTo>
                    <a:cubicBezTo>
                      <a:pt x="34" y="2"/>
                      <a:pt x="33" y="1"/>
                      <a:pt x="33" y="1"/>
                    </a:cubicBezTo>
                    <a:cubicBezTo>
                      <a:pt x="30" y="0"/>
                      <a:pt x="27" y="0"/>
                      <a:pt x="25" y="0"/>
                    </a:cubicBezTo>
                    <a:cubicBezTo>
                      <a:pt x="11" y="0"/>
                      <a:pt x="0" y="11"/>
                      <a:pt x="0" y="2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4" name="Freeform: Shape 215"/>
              <p:cNvSpPr/>
              <p:nvPr/>
            </p:nvSpPr>
            <p:spPr bwMode="auto">
              <a:xfrm>
                <a:off x="6594475" y="1822450"/>
                <a:ext cx="96838" cy="107950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13" y="38"/>
                  </a:cxn>
                  <a:cxn ang="0">
                    <a:pos x="3" y="36"/>
                  </a:cxn>
                  <a:cxn ang="0">
                    <a:pos x="1" y="37"/>
                  </a:cxn>
                  <a:cxn ang="0">
                    <a:pos x="2" y="39"/>
                  </a:cxn>
                  <a:cxn ang="0">
                    <a:pos x="13" y="42"/>
                  </a:cxn>
                  <a:cxn ang="0">
                    <a:pos x="38" y="17"/>
                  </a:cxn>
                  <a:cxn ang="0">
                    <a:pos x="31" y="1"/>
                  </a:cxn>
                  <a:cxn ang="0">
                    <a:pos x="29" y="1"/>
                  </a:cxn>
                  <a:cxn ang="0">
                    <a:pos x="29" y="3"/>
                  </a:cxn>
                  <a:cxn ang="0">
                    <a:pos x="34" y="17"/>
                  </a:cxn>
                </a:cxnLst>
                <a:rect l="0" t="0" r="r" b="b"/>
                <a:pathLst>
                  <a:path w="38" h="42">
                    <a:moveTo>
                      <a:pt x="34" y="17"/>
                    </a:moveTo>
                    <a:cubicBezTo>
                      <a:pt x="34" y="29"/>
                      <a:pt x="25" y="38"/>
                      <a:pt x="13" y="38"/>
                    </a:cubicBezTo>
                    <a:cubicBezTo>
                      <a:pt x="9" y="38"/>
                      <a:pt x="6" y="38"/>
                      <a:pt x="3" y="36"/>
                    </a:cubicBezTo>
                    <a:cubicBezTo>
                      <a:pt x="2" y="36"/>
                      <a:pt x="1" y="36"/>
                      <a:pt x="1" y="37"/>
                    </a:cubicBezTo>
                    <a:cubicBezTo>
                      <a:pt x="0" y="38"/>
                      <a:pt x="1" y="39"/>
                      <a:pt x="2" y="39"/>
                    </a:cubicBezTo>
                    <a:cubicBezTo>
                      <a:pt x="5" y="41"/>
                      <a:pt x="9" y="42"/>
                      <a:pt x="13" y="42"/>
                    </a:cubicBezTo>
                    <a:cubicBezTo>
                      <a:pt x="26" y="42"/>
                      <a:pt x="38" y="31"/>
                      <a:pt x="38" y="17"/>
                    </a:cubicBezTo>
                    <a:cubicBezTo>
                      <a:pt x="38" y="11"/>
                      <a:pt x="35" y="5"/>
                      <a:pt x="31" y="1"/>
                    </a:cubicBezTo>
                    <a:cubicBezTo>
                      <a:pt x="31" y="0"/>
                      <a:pt x="30" y="0"/>
                      <a:pt x="29" y="1"/>
                    </a:cubicBezTo>
                    <a:cubicBezTo>
                      <a:pt x="28" y="1"/>
                      <a:pt x="28" y="3"/>
                      <a:pt x="29" y="3"/>
                    </a:cubicBezTo>
                    <a:cubicBezTo>
                      <a:pt x="32" y="7"/>
                      <a:pt x="34" y="12"/>
                      <a:pt x="34" y="1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41" name="Group 216"/>
            <p:cNvGrpSpPr/>
            <p:nvPr/>
          </p:nvGrpSpPr>
          <p:grpSpPr>
            <a:xfrm>
              <a:off x="5915806" y="4329347"/>
              <a:ext cx="333233" cy="353341"/>
              <a:chOff x="2498725" y="4422775"/>
              <a:chExt cx="184151" cy="195263"/>
            </a:xfrm>
            <a:solidFill>
              <a:schemeClr val="accent4"/>
            </a:solidFill>
          </p:grpSpPr>
          <p:sp>
            <p:nvSpPr>
              <p:cNvPr id="47" name="Freeform: Shape 217"/>
              <p:cNvSpPr/>
              <p:nvPr/>
            </p:nvSpPr>
            <p:spPr bwMode="auto">
              <a:xfrm>
                <a:off x="2528888" y="4422775"/>
                <a:ext cx="123825" cy="74613"/>
              </a:xfrm>
              <a:custGeom>
                <a:avLst/>
                <a:gdLst/>
                <a:ahLst/>
                <a:cxnLst>
                  <a:cxn ang="0">
                    <a:pos x="2" y="29"/>
                  </a:cxn>
                  <a:cxn ang="0">
                    <a:pos x="5" y="26"/>
                  </a:cxn>
                  <a:cxn ang="0">
                    <a:pos x="5" y="24"/>
                  </a:cxn>
                  <a:cxn ang="0">
                    <a:pos x="24" y="21"/>
                  </a:cxn>
                  <a:cxn ang="0">
                    <a:pos x="43" y="24"/>
                  </a:cxn>
                  <a:cxn ang="0">
                    <a:pos x="43" y="26"/>
                  </a:cxn>
                  <a:cxn ang="0">
                    <a:pos x="46" y="29"/>
                  </a:cxn>
                  <a:cxn ang="0">
                    <a:pos x="48" y="26"/>
                  </a:cxn>
                  <a:cxn ang="0">
                    <a:pos x="48" y="24"/>
                  </a:cxn>
                  <a:cxn ang="0">
                    <a:pos x="26" y="16"/>
                  </a:cxn>
                  <a:cxn ang="0">
                    <a:pos x="26" y="14"/>
                  </a:cxn>
                  <a:cxn ang="0">
                    <a:pos x="31" y="7"/>
                  </a:cxn>
                  <a:cxn ang="0">
                    <a:pos x="24" y="0"/>
                  </a:cxn>
                  <a:cxn ang="0">
                    <a:pos x="17" y="7"/>
                  </a:cxn>
                  <a:cxn ang="0">
                    <a:pos x="21" y="14"/>
                  </a:cxn>
                  <a:cxn ang="0">
                    <a:pos x="21" y="16"/>
                  </a:cxn>
                  <a:cxn ang="0">
                    <a:pos x="0" y="24"/>
                  </a:cxn>
                  <a:cxn ang="0">
                    <a:pos x="0" y="26"/>
                  </a:cxn>
                  <a:cxn ang="0">
                    <a:pos x="2" y="29"/>
                  </a:cxn>
                  <a:cxn ang="0">
                    <a:pos x="24" y="5"/>
                  </a:cxn>
                  <a:cxn ang="0">
                    <a:pos x="26" y="7"/>
                  </a:cxn>
                  <a:cxn ang="0">
                    <a:pos x="24" y="9"/>
                  </a:cxn>
                  <a:cxn ang="0">
                    <a:pos x="22" y="7"/>
                  </a:cxn>
                  <a:cxn ang="0">
                    <a:pos x="24" y="5"/>
                  </a:cxn>
                </a:cxnLst>
                <a:rect l="0" t="0" r="r" b="b"/>
                <a:pathLst>
                  <a:path w="48" h="29">
                    <a:moveTo>
                      <a:pt x="2" y="29"/>
                    </a:moveTo>
                    <a:cubicBezTo>
                      <a:pt x="3" y="29"/>
                      <a:pt x="5" y="28"/>
                      <a:pt x="5" y="26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5" y="23"/>
                      <a:pt x="12" y="21"/>
                      <a:pt x="24" y="21"/>
                    </a:cubicBezTo>
                    <a:cubicBezTo>
                      <a:pt x="36" y="21"/>
                      <a:pt x="43" y="23"/>
                      <a:pt x="43" y="24"/>
                    </a:cubicBezTo>
                    <a:cubicBezTo>
                      <a:pt x="43" y="26"/>
                      <a:pt x="43" y="26"/>
                      <a:pt x="43" y="26"/>
                    </a:cubicBezTo>
                    <a:cubicBezTo>
                      <a:pt x="43" y="28"/>
                      <a:pt x="44" y="29"/>
                      <a:pt x="46" y="29"/>
                    </a:cubicBezTo>
                    <a:cubicBezTo>
                      <a:pt x="47" y="29"/>
                      <a:pt x="48" y="28"/>
                      <a:pt x="48" y="26"/>
                    </a:cubicBezTo>
                    <a:cubicBezTo>
                      <a:pt x="48" y="24"/>
                      <a:pt x="48" y="24"/>
                      <a:pt x="48" y="24"/>
                    </a:cubicBezTo>
                    <a:cubicBezTo>
                      <a:pt x="48" y="18"/>
                      <a:pt x="35" y="16"/>
                      <a:pt x="26" y="16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29" y="13"/>
                      <a:pt x="31" y="10"/>
                      <a:pt x="31" y="7"/>
                    </a:cubicBezTo>
                    <a:cubicBezTo>
                      <a:pt x="31" y="3"/>
                      <a:pt x="28" y="0"/>
                      <a:pt x="24" y="0"/>
                    </a:cubicBezTo>
                    <a:cubicBezTo>
                      <a:pt x="20" y="0"/>
                      <a:pt x="17" y="3"/>
                      <a:pt x="17" y="7"/>
                    </a:cubicBezTo>
                    <a:cubicBezTo>
                      <a:pt x="17" y="10"/>
                      <a:pt x="19" y="13"/>
                      <a:pt x="21" y="14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12" y="16"/>
                      <a:pt x="0" y="18"/>
                      <a:pt x="0" y="24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0" y="28"/>
                      <a:pt x="1" y="29"/>
                      <a:pt x="2" y="29"/>
                    </a:cubicBezTo>
                    <a:close/>
                    <a:moveTo>
                      <a:pt x="24" y="5"/>
                    </a:moveTo>
                    <a:cubicBezTo>
                      <a:pt x="25" y="5"/>
                      <a:pt x="26" y="6"/>
                      <a:pt x="26" y="7"/>
                    </a:cubicBezTo>
                    <a:cubicBezTo>
                      <a:pt x="26" y="8"/>
                      <a:pt x="25" y="9"/>
                      <a:pt x="24" y="9"/>
                    </a:cubicBezTo>
                    <a:cubicBezTo>
                      <a:pt x="23" y="9"/>
                      <a:pt x="22" y="8"/>
                      <a:pt x="22" y="7"/>
                    </a:cubicBezTo>
                    <a:cubicBezTo>
                      <a:pt x="22" y="6"/>
                      <a:pt x="23" y="5"/>
                      <a:pt x="24" y="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8" name="Freeform: Shape 218"/>
              <p:cNvSpPr/>
              <p:nvPr/>
            </p:nvSpPr>
            <p:spPr bwMode="auto">
              <a:xfrm>
                <a:off x="2498725" y="4500563"/>
                <a:ext cx="71438" cy="76200"/>
              </a:xfrm>
              <a:custGeom>
                <a:avLst/>
                <a:gdLst/>
                <a:ahLst/>
                <a:cxnLst>
                  <a:cxn ang="0">
                    <a:pos x="25" y="23"/>
                  </a:cxn>
                  <a:cxn ang="0">
                    <a:pos x="28" y="18"/>
                  </a:cxn>
                  <a:cxn ang="0">
                    <a:pos x="28" y="13"/>
                  </a:cxn>
                  <a:cxn ang="0">
                    <a:pos x="24" y="8"/>
                  </a:cxn>
                  <a:cxn ang="0">
                    <a:pos x="24" y="8"/>
                  </a:cxn>
                  <a:cxn ang="0">
                    <a:pos x="15" y="1"/>
                  </a:cxn>
                  <a:cxn ang="0">
                    <a:pos x="15" y="1"/>
                  </a:cxn>
                  <a:cxn ang="0">
                    <a:pos x="15" y="1"/>
                  </a:cxn>
                  <a:cxn ang="0">
                    <a:pos x="15" y="1"/>
                  </a:cxn>
                  <a:cxn ang="0">
                    <a:pos x="15" y="1"/>
                  </a:cxn>
                  <a:cxn ang="0">
                    <a:pos x="15" y="1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4" y="0"/>
                  </a:cxn>
                  <a:cxn ang="0">
                    <a:pos x="14" y="1"/>
                  </a:cxn>
                  <a:cxn ang="0">
                    <a:pos x="14" y="1"/>
                  </a:cxn>
                  <a:cxn ang="0">
                    <a:pos x="13" y="1"/>
                  </a:cxn>
                  <a:cxn ang="0">
                    <a:pos x="13" y="1"/>
                  </a:cxn>
                  <a:cxn ang="0">
                    <a:pos x="13" y="1"/>
                  </a:cxn>
                  <a:cxn ang="0">
                    <a:pos x="13" y="1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0" y="13"/>
                  </a:cxn>
                  <a:cxn ang="0">
                    <a:pos x="0" y="18"/>
                  </a:cxn>
                  <a:cxn ang="0">
                    <a:pos x="3" y="23"/>
                  </a:cxn>
                  <a:cxn ang="0">
                    <a:pos x="14" y="30"/>
                  </a:cxn>
                  <a:cxn ang="0">
                    <a:pos x="25" y="23"/>
                  </a:cxn>
                  <a:cxn ang="0">
                    <a:pos x="14" y="4"/>
                  </a:cxn>
                  <a:cxn ang="0">
                    <a:pos x="19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4" y="25"/>
                  </a:cxn>
                  <a:cxn ang="0">
                    <a:pos x="8" y="21"/>
                  </a:cxn>
                  <a:cxn ang="0">
                    <a:pos x="14" y="21"/>
                  </a:cxn>
                  <a:cxn ang="0">
                    <a:pos x="16" y="20"/>
                  </a:cxn>
                  <a:cxn ang="0">
                    <a:pos x="14" y="18"/>
                  </a:cxn>
                  <a:cxn ang="0">
                    <a:pos x="5" y="18"/>
                  </a:cxn>
                  <a:cxn ang="0">
                    <a:pos x="5" y="18"/>
                  </a:cxn>
                  <a:cxn ang="0">
                    <a:pos x="5" y="13"/>
                  </a:cxn>
                  <a:cxn ang="0">
                    <a:pos x="24" y="13"/>
                  </a:cxn>
                  <a:cxn ang="0">
                    <a:pos x="24" y="18"/>
                  </a:cxn>
                  <a:cxn ang="0">
                    <a:pos x="23" y="18"/>
                  </a:cxn>
                  <a:cxn ang="0">
                    <a:pos x="20" y="18"/>
                  </a:cxn>
                  <a:cxn ang="0">
                    <a:pos x="18" y="20"/>
                  </a:cxn>
                  <a:cxn ang="0">
                    <a:pos x="20" y="21"/>
                  </a:cxn>
                  <a:cxn ang="0">
                    <a:pos x="21" y="21"/>
                  </a:cxn>
                  <a:cxn ang="0">
                    <a:pos x="14" y="25"/>
                  </a:cxn>
                </a:cxnLst>
                <a:rect l="0" t="0" r="r" b="b"/>
                <a:pathLst>
                  <a:path w="28" h="30">
                    <a:moveTo>
                      <a:pt x="25" y="23"/>
                    </a:moveTo>
                    <a:cubicBezTo>
                      <a:pt x="27" y="22"/>
                      <a:pt x="28" y="20"/>
                      <a:pt x="28" y="18"/>
                    </a:cubicBezTo>
                    <a:cubicBezTo>
                      <a:pt x="28" y="13"/>
                      <a:pt x="28" y="13"/>
                      <a:pt x="28" y="13"/>
                    </a:cubicBezTo>
                    <a:cubicBezTo>
                      <a:pt x="28" y="11"/>
                      <a:pt x="26" y="8"/>
                      <a:pt x="24" y="8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0"/>
                      <a:pt x="15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2" y="8"/>
                      <a:pt x="0" y="11"/>
                      <a:pt x="0" y="1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0"/>
                      <a:pt x="1" y="22"/>
                      <a:pt x="3" y="23"/>
                    </a:cubicBezTo>
                    <a:cubicBezTo>
                      <a:pt x="5" y="27"/>
                      <a:pt x="9" y="30"/>
                      <a:pt x="14" y="30"/>
                    </a:cubicBezTo>
                    <a:cubicBezTo>
                      <a:pt x="19" y="30"/>
                      <a:pt x="23" y="27"/>
                      <a:pt x="25" y="23"/>
                    </a:cubicBezTo>
                    <a:close/>
                    <a:moveTo>
                      <a:pt x="14" y="4"/>
                    </a:moveTo>
                    <a:cubicBezTo>
                      <a:pt x="19" y="8"/>
                      <a:pt x="19" y="8"/>
                      <a:pt x="19" y="8"/>
                    </a:cubicBezTo>
                    <a:cubicBezTo>
                      <a:pt x="10" y="8"/>
                      <a:pt x="10" y="8"/>
                      <a:pt x="10" y="8"/>
                    </a:cubicBezTo>
                    <a:lnTo>
                      <a:pt x="14" y="4"/>
                    </a:lnTo>
                    <a:close/>
                    <a:moveTo>
                      <a:pt x="14" y="25"/>
                    </a:moveTo>
                    <a:cubicBezTo>
                      <a:pt x="11" y="25"/>
                      <a:pt x="9" y="24"/>
                      <a:pt x="8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5" y="21"/>
                      <a:pt x="16" y="20"/>
                      <a:pt x="16" y="20"/>
                    </a:cubicBezTo>
                    <a:cubicBezTo>
                      <a:pt x="16" y="19"/>
                      <a:pt x="15" y="18"/>
                      <a:pt x="14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8"/>
                      <a:pt x="24" y="18"/>
                      <a:pt x="23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8" y="19"/>
                      <a:pt x="18" y="20"/>
                    </a:cubicBezTo>
                    <a:cubicBezTo>
                      <a:pt x="18" y="20"/>
                      <a:pt x="19" y="21"/>
                      <a:pt x="20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0" y="24"/>
                      <a:pt x="17" y="25"/>
                      <a:pt x="14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9" name="Freeform: Shape 219"/>
              <p:cNvSpPr/>
              <p:nvPr/>
            </p:nvSpPr>
            <p:spPr bwMode="auto">
              <a:xfrm>
                <a:off x="2608263" y="4500563"/>
                <a:ext cx="74613" cy="76200"/>
              </a:xfrm>
              <a:custGeom>
                <a:avLst/>
                <a:gdLst/>
                <a:ahLst/>
                <a:cxnLst>
                  <a:cxn ang="0">
                    <a:pos x="24" y="8"/>
                  </a:cxn>
                  <a:cxn ang="0">
                    <a:pos x="16" y="1"/>
                  </a:cxn>
                  <a:cxn ang="0">
                    <a:pos x="16" y="1"/>
                  </a:cxn>
                  <a:cxn ang="0">
                    <a:pos x="16" y="1"/>
                  </a:cxn>
                  <a:cxn ang="0">
                    <a:pos x="16" y="1"/>
                  </a:cxn>
                  <a:cxn ang="0">
                    <a:pos x="15" y="1"/>
                  </a:cxn>
                  <a:cxn ang="0">
                    <a:pos x="15" y="1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4" y="1"/>
                  </a:cxn>
                  <a:cxn ang="0">
                    <a:pos x="14" y="1"/>
                  </a:cxn>
                  <a:cxn ang="0">
                    <a:pos x="14" y="1"/>
                  </a:cxn>
                  <a:cxn ang="0">
                    <a:pos x="14" y="1"/>
                  </a:cxn>
                  <a:cxn ang="0">
                    <a:pos x="14" y="1"/>
                  </a:cxn>
                  <a:cxn ang="0">
                    <a:pos x="14" y="1"/>
                  </a:cxn>
                  <a:cxn ang="0">
                    <a:pos x="5" y="8"/>
                  </a:cxn>
                  <a:cxn ang="0">
                    <a:pos x="5" y="8"/>
                  </a:cxn>
                  <a:cxn ang="0">
                    <a:pos x="0" y="13"/>
                  </a:cxn>
                  <a:cxn ang="0">
                    <a:pos x="0" y="18"/>
                  </a:cxn>
                  <a:cxn ang="0">
                    <a:pos x="4" y="23"/>
                  </a:cxn>
                  <a:cxn ang="0">
                    <a:pos x="15" y="30"/>
                  </a:cxn>
                  <a:cxn ang="0">
                    <a:pos x="26" y="23"/>
                  </a:cxn>
                  <a:cxn ang="0">
                    <a:pos x="29" y="18"/>
                  </a:cxn>
                  <a:cxn ang="0">
                    <a:pos x="29" y="13"/>
                  </a:cxn>
                  <a:cxn ang="0">
                    <a:pos x="24" y="8"/>
                  </a:cxn>
                  <a:cxn ang="0">
                    <a:pos x="15" y="4"/>
                  </a:cxn>
                  <a:cxn ang="0">
                    <a:pos x="19" y="8"/>
                  </a:cxn>
                  <a:cxn ang="0">
                    <a:pos x="10" y="8"/>
                  </a:cxn>
                  <a:cxn ang="0">
                    <a:pos x="15" y="4"/>
                  </a:cxn>
                  <a:cxn ang="0">
                    <a:pos x="15" y="25"/>
                  </a:cxn>
                  <a:cxn ang="0">
                    <a:pos x="8" y="21"/>
                  </a:cxn>
                  <a:cxn ang="0">
                    <a:pos x="15" y="21"/>
                  </a:cxn>
                  <a:cxn ang="0">
                    <a:pos x="16" y="20"/>
                  </a:cxn>
                  <a:cxn ang="0">
                    <a:pos x="15" y="18"/>
                  </a:cxn>
                  <a:cxn ang="0">
                    <a:pos x="5" y="18"/>
                  </a:cxn>
                  <a:cxn ang="0">
                    <a:pos x="5" y="18"/>
                  </a:cxn>
                  <a:cxn ang="0">
                    <a:pos x="5" y="13"/>
                  </a:cxn>
                  <a:cxn ang="0">
                    <a:pos x="24" y="13"/>
                  </a:cxn>
                  <a:cxn ang="0">
                    <a:pos x="24" y="18"/>
                  </a:cxn>
                  <a:cxn ang="0">
                    <a:pos x="24" y="18"/>
                  </a:cxn>
                  <a:cxn ang="0">
                    <a:pos x="20" y="18"/>
                  </a:cxn>
                  <a:cxn ang="0">
                    <a:pos x="19" y="20"/>
                  </a:cxn>
                  <a:cxn ang="0">
                    <a:pos x="20" y="21"/>
                  </a:cxn>
                  <a:cxn ang="0">
                    <a:pos x="21" y="21"/>
                  </a:cxn>
                  <a:cxn ang="0">
                    <a:pos x="15" y="25"/>
                  </a:cxn>
                </a:cxnLst>
                <a:rect l="0" t="0" r="r" b="b"/>
                <a:pathLst>
                  <a:path w="29" h="30">
                    <a:moveTo>
                      <a:pt x="24" y="8"/>
                    </a:move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4" y="0"/>
                    </a:cubicBezTo>
                    <a:cubicBezTo>
                      <a:pt x="14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2" y="8"/>
                      <a:pt x="0" y="11"/>
                      <a:pt x="0" y="13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0"/>
                      <a:pt x="2" y="22"/>
                      <a:pt x="4" y="23"/>
                    </a:cubicBezTo>
                    <a:cubicBezTo>
                      <a:pt x="5" y="27"/>
                      <a:pt x="10" y="30"/>
                      <a:pt x="15" y="30"/>
                    </a:cubicBezTo>
                    <a:cubicBezTo>
                      <a:pt x="20" y="30"/>
                      <a:pt x="24" y="27"/>
                      <a:pt x="26" y="23"/>
                    </a:cubicBezTo>
                    <a:cubicBezTo>
                      <a:pt x="27" y="22"/>
                      <a:pt x="29" y="20"/>
                      <a:pt x="29" y="18"/>
                    </a:cubicBezTo>
                    <a:cubicBezTo>
                      <a:pt x="29" y="13"/>
                      <a:pt x="29" y="13"/>
                      <a:pt x="29" y="13"/>
                    </a:cubicBezTo>
                    <a:cubicBezTo>
                      <a:pt x="29" y="11"/>
                      <a:pt x="27" y="8"/>
                      <a:pt x="24" y="8"/>
                    </a:cubicBezTo>
                    <a:close/>
                    <a:moveTo>
                      <a:pt x="15" y="4"/>
                    </a:moveTo>
                    <a:cubicBezTo>
                      <a:pt x="19" y="8"/>
                      <a:pt x="19" y="8"/>
                      <a:pt x="19" y="8"/>
                    </a:cubicBezTo>
                    <a:cubicBezTo>
                      <a:pt x="10" y="8"/>
                      <a:pt x="10" y="8"/>
                      <a:pt x="10" y="8"/>
                    </a:cubicBezTo>
                    <a:lnTo>
                      <a:pt x="15" y="4"/>
                    </a:lnTo>
                    <a:close/>
                    <a:moveTo>
                      <a:pt x="15" y="25"/>
                    </a:moveTo>
                    <a:cubicBezTo>
                      <a:pt x="12" y="25"/>
                      <a:pt x="9" y="24"/>
                      <a:pt x="8" y="21"/>
                    </a:cubicBezTo>
                    <a:cubicBezTo>
                      <a:pt x="15" y="21"/>
                      <a:pt x="15" y="21"/>
                      <a:pt x="15" y="21"/>
                    </a:cubicBezTo>
                    <a:cubicBezTo>
                      <a:pt x="16" y="21"/>
                      <a:pt x="16" y="20"/>
                      <a:pt x="16" y="20"/>
                    </a:cubicBezTo>
                    <a:cubicBezTo>
                      <a:pt x="16" y="19"/>
                      <a:pt x="16" y="18"/>
                      <a:pt x="1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9"/>
                      <a:pt x="19" y="20"/>
                    </a:cubicBezTo>
                    <a:cubicBezTo>
                      <a:pt x="19" y="20"/>
                      <a:pt x="19" y="21"/>
                      <a:pt x="20" y="21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0" y="24"/>
                      <a:pt x="17" y="25"/>
                      <a:pt x="15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0" name="Freeform: Shape 220"/>
              <p:cNvSpPr/>
              <p:nvPr/>
            </p:nvSpPr>
            <p:spPr bwMode="auto">
              <a:xfrm>
                <a:off x="2554288" y="4483100"/>
                <a:ext cx="71438" cy="134938"/>
              </a:xfrm>
              <a:custGeom>
                <a:avLst/>
                <a:gdLst/>
                <a:ahLst/>
                <a:cxnLst>
                  <a:cxn ang="0">
                    <a:pos x="23" y="40"/>
                  </a:cxn>
                  <a:cxn ang="0">
                    <a:pos x="16" y="40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1" y="2"/>
                  </a:cxn>
                  <a:cxn ang="0">
                    <a:pos x="11" y="40"/>
                  </a:cxn>
                  <a:cxn ang="0">
                    <a:pos x="5" y="40"/>
                  </a:cxn>
                  <a:cxn ang="0">
                    <a:pos x="0" y="45"/>
                  </a:cxn>
                  <a:cxn ang="0">
                    <a:pos x="0" y="48"/>
                  </a:cxn>
                  <a:cxn ang="0">
                    <a:pos x="5" y="53"/>
                  </a:cxn>
                  <a:cxn ang="0">
                    <a:pos x="23" y="53"/>
                  </a:cxn>
                  <a:cxn ang="0">
                    <a:pos x="28" y="48"/>
                  </a:cxn>
                  <a:cxn ang="0">
                    <a:pos x="28" y="45"/>
                  </a:cxn>
                  <a:cxn ang="0">
                    <a:pos x="23" y="40"/>
                  </a:cxn>
                  <a:cxn ang="0">
                    <a:pos x="23" y="48"/>
                  </a:cxn>
                  <a:cxn ang="0">
                    <a:pos x="5" y="48"/>
                  </a:cxn>
                  <a:cxn ang="0">
                    <a:pos x="5" y="45"/>
                  </a:cxn>
                  <a:cxn ang="0">
                    <a:pos x="23" y="45"/>
                  </a:cxn>
                  <a:cxn ang="0">
                    <a:pos x="23" y="48"/>
                  </a:cxn>
                </a:cxnLst>
                <a:rect l="0" t="0" r="r" b="b"/>
                <a:pathLst>
                  <a:path w="28" h="53">
                    <a:moveTo>
                      <a:pt x="23" y="40"/>
                    </a:moveTo>
                    <a:cubicBezTo>
                      <a:pt x="16" y="40"/>
                      <a:pt x="16" y="40"/>
                      <a:pt x="16" y="40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6" y="1"/>
                      <a:pt x="15" y="0"/>
                      <a:pt x="14" y="0"/>
                    </a:cubicBezTo>
                    <a:cubicBezTo>
                      <a:pt x="13" y="0"/>
                      <a:pt x="11" y="1"/>
                      <a:pt x="11" y="2"/>
                    </a:cubicBezTo>
                    <a:cubicBezTo>
                      <a:pt x="11" y="40"/>
                      <a:pt x="11" y="40"/>
                      <a:pt x="11" y="40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2" y="40"/>
                      <a:pt x="0" y="42"/>
                      <a:pt x="0" y="45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1"/>
                      <a:pt x="2" y="53"/>
                      <a:pt x="5" y="53"/>
                    </a:cubicBezTo>
                    <a:cubicBezTo>
                      <a:pt x="23" y="53"/>
                      <a:pt x="23" y="53"/>
                      <a:pt x="23" y="53"/>
                    </a:cubicBezTo>
                    <a:cubicBezTo>
                      <a:pt x="26" y="53"/>
                      <a:pt x="28" y="51"/>
                      <a:pt x="28" y="48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8" y="42"/>
                      <a:pt x="26" y="40"/>
                      <a:pt x="23" y="40"/>
                    </a:cubicBezTo>
                    <a:close/>
                    <a:moveTo>
                      <a:pt x="23" y="48"/>
                    </a:moveTo>
                    <a:cubicBezTo>
                      <a:pt x="5" y="48"/>
                      <a:pt x="5" y="48"/>
                      <a:pt x="5" y="48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23" y="45"/>
                      <a:pt x="23" y="45"/>
                      <a:pt x="23" y="45"/>
                    </a:cubicBezTo>
                    <a:lnTo>
                      <a:pt x="23" y="4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42" name="Group 221"/>
            <p:cNvGrpSpPr/>
            <p:nvPr/>
          </p:nvGrpSpPr>
          <p:grpSpPr>
            <a:xfrm>
              <a:off x="9586430" y="4333034"/>
              <a:ext cx="346014" cy="346012"/>
              <a:chOff x="2474913" y="4014788"/>
              <a:chExt cx="195263" cy="195262"/>
            </a:xfrm>
            <a:solidFill>
              <a:schemeClr val="accent6"/>
            </a:solidFill>
          </p:grpSpPr>
          <p:sp>
            <p:nvSpPr>
              <p:cNvPr id="43" name="Freeform: Shape 222"/>
              <p:cNvSpPr/>
              <p:nvPr/>
            </p:nvSpPr>
            <p:spPr bwMode="auto">
              <a:xfrm>
                <a:off x="2503488" y="4056063"/>
                <a:ext cx="161925" cy="103188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6" y="25"/>
                  </a:cxn>
                  <a:cxn ang="0">
                    <a:pos x="6" y="25"/>
                  </a:cxn>
                  <a:cxn ang="0">
                    <a:pos x="6" y="26"/>
                  </a:cxn>
                  <a:cxn ang="0">
                    <a:pos x="9" y="39"/>
                  </a:cxn>
                  <a:cxn ang="0">
                    <a:pos x="11" y="40"/>
                  </a:cxn>
                  <a:cxn ang="0">
                    <a:pos x="52" y="40"/>
                  </a:cxn>
                  <a:cxn ang="0">
                    <a:pos x="55" y="39"/>
                  </a:cxn>
                  <a:cxn ang="0">
                    <a:pos x="63" y="2"/>
                  </a:cxn>
                  <a:cxn ang="0">
                    <a:pos x="62" y="0"/>
                  </a:cxn>
                  <a:cxn ang="0">
                    <a:pos x="60" y="0"/>
                  </a:cxn>
                  <a:cxn ang="0">
                    <a:pos x="23" y="36"/>
                  </a:cxn>
                  <a:cxn ang="0">
                    <a:pos x="22" y="27"/>
                  </a:cxn>
                  <a:cxn ang="0">
                    <a:pos x="30" y="27"/>
                  </a:cxn>
                  <a:cxn ang="0">
                    <a:pos x="30" y="36"/>
                  </a:cxn>
                  <a:cxn ang="0">
                    <a:pos x="23" y="36"/>
                  </a:cxn>
                  <a:cxn ang="0">
                    <a:pos x="22" y="24"/>
                  </a:cxn>
                  <a:cxn ang="0">
                    <a:pos x="21" y="16"/>
                  </a:cxn>
                  <a:cxn ang="0">
                    <a:pos x="30" y="16"/>
                  </a:cxn>
                  <a:cxn ang="0">
                    <a:pos x="30" y="24"/>
                  </a:cxn>
                  <a:cxn ang="0">
                    <a:pos x="22" y="24"/>
                  </a:cxn>
                  <a:cxn ang="0">
                    <a:pos x="8" y="16"/>
                  </a:cxn>
                  <a:cxn ang="0">
                    <a:pos x="18" y="16"/>
                  </a:cxn>
                  <a:cxn ang="0">
                    <a:pos x="19" y="24"/>
                  </a:cxn>
                  <a:cxn ang="0">
                    <a:pos x="10" y="24"/>
                  </a:cxn>
                  <a:cxn ang="0">
                    <a:pos x="8" y="16"/>
                  </a:cxn>
                  <a:cxn ang="0">
                    <a:pos x="21" y="13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30" y="13"/>
                  </a:cxn>
                  <a:cxn ang="0">
                    <a:pos x="21" y="13"/>
                  </a:cxn>
                  <a:cxn ang="0">
                    <a:pos x="16" y="4"/>
                  </a:cxn>
                  <a:cxn ang="0">
                    <a:pos x="17" y="13"/>
                  </a:cxn>
                  <a:cxn ang="0">
                    <a:pos x="8" y="13"/>
                  </a:cxn>
                  <a:cxn ang="0">
                    <a:pos x="6" y="4"/>
                  </a:cxn>
                  <a:cxn ang="0">
                    <a:pos x="16" y="4"/>
                  </a:cxn>
                  <a:cxn ang="0">
                    <a:pos x="11" y="27"/>
                  </a:cxn>
                  <a:cxn ang="0">
                    <a:pos x="19" y="27"/>
                  </a:cxn>
                  <a:cxn ang="0">
                    <a:pos x="20" y="36"/>
                  </a:cxn>
                  <a:cxn ang="0">
                    <a:pos x="13" y="36"/>
                  </a:cxn>
                  <a:cxn ang="0">
                    <a:pos x="11" y="27"/>
                  </a:cxn>
                  <a:cxn ang="0">
                    <a:pos x="50" y="36"/>
                  </a:cxn>
                  <a:cxn ang="0">
                    <a:pos x="33" y="36"/>
                  </a:cxn>
                  <a:cxn ang="0">
                    <a:pos x="33" y="27"/>
                  </a:cxn>
                  <a:cxn ang="0">
                    <a:pos x="43" y="27"/>
                  </a:cxn>
                  <a:cxn ang="0">
                    <a:pos x="45" y="25"/>
                  </a:cxn>
                  <a:cxn ang="0">
                    <a:pos x="43" y="24"/>
                  </a:cxn>
                  <a:cxn ang="0">
                    <a:pos x="33" y="24"/>
                  </a:cxn>
                  <a:cxn ang="0">
                    <a:pos x="33" y="16"/>
                  </a:cxn>
                  <a:cxn ang="0">
                    <a:pos x="47" y="16"/>
                  </a:cxn>
                  <a:cxn ang="0">
                    <a:pos x="48" y="15"/>
                  </a:cxn>
                  <a:cxn ang="0">
                    <a:pos x="47" y="13"/>
                  </a:cxn>
                  <a:cxn ang="0">
                    <a:pos x="33" y="13"/>
                  </a:cxn>
                  <a:cxn ang="0">
                    <a:pos x="33" y="4"/>
                  </a:cxn>
                  <a:cxn ang="0">
                    <a:pos x="58" y="4"/>
                  </a:cxn>
                  <a:cxn ang="0">
                    <a:pos x="50" y="36"/>
                  </a:cxn>
                </a:cxnLst>
                <a:rect l="0" t="0" r="r" b="b"/>
                <a:pathLst>
                  <a:path w="63" h="40">
                    <a:moveTo>
                      <a:pt x="6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9" y="39"/>
                      <a:pt x="9" y="39"/>
                      <a:pt x="9" y="39"/>
                    </a:cubicBezTo>
                    <a:cubicBezTo>
                      <a:pt x="9" y="40"/>
                      <a:pt x="10" y="40"/>
                      <a:pt x="11" y="40"/>
                    </a:cubicBezTo>
                    <a:cubicBezTo>
                      <a:pt x="52" y="40"/>
                      <a:pt x="52" y="40"/>
                      <a:pt x="52" y="40"/>
                    </a:cubicBezTo>
                    <a:cubicBezTo>
                      <a:pt x="53" y="40"/>
                      <a:pt x="54" y="40"/>
                      <a:pt x="55" y="39"/>
                    </a:cubicBezTo>
                    <a:cubicBezTo>
                      <a:pt x="63" y="2"/>
                      <a:pt x="63" y="2"/>
                      <a:pt x="63" y="2"/>
                    </a:cubicBezTo>
                    <a:cubicBezTo>
                      <a:pt x="63" y="2"/>
                      <a:pt x="63" y="1"/>
                      <a:pt x="62" y="0"/>
                    </a:cubicBezTo>
                    <a:cubicBezTo>
                      <a:pt x="62" y="0"/>
                      <a:pt x="61" y="0"/>
                      <a:pt x="60" y="0"/>
                    </a:cubicBezTo>
                    <a:close/>
                    <a:moveTo>
                      <a:pt x="23" y="36"/>
                    </a:moveTo>
                    <a:cubicBezTo>
                      <a:pt x="22" y="27"/>
                      <a:pt x="22" y="27"/>
                      <a:pt x="22" y="27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36"/>
                      <a:pt x="30" y="36"/>
                      <a:pt x="30" y="36"/>
                    </a:cubicBezTo>
                    <a:lnTo>
                      <a:pt x="23" y="36"/>
                    </a:lnTo>
                    <a:close/>
                    <a:moveTo>
                      <a:pt x="22" y="24"/>
                    </a:moveTo>
                    <a:cubicBezTo>
                      <a:pt x="21" y="16"/>
                      <a:pt x="21" y="16"/>
                      <a:pt x="21" y="16"/>
                    </a:cubicBezTo>
                    <a:cubicBezTo>
                      <a:pt x="30" y="16"/>
                      <a:pt x="30" y="16"/>
                      <a:pt x="30" y="16"/>
                    </a:cubicBezTo>
                    <a:cubicBezTo>
                      <a:pt x="30" y="24"/>
                      <a:pt x="30" y="24"/>
                      <a:pt x="30" y="24"/>
                    </a:cubicBezTo>
                    <a:lnTo>
                      <a:pt x="22" y="24"/>
                    </a:lnTo>
                    <a:close/>
                    <a:moveTo>
                      <a:pt x="8" y="16"/>
                    </a:moveTo>
                    <a:cubicBezTo>
                      <a:pt x="18" y="16"/>
                      <a:pt x="18" y="16"/>
                      <a:pt x="18" y="16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0" y="24"/>
                      <a:pt x="10" y="24"/>
                      <a:pt x="10" y="24"/>
                    </a:cubicBezTo>
                    <a:lnTo>
                      <a:pt x="8" y="16"/>
                    </a:lnTo>
                    <a:close/>
                    <a:moveTo>
                      <a:pt x="21" y="13"/>
                    </a:moveTo>
                    <a:cubicBezTo>
                      <a:pt x="19" y="4"/>
                      <a:pt x="19" y="4"/>
                      <a:pt x="19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13"/>
                      <a:pt x="30" y="13"/>
                      <a:pt x="30" y="13"/>
                    </a:cubicBezTo>
                    <a:lnTo>
                      <a:pt x="21" y="13"/>
                    </a:lnTo>
                    <a:close/>
                    <a:moveTo>
                      <a:pt x="16" y="4"/>
                    </a:moveTo>
                    <a:cubicBezTo>
                      <a:pt x="17" y="13"/>
                      <a:pt x="17" y="13"/>
                      <a:pt x="17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16" y="4"/>
                    </a:lnTo>
                    <a:close/>
                    <a:moveTo>
                      <a:pt x="11" y="27"/>
                    </a:moveTo>
                    <a:cubicBezTo>
                      <a:pt x="19" y="27"/>
                      <a:pt x="19" y="27"/>
                      <a:pt x="19" y="27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13" y="36"/>
                      <a:pt x="13" y="36"/>
                      <a:pt x="13" y="36"/>
                    </a:cubicBezTo>
                    <a:lnTo>
                      <a:pt x="11" y="27"/>
                    </a:lnTo>
                    <a:close/>
                    <a:moveTo>
                      <a:pt x="50" y="36"/>
                    </a:moveTo>
                    <a:cubicBezTo>
                      <a:pt x="33" y="36"/>
                      <a:pt x="33" y="36"/>
                      <a:pt x="33" y="36"/>
                    </a:cubicBezTo>
                    <a:cubicBezTo>
                      <a:pt x="33" y="27"/>
                      <a:pt x="33" y="27"/>
                      <a:pt x="3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4" y="27"/>
                      <a:pt x="45" y="26"/>
                      <a:pt x="45" y="25"/>
                    </a:cubicBezTo>
                    <a:cubicBezTo>
                      <a:pt x="45" y="24"/>
                      <a:pt x="44" y="24"/>
                      <a:pt x="43" y="24"/>
                    </a:cubicBezTo>
                    <a:cubicBezTo>
                      <a:pt x="33" y="24"/>
                      <a:pt x="33" y="24"/>
                      <a:pt x="33" y="24"/>
                    </a:cubicBezTo>
                    <a:cubicBezTo>
                      <a:pt x="33" y="16"/>
                      <a:pt x="33" y="16"/>
                      <a:pt x="33" y="16"/>
                    </a:cubicBezTo>
                    <a:cubicBezTo>
                      <a:pt x="47" y="16"/>
                      <a:pt x="47" y="16"/>
                      <a:pt x="47" y="16"/>
                    </a:cubicBezTo>
                    <a:cubicBezTo>
                      <a:pt x="48" y="16"/>
                      <a:pt x="48" y="15"/>
                      <a:pt x="48" y="15"/>
                    </a:cubicBezTo>
                    <a:cubicBezTo>
                      <a:pt x="48" y="14"/>
                      <a:pt x="48" y="13"/>
                      <a:pt x="47" y="13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58" y="4"/>
                      <a:pt x="58" y="4"/>
                      <a:pt x="58" y="4"/>
                    </a:cubicBezTo>
                    <a:lnTo>
                      <a:pt x="50" y="3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" name="Freeform: Shape 223"/>
              <p:cNvSpPr/>
              <p:nvPr/>
            </p:nvSpPr>
            <p:spPr bwMode="auto">
              <a:xfrm>
                <a:off x="2533650" y="4168775"/>
                <a:ext cx="41275" cy="4127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0" y="8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8" y="0"/>
                  </a:cxn>
                  <a:cxn ang="0">
                    <a:pos x="8" y="11"/>
                  </a:cxn>
                  <a:cxn ang="0">
                    <a:pos x="5" y="8"/>
                  </a:cxn>
                  <a:cxn ang="0">
                    <a:pos x="8" y="5"/>
                  </a:cxn>
                  <a:cxn ang="0">
                    <a:pos x="11" y="8"/>
                  </a:cxn>
                  <a:cxn ang="0">
                    <a:pos x="8" y="11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3"/>
                      <a:pt x="3" y="16"/>
                      <a:pt x="8" y="16"/>
                    </a:cubicBezTo>
                    <a:cubicBezTo>
                      <a:pt x="12" y="16"/>
                      <a:pt x="16" y="13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5" y="10"/>
                      <a:pt x="5" y="8"/>
                    </a:cubicBezTo>
                    <a:cubicBezTo>
                      <a:pt x="5" y="6"/>
                      <a:pt x="6" y="5"/>
                      <a:pt x="8" y="5"/>
                    </a:cubicBezTo>
                    <a:cubicBezTo>
                      <a:pt x="9" y="5"/>
                      <a:pt x="11" y="6"/>
                      <a:pt x="11" y="8"/>
                    </a:cubicBezTo>
                    <a:cubicBezTo>
                      <a:pt x="11" y="10"/>
                      <a:pt x="9" y="11"/>
                      <a:pt x="8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" name="Freeform: Shape 224"/>
              <p:cNvSpPr/>
              <p:nvPr/>
            </p:nvSpPr>
            <p:spPr bwMode="auto">
              <a:xfrm>
                <a:off x="2595563" y="4168775"/>
                <a:ext cx="38100" cy="4127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8"/>
                  </a:cxn>
                  <a:cxn ang="0">
                    <a:pos x="7" y="16"/>
                  </a:cxn>
                  <a:cxn ang="0">
                    <a:pos x="15" y="8"/>
                  </a:cxn>
                  <a:cxn ang="0">
                    <a:pos x="7" y="0"/>
                  </a:cxn>
                  <a:cxn ang="0">
                    <a:pos x="7" y="11"/>
                  </a:cxn>
                  <a:cxn ang="0">
                    <a:pos x="4" y="8"/>
                  </a:cxn>
                  <a:cxn ang="0">
                    <a:pos x="7" y="5"/>
                  </a:cxn>
                  <a:cxn ang="0">
                    <a:pos x="11" y="8"/>
                  </a:cxn>
                  <a:cxn ang="0">
                    <a:pos x="7" y="11"/>
                  </a:cxn>
                </a:cxnLst>
                <a:rect l="0" t="0" r="r" b="b"/>
                <a:pathLst>
                  <a:path w="15" h="16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3"/>
                      <a:pt x="3" y="16"/>
                      <a:pt x="7" y="16"/>
                    </a:cubicBezTo>
                    <a:cubicBezTo>
                      <a:pt x="12" y="16"/>
                      <a:pt x="15" y="13"/>
                      <a:pt x="15" y="8"/>
                    </a:cubicBezTo>
                    <a:cubicBezTo>
                      <a:pt x="15" y="4"/>
                      <a:pt x="12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6" y="11"/>
                      <a:pt x="4" y="10"/>
                      <a:pt x="4" y="8"/>
                    </a:cubicBezTo>
                    <a:cubicBezTo>
                      <a:pt x="4" y="6"/>
                      <a:pt x="6" y="5"/>
                      <a:pt x="7" y="5"/>
                    </a:cubicBezTo>
                    <a:cubicBezTo>
                      <a:pt x="9" y="5"/>
                      <a:pt x="11" y="6"/>
                      <a:pt x="11" y="8"/>
                    </a:cubicBezTo>
                    <a:cubicBezTo>
                      <a:pt x="11" y="10"/>
                      <a:pt x="9" y="11"/>
                      <a:pt x="7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6" name="Freeform: Shape 225"/>
              <p:cNvSpPr/>
              <p:nvPr/>
            </p:nvSpPr>
            <p:spPr bwMode="auto">
              <a:xfrm>
                <a:off x="2474913" y="4014788"/>
                <a:ext cx="195263" cy="31750"/>
              </a:xfrm>
              <a:custGeom>
                <a:avLst/>
                <a:gdLst/>
                <a:ahLst/>
                <a:cxnLst>
                  <a:cxn ang="0">
                    <a:pos x="74" y="8"/>
                  </a:cxn>
                  <a:cxn ang="0">
                    <a:pos x="14" y="8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3" y="2"/>
                  </a:cxn>
                  <a:cxn ang="0">
                    <a:pos x="12" y="2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2" y="1"/>
                  </a:cxn>
                  <a:cxn ang="0">
                    <a:pos x="11" y="1"/>
                  </a:cxn>
                  <a:cxn ang="0">
                    <a:pos x="11" y="1"/>
                  </a:cxn>
                  <a:cxn ang="0">
                    <a:pos x="11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2" y="5"/>
                  </a:cxn>
                  <a:cxn ang="0">
                    <a:pos x="9" y="5"/>
                  </a:cxn>
                  <a:cxn ang="0">
                    <a:pos x="10" y="11"/>
                  </a:cxn>
                  <a:cxn ang="0">
                    <a:pos x="10" y="11"/>
                  </a:cxn>
                  <a:cxn ang="0">
                    <a:pos x="10" y="11"/>
                  </a:cxn>
                  <a:cxn ang="0">
                    <a:pos x="10" y="11"/>
                  </a:cxn>
                  <a:cxn ang="0">
                    <a:pos x="10" y="11"/>
                  </a:cxn>
                  <a:cxn ang="0">
                    <a:pos x="10" y="12"/>
                  </a:cxn>
                  <a:cxn ang="0">
                    <a:pos x="10" y="12"/>
                  </a:cxn>
                  <a:cxn ang="0">
                    <a:pos x="11" y="12"/>
                  </a:cxn>
                  <a:cxn ang="0">
                    <a:pos x="11" y="12"/>
                  </a:cxn>
                  <a:cxn ang="0">
                    <a:pos x="11" y="12"/>
                  </a:cxn>
                  <a:cxn ang="0">
                    <a:pos x="11" y="12"/>
                  </a:cxn>
                  <a:cxn ang="0">
                    <a:pos x="11" y="12"/>
                  </a:cxn>
                  <a:cxn ang="0">
                    <a:pos x="12" y="12"/>
                  </a:cxn>
                  <a:cxn ang="0">
                    <a:pos x="12" y="12"/>
                  </a:cxn>
                  <a:cxn ang="0">
                    <a:pos x="12" y="12"/>
                  </a:cxn>
                  <a:cxn ang="0">
                    <a:pos x="74" y="12"/>
                  </a:cxn>
                  <a:cxn ang="0">
                    <a:pos x="76" y="10"/>
                  </a:cxn>
                  <a:cxn ang="0">
                    <a:pos x="74" y="8"/>
                  </a:cxn>
                </a:cxnLst>
                <a:rect l="0" t="0" r="r" b="b"/>
                <a:pathLst>
                  <a:path w="76" h="12">
                    <a:moveTo>
                      <a:pt x="74" y="8"/>
                    </a:moveTo>
                    <a:cubicBezTo>
                      <a:pt x="14" y="8"/>
                      <a:pt x="14" y="8"/>
                      <a:pt x="14" y="8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1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12" y="12"/>
                      <a:pt x="12" y="12"/>
                      <a:pt x="12" y="12"/>
                    </a:cubicBezTo>
                    <a:cubicBezTo>
                      <a:pt x="74" y="12"/>
                      <a:pt x="74" y="12"/>
                      <a:pt x="74" y="12"/>
                    </a:cubicBezTo>
                    <a:cubicBezTo>
                      <a:pt x="75" y="12"/>
                      <a:pt x="76" y="11"/>
                      <a:pt x="76" y="10"/>
                    </a:cubicBezTo>
                    <a:cubicBezTo>
                      <a:pt x="76" y="9"/>
                      <a:pt x="75" y="8"/>
                      <a:pt x="74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5" name="千图PPT彼岸天：ID 8661124库_组合 4"/>
          <p:cNvGrpSpPr/>
          <p:nvPr>
            <p:custDataLst>
              <p:tags r:id="rId2"/>
            </p:custDataLst>
          </p:nvPr>
        </p:nvGrpSpPr>
        <p:grpSpPr>
          <a:xfrm>
            <a:off x="5112133" y="4976415"/>
            <a:ext cx="1944216" cy="962810"/>
            <a:chOff x="1343472" y="4839472"/>
            <a:chExt cx="1944216" cy="962810"/>
          </a:xfrm>
        </p:grpSpPr>
        <p:sp>
          <p:nvSpPr>
            <p:cNvPr id="18" name="TextBox 72"/>
            <p:cNvSpPr txBox="1"/>
            <p:nvPr/>
          </p:nvSpPr>
          <p:spPr bwMode="auto">
            <a:xfrm>
              <a:off x="1343472" y="4839472"/>
              <a:ext cx="1944216" cy="452013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r>
                <a:rPr lang="zh-CN" altLang="en-US" sz="1400" dirty="0">
                  <a:solidFill>
                    <a:schemeClr val="accent4">
                      <a:lumMod val="100000"/>
                    </a:schemeClr>
                  </a:solidFill>
                  <a:effectLst/>
                </a:rPr>
                <a:t>输入标题文本</a:t>
              </a:r>
              <a:endParaRPr lang="zh-CN" altLang="en-US" sz="1400" dirty="0">
                <a:solidFill>
                  <a:schemeClr val="accent4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19" name="TextBox 73"/>
            <p:cNvSpPr txBox="1"/>
            <p:nvPr/>
          </p:nvSpPr>
          <p:spPr bwMode="auto">
            <a:xfrm>
              <a:off x="1343472" y="5291486"/>
              <a:ext cx="1944216" cy="510796"/>
            </a:xfrm>
            <a:prstGeom prst="rect">
              <a:avLst/>
            </a:prstGeom>
            <a:noFill/>
          </p:spPr>
          <p:txBody>
            <a:bodyPr wrap="square" lIns="90000" tIns="46800" rIns="90000" bIns="46800" anchor="ctr" anchorCtr="1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请替换文字内容复制你的内容到此 </a:t>
              </a:r>
              <a:br>
                <a:rPr lang="zh-CN" altLang="en-US" sz="9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endParaRPr lang="zh-CN" altLang="en-US" sz="9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6" name="千图PPT彼岸天：ID 8661124库_组合 93"/>
          <p:cNvGrpSpPr/>
          <p:nvPr>
            <p:custDataLst>
              <p:tags r:id="rId3"/>
            </p:custDataLst>
          </p:nvPr>
        </p:nvGrpSpPr>
        <p:grpSpPr>
          <a:xfrm>
            <a:off x="803305" y="4976423"/>
            <a:ext cx="1938032" cy="866137"/>
            <a:chOff x="793990" y="1227225"/>
            <a:chExt cx="2299240" cy="866137"/>
          </a:xfrm>
        </p:grpSpPr>
        <p:sp>
          <p:nvSpPr>
            <p:cNvPr id="16" name="TextBox 94"/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zh-CN" altLang="en-US" sz="1400" dirty="0">
                  <a:solidFill>
                    <a:schemeClr val="accent2">
                      <a:lumMod val="100000"/>
                    </a:schemeClr>
                  </a:solidFill>
                  <a:effectLst/>
                </a:rPr>
                <a:t>输入标题文本</a:t>
              </a:r>
              <a:endParaRPr lang="zh-CN" altLang="en-US" sz="1400" dirty="0">
                <a:solidFill>
                  <a:schemeClr val="accent2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17" name="TextBox 95"/>
            <p:cNvSpPr txBox="1"/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tx1"/>
                  </a:solidFill>
                  <a:effectLst/>
                </a:rPr>
                <a:t>请替换文字内容复制你的内容到此 </a:t>
              </a:r>
              <a:br>
                <a:rPr lang="zh-CN" altLang="en-US" sz="900" b="0" dirty="0">
                  <a:solidFill>
                    <a:schemeClr val="tx1"/>
                  </a:solidFill>
                  <a:effectLst/>
                </a:rPr>
              </a:br>
              <a:endParaRPr lang="zh-CN" altLang="en-US" sz="9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7" name="千图PPT彼岸天：ID 8661124库_组合 96"/>
          <p:cNvGrpSpPr/>
          <p:nvPr>
            <p:custDataLst>
              <p:tags r:id="rId4"/>
            </p:custDataLst>
          </p:nvPr>
        </p:nvGrpSpPr>
        <p:grpSpPr>
          <a:xfrm>
            <a:off x="9442426" y="4976422"/>
            <a:ext cx="2030439" cy="856637"/>
            <a:chOff x="1415480" y="1651350"/>
            <a:chExt cx="2913191" cy="856637"/>
          </a:xfrm>
        </p:grpSpPr>
        <p:sp>
          <p:nvSpPr>
            <p:cNvPr id="14" name="TextBox 97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l"/>
              <a:r>
                <a:rPr lang="zh-CN" altLang="en-US" sz="1400" dirty="0">
                  <a:solidFill>
                    <a:schemeClr val="accent6">
                      <a:lumMod val="100000"/>
                    </a:schemeClr>
                  </a:solidFill>
                  <a:effectLst/>
                </a:rPr>
                <a:t>输入标题文本</a:t>
              </a:r>
              <a:endParaRPr lang="zh-CN" altLang="en-US" sz="1400" dirty="0">
                <a:solidFill>
                  <a:schemeClr val="accent6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15" name="TextBox 98"/>
            <p:cNvSpPr txBox="1"/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tx1"/>
                  </a:solidFill>
                  <a:effectLst/>
                </a:rPr>
                <a:t>请替换文字内容复制你的内容到此 </a:t>
              </a:r>
              <a:br>
                <a:rPr lang="zh-CN" altLang="en-US" sz="900" b="0" dirty="0">
                  <a:solidFill>
                    <a:schemeClr val="tx1"/>
                  </a:solidFill>
                  <a:effectLst/>
                </a:rPr>
              </a:br>
              <a:endParaRPr lang="zh-CN" altLang="en-US" sz="9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8" name="千图PPT彼岸天：ID 8661124库_组合 99"/>
          <p:cNvGrpSpPr/>
          <p:nvPr>
            <p:custDataLst>
              <p:tags r:id="rId5"/>
            </p:custDataLst>
          </p:nvPr>
        </p:nvGrpSpPr>
        <p:grpSpPr>
          <a:xfrm>
            <a:off x="7458554" y="4976422"/>
            <a:ext cx="2030439" cy="856637"/>
            <a:chOff x="1415480" y="1651350"/>
            <a:chExt cx="2913191" cy="856637"/>
          </a:xfrm>
        </p:grpSpPr>
        <p:sp>
          <p:nvSpPr>
            <p:cNvPr id="12" name="TextBox 100"/>
            <p:cNvSpPr txBox="1"/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l"/>
              <a:r>
                <a:rPr lang="zh-CN" altLang="en-US" sz="1400" dirty="0">
                  <a:solidFill>
                    <a:schemeClr val="accent5">
                      <a:lumMod val="100000"/>
                    </a:schemeClr>
                  </a:solidFill>
                  <a:effectLst/>
                </a:rPr>
                <a:t>输入标题文本</a:t>
              </a:r>
              <a:endParaRPr lang="zh-CN" altLang="en-US" sz="1400" dirty="0">
                <a:solidFill>
                  <a:schemeClr val="accent5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13" name="TextBox 101"/>
            <p:cNvSpPr txBox="1"/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tx1"/>
                  </a:solidFill>
                  <a:effectLst/>
                </a:rPr>
                <a:t>请替换文字内容复制你的内容到此 </a:t>
              </a:r>
              <a:br>
                <a:rPr lang="zh-CN" altLang="en-US" sz="900" b="0" dirty="0">
                  <a:solidFill>
                    <a:schemeClr val="tx1"/>
                  </a:solidFill>
                  <a:effectLst/>
                </a:rPr>
              </a:br>
              <a:endParaRPr lang="zh-CN" altLang="en-US" sz="9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9" name="千图PPT彼岸天：ID 8661124库_组合 102"/>
          <p:cNvGrpSpPr/>
          <p:nvPr>
            <p:custDataLst>
              <p:tags r:id="rId6"/>
            </p:custDataLst>
          </p:nvPr>
        </p:nvGrpSpPr>
        <p:grpSpPr>
          <a:xfrm>
            <a:off x="2820004" y="4976423"/>
            <a:ext cx="1938032" cy="866137"/>
            <a:chOff x="793990" y="1227225"/>
            <a:chExt cx="2299240" cy="866137"/>
          </a:xfrm>
        </p:grpSpPr>
        <p:sp>
          <p:nvSpPr>
            <p:cNvPr id="10" name="TextBox 103"/>
            <p:cNvSpPr txBox="1"/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zh-CN" altLang="en-US" sz="1400" dirty="0">
                  <a:solidFill>
                    <a:schemeClr val="accent3">
                      <a:lumMod val="100000"/>
                    </a:schemeClr>
                  </a:solidFill>
                  <a:effectLst/>
                </a:rPr>
                <a:t>输入标题文本</a:t>
              </a:r>
              <a:endParaRPr lang="zh-CN" altLang="en-US" sz="1400" dirty="0">
                <a:solidFill>
                  <a:schemeClr val="accent3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11" name="TextBox 104"/>
            <p:cNvSpPr txBox="1"/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900" b="0" dirty="0">
                  <a:solidFill>
                    <a:schemeClr val="tx1"/>
                  </a:solidFill>
                  <a:effectLst/>
                </a:rPr>
                <a:t>请替换文字内容复制你的内容到此 </a:t>
              </a:r>
              <a:br>
                <a:rPr lang="zh-CN" altLang="en-US" sz="900" b="0" dirty="0">
                  <a:solidFill>
                    <a:schemeClr val="tx1"/>
                  </a:solidFill>
                  <a:effectLst/>
                </a:rPr>
              </a:br>
              <a:endParaRPr lang="zh-CN" altLang="en-US" sz="900" b="0" dirty="0">
                <a:solidFill>
                  <a:schemeClr val="tx1"/>
                </a:solidFill>
                <a:effectLst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4032676" y="1584087"/>
            <a:ext cx="4126300" cy="4077337"/>
            <a:chOff x="4032676" y="1584087"/>
            <a:chExt cx="4126300" cy="4077337"/>
          </a:xfrm>
        </p:grpSpPr>
        <p:sp>
          <p:nvSpPr>
            <p:cNvPr id="4" name="Freeform: Shape 104"/>
            <p:cNvSpPr/>
            <p:nvPr/>
          </p:nvSpPr>
          <p:spPr bwMode="auto">
            <a:xfrm>
              <a:off x="5864361" y="2507720"/>
              <a:ext cx="2294615" cy="1032688"/>
            </a:xfrm>
            <a:custGeom>
              <a:avLst/>
              <a:gdLst/>
              <a:ahLst/>
              <a:cxnLst>
                <a:cxn ang="0">
                  <a:pos x="621" y="54"/>
                </a:cxn>
                <a:cxn ang="0">
                  <a:pos x="346" y="54"/>
                </a:cxn>
                <a:cxn ang="0">
                  <a:pos x="255" y="91"/>
                </a:cxn>
                <a:cxn ang="0">
                  <a:pos x="0" y="346"/>
                </a:cxn>
                <a:cxn ang="0">
                  <a:pos x="91" y="309"/>
                </a:cxn>
                <a:cxn ang="0">
                  <a:pos x="621" y="309"/>
                </a:cxn>
                <a:cxn ang="0">
                  <a:pos x="621" y="351"/>
                </a:cxn>
                <a:cxn ang="0">
                  <a:pos x="636" y="358"/>
                </a:cxn>
                <a:cxn ang="0">
                  <a:pos x="797" y="196"/>
                </a:cxn>
                <a:cxn ang="0">
                  <a:pos x="797" y="166"/>
                </a:cxn>
                <a:cxn ang="0">
                  <a:pos x="636" y="5"/>
                </a:cxn>
                <a:cxn ang="0">
                  <a:pos x="621" y="11"/>
                </a:cxn>
                <a:cxn ang="0">
                  <a:pos x="621" y="54"/>
                </a:cxn>
              </a:cxnLst>
              <a:rect l="0" t="0" r="r" b="b"/>
              <a:pathLst>
                <a:path w="805" h="363">
                  <a:moveTo>
                    <a:pt x="621" y="54"/>
                  </a:moveTo>
                  <a:cubicBezTo>
                    <a:pt x="346" y="54"/>
                    <a:pt x="346" y="54"/>
                    <a:pt x="346" y="54"/>
                  </a:cubicBezTo>
                  <a:cubicBezTo>
                    <a:pt x="310" y="54"/>
                    <a:pt x="279" y="68"/>
                    <a:pt x="255" y="91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23" y="323"/>
                    <a:pt x="55" y="309"/>
                    <a:pt x="91" y="309"/>
                  </a:cubicBezTo>
                  <a:cubicBezTo>
                    <a:pt x="621" y="309"/>
                    <a:pt x="621" y="309"/>
                    <a:pt x="621" y="309"/>
                  </a:cubicBezTo>
                  <a:cubicBezTo>
                    <a:pt x="621" y="351"/>
                    <a:pt x="621" y="351"/>
                    <a:pt x="621" y="351"/>
                  </a:cubicBezTo>
                  <a:cubicBezTo>
                    <a:pt x="621" y="359"/>
                    <a:pt x="630" y="363"/>
                    <a:pt x="636" y="358"/>
                  </a:cubicBezTo>
                  <a:cubicBezTo>
                    <a:pt x="797" y="196"/>
                    <a:pt x="797" y="196"/>
                    <a:pt x="797" y="196"/>
                  </a:cubicBezTo>
                  <a:cubicBezTo>
                    <a:pt x="805" y="188"/>
                    <a:pt x="805" y="175"/>
                    <a:pt x="797" y="166"/>
                  </a:cubicBezTo>
                  <a:cubicBezTo>
                    <a:pt x="636" y="5"/>
                    <a:pt x="636" y="5"/>
                    <a:pt x="636" y="5"/>
                  </a:cubicBezTo>
                  <a:cubicBezTo>
                    <a:pt x="630" y="0"/>
                    <a:pt x="621" y="3"/>
                    <a:pt x="621" y="11"/>
                  </a:cubicBezTo>
                  <a:lnTo>
                    <a:pt x="621" y="54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" name="Freeform: Shape 107"/>
            <p:cNvSpPr/>
            <p:nvPr/>
          </p:nvSpPr>
          <p:spPr bwMode="auto">
            <a:xfrm>
              <a:off x="5279024" y="1584087"/>
              <a:ext cx="1119488" cy="2330225"/>
            </a:xfrm>
            <a:custGeom>
              <a:avLst/>
              <a:gdLst/>
              <a:ahLst/>
              <a:cxnLst>
                <a:cxn ang="0">
                  <a:pos x="95" y="138"/>
                </a:cxn>
                <a:cxn ang="0">
                  <a:pos x="10" y="400"/>
                </a:cxn>
                <a:cxn ang="0">
                  <a:pos x="18" y="497"/>
                </a:cxn>
                <a:cxn ang="0">
                  <a:pos x="182" y="818"/>
                </a:cxn>
                <a:cxn ang="0">
                  <a:pos x="174" y="721"/>
                </a:cxn>
                <a:cxn ang="0">
                  <a:pos x="338" y="217"/>
                </a:cxn>
                <a:cxn ang="0">
                  <a:pos x="379" y="230"/>
                </a:cxn>
                <a:cxn ang="0">
                  <a:pos x="389" y="218"/>
                </a:cxn>
                <a:cxn ang="0">
                  <a:pos x="286" y="14"/>
                </a:cxn>
                <a:cxn ang="0">
                  <a:pos x="257" y="5"/>
                </a:cxn>
                <a:cxn ang="0">
                  <a:pos x="54" y="109"/>
                </a:cxn>
                <a:cxn ang="0">
                  <a:pos x="55" y="125"/>
                </a:cxn>
                <a:cxn ang="0">
                  <a:pos x="95" y="138"/>
                </a:cxn>
              </a:cxnLst>
              <a:rect l="0" t="0" r="r" b="b"/>
              <a:pathLst>
                <a:path w="393" h="818">
                  <a:moveTo>
                    <a:pt x="95" y="138"/>
                  </a:moveTo>
                  <a:cubicBezTo>
                    <a:pt x="10" y="400"/>
                    <a:pt x="10" y="400"/>
                    <a:pt x="10" y="400"/>
                  </a:cubicBezTo>
                  <a:cubicBezTo>
                    <a:pt x="0" y="433"/>
                    <a:pt x="3" y="468"/>
                    <a:pt x="18" y="497"/>
                  </a:cubicBezTo>
                  <a:cubicBezTo>
                    <a:pt x="182" y="818"/>
                    <a:pt x="182" y="818"/>
                    <a:pt x="182" y="818"/>
                  </a:cubicBezTo>
                  <a:cubicBezTo>
                    <a:pt x="167" y="789"/>
                    <a:pt x="163" y="755"/>
                    <a:pt x="174" y="721"/>
                  </a:cubicBezTo>
                  <a:cubicBezTo>
                    <a:pt x="338" y="217"/>
                    <a:pt x="338" y="217"/>
                    <a:pt x="338" y="217"/>
                  </a:cubicBezTo>
                  <a:cubicBezTo>
                    <a:pt x="379" y="230"/>
                    <a:pt x="379" y="230"/>
                    <a:pt x="379" y="230"/>
                  </a:cubicBezTo>
                  <a:cubicBezTo>
                    <a:pt x="386" y="232"/>
                    <a:pt x="393" y="225"/>
                    <a:pt x="389" y="218"/>
                  </a:cubicBezTo>
                  <a:cubicBezTo>
                    <a:pt x="286" y="14"/>
                    <a:pt x="286" y="14"/>
                    <a:pt x="286" y="14"/>
                  </a:cubicBezTo>
                  <a:cubicBezTo>
                    <a:pt x="280" y="4"/>
                    <a:pt x="267" y="0"/>
                    <a:pt x="257" y="5"/>
                  </a:cubicBezTo>
                  <a:cubicBezTo>
                    <a:pt x="54" y="109"/>
                    <a:pt x="54" y="109"/>
                    <a:pt x="54" y="109"/>
                  </a:cubicBezTo>
                  <a:cubicBezTo>
                    <a:pt x="47" y="112"/>
                    <a:pt x="48" y="122"/>
                    <a:pt x="55" y="125"/>
                  </a:cubicBezTo>
                  <a:lnTo>
                    <a:pt x="95" y="13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" name="Freeform: Shape 110"/>
            <p:cNvSpPr/>
            <p:nvPr/>
          </p:nvSpPr>
          <p:spPr bwMode="auto">
            <a:xfrm>
              <a:off x="4032676" y="3017386"/>
              <a:ext cx="2143273" cy="1268603"/>
            </a:xfrm>
            <a:custGeom>
              <a:avLst/>
              <a:gdLst/>
              <a:ahLst/>
              <a:cxnLst>
                <a:cxn ang="0">
                  <a:pos x="79" y="255"/>
                </a:cxn>
                <a:cxn ang="0">
                  <a:pos x="301" y="417"/>
                </a:cxn>
                <a:cxn ang="0">
                  <a:pos x="396" y="440"/>
                </a:cxn>
                <a:cxn ang="0">
                  <a:pos x="752" y="383"/>
                </a:cxn>
                <a:cxn ang="0">
                  <a:pos x="658" y="361"/>
                </a:cxn>
                <a:cxn ang="0">
                  <a:pos x="229" y="49"/>
                </a:cxn>
                <a:cxn ang="0">
                  <a:pos x="254" y="15"/>
                </a:cxn>
                <a:cxn ang="0">
                  <a:pos x="245" y="1"/>
                </a:cxn>
                <a:cxn ang="0">
                  <a:pos x="20" y="36"/>
                </a:cxn>
                <a:cxn ang="0">
                  <a:pos x="2" y="61"/>
                </a:cxn>
                <a:cxn ang="0">
                  <a:pos x="38" y="286"/>
                </a:cxn>
                <a:cxn ang="0">
                  <a:pos x="54" y="290"/>
                </a:cxn>
                <a:cxn ang="0">
                  <a:pos x="79" y="255"/>
                </a:cxn>
              </a:cxnLst>
              <a:rect l="0" t="0" r="r" b="b"/>
              <a:pathLst>
                <a:path w="752" h="445">
                  <a:moveTo>
                    <a:pt x="79" y="255"/>
                  </a:moveTo>
                  <a:cubicBezTo>
                    <a:pt x="301" y="417"/>
                    <a:pt x="301" y="417"/>
                    <a:pt x="301" y="417"/>
                  </a:cubicBezTo>
                  <a:cubicBezTo>
                    <a:pt x="330" y="438"/>
                    <a:pt x="364" y="445"/>
                    <a:pt x="396" y="440"/>
                  </a:cubicBezTo>
                  <a:cubicBezTo>
                    <a:pt x="752" y="383"/>
                    <a:pt x="752" y="383"/>
                    <a:pt x="752" y="383"/>
                  </a:cubicBezTo>
                  <a:cubicBezTo>
                    <a:pt x="720" y="389"/>
                    <a:pt x="686" y="381"/>
                    <a:pt x="658" y="361"/>
                  </a:cubicBezTo>
                  <a:cubicBezTo>
                    <a:pt x="229" y="49"/>
                    <a:pt x="229" y="49"/>
                    <a:pt x="229" y="49"/>
                  </a:cubicBezTo>
                  <a:cubicBezTo>
                    <a:pt x="254" y="15"/>
                    <a:pt x="254" y="15"/>
                    <a:pt x="254" y="15"/>
                  </a:cubicBezTo>
                  <a:cubicBezTo>
                    <a:pt x="258" y="8"/>
                    <a:pt x="253" y="0"/>
                    <a:pt x="245" y="1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8" y="38"/>
                    <a:pt x="0" y="49"/>
                    <a:pt x="2" y="61"/>
                  </a:cubicBezTo>
                  <a:cubicBezTo>
                    <a:pt x="38" y="286"/>
                    <a:pt x="38" y="286"/>
                    <a:pt x="38" y="286"/>
                  </a:cubicBezTo>
                  <a:cubicBezTo>
                    <a:pt x="39" y="294"/>
                    <a:pt x="49" y="296"/>
                    <a:pt x="54" y="290"/>
                  </a:cubicBezTo>
                  <a:lnTo>
                    <a:pt x="79" y="25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" name="Freeform: Shape 113"/>
            <p:cNvSpPr/>
            <p:nvPr/>
          </p:nvSpPr>
          <p:spPr bwMode="auto">
            <a:xfrm>
              <a:off x="4889540" y="3807482"/>
              <a:ext cx="1593544" cy="1853942"/>
            </a:xfrm>
            <a:custGeom>
              <a:avLst/>
              <a:gdLst/>
              <a:ahLst/>
              <a:cxnLst>
                <a:cxn ang="0">
                  <a:pos x="228" y="602"/>
                </a:cxn>
                <a:cxn ang="0">
                  <a:pos x="451" y="440"/>
                </a:cxn>
                <a:cxn ang="0">
                  <a:pos x="502" y="357"/>
                </a:cxn>
                <a:cxn ang="0">
                  <a:pos x="559" y="0"/>
                </a:cxn>
                <a:cxn ang="0">
                  <a:pos x="507" y="84"/>
                </a:cxn>
                <a:cxn ang="0">
                  <a:pos x="79" y="395"/>
                </a:cxn>
                <a:cxn ang="0">
                  <a:pos x="54" y="361"/>
                </a:cxn>
                <a:cxn ang="0">
                  <a:pos x="38" y="365"/>
                </a:cxn>
                <a:cxn ang="0">
                  <a:pos x="2" y="590"/>
                </a:cxn>
                <a:cxn ang="0">
                  <a:pos x="20" y="614"/>
                </a:cxn>
                <a:cxn ang="0">
                  <a:pos x="245" y="650"/>
                </a:cxn>
                <a:cxn ang="0">
                  <a:pos x="253" y="636"/>
                </a:cxn>
                <a:cxn ang="0">
                  <a:pos x="228" y="602"/>
                </a:cxn>
              </a:cxnLst>
              <a:rect l="0" t="0" r="r" b="b"/>
              <a:pathLst>
                <a:path w="559" h="651">
                  <a:moveTo>
                    <a:pt x="228" y="602"/>
                  </a:moveTo>
                  <a:cubicBezTo>
                    <a:pt x="451" y="440"/>
                    <a:pt x="451" y="440"/>
                    <a:pt x="451" y="440"/>
                  </a:cubicBezTo>
                  <a:cubicBezTo>
                    <a:pt x="480" y="419"/>
                    <a:pt x="497" y="389"/>
                    <a:pt x="502" y="357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53" y="33"/>
                    <a:pt x="536" y="63"/>
                    <a:pt x="507" y="84"/>
                  </a:cubicBezTo>
                  <a:cubicBezTo>
                    <a:pt x="79" y="395"/>
                    <a:pt x="79" y="395"/>
                    <a:pt x="79" y="395"/>
                  </a:cubicBezTo>
                  <a:cubicBezTo>
                    <a:pt x="54" y="361"/>
                    <a:pt x="54" y="361"/>
                    <a:pt x="54" y="361"/>
                  </a:cubicBezTo>
                  <a:cubicBezTo>
                    <a:pt x="49" y="355"/>
                    <a:pt x="39" y="357"/>
                    <a:pt x="38" y="365"/>
                  </a:cubicBezTo>
                  <a:cubicBezTo>
                    <a:pt x="2" y="590"/>
                    <a:pt x="2" y="590"/>
                    <a:pt x="2" y="590"/>
                  </a:cubicBezTo>
                  <a:cubicBezTo>
                    <a:pt x="0" y="602"/>
                    <a:pt x="8" y="613"/>
                    <a:pt x="20" y="614"/>
                  </a:cubicBezTo>
                  <a:cubicBezTo>
                    <a:pt x="245" y="650"/>
                    <a:pt x="245" y="650"/>
                    <a:pt x="245" y="650"/>
                  </a:cubicBezTo>
                  <a:cubicBezTo>
                    <a:pt x="253" y="651"/>
                    <a:pt x="258" y="642"/>
                    <a:pt x="253" y="636"/>
                  </a:cubicBezTo>
                  <a:lnTo>
                    <a:pt x="228" y="602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Freeform: Shape 116"/>
            <p:cNvSpPr/>
            <p:nvPr/>
          </p:nvSpPr>
          <p:spPr bwMode="auto">
            <a:xfrm>
              <a:off x="6285004" y="3426900"/>
              <a:ext cx="1497843" cy="2043120"/>
            </a:xfrm>
            <a:custGeom>
              <a:avLst/>
              <a:gdLst/>
              <a:ahLst/>
              <a:cxnLst>
                <a:cxn ang="0">
                  <a:pos x="470" y="500"/>
                </a:cxn>
                <a:cxn ang="0">
                  <a:pos x="385" y="238"/>
                </a:cxn>
                <a:cxn ang="0">
                  <a:pos x="322" y="164"/>
                </a:cxn>
                <a:cxn ang="0">
                  <a:pos x="0" y="0"/>
                </a:cxn>
                <a:cxn ang="0">
                  <a:pos x="64" y="74"/>
                </a:cxn>
                <a:cxn ang="0">
                  <a:pos x="228" y="578"/>
                </a:cxn>
                <a:cxn ang="0">
                  <a:pos x="187" y="592"/>
                </a:cxn>
                <a:cxn ang="0">
                  <a:pos x="186" y="608"/>
                </a:cxn>
                <a:cxn ang="0">
                  <a:pos x="389" y="711"/>
                </a:cxn>
                <a:cxn ang="0">
                  <a:pos x="418" y="702"/>
                </a:cxn>
                <a:cxn ang="0">
                  <a:pos x="521" y="499"/>
                </a:cxn>
                <a:cxn ang="0">
                  <a:pos x="511" y="486"/>
                </a:cxn>
                <a:cxn ang="0">
                  <a:pos x="470" y="500"/>
                </a:cxn>
              </a:cxnLst>
              <a:rect l="0" t="0" r="r" b="b"/>
              <a:pathLst>
                <a:path w="525" h="717">
                  <a:moveTo>
                    <a:pt x="470" y="500"/>
                  </a:moveTo>
                  <a:cubicBezTo>
                    <a:pt x="385" y="238"/>
                    <a:pt x="385" y="238"/>
                    <a:pt x="385" y="238"/>
                  </a:cubicBezTo>
                  <a:cubicBezTo>
                    <a:pt x="374" y="204"/>
                    <a:pt x="351" y="178"/>
                    <a:pt x="322" y="1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15"/>
                    <a:pt x="53" y="41"/>
                    <a:pt x="64" y="74"/>
                  </a:cubicBezTo>
                  <a:cubicBezTo>
                    <a:pt x="228" y="578"/>
                    <a:pt x="228" y="578"/>
                    <a:pt x="228" y="578"/>
                  </a:cubicBezTo>
                  <a:cubicBezTo>
                    <a:pt x="187" y="592"/>
                    <a:pt x="187" y="592"/>
                    <a:pt x="187" y="592"/>
                  </a:cubicBezTo>
                  <a:cubicBezTo>
                    <a:pt x="180" y="594"/>
                    <a:pt x="179" y="604"/>
                    <a:pt x="186" y="608"/>
                  </a:cubicBezTo>
                  <a:cubicBezTo>
                    <a:pt x="389" y="711"/>
                    <a:pt x="389" y="711"/>
                    <a:pt x="389" y="711"/>
                  </a:cubicBezTo>
                  <a:cubicBezTo>
                    <a:pt x="400" y="717"/>
                    <a:pt x="412" y="712"/>
                    <a:pt x="418" y="702"/>
                  </a:cubicBezTo>
                  <a:cubicBezTo>
                    <a:pt x="521" y="499"/>
                    <a:pt x="521" y="499"/>
                    <a:pt x="521" y="499"/>
                  </a:cubicBezTo>
                  <a:cubicBezTo>
                    <a:pt x="525" y="492"/>
                    <a:pt x="518" y="484"/>
                    <a:pt x="511" y="486"/>
                  </a:cubicBezTo>
                  <a:lnTo>
                    <a:pt x="470" y="50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9" name="Group 118"/>
            <p:cNvGrpSpPr/>
            <p:nvPr/>
          </p:nvGrpSpPr>
          <p:grpSpPr>
            <a:xfrm>
              <a:off x="5757532" y="3386839"/>
              <a:ext cx="727779" cy="727778"/>
              <a:chOff x="4330700" y="2847975"/>
              <a:chExt cx="519113" cy="519113"/>
            </a:xfrm>
          </p:grpSpPr>
          <p:sp>
            <p:nvSpPr>
              <p:cNvPr id="30" name="Oval 119"/>
              <p:cNvSpPr/>
              <p:nvPr/>
            </p:nvSpPr>
            <p:spPr bwMode="auto">
              <a:xfrm>
                <a:off x="4330700" y="2847975"/>
                <a:ext cx="519113" cy="51911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Freeform: Shape 120"/>
              <p:cNvSpPr/>
              <p:nvPr/>
            </p:nvSpPr>
            <p:spPr bwMode="auto">
              <a:xfrm>
                <a:off x="4378325" y="2894013"/>
                <a:ext cx="427038" cy="428625"/>
              </a:xfrm>
              <a:custGeom>
                <a:avLst/>
                <a:gdLst/>
                <a:ahLst/>
                <a:cxnLst>
                  <a:cxn ang="0">
                    <a:pos x="37" y="173"/>
                  </a:cxn>
                  <a:cxn ang="0">
                    <a:pos x="37" y="38"/>
                  </a:cxn>
                  <a:cxn ang="0">
                    <a:pos x="172" y="38"/>
                  </a:cxn>
                  <a:cxn ang="0">
                    <a:pos x="172" y="173"/>
                  </a:cxn>
                  <a:cxn ang="0">
                    <a:pos x="37" y="173"/>
                  </a:cxn>
                </a:cxnLst>
                <a:rect l="0" t="0" r="r" b="b"/>
                <a:pathLst>
                  <a:path w="210" h="211">
                    <a:moveTo>
                      <a:pt x="37" y="173"/>
                    </a:moveTo>
                    <a:cubicBezTo>
                      <a:pt x="0" y="136"/>
                      <a:pt x="0" y="75"/>
                      <a:pt x="37" y="38"/>
                    </a:cubicBezTo>
                    <a:cubicBezTo>
                      <a:pt x="74" y="0"/>
                      <a:pt x="135" y="0"/>
                      <a:pt x="172" y="38"/>
                    </a:cubicBezTo>
                    <a:cubicBezTo>
                      <a:pt x="210" y="75"/>
                      <a:pt x="210" y="136"/>
                      <a:pt x="172" y="173"/>
                    </a:cubicBezTo>
                    <a:cubicBezTo>
                      <a:pt x="135" y="211"/>
                      <a:pt x="74" y="211"/>
                      <a:pt x="37" y="1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0" name="TextBox 121"/>
            <p:cNvSpPr txBox="1"/>
            <p:nvPr/>
          </p:nvSpPr>
          <p:spPr>
            <a:xfrm rot="17227015">
              <a:off x="5143242" y="2328146"/>
              <a:ext cx="1287532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</a:rPr>
                <a:t>输入标题文本</a:t>
              </a:r>
              <a:r>
                <a:rPr lang="en-US" altLang="zh-CN" sz="1200" b="1" dirty="0">
                  <a:solidFill>
                    <a:schemeClr val="bg1"/>
                  </a:solidFill>
                </a:rPr>
                <a:t>01</a:t>
              </a:r>
              <a:endParaRPr lang="en-US" altLang="zh-CN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22"/>
            <p:cNvSpPr txBox="1"/>
            <p:nvPr/>
          </p:nvSpPr>
          <p:spPr>
            <a:xfrm rot="2114016">
              <a:off x="4190166" y="3539301"/>
              <a:ext cx="1287532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</a:rPr>
                <a:t>输入标题文本</a:t>
              </a:r>
              <a:r>
                <a:rPr lang="en-US" altLang="zh-CN" sz="1200" b="1" dirty="0">
                  <a:solidFill>
                    <a:schemeClr val="bg1"/>
                  </a:solidFill>
                </a:rPr>
                <a:t>01</a:t>
              </a:r>
              <a:endParaRPr lang="en-US" altLang="zh-CN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23"/>
            <p:cNvSpPr txBox="1"/>
            <p:nvPr/>
          </p:nvSpPr>
          <p:spPr>
            <a:xfrm>
              <a:off x="6546606" y="2820893"/>
              <a:ext cx="1287532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</a:rPr>
                <a:t>输入标题文本</a:t>
              </a:r>
              <a:r>
                <a:rPr lang="en-US" altLang="zh-CN" sz="1200" b="1" dirty="0">
                  <a:solidFill>
                    <a:schemeClr val="bg1"/>
                  </a:solidFill>
                </a:rPr>
                <a:t>01</a:t>
              </a:r>
              <a:endParaRPr lang="en-US" altLang="zh-CN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TextBox 124"/>
            <p:cNvSpPr txBox="1"/>
            <p:nvPr/>
          </p:nvSpPr>
          <p:spPr>
            <a:xfrm rot="4345292">
              <a:off x="6519216" y="4458989"/>
              <a:ext cx="1287532" cy="276999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</a:rPr>
                <a:t>输入标题文本</a:t>
              </a:r>
              <a:r>
                <a:rPr lang="en-US" altLang="zh-CN" sz="1200" b="1" dirty="0">
                  <a:solidFill>
                    <a:schemeClr val="bg1"/>
                  </a:solidFill>
                </a:rPr>
                <a:t>01</a:t>
              </a:r>
              <a:endParaRPr lang="en-US" altLang="zh-CN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4" name="TextBox 125"/>
            <p:cNvSpPr txBox="1"/>
            <p:nvPr/>
          </p:nvSpPr>
          <p:spPr>
            <a:xfrm rot="19422571">
              <a:off x="4989321" y="4859595"/>
              <a:ext cx="1287532" cy="276999"/>
            </a:xfrm>
            <a:prstGeom prst="rect">
              <a:avLst/>
            </a:prstGeom>
            <a:noFill/>
            <a:effectLst/>
          </p:spPr>
          <p:txBody>
            <a:bodyPr wrap="none">
              <a:normAutofit/>
            </a:bodyPr>
            <a:lstStyle/>
            <a:p>
              <a:r>
                <a:rPr lang="zh-CN" altLang="en-US" sz="1200" b="1" dirty="0">
                  <a:solidFill>
                    <a:schemeClr val="bg1"/>
                  </a:solidFill>
                </a:rPr>
                <a:t>输入标题文本</a:t>
              </a:r>
              <a:r>
                <a:rPr lang="en-US" altLang="zh-CN" sz="1200" b="1" dirty="0">
                  <a:solidFill>
                    <a:schemeClr val="bg1"/>
                  </a:solidFill>
                </a:rPr>
                <a:t>01</a:t>
              </a:r>
              <a:endParaRPr lang="en-US" altLang="zh-CN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千图PPT彼岸天：ID 8661124库_组合 26"/>
          <p:cNvGrpSpPr/>
          <p:nvPr>
            <p:custDataLst>
              <p:tags r:id="rId2"/>
            </p:custDataLst>
          </p:nvPr>
        </p:nvGrpSpPr>
        <p:grpSpPr>
          <a:xfrm>
            <a:off x="6398512" y="1374509"/>
            <a:ext cx="2879569" cy="866137"/>
            <a:chOff x="8601584" y="1451933"/>
            <a:chExt cx="2196245" cy="866137"/>
          </a:xfrm>
        </p:grpSpPr>
        <p:sp>
          <p:nvSpPr>
            <p:cNvPr id="28" name="TextBox 27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2">
                      <a:lumMod val="100000"/>
                    </a:schemeClr>
                  </a:solidFill>
                  <a:effectLst/>
                </a:rPr>
                <a:t>输入标题文本</a:t>
              </a:r>
              <a:endParaRPr lang="zh-CN" altLang="en-US" sz="1400" dirty="0">
                <a:solidFill>
                  <a:schemeClr val="accent2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360000" tIns="0" rIns="360000" bIns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请替换文字内容复制你的内容到此 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endPara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16" name="千图PPT彼岸天：ID 8661124库_组合 29"/>
          <p:cNvGrpSpPr/>
          <p:nvPr>
            <p:custDataLst>
              <p:tags r:id="rId3"/>
            </p:custDataLst>
          </p:nvPr>
        </p:nvGrpSpPr>
        <p:grpSpPr>
          <a:xfrm>
            <a:off x="1119485" y="3018314"/>
            <a:ext cx="2913191" cy="866137"/>
            <a:chOff x="1415480" y="1669738"/>
            <a:chExt cx="2913191" cy="866137"/>
          </a:xfrm>
        </p:grpSpPr>
        <p:sp>
          <p:nvSpPr>
            <p:cNvPr id="26" name="TextBox 30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1">
                      <a:lumMod val="100000"/>
                    </a:schemeClr>
                  </a:solidFill>
                  <a:effectLst/>
                </a:rPr>
                <a:t>输入标题文本</a:t>
              </a:r>
              <a:endParaRPr lang="zh-CN" altLang="en-US" sz="1400" dirty="0">
                <a:solidFill>
                  <a:schemeClr val="accent1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27" name="TextBox 31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360000" bIns="0" anchor="t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请替换文字内容复制你的内容到此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7" name="千图PPT彼岸天：ID 8661124库_组合 32"/>
          <p:cNvGrpSpPr/>
          <p:nvPr>
            <p:custDataLst>
              <p:tags r:id="rId4"/>
            </p:custDataLst>
          </p:nvPr>
        </p:nvGrpSpPr>
        <p:grpSpPr>
          <a:xfrm>
            <a:off x="8158976" y="2529296"/>
            <a:ext cx="2879569" cy="866137"/>
            <a:chOff x="8601584" y="1451933"/>
            <a:chExt cx="2196245" cy="866137"/>
          </a:xfrm>
        </p:grpSpPr>
        <p:sp>
          <p:nvSpPr>
            <p:cNvPr id="24" name="TextBox 33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3">
                      <a:lumMod val="100000"/>
                    </a:schemeClr>
                  </a:solidFill>
                  <a:effectLst/>
                </a:rPr>
                <a:t>输入标题文本</a:t>
              </a:r>
              <a:endParaRPr lang="zh-CN" altLang="en-US" sz="1400" dirty="0">
                <a:solidFill>
                  <a:schemeClr val="accent3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25" name="TextBox 34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360000" tIns="0" rIns="360000" bIns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请替换文字内容复制你的内容到此 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endPara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18" name="千图PPT彼岸天：ID 8661124库_组合 35"/>
          <p:cNvGrpSpPr/>
          <p:nvPr>
            <p:custDataLst>
              <p:tags r:id="rId5"/>
            </p:custDataLst>
          </p:nvPr>
        </p:nvGrpSpPr>
        <p:grpSpPr>
          <a:xfrm>
            <a:off x="1976349" y="4795287"/>
            <a:ext cx="2913191" cy="866137"/>
            <a:chOff x="1415480" y="1669738"/>
            <a:chExt cx="2913191" cy="866137"/>
          </a:xfrm>
        </p:grpSpPr>
        <p:sp>
          <p:nvSpPr>
            <p:cNvPr id="22" name="TextBox 36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72000" tIns="0" rIns="360000" bIns="0" anchor="ctr" anchorCtr="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5">
                      <a:lumMod val="100000"/>
                    </a:schemeClr>
                  </a:solidFill>
                  <a:effectLst/>
                </a:rPr>
                <a:t>输入标题文本</a:t>
              </a:r>
              <a:endParaRPr lang="zh-CN" altLang="en-US" sz="1400" dirty="0">
                <a:solidFill>
                  <a:schemeClr val="accent5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23" name="TextBox 37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72000" tIns="0" rIns="360000" bIns="0" anchor="t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请替换文字内容复制你的内容到此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9" name="千图PPT彼岸天：ID 8661124库_组合 38"/>
          <p:cNvGrpSpPr/>
          <p:nvPr>
            <p:custDataLst>
              <p:tags r:id="rId6"/>
            </p:custDataLst>
          </p:nvPr>
        </p:nvGrpSpPr>
        <p:grpSpPr>
          <a:xfrm>
            <a:off x="7782847" y="4795111"/>
            <a:ext cx="2913191" cy="866137"/>
            <a:chOff x="1415480" y="1669738"/>
            <a:chExt cx="2913191" cy="866137"/>
          </a:xfrm>
        </p:grpSpPr>
        <p:sp>
          <p:nvSpPr>
            <p:cNvPr id="20" name="TextBox 39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4">
                      <a:lumMod val="100000"/>
                    </a:schemeClr>
                  </a:solidFill>
                  <a:effectLst/>
                </a:rPr>
                <a:t>输入标题文本</a:t>
              </a:r>
              <a:endParaRPr lang="zh-CN" altLang="en-US" sz="1400" dirty="0">
                <a:solidFill>
                  <a:schemeClr val="accent4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21" name="TextBox 40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请替换文字内容复制你的内容到此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千图PPT彼岸天：ID 8661124库_组合 3"/>
          <p:cNvGrpSpPr/>
          <p:nvPr>
            <p:custDataLst>
              <p:tags r:id="rId1"/>
            </p:custDataLst>
          </p:nvPr>
        </p:nvGrpSpPr>
        <p:grpSpPr>
          <a:xfrm>
            <a:off x="1127448" y="1327649"/>
            <a:ext cx="4392486" cy="4202702"/>
            <a:chOff x="3899757" y="1327649"/>
            <a:chExt cx="4392486" cy="4202702"/>
          </a:xfrm>
        </p:grpSpPr>
        <p:sp>
          <p:nvSpPr>
            <p:cNvPr id="26" name="任意多边形: 形状 25"/>
            <p:cNvSpPr/>
            <p:nvPr/>
          </p:nvSpPr>
          <p:spPr bwMode="auto">
            <a:xfrm>
              <a:off x="7190119" y="2143952"/>
              <a:ext cx="755709" cy="935204"/>
            </a:xfrm>
            <a:custGeom>
              <a:avLst/>
              <a:gdLst>
                <a:gd name="T0" fmla="*/ 661 w 661"/>
                <a:gd name="T1" fmla="*/ 602 h 818"/>
                <a:gd name="T2" fmla="*/ 600 w 661"/>
                <a:gd name="T3" fmla="*/ 0 h 818"/>
                <a:gd name="T4" fmla="*/ 0 w 661"/>
                <a:gd name="T5" fmla="*/ 818 h 818"/>
                <a:gd name="T6" fmla="*/ 661 w 661"/>
                <a:gd name="T7" fmla="*/ 602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1" h="818">
                  <a:moveTo>
                    <a:pt x="661" y="602"/>
                  </a:moveTo>
                  <a:lnTo>
                    <a:pt x="600" y="0"/>
                  </a:lnTo>
                  <a:lnTo>
                    <a:pt x="0" y="818"/>
                  </a:lnTo>
                  <a:lnTo>
                    <a:pt x="661" y="602"/>
                  </a:lnTo>
                  <a:close/>
                </a:path>
              </a:pathLst>
            </a:custGeom>
            <a:solidFill>
              <a:srgbClr val="CB4867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任意多边形: 形状 26"/>
            <p:cNvSpPr/>
            <p:nvPr/>
          </p:nvSpPr>
          <p:spPr bwMode="auto">
            <a:xfrm>
              <a:off x="7190119" y="2143952"/>
              <a:ext cx="755709" cy="935204"/>
            </a:xfrm>
            <a:custGeom>
              <a:avLst/>
              <a:gdLst>
                <a:gd name="T0" fmla="*/ 661 w 661"/>
                <a:gd name="T1" fmla="*/ 602 h 818"/>
                <a:gd name="T2" fmla="*/ 600 w 661"/>
                <a:gd name="T3" fmla="*/ 0 h 818"/>
                <a:gd name="T4" fmla="*/ 0 w 661"/>
                <a:gd name="T5" fmla="*/ 818 h 818"/>
                <a:gd name="T6" fmla="*/ 661 w 661"/>
                <a:gd name="T7" fmla="*/ 602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1" h="818">
                  <a:moveTo>
                    <a:pt x="661" y="602"/>
                  </a:moveTo>
                  <a:lnTo>
                    <a:pt x="600" y="0"/>
                  </a:lnTo>
                  <a:lnTo>
                    <a:pt x="0" y="818"/>
                  </a:lnTo>
                  <a:lnTo>
                    <a:pt x="661" y="602"/>
                  </a:lnTo>
                </a:path>
              </a:pathLst>
            </a:custGeom>
            <a:noFill/>
            <a:ln w="9525">
              <a:noFill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任意多边形: 形状 27"/>
            <p:cNvSpPr/>
            <p:nvPr/>
          </p:nvSpPr>
          <p:spPr bwMode="auto">
            <a:xfrm>
              <a:off x="7190119" y="2832207"/>
              <a:ext cx="1102123" cy="604796"/>
            </a:xfrm>
            <a:custGeom>
              <a:avLst/>
              <a:gdLst>
                <a:gd name="T0" fmla="*/ 661 w 964"/>
                <a:gd name="T1" fmla="*/ 0 h 529"/>
                <a:gd name="T2" fmla="*/ 0 w 964"/>
                <a:gd name="T3" fmla="*/ 216 h 529"/>
                <a:gd name="T4" fmla="*/ 0 w 964"/>
                <a:gd name="T5" fmla="*/ 216 h 529"/>
                <a:gd name="T6" fmla="*/ 964 w 964"/>
                <a:gd name="T7" fmla="*/ 529 h 529"/>
                <a:gd name="T8" fmla="*/ 661 w 964"/>
                <a:gd name="T9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4" h="529">
                  <a:moveTo>
                    <a:pt x="661" y="0"/>
                  </a:moveTo>
                  <a:lnTo>
                    <a:pt x="0" y="216"/>
                  </a:lnTo>
                  <a:lnTo>
                    <a:pt x="0" y="216"/>
                  </a:lnTo>
                  <a:lnTo>
                    <a:pt x="964" y="529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rgbClr val="484A5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任意多边形: 形状 28"/>
            <p:cNvSpPr/>
            <p:nvPr/>
          </p:nvSpPr>
          <p:spPr bwMode="auto">
            <a:xfrm>
              <a:off x="7190119" y="2832207"/>
              <a:ext cx="1102123" cy="604796"/>
            </a:xfrm>
            <a:custGeom>
              <a:avLst/>
              <a:gdLst>
                <a:gd name="T0" fmla="*/ 661 w 964"/>
                <a:gd name="T1" fmla="*/ 0 h 529"/>
                <a:gd name="T2" fmla="*/ 0 w 964"/>
                <a:gd name="T3" fmla="*/ 216 h 529"/>
                <a:gd name="T4" fmla="*/ 0 w 964"/>
                <a:gd name="T5" fmla="*/ 216 h 529"/>
                <a:gd name="T6" fmla="*/ 964 w 964"/>
                <a:gd name="T7" fmla="*/ 529 h 529"/>
                <a:gd name="T8" fmla="*/ 661 w 964"/>
                <a:gd name="T9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4" h="529">
                  <a:moveTo>
                    <a:pt x="661" y="0"/>
                  </a:moveTo>
                  <a:lnTo>
                    <a:pt x="0" y="216"/>
                  </a:lnTo>
                  <a:lnTo>
                    <a:pt x="0" y="216"/>
                  </a:lnTo>
                  <a:lnTo>
                    <a:pt x="964" y="529"/>
                  </a:lnTo>
                  <a:lnTo>
                    <a:pt x="661" y="0"/>
                  </a:lnTo>
                </a:path>
              </a:pathLst>
            </a:custGeom>
            <a:noFill/>
            <a:ln w="9525">
              <a:noFill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任意多边形: 形状 29"/>
            <p:cNvSpPr/>
            <p:nvPr/>
          </p:nvSpPr>
          <p:spPr bwMode="auto">
            <a:xfrm>
              <a:off x="6776252" y="4374493"/>
              <a:ext cx="1095263" cy="641381"/>
            </a:xfrm>
            <a:custGeom>
              <a:avLst/>
              <a:gdLst>
                <a:gd name="T0" fmla="*/ 408 w 958"/>
                <a:gd name="T1" fmla="*/ 561 h 561"/>
                <a:gd name="T2" fmla="*/ 958 w 958"/>
                <a:gd name="T3" fmla="*/ 314 h 561"/>
                <a:gd name="T4" fmla="*/ 0 w 958"/>
                <a:gd name="T5" fmla="*/ 0 h 561"/>
                <a:gd name="T6" fmla="*/ 408 w 958"/>
                <a:gd name="T7" fmla="*/ 56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8" h="561">
                  <a:moveTo>
                    <a:pt x="408" y="561"/>
                  </a:moveTo>
                  <a:lnTo>
                    <a:pt x="958" y="314"/>
                  </a:lnTo>
                  <a:lnTo>
                    <a:pt x="0" y="0"/>
                  </a:lnTo>
                  <a:lnTo>
                    <a:pt x="408" y="561"/>
                  </a:lnTo>
                  <a:close/>
                </a:path>
              </a:pathLst>
            </a:custGeom>
            <a:solidFill>
              <a:srgbClr val="46494E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6776252" y="4374493"/>
              <a:ext cx="1095263" cy="641381"/>
            </a:xfrm>
            <a:custGeom>
              <a:avLst/>
              <a:gdLst>
                <a:gd name="T0" fmla="*/ 408 w 958"/>
                <a:gd name="T1" fmla="*/ 561 h 561"/>
                <a:gd name="T2" fmla="*/ 958 w 958"/>
                <a:gd name="T3" fmla="*/ 314 h 561"/>
                <a:gd name="T4" fmla="*/ 0 w 958"/>
                <a:gd name="T5" fmla="*/ 0 h 561"/>
                <a:gd name="T6" fmla="*/ 408 w 958"/>
                <a:gd name="T7" fmla="*/ 561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8" h="561">
                  <a:moveTo>
                    <a:pt x="408" y="561"/>
                  </a:moveTo>
                  <a:lnTo>
                    <a:pt x="958" y="314"/>
                  </a:lnTo>
                  <a:lnTo>
                    <a:pt x="0" y="0"/>
                  </a:lnTo>
                  <a:lnTo>
                    <a:pt x="408" y="561"/>
                  </a:lnTo>
                </a:path>
              </a:pathLst>
            </a:custGeom>
            <a:noFill/>
            <a:ln w="9525">
              <a:noFill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任意多边形: 形状 31"/>
            <p:cNvSpPr/>
            <p:nvPr/>
          </p:nvSpPr>
          <p:spPr bwMode="auto">
            <a:xfrm>
              <a:off x="5413461" y="1332222"/>
              <a:ext cx="683682" cy="930631"/>
            </a:xfrm>
            <a:custGeom>
              <a:avLst/>
              <a:gdLst>
                <a:gd name="T0" fmla="*/ 287 w 288"/>
                <a:gd name="T1" fmla="*/ 60 h 392"/>
                <a:gd name="T2" fmla="*/ 0 w 288"/>
                <a:gd name="T3" fmla="*/ 0 h 392"/>
                <a:gd name="T4" fmla="*/ 288 w 288"/>
                <a:gd name="T5" fmla="*/ 392 h 392"/>
                <a:gd name="T6" fmla="*/ 287 w 288"/>
                <a:gd name="T7" fmla="*/ 6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8" h="392">
                  <a:moveTo>
                    <a:pt x="287" y="6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44" y="198"/>
                    <a:pt x="288" y="392"/>
                  </a:cubicBezTo>
                  <a:cubicBezTo>
                    <a:pt x="287" y="60"/>
                    <a:pt x="287" y="60"/>
                    <a:pt x="287" y="60"/>
                  </a:cubicBezTo>
                </a:path>
              </a:pathLst>
            </a:custGeom>
            <a:solidFill>
              <a:srgbClr val="71A7B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4239312" y="2141665"/>
              <a:ext cx="760282" cy="937490"/>
            </a:xfrm>
            <a:custGeom>
              <a:avLst/>
              <a:gdLst>
                <a:gd name="T0" fmla="*/ 665 w 665"/>
                <a:gd name="T1" fmla="*/ 820 h 820"/>
                <a:gd name="T2" fmla="*/ 65 w 665"/>
                <a:gd name="T3" fmla="*/ 0 h 820"/>
                <a:gd name="T4" fmla="*/ 0 w 665"/>
                <a:gd name="T5" fmla="*/ 602 h 820"/>
                <a:gd name="T6" fmla="*/ 0 w 665"/>
                <a:gd name="T7" fmla="*/ 602 h 820"/>
                <a:gd name="T8" fmla="*/ 665 w 665"/>
                <a:gd name="T9" fmla="*/ 820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5" h="820">
                  <a:moveTo>
                    <a:pt x="665" y="820"/>
                  </a:moveTo>
                  <a:lnTo>
                    <a:pt x="65" y="0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665" y="820"/>
                  </a:lnTo>
                  <a:close/>
                </a:path>
              </a:pathLst>
            </a:custGeom>
            <a:solidFill>
              <a:srgbClr val="71A7B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4" name="任意多边形: 形状 33"/>
            <p:cNvSpPr/>
            <p:nvPr/>
          </p:nvSpPr>
          <p:spPr bwMode="auto">
            <a:xfrm>
              <a:off x="4239312" y="2141665"/>
              <a:ext cx="760282" cy="937490"/>
            </a:xfrm>
            <a:custGeom>
              <a:avLst/>
              <a:gdLst>
                <a:gd name="T0" fmla="*/ 665 w 665"/>
                <a:gd name="T1" fmla="*/ 820 h 820"/>
                <a:gd name="T2" fmla="*/ 65 w 665"/>
                <a:gd name="T3" fmla="*/ 0 h 820"/>
                <a:gd name="T4" fmla="*/ 0 w 665"/>
                <a:gd name="T5" fmla="*/ 602 h 820"/>
                <a:gd name="T6" fmla="*/ 0 w 665"/>
                <a:gd name="T7" fmla="*/ 602 h 820"/>
                <a:gd name="T8" fmla="*/ 665 w 665"/>
                <a:gd name="T9" fmla="*/ 820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5" h="820">
                  <a:moveTo>
                    <a:pt x="665" y="820"/>
                  </a:moveTo>
                  <a:lnTo>
                    <a:pt x="65" y="0"/>
                  </a:lnTo>
                  <a:lnTo>
                    <a:pt x="0" y="602"/>
                  </a:lnTo>
                  <a:lnTo>
                    <a:pt x="0" y="602"/>
                  </a:lnTo>
                  <a:lnTo>
                    <a:pt x="665" y="820"/>
                  </a:lnTo>
                </a:path>
              </a:pathLst>
            </a:custGeom>
            <a:noFill/>
            <a:ln w="9525">
              <a:noFill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4239312" y="2141665"/>
              <a:ext cx="760282" cy="937490"/>
            </a:xfrm>
            <a:custGeom>
              <a:avLst/>
              <a:gdLst>
                <a:gd name="T0" fmla="*/ 665 w 665"/>
                <a:gd name="T1" fmla="*/ 820 h 820"/>
                <a:gd name="T2" fmla="*/ 665 w 665"/>
                <a:gd name="T3" fmla="*/ 820 h 820"/>
                <a:gd name="T4" fmla="*/ 665 w 665"/>
                <a:gd name="T5" fmla="*/ 820 h 820"/>
                <a:gd name="T6" fmla="*/ 665 w 665"/>
                <a:gd name="T7" fmla="*/ 820 h 820"/>
                <a:gd name="T8" fmla="*/ 65 w 665"/>
                <a:gd name="T9" fmla="*/ 0 h 820"/>
                <a:gd name="T10" fmla="*/ 0 w 665"/>
                <a:gd name="T11" fmla="*/ 602 h 820"/>
                <a:gd name="T12" fmla="*/ 0 w 665"/>
                <a:gd name="T13" fmla="*/ 602 h 820"/>
                <a:gd name="T14" fmla="*/ 661 w 665"/>
                <a:gd name="T15" fmla="*/ 818 h 820"/>
                <a:gd name="T16" fmla="*/ 661 w 665"/>
                <a:gd name="T17" fmla="*/ 820 h 820"/>
                <a:gd name="T18" fmla="*/ 663 w 665"/>
                <a:gd name="T19" fmla="*/ 820 h 820"/>
                <a:gd name="T20" fmla="*/ 229 w 665"/>
                <a:gd name="T21" fmla="*/ 224 h 820"/>
                <a:gd name="T22" fmla="*/ 65 w 665"/>
                <a:gd name="T23" fmla="*/ 0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5" h="820">
                  <a:moveTo>
                    <a:pt x="665" y="820"/>
                  </a:moveTo>
                  <a:lnTo>
                    <a:pt x="665" y="820"/>
                  </a:lnTo>
                  <a:lnTo>
                    <a:pt x="665" y="820"/>
                  </a:lnTo>
                  <a:lnTo>
                    <a:pt x="665" y="820"/>
                  </a:lnTo>
                  <a:close/>
                  <a:moveTo>
                    <a:pt x="65" y="0"/>
                  </a:moveTo>
                  <a:lnTo>
                    <a:pt x="0" y="602"/>
                  </a:lnTo>
                  <a:lnTo>
                    <a:pt x="0" y="602"/>
                  </a:lnTo>
                  <a:lnTo>
                    <a:pt x="661" y="818"/>
                  </a:lnTo>
                  <a:lnTo>
                    <a:pt x="661" y="820"/>
                  </a:lnTo>
                  <a:lnTo>
                    <a:pt x="663" y="820"/>
                  </a:lnTo>
                  <a:lnTo>
                    <a:pt x="229" y="224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6" name="任意多边形: 形状 35"/>
            <p:cNvSpPr/>
            <p:nvPr/>
          </p:nvSpPr>
          <p:spPr bwMode="auto">
            <a:xfrm>
              <a:off x="4239312" y="2141665"/>
              <a:ext cx="760282" cy="937490"/>
            </a:xfrm>
            <a:custGeom>
              <a:avLst/>
              <a:gdLst>
                <a:gd name="T0" fmla="*/ 665 w 665"/>
                <a:gd name="T1" fmla="*/ 820 h 820"/>
                <a:gd name="T2" fmla="*/ 665 w 665"/>
                <a:gd name="T3" fmla="*/ 820 h 820"/>
                <a:gd name="T4" fmla="*/ 665 w 665"/>
                <a:gd name="T5" fmla="*/ 820 h 820"/>
                <a:gd name="T6" fmla="*/ 665 w 665"/>
                <a:gd name="T7" fmla="*/ 820 h 820"/>
                <a:gd name="T8" fmla="*/ 65 w 665"/>
                <a:gd name="T9" fmla="*/ 0 h 820"/>
                <a:gd name="T10" fmla="*/ 0 w 665"/>
                <a:gd name="T11" fmla="*/ 602 h 820"/>
                <a:gd name="T12" fmla="*/ 0 w 665"/>
                <a:gd name="T13" fmla="*/ 602 h 820"/>
                <a:gd name="T14" fmla="*/ 661 w 665"/>
                <a:gd name="T15" fmla="*/ 818 h 820"/>
                <a:gd name="T16" fmla="*/ 661 w 665"/>
                <a:gd name="T17" fmla="*/ 820 h 820"/>
                <a:gd name="T18" fmla="*/ 663 w 665"/>
                <a:gd name="T19" fmla="*/ 820 h 820"/>
                <a:gd name="T20" fmla="*/ 229 w 665"/>
                <a:gd name="T21" fmla="*/ 224 h 820"/>
                <a:gd name="T22" fmla="*/ 65 w 665"/>
                <a:gd name="T23" fmla="*/ 0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65" h="820">
                  <a:moveTo>
                    <a:pt x="665" y="820"/>
                  </a:moveTo>
                  <a:lnTo>
                    <a:pt x="665" y="820"/>
                  </a:lnTo>
                  <a:lnTo>
                    <a:pt x="665" y="820"/>
                  </a:lnTo>
                  <a:lnTo>
                    <a:pt x="665" y="820"/>
                  </a:lnTo>
                  <a:moveTo>
                    <a:pt x="65" y="0"/>
                  </a:moveTo>
                  <a:lnTo>
                    <a:pt x="0" y="602"/>
                  </a:lnTo>
                  <a:lnTo>
                    <a:pt x="0" y="602"/>
                  </a:lnTo>
                  <a:lnTo>
                    <a:pt x="661" y="818"/>
                  </a:lnTo>
                  <a:lnTo>
                    <a:pt x="661" y="820"/>
                  </a:lnTo>
                  <a:lnTo>
                    <a:pt x="663" y="820"/>
                  </a:lnTo>
                  <a:lnTo>
                    <a:pt x="229" y="224"/>
                  </a:lnTo>
                  <a:lnTo>
                    <a:pt x="65" y="0"/>
                  </a:lnTo>
                </a:path>
              </a:pathLst>
            </a:custGeom>
            <a:noFill/>
            <a:ln w="9525">
              <a:noFill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7" name="任意多边形: 形状 36"/>
            <p:cNvSpPr/>
            <p:nvPr/>
          </p:nvSpPr>
          <p:spPr bwMode="auto">
            <a:xfrm>
              <a:off x="6097143" y="1332222"/>
              <a:ext cx="674536" cy="930631"/>
            </a:xfrm>
            <a:custGeom>
              <a:avLst/>
              <a:gdLst>
                <a:gd name="T0" fmla="*/ 0 w 590"/>
                <a:gd name="T1" fmla="*/ 125 h 814"/>
                <a:gd name="T2" fmla="*/ 0 w 590"/>
                <a:gd name="T3" fmla="*/ 814 h 814"/>
                <a:gd name="T4" fmla="*/ 590 w 590"/>
                <a:gd name="T5" fmla="*/ 0 h 814"/>
                <a:gd name="T6" fmla="*/ 0 w 590"/>
                <a:gd name="T7" fmla="*/ 125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0" h="814">
                  <a:moveTo>
                    <a:pt x="0" y="125"/>
                  </a:moveTo>
                  <a:lnTo>
                    <a:pt x="0" y="814"/>
                  </a:lnTo>
                  <a:lnTo>
                    <a:pt x="590" y="0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CB4867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8" name="任意多边形: 形状 37"/>
            <p:cNvSpPr/>
            <p:nvPr/>
          </p:nvSpPr>
          <p:spPr bwMode="auto">
            <a:xfrm>
              <a:off x="6097143" y="1332222"/>
              <a:ext cx="674536" cy="930631"/>
            </a:xfrm>
            <a:custGeom>
              <a:avLst/>
              <a:gdLst>
                <a:gd name="T0" fmla="*/ 0 w 590"/>
                <a:gd name="T1" fmla="*/ 125 h 814"/>
                <a:gd name="T2" fmla="*/ 0 w 590"/>
                <a:gd name="T3" fmla="*/ 814 h 814"/>
                <a:gd name="T4" fmla="*/ 590 w 590"/>
                <a:gd name="T5" fmla="*/ 0 h 814"/>
                <a:gd name="T6" fmla="*/ 0 w 590"/>
                <a:gd name="T7" fmla="*/ 125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0" h="814">
                  <a:moveTo>
                    <a:pt x="0" y="125"/>
                  </a:moveTo>
                  <a:lnTo>
                    <a:pt x="0" y="814"/>
                  </a:lnTo>
                  <a:lnTo>
                    <a:pt x="590" y="0"/>
                  </a:lnTo>
                  <a:lnTo>
                    <a:pt x="0" y="125"/>
                  </a:lnTo>
                </a:path>
              </a:pathLst>
            </a:custGeom>
            <a:noFill/>
            <a:ln w="9525">
              <a:noFill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39" name="任意多边形: 形状 38"/>
            <p:cNvSpPr/>
            <p:nvPr/>
          </p:nvSpPr>
          <p:spPr bwMode="auto">
            <a:xfrm>
              <a:off x="4325058" y="4372207"/>
              <a:ext cx="1088403" cy="633378"/>
            </a:xfrm>
            <a:custGeom>
              <a:avLst/>
              <a:gdLst>
                <a:gd name="T0" fmla="*/ 0 w 952"/>
                <a:gd name="T1" fmla="*/ 318 h 554"/>
                <a:gd name="T2" fmla="*/ 538 w 952"/>
                <a:gd name="T3" fmla="*/ 554 h 554"/>
                <a:gd name="T4" fmla="*/ 952 w 952"/>
                <a:gd name="T5" fmla="*/ 0 h 554"/>
                <a:gd name="T6" fmla="*/ 0 w 952"/>
                <a:gd name="T7" fmla="*/ 318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2" h="554">
                  <a:moveTo>
                    <a:pt x="0" y="318"/>
                  </a:moveTo>
                  <a:lnTo>
                    <a:pt x="538" y="554"/>
                  </a:lnTo>
                  <a:lnTo>
                    <a:pt x="952" y="0"/>
                  </a:lnTo>
                  <a:lnTo>
                    <a:pt x="0" y="318"/>
                  </a:lnTo>
                  <a:close/>
                </a:path>
              </a:pathLst>
            </a:custGeom>
            <a:solidFill>
              <a:srgbClr val="57729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0" name="任意多边形: 形状 39"/>
            <p:cNvSpPr/>
            <p:nvPr/>
          </p:nvSpPr>
          <p:spPr bwMode="auto">
            <a:xfrm>
              <a:off x="4325058" y="4372207"/>
              <a:ext cx="1088403" cy="633378"/>
            </a:xfrm>
            <a:custGeom>
              <a:avLst/>
              <a:gdLst>
                <a:gd name="T0" fmla="*/ 0 w 952"/>
                <a:gd name="T1" fmla="*/ 318 h 554"/>
                <a:gd name="T2" fmla="*/ 538 w 952"/>
                <a:gd name="T3" fmla="*/ 554 h 554"/>
                <a:gd name="T4" fmla="*/ 952 w 952"/>
                <a:gd name="T5" fmla="*/ 0 h 554"/>
                <a:gd name="T6" fmla="*/ 0 w 952"/>
                <a:gd name="T7" fmla="*/ 318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2" h="554">
                  <a:moveTo>
                    <a:pt x="0" y="318"/>
                  </a:moveTo>
                  <a:lnTo>
                    <a:pt x="538" y="554"/>
                  </a:lnTo>
                  <a:lnTo>
                    <a:pt x="952" y="0"/>
                  </a:lnTo>
                  <a:lnTo>
                    <a:pt x="0" y="318"/>
                  </a:lnTo>
                </a:path>
              </a:pathLst>
            </a:custGeom>
            <a:noFill/>
            <a:ln w="9525">
              <a:noFill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1" name="任意多边形: 形状 40"/>
            <p:cNvSpPr/>
            <p:nvPr/>
          </p:nvSpPr>
          <p:spPr bwMode="auto">
            <a:xfrm>
              <a:off x="3899757" y="2829920"/>
              <a:ext cx="1095263" cy="609369"/>
            </a:xfrm>
            <a:custGeom>
              <a:avLst/>
              <a:gdLst>
                <a:gd name="T0" fmla="*/ 297 w 958"/>
                <a:gd name="T1" fmla="*/ 0 h 533"/>
                <a:gd name="T2" fmla="*/ 0 w 958"/>
                <a:gd name="T3" fmla="*/ 533 h 533"/>
                <a:gd name="T4" fmla="*/ 958 w 958"/>
                <a:gd name="T5" fmla="*/ 216 h 533"/>
                <a:gd name="T6" fmla="*/ 297 w 958"/>
                <a:gd name="T7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8" h="533">
                  <a:moveTo>
                    <a:pt x="297" y="0"/>
                  </a:moveTo>
                  <a:lnTo>
                    <a:pt x="0" y="533"/>
                  </a:lnTo>
                  <a:lnTo>
                    <a:pt x="958" y="216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57729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2" name="任意多边形: 形状 41"/>
            <p:cNvSpPr/>
            <p:nvPr/>
          </p:nvSpPr>
          <p:spPr bwMode="auto">
            <a:xfrm>
              <a:off x="3899757" y="2829920"/>
              <a:ext cx="1095263" cy="609369"/>
            </a:xfrm>
            <a:custGeom>
              <a:avLst/>
              <a:gdLst>
                <a:gd name="T0" fmla="*/ 297 w 958"/>
                <a:gd name="T1" fmla="*/ 0 h 533"/>
                <a:gd name="T2" fmla="*/ 0 w 958"/>
                <a:gd name="T3" fmla="*/ 533 h 533"/>
                <a:gd name="T4" fmla="*/ 958 w 958"/>
                <a:gd name="T5" fmla="*/ 216 h 533"/>
                <a:gd name="T6" fmla="*/ 297 w 958"/>
                <a:gd name="T7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8" h="533">
                  <a:moveTo>
                    <a:pt x="297" y="0"/>
                  </a:moveTo>
                  <a:lnTo>
                    <a:pt x="0" y="533"/>
                  </a:lnTo>
                  <a:lnTo>
                    <a:pt x="958" y="216"/>
                  </a:lnTo>
                  <a:lnTo>
                    <a:pt x="297" y="0"/>
                  </a:lnTo>
                </a:path>
              </a:pathLst>
            </a:custGeom>
            <a:noFill/>
            <a:ln w="9525">
              <a:noFill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3" name="任意多边形: 形状 42"/>
            <p:cNvSpPr/>
            <p:nvPr/>
          </p:nvSpPr>
          <p:spPr bwMode="auto">
            <a:xfrm>
              <a:off x="3899757" y="3079156"/>
              <a:ext cx="1624603" cy="1656615"/>
            </a:xfrm>
            <a:custGeom>
              <a:avLst/>
              <a:gdLst>
                <a:gd name="T0" fmla="*/ 1324 w 1421"/>
                <a:gd name="T1" fmla="*/ 1133 h 1449"/>
                <a:gd name="T2" fmla="*/ 1421 w 1421"/>
                <a:gd name="T3" fmla="*/ 471 h 1449"/>
                <a:gd name="T4" fmla="*/ 954 w 1421"/>
                <a:gd name="T5" fmla="*/ 0 h 1449"/>
                <a:gd name="T6" fmla="*/ 0 w 1421"/>
                <a:gd name="T7" fmla="*/ 315 h 1449"/>
                <a:gd name="T8" fmla="*/ 0 w 1421"/>
                <a:gd name="T9" fmla="*/ 315 h 1449"/>
                <a:gd name="T10" fmla="*/ 0 w 1421"/>
                <a:gd name="T11" fmla="*/ 315 h 1449"/>
                <a:gd name="T12" fmla="*/ 368 w 1421"/>
                <a:gd name="T13" fmla="*/ 1449 h 1449"/>
                <a:gd name="T14" fmla="*/ 1324 w 1421"/>
                <a:gd name="T15" fmla="*/ 1133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1" h="1449">
                  <a:moveTo>
                    <a:pt x="1324" y="1133"/>
                  </a:moveTo>
                  <a:lnTo>
                    <a:pt x="1421" y="471"/>
                  </a:lnTo>
                  <a:lnTo>
                    <a:pt x="954" y="0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368" y="1449"/>
                  </a:lnTo>
                  <a:lnTo>
                    <a:pt x="1324" y="113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4" name="任意多边形: 形状 43"/>
            <p:cNvSpPr/>
            <p:nvPr/>
          </p:nvSpPr>
          <p:spPr bwMode="auto">
            <a:xfrm>
              <a:off x="3899757" y="3079156"/>
              <a:ext cx="1624603" cy="1656615"/>
            </a:xfrm>
            <a:custGeom>
              <a:avLst/>
              <a:gdLst>
                <a:gd name="T0" fmla="*/ 1324 w 1421"/>
                <a:gd name="T1" fmla="*/ 1133 h 1449"/>
                <a:gd name="T2" fmla="*/ 1421 w 1421"/>
                <a:gd name="T3" fmla="*/ 471 h 1449"/>
                <a:gd name="T4" fmla="*/ 954 w 1421"/>
                <a:gd name="T5" fmla="*/ 0 h 1449"/>
                <a:gd name="T6" fmla="*/ 0 w 1421"/>
                <a:gd name="T7" fmla="*/ 315 h 1449"/>
                <a:gd name="T8" fmla="*/ 0 w 1421"/>
                <a:gd name="T9" fmla="*/ 315 h 1449"/>
                <a:gd name="T10" fmla="*/ 0 w 1421"/>
                <a:gd name="T11" fmla="*/ 315 h 1449"/>
                <a:gd name="T12" fmla="*/ 368 w 1421"/>
                <a:gd name="T13" fmla="*/ 1449 h 1449"/>
                <a:gd name="T14" fmla="*/ 1324 w 1421"/>
                <a:gd name="T15" fmla="*/ 1133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1" h="1449">
                  <a:moveTo>
                    <a:pt x="1324" y="1133"/>
                  </a:moveTo>
                  <a:lnTo>
                    <a:pt x="1421" y="471"/>
                  </a:lnTo>
                  <a:lnTo>
                    <a:pt x="954" y="0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368" y="1449"/>
                  </a:lnTo>
                  <a:lnTo>
                    <a:pt x="1324" y="1133"/>
                  </a:lnTo>
                </a:path>
              </a:pathLst>
            </a:custGeom>
            <a:noFill/>
            <a:ln w="9525">
              <a:noFill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5" name="任意多边形: 形状 44"/>
            <p:cNvSpPr/>
            <p:nvPr/>
          </p:nvSpPr>
          <p:spPr bwMode="auto">
            <a:xfrm>
              <a:off x="6665354" y="3079156"/>
              <a:ext cx="1626889" cy="1654328"/>
            </a:xfrm>
            <a:custGeom>
              <a:avLst/>
              <a:gdLst>
                <a:gd name="T0" fmla="*/ 459 w 1423"/>
                <a:gd name="T1" fmla="*/ 0 h 1447"/>
                <a:gd name="T2" fmla="*/ 0 w 1423"/>
                <a:gd name="T3" fmla="*/ 477 h 1447"/>
                <a:gd name="T4" fmla="*/ 99 w 1423"/>
                <a:gd name="T5" fmla="*/ 1133 h 1447"/>
                <a:gd name="T6" fmla="*/ 1055 w 1423"/>
                <a:gd name="T7" fmla="*/ 1447 h 1447"/>
                <a:gd name="T8" fmla="*/ 1057 w 1423"/>
                <a:gd name="T9" fmla="*/ 1447 h 1447"/>
                <a:gd name="T10" fmla="*/ 1423 w 1423"/>
                <a:gd name="T11" fmla="*/ 313 h 1447"/>
                <a:gd name="T12" fmla="*/ 459 w 1423"/>
                <a:gd name="T13" fmla="*/ 0 h 1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3" h="1447">
                  <a:moveTo>
                    <a:pt x="459" y="0"/>
                  </a:moveTo>
                  <a:lnTo>
                    <a:pt x="0" y="477"/>
                  </a:lnTo>
                  <a:lnTo>
                    <a:pt x="99" y="1133"/>
                  </a:lnTo>
                  <a:lnTo>
                    <a:pt x="1055" y="1447"/>
                  </a:lnTo>
                  <a:lnTo>
                    <a:pt x="1057" y="1447"/>
                  </a:lnTo>
                  <a:lnTo>
                    <a:pt x="1423" y="313"/>
                  </a:lnTo>
                  <a:lnTo>
                    <a:pt x="459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6" name="任意多边形: 形状 45"/>
            <p:cNvSpPr/>
            <p:nvPr/>
          </p:nvSpPr>
          <p:spPr bwMode="auto">
            <a:xfrm>
              <a:off x="6665354" y="3079156"/>
              <a:ext cx="1626889" cy="1654328"/>
            </a:xfrm>
            <a:custGeom>
              <a:avLst/>
              <a:gdLst>
                <a:gd name="T0" fmla="*/ 459 w 1423"/>
                <a:gd name="T1" fmla="*/ 0 h 1447"/>
                <a:gd name="T2" fmla="*/ 0 w 1423"/>
                <a:gd name="T3" fmla="*/ 477 h 1447"/>
                <a:gd name="T4" fmla="*/ 99 w 1423"/>
                <a:gd name="T5" fmla="*/ 1133 h 1447"/>
                <a:gd name="T6" fmla="*/ 1055 w 1423"/>
                <a:gd name="T7" fmla="*/ 1447 h 1447"/>
                <a:gd name="T8" fmla="*/ 1057 w 1423"/>
                <a:gd name="T9" fmla="*/ 1447 h 1447"/>
                <a:gd name="T10" fmla="*/ 1423 w 1423"/>
                <a:gd name="T11" fmla="*/ 313 h 1447"/>
                <a:gd name="T12" fmla="*/ 459 w 1423"/>
                <a:gd name="T13" fmla="*/ 0 h 1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3" h="1447">
                  <a:moveTo>
                    <a:pt x="459" y="0"/>
                  </a:moveTo>
                  <a:lnTo>
                    <a:pt x="0" y="477"/>
                  </a:lnTo>
                  <a:lnTo>
                    <a:pt x="99" y="1133"/>
                  </a:lnTo>
                  <a:lnTo>
                    <a:pt x="1055" y="1447"/>
                  </a:lnTo>
                  <a:lnTo>
                    <a:pt x="1057" y="1447"/>
                  </a:lnTo>
                  <a:lnTo>
                    <a:pt x="1423" y="313"/>
                  </a:lnTo>
                  <a:lnTo>
                    <a:pt x="459" y="0"/>
                  </a:lnTo>
                </a:path>
              </a:pathLst>
            </a:custGeom>
            <a:noFill/>
            <a:ln w="9525">
              <a:noFill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7" name="任意多边形: 形状 46"/>
            <p:cNvSpPr/>
            <p:nvPr/>
          </p:nvSpPr>
          <p:spPr bwMode="auto">
            <a:xfrm>
              <a:off x="5413461" y="4054375"/>
              <a:ext cx="1362791" cy="1475976"/>
            </a:xfrm>
            <a:custGeom>
              <a:avLst/>
              <a:gdLst>
                <a:gd name="T0" fmla="*/ 1192 w 1192"/>
                <a:gd name="T1" fmla="*/ 280 h 1291"/>
                <a:gd name="T2" fmla="*/ 1192 w 1192"/>
                <a:gd name="T3" fmla="*/ 280 h 1291"/>
                <a:gd name="T4" fmla="*/ 613 w 1192"/>
                <a:gd name="T5" fmla="*/ 0 h 1291"/>
                <a:gd name="T6" fmla="*/ 0 w 1192"/>
                <a:gd name="T7" fmla="*/ 280 h 1291"/>
                <a:gd name="T8" fmla="*/ 4 w 1192"/>
                <a:gd name="T9" fmla="*/ 1287 h 1291"/>
                <a:gd name="T10" fmla="*/ 2 w 1192"/>
                <a:gd name="T11" fmla="*/ 1285 h 1291"/>
                <a:gd name="T12" fmla="*/ 2 w 1192"/>
                <a:gd name="T13" fmla="*/ 1289 h 1291"/>
                <a:gd name="T14" fmla="*/ 4 w 1192"/>
                <a:gd name="T15" fmla="*/ 1291 h 1291"/>
                <a:gd name="T16" fmla="*/ 1190 w 1192"/>
                <a:gd name="T17" fmla="*/ 1289 h 1291"/>
                <a:gd name="T18" fmla="*/ 1192 w 1192"/>
                <a:gd name="T19" fmla="*/ 1287 h 1291"/>
                <a:gd name="T20" fmla="*/ 1192 w 1192"/>
                <a:gd name="T21" fmla="*/ 28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2" h="1291">
                  <a:moveTo>
                    <a:pt x="1192" y="280"/>
                  </a:moveTo>
                  <a:lnTo>
                    <a:pt x="1192" y="280"/>
                  </a:lnTo>
                  <a:lnTo>
                    <a:pt x="613" y="0"/>
                  </a:lnTo>
                  <a:lnTo>
                    <a:pt x="0" y="280"/>
                  </a:lnTo>
                  <a:lnTo>
                    <a:pt x="4" y="1287"/>
                  </a:lnTo>
                  <a:lnTo>
                    <a:pt x="2" y="1285"/>
                  </a:lnTo>
                  <a:lnTo>
                    <a:pt x="2" y="1289"/>
                  </a:lnTo>
                  <a:lnTo>
                    <a:pt x="4" y="1291"/>
                  </a:lnTo>
                  <a:lnTo>
                    <a:pt x="1190" y="1289"/>
                  </a:lnTo>
                  <a:lnTo>
                    <a:pt x="1192" y="1287"/>
                  </a:lnTo>
                  <a:lnTo>
                    <a:pt x="1192" y="28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8" name="任意多边形: 形状 47"/>
            <p:cNvSpPr/>
            <p:nvPr/>
          </p:nvSpPr>
          <p:spPr bwMode="auto">
            <a:xfrm>
              <a:off x="5413461" y="4054375"/>
              <a:ext cx="1362791" cy="1475976"/>
            </a:xfrm>
            <a:custGeom>
              <a:avLst/>
              <a:gdLst>
                <a:gd name="T0" fmla="*/ 1192 w 1192"/>
                <a:gd name="T1" fmla="*/ 280 h 1291"/>
                <a:gd name="T2" fmla="*/ 1192 w 1192"/>
                <a:gd name="T3" fmla="*/ 280 h 1291"/>
                <a:gd name="T4" fmla="*/ 613 w 1192"/>
                <a:gd name="T5" fmla="*/ 0 h 1291"/>
                <a:gd name="T6" fmla="*/ 0 w 1192"/>
                <a:gd name="T7" fmla="*/ 280 h 1291"/>
                <a:gd name="T8" fmla="*/ 4 w 1192"/>
                <a:gd name="T9" fmla="*/ 1287 h 1291"/>
                <a:gd name="T10" fmla="*/ 2 w 1192"/>
                <a:gd name="T11" fmla="*/ 1285 h 1291"/>
                <a:gd name="T12" fmla="*/ 2 w 1192"/>
                <a:gd name="T13" fmla="*/ 1289 h 1291"/>
                <a:gd name="T14" fmla="*/ 4 w 1192"/>
                <a:gd name="T15" fmla="*/ 1291 h 1291"/>
                <a:gd name="T16" fmla="*/ 1190 w 1192"/>
                <a:gd name="T17" fmla="*/ 1289 h 1291"/>
                <a:gd name="T18" fmla="*/ 1192 w 1192"/>
                <a:gd name="T19" fmla="*/ 1287 h 1291"/>
                <a:gd name="T20" fmla="*/ 1192 w 1192"/>
                <a:gd name="T21" fmla="*/ 28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92" h="1291">
                  <a:moveTo>
                    <a:pt x="1192" y="280"/>
                  </a:moveTo>
                  <a:lnTo>
                    <a:pt x="1192" y="280"/>
                  </a:lnTo>
                  <a:lnTo>
                    <a:pt x="613" y="0"/>
                  </a:lnTo>
                  <a:lnTo>
                    <a:pt x="0" y="280"/>
                  </a:lnTo>
                  <a:lnTo>
                    <a:pt x="4" y="1287"/>
                  </a:lnTo>
                  <a:lnTo>
                    <a:pt x="2" y="1285"/>
                  </a:lnTo>
                  <a:lnTo>
                    <a:pt x="2" y="1289"/>
                  </a:lnTo>
                  <a:lnTo>
                    <a:pt x="4" y="1291"/>
                  </a:lnTo>
                  <a:lnTo>
                    <a:pt x="1190" y="1289"/>
                  </a:lnTo>
                  <a:lnTo>
                    <a:pt x="1192" y="1287"/>
                  </a:lnTo>
                  <a:lnTo>
                    <a:pt x="1192" y="280"/>
                  </a:lnTo>
                </a:path>
              </a:pathLst>
            </a:custGeom>
            <a:noFill/>
            <a:ln w="9525">
              <a:noFill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49" name="任意多边形: 形状 48"/>
            <p:cNvSpPr/>
            <p:nvPr/>
          </p:nvSpPr>
          <p:spPr bwMode="auto">
            <a:xfrm>
              <a:off x="4315911" y="1329936"/>
              <a:ext cx="1781232" cy="1749220"/>
            </a:xfrm>
            <a:custGeom>
              <a:avLst/>
              <a:gdLst>
                <a:gd name="T0" fmla="*/ 462 w 750"/>
                <a:gd name="T1" fmla="*/ 1 h 737"/>
                <a:gd name="T2" fmla="*/ 462 w 750"/>
                <a:gd name="T3" fmla="*/ 0 h 737"/>
                <a:gd name="T4" fmla="*/ 0 w 750"/>
                <a:gd name="T5" fmla="*/ 342 h 737"/>
                <a:gd name="T6" fmla="*/ 287 w 750"/>
                <a:gd name="T7" fmla="*/ 737 h 737"/>
                <a:gd name="T8" fmla="*/ 613 w 750"/>
                <a:gd name="T9" fmla="*/ 680 h 737"/>
                <a:gd name="T10" fmla="*/ 750 w 750"/>
                <a:gd name="T11" fmla="*/ 393 h 737"/>
                <a:gd name="T12" fmla="*/ 462 w 750"/>
                <a:gd name="T13" fmla="*/ 1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0" h="737">
                  <a:moveTo>
                    <a:pt x="462" y="1"/>
                  </a:moveTo>
                  <a:cubicBezTo>
                    <a:pt x="462" y="0"/>
                    <a:pt x="462" y="0"/>
                    <a:pt x="462" y="0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287" y="737"/>
                    <a:pt x="287" y="737"/>
                    <a:pt x="287" y="737"/>
                  </a:cubicBezTo>
                  <a:cubicBezTo>
                    <a:pt x="613" y="680"/>
                    <a:pt x="613" y="680"/>
                    <a:pt x="613" y="680"/>
                  </a:cubicBezTo>
                  <a:cubicBezTo>
                    <a:pt x="750" y="393"/>
                    <a:pt x="750" y="393"/>
                    <a:pt x="750" y="393"/>
                  </a:cubicBezTo>
                  <a:cubicBezTo>
                    <a:pt x="750" y="393"/>
                    <a:pt x="474" y="16"/>
                    <a:pt x="462" y="1"/>
                  </a:cubicBezTo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0" name="任意多边形: 形状 49"/>
            <p:cNvSpPr/>
            <p:nvPr/>
          </p:nvSpPr>
          <p:spPr bwMode="auto">
            <a:xfrm>
              <a:off x="6097143" y="1327649"/>
              <a:ext cx="1778945" cy="1751507"/>
            </a:xfrm>
            <a:custGeom>
              <a:avLst/>
              <a:gdLst>
                <a:gd name="T0" fmla="*/ 749 w 749"/>
                <a:gd name="T1" fmla="*/ 343 h 738"/>
                <a:gd name="T2" fmla="*/ 287 w 749"/>
                <a:gd name="T3" fmla="*/ 0 h 738"/>
                <a:gd name="T4" fmla="*/ 284 w 749"/>
                <a:gd name="T5" fmla="*/ 2 h 738"/>
                <a:gd name="T6" fmla="*/ 0 w 749"/>
                <a:gd name="T7" fmla="*/ 395 h 738"/>
                <a:gd name="T8" fmla="*/ 144 w 749"/>
                <a:gd name="T9" fmla="*/ 680 h 738"/>
                <a:gd name="T10" fmla="*/ 460 w 749"/>
                <a:gd name="T11" fmla="*/ 738 h 738"/>
                <a:gd name="T12" fmla="*/ 460 w 749"/>
                <a:gd name="T13" fmla="*/ 738 h 738"/>
                <a:gd name="T14" fmla="*/ 460 w 749"/>
                <a:gd name="T15" fmla="*/ 738 h 738"/>
                <a:gd name="T16" fmla="*/ 460 w 749"/>
                <a:gd name="T17" fmla="*/ 738 h 738"/>
                <a:gd name="T18" fmla="*/ 460 w 749"/>
                <a:gd name="T19" fmla="*/ 738 h 738"/>
                <a:gd name="T20" fmla="*/ 460 w 749"/>
                <a:gd name="T21" fmla="*/ 738 h 738"/>
                <a:gd name="T22" fmla="*/ 749 w 749"/>
                <a:gd name="T23" fmla="*/ 344 h 738"/>
                <a:gd name="T24" fmla="*/ 749 w 749"/>
                <a:gd name="T25" fmla="*/ 343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49" h="738">
                  <a:moveTo>
                    <a:pt x="749" y="343"/>
                  </a:moveTo>
                  <a:cubicBezTo>
                    <a:pt x="287" y="0"/>
                    <a:pt x="287" y="0"/>
                    <a:pt x="287" y="0"/>
                  </a:cubicBezTo>
                  <a:cubicBezTo>
                    <a:pt x="286" y="1"/>
                    <a:pt x="285" y="1"/>
                    <a:pt x="284" y="2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144" y="680"/>
                    <a:pt x="144" y="680"/>
                    <a:pt x="144" y="680"/>
                  </a:cubicBezTo>
                  <a:cubicBezTo>
                    <a:pt x="460" y="738"/>
                    <a:pt x="460" y="738"/>
                    <a:pt x="460" y="738"/>
                  </a:cubicBezTo>
                  <a:cubicBezTo>
                    <a:pt x="460" y="738"/>
                    <a:pt x="460" y="738"/>
                    <a:pt x="460" y="738"/>
                  </a:cubicBezTo>
                  <a:cubicBezTo>
                    <a:pt x="460" y="738"/>
                    <a:pt x="460" y="738"/>
                    <a:pt x="460" y="738"/>
                  </a:cubicBezTo>
                  <a:cubicBezTo>
                    <a:pt x="460" y="738"/>
                    <a:pt x="460" y="738"/>
                    <a:pt x="460" y="738"/>
                  </a:cubicBezTo>
                  <a:cubicBezTo>
                    <a:pt x="460" y="738"/>
                    <a:pt x="460" y="738"/>
                    <a:pt x="460" y="738"/>
                  </a:cubicBezTo>
                  <a:cubicBezTo>
                    <a:pt x="460" y="738"/>
                    <a:pt x="460" y="738"/>
                    <a:pt x="460" y="738"/>
                  </a:cubicBezTo>
                  <a:cubicBezTo>
                    <a:pt x="749" y="344"/>
                    <a:pt x="749" y="344"/>
                    <a:pt x="749" y="344"/>
                  </a:cubicBezTo>
                  <a:cubicBezTo>
                    <a:pt x="749" y="343"/>
                    <a:pt x="749" y="343"/>
                    <a:pt x="749" y="343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1" name="任意多边形: 形状 50"/>
            <p:cNvSpPr/>
            <p:nvPr/>
          </p:nvSpPr>
          <p:spPr bwMode="auto">
            <a:xfrm>
              <a:off x="6776252" y="4374493"/>
              <a:ext cx="466459" cy="1151284"/>
            </a:xfrm>
            <a:custGeom>
              <a:avLst/>
              <a:gdLst>
                <a:gd name="T0" fmla="*/ 0 w 408"/>
                <a:gd name="T1" fmla="*/ 1007 h 1007"/>
                <a:gd name="T2" fmla="*/ 0 w 408"/>
                <a:gd name="T3" fmla="*/ 1007 h 1007"/>
                <a:gd name="T4" fmla="*/ 408 w 408"/>
                <a:gd name="T5" fmla="*/ 561 h 1007"/>
                <a:gd name="T6" fmla="*/ 0 w 408"/>
                <a:gd name="T7" fmla="*/ 0 h 1007"/>
                <a:gd name="T8" fmla="*/ 0 w 408"/>
                <a:gd name="T9" fmla="*/ 1007 h 1007"/>
                <a:gd name="T10" fmla="*/ 0 w 408"/>
                <a:gd name="T11" fmla="*/ 1007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8" h="1007">
                  <a:moveTo>
                    <a:pt x="0" y="1007"/>
                  </a:moveTo>
                  <a:lnTo>
                    <a:pt x="0" y="1007"/>
                  </a:lnTo>
                  <a:lnTo>
                    <a:pt x="408" y="561"/>
                  </a:lnTo>
                  <a:lnTo>
                    <a:pt x="0" y="0"/>
                  </a:lnTo>
                  <a:lnTo>
                    <a:pt x="0" y="1007"/>
                  </a:lnTo>
                  <a:lnTo>
                    <a:pt x="0" y="1007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2" name="任意多边形: 形状 51"/>
            <p:cNvSpPr/>
            <p:nvPr/>
          </p:nvSpPr>
          <p:spPr bwMode="auto">
            <a:xfrm>
              <a:off x="6776252" y="4374493"/>
              <a:ext cx="466459" cy="1151284"/>
            </a:xfrm>
            <a:custGeom>
              <a:avLst/>
              <a:gdLst>
                <a:gd name="T0" fmla="*/ 0 w 408"/>
                <a:gd name="T1" fmla="*/ 1007 h 1007"/>
                <a:gd name="T2" fmla="*/ 0 w 408"/>
                <a:gd name="T3" fmla="*/ 1007 h 1007"/>
                <a:gd name="T4" fmla="*/ 408 w 408"/>
                <a:gd name="T5" fmla="*/ 561 h 1007"/>
                <a:gd name="T6" fmla="*/ 0 w 408"/>
                <a:gd name="T7" fmla="*/ 0 h 1007"/>
                <a:gd name="T8" fmla="*/ 0 w 408"/>
                <a:gd name="T9" fmla="*/ 1007 h 1007"/>
                <a:gd name="T10" fmla="*/ 0 w 408"/>
                <a:gd name="T11" fmla="*/ 1007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8" h="1007">
                  <a:moveTo>
                    <a:pt x="0" y="1007"/>
                  </a:moveTo>
                  <a:lnTo>
                    <a:pt x="0" y="1007"/>
                  </a:lnTo>
                  <a:lnTo>
                    <a:pt x="408" y="561"/>
                  </a:lnTo>
                  <a:lnTo>
                    <a:pt x="0" y="0"/>
                  </a:lnTo>
                  <a:lnTo>
                    <a:pt x="0" y="1007"/>
                  </a:lnTo>
                  <a:lnTo>
                    <a:pt x="0" y="1007"/>
                  </a:lnTo>
                </a:path>
              </a:pathLst>
            </a:custGeom>
            <a:noFill/>
            <a:ln w="9525">
              <a:noFill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3" name="任意多边形: 形状 52"/>
            <p:cNvSpPr/>
            <p:nvPr/>
          </p:nvSpPr>
          <p:spPr bwMode="auto">
            <a:xfrm>
              <a:off x="4940143" y="4372207"/>
              <a:ext cx="477891" cy="1153571"/>
            </a:xfrm>
            <a:custGeom>
              <a:avLst/>
              <a:gdLst>
                <a:gd name="T0" fmla="*/ 414 w 418"/>
                <a:gd name="T1" fmla="*/ 0 h 1009"/>
                <a:gd name="T2" fmla="*/ 0 w 418"/>
                <a:gd name="T3" fmla="*/ 554 h 1009"/>
                <a:gd name="T4" fmla="*/ 418 w 418"/>
                <a:gd name="T5" fmla="*/ 1009 h 1009"/>
                <a:gd name="T6" fmla="*/ 414 w 418"/>
                <a:gd name="T7" fmla="*/ 0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8" h="1009">
                  <a:moveTo>
                    <a:pt x="414" y="0"/>
                  </a:moveTo>
                  <a:lnTo>
                    <a:pt x="0" y="554"/>
                  </a:lnTo>
                  <a:lnTo>
                    <a:pt x="418" y="1009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rgbClr val="B3B3B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4" name="任意多边形: 形状 53"/>
            <p:cNvSpPr/>
            <p:nvPr/>
          </p:nvSpPr>
          <p:spPr bwMode="auto">
            <a:xfrm>
              <a:off x="4940143" y="4372207"/>
              <a:ext cx="477891" cy="1153571"/>
            </a:xfrm>
            <a:custGeom>
              <a:avLst/>
              <a:gdLst>
                <a:gd name="T0" fmla="*/ 414 w 418"/>
                <a:gd name="T1" fmla="*/ 0 h 1009"/>
                <a:gd name="T2" fmla="*/ 0 w 418"/>
                <a:gd name="T3" fmla="*/ 554 h 1009"/>
                <a:gd name="T4" fmla="*/ 418 w 418"/>
                <a:gd name="T5" fmla="*/ 1009 h 1009"/>
                <a:gd name="T6" fmla="*/ 414 w 418"/>
                <a:gd name="T7" fmla="*/ 0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8" h="1009">
                  <a:moveTo>
                    <a:pt x="414" y="0"/>
                  </a:moveTo>
                  <a:lnTo>
                    <a:pt x="0" y="554"/>
                  </a:lnTo>
                  <a:lnTo>
                    <a:pt x="418" y="1009"/>
                  </a:lnTo>
                  <a:lnTo>
                    <a:pt x="414" y="0"/>
                  </a:lnTo>
                </a:path>
              </a:pathLst>
            </a:custGeom>
            <a:noFill/>
            <a:ln w="9525">
              <a:noFill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5" name="任意多边形: 形状 54"/>
            <p:cNvSpPr/>
            <p:nvPr/>
          </p:nvSpPr>
          <p:spPr bwMode="auto">
            <a:xfrm>
              <a:off x="7190119" y="2143952"/>
              <a:ext cx="755709" cy="935204"/>
            </a:xfrm>
            <a:custGeom>
              <a:avLst/>
              <a:gdLst>
                <a:gd name="T0" fmla="*/ 600 w 661"/>
                <a:gd name="T1" fmla="*/ 0 h 818"/>
                <a:gd name="T2" fmla="*/ 0 w 661"/>
                <a:gd name="T3" fmla="*/ 818 h 818"/>
                <a:gd name="T4" fmla="*/ 661 w 661"/>
                <a:gd name="T5" fmla="*/ 602 h 818"/>
                <a:gd name="T6" fmla="*/ 600 w 661"/>
                <a:gd name="T7" fmla="*/ 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1" h="818">
                  <a:moveTo>
                    <a:pt x="600" y="0"/>
                  </a:moveTo>
                  <a:lnTo>
                    <a:pt x="0" y="818"/>
                  </a:lnTo>
                  <a:lnTo>
                    <a:pt x="661" y="602"/>
                  </a:lnTo>
                  <a:lnTo>
                    <a:pt x="60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6" name="任意多边形: 形状 55"/>
            <p:cNvSpPr/>
            <p:nvPr/>
          </p:nvSpPr>
          <p:spPr bwMode="auto">
            <a:xfrm>
              <a:off x="7190119" y="2143952"/>
              <a:ext cx="755709" cy="935204"/>
            </a:xfrm>
            <a:custGeom>
              <a:avLst/>
              <a:gdLst>
                <a:gd name="T0" fmla="*/ 600 w 661"/>
                <a:gd name="T1" fmla="*/ 0 h 818"/>
                <a:gd name="T2" fmla="*/ 0 w 661"/>
                <a:gd name="T3" fmla="*/ 818 h 818"/>
                <a:gd name="T4" fmla="*/ 661 w 661"/>
                <a:gd name="T5" fmla="*/ 602 h 818"/>
                <a:gd name="T6" fmla="*/ 600 w 661"/>
                <a:gd name="T7" fmla="*/ 0 h 8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1" h="818">
                  <a:moveTo>
                    <a:pt x="600" y="0"/>
                  </a:moveTo>
                  <a:lnTo>
                    <a:pt x="0" y="818"/>
                  </a:lnTo>
                  <a:lnTo>
                    <a:pt x="661" y="602"/>
                  </a:lnTo>
                  <a:lnTo>
                    <a:pt x="600" y="0"/>
                  </a:lnTo>
                </a:path>
              </a:pathLst>
            </a:custGeom>
            <a:noFill/>
            <a:ln w="9525">
              <a:noFill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7" name="任意多边形: 形状 56"/>
            <p:cNvSpPr/>
            <p:nvPr/>
          </p:nvSpPr>
          <p:spPr bwMode="auto">
            <a:xfrm>
              <a:off x="7190119" y="2832207"/>
              <a:ext cx="1102123" cy="604796"/>
            </a:xfrm>
            <a:custGeom>
              <a:avLst/>
              <a:gdLst>
                <a:gd name="T0" fmla="*/ 661 w 964"/>
                <a:gd name="T1" fmla="*/ 0 h 529"/>
                <a:gd name="T2" fmla="*/ 0 w 964"/>
                <a:gd name="T3" fmla="*/ 216 h 529"/>
                <a:gd name="T4" fmla="*/ 0 w 964"/>
                <a:gd name="T5" fmla="*/ 216 h 529"/>
                <a:gd name="T6" fmla="*/ 964 w 964"/>
                <a:gd name="T7" fmla="*/ 529 h 529"/>
                <a:gd name="T8" fmla="*/ 661 w 964"/>
                <a:gd name="T9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4" h="529">
                  <a:moveTo>
                    <a:pt x="661" y="0"/>
                  </a:moveTo>
                  <a:lnTo>
                    <a:pt x="0" y="216"/>
                  </a:lnTo>
                  <a:lnTo>
                    <a:pt x="0" y="216"/>
                  </a:lnTo>
                  <a:lnTo>
                    <a:pt x="964" y="529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8" name="任意多边形: 形状 57"/>
            <p:cNvSpPr/>
            <p:nvPr/>
          </p:nvSpPr>
          <p:spPr bwMode="auto">
            <a:xfrm>
              <a:off x="7190119" y="2832207"/>
              <a:ext cx="1102123" cy="604796"/>
            </a:xfrm>
            <a:custGeom>
              <a:avLst/>
              <a:gdLst>
                <a:gd name="T0" fmla="*/ 661 w 964"/>
                <a:gd name="T1" fmla="*/ 0 h 529"/>
                <a:gd name="T2" fmla="*/ 0 w 964"/>
                <a:gd name="T3" fmla="*/ 216 h 529"/>
                <a:gd name="T4" fmla="*/ 0 w 964"/>
                <a:gd name="T5" fmla="*/ 216 h 529"/>
                <a:gd name="T6" fmla="*/ 964 w 964"/>
                <a:gd name="T7" fmla="*/ 529 h 529"/>
                <a:gd name="T8" fmla="*/ 661 w 964"/>
                <a:gd name="T9" fmla="*/ 0 h 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4" h="529">
                  <a:moveTo>
                    <a:pt x="661" y="0"/>
                  </a:moveTo>
                  <a:lnTo>
                    <a:pt x="0" y="216"/>
                  </a:lnTo>
                  <a:lnTo>
                    <a:pt x="0" y="216"/>
                  </a:lnTo>
                  <a:lnTo>
                    <a:pt x="964" y="529"/>
                  </a:lnTo>
                  <a:lnTo>
                    <a:pt x="661" y="0"/>
                  </a:lnTo>
                </a:path>
              </a:pathLst>
            </a:custGeom>
            <a:noFill/>
            <a:ln w="9525">
              <a:noFill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59" name="任意多边形: 形状 58"/>
            <p:cNvSpPr/>
            <p:nvPr/>
          </p:nvSpPr>
          <p:spPr bwMode="auto">
            <a:xfrm>
              <a:off x="6776252" y="4374493"/>
              <a:ext cx="1095263" cy="641381"/>
            </a:xfrm>
            <a:custGeom>
              <a:avLst/>
              <a:gdLst>
                <a:gd name="T0" fmla="*/ 0 w 958"/>
                <a:gd name="T1" fmla="*/ 0 h 561"/>
                <a:gd name="T2" fmla="*/ 408 w 958"/>
                <a:gd name="T3" fmla="*/ 561 h 561"/>
                <a:gd name="T4" fmla="*/ 958 w 958"/>
                <a:gd name="T5" fmla="*/ 314 h 561"/>
                <a:gd name="T6" fmla="*/ 2 w 958"/>
                <a:gd name="T7" fmla="*/ 0 h 561"/>
                <a:gd name="T8" fmla="*/ 2 w 958"/>
                <a:gd name="T9" fmla="*/ 0 h 561"/>
                <a:gd name="T10" fmla="*/ 0 w 958"/>
                <a:gd name="T11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8" h="561">
                  <a:moveTo>
                    <a:pt x="0" y="0"/>
                  </a:moveTo>
                  <a:lnTo>
                    <a:pt x="408" y="561"/>
                  </a:lnTo>
                  <a:lnTo>
                    <a:pt x="958" y="31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0" name="任意多边形: 形状 59"/>
            <p:cNvSpPr/>
            <p:nvPr/>
          </p:nvSpPr>
          <p:spPr bwMode="auto">
            <a:xfrm>
              <a:off x="6776252" y="4374493"/>
              <a:ext cx="1095263" cy="641381"/>
            </a:xfrm>
            <a:custGeom>
              <a:avLst/>
              <a:gdLst>
                <a:gd name="T0" fmla="*/ 0 w 958"/>
                <a:gd name="T1" fmla="*/ 0 h 561"/>
                <a:gd name="T2" fmla="*/ 408 w 958"/>
                <a:gd name="T3" fmla="*/ 561 h 561"/>
                <a:gd name="T4" fmla="*/ 958 w 958"/>
                <a:gd name="T5" fmla="*/ 314 h 561"/>
                <a:gd name="T6" fmla="*/ 2 w 958"/>
                <a:gd name="T7" fmla="*/ 0 h 561"/>
                <a:gd name="T8" fmla="*/ 2 w 958"/>
                <a:gd name="T9" fmla="*/ 0 h 561"/>
                <a:gd name="T10" fmla="*/ 0 w 958"/>
                <a:gd name="T11" fmla="*/ 0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8" h="561">
                  <a:moveTo>
                    <a:pt x="0" y="0"/>
                  </a:moveTo>
                  <a:lnTo>
                    <a:pt x="408" y="561"/>
                  </a:lnTo>
                  <a:lnTo>
                    <a:pt x="958" y="314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1" name="任意多边形: 形状 60"/>
            <p:cNvSpPr/>
            <p:nvPr/>
          </p:nvSpPr>
          <p:spPr bwMode="auto">
            <a:xfrm>
              <a:off x="6778538" y="4374493"/>
              <a:ext cx="1092977" cy="358990"/>
            </a:xfrm>
            <a:custGeom>
              <a:avLst/>
              <a:gdLst>
                <a:gd name="T0" fmla="*/ 0 w 956"/>
                <a:gd name="T1" fmla="*/ 0 h 314"/>
                <a:gd name="T2" fmla="*/ 0 w 956"/>
                <a:gd name="T3" fmla="*/ 0 h 314"/>
                <a:gd name="T4" fmla="*/ 0 w 956"/>
                <a:gd name="T5" fmla="*/ 0 h 314"/>
                <a:gd name="T6" fmla="*/ 956 w 956"/>
                <a:gd name="T7" fmla="*/ 314 h 314"/>
                <a:gd name="T8" fmla="*/ 0 w 956"/>
                <a:gd name="T9" fmla="*/ 0 h 314"/>
                <a:gd name="T10" fmla="*/ 0 w 956"/>
                <a:gd name="T11" fmla="*/ 0 h 314"/>
                <a:gd name="T12" fmla="*/ 0 w 956"/>
                <a:gd name="T13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6" h="31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56" y="31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3B4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2" name="任意多边形: 形状 61"/>
            <p:cNvSpPr/>
            <p:nvPr/>
          </p:nvSpPr>
          <p:spPr bwMode="auto">
            <a:xfrm>
              <a:off x="6778538" y="4374493"/>
              <a:ext cx="1092977" cy="358990"/>
            </a:xfrm>
            <a:custGeom>
              <a:avLst/>
              <a:gdLst>
                <a:gd name="T0" fmla="*/ 0 w 956"/>
                <a:gd name="T1" fmla="*/ 0 h 314"/>
                <a:gd name="T2" fmla="*/ 0 w 956"/>
                <a:gd name="T3" fmla="*/ 0 h 314"/>
                <a:gd name="T4" fmla="*/ 0 w 956"/>
                <a:gd name="T5" fmla="*/ 0 h 314"/>
                <a:gd name="T6" fmla="*/ 956 w 956"/>
                <a:gd name="T7" fmla="*/ 314 h 314"/>
                <a:gd name="T8" fmla="*/ 0 w 956"/>
                <a:gd name="T9" fmla="*/ 0 h 314"/>
                <a:gd name="T10" fmla="*/ 0 w 956"/>
                <a:gd name="T11" fmla="*/ 0 h 314"/>
                <a:gd name="T12" fmla="*/ 0 w 956"/>
                <a:gd name="T13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6" h="314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56" y="31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3" name="任意多边形: 形状 62"/>
            <p:cNvSpPr/>
            <p:nvPr/>
          </p:nvSpPr>
          <p:spPr bwMode="auto">
            <a:xfrm>
              <a:off x="5413461" y="1332222"/>
              <a:ext cx="683682" cy="930631"/>
            </a:xfrm>
            <a:custGeom>
              <a:avLst/>
              <a:gdLst>
                <a:gd name="T0" fmla="*/ 0 w 288"/>
                <a:gd name="T1" fmla="*/ 0 h 392"/>
                <a:gd name="T2" fmla="*/ 288 w 288"/>
                <a:gd name="T3" fmla="*/ 392 h 392"/>
                <a:gd name="T4" fmla="*/ 288 w 288"/>
                <a:gd name="T5" fmla="*/ 392 h 392"/>
                <a:gd name="T6" fmla="*/ 288 w 288"/>
                <a:gd name="T7" fmla="*/ 392 h 392"/>
                <a:gd name="T8" fmla="*/ 287 w 288"/>
                <a:gd name="T9" fmla="*/ 60 h 392"/>
                <a:gd name="T10" fmla="*/ 0 w 288"/>
                <a:gd name="T11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8" h="392">
                  <a:moveTo>
                    <a:pt x="0" y="0"/>
                  </a:moveTo>
                  <a:cubicBezTo>
                    <a:pt x="12" y="15"/>
                    <a:pt x="287" y="392"/>
                    <a:pt x="288" y="392"/>
                  </a:cubicBezTo>
                  <a:cubicBezTo>
                    <a:pt x="288" y="392"/>
                    <a:pt x="288" y="392"/>
                    <a:pt x="288" y="392"/>
                  </a:cubicBezTo>
                  <a:cubicBezTo>
                    <a:pt x="288" y="392"/>
                    <a:pt x="288" y="392"/>
                    <a:pt x="288" y="392"/>
                  </a:cubicBezTo>
                  <a:cubicBezTo>
                    <a:pt x="287" y="60"/>
                    <a:pt x="287" y="60"/>
                    <a:pt x="287" y="6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4" name="任意多边形: 形状 63"/>
            <p:cNvSpPr/>
            <p:nvPr/>
          </p:nvSpPr>
          <p:spPr bwMode="auto">
            <a:xfrm>
              <a:off x="6097143" y="1332222"/>
              <a:ext cx="674536" cy="930631"/>
            </a:xfrm>
            <a:custGeom>
              <a:avLst/>
              <a:gdLst>
                <a:gd name="T0" fmla="*/ 590 w 590"/>
                <a:gd name="T1" fmla="*/ 0 h 814"/>
                <a:gd name="T2" fmla="*/ 0 w 590"/>
                <a:gd name="T3" fmla="*/ 125 h 814"/>
                <a:gd name="T4" fmla="*/ 0 w 590"/>
                <a:gd name="T5" fmla="*/ 814 h 814"/>
                <a:gd name="T6" fmla="*/ 590 w 590"/>
                <a:gd name="T7" fmla="*/ 0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0" h="814">
                  <a:moveTo>
                    <a:pt x="590" y="0"/>
                  </a:moveTo>
                  <a:lnTo>
                    <a:pt x="0" y="125"/>
                  </a:lnTo>
                  <a:lnTo>
                    <a:pt x="0" y="814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5" name="任意多边形: 形状 64"/>
            <p:cNvSpPr/>
            <p:nvPr/>
          </p:nvSpPr>
          <p:spPr bwMode="auto">
            <a:xfrm>
              <a:off x="6097143" y="1332222"/>
              <a:ext cx="674536" cy="930631"/>
            </a:xfrm>
            <a:custGeom>
              <a:avLst/>
              <a:gdLst>
                <a:gd name="T0" fmla="*/ 590 w 590"/>
                <a:gd name="T1" fmla="*/ 0 h 814"/>
                <a:gd name="T2" fmla="*/ 0 w 590"/>
                <a:gd name="T3" fmla="*/ 125 h 814"/>
                <a:gd name="T4" fmla="*/ 0 w 590"/>
                <a:gd name="T5" fmla="*/ 814 h 814"/>
                <a:gd name="T6" fmla="*/ 590 w 590"/>
                <a:gd name="T7" fmla="*/ 0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0" h="814">
                  <a:moveTo>
                    <a:pt x="590" y="0"/>
                  </a:moveTo>
                  <a:lnTo>
                    <a:pt x="0" y="125"/>
                  </a:lnTo>
                  <a:lnTo>
                    <a:pt x="0" y="814"/>
                  </a:lnTo>
                  <a:lnTo>
                    <a:pt x="590" y="0"/>
                  </a:lnTo>
                </a:path>
              </a:pathLst>
            </a:custGeom>
            <a:noFill/>
            <a:ln w="9525">
              <a:noFill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6" name="任意多边形: 形状 65"/>
            <p:cNvSpPr/>
            <p:nvPr/>
          </p:nvSpPr>
          <p:spPr bwMode="auto">
            <a:xfrm>
              <a:off x="4325058" y="4372207"/>
              <a:ext cx="1088403" cy="633378"/>
            </a:xfrm>
            <a:custGeom>
              <a:avLst/>
              <a:gdLst>
                <a:gd name="T0" fmla="*/ 952 w 952"/>
                <a:gd name="T1" fmla="*/ 2 h 554"/>
                <a:gd name="T2" fmla="*/ 952 w 952"/>
                <a:gd name="T3" fmla="*/ 2 h 554"/>
                <a:gd name="T4" fmla="*/ 0 w 952"/>
                <a:gd name="T5" fmla="*/ 318 h 554"/>
                <a:gd name="T6" fmla="*/ 538 w 952"/>
                <a:gd name="T7" fmla="*/ 554 h 554"/>
                <a:gd name="T8" fmla="*/ 952 w 952"/>
                <a:gd name="T9" fmla="*/ 2 h 554"/>
                <a:gd name="T10" fmla="*/ 952 w 952"/>
                <a:gd name="T11" fmla="*/ 2 h 554"/>
                <a:gd name="T12" fmla="*/ 952 w 952"/>
                <a:gd name="T13" fmla="*/ 0 h 554"/>
                <a:gd name="T14" fmla="*/ 952 w 952"/>
                <a:gd name="T15" fmla="*/ 2 h 554"/>
                <a:gd name="T16" fmla="*/ 952 w 952"/>
                <a:gd name="T17" fmla="*/ 2 h 554"/>
                <a:gd name="T18" fmla="*/ 952 w 952"/>
                <a:gd name="T19" fmla="*/ 2 h 554"/>
                <a:gd name="T20" fmla="*/ 952 w 952"/>
                <a:gd name="T21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2" h="554">
                  <a:moveTo>
                    <a:pt x="952" y="2"/>
                  </a:moveTo>
                  <a:lnTo>
                    <a:pt x="952" y="2"/>
                  </a:lnTo>
                  <a:lnTo>
                    <a:pt x="0" y="318"/>
                  </a:lnTo>
                  <a:lnTo>
                    <a:pt x="538" y="554"/>
                  </a:lnTo>
                  <a:lnTo>
                    <a:pt x="952" y="2"/>
                  </a:lnTo>
                  <a:lnTo>
                    <a:pt x="952" y="2"/>
                  </a:lnTo>
                  <a:close/>
                  <a:moveTo>
                    <a:pt x="952" y="0"/>
                  </a:moveTo>
                  <a:lnTo>
                    <a:pt x="952" y="2"/>
                  </a:lnTo>
                  <a:lnTo>
                    <a:pt x="952" y="2"/>
                  </a:lnTo>
                  <a:lnTo>
                    <a:pt x="952" y="2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7" name="任意多边形: 形状 66"/>
            <p:cNvSpPr/>
            <p:nvPr/>
          </p:nvSpPr>
          <p:spPr bwMode="auto">
            <a:xfrm>
              <a:off x="4325058" y="4372207"/>
              <a:ext cx="1088403" cy="633378"/>
            </a:xfrm>
            <a:custGeom>
              <a:avLst/>
              <a:gdLst>
                <a:gd name="T0" fmla="*/ 952 w 952"/>
                <a:gd name="T1" fmla="*/ 2 h 554"/>
                <a:gd name="T2" fmla="*/ 952 w 952"/>
                <a:gd name="T3" fmla="*/ 2 h 554"/>
                <a:gd name="T4" fmla="*/ 0 w 952"/>
                <a:gd name="T5" fmla="*/ 318 h 554"/>
                <a:gd name="T6" fmla="*/ 538 w 952"/>
                <a:gd name="T7" fmla="*/ 554 h 554"/>
                <a:gd name="T8" fmla="*/ 952 w 952"/>
                <a:gd name="T9" fmla="*/ 2 h 554"/>
                <a:gd name="T10" fmla="*/ 952 w 952"/>
                <a:gd name="T11" fmla="*/ 2 h 554"/>
                <a:gd name="T12" fmla="*/ 952 w 952"/>
                <a:gd name="T13" fmla="*/ 0 h 554"/>
                <a:gd name="T14" fmla="*/ 952 w 952"/>
                <a:gd name="T15" fmla="*/ 2 h 554"/>
                <a:gd name="T16" fmla="*/ 952 w 952"/>
                <a:gd name="T17" fmla="*/ 2 h 554"/>
                <a:gd name="T18" fmla="*/ 952 w 952"/>
                <a:gd name="T19" fmla="*/ 2 h 554"/>
                <a:gd name="T20" fmla="*/ 952 w 952"/>
                <a:gd name="T21" fmla="*/ 0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2" h="554">
                  <a:moveTo>
                    <a:pt x="952" y="2"/>
                  </a:moveTo>
                  <a:lnTo>
                    <a:pt x="952" y="2"/>
                  </a:lnTo>
                  <a:lnTo>
                    <a:pt x="0" y="318"/>
                  </a:lnTo>
                  <a:lnTo>
                    <a:pt x="538" y="554"/>
                  </a:lnTo>
                  <a:lnTo>
                    <a:pt x="952" y="2"/>
                  </a:lnTo>
                  <a:lnTo>
                    <a:pt x="952" y="2"/>
                  </a:lnTo>
                  <a:moveTo>
                    <a:pt x="952" y="0"/>
                  </a:moveTo>
                  <a:lnTo>
                    <a:pt x="952" y="2"/>
                  </a:lnTo>
                  <a:lnTo>
                    <a:pt x="952" y="2"/>
                  </a:lnTo>
                  <a:lnTo>
                    <a:pt x="952" y="2"/>
                  </a:lnTo>
                  <a:lnTo>
                    <a:pt x="952" y="0"/>
                  </a:lnTo>
                </a:path>
              </a:pathLst>
            </a:custGeom>
            <a:noFill/>
            <a:ln w="9525">
              <a:noFill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68" name="任意多边形: 形状 67"/>
            <p:cNvSpPr/>
            <p:nvPr/>
          </p:nvSpPr>
          <p:spPr bwMode="auto">
            <a:xfrm>
              <a:off x="4325058" y="4374493"/>
              <a:ext cx="1088403" cy="361277"/>
            </a:xfrm>
            <a:custGeom>
              <a:avLst/>
              <a:gdLst>
                <a:gd name="T0" fmla="*/ 952 w 952"/>
                <a:gd name="T1" fmla="*/ 0 h 316"/>
                <a:gd name="T2" fmla="*/ 952 w 952"/>
                <a:gd name="T3" fmla="*/ 0 h 316"/>
                <a:gd name="T4" fmla="*/ 952 w 952"/>
                <a:gd name="T5" fmla="*/ 0 h 316"/>
                <a:gd name="T6" fmla="*/ 0 w 952"/>
                <a:gd name="T7" fmla="*/ 316 h 316"/>
                <a:gd name="T8" fmla="*/ 0 w 952"/>
                <a:gd name="T9" fmla="*/ 316 h 316"/>
                <a:gd name="T10" fmla="*/ 952 w 952"/>
                <a:gd name="T11" fmla="*/ 0 h 316"/>
                <a:gd name="T12" fmla="*/ 952 w 952"/>
                <a:gd name="T13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2" h="316">
                  <a:moveTo>
                    <a:pt x="952" y="0"/>
                  </a:moveTo>
                  <a:lnTo>
                    <a:pt x="952" y="0"/>
                  </a:lnTo>
                  <a:lnTo>
                    <a:pt x="952" y="0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952" y="0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4C648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9" name="任意多边形: 形状 68"/>
            <p:cNvSpPr/>
            <p:nvPr/>
          </p:nvSpPr>
          <p:spPr bwMode="auto">
            <a:xfrm>
              <a:off x="4325058" y="4374493"/>
              <a:ext cx="1088403" cy="361277"/>
            </a:xfrm>
            <a:custGeom>
              <a:avLst/>
              <a:gdLst>
                <a:gd name="T0" fmla="*/ 952 w 952"/>
                <a:gd name="T1" fmla="*/ 0 h 316"/>
                <a:gd name="T2" fmla="*/ 952 w 952"/>
                <a:gd name="T3" fmla="*/ 0 h 316"/>
                <a:gd name="T4" fmla="*/ 952 w 952"/>
                <a:gd name="T5" fmla="*/ 0 h 316"/>
                <a:gd name="T6" fmla="*/ 0 w 952"/>
                <a:gd name="T7" fmla="*/ 316 h 316"/>
                <a:gd name="T8" fmla="*/ 0 w 952"/>
                <a:gd name="T9" fmla="*/ 316 h 316"/>
                <a:gd name="T10" fmla="*/ 952 w 952"/>
                <a:gd name="T11" fmla="*/ 0 h 316"/>
                <a:gd name="T12" fmla="*/ 952 w 952"/>
                <a:gd name="T13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2" h="316">
                  <a:moveTo>
                    <a:pt x="952" y="0"/>
                  </a:moveTo>
                  <a:lnTo>
                    <a:pt x="952" y="0"/>
                  </a:lnTo>
                  <a:lnTo>
                    <a:pt x="952" y="0"/>
                  </a:lnTo>
                  <a:lnTo>
                    <a:pt x="0" y="316"/>
                  </a:lnTo>
                  <a:lnTo>
                    <a:pt x="0" y="316"/>
                  </a:lnTo>
                  <a:lnTo>
                    <a:pt x="952" y="0"/>
                  </a:lnTo>
                  <a:lnTo>
                    <a:pt x="952" y="0"/>
                  </a:lnTo>
                </a:path>
              </a:pathLst>
            </a:custGeom>
            <a:noFill/>
            <a:ln w="9525">
              <a:noFill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0" name="矩形 69"/>
            <p:cNvSpPr/>
            <p:nvPr/>
          </p:nvSpPr>
          <p:spPr bwMode="auto">
            <a:xfrm>
              <a:off x="5413461" y="4374493"/>
              <a:ext cx="1144" cy="1144"/>
            </a:xfrm>
            <a:prstGeom prst="rect">
              <a:avLst/>
            </a:prstGeom>
            <a:solidFill>
              <a:srgbClr val="9D9D9D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1" name="任意多边形: 形状 70"/>
            <p:cNvSpPr/>
            <p:nvPr/>
          </p:nvSpPr>
          <p:spPr bwMode="auto">
            <a:xfrm>
              <a:off x="5413461" y="437449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2" name="任意多边形: 形状 71"/>
            <p:cNvSpPr/>
            <p:nvPr/>
          </p:nvSpPr>
          <p:spPr bwMode="auto">
            <a:xfrm>
              <a:off x="3899757" y="2829920"/>
              <a:ext cx="1095263" cy="609369"/>
            </a:xfrm>
            <a:custGeom>
              <a:avLst/>
              <a:gdLst>
                <a:gd name="T0" fmla="*/ 297 w 958"/>
                <a:gd name="T1" fmla="*/ 0 h 533"/>
                <a:gd name="T2" fmla="*/ 297 w 958"/>
                <a:gd name="T3" fmla="*/ 0 h 533"/>
                <a:gd name="T4" fmla="*/ 0 w 958"/>
                <a:gd name="T5" fmla="*/ 533 h 533"/>
                <a:gd name="T6" fmla="*/ 73 w 958"/>
                <a:gd name="T7" fmla="*/ 509 h 533"/>
                <a:gd name="T8" fmla="*/ 954 w 958"/>
                <a:gd name="T9" fmla="*/ 218 h 533"/>
                <a:gd name="T10" fmla="*/ 954 w 958"/>
                <a:gd name="T11" fmla="*/ 218 h 533"/>
                <a:gd name="T12" fmla="*/ 958 w 958"/>
                <a:gd name="T13" fmla="*/ 216 h 533"/>
                <a:gd name="T14" fmla="*/ 297 w 958"/>
                <a:gd name="T15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8" h="533">
                  <a:moveTo>
                    <a:pt x="297" y="0"/>
                  </a:moveTo>
                  <a:lnTo>
                    <a:pt x="297" y="0"/>
                  </a:lnTo>
                  <a:lnTo>
                    <a:pt x="0" y="533"/>
                  </a:lnTo>
                  <a:lnTo>
                    <a:pt x="73" y="509"/>
                  </a:lnTo>
                  <a:lnTo>
                    <a:pt x="954" y="218"/>
                  </a:lnTo>
                  <a:lnTo>
                    <a:pt x="954" y="218"/>
                  </a:lnTo>
                  <a:lnTo>
                    <a:pt x="958" y="216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3" name="任意多边形: 形状 72"/>
            <p:cNvSpPr/>
            <p:nvPr/>
          </p:nvSpPr>
          <p:spPr bwMode="auto">
            <a:xfrm>
              <a:off x="3899757" y="2829920"/>
              <a:ext cx="1095263" cy="609369"/>
            </a:xfrm>
            <a:custGeom>
              <a:avLst/>
              <a:gdLst>
                <a:gd name="T0" fmla="*/ 297 w 958"/>
                <a:gd name="T1" fmla="*/ 0 h 533"/>
                <a:gd name="T2" fmla="*/ 297 w 958"/>
                <a:gd name="T3" fmla="*/ 0 h 533"/>
                <a:gd name="T4" fmla="*/ 0 w 958"/>
                <a:gd name="T5" fmla="*/ 533 h 533"/>
                <a:gd name="T6" fmla="*/ 73 w 958"/>
                <a:gd name="T7" fmla="*/ 509 h 533"/>
                <a:gd name="T8" fmla="*/ 954 w 958"/>
                <a:gd name="T9" fmla="*/ 218 h 533"/>
                <a:gd name="T10" fmla="*/ 954 w 958"/>
                <a:gd name="T11" fmla="*/ 218 h 533"/>
                <a:gd name="T12" fmla="*/ 958 w 958"/>
                <a:gd name="T13" fmla="*/ 216 h 533"/>
                <a:gd name="T14" fmla="*/ 297 w 958"/>
                <a:gd name="T15" fmla="*/ 0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8" h="533">
                  <a:moveTo>
                    <a:pt x="297" y="0"/>
                  </a:moveTo>
                  <a:lnTo>
                    <a:pt x="297" y="0"/>
                  </a:lnTo>
                  <a:lnTo>
                    <a:pt x="0" y="533"/>
                  </a:lnTo>
                  <a:lnTo>
                    <a:pt x="73" y="509"/>
                  </a:lnTo>
                  <a:lnTo>
                    <a:pt x="954" y="218"/>
                  </a:lnTo>
                  <a:lnTo>
                    <a:pt x="954" y="218"/>
                  </a:lnTo>
                  <a:lnTo>
                    <a:pt x="958" y="216"/>
                  </a:lnTo>
                  <a:lnTo>
                    <a:pt x="297" y="0"/>
                  </a:lnTo>
                </a:path>
              </a:pathLst>
            </a:custGeom>
            <a:noFill/>
            <a:ln w="9525">
              <a:noFill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4" name="矩形 73"/>
            <p:cNvSpPr/>
            <p:nvPr/>
          </p:nvSpPr>
          <p:spPr bwMode="auto">
            <a:xfrm>
              <a:off x="4990447" y="3079156"/>
              <a:ext cx="1144" cy="1144"/>
            </a:xfrm>
            <a:prstGeom prst="rect">
              <a:avLst/>
            </a:prstGeom>
            <a:solidFill>
              <a:srgbClr val="465B76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5" name="任意多边形: 形状 74"/>
            <p:cNvSpPr/>
            <p:nvPr/>
          </p:nvSpPr>
          <p:spPr bwMode="auto">
            <a:xfrm>
              <a:off x="4990447" y="3079156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6" name="任意多边形: 形状 75"/>
            <p:cNvSpPr/>
            <p:nvPr/>
          </p:nvSpPr>
          <p:spPr bwMode="auto">
            <a:xfrm>
              <a:off x="3899757" y="3079156"/>
              <a:ext cx="1513704" cy="1656615"/>
            </a:xfrm>
            <a:custGeom>
              <a:avLst/>
              <a:gdLst>
                <a:gd name="T0" fmla="*/ 954 w 1324"/>
                <a:gd name="T1" fmla="*/ 0 h 1449"/>
                <a:gd name="T2" fmla="*/ 73 w 1324"/>
                <a:gd name="T3" fmla="*/ 291 h 1449"/>
                <a:gd name="T4" fmla="*/ 0 w 1324"/>
                <a:gd name="T5" fmla="*/ 315 h 1449"/>
                <a:gd name="T6" fmla="*/ 0 w 1324"/>
                <a:gd name="T7" fmla="*/ 315 h 1449"/>
                <a:gd name="T8" fmla="*/ 0 w 1324"/>
                <a:gd name="T9" fmla="*/ 315 h 1449"/>
                <a:gd name="T10" fmla="*/ 368 w 1324"/>
                <a:gd name="T11" fmla="*/ 1449 h 1449"/>
                <a:gd name="T12" fmla="*/ 372 w 1324"/>
                <a:gd name="T13" fmla="*/ 1449 h 1449"/>
                <a:gd name="T14" fmla="*/ 372 w 1324"/>
                <a:gd name="T15" fmla="*/ 1449 h 1449"/>
                <a:gd name="T16" fmla="*/ 1324 w 1324"/>
                <a:gd name="T17" fmla="*/ 1133 h 1449"/>
                <a:gd name="T18" fmla="*/ 954 w 1324"/>
                <a:gd name="T19" fmla="*/ 0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4" h="1449">
                  <a:moveTo>
                    <a:pt x="954" y="0"/>
                  </a:moveTo>
                  <a:lnTo>
                    <a:pt x="73" y="29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368" y="1449"/>
                  </a:lnTo>
                  <a:lnTo>
                    <a:pt x="372" y="1449"/>
                  </a:lnTo>
                  <a:lnTo>
                    <a:pt x="372" y="1449"/>
                  </a:lnTo>
                  <a:lnTo>
                    <a:pt x="1324" y="1133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320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en-US" altLang="zh-CN" sz="32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77" name="任意多边形: 形状 76"/>
            <p:cNvSpPr/>
            <p:nvPr/>
          </p:nvSpPr>
          <p:spPr bwMode="auto">
            <a:xfrm>
              <a:off x="3899757" y="3079156"/>
              <a:ext cx="1513704" cy="1656615"/>
            </a:xfrm>
            <a:custGeom>
              <a:avLst/>
              <a:gdLst>
                <a:gd name="T0" fmla="*/ 954 w 1324"/>
                <a:gd name="T1" fmla="*/ 0 h 1449"/>
                <a:gd name="T2" fmla="*/ 73 w 1324"/>
                <a:gd name="T3" fmla="*/ 291 h 1449"/>
                <a:gd name="T4" fmla="*/ 0 w 1324"/>
                <a:gd name="T5" fmla="*/ 315 h 1449"/>
                <a:gd name="T6" fmla="*/ 0 w 1324"/>
                <a:gd name="T7" fmla="*/ 315 h 1449"/>
                <a:gd name="T8" fmla="*/ 0 w 1324"/>
                <a:gd name="T9" fmla="*/ 315 h 1449"/>
                <a:gd name="T10" fmla="*/ 368 w 1324"/>
                <a:gd name="T11" fmla="*/ 1449 h 1449"/>
                <a:gd name="T12" fmla="*/ 372 w 1324"/>
                <a:gd name="T13" fmla="*/ 1449 h 1449"/>
                <a:gd name="T14" fmla="*/ 372 w 1324"/>
                <a:gd name="T15" fmla="*/ 1449 h 1449"/>
                <a:gd name="T16" fmla="*/ 1324 w 1324"/>
                <a:gd name="T17" fmla="*/ 1133 h 1449"/>
                <a:gd name="T18" fmla="*/ 954 w 1324"/>
                <a:gd name="T19" fmla="*/ 0 h 1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24" h="1449">
                  <a:moveTo>
                    <a:pt x="954" y="0"/>
                  </a:moveTo>
                  <a:lnTo>
                    <a:pt x="73" y="291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0" y="315"/>
                  </a:lnTo>
                  <a:lnTo>
                    <a:pt x="368" y="1449"/>
                  </a:lnTo>
                  <a:lnTo>
                    <a:pt x="372" y="1449"/>
                  </a:lnTo>
                  <a:lnTo>
                    <a:pt x="372" y="1449"/>
                  </a:lnTo>
                  <a:lnTo>
                    <a:pt x="1324" y="1133"/>
                  </a:lnTo>
                  <a:lnTo>
                    <a:pt x="954" y="0"/>
                  </a:lnTo>
                </a:path>
              </a:pathLst>
            </a:custGeom>
            <a:noFill/>
            <a:ln w="9525">
              <a:noFill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78" name="任意多边形: 形状 77"/>
            <p:cNvSpPr/>
            <p:nvPr/>
          </p:nvSpPr>
          <p:spPr bwMode="auto">
            <a:xfrm>
              <a:off x="4325058" y="4374493"/>
              <a:ext cx="1088403" cy="361277"/>
            </a:xfrm>
            <a:custGeom>
              <a:avLst/>
              <a:gdLst>
                <a:gd name="T0" fmla="*/ 952 w 952"/>
                <a:gd name="T1" fmla="*/ 0 h 316"/>
                <a:gd name="T2" fmla="*/ 0 w 952"/>
                <a:gd name="T3" fmla="*/ 316 h 316"/>
                <a:gd name="T4" fmla="*/ 952 w 952"/>
                <a:gd name="T5" fmla="*/ 0 h 316"/>
                <a:gd name="T6" fmla="*/ 952 w 952"/>
                <a:gd name="T7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2" h="316">
                  <a:moveTo>
                    <a:pt x="952" y="0"/>
                  </a:moveTo>
                  <a:lnTo>
                    <a:pt x="0" y="316"/>
                  </a:lnTo>
                  <a:lnTo>
                    <a:pt x="952" y="0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465C78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9" name="任意多边形: 形状 78"/>
            <p:cNvSpPr/>
            <p:nvPr/>
          </p:nvSpPr>
          <p:spPr bwMode="auto">
            <a:xfrm>
              <a:off x="4325058" y="4374493"/>
              <a:ext cx="1088403" cy="361277"/>
            </a:xfrm>
            <a:custGeom>
              <a:avLst/>
              <a:gdLst>
                <a:gd name="T0" fmla="*/ 952 w 952"/>
                <a:gd name="T1" fmla="*/ 0 h 316"/>
                <a:gd name="T2" fmla="*/ 0 w 952"/>
                <a:gd name="T3" fmla="*/ 316 h 316"/>
                <a:gd name="T4" fmla="*/ 952 w 952"/>
                <a:gd name="T5" fmla="*/ 0 h 316"/>
                <a:gd name="T6" fmla="*/ 952 w 952"/>
                <a:gd name="T7" fmla="*/ 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2" h="316">
                  <a:moveTo>
                    <a:pt x="952" y="0"/>
                  </a:moveTo>
                  <a:lnTo>
                    <a:pt x="0" y="316"/>
                  </a:lnTo>
                  <a:lnTo>
                    <a:pt x="952" y="0"/>
                  </a:lnTo>
                  <a:lnTo>
                    <a:pt x="952" y="0"/>
                  </a:lnTo>
                </a:path>
              </a:pathLst>
            </a:custGeom>
            <a:noFill/>
            <a:ln w="9525">
              <a:noFill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0" name="任意多边形: 形状 79"/>
            <p:cNvSpPr/>
            <p:nvPr/>
          </p:nvSpPr>
          <p:spPr bwMode="auto">
            <a:xfrm>
              <a:off x="3983217" y="3079156"/>
              <a:ext cx="1007231" cy="332695"/>
            </a:xfrm>
            <a:custGeom>
              <a:avLst/>
              <a:gdLst>
                <a:gd name="T0" fmla="*/ 881 w 881"/>
                <a:gd name="T1" fmla="*/ 0 h 291"/>
                <a:gd name="T2" fmla="*/ 0 w 881"/>
                <a:gd name="T3" fmla="*/ 291 h 291"/>
                <a:gd name="T4" fmla="*/ 881 w 881"/>
                <a:gd name="T5" fmla="*/ 0 h 291"/>
                <a:gd name="T6" fmla="*/ 881 w 881"/>
                <a:gd name="T7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1" h="291">
                  <a:moveTo>
                    <a:pt x="881" y="0"/>
                  </a:moveTo>
                  <a:lnTo>
                    <a:pt x="0" y="291"/>
                  </a:lnTo>
                  <a:lnTo>
                    <a:pt x="881" y="0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41546D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1" name="任意多边形: 形状 80"/>
            <p:cNvSpPr/>
            <p:nvPr/>
          </p:nvSpPr>
          <p:spPr bwMode="auto">
            <a:xfrm>
              <a:off x="3983217" y="3079156"/>
              <a:ext cx="1007231" cy="332695"/>
            </a:xfrm>
            <a:custGeom>
              <a:avLst/>
              <a:gdLst>
                <a:gd name="T0" fmla="*/ 881 w 881"/>
                <a:gd name="T1" fmla="*/ 0 h 291"/>
                <a:gd name="T2" fmla="*/ 0 w 881"/>
                <a:gd name="T3" fmla="*/ 291 h 291"/>
                <a:gd name="T4" fmla="*/ 881 w 881"/>
                <a:gd name="T5" fmla="*/ 0 h 291"/>
                <a:gd name="T6" fmla="*/ 881 w 881"/>
                <a:gd name="T7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1" h="291">
                  <a:moveTo>
                    <a:pt x="881" y="0"/>
                  </a:moveTo>
                  <a:lnTo>
                    <a:pt x="0" y="291"/>
                  </a:lnTo>
                  <a:lnTo>
                    <a:pt x="881" y="0"/>
                  </a:lnTo>
                  <a:lnTo>
                    <a:pt x="881" y="0"/>
                  </a:lnTo>
                </a:path>
              </a:pathLst>
            </a:custGeom>
            <a:noFill/>
            <a:ln w="9525">
              <a:noFill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2" name="任意多边形: 形状 81"/>
            <p:cNvSpPr/>
            <p:nvPr/>
          </p:nvSpPr>
          <p:spPr bwMode="auto">
            <a:xfrm>
              <a:off x="6778538" y="3079156"/>
              <a:ext cx="1513704" cy="1654328"/>
            </a:xfrm>
            <a:custGeom>
              <a:avLst/>
              <a:gdLst>
                <a:gd name="T0" fmla="*/ 360 w 1324"/>
                <a:gd name="T1" fmla="*/ 0 h 1447"/>
                <a:gd name="T2" fmla="*/ 360 w 1324"/>
                <a:gd name="T3" fmla="*/ 0 h 1447"/>
                <a:gd name="T4" fmla="*/ 0 w 1324"/>
                <a:gd name="T5" fmla="*/ 1133 h 1447"/>
                <a:gd name="T6" fmla="*/ 956 w 1324"/>
                <a:gd name="T7" fmla="*/ 1447 h 1447"/>
                <a:gd name="T8" fmla="*/ 958 w 1324"/>
                <a:gd name="T9" fmla="*/ 1447 h 1447"/>
                <a:gd name="T10" fmla="*/ 1324 w 1324"/>
                <a:gd name="T11" fmla="*/ 313 h 1447"/>
                <a:gd name="T12" fmla="*/ 360 w 1324"/>
                <a:gd name="T13" fmla="*/ 0 h 1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4" h="1447">
                  <a:moveTo>
                    <a:pt x="360" y="0"/>
                  </a:moveTo>
                  <a:lnTo>
                    <a:pt x="360" y="0"/>
                  </a:lnTo>
                  <a:lnTo>
                    <a:pt x="0" y="1133"/>
                  </a:lnTo>
                  <a:lnTo>
                    <a:pt x="956" y="1447"/>
                  </a:lnTo>
                  <a:lnTo>
                    <a:pt x="958" y="1447"/>
                  </a:lnTo>
                  <a:lnTo>
                    <a:pt x="1324" y="313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320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en-US" altLang="zh-CN" sz="32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3" name="任意多边形: 形状 82"/>
            <p:cNvSpPr/>
            <p:nvPr/>
          </p:nvSpPr>
          <p:spPr bwMode="auto">
            <a:xfrm>
              <a:off x="6778538" y="3079156"/>
              <a:ext cx="1513704" cy="1654328"/>
            </a:xfrm>
            <a:custGeom>
              <a:avLst/>
              <a:gdLst>
                <a:gd name="T0" fmla="*/ 360 w 1324"/>
                <a:gd name="T1" fmla="*/ 0 h 1447"/>
                <a:gd name="T2" fmla="*/ 360 w 1324"/>
                <a:gd name="T3" fmla="*/ 0 h 1447"/>
                <a:gd name="T4" fmla="*/ 0 w 1324"/>
                <a:gd name="T5" fmla="*/ 1133 h 1447"/>
                <a:gd name="T6" fmla="*/ 956 w 1324"/>
                <a:gd name="T7" fmla="*/ 1447 h 1447"/>
                <a:gd name="T8" fmla="*/ 958 w 1324"/>
                <a:gd name="T9" fmla="*/ 1447 h 1447"/>
                <a:gd name="T10" fmla="*/ 1324 w 1324"/>
                <a:gd name="T11" fmla="*/ 313 h 1447"/>
                <a:gd name="T12" fmla="*/ 360 w 1324"/>
                <a:gd name="T13" fmla="*/ 0 h 1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24" h="1447">
                  <a:moveTo>
                    <a:pt x="360" y="0"/>
                  </a:moveTo>
                  <a:lnTo>
                    <a:pt x="360" y="0"/>
                  </a:lnTo>
                  <a:lnTo>
                    <a:pt x="0" y="1133"/>
                  </a:lnTo>
                  <a:lnTo>
                    <a:pt x="956" y="1447"/>
                  </a:lnTo>
                  <a:lnTo>
                    <a:pt x="958" y="1447"/>
                  </a:lnTo>
                  <a:lnTo>
                    <a:pt x="1324" y="313"/>
                  </a:lnTo>
                  <a:lnTo>
                    <a:pt x="360" y="0"/>
                  </a:lnTo>
                </a:path>
              </a:pathLst>
            </a:custGeom>
            <a:noFill/>
            <a:ln w="9525">
              <a:noFill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4" name="任意多边形: 形状 83"/>
            <p:cNvSpPr/>
            <p:nvPr/>
          </p:nvSpPr>
          <p:spPr bwMode="auto">
            <a:xfrm>
              <a:off x="6778538" y="4374493"/>
              <a:ext cx="1092977" cy="358990"/>
            </a:xfrm>
            <a:custGeom>
              <a:avLst/>
              <a:gdLst>
                <a:gd name="T0" fmla="*/ 0 w 956"/>
                <a:gd name="T1" fmla="*/ 0 h 314"/>
                <a:gd name="T2" fmla="*/ 0 w 956"/>
                <a:gd name="T3" fmla="*/ 0 h 314"/>
                <a:gd name="T4" fmla="*/ 956 w 956"/>
                <a:gd name="T5" fmla="*/ 314 h 314"/>
                <a:gd name="T6" fmla="*/ 0 w 956"/>
                <a:gd name="T7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6" h="314">
                  <a:moveTo>
                    <a:pt x="0" y="0"/>
                  </a:moveTo>
                  <a:lnTo>
                    <a:pt x="0" y="0"/>
                  </a:lnTo>
                  <a:lnTo>
                    <a:pt x="956" y="3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5363C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5" name="任意多边形: 形状 84"/>
            <p:cNvSpPr/>
            <p:nvPr/>
          </p:nvSpPr>
          <p:spPr bwMode="auto">
            <a:xfrm>
              <a:off x="6778538" y="4374493"/>
              <a:ext cx="1092977" cy="358990"/>
            </a:xfrm>
            <a:custGeom>
              <a:avLst/>
              <a:gdLst>
                <a:gd name="T0" fmla="*/ 0 w 956"/>
                <a:gd name="T1" fmla="*/ 0 h 314"/>
                <a:gd name="T2" fmla="*/ 0 w 956"/>
                <a:gd name="T3" fmla="*/ 0 h 314"/>
                <a:gd name="T4" fmla="*/ 956 w 956"/>
                <a:gd name="T5" fmla="*/ 314 h 314"/>
                <a:gd name="T6" fmla="*/ 0 w 956"/>
                <a:gd name="T7" fmla="*/ 0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6" h="314">
                  <a:moveTo>
                    <a:pt x="0" y="0"/>
                  </a:moveTo>
                  <a:lnTo>
                    <a:pt x="0" y="0"/>
                  </a:lnTo>
                  <a:lnTo>
                    <a:pt x="956" y="314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6" name="矩形 85"/>
            <p:cNvSpPr/>
            <p:nvPr/>
          </p:nvSpPr>
          <p:spPr bwMode="auto">
            <a:xfrm>
              <a:off x="5413461" y="4374493"/>
              <a:ext cx="1144" cy="1144"/>
            </a:xfrm>
            <a:prstGeom prst="rect">
              <a:avLst/>
            </a:prstGeom>
            <a:solidFill>
              <a:srgbClr val="A5A5A5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7" name="矩形 86"/>
            <p:cNvSpPr/>
            <p:nvPr/>
          </p:nvSpPr>
          <p:spPr bwMode="auto">
            <a:xfrm>
              <a:off x="5413461" y="4374493"/>
              <a:ext cx="1144" cy="1144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88" name="任意多边形: 形状 87"/>
            <p:cNvSpPr/>
            <p:nvPr/>
          </p:nvSpPr>
          <p:spPr bwMode="auto">
            <a:xfrm>
              <a:off x="5413461" y="4374493"/>
              <a:ext cx="1362791" cy="1155858"/>
            </a:xfrm>
            <a:custGeom>
              <a:avLst/>
              <a:gdLst>
                <a:gd name="T0" fmla="*/ 0 w 1192"/>
                <a:gd name="T1" fmla="*/ 0 h 1011"/>
                <a:gd name="T2" fmla="*/ 4 w 1192"/>
                <a:gd name="T3" fmla="*/ 1007 h 1011"/>
                <a:gd name="T4" fmla="*/ 2 w 1192"/>
                <a:gd name="T5" fmla="*/ 1007 h 1011"/>
                <a:gd name="T6" fmla="*/ 2 w 1192"/>
                <a:gd name="T7" fmla="*/ 1009 h 1011"/>
                <a:gd name="T8" fmla="*/ 4 w 1192"/>
                <a:gd name="T9" fmla="*/ 1011 h 1011"/>
                <a:gd name="T10" fmla="*/ 1190 w 1192"/>
                <a:gd name="T11" fmla="*/ 1009 h 1011"/>
                <a:gd name="T12" fmla="*/ 1192 w 1192"/>
                <a:gd name="T13" fmla="*/ 1007 h 1011"/>
                <a:gd name="T14" fmla="*/ 1192 w 1192"/>
                <a:gd name="T15" fmla="*/ 0 h 1011"/>
                <a:gd name="T16" fmla="*/ 1192 w 1192"/>
                <a:gd name="T17" fmla="*/ 0 h 1011"/>
                <a:gd name="T18" fmla="*/ 0 w 1192"/>
                <a:gd name="T19" fmla="*/ 0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2" h="1011">
                  <a:moveTo>
                    <a:pt x="0" y="0"/>
                  </a:moveTo>
                  <a:lnTo>
                    <a:pt x="4" y="1007"/>
                  </a:lnTo>
                  <a:lnTo>
                    <a:pt x="2" y="1007"/>
                  </a:lnTo>
                  <a:lnTo>
                    <a:pt x="2" y="1009"/>
                  </a:lnTo>
                  <a:lnTo>
                    <a:pt x="4" y="1011"/>
                  </a:lnTo>
                  <a:lnTo>
                    <a:pt x="1190" y="1009"/>
                  </a:lnTo>
                  <a:lnTo>
                    <a:pt x="1192" y="1007"/>
                  </a:lnTo>
                  <a:lnTo>
                    <a:pt x="1192" y="0"/>
                  </a:lnTo>
                  <a:lnTo>
                    <a:pt x="11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320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en-US" altLang="zh-CN" sz="32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89" name="任意多边形: 形状 88"/>
            <p:cNvSpPr/>
            <p:nvPr/>
          </p:nvSpPr>
          <p:spPr bwMode="auto">
            <a:xfrm>
              <a:off x="5413461" y="4374493"/>
              <a:ext cx="1362791" cy="1155858"/>
            </a:xfrm>
            <a:custGeom>
              <a:avLst/>
              <a:gdLst>
                <a:gd name="T0" fmla="*/ 0 w 1192"/>
                <a:gd name="T1" fmla="*/ 0 h 1011"/>
                <a:gd name="T2" fmla="*/ 4 w 1192"/>
                <a:gd name="T3" fmla="*/ 1007 h 1011"/>
                <a:gd name="T4" fmla="*/ 2 w 1192"/>
                <a:gd name="T5" fmla="*/ 1007 h 1011"/>
                <a:gd name="T6" fmla="*/ 2 w 1192"/>
                <a:gd name="T7" fmla="*/ 1009 h 1011"/>
                <a:gd name="T8" fmla="*/ 4 w 1192"/>
                <a:gd name="T9" fmla="*/ 1011 h 1011"/>
                <a:gd name="T10" fmla="*/ 1190 w 1192"/>
                <a:gd name="T11" fmla="*/ 1009 h 1011"/>
                <a:gd name="T12" fmla="*/ 1192 w 1192"/>
                <a:gd name="T13" fmla="*/ 1007 h 1011"/>
                <a:gd name="T14" fmla="*/ 1192 w 1192"/>
                <a:gd name="T15" fmla="*/ 0 h 1011"/>
                <a:gd name="T16" fmla="*/ 1192 w 1192"/>
                <a:gd name="T17" fmla="*/ 0 h 1011"/>
                <a:gd name="T18" fmla="*/ 0 w 1192"/>
                <a:gd name="T19" fmla="*/ 0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2" h="1011">
                  <a:moveTo>
                    <a:pt x="0" y="0"/>
                  </a:moveTo>
                  <a:lnTo>
                    <a:pt x="4" y="1007"/>
                  </a:lnTo>
                  <a:lnTo>
                    <a:pt x="2" y="1007"/>
                  </a:lnTo>
                  <a:lnTo>
                    <a:pt x="2" y="1009"/>
                  </a:lnTo>
                  <a:lnTo>
                    <a:pt x="4" y="1011"/>
                  </a:lnTo>
                  <a:lnTo>
                    <a:pt x="1190" y="1009"/>
                  </a:lnTo>
                  <a:lnTo>
                    <a:pt x="1192" y="1007"/>
                  </a:lnTo>
                  <a:lnTo>
                    <a:pt x="1192" y="0"/>
                  </a:lnTo>
                  <a:lnTo>
                    <a:pt x="1192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0" name="矩形 89"/>
            <p:cNvSpPr/>
            <p:nvPr/>
          </p:nvSpPr>
          <p:spPr bwMode="auto">
            <a:xfrm>
              <a:off x="5413461" y="4374493"/>
              <a:ext cx="1144" cy="1144"/>
            </a:xfrm>
            <a:prstGeom prst="rect">
              <a:avLst/>
            </a:prstGeom>
            <a:solidFill>
              <a:srgbClr val="919191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1" name="矩形 90"/>
            <p:cNvSpPr/>
            <p:nvPr/>
          </p:nvSpPr>
          <p:spPr bwMode="auto">
            <a:xfrm>
              <a:off x="5413461" y="4374493"/>
              <a:ext cx="1144" cy="1144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2" name="任意多边形: 形状 91"/>
            <p:cNvSpPr/>
            <p:nvPr/>
          </p:nvSpPr>
          <p:spPr bwMode="auto">
            <a:xfrm>
              <a:off x="4315911" y="1329936"/>
              <a:ext cx="1781232" cy="1749220"/>
            </a:xfrm>
            <a:custGeom>
              <a:avLst/>
              <a:gdLst>
                <a:gd name="T0" fmla="*/ 462 w 750"/>
                <a:gd name="T1" fmla="*/ 0 h 737"/>
                <a:gd name="T2" fmla="*/ 0 w 750"/>
                <a:gd name="T3" fmla="*/ 342 h 737"/>
                <a:gd name="T4" fmla="*/ 287 w 750"/>
                <a:gd name="T5" fmla="*/ 737 h 737"/>
                <a:gd name="T6" fmla="*/ 750 w 750"/>
                <a:gd name="T7" fmla="*/ 393 h 737"/>
                <a:gd name="T8" fmla="*/ 750 w 750"/>
                <a:gd name="T9" fmla="*/ 393 h 737"/>
                <a:gd name="T10" fmla="*/ 462 w 750"/>
                <a:gd name="T11" fmla="*/ 1 h 737"/>
                <a:gd name="T12" fmla="*/ 462 w 750"/>
                <a:gd name="T13" fmla="*/ 1 h 737"/>
                <a:gd name="T14" fmla="*/ 462 w 750"/>
                <a:gd name="T15" fmla="*/ 0 h 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0" h="737">
                  <a:moveTo>
                    <a:pt x="462" y="0"/>
                  </a:moveTo>
                  <a:cubicBezTo>
                    <a:pt x="0" y="342"/>
                    <a:pt x="0" y="342"/>
                    <a:pt x="0" y="342"/>
                  </a:cubicBezTo>
                  <a:cubicBezTo>
                    <a:pt x="287" y="737"/>
                    <a:pt x="287" y="737"/>
                    <a:pt x="287" y="737"/>
                  </a:cubicBezTo>
                  <a:cubicBezTo>
                    <a:pt x="750" y="393"/>
                    <a:pt x="750" y="393"/>
                    <a:pt x="750" y="393"/>
                  </a:cubicBezTo>
                  <a:cubicBezTo>
                    <a:pt x="750" y="393"/>
                    <a:pt x="750" y="393"/>
                    <a:pt x="750" y="393"/>
                  </a:cubicBezTo>
                  <a:cubicBezTo>
                    <a:pt x="606" y="199"/>
                    <a:pt x="462" y="1"/>
                    <a:pt x="462" y="1"/>
                  </a:cubicBezTo>
                  <a:cubicBezTo>
                    <a:pt x="462" y="1"/>
                    <a:pt x="462" y="1"/>
                    <a:pt x="462" y="1"/>
                  </a:cubicBezTo>
                  <a:cubicBezTo>
                    <a:pt x="462" y="0"/>
                    <a:pt x="462" y="0"/>
                    <a:pt x="462" y="0"/>
                  </a:cubicBezTo>
                </a:path>
              </a:pathLst>
            </a:custGeom>
            <a:solidFill>
              <a:schemeClr val="accent5">
                <a:lumMod val="10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3200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  <a:endParaRPr lang="en-US" altLang="zh-CN" sz="32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3" name="任意多边形: 形状 92"/>
            <p:cNvSpPr/>
            <p:nvPr/>
          </p:nvSpPr>
          <p:spPr bwMode="auto">
            <a:xfrm>
              <a:off x="5413461" y="1332222"/>
              <a:ext cx="683682" cy="930631"/>
            </a:xfrm>
            <a:custGeom>
              <a:avLst/>
              <a:gdLst>
                <a:gd name="T0" fmla="*/ 0 w 288"/>
                <a:gd name="T1" fmla="*/ 0 h 392"/>
                <a:gd name="T2" fmla="*/ 288 w 288"/>
                <a:gd name="T3" fmla="*/ 392 h 392"/>
                <a:gd name="T4" fmla="*/ 0 w 288"/>
                <a:gd name="T5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8" h="392">
                  <a:moveTo>
                    <a:pt x="0" y="0"/>
                  </a:moveTo>
                  <a:cubicBezTo>
                    <a:pt x="0" y="0"/>
                    <a:pt x="144" y="198"/>
                    <a:pt x="288" y="392"/>
                  </a:cubicBezTo>
                  <a:cubicBezTo>
                    <a:pt x="287" y="392"/>
                    <a:pt x="12" y="15"/>
                    <a:pt x="0" y="0"/>
                  </a:cubicBezTo>
                </a:path>
              </a:pathLst>
            </a:custGeom>
            <a:solidFill>
              <a:srgbClr val="537B8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4" name="任意多边形: 形状 93"/>
            <p:cNvSpPr/>
            <p:nvPr/>
          </p:nvSpPr>
          <p:spPr bwMode="auto">
            <a:xfrm>
              <a:off x="6097143" y="1327649"/>
              <a:ext cx="1778945" cy="1751507"/>
            </a:xfrm>
            <a:custGeom>
              <a:avLst/>
              <a:gdLst>
                <a:gd name="T0" fmla="*/ 287 w 749"/>
                <a:gd name="T1" fmla="*/ 0 h 738"/>
                <a:gd name="T2" fmla="*/ 284 w 749"/>
                <a:gd name="T3" fmla="*/ 2 h 738"/>
                <a:gd name="T4" fmla="*/ 0 w 749"/>
                <a:gd name="T5" fmla="*/ 395 h 738"/>
                <a:gd name="T6" fmla="*/ 460 w 749"/>
                <a:gd name="T7" fmla="*/ 738 h 738"/>
                <a:gd name="T8" fmla="*/ 460 w 749"/>
                <a:gd name="T9" fmla="*/ 738 h 738"/>
                <a:gd name="T10" fmla="*/ 460 w 749"/>
                <a:gd name="T11" fmla="*/ 738 h 738"/>
                <a:gd name="T12" fmla="*/ 460 w 749"/>
                <a:gd name="T13" fmla="*/ 738 h 738"/>
                <a:gd name="T14" fmla="*/ 460 w 749"/>
                <a:gd name="T15" fmla="*/ 738 h 738"/>
                <a:gd name="T16" fmla="*/ 460 w 749"/>
                <a:gd name="T17" fmla="*/ 738 h 738"/>
                <a:gd name="T18" fmla="*/ 749 w 749"/>
                <a:gd name="T19" fmla="*/ 344 h 738"/>
                <a:gd name="T20" fmla="*/ 749 w 749"/>
                <a:gd name="T21" fmla="*/ 343 h 738"/>
                <a:gd name="T22" fmla="*/ 287 w 749"/>
                <a:gd name="T23" fmla="*/ 0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49" h="738">
                  <a:moveTo>
                    <a:pt x="287" y="0"/>
                  </a:moveTo>
                  <a:cubicBezTo>
                    <a:pt x="286" y="1"/>
                    <a:pt x="285" y="1"/>
                    <a:pt x="284" y="2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460" y="738"/>
                    <a:pt x="460" y="738"/>
                    <a:pt x="460" y="738"/>
                  </a:cubicBezTo>
                  <a:cubicBezTo>
                    <a:pt x="460" y="738"/>
                    <a:pt x="460" y="738"/>
                    <a:pt x="460" y="738"/>
                  </a:cubicBezTo>
                  <a:cubicBezTo>
                    <a:pt x="460" y="738"/>
                    <a:pt x="460" y="738"/>
                    <a:pt x="460" y="738"/>
                  </a:cubicBezTo>
                  <a:cubicBezTo>
                    <a:pt x="460" y="738"/>
                    <a:pt x="460" y="738"/>
                    <a:pt x="460" y="738"/>
                  </a:cubicBezTo>
                  <a:cubicBezTo>
                    <a:pt x="460" y="738"/>
                    <a:pt x="460" y="738"/>
                    <a:pt x="460" y="738"/>
                  </a:cubicBezTo>
                  <a:cubicBezTo>
                    <a:pt x="460" y="738"/>
                    <a:pt x="460" y="738"/>
                    <a:pt x="460" y="738"/>
                  </a:cubicBezTo>
                  <a:cubicBezTo>
                    <a:pt x="749" y="344"/>
                    <a:pt x="749" y="344"/>
                    <a:pt x="749" y="344"/>
                  </a:cubicBezTo>
                  <a:cubicBezTo>
                    <a:pt x="749" y="343"/>
                    <a:pt x="749" y="343"/>
                    <a:pt x="749" y="343"/>
                  </a:cubicBezTo>
                  <a:cubicBezTo>
                    <a:pt x="287" y="0"/>
                    <a:pt x="287" y="0"/>
                    <a:pt x="287" y="0"/>
                  </a:cubicBezTo>
                </a:path>
              </a:pathLst>
            </a:custGeom>
            <a:solidFill>
              <a:schemeClr val="accent4">
                <a:lumMod val="10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en-US" altLang="zh-CN" sz="320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en-US" altLang="zh-CN" sz="320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95" name="任意多边形: 形状 94"/>
            <p:cNvSpPr/>
            <p:nvPr/>
          </p:nvSpPr>
          <p:spPr bwMode="auto">
            <a:xfrm>
              <a:off x="6776252" y="4374493"/>
              <a:ext cx="466459" cy="1151284"/>
            </a:xfrm>
            <a:custGeom>
              <a:avLst/>
              <a:gdLst>
                <a:gd name="T0" fmla="*/ 0 w 408"/>
                <a:gd name="T1" fmla="*/ 0 h 1007"/>
                <a:gd name="T2" fmla="*/ 0 w 408"/>
                <a:gd name="T3" fmla="*/ 1007 h 1007"/>
                <a:gd name="T4" fmla="*/ 0 w 408"/>
                <a:gd name="T5" fmla="*/ 1007 h 1007"/>
                <a:gd name="T6" fmla="*/ 0 w 408"/>
                <a:gd name="T7" fmla="*/ 1007 h 1007"/>
                <a:gd name="T8" fmla="*/ 408 w 408"/>
                <a:gd name="T9" fmla="*/ 561 h 1007"/>
                <a:gd name="T10" fmla="*/ 0 w 408"/>
                <a:gd name="T11" fmla="*/ 0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8" h="1007">
                  <a:moveTo>
                    <a:pt x="0" y="0"/>
                  </a:moveTo>
                  <a:lnTo>
                    <a:pt x="0" y="1007"/>
                  </a:lnTo>
                  <a:lnTo>
                    <a:pt x="0" y="1007"/>
                  </a:lnTo>
                  <a:lnTo>
                    <a:pt x="0" y="1007"/>
                  </a:lnTo>
                  <a:lnTo>
                    <a:pt x="408" y="5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6" name="任意多边形: 形状 95"/>
            <p:cNvSpPr/>
            <p:nvPr/>
          </p:nvSpPr>
          <p:spPr bwMode="auto">
            <a:xfrm>
              <a:off x="6776252" y="4374493"/>
              <a:ext cx="466459" cy="1151284"/>
            </a:xfrm>
            <a:custGeom>
              <a:avLst/>
              <a:gdLst>
                <a:gd name="T0" fmla="*/ 0 w 408"/>
                <a:gd name="T1" fmla="*/ 0 h 1007"/>
                <a:gd name="T2" fmla="*/ 0 w 408"/>
                <a:gd name="T3" fmla="*/ 1007 h 1007"/>
                <a:gd name="T4" fmla="*/ 0 w 408"/>
                <a:gd name="T5" fmla="*/ 1007 h 1007"/>
                <a:gd name="T6" fmla="*/ 0 w 408"/>
                <a:gd name="T7" fmla="*/ 1007 h 1007"/>
                <a:gd name="T8" fmla="*/ 408 w 408"/>
                <a:gd name="T9" fmla="*/ 561 h 1007"/>
                <a:gd name="T10" fmla="*/ 0 w 408"/>
                <a:gd name="T11" fmla="*/ 0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8" h="1007">
                  <a:moveTo>
                    <a:pt x="0" y="0"/>
                  </a:moveTo>
                  <a:lnTo>
                    <a:pt x="0" y="1007"/>
                  </a:lnTo>
                  <a:lnTo>
                    <a:pt x="0" y="1007"/>
                  </a:lnTo>
                  <a:lnTo>
                    <a:pt x="0" y="1007"/>
                  </a:lnTo>
                  <a:lnTo>
                    <a:pt x="408" y="561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7" name="任意多边形: 形状 96"/>
            <p:cNvSpPr/>
            <p:nvPr/>
          </p:nvSpPr>
          <p:spPr bwMode="auto">
            <a:xfrm>
              <a:off x="5413461" y="4372207"/>
              <a:ext cx="0" cy="2287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8F8F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8" name="任意多边形: 形状 97"/>
            <p:cNvSpPr/>
            <p:nvPr/>
          </p:nvSpPr>
          <p:spPr bwMode="auto">
            <a:xfrm>
              <a:off x="5413461" y="4372207"/>
              <a:ext cx="0" cy="2287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99" name="任意多边形: 形状 98"/>
            <p:cNvSpPr/>
            <p:nvPr/>
          </p:nvSpPr>
          <p:spPr bwMode="auto">
            <a:xfrm>
              <a:off x="4940143" y="4374493"/>
              <a:ext cx="477891" cy="1151284"/>
            </a:xfrm>
            <a:custGeom>
              <a:avLst/>
              <a:gdLst>
                <a:gd name="T0" fmla="*/ 414 w 418"/>
                <a:gd name="T1" fmla="*/ 0 h 1007"/>
                <a:gd name="T2" fmla="*/ 0 w 418"/>
                <a:gd name="T3" fmla="*/ 552 h 1007"/>
                <a:gd name="T4" fmla="*/ 416 w 418"/>
                <a:gd name="T5" fmla="*/ 1007 h 1007"/>
                <a:gd name="T6" fmla="*/ 416 w 418"/>
                <a:gd name="T7" fmla="*/ 1005 h 1007"/>
                <a:gd name="T8" fmla="*/ 418 w 418"/>
                <a:gd name="T9" fmla="*/ 1007 h 1007"/>
                <a:gd name="T10" fmla="*/ 414 w 418"/>
                <a:gd name="T11" fmla="*/ 0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8" h="1007">
                  <a:moveTo>
                    <a:pt x="414" y="0"/>
                  </a:moveTo>
                  <a:lnTo>
                    <a:pt x="0" y="552"/>
                  </a:lnTo>
                  <a:lnTo>
                    <a:pt x="416" y="1007"/>
                  </a:lnTo>
                  <a:lnTo>
                    <a:pt x="416" y="1005"/>
                  </a:lnTo>
                  <a:lnTo>
                    <a:pt x="418" y="1007"/>
                  </a:lnTo>
                  <a:lnTo>
                    <a:pt x="414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0" name="任意多边形: 形状 99"/>
            <p:cNvSpPr/>
            <p:nvPr/>
          </p:nvSpPr>
          <p:spPr bwMode="auto">
            <a:xfrm>
              <a:off x="4940143" y="4374493"/>
              <a:ext cx="477891" cy="1151284"/>
            </a:xfrm>
            <a:custGeom>
              <a:avLst/>
              <a:gdLst>
                <a:gd name="T0" fmla="*/ 414 w 418"/>
                <a:gd name="T1" fmla="*/ 0 h 1007"/>
                <a:gd name="T2" fmla="*/ 0 w 418"/>
                <a:gd name="T3" fmla="*/ 552 h 1007"/>
                <a:gd name="T4" fmla="*/ 416 w 418"/>
                <a:gd name="T5" fmla="*/ 1007 h 1007"/>
                <a:gd name="T6" fmla="*/ 416 w 418"/>
                <a:gd name="T7" fmla="*/ 1005 h 1007"/>
                <a:gd name="T8" fmla="*/ 418 w 418"/>
                <a:gd name="T9" fmla="*/ 1007 h 1007"/>
                <a:gd name="T10" fmla="*/ 414 w 418"/>
                <a:gd name="T11" fmla="*/ 0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8" h="1007">
                  <a:moveTo>
                    <a:pt x="414" y="0"/>
                  </a:moveTo>
                  <a:lnTo>
                    <a:pt x="0" y="552"/>
                  </a:lnTo>
                  <a:lnTo>
                    <a:pt x="416" y="1007"/>
                  </a:lnTo>
                  <a:lnTo>
                    <a:pt x="416" y="1005"/>
                  </a:lnTo>
                  <a:lnTo>
                    <a:pt x="418" y="1007"/>
                  </a:lnTo>
                  <a:lnTo>
                    <a:pt x="414" y="0"/>
                  </a:lnTo>
                </a:path>
              </a:pathLst>
            </a:custGeom>
            <a:noFill/>
            <a:ln w="9525">
              <a:noFill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1" name="任意多边形: 形状 100"/>
            <p:cNvSpPr/>
            <p:nvPr/>
          </p:nvSpPr>
          <p:spPr bwMode="auto">
            <a:xfrm>
              <a:off x="5413461" y="4374493"/>
              <a:ext cx="4573" cy="1151284"/>
            </a:xfrm>
            <a:custGeom>
              <a:avLst/>
              <a:gdLst>
                <a:gd name="T0" fmla="*/ 0 w 4"/>
                <a:gd name="T1" fmla="*/ 0 h 1007"/>
                <a:gd name="T2" fmla="*/ 0 w 4"/>
                <a:gd name="T3" fmla="*/ 0 h 1007"/>
                <a:gd name="T4" fmla="*/ 4 w 4"/>
                <a:gd name="T5" fmla="*/ 1007 h 1007"/>
                <a:gd name="T6" fmla="*/ 2 w 4"/>
                <a:gd name="T7" fmla="*/ 1005 h 1007"/>
                <a:gd name="T8" fmla="*/ 2 w 4"/>
                <a:gd name="T9" fmla="*/ 1007 h 1007"/>
                <a:gd name="T10" fmla="*/ 4 w 4"/>
                <a:gd name="T11" fmla="*/ 1007 h 1007"/>
                <a:gd name="T12" fmla="*/ 0 w 4"/>
                <a:gd name="T13" fmla="*/ 0 h 1007"/>
                <a:gd name="T14" fmla="*/ 0 w 4"/>
                <a:gd name="T15" fmla="*/ 0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007">
                  <a:moveTo>
                    <a:pt x="0" y="0"/>
                  </a:moveTo>
                  <a:lnTo>
                    <a:pt x="0" y="0"/>
                  </a:lnTo>
                  <a:lnTo>
                    <a:pt x="4" y="1007"/>
                  </a:lnTo>
                  <a:lnTo>
                    <a:pt x="2" y="1005"/>
                  </a:lnTo>
                  <a:lnTo>
                    <a:pt x="2" y="1007"/>
                  </a:lnTo>
                  <a:lnTo>
                    <a:pt x="4" y="100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848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2" name="任意多边形: 形状 101"/>
            <p:cNvSpPr/>
            <p:nvPr/>
          </p:nvSpPr>
          <p:spPr bwMode="auto">
            <a:xfrm>
              <a:off x="5413461" y="4374493"/>
              <a:ext cx="4573" cy="1151284"/>
            </a:xfrm>
            <a:custGeom>
              <a:avLst/>
              <a:gdLst>
                <a:gd name="T0" fmla="*/ 0 w 4"/>
                <a:gd name="T1" fmla="*/ 0 h 1007"/>
                <a:gd name="T2" fmla="*/ 0 w 4"/>
                <a:gd name="T3" fmla="*/ 0 h 1007"/>
                <a:gd name="T4" fmla="*/ 4 w 4"/>
                <a:gd name="T5" fmla="*/ 1007 h 1007"/>
                <a:gd name="T6" fmla="*/ 2 w 4"/>
                <a:gd name="T7" fmla="*/ 1005 h 1007"/>
                <a:gd name="T8" fmla="*/ 2 w 4"/>
                <a:gd name="T9" fmla="*/ 1007 h 1007"/>
                <a:gd name="T10" fmla="*/ 4 w 4"/>
                <a:gd name="T11" fmla="*/ 1007 h 1007"/>
                <a:gd name="T12" fmla="*/ 0 w 4"/>
                <a:gd name="T13" fmla="*/ 0 h 1007"/>
                <a:gd name="T14" fmla="*/ 0 w 4"/>
                <a:gd name="T15" fmla="*/ 0 h 1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007">
                  <a:moveTo>
                    <a:pt x="0" y="0"/>
                  </a:moveTo>
                  <a:lnTo>
                    <a:pt x="0" y="0"/>
                  </a:lnTo>
                  <a:lnTo>
                    <a:pt x="4" y="1007"/>
                  </a:lnTo>
                  <a:lnTo>
                    <a:pt x="2" y="1005"/>
                  </a:lnTo>
                  <a:lnTo>
                    <a:pt x="2" y="1007"/>
                  </a:lnTo>
                  <a:lnTo>
                    <a:pt x="4" y="1007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</a:p>
          </p:txBody>
        </p:sp>
        <p:sp>
          <p:nvSpPr>
            <p:cNvPr id="103" name="任意多边形: 形状 102"/>
            <p:cNvSpPr/>
            <p:nvPr/>
          </p:nvSpPr>
          <p:spPr bwMode="auto">
            <a:xfrm>
              <a:off x="5843972" y="3176972"/>
              <a:ext cx="504056" cy="504056"/>
            </a:xfrm>
            <a:custGeom>
              <a:avLst/>
              <a:gdLst>
                <a:gd name="T0" fmla="*/ 9 w 52"/>
                <a:gd name="T1" fmla="*/ 28 h 48"/>
                <a:gd name="T2" fmla="*/ 5 w 52"/>
                <a:gd name="T3" fmla="*/ 28 h 48"/>
                <a:gd name="T4" fmla="*/ 0 w 52"/>
                <a:gd name="T5" fmla="*/ 23 h 48"/>
                <a:gd name="T6" fmla="*/ 4 w 52"/>
                <a:gd name="T7" fmla="*/ 14 h 48"/>
                <a:gd name="T8" fmla="*/ 11 w 52"/>
                <a:gd name="T9" fmla="*/ 16 h 48"/>
                <a:gd name="T10" fmla="*/ 14 w 52"/>
                <a:gd name="T11" fmla="*/ 16 h 48"/>
                <a:gd name="T12" fmla="*/ 14 w 52"/>
                <a:gd name="T13" fmla="*/ 17 h 48"/>
                <a:gd name="T14" fmla="*/ 16 w 52"/>
                <a:gd name="T15" fmla="*/ 24 h 48"/>
                <a:gd name="T16" fmla="*/ 9 w 52"/>
                <a:gd name="T17" fmla="*/ 28 h 48"/>
                <a:gd name="T18" fmla="*/ 11 w 52"/>
                <a:gd name="T19" fmla="*/ 14 h 48"/>
                <a:gd name="T20" fmla="*/ 4 w 52"/>
                <a:gd name="T21" fmla="*/ 7 h 48"/>
                <a:gd name="T22" fmla="*/ 11 w 52"/>
                <a:gd name="T23" fmla="*/ 0 h 48"/>
                <a:gd name="T24" fmla="*/ 17 w 52"/>
                <a:gd name="T25" fmla="*/ 7 h 48"/>
                <a:gd name="T26" fmla="*/ 11 w 52"/>
                <a:gd name="T27" fmla="*/ 14 h 48"/>
                <a:gd name="T28" fmla="*/ 38 w 52"/>
                <a:gd name="T29" fmla="*/ 48 h 48"/>
                <a:gd name="T30" fmla="*/ 14 w 52"/>
                <a:gd name="T31" fmla="*/ 48 h 48"/>
                <a:gd name="T32" fmla="*/ 7 w 52"/>
                <a:gd name="T33" fmla="*/ 41 h 48"/>
                <a:gd name="T34" fmla="*/ 16 w 52"/>
                <a:gd name="T35" fmla="*/ 26 h 48"/>
                <a:gd name="T36" fmla="*/ 26 w 52"/>
                <a:gd name="T37" fmla="*/ 30 h 48"/>
                <a:gd name="T38" fmla="*/ 36 w 52"/>
                <a:gd name="T39" fmla="*/ 26 h 48"/>
                <a:gd name="T40" fmla="*/ 45 w 52"/>
                <a:gd name="T41" fmla="*/ 41 h 48"/>
                <a:gd name="T42" fmla="*/ 38 w 52"/>
                <a:gd name="T43" fmla="*/ 48 h 48"/>
                <a:gd name="T44" fmla="*/ 26 w 52"/>
                <a:gd name="T45" fmla="*/ 28 h 48"/>
                <a:gd name="T46" fmla="*/ 16 w 52"/>
                <a:gd name="T47" fmla="*/ 17 h 48"/>
                <a:gd name="T48" fmla="*/ 26 w 52"/>
                <a:gd name="T49" fmla="*/ 7 h 48"/>
                <a:gd name="T50" fmla="*/ 36 w 52"/>
                <a:gd name="T51" fmla="*/ 17 h 48"/>
                <a:gd name="T52" fmla="*/ 26 w 52"/>
                <a:gd name="T53" fmla="*/ 28 h 48"/>
                <a:gd name="T54" fmla="*/ 41 w 52"/>
                <a:gd name="T55" fmla="*/ 14 h 48"/>
                <a:gd name="T56" fmla="*/ 35 w 52"/>
                <a:gd name="T57" fmla="*/ 7 h 48"/>
                <a:gd name="T58" fmla="*/ 41 w 52"/>
                <a:gd name="T59" fmla="*/ 0 h 48"/>
                <a:gd name="T60" fmla="*/ 48 w 52"/>
                <a:gd name="T61" fmla="*/ 7 h 48"/>
                <a:gd name="T62" fmla="*/ 41 w 52"/>
                <a:gd name="T63" fmla="*/ 14 h 48"/>
                <a:gd name="T64" fmla="*/ 46 w 52"/>
                <a:gd name="T65" fmla="*/ 28 h 48"/>
                <a:gd name="T66" fmla="*/ 43 w 52"/>
                <a:gd name="T67" fmla="*/ 28 h 48"/>
                <a:gd name="T68" fmla="*/ 36 w 52"/>
                <a:gd name="T69" fmla="*/ 24 h 48"/>
                <a:gd name="T70" fmla="*/ 38 w 52"/>
                <a:gd name="T71" fmla="*/ 17 h 48"/>
                <a:gd name="T72" fmla="*/ 38 w 52"/>
                <a:gd name="T73" fmla="*/ 16 h 48"/>
                <a:gd name="T74" fmla="*/ 41 w 52"/>
                <a:gd name="T75" fmla="*/ 16 h 48"/>
                <a:gd name="T76" fmla="*/ 48 w 52"/>
                <a:gd name="T77" fmla="*/ 14 h 48"/>
                <a:gd name="T78" fmla="*/ 52 w 52"/>
                <a:gd name="T79" fmla="*/ 23 h 48"/>
                <a:gd name="T80" fmla="*/ 46 w 52"/>
                <a:gd name="T81" fmla="*/ 2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2" h="48">
                  <a:moveTo>
                    <a:pt x="9" y="28"/>
                  </a:moveTo>
                  <a:cubicBezTo>
                    <a:pt x="5" y="28"/>
                    <a:pt x="5" y="28"/>
                    <a:pt x="5" y="28"/>
                  </a:cubicBezTo>
                  <a:cubicBezTo>
                    <a:pt x="3" y="28"/>
                    <a:pt x="0" y="26"/>
                    <a:pt x="0" y="23"/>
                  </a:cubicBezTo>
                  <a:cubicBezTo>
                    <a:pt x="0" y="21"/>
                    <a:pt x="0" y="14"/>
                    <a:pt x="4" y="14"/>
                  </a:cubicBezTo>
                  <a:cubicBezTo>
                    <a:pt x="4" y="14"/>
                    <a:pt x="7" y="16"/>
                    <a:pt x="11" y="16"/>
                  </a:cubicBezTo>
                  <a:cubicBezTo>
                    <a:pt x="12" y="16"/>
                    <a:pt x="13" y="16"/>
                    <a:pt x="14" y="16"/>
                  </a:cubicBezTo>
                  <a:cubicBezTo>
                    <a:pt x="14" y="16"/>
                    <a:pt x="14" y="17"/>
                    <a:pt x="14" y="17"/>
                  </a:cubicBezTo>
                  <a:cubicBezTo>
                    <a:pt x="14" y="20"/>
                    <a:pt x="15" y="22"/>
                    <a:pt x="16" y="24"/>
                  </a:cubicBezTo>
                  <a:cubicBezTo>
                    <a:pt x="13" y="24"/>
                    <a:pt x="11" y="26"/>
                    <a:pt x="9" y="28"/>
                  </a:cubicBezTo>
                  <a:close/>
                  <a:moveTo>
                    <a:pt x="11" y="14"/>
                  </a:moveTo>
                  <a:cubicBezTo>
                    <a:pt x="7" y="14"/>
                    <a:pt x="4" y="11"/>
                    <a:pt x="4" y="7"/>
                  </a:cubicBezTo>
                  <a:cubicBezTo>
                    <a:pt x="4" y="3"/>
                    <a:pt x="7" y="0"/>
                    <a:pt x="11" y="0"/>
                  </a:cubicBezTo>
                  <a:cubicBezTo>
                    <a:pt x="14" y="0"/>
                    <a:pt x="17" y="3"/>
                    <a:pt x="17" y="7"/>
                  </a:cubicBezTo>
                  <a:cubicBezTo>
                    <a:pt x="17" y="11"/>
                    <a:pt x="14" y="14"/>
                    <a:pt x="11" y="14"/>
                  </a:cubicBezTo>
                  <a:close/>
                  <a:moveTo>
                    <a:pt x="38" y="48"/>
                  </a:moveTo>
                  <a:cubicBezTo>
                    <a:pt x="14" y="48"/>
                    <a:pt x="14" y="48"/>
                    <a:pt x="14" y="48"/>
                  </a:cubicBezTo>
                  <a:cubicBezTo>
                    <a:pt x="10" y="48"/>
                    <a:pt x="7" y="46"/>
                    <a:pt x="7" y="41"/>
                  </a:cubicBezTo>
                  <a:cubicBezTo>
                    <a:pt x="7" y="35"/>
                    <a:pt x="9" y="26"/>
                    <a:pt x="16" y="26"/>
                  </a:cubicBezTo>
                  <a:cubicBezTo>
                    <a:pt x="17" y="26"/>
                    <a:pt x="21" y="30"/>
                    <a:pt x="26" y="30"/>
                  </a:cubicBezTo>
                  <a:cubicBezTo>
                    <a:pt x="31" y="30"/>
                    <a:pt x="35" y="26"/>
                    <a:pt x="36" y="26"/>
                  </a:cubicBezTo>
                  <a:cubicBezTo>
                    <a:pt x="43" y="26"/>
                    <a:pt x="45" y="35"/>
                    <a:pt x="45" y="41"/>
                  </a:cubicBezTo>
                  <a:cubicBezTo>
                    <a:pt x="45" y="46"/>
                    <a:pt x="42" y="48"/>
                    <a:pt x="38" y="48"/>
                  </a:cubicBezTo>
                  <a:close/>
                  <a:moveTo>
                    <a:pt x="26" y="28"/>
                  </a:moveTo>
                  <a:cubicBezTo>
                    <a:pt x="20" y="28"/>
                    <a:pt x="16" y="23"/>
                    <a:pt x="16" y="17"/>
                  </a:cubicBezTo>
                  <a:cubicBezTo>
                    <a:pt x="16" y="12"/>
                    <a:pt x="20" y="7"/>
                    <a:pt x="26" y="7"/>
                  </a:cubicBezTo>
                  <a:cubicBezTo>
                    <a:pt x="32" y="7"/>
                    <a:pt x="36" y="12"/>
                    <a:pt x="36" y="17"/>
                  </a:cubicBezTo>
                  <a:cubicBezTo>
                    <a:pt x="36" y="23"/>
                    <a:pt x="32" y="28"/>
                    <a:pt x="26" y="28"/>
                  </a:cubicBezTo>
                  <a:close/>
                  <a:moveTo>
                    <a:pt x="41" y="14"/>
                  </a:moveTo>
                  <a:cubicBezTo>
                    <a:pt x="38" y="14"/>
                    <a:pt x="35" y="11"/>
                    <a:pt x="35" y="7"/>
                  </a:cubicBezTo>
                  <a:cubicBezTo>
                    <a:pt x="35" y="3"/>
                    <a:pt x="38" y="0"/>
                    <a:pt x="41" y="0"/>
                  </a:cubicBezTo>
                  <a:cubicBezTo>
                    <a:pt x="45" y="0"/>
                    <a:pt x="48" y="3"/>
                    <a:pt x="48" y="7"/>
                  </a:cubicBezTo>
                  <a:cubicBezTo>
                    <a:pt x="48" y="11"/>
                    <a:pt x="45" y="14"/>
                    <a:pt x="41" y="14"/>
                  </a:cubicBezTo>
                  <a:close/>
                  <a:moveTo>
                    <a:pt x="46" y="28"/>
                  </a:moveTo>
                  <a:cubicBezTo>
                    <a:pt x="43" y="28"/>
                    <a:pt x="43" y="28"/>
                    <a:pt x="43" y="28"/>
                  </a:cubicBezTo>
                  <a:cubicBezTo>
                    <a:pt x="41" y="26"/>
                    <a:pt x="39" y="24"/>
                    <a:pt x="36" y="24"/>
                  </a:cubicBezTo>
                  <a:cubicBezTo>
                    <a:pt x="37" y="22"/>
                    <a:pt x="38" y="20"/>
                    <a:pt x="38" y="17"/>
                  </a:cubicBezTo>
                  <a:cubicBezTo>
                    <a:pt x="38" y="17"/>
                    <a:pt x="38" y="16"/>
                    <a:pt x="38" y="16"/>
                  </a:cubicBezTo>
                  <a:cubicBezTo>
                    <a:pt x="39" y="16"/>
                    <a:pt x="40" y="16"/>
                    <a:pt x="41" y="16"/>
                  </a:cubicBezTo>
                  <a:cubicBezTo>
                    <a:pt x="45" y="16"/>
                    <a:pt x="48" y="14"/>
                    <a:pt x="48" y="14"/>
                  </a:cubicBezTo>
                  <a:cubicBezTo>
                    <a:pt x="52" y="14"/>
                    <a:pt x="52" y="21"/>
                    <a:pt x="52" y="23"/>
                  </a:cubicBezTo>
                  <a:cubicBezTo>
                    <a:pt x="52" y="26"/>
                    <a:pt x="49" y="28"/>
                    <a:pt x="46" y="28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07" name="千图PPT彼岸天：ID 8661124库_组合 106"/>
          <p:cNvGrpSpPr/>
          <p:nvPr>
            <p:custDataLst>
              <p:tags r:id="rId2"/>
            </p:custDataLst>
          </p:nvPr>
        </p:nvGrpSpPr>
        <p:grpSpPr>
          <a:xfrm>
            <a:off x="6582881" y="4873978"/>
            <a:ext cx="4435538" cy="624349"/>
            <a:chOff x="6582881" y="4873978"/>
            <a:chExt cx="4435538" cy="624349"/>
          </a:xfrm>
        </p:grpSpPr>
        <p:sp>
          <p:nvSpPr>
            <p:cNvPr id="6" name="菱形 5"/>
            <p:cNvSpPr/>
            <p:nvPr/>
          </p:nvSpPr>
          <p:spPr>
            <a:xfrm>
              <a:off x="6582881" y="4873978"/>
              <a:ext cx="624349" cy="624349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  <a:endParaRPr lang="en-US" altLang="zh-CN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7055845" y="4904536"/>
              <a:ext cx="3962574" cy="563232"/>
              <a:chOff x="6444107" y="1469392"/>
              <a:chExt cx="4232109" cy="563232"/>
            </a:xfrm>
          </p:grpSpPr>
          <p:sp>
            <p:nvSpPr>
              <p:cNvPr id="24" name="文本框 250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5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5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5" name="文本框 251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106" name="千图PPT彼岸天：ID 8661124库_组合 105"/>
          <p:cNvGrpSpPr/>
          <p:nvPr>
            <p:custDataLst>
              <p:tags r:id="rId3"/>
            </p:custDataLst>
          </p:nvPr>
        </p:nvGrpSpPr>
        <p:grpSpPr>
          <a:xfrm>
            <a:off x="6588320" y="3995402"/>
            <a:ext cx="4430099" cy="624349"/>
            <a:chOff x="6588320" y="3995402"/>
            <a:chExt cx="4430099" cy="624349"/>
          </a:xfrm>
        </p:grpSpPr>
        <p:sp>
          <p:nvSpPr>
            <p:cNvPr id="8" name="菱形 7"/>
            <p:cNvSpPr/>
            <p:nvPr/>
          </p:nvSpPr>
          <p:spPr>
            <a:xfrm>
              <a:off x="6588320" y="3995402"/>
              <a:ext cx="624349" cy="624349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en-US" altLang="zh-CN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7055845" y="4025960"/>
              <a:ext cx="3962574" cy="563232"/>
              <a:chOff x="6444107" y="1469392"/>
              <a:chExt cx="4232109" cy="563232"/>
            </a:xfrm>
          </p:grpSpPr>
          <p:sp>
            <p:nvSpPr>
              <p:cNvPr id="22" name="文本框 248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3" name="文本框 249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105" name="千图PPT彼岸天：ID 8661124库_组合 104"/>
          <p:cNvGrpSpPr/>
          <p:nvPr>
            <p:custDataLst>
              <p:tags r:id="rId4"/>
            </p:custDataLst>
          </p:nvPr>
        </p:nvGrpSpPr>
        <p:grpSpPr>
          <a:xfrm>
            <a:off x="6588320" y="3116826"/>
            <a:ext cx="4430099" cy="624349"/>
            <a:chOff x="6588320" y="3116826"/>
            <a:chExt cx="4430099" cy="624349"/>
          </a:xfrm>
        </p:grpSpPr>
        <p:sp>
          <p:nvSpPr>
            <p:cNvPr id="10" name="菱形 9"/>
            <p:cNvSpPr/>
            <p:nvPr/>
          </p:nvSpPr>
          <p:spPr>
            <a:xfrm>
              <a:off x="6588320" y="3116826"/>
              <a:ext cx="624349" cy="624349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en-US" altLang="zh-CN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7055845" y="3147384"/>
              <a:ext cx="3962574" cy="563232"/>
              <a:chOff x="6444107" y="1469392"/>
              <a:chExt cx="4232109" cy="563232"/>
            </a:xfrm>
          </p:grpSpPr>
          <p:sp>
            <p:nvSpPr>
              <p:cNvPr id="20" name="文本框 246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1" name="文本框 247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104" name="千图PPT彼岸天：ID 8661124库_组合 103"/>
          <p:cNvGrpSpPr/>
          <p:nvPr>
            <p:custDataLst>
              <p:tags r:id="rId5"/>
            </p:custDataLst>
          </p:nvPr>
        </p:nvGrpSpPr>
        <p:grpSpPr>
          <a:xfrm>
            <a:off x="6588320" y="2238250"/>
            <a:ext cx="4430099" cy="624349"/>
            <a:chOff x="6588320" y="2238250"/>
            <a:chExt cx="4430099" cy="624349"/>
          </a:xfrm>
        </p:grpSpPr>
        <p:sp>
          <p:nvSpPr>
            <p:cNvPr id="12" name="菱形 11"/>
            <p:cNvSpPr/>
            <p:nvPr/>
          </p:nvSpPr>
          <p:spPr>
            <a:xfrm>
              <a:off x="6588320" y="2238250"/>
              <a:ext cx="624349" cy="624349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en-US" altLang="zh-CN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7055845" y="2268808"/>
              <a:ext cx="3962574" cy="563232"/>
              <a:chOff x="6444107" y="1469392"/>
              <a:chExt cx="4232109" cy="563232"/>
            </a:xfrm>
          </p:grpSpPr>
          <p:sp>
            <p:nvSpPr>
              <p:cNvPr id="18" name="文本框 244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9" name="文本框 245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6"/>
            </p:custDataLst>
          </p:nvPr>
        </p:nvGrpSpPr>
        <p:grpSpPr>
          <a:xfrm>
            <a:off x="6588322" y="1359674"/>
            <a:ext cx="4430097" cy="624349"/>
            <a:chOff x="6588322" y="1359674"/>
            <a:chExt cx="4430097" cy="624349"/>
          </a:xfrm>
        </p:grpSpPr>
        <p:sp>
          <p:nvSpPr>
            <p:cNvPr id="14" name="菱形 13"/>
            <p:cNvSpPr/>
            <p:nvPr/>
          </p:nvSpPr>
          <p:spPr>
            <a:xfrm>
              <a:off x="6588322" y="1359674"/>
              <a:ext cx="624349" cy="624349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anchor="ctr">
              <a:normAutofit/>
            </a:bodyPr>
            <a:lstStyle/>
            <a:p>
              <a:pPr algn="ctr"/>
              <a:r>
                <a:rPr lang="en-US" altLang="zh-CN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en-US" altLang="zh-CN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7055845" y="1390232"/>
              <a:ext cx="3962574" cy="563232"/>
              <a:chOff x="6444107" y="1469392"/>
              <a:chExt cx="4232109" cy="563232"/>
            </a:xfrm>
          </p:grpSpPr>
          <p:sp>
            <p:nvSpPr>
              <p:cNvPr id="16" name="文本框 242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1">
                        <a:lumMod val="100000"/>
                      </a:schemeClr>
                    </a:solidFill>
                  </a:rPr>
                  <a:t>输入标题文本</a:t>
                </a:r>
                <a:endParaRPr lang="zh-CN" altLang="en-US" sz="1600" b="1" dirty="0">
                  <a:solidFill>
                    <a:schemeClr val="accent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7" name="文本框 243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</a:rPr>
                  <a:t>请替换文字内容复制你的内容到此 </a:t>
                </a: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Click="0" advTm="5000">
        <p14:flip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10110311" y="1135063"/>
            <a:ext cx="738664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章节标题</a:t>
            </a:r>
            <a:endParaRPr lang="zh-CN" altLang="en-US" sz="3600" dirty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10674648" y="1179513"/>
            <a:ext cx="461665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章节四</a:t>
            </a:r>
            <a:endParaRPr lang="zh-CN" altLang="en-US" dirty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9810690" y="0"/>
            <a:ext cx="40011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4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Chapter Title</a:t>
            </a:r>
            <a:endParaRPr lang="zh-CN" altLang="en-US" sz="140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8116441" y="1921868"/>
            <a:ext cx="788987" cy="78629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肆</a:t>
            </a:r>
            <a:endParaRPr lang="zh-CN" altLang="en-US" sz="40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9937385" y="943902"/>
            <a:ext cx="1084516" cy="77528"/>
          </a:xfrm>
          <a:prstGeom prst="rect">
            <a:avLst/>
          </a:prstGeom>
          <a:noFill/>
          <a:ln w="12700" cmpd="sng">
            <a:solidFill>
              <a:srgbClr val="C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9937385" y="3825277"/>
            <a:ext cx="1084516" cy="77528"/>
          </a:xfrm>
          <a:prstGeom prst="rect">
            <a:avLst/>
          </a:prstGeom>
          <a:noFill/>
          <a:ln w="12700" cmpd="sng">
            <a:solidFill>
              <a:srgbClr val="C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252164" y="2800132"/>
            <a:ext cx="627864" cy="2942472"/>
          </a:xfrm>
          <a:prstGeom prst="rect">
            <a:avLst/>
          </a:prstGeom>
          <a:noFill/>
        </p:spPr>
        <p:txBody>
          <a:bodyPr vert="eaVert"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请输入您的标题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utoUpdateAnimBg="0"/>
      <p:bldP spid="3" grpId="0" bldLvl="0" autoUpdateAnimBg="0"/>
      <p:bldP spid="4" grpId="0" bldLvl="0" autoUpdateAnimBg="0"/>
      <p:bldP spid="5" grpId="0" animBg="1"/>
      <p:bldP spid="6" grpId="0" animBg="1" autoUpdateAnimBg="0"/>
      <p:bldP spid="7" grpId="0" animBg="1" autoUpdateAnimBg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40"/>
          <p:cNvSpPr txBox="1"/>
          <p:nvPr/>
        </p:nvSpPr>
        <p:spPr>
          <a:xfrm>
            <a:off x="9603047" y="301524"/>
            <a:ext cx="1200329" cy="398895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6600" dirty="0"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目录</a:t>
            </a:r>
            <a:endParaRPr lang="zh-CN" altLang="en-US" sz="6600" dirty="0"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7457139" y="1833526"/>
            <a:ext cx="788987" cy="78629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壹</a:t>
            </a:r>
            <a:endParaRPr lang="zh-CN" altLang="en-US" sz="4000" dirty="0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5599311" y="1833526"/>
            <a:ext cx="788987" cy="78629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贰</a:t>
            </a:r>
            <a:endParaRPr lang="zh-CN" altLang="en-US" sz="4000" dirty="0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3741483" y="1833526"/>
            <a:ext cx="788987" cy="78629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叁</a:t>
            </a:r>
            <a:endParaRPr lang="zh-CN" altLang="en-US" sz="4000" dirty="0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1883655" y="1833526"/>
            <a:ext cx="788987" cy="78629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肆</a:t>
            </a:r>
            <a:endParaRPr lang="zh-CN" altLang="en-US" sz="4000" dirty="0">
              <a:solidFill>
                <a:srgbClr val="FFFFFF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7350325" y="1939568"/>
            <a:ext cx="1041705" cy="4820785"/>
            <a:chOff x="7988500" y="1527628"/>
            <a:chExt cx="1041705" cy="4820785"/>
          </a:xfrm>
        </p:grpSpPr>
        <p:sp>
          <p:nvSpPr>
            <p:cNvPr id="47" name="Text Box 9"/>
            <p:cNvSpPr txBox="1">
              <a:spLocks noChangeArrowheads="1"/>
            </p:cNvSpPr>
            <p:nvPr/>
          </p:nvSpPr>
          <p:spPr bwMode="auto">
            <a:xfrm>
              <a:off x="8193192" y="2532063"/>
              <a:ext cx="615553" cy="381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章节标题</a:t>
              </a:r>
              <a:endPara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48" name="Text Box 10"/>
            <p:cNvSpPr txBox="1">
              <a:spLocks noChangeArrowheads="1"/>
            </p:cNvSpPr>
            <p:nvPr/>
          </p:nvSpPr>
          <p:spPr bwMode="auto">
            <a:xfrm>
              <a:off x="8630095" y="2513641"/>
              <a:ext cx="400110" cy="352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章节一</a:t>
              </a:r>
              <a:endParaRPr lang="zh-CN" altLang="en-US" sz="1400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49" name="Text Box 11"/>
            <p:cNvSpPr txBox="1">
              <a:spLocks noChangeArrowheads="1"/>
            </p:cNvSpPr>
            <p:nvPr/>
          </p:nvSpPr>
          <p:spPr bwMode="auto">
            <a:xfrm>
              <a:off x="7988500" y="1527628"/>
              <a:ext cx="353943" cy="3529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en-US" sz="110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Chapter Title</a:t>
              </a:r>
              <a:endParaRPr lang="zh-CN" altLang="en-US" sz="1100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5486099" y="1939568"/>
            <a:ext cx="1041705" cy="4820785"/>
            <a:chOff x="7988500" y="1527628"/>
            <a:chExt cx="1041705" cy="4820785"/>
          </a:xfrm>
        </p:grpSpPr>
        <p:sp>
          <p:nvSpPr>
            <p:cNvPr id="51" name="Text Box 9"/>
            <p:cNvSpPr txBox="1">
              <a:spLocks noChangeArrowheads="1"/>
            </p:cNvSpPr>
            <p:nvPr/>
          </p:nvSpPr>
          <p:spPr bwMode="auto">
            <a:xfrm>
              <a:off x="8193192" y="2532063"/>
              <a:ext cx="615553" cy="381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章节标题</a:t>
              </a:r>
              <a:endPara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52" name="Text Box 10"/>
            <p:cNvSpPr txBox="1">
              <a:spLocks noChangeArrowheads="1"/>
            </p:cNvSpPr>
            <p:nvPr/>
          </p:nvSpPr>
          <p:spPr bwMode="auto">
            <a:xfrm>
              <a:off x="8630095" y="2513641"/>
              <a:ext cx="400110" cy="352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章节二</a:t>
              </a:r>
              <a:endParaRPr lang="zh-CN" altLang="en-US" sz="1400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53" name="Text Box 11"/>
            <p:cNvSpPr txBox="1">
              <a:spLocks noChangeArrowheads="1"/>
            </p:cNvSpPr>
            <p:nvPr/>
          </p:nvSpPr>
          <p:spPr bwMode="auto">
            <a:xfrm>
              <a:off x="7988500" y="1527628"/>
              <a:ext cx="353943" cy="3529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en-US" sz="110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Chapter Title</a:t>
              </a:r>
              <a:endParaRPr lang="zh-CN" altLang="en-US" sz="1100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640922" y="1939568"/>
            <a:ext cx="1041705" cy="4820785"/>
            <a:chOff x="7988500" y="1527628"/>
            <a:chExt cx="1041705" cy="4820785"/>
          </a:xfrm>
        </p:grpSpPr>
        <p:sp>
          <p:nvSpPr>
            <p:cNvPr id="55" name="Text Box 9"/>
            <p:cNvSpPr txBox="1">
              <a:spLocks noChangeArrowheads="1"/>
            </p:cNvSpPr>
            <p:nvPr/>
          </p:nvSpPr>
          <p:spPr bwMode="auto">
            <a:xfrm>
              <a:off x="8193192" y="2532063"/>
              <a:ext cx="615553" cy="381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章节标题</a:t>
              </a:r>
              <a:endPara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56" name="Text Box 10"/>
            <p:cNvSpPr txBox="1">
              <a:spLocks noChangeArrowheads="1"/>
            </p:cNvSpPr>
            <p:nvPr/>
          </p:nvSpPr>
          <p:spPr bwMode="auto">
            <a:xfrm>
              <a:off x="8630095" y="2513641"/>
              <a:ext cx="400110" cy="352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章节三</a:t>
              </a:r>
              <a:endParaRPr lang="zh-CN" altLang="en-US" sz="1400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57" name="Text Box 11"/>
            <p:cNvSpPr txBox="1">
              <a:spLocks noChangeArrowheads="1"/>
            </p:cNvSpPr>
            <p:nvPr/>
          </p:nvSpPr>
          <p:spPr bwMode="auto">
            <a:xfrm>
              <a:off x="7988500" y="1527628"/>
              <a:ext cx="353943" cy="3529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en-US" sz="110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Chapter Title</a:t>
              </a:r>
              <a:endParaRPr lang="zh-CN" altLang="en-US" sz="1100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1776695" y="1939568"/>
            <a:ext cx="1041705" cy="4820785"/>
            <a:chOff x="7988500" y="1527628"/>
            <a:chExt cx="1041705" cy="4820785"/>
          </a:xfrm>
        </p:grpSpPr>
        <p:sp>
          <p:nvSpPr>
            <p:cNvPr id="59" name="Text Box 9"/>
            <p:cNvSpPr txBox="1">
              <a:spLocks noChangeArrowheads="1"/>
            </p:cNvSpPr>
            <p:nvPr/>
          </p:nvSpPr>
          <p:spPr bwMode="auto">
            <a:xfrm>
              <a:off x="8193192" y="2532063"/>
              <a:ext cx="615553" cy="3816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280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章节标题</a:t>
              </a:r>
              <a:endParaRPr lang="zh-CN" altLang="en-US" sz="2800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60" name="Text Box 10"/>
            <p:cNvSpPr txBox="1">
              <a:spLocks noChangeArrowheads="1"/>
            </p:cNvSpPr>
            <p:nvPr/>
          </p:nvSpPr>
          <p:spPr bwMode="auto">
            <a:xfrm>
              <a:off x="8630095" y="2513641"/>
              <a:ext cx="400110" cy="3529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40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章节四</a:t>
              </a:r>
              <a:endParaRPr lang="zh-CN" altLang="en-US" sz="1400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  <p:sp>
          <p:nvSpPr>
            <p:cNvPr id="61" name="Text Box 11"/>
            <p:cNvSpPr txBox="1">
              <a:spLocks noChangeArrowheads="1"/>
            </p:cNvSpPr>
            <p:nvPr/>
          </p:nvSpPr>
          <p:spPr bwMode="auto">
            <a:xfrm>
              <a:off x="7988500" y="1527628"/>
              <a:ext cx="353943" cy="3529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 eaLnBrk="1" hangingPunct="1"/>
              <a:r>
                <a:rPr lang="zh-CN" altLang="en-US" sz="1100" dirty="0">
                  <a:latin typeface="华文中宋" panose="02010600040101010101" pitchFamily="2" charset="-122"/>
                  <a:ea typeface="华文中宋" panose="02010600040101010101" pitchFamily="2" charset="-122"/>
                </a:rPr>
                <a:t>Chapter Title</a:t>
              </a:r>
              <a:endParaRPr lang="zh-CN" altLang="en-US" sz="1100" dirty="0">
                <a:latin typeface="华文中宋" panose="02010600040101010101" pitchFamily="2" charset="-122"/>
                <a:ea typeface="华文中宋" panose="02010600040101010101" pitchFamily="2" charset="-122"/>
              </a:endParaRPr>
            </a:p>
          </p:txBody>
        </p:sp>
      </p:grpSp>
      <p:sp>
        <p:nvSpPr>
          <p:cNvPr id="62" name="矩形 61"/>
          <p:cNvSpPr/>
          <p:nvPr/>
        </p:nvSpPr>
        <p:spPr>
          <a:xfrm>
            <a:off x="9580627" y="1433476"/>
            <a:ext cx="1222750" cy="1725053"/>
          </a:xfrm>
          <a:prstGeom prst="rect">
            <a:avLst/>
          </a:prstGeom>
          <a:noFill/>
          <a:ln w="793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9941607" y="3272259"/>
            <a:ext cx="492443" cy="1514197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000" dirty="0">
                <a:latin typeface="方正宋刻本秀楷简体" panose="02000000000000000000" pitchFamily="2" charset="-122"/>
                <a:ea typeface="方正宋刻本秀楷简体" panose="02000000000000000000" pitchFamily="2" charset="-122"/>
              </a:rPr>
              <a:t>CATEGORIES</a:t>
            </a:r>
            <a:endParaRPr lang="zh-CN" altLang="en-US" sz="2000" dirty="0">
              <a:latin typeface="方正宋刻本秀楷简体" panose="02000000000000000000" pitchFamily="2" charset="-122"/>
              <a:ea typeface="方正宋刻本秀楷简体" panose="020000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doors dir="vert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 animBg="1"/>
      <p:bldP spid="44" grpId="0" animBg="1"/>
      <p:bldP spid="45" grpId="0" animBg="1"/>
      <p:bldP spid="62" grpId="0" animBg="1"/>
      <p:bldP spid="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千图PPT彼岸天：ID 8661124矩形 2"/>
          <p:cNvSpPr/>
          <p:nvPr>
            <p:custDataLst>
              <p:tags r:id="rId2"/>
            </p:custDataLst>
          </p:nvPr>
        </p:nvSpPr>
        <p:spPr>
          <a:xfrm>
            <a:off x="-1" y="-1"/>
            <a:ext cx="5865571" cy="6857999"/>
          </a:xfrm>
          <a:prstGeom prst="rect">
            <a:avLst/>
          </a:prstGeom>
          <a:solidFill>
            <a:schemeClr val="tx2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6" name="千图PPT彼岸天：ID 8661124文本框 3"/>
          <p:cNvSpPr txBox="1"/>
          <p:nvPr>
            <p:custDataLst>
              <p:tags r:id="rId3"/>
            </p:custDataLst>
          </p:nvPr>
        </p:nvSpPr>
        <p:spPr>
          <a:xfrm>
            <a:off x="206503" y="1278052"/>
            <a:ext cx="5428640" cy="424090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/>
                </a:solidFill>
              </a:rPr>
              <a:t>请替换文字内容复制你的内容到此</a:t>
            </a:r>
            <a:br>
              <a:rPr lang="zh-CN" altLang="en-US" sz="1200" dirty="0">
                <a:solidFill>
                  <a:schemeClr val="bg1"/>
                </a:solidFill>
              </a:rPr>
            </a:br>
            <a:r>
              <a:rPr lang="zh-CN" altLang="en-US" sz="1200" dirty="0">
                <a:solidFill>
                  <a:schemeClr val="bg1"/>
                </a:solidFill>
              </a:rPr>
              <a:t>如需更改请在（设置形状格式）菜单下（文本选项）中调整</a:t>
            </a:r>
            <a:endParaRPr lang="zh-CN" altLang="en-US" sz="1200" dirty="0">
              <a:solidFill>
                <a:schemeClr val="bg1"/>
              </a:solidFill>
            </a:endParaRPr>
          </a:p>
        </p:txBody>
      </p:sp>
      <p:sp>
        <p:nvSpPr>
          <p:cNvPr id="7" name="千图PPT彼岸天：ID 8661124矩形 4"/>
          <p:cNvSpPr/>
          <p:nvPr>
            <p:custDataLst>
              <p:tags r:id="rId4"/>
            </p:custDataLst>
          </p:nvPr>
        </p:nvSpPr>
        <p:spPr>
          <a:xfrm>
            <a:off x="0" y="6424561"/>
            <a:ext cx="5865570" cy="433436"/>
          </a:xfrm>
          <a:prstGeom prst="rect">
            <a:avLst/>
          </a:prstGeom>
          <a:solidFill>
            <a:schemeClr val="accen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8" name="千图PPT彼岸天：ID 8661124矩形 5"/>
          <p:cNvSpPr/>
          <p:nvPr>
            <p:custDataLst>
              <p:tags r:id="rId5"/>
            </p:custDataLst>
          </p:nvPr>
        </p:nvSpPr>
        <p:spPr>
          <a:xfrm>
            <a:off x="2135993" y="750664"/>
            <a:ext cx="1569660" cy="369332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输入标题文本</a:t>
            </a:r>
            <a:endParaRPr lang="zh-CN" altLang="en-US" b="1" dirty="0">
              <a:solidFill>
                <a:schemeClr val="bg1"/>
              </a:solidFill>
            </a:endParaRPr>
          </a:p>
        </p:txBody>
      </p:sp>
      <p:cxnSp>
        <p:nvCxnSpPr>
          <p:cNvPr id="9" name="千图PPT彼岸天：ID 8661124直接连接符 6"/>
          <p:cNvCxnSpPr/>
          <p:nvPr>
            <p:custDataLst>
              <p:tags r:id="rId6"/>
            </p:custDataLst>
          </p:nvPr>
        </p:nvCxnSpPr>
        <p:spPr>
          <a:xfrm>
            <a:off x="1823984" y="1179133"/>
            <a:ext cx="21936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千图PPT彼岸天：ID 8661124直角三角形 20"/>
          <p:cNvSpPr/>
          <p:nvPr>
            <p:custDataLst>
              <p:tags r:id="rId7"/>
            </p:custDataLst>
          </p:nvPr>
        </p:nvSpPr>
        <p:spPr>
          <a:xfrm rot="18900000">
            <a:off x="2673553" y="-259232"/>
            <a:ext cx="518463" cy="518463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1" name="千图PPT彼岸天：ID 8661124椭圆 22"/>
          <p:cNvSpPr/>
          <p:nvPr>
            <p:custDataLst>
              <p:tags r:id="rId8"/>
            </p:custDataLst>
          </p:nvPr>
        </p:nvSpPr>
        <p:spPr>
          <a:xfrm>
            <a:off x="839416" y="3741493"/>
            <a:ext cx="817468" cy="81746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2" name="千图PPT彼岸天：ID 8661124Freeform: Shape 23"/>
          <p:cNvSpPr/>
          <p:nvPr>
            <p:custDataLst>
              <p:tags r:id="rId9"/>
            </p:custDataLst>
          </p:nvPr>
        </p:nvSpPr>
        <p:spPr bwMode="auto">
          <a:xfrm>
            <a:off x="1038285" y="3945912"/>
            <a:ext cx="408629" cy="408629"/>
          </a:xfrm>
          <a:custGeom>
            <a:avLst/>
            <a:gdLst>
              <a:gd name="T0" fmla="*/ 118 w 236"/>
              <a:gd name="T1" fmla="*/ 142 h 236"/>
              <a:gd name="T2" fmla="*/ 142 w 236"/>
              <a:gd name="T3" fmla="*/ 118 h 236"/>
              <a:gd name="T4" fmla="*/ 137 w 236"/>
              <a:gd name="T5" fmla="*/ 105 h 236"/>
              <a:gd name="T6" fmla="*/ 118 w 236"/>
              <a:gd name="T7" fmla="*/ 95 h 236"/>
              <a:gd name="T8" fmla="*/ 99 w 236"/>
              <a:gd name="T9" fmla="*/ 105 h 236"/>
              <a:gd name="T10" fmla="*/ 94 w 236"/>
              <a:gd name="T11" fmla="*/ 118 h 236"/>
              <a:gd name="T12" fmla="*/ 118 w 236"/>
              <a:gd name="T13" fmla="*/ 142 h 236"/>
              <a:gd name="T14" fmla="*/ 170 w 236"/>
              <a:gd name="T15" fmla="*/ 89 h 236"/>
              <a:gd name="T16" fmla="*/ 170 w 236"/>
              <a:gd name="T17" fmla="*/ 70 h 236"/>
              <a:gd name="T18" fmla="*/ 170 w 236"/>
              <a:gd name="T19" fmla="*/ 67 h 236"/>
              <a:gd name="T20" fmla="*/ 167 w 236"/>
              <a:gd name="T21" fmla="*/ 67 h 236"/>
              <a:gd name="T22" fmla="*/ 147 w 236"/>
              <a:gd name="T23" fmla="*/ 67 h 236"/>
              <a:gd name="T24" fmla="*/ 147 w 236"/>
              <a:gd name="T25" fmla="*/ 90 h 236"/>
              <a:gd name="T26" fmla="*/ 170 w 236"/>
              <a:gd name="T27" fmla="*/ 89 h 236"/>
              <a:gd name="T28" fmla="*/ 118 w 236"/>
              <a:gd name="T29" fmla="*/ 0 h 236"/>
              <a:gd name="T30" fmla="*/ 0 w 236"/>
              <a:gd name="T31" fmla="*/ 118 h 236"/>
              <a:gd name="T32" fmla="*/ 118 w 236"/>
              <a:gd name="T33" fmla="*/ 236 h 236"/>
              <a:gd name="T34" fmla="*/ 236 w 236"/>
              <a:gd name="T35" fmla="*/ 118 h 236"/>
              <a:gd name="T36" fmla="*/ 118 w 236"/>
              <a:gd name="T37" fmla="*/ 0 h 236"/>
              <a:gd name="T38" fmla="*/ 185 w 236"/>
              <a:gd name="T39" fmla="*/ 105 h 236"/>
              <a:gd name="T40" fmla="*/ 185 w 236"/>
              <a:gd name="T41" fmla="*/ 160 h 236"/>
              <a:gd name="T42" fmla="*/ 159 w 236"/>
              <a:gd name="T43" fmla="*/ 186 h 236"/>
              <a:gd name="T44" fmla="*/ 77 w 236"/>
              <a:gd name="T45" fmla="*/ 186 h 236"/>
              <a:gd name="T46" fmla="*/ 51 w 236"/>
              <a:gd name="T47" fmla="*/ 160 h 236"/>
              <a:gd name="T48" fmla="*/ 51 w 236"/>
              <a:gd name="T49" fmla="*/ 105 h 236"/>
              <a:gd name="T50" fmla="*/ 51 w 236"/>
              <a:gd name="T51" fmla="*/ 77 h 236"/>
              <a:gd name="T52" fmla="*/ 77 w 236"/>
              <a:gd name="T53" fmla="*/ 51 h 236"/>
              <a:gd name="T54" fmla="*/ 159 w 236"/>
              <a:gd name="T55" fmla="*/ 51 h 236"/>
              <a:gd name="T56" fmla="*/ 185 w 236"/>
              <a:gd name="T57" fmla="*/ 77 h 236"/>
              <a:gd name="T58" fmla="*/ 185 w 236"/>
              <a:gd name="T59" fmla="*/ 105 h 236"/>
              <a:gd name="T60" fmla="*/ 155 w 236"/>
              <a:gd name="T61" fmla="*/ 118 h 236"/>
              <a:gd name="T62" fmla="*/ 118 w 236"/>
              <a:gd name="T63" fmla="*/ 155 h 236"/>
              <a:gd name="T64" fmla="*/ 81 w 236"/>
              <a:gd name="T65" fmla="*/ 118 h 236"/>
              <a:gd name="T66" fmla="*/ 84 w 236"/>
              <a:gd name="T67" fmla="*/ 105 h 236"/>
              <a:gd name="T68" fmla="*/ 64 w 236"/>
              <a:gd name="T69" fmla="*/ 105 h 236"/>
              <a:gd name="T70" fmla="*/ 64 w 236"/>
              <a:gd name="T71" fmla="*/ 160 h 236"/>
              <a:gd name="T72" fmla="*/ 77 w 236"/>
              <a:gd name="T73" fmla="*/ 172 h 236"/>
              <a:gd name="T74" fmla="*/ 159 w 236"/>
              <a:gd name="T75" fmla="*/ 172 h 236"/>
              <a:gd name="T76" fmla="*/ 172 w 236"/>
              <a:gd name="T77" fmla="*/ 160 h 236"/>
              <a:gd name="T78" fmla="*/ 172 w 236"/>
              <a:gd name="T79" fmla="*/ 105 h 236"/>
              <a:gd name="T80" fmla="*/ 152 w 236"/>
              <a:gd name="T81" fmla="*/ 105 h 236"/>
              <a:gd name="T82" fmla="*/ 155 w 236"/>
              <a:gd name="T83" fmla="*/ 118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6" h="236">
                <a:moveTo>
                  <a:pt x="118" y="142"/>
                </a:moveTo>
                <a:cubicBezTo>
                  <a:pt x="131" y="142"/>
                  <a:pt x="142" y="131"/>
                  <a:pt x="142" y="118"/>
                </a:cubicBezTo>
                <a:cubicBezTo>
                  <a:pt x="142" y="113"/>
                  <a:pt x="140" y="108"/>
                  <a:pt x="137" y="105"/>
                </a:cubicBezTo>
                <a:cubicBezTo>
                  <a:pt x="133" y="99"/>
                  <a:pt x="126" y="95"/>
                  <a:pt x="118" y="95"/>
                </a:cubicBezTo>
                <a:cubicBezTo>
                  <a:pt x="110" y="95"/>
                  <a:pt x="103" y="99"/>
                  <a:pt x="99" y="105"/>
                </a:cubicBezTo>
                <a:cubicBezTo>
                  <a:pt x="96" y="108"/>
                  <a:pt x="94" y="113"/>
                  <a:pt x="94" y="118"/>
                </a:cubicBezTo>
                <a:cubicBezTo>
                  <a:pt x="94" y="131"/>
                  <a:pt x="105" y="142"/>
                  <a:pt x="118" y="142"/>
                </a:cubicBezTo>
                <a:close/>
                <a:moveTo>
                  <a:pt x="170" y="89"/>
                </a:moveTo>
                <a:cubicBezTo>
                  <a:pt x="170" y="70"/>
                  <a:pt x="170" y="70"/>
                  <a:pt x="170" y="70"/>
                </a:cubicBezTo>
                <a:cubicBezTo>
                  <a:pt x="170" y="67"/>
                  <a:pt x="170" y="67"/>
                  <a:pt x="170" y="67"/>
                </a:cubicBezTo>
                <a:cubicBezTo>
                  <a:pt x="167" y="67"/>
                  <a:pt x="167" y="67"/>
                  <a:pt x="167" y="67"/>
                </a:cubicBezTo>
                <a:cubicBezTo>
                  <a:pt x="147" y="67"/>
                  <a:pt x="147" y="67"/>
                  <a:pt x="147" y="67"/>
                </a:cubicBezTo>
                <a:cubicBezTo>
                  <a:pt x="147" y="90"/>
                  <a:pt x="147" y="90"/>
                  <a:pt x="147" y="90"/>
                </a:cubicBezTo>
                <a:lnTo>
                  <a:pt x="170" y="89"/>
                </a:ln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5" y="105"/>
                </a:moveTo>
                <a:cubicBezTo>
                  <a:pt x="185" y="160"/>
                  <a:pt x="185" y="160"/>
                  <a:pt x="185" y="160"/>
                </a:cubicBezTo>
                <a:cubicBezTo>
                  <a:pt x="185" y="174"/>
                  <a:pt x="173" y="186"/>
                  <a:pt x="159" y="186"/>
                </a:cubicBezTo>
                <a:cubicBezTo>
                  <a:pt x="77" y="186"/>
                  <a:pt x="77" y="186"/>
                  <a:pt x="77" y="186"/>
                </a:cubicBezTo>
                <a:cubicBezTo>
                  <a:pt x="62" y="186"/>
                  <a:pt x="51" y="174"/>
                  <a:pt x="51" y="160"/>
                </a:cubicBezTo>
                <a:cubicBezTo>
                  <a:pt x="51" y="105"/>
                  <a:pt x="51" y="105"/>
                  <a:pt x="51" y="105"/>
                </a:cubicBezTo>
                <a:cubicBezTo>
                  <a:pt x="51" y="77"/>
                  <a:pt x="51" y="77"/>
                  <a:pt x="51" y="77"/>
                </a:cubicBezTo>
                <a:cubicBezTo>
                  <a:pt x="51" y="63"/>
                  <a:pt x="62" y="51"/>
                  <a:pt x="77" y="51"/>
                </a:cubicBezTo>
                <a:cubicBezTo>
                  <a:pt x="159" y="51"/>
                  <a:pt x="159" y="51"/>
                  <a:pt x="159" y="51"/>
                </a:cubicBezTo>
                <a:cubicBezTo>
                  <a:pt x="173" y="51"/>
                  <a:pt x="185" y="63"/>
                  <a:pt x="185" y="77"/>
                </a:cubicBezTo>
                <a:lnTo>
                  <a:pt x="185" y="105"/>
                </a:lnTo>
                <a:close/>
                <a:moveTo>
                  <a:pt x="155" y="118"/>
                </a:moveTo>
                <a:cubicBezTo>
                  <a:pt x="155" y="139"/>
                  <a:pt x="138" y="155"/>
                  <a:pt x="118" y="155"/>
                </a:cubicBezTo>
                <a:cubicBezTo>
                  <a:pt x="98" y="155"/>
                  <a:pt x="81" y="139"/>
                  <a:pt x="81" y="118"/>
                </a:cubicBezTo>
                <a:cubicBezTo>
                  <a:pt x="81" y="114"/>
                  <a:pt x="82" y="109"/>
                  <a:pt x="84" y="105"/>
                </a:cubicBezTo>
                <a:cubicBezTo>
                  <a:pt x="64" y="105"/>
                  <a:pt x="64" y="105"/>
                  <a:pt x="64" y="105"/>
                </a:cubicBezTo>
                <a:cubicBezTo>
                  <a:pt x="64" y="160"/>
                  <a:pt x="64" y="160"/>
                  <a:pt x="64" y="160"/>
                </a:cubicBezTo>
                <a:cubicBezTo>
                  <a:pt x="64" y="167"/>
                  <a:pt x="70" y="172"/>
                  <a:pt x="77" y="172"/>
                </a:cubicBezTo>
                <a:cubicBezTo>
                  <a:pt x="159" y="172"/>
                  <a:pt x="159" y="172"/>
                  <a:pt x="159" y="172"/>
                </a:cubicBezTo>
                <a:cubicBezTo>
                  <a:pt x="166" y="172"/>
                  <a:pt x="172" y="167"/>
                  <a:pt x="172" y="160"/>
                </a:cubicBezTo>
                <a:cubicBezTo>
                  <a:pt x="172" y="105"/>
                  <a:pt x="172" y="105"/>
                  <a:pt x="172" y="105"/>
                </a:cubicBezTo>
                <a:cubicBezTo>
                  <a:pt x="152" y="105"/>
                  <a:pt x="152" y="105"/>
                  <a:pt x="152" y="105"/>
                </a:cubicBezTo>
                <a:cubicBezTo>
                  <a:pt x="154" y="109"/>
                  <a:pt x="155" y="114"/>
                  <a:pt x="155" y="1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13" name="千图PPT彼岸天：ID 8661124椭圆 25"/>
          <p:cNvSpPr/>
          <p:nvPr>
            <p:custDataLst>
              <p:tags r:id="rId10"/>
            </p:custDataLst>
          </p:nvPr>
        </p:nvSpPr>
        <p:spPr>
          <a:xfrm>
            <a:off x="839416" y="2482761"/>
            <a:ext cx="817468" cy="81746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4" name="千图PPT彼岸天：ID 8661124Freeform: Shape 26"/>
          <p:cNvSpPr/>
          <p:nvPr>
            <p:custDataLst>
              <p:tags r:id="rId11"/>
            </p:custDataLst>
          </p:nvPr>
        </p:nvSpPr>
        <p:spPr bwMode="auto">
          <a:xfrm>
            <a:off x="1043835" y="2687180"/>
            <a:ext cx="408629" cy="408629"/>
          </a:xfrm>
          <a:custGeom>
            <a:avLst/>
            <a:gdLst>
              <a:gd name="T0" fmla="*/ 130 w 236"/>
              <a:gd name="T1" fmla="*/ 1 h 236"/>
              <a:gd name="T2" fmla="*/ 118 w 236"/>
              <a:gd name="T3" fmla="*/ 0 h 236"/>
              <a:gd name="T4" fmla="*/ 30 w 236"/>
              <a:gd name="T5" fmla="*/ 40 h 236"/>
              <a:gd name="T6" fmla="*/ 68 w 236"/>
              <a:gd name="T7" fmla="*/ 105 h 236"/>
              <a:gd name="T8" fmla="*/ 130 w 236"/>
              <a:gd name="T9" fmla="*/ 1 h 236"/>
              <a:gd name="T10" fmla="*/ 20 w 236"/>
              <a:gd name="T11" fmla="*/ 52 h 236"/>
              <a:gd name="T12" fmla="*/ 0 w 236"/>
              <a:gd name="T13" fmla="*/ 118 h 236"/>
              <a:gd name="T14" fmla="*/ 5 w 236"/>
              <a:gd name="T15" fmla="*/ 153 h 236"/>
              <a:gd name="T16" fmla="*/ 81 w 236"/>
              <a:gd name="T17" fmla="*/ 153 h 236"/>
              <a:gd name="T18" fmla="*/ 20 w 236"/>
              <a:gd name="T19" fmla="*/ 52 h 236"/>
              <a:gd name="T20" fmla="*/ 225 w 236"/>
              <a:gd name="T21" fmla="*/ 68 h 236"/>
              <a:gd name="T22" fmla="*/ 145 w 236"/>
              <a:gd name="T23" fmla="*/ 3 h 236"/>
              <a:gd name="T24" fmla="*/ 106 w 236"/>
              <a:gd name="T25" fmla="*/ 68 h 236"/>
              <a:gd name="T26" fmla="*/ 225 w 236"/>
              <a:gd name="T27" fmla="*/ 68 h 236"/>
              <a:gd name="T28" fmla="*/ 130 w 236"/>
              <a:gd name="T29" fmla="*/ 167 h 236"/>
              <a:gd name="T30" fmla="*/ 11 w 236"/>
              <a:gd name="T31" fmla="*/ 167 h 236"/>
              <a:gd name="T32" fmla="*/ 96 w 236"/>
              <a:gd name="T33" fmla="*/ 234 h 236"/>
              <a:gd name="T34" fmla="*/ 93 w 236"/>
              <a:gd name="T35" fmla="*/ 232 h 236"/>
              <a:gd name="T36" fmla="*/ 130 w 236"/>
              <a:gd name="T37" fmla="*/ 167 h 236"/>
              <a:gd name="T38" fmla="*/ 230 w 236"/>
              <a:gd name="T39" fmla="*/ 82 h 236"/>
              <a:gd name="T40" fmla="*/ 155 w 236"/>
              <a:gd name="T41" fmla="*/ 82 h 236"/>
              <a:gd name="T42" fmla="*/ 215 w 236"/>
              <a:gd name="T43" fmla="*/ 186 h 236"/>
              <a:gd name="T44" fmla="*/ 236 w 236"/>
              <a:gd name="T45" fmla="*/ 118 h 236"/>
              <a:gd name="T46" fmla="*/ 230 w 236"/>
              <a:gd name="T47" fmla="*/ 82 h 236"/>
              <a:gd name="T48" fmla="*/ 108 w 236"/>
              <a:gd name="T49" fmla="*/ 236 h 236"/>
              <a:gd name="T50" fmla="*/ 118 w 236"/>
              <a:gd name="T51" fmla="*/ 236 h 236"/>
              <a:gd name="T52" fmla="*/ 205 w 236"/>
              <a:gd name="T53" fmla="*/ 198 h 236"/>
              <a:gd name="T54" fmla="*/ 167 w 236"/>
              <a:gd name="T55" fmla="*/ 132 h 236"/>
              <a:gd name="T56" fmla="*/ 108 w 236"/>
              <a:gd name="T57" fmla="*/ 23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" h="236">
                <a:moveTo>
                  <a:pt x="130" y="1"/>
                </a:moveTo>
                <a:cubicBezTo>
                  <a:pt x="126" y="0"/>
                  <a:pt x="122" y="0"/>
                  <a:pt x="118" y="0"/>
                </a:cubicBezTo>
                <a:cubicBezTo>
                  <a:pt x="83" y="0"/>
                  <a:pt x="51" y="16"/>
                  <a:pt x="30" y="40"/>
                </a:cubicBezTo>
                <a:cubicBezTo>
                  <a:pt x="68" y="105"/>
                  <a:pt x="68" y="105"/>
                  <a:pt x="68" y="105"/>
                </a:cubicBezTo>
                <a:lnTo>
                  <a:pt x="130" y="1"/>
                </a:lnTo>
                <a:close/>
                <a:moveTo>
                  <a:pt x="20" y="52"/>
                </a:moveTo>
                <a:cubicBezTo>
                  <a:pt x="7" y="71"/>
                  <a:pt x="0" y="94"/>
                  <a:pt x="0" y="118"/>
                </a:cubicBezTo>
                <a:cubicBezTo>
                  <a:pt x="0" y="130"/>
                  <a:pt x="2" y="142"/>
                  <a:pt x="5" y="153"/>
                </a:cubicBezTo>
                <a:cubicBezTo>
                  <a:pt x="81" y="153"/>
                  <a:pt x="81" y="153"/>
                  <a:pt x="81" y="153"/>
                </a:cubicBezTo>
                <a:lnTo>
                  <a:pt x="20" y="52"/>
                </a:lnTo>
                <a:close/>
                <a:moveTo>
                  <a:pt x="225" y="68"/>
                </a:moveTo>
                <a:cubicBezTo>
                  <a:pt x="210" y="36"/>
                  <a:pt x="180" y="11"/>
                  <a:pt x="145" y="3"/>
                </a:cubicBezTo>
                <a:cubicBezTo>
                  <a:pt x="106" y="68"/>
                  <a:pt x="106" y="68"/>
                  <a:pt x="106" y="68"/>
                </a:cubicBezTo>
                <a:lnTo>
                  <a:pt x="225" y="68"/>
                </a:lnTo>
                <a:close/>
                <a:moveTo>
                  <a:pt x="130" y="167"/>
                </a:moveTo>
                <a:cubicBezTo>
                  <a:pt x="11" y="167"/>
                  <a:pt x="11" y="167"/>
                  <a:pt x="11" y="167"/>
                </a:cubicBezTo>
                <a:cubicBezTo>
                  <a:pt x="26" y="201"/>
                  <a:pt x="58" y="227"/>
                  <a:pt x="96" y="234"/>
                </a:cubicBezTo>
                <a:cubicBezTo>
                  <a:pt x="93" y="232"/>
                  <a:pt x="93" y="232"/>
                  <a:pt x="93" y="232"/>
                </a:cubicBezTo>
                <a:lnTo>
                  <a:pt x="130" y="167"/>
                </a:lnTo>
                <a:close/>
                <a:moveTo>
                  <a:pt x="230" y="82"/>
                </a:moveTo>
                <a:cubicBezTo>
                  <a:pt x="155" y="82"/>
                  <a:pt x="155" y="82"/>
                  <a:pt x="155" y="82"/>
                </a:cubicBezTo>
                <a:cubicBezTo>
                  <a:pt x="215" y="186"/>
                  <a:pt x="215" y="186"/>
                  <a:pt x="215" y="186"/>
                </a:cubicBezTo>
                <a:cubicBezTo>
                  <a:pt x="228" y="167"/>
                  <a:pt x="236" y="143"/>
                  <a:pt x="236" y="118"/>
                </a:cubicBezTo>
                <a:cubicBezTo>
                  <a:pt x="236" y="106"/>
                  <a:pt x="234" y="94"/>
                  <a:pt x="230" y="82"/>
                </a:cubicBezTo>
                <a:close/>
                <a:moveTo>
                  <a:pt x="108" y="236"/>
                </a:moveTo>
                <a:cubicBezTo>
                  <a:pt x="111" y="236"/>
                  <a:pt x="115" y="236"/>
                  <a:pt x="118" y="236"/>
                </a:cubicBezTo>
                <a:cubicBezTo>
                  <a:pt x="152" y="236"/>
                  <a:pt x="183" y="221"/>
                  <a:pt x="205" y="198"/>
                </a:cubicBezTo>
                <a:cubicBezTo>
                  <a:pt x="167" y="132"/>
                  <a:pt x="167" y="132"/>
                  <a:pt x="167" y="132"/>
                </a:cubicBezTo>
                <a:lnTo>
                  <a:pt x="108" y="2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15" name="千图PPT彼岸天：ID 8661124椭圆 28"/>
          <p:cNvSpPr/>
          <p:nvPr>
            <p:custDataLst>
              <p:tags r:id="rId12"/>
            </p:custDataLst>
          </p:nvPr>
        </p:nvSpPr>
        <p:spPr>
          <a:xfrm>
            <a:off x="843905" y="4921649"/>
            <a:ext cx="817468" cy="817468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6" name="千图PPT彼岸天：ID 8661124Freeform: Shape 29"/>
          <p:cNvSpPr/>
          <p:nvPr>
            <p:custDataLst>
              <p:tags r:id="rId13"/>
            </p:custDataLst>
          </p:nvPr>
        </p:nvSpPr>
        <p:spPr bwMode="auto">
          <a:xfrm>
            <a:off x="1048324" y="5131063"/>
            <a:ext cx="408629" cy="408629"/>
          </a:xfrm>
          <a:custGeom>
            <a:avLst/>
            <a:gdLst>
              <a:gd name="T0" fmla="*/ 119 w 236"/>
              <a:gd name="T1" fmla="*/ 123 h 236"/>
              <a:gd name="T2" fmla="*/ 111 w 236"/>
              <a:gd name="T3" fmla="*/ 131 h 236"/>
              <a:gd name="T4" fmla="*/ 115 w 236"/>
              <a:gd name="T5" fmla="*/ 138 h 236"/>
              <a:gd name="T6" fmla="*/ 115 w 236"/>
              <a:gd name="T7" fmla="*/ 150 h 236"/>
              <a:gd name="T8" fmla="*/ 118 w 236"/>
              <a:gd name="T9" fmla="*/ 154 h 236"/>
              <a:gd name="T10" fmla="*/ 119 w 236"/>
              <a:gd name="T11" fmla="*/ 154 h 236"/>
              <a:gd name="T12" fmla="*/ 122 w 236"/>
              <a:gd name="T13" fmla="*/ 150 h 236"/>
              <a:gd name="T14" fmla="*/ 122 w 236"/>
              <a:gd name="T15" fmla="*/ 138 h 236"/>
              <a:gd name="T16" fmla="*/ 126 w 236"/>
              <a:gd name="T17" fmla="*/ 131 h 236"/>
              <a:gd name="T18" fmla="*/ 119 w 236"/>
              <a:gd name="T19" fmla="*/ 123 h 236"/>
              <a:gd name="T20" fmla="*/ 119 w 236"/>
              <a:gd name="T21" fmla="*/ 66 h 236"/>
              <a:gd name="T22" fmla="*/ 100 w 236"/>
              <a:gd name="T23" fmla="*/ 84 h 236"/>
              <a:gd name="T24" fmla="*/ 100 w 236"/>
              <a:gd name="T25" fmla="*/ 102 h 236"/>
              <a:gd name="T26" fmla="*/ 137 w 236"/>
              <a:gd name="T27" fmla="*/ 102 h 236"/>
              <a:gd name="T28" fmla="*/ 137 w 236"/>
              <a:gd name="T29" fmla="*/ 84 h 236"/>
              <a:gd name="T30" fmla="*/ 119 w 236"/>
              <a:gd name="T31" fmla="*/ 66 h 236"/>
              <a:gd name="T32" fmla="*/ 118 w 236"/>
              <a:gd name="T33" fmla="*/ 0 h 236"/>
              <a:gd name="T34" fmla="*/ 0 w 236"/>
              <a:gd name="T35" fmla="*/ 118 h 236"/>
              <a:gd name="T36" fmla="*/ 118 w 236"/>
              <a:gd name="T37" fmla="*/ 236 h 236"/>
              <a:gd name="T38" fmla="*/ 236 w 236"/>
              <a:gd name="T39" fmla="*/ 118 h 236"/>
              <a:gd name="T40" fmla="*/ 118 w 236"/>
              <a:gd name="T41" fmla="*/ 0 h 236"/>
              <a:gd name="T42" fmla="*/ 164 w 236"/>
              <a:gd name="T43" fmla="*/ 161 h 236"/>
              <a:gd name="T44" fmla="*/ 149 w 236"/>
              <a:gd name="T45" fmla="*/ 176 h 236"/>
              <a:gd name="T46" fmla="*/ 88 w 236"/>
              <a:gd name="T47" fmla="*/ 176 h 236"/>
              <a:gd name="T48" fmla="*/ 73 w 236"/>
              <a:gd name="T49" fmla="*/ 161 h 236"/>
              <a:gd name="T50" fmla="*/ 73 w 236"/>
              <a:gd name="T51" fmla="*/ 105 h 236"/>
              <a:gd name="T52" fmla="*/ 76 w 236"/>
              <a:gd name="T53" fmla="*/ 102 h 236"/>
              <a:gd name="T54" fmla="*/ 86 w 236"/>
              <a:gd name="T55" fmla="*/ 102 h 236"/>
              <a:gd name="T56" fmla="*/ 86 w 236"/>
              <a:gd name="T57" fmla="*/ 84 h 236"/>
              <a:gd name="T58" fmla="*/ 118 w 236"/>
              <a:gd name="T59" fmla="*/ 51 h 236"/>
              <a:gd name="T60" fmla="*/ 119 w 236"/>
              <a:gd name="T61" fmla="*/ 51 h 236"/>
              <a:gd name="T62" fmla="*/ 152 w 236"/>
              <a:gd name="T63" fmla="*/ 84 h 236"/>
              <a:gd name="T64" fmla="*/ 152 w 236"/>
              <a:gd name="T65" fmla="*/ 102 h 236"/>
              <a:gd name="T66" fmla="*/ 161 w 236"/>
              <a:gd name="T67" fmla="*/ 102 h 236"/>
              <a:gd name="T68" fmla="*/ 164 w 236"/>
              <a:gd name="T69" fmla="*/ 105 h 236"/>
              <a:gd name="T70" fmla="*/ 164 w 236"/>
              <a:gd name="T71" fmla="*/ 161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36" h="236">
                <a:moveTo>
                  <a:pt x="119" y="123"/>
                </a:moveTo>
                <a:cubicBezTo>
                  <a:pt x="114" y="123"/>
                  <a:pt x="111" y="127"/>
                  <a:pt x="111" y="131"/>
                </a:cubicBezTo>
                <a:cubicBezTo>
                  <a:pt x="111" y="134"/>
                  <a:pt x="112" y="136"/>
                  <a:pt x="115" y="138"/>
                </a:cubicBezTo>
                <a:cubicBezTo>
                  <a:pt x="115" y="150"/>
                  <a:pt x="115" y="150"/>
                  <a:pt x="115" y="150"/>
                </a:cubicBezTo>
                <a:cubicBezTo>
                  <a:pt x="115" y="152"/>
                  <a:pt x="116" y="154"/>
                  <a:pt x="118" y="154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21" y="154"/>
                  <a:pt x="122" y="152"/>
                  <a:pt x="122" y="150"/>
                </a:cubicBezTo>
                <a:cubicBezTo>
                  <a:pt x="122" y="138"/>
                  <a:pt x="122" y="138"/>
                  <a:pt x="122" y="138"/>
                </a:cubicBezTo>
                <a:cubicBezTo>
                  <a:pt x="125" y="136"/>
                  <a:pt x="126" y="134"/>
                  <a:pt x="126" y="131"/>
                </a:cubicBezTo>
                <a:cubicBezTo>
                  <a:pt x="126" y="126"/>
                  <a:pt x="123" y="123"/>
                  <a:pt x="119" y="123"/>
                </a:cubicBezTo>
                <a:close/>
                <a:moveTo>
                  <a:pt x="119" y="66"/>
                </a:moveTo>
                <a:cubicBezTo>
                  <a:pt x="108" y="66"/>
                  <a:pt x="100" y="74"/>
                  <a:pt x="100" y="84"/>
                </a:cubicBezTo>
                <a:cubicBezTo>
                  <a:pt x="100" y="102"/>
                  <a:pt x="100" y="102"/>
                  <a:pt x="100" y="102"/>
                </a:cubicBezTo>
                <a:cubicBezTo>
                  <a:pt x="137" y="102"/>
                  <a:pt x="137" y="102"/>
                  <a:pt x="137" y="102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7" y="74"/>
                  <a:pt x="129" y="66"/>
                  <a:pt x="119" y="66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64" y="161"/>
                </a:moveTo>
                <a:cubicBezTo>
                  <a:pt x="164" y="169"/>
                  <a:pt x="157" y="176"/>
                  <a:pt x="149" y="176"/>
                </a:cubicBezTo>
                <a:cubicBezTo>
                  <a:pt x="88" y="176"/>
                  <a:pt x="88" y="176"/>
                  <a:pt x="88" y="176"/>
                </a:cubicBezTo>
                <a:cubicBezTo>
                  <a:pt x="80" y="176"/>
                  <a:pt x="73" y="169"/>
                  <a:pt x="73" y="161"/>
                </a:cubicBezTo>
                <a:cubicBezTo>
                  <a:pt x="73" y="105"/>
                  <a:pt x="73" y="105"/>
                  <a:pt x="73" y="105"/>
                </a:cubicBezTo>
                <a:cubicBezTo>
                  <a:pt x="73" y="103"/>
                  <a:pt x="74" y="102"/>
                  <a:pt x="76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6" y="84"/>
                  <a:pt x="86" y="84"/>
                  <a:pt x="86" y="84"/>
                </a:cubicBezTo>
                <a:cubicBezTo>
                  <a:pt x="86" y="66"/>
                  <a:pt x="100" y="52"/>
                  <a:pt x="118" y="51"/>
                </a:cubicBezTo>
                <a:cubicBezTo>
                  <a:pt x="119" y="51"/>
                  <a:pt x="119" y="51"/>
                  <a:pt x="119" y="51"/>
                </a:cubicBezTo>
                <a:cubicBezTo>
                  <a:pt x="137" y="52"/>
                  <a:pt x="152" y="66"/>
                  <a:pt x="152" y="84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61" y="102"/>
                  <a:pt x="161" y="102"/>
                  <a:pt x="161" y="102"/>
                </a:cubicBezTo>
                <a:cubicBezTo>
                  <a:pt x="163" y="102"/>
                  <a:pt x="164" y="103"/>
                  <a:pt x="164" y="105"/>
                </a:cubicBezTo>
                <a:lnTo>
                  <a:pt x="164" y="16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17" name="千图PPT彼岸天：ID 8661124矩形 18"/>
          <p:cNvSpPr/>
          <p:nvPr>
            <p:custDataLst>
              <p:tags r:id="rId14"/>
            </p:custDataLst>
          </p:nvPr>
        </p:nvSpPr>
        <p:spPr>
          <a:xfrm>
            <a:off x="1645783" y="2847104"/>
            <a:ext cx="4219789" cy="388761"/>
          </a:xfrm>
          <a:prstGeom prst="rect">
            <a:avLst/>
          </a:prstGeom>
        </p:spPr>
        <p:txBody>
          <a:bodyPr wrap="square" lIns="144000" tIns="0" rIns="144000" bIns="0">
            <a:norm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100" dirty="0">
                <a:solidFill>
                  <a:schemeClr val="bg1"/>
                </a:solidFill>
              </a:rPr>
              <a:t>请替换文字内容复制你的内容到此</a:t>
            </a:r>
            <a:br>
              <a:rPr lang="zh-CN" altLang="en-US" sz="1100" dirty="0">
                <a:solidFill>
                  <a:schemeClr val="bg1"/>
                </a:solidFill>
              </a:rPr>
            </a:br>
            <a:r>
              <a:rPr lang="zh-CN" altLang="en-US" sz="1100" dirty="0">
                <a:solidFill>
                  <a:schemeClr val="bg1"/>
                </a:solidFill>
              </a:rPr>
              <a:t>如需更改请在（设置形状格式）菜单下（文本选项）中调整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8" name="千图PPT彼岸天：ID 8661124矩形 19"/>
          <p:cNvSpPr/>
          <p:nvPr>
            <p:custDataLst>
              <p:tags r:id="rId15"/>
            </p:custDataLst>
          </p:nvPr>
        </p:nvSpPr>
        <p:spPr>
          <a:xfrm>
            <a:off x="1645783" y="2431606"/>
            <a:ext cx="4219789" cy="276999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pPr lvl="0"/>
            <a:r>
              <a:rPr lang="zh-CN" altLang="en-US" b="1" dirty="0">
                <a:solidFill>
                  <a:schemeClr val="accent1"/>
                </a:solidFill>
              </a:rPr>
              <a:t>输入标题文本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sp>
        <p:nvSpPr>
          <p:cNvPr id="19" name="千图PPT彼岸天：ID 8661124矩形 24"/>
          <p:cNvSpPr/>
          <p:nvPr>
            <p:custDataLst>
              <p:tags r:id="rId16"/>
            </p:custDataLst>
          </p:nvPr>
        </p:nvSpPr>
        <p:spPr>
          <a:xfrm>
            <a:off x="1645783" y="4133121"/>
            <a:ext cx="4219789" cy="388761"/>
          </a:xfrm>
          <a:prstGeom prst="rect">
            <a:avLst/>
          </a:prstGeom>
        </p:spPr>
        <p:txBody>
          <a:bodyPr wrap="square" lIns="144000" tIns="0" rIns="144000" bIns="0">
            <a:norm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100" dirty="0">
                <a:solidFill>
                  <a:schemeClr val="bg1"/>
                </a:solidFill>
              </a:rPr>
              <a:t>请替换文字内容复制你的内容到此</a:t>
            </a:r>
            <a:br>
              <a:rPr lang="zh-CN" altLang="en-US" sz="1100" dirty="0">
                <a:solidFill>
                  <a:schemeClr val="bg1"/>
                </a:solidFill>
              </a:rPr>
            </a:br>
            <a:r>
              <a:rPr lang="zh-CN" altLang="en-US" sz="1100" dirty="0">
                <a:solidFill>
                  <a:schemeClr val="bg1"/>
                </a:solidFill>
              </a:rPr>
              <a:t>如需更改请在（设置形状格式）菜单下（文本选项）中调整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20" name="千图PPT彼岸天：ID 8661124矩形 27"/>
          <p:cNvSpPr/>
          <p:nvPr>
            <p:custDataLst>
              <p:tags r:id="rId17"/>
            </p:custDataLst>
          </p:nvPr>
        </p:nvSpPr>
        <p:spPr>
          <a:xfrm>
            <a:off x="1645783" y="3717623"/>
            <a:ext cx="4219789" cy="276999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pPr lvl="0"/>
            <a:r>
              <a:rPr lang="zh-CN" altLang="en-US" b="1" dirty="0">
                <a:solidFill>
                  <a:schemeClr val="accent2"/>
                </a:solidFill>
              </a:rPr>
              <a:t>输入标题文本</a:t>
            </a:r>
            <a:endParaRPr lang="zh-CN" altLang="en-US" b="1" dirty="0">
              <a:solidFill>
                <a:schemeClr val="accent2"/>
              </a:solidFill>
            </a:endParaRPr>
          </a:p>
        </p:txBody>
      </p:sp>
      <p:sp>
        <p:nvSpPr>
          <p:cNvPr id="21" name="千图PPT彼岸天：ID 8661124矩形 34"/>
          <p:cNvSpPr/>
          <p:nvPr>
            <p:custDataLst>
              <p:tags r:id="rId18"/>
            </p:custDataLst>
          </p:nvPr>
        </p:nvSpPr>
        <p:spPr>
          <a:xfrm>
            <a:off x="1645783" y="5284216"/>
            <a:ext cx="4219788" cy="388761"/>
          </a:xfrm>
          <a:prstGeom prst="rect">
            <a:avLst/>
          </a:prstGeom>
        </p:spPr>
        <p:txBody>
          <a:bodyPr wrap="square" lIns="144000" tIns="0" rIns="144000" bIns="0">
            <a:normAutofit/>
          </a:bodyPr>
          <a:lstStyle/>
          <a:p>
            <a:pPr lvl="0">
              <a:lnSpc>
                <a:spcPct val="120000"/>
              </a:lnSpc>
            </a:pPr>
            <a:r>
              <a:rPr lang="zh-CN" altLang="en-US" sz="1100" dirty="0">
                <a:solidFill>
                  <a:schemeClr val="bg1"/>
                </a:solidFill>
              </a:rPr>
              <a:t>请替换文字内容复制你的内容到此</a:t>
            </a:r>
            <a:br>
              <a:rPr lang="zh-CN" altLang="en-US" sz="1100" dirty="0">
                <a:solidFill>
                  <a:schemeClr val="bg1"/>
                </a:solidFill>
              </a:rPr>
            </a:br>
            <a:r>
              <a:rPr lang="zh-CN" altLang="en-US" sz="1100" dirty="0">
                <a:solidFill>
                  <a:schemeClr val="bg1"/>
                </a:solidFill>
              </a:rPr>
              <a:t>如需更改请在（设置形状格式）菜单下（文本选项）中调整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22" name="千图PPT彼岸天：ID 8661124矩形 35"/>
          <p:cNvSpPr/>
          <p:nvPr>
            <p:custDataLst>
              <p:tags r:id="rId19"/>
            </p:custDataLst>
          </p:nvPr>
        </p:nvSpPr>
        <p:spPr>
          <a:xfrm>
            <a:off x="1645783" y="4868718"/>
            <a:ext cx="4219788" cy="276999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pPr lvl="0"/>
            <a:r>
              <a:rPr lang="zh-CN" altLang="en-US" b="1" dirty="0">
                <a:solidFill>
                  <a:schemeClr val="accent3"/>
                </a:solidFill>
              </a:rPr>
              <a:t>输入标题文本</a:t>
            </a:r>
            <a:endParaRPr lang="zh-CN" altLang="en-US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9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400"/>
                            </p:stCondLst>
                            <p:childTnLst>
                              <p:par>
                                <p:cTn id="5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400"/>
                            </p:stCondLst>
                            <p:childTnLst>
                              <p:par>
                                <p:cTn id="6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900"/>
                            </p:stCondLst>
                            <p:childTnLst>
                              <p:par>
                                <p:cTn id="7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900"/>
                            </p:stCondLst>
                            <p:childTnLst>
                              <p:par>
                                <p:cTn id="8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400"/>
                            </p:stCondLst>
                            <p:childTnLst>
                              <p:par>
                                <p:cTn id="10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千图PPT彼岸天：ID 8661124库_组合 70"/>
          <p:cNvGrpSpPr/>
          <p:nvPr>
            <p:custDataLst>
              <p:tags r:id="rId1"/>
            </p:custDataLst>
          </p:nvPr>
        </p:nvGrpSpPr>
        <p:grpSpPr>
          <a:xfrm>
            <a:off x="1764681" y="2672917"/>
            <a:ext cx="8662241" cy="3847618"/>
            <a:chOff x="1764681" y="2672917"/>
            <a:chExt cx="8662241" cy="3847618"/>
          </a:xfrm>
        </p:grpSpPr>
        <p:grpSp>
          <p:nvGrpSpPr>
            <p:cNvPr id="4" name="Group 1"/>
            <p:cNvGrpSpPr/>
            <p:nvPr/>
          </p:nvGrpSpPr>
          <p:grpSpPr>
            <a:xfrm>
              <a:off x="6129957" y="2672917"/>
              <a:ext cx="1540439" cy="727427"/>
              <a:chOff x="6129954" y="2843530"/>
              <a:chExt cx="1540439" cy="727427"/>
            </a:xfrm>
          </p:grpSpPr>
          <p:sp>
            <p:nvSpPr>
              <p:cNvPr id="64" name="Freeform: Shape 2"/>
              <p:cNvSpPr/>
              <p:nvPr/>
            </p:nvSpPr>
            <p:spPr>
              <a:xfrm>
                <a:off x="6141352" y="2843530"/>
                <a:ext cx="1529041" cy="514777"/>
              </a:xfrm>
              <a:custGeom>
                <a:avLst/>
                <a:gdLst>
                  <a:gd name="connsiteX0" fmla="*/ 0 w 1274955"/>
                  <a:gd name="connsiteY0" fmla="*/ 0 h 429235"/>
                  <a:gd name="connsiteX1" fmla="*/ 132791 w 1274955"/>
                  <a:gd name="connsiteY1" fmla="*/ 3672 h 429235"/>
                  <a:gd name="connsiteX2" fmla="*/ 1146443 w 1274955"/>
                  <a:gd name="connsiteY2" fmla="*/ 257839 h 429235"/>
                  <a:gd name="connsiteX3" fmla="*/ 1274955 w 1274955"/>
                  <a:gd name="connsiteY3" fmla="*/ 322674 h 429235"/>
                  <a:gd name="connsiteX4" fmla="*/ 1213432 w 1274955"/>
                  <a:gd name="connsiteY4" fmla="*/ 429235 h 429235"/>
                  <a:gd name="connsiteX5" fmla="*/ 1094514 w 1274955"/>
                  <a:gd name="connsiteY5" fmla="*/ 369241 h 429235"/>
                  <a:gd name="connsiteX6" fmla="*/ 125878 w 1274955"/>
                  <a:gd name="connsiteY6" fmla="*/ 126361 h 429235"/>
                  <a:gd name="connsiteX7" fmla="*/ 0 w 1274955"/>
                  <a:gd name="connsiteY7" fmla="*/ 122880 h 429235"/>
                  <a:gd name="connsiteX8" fmla="*/ 0 w 1274955"/>
                  <a:gd name="connsiteY8" fmla="*/ 0 h 429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4955" h="429235">
                    <a:moveTo>
                      <a:pt x="0" y="0"/>
                    </a:moveTo>
                    <a:lnTo>
                      <a:pt x="132791" y="3672"/>
                    </a:lnTo>
                    <a:cubicBezTo>
                      <a:pt x="493432" y="23669"/>
                      <a:pt x="835651" y="112726"/>
                      <a:pt x="1146443" y="257839"/>
                    </a:cubicBezTo>
                    <a:lnTo>
                      <a:pt x="1274955" y="322674"/>
                    </a:lnTo>
                    <a:lnTo>
                      <a:pt x="1213432" y="429235"/>
                    </a:lnTo>
                    <a:lnTo>
                      <a:pt x="1094514" y="369241"/>
                    </a:lnTo>
                    <a:cubicBezTo>
                      <a:pt x="797524" y="230572"/>
                      <a:pt x="470503" y="145470"/>
                      <a:pt x="125878" y="126361"/>
                    </a:cubicBezTo>
                    <a:lnTo>
                      <a:pt x="0" y="1228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65" name="Freeform: Shape 3"/>
              <p:cNvSpPr/>
              <p:nvPr/>
            </p:nvSpPr>
            <p:spPr>
              <a:xfrm>
                <a:off x="6129954" y="3094399"/>
                <a:ext cx="1415518" cy="476558"/>
              </a:xfrm>
              <a:custGeom>
                <a:avLst/>
                <a:gdLst>
                  <a:gd name="connsiteX0" fmla="*/ 0 w 1274955"/>
                  <a:gd name="connsiteY0" fmla="*/ 0 h 429235"/>
                  <a:gd name="connsiteX1" fmla="*/ 132791 w 1274955"/>
                  <a:gd name="connsiteY1" fmla="*/ 3672 h 429235"/>
                  <a:gd name="connsiteX2" fmla="*/ 1146443 w 1274955"/>
                  <a:gd name="connsiteY2" fmla="*/ 257839 h 429235"/>
                  <a:gd name="connsiteX3" fmla="*/ 1274955 w 1274955"/>
                  <a:gd name="connsiteY3" fmla="*/ 322674 h 429235"/>
                  <a:gd name="connsiteX4" fmla="*/ 1213432 w 1274955"/>
                  <a:gd name="connsiteY4" fmla="*/ 429235 h 429235"/>
                  <a:gd name="connsiteX5" fmla="*/ 1094514 w 1274955"/>
                  <a:gd name="connsiteY5" fmla="*/ 369241 h 429235"/>
                  <a:gd name="connsiteX6" fmla="*/ 125878 w 1274955"/>
                  <a:gd name="connsiteY6" fmla="*/ 126361 h 429235"/>
                  <a:gd name="connsiteX7" fmla="*/ 0 w 1274955"/>
                  <a:gd name="connsiteY7" fmla="*/ 122880 h 429235"/>
                  <a:gd name="connsiteX8" fmla="*/ 0 w 1274955"/>
                  <a:gd name="connsiteY8" fmla="*/ 0 h 429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4955" h="429235">
                    <a:moveTo>
                      <a:pt x="0" y="0"/>
                    </a:moveTo>
                    <a:lnTo>
                      <a:pt x="132791" y="3672"/>
                    </a:lnTo>
                    <a:cubicBezTo>
                      <a:pt x="493432" y="23669"/>
                      <a:pt x="835651" y="112726"/>
                      <a:pt x="1146443" y="257839"/>
                    </a:cubicBezTo>
                    <a:lnTo>
                      <a:pt x="1274955" y="322674"/>
                    </a:lnTo>
                    <a:lnTo>
                      <a:pt x="1213432" y="429235"/>
                    </a:lnTo>
                    <a:lnTo>
                      <a:pt x="1094514" y="369241"/>
                    </a:lnTo>
                    <a:cubicBezTo>
                      <a:pt x="797524" y="230572"/>
                      <a:pt x="470503" y="145470"/>
                      <a:pt x="125878" y="126361"/>
                    </a:cubicBezTo>
                    <a:lnTo>
                      <a:pt x="0" y="1228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562512" y="2673541"/>
              <a:ext cx="1524011" cy="725171"/>
              <a:chOff x="4562511" y="2844155"/>
              <a:chExt cx="1524010" cy="725171"/>
            </a:xfrm>
          </p:grpSpPr>
          <p:sp>
            <p:nvSpPr>
              <p:cNvPr id="62" name="Freeform: Shape 5"/>
              <p:cNvSpPr/>
              <p:nvPr/>
            </p:nvSpPr>
            <p:spPr>
              <a:xfrm>
                <a:off x="4562511" y="2844155"/>
                <a:ext cx="1524010" cy="512392"/>
              </a:xfrm>
              <a:custGeom>
                <a:avLst/>
                <a:gdLst>
                  <a:gd name="connsiteX0" fmla="*/ 1270760 w 1270760"/>
                  <a:gd name="connsiteY0" fmla="*/ 0 h 427246"/>
                  <a:gd name="connsiteX1" fmla="*/ 1270760 w 1270760"/>
                  <a:gd name="connsiteY1" fmla="*/ 122880 h 427246"/>
                  <a:gd name="connsiteX2" fmla="*/ 1023265 w 1270760"/>
                  <a:gd name="connsiteY2" fmla="*/ 135378 h 427246"/>
                  <a:gd name="connsiteX3" fmla="*/ 89842 w 1270760"/>
                  <a:gd name="connsiteY3" fmla="*/ 411001 h 427246"/>
                  <a:gd name="connsiteX4" fmla="*/ 61388 w 1270760"/>
                  <a:gd name="connsiteY4" fmla="*/ 427246 h 427246"/>
                  <a:gd name="connsiteX5" fmla="*/ 0 w 1270760"/>
                  <a:gd name="connsiteY5" fmla="*/ 320918 h 427246"/>
                  <a:gd name="connsiteX6" fmla="*/ 33900 w 1270760"/>
                  <a:gd name="connsiteY6" fmla="*/ 301564 h 427246"/>
                  <a:gd name="connsiteX7" fmla="*/ 1010702 w 1270760"/>
                  <a:gd name="connsiteY7" fmla="*/ 13132 h 427246"/>
                  <a:gd name="connsiteX8" fmla="*/ 1270760 w 1270760"/>
                  <a:gd name="connsiteY8" fmla="*/ 0 h 427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0760" h="427246">
                    <a:moveTo>
                      <a:pt x="1270760" y="0"/>
                    </a:moveTo>
                    <a:lnTo>
                      <a:pt x="1270760" y="122880"/>
                    </a:lnTo>
                    <a:lnTo>
                      <a:pt x="1023265" y="135378"/>
                    </a:lnTo>
                    <a:cubicBezTo>
                      <a:pt x="689926" y="169231"/>
                      <a:pt x="374892" y="264999"/>
                      <a:pt x="89842" y="411001"/>
                    </a:cubicBezTo>
                    <a:lnTo>
                      <a:pt x="61388" y="427246"/>
                    </a:lnTo>
                    <a:lnTo>
                      <a:pt x="0" y="320918"/>
                    </a:lnTo>
                    <a:lnTo>
                      <a:pt x="33900" y="301564"/>
                    </a:lnTo>
                    <a:cubicBezTo>
                      <a:pt x="332197" y="148777"/>
                      <a:pt x="661872" y="48558"/>
                      <a:pt x="1010702" y="13132"/>
                    </a:cubicBezTo>
                    <a:lnTo>
                      <a:pt x="127076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63" name="Freeform: Shape 6"/>
              <p:cNvSpPr/>
              <p:nvPr/>
            </p:nvSpPr>
            <p:spPr>
              <a:xfrm>
                <a:off x="4668333" y="3094977"/>
                <a:ext cx="1410862" cy="474349"/>
              </a:xfrm>
              <a:custGeom>
                <a:avLst/>
                <a:gdLst>
                  <a:gd name="connsiteX0" fmla="*/ 1270760 w 1270760"/>
                  <a:gd name="connsiteY0" fmla="*/ 0 h 427246"/>
                  <a:gd name="connsiteX1" fmla="*/ 1270760 w 1270760"/>
                  <a:gd name="connsiteY1" fmla="*/ 122880 h 427246"/>
                  <a:gd name="connsiteX2" fmla="*/ 1023265 w 1270760"/>
                  <a:gd name="connsiteY2" fmla="*/ 135378 h 427246"/>
                  <a:gd name="connsiteX3" fmla="*/ 89842 w 1270760"/>
                  <a:gd name="connsiteY3" fmla="*/ 411001 h 427246"/>
                  <a:gd name="connsiteX4" fmla="*/ 61388 w 1270760"/>
                  <a:gd name="connsiteY4" fmla="*/ 427246 h 427246"/>
                  <a:gd name="connsiteX5" fmla="*/ 0 w 1270760"/>
                  <a:gd name="connsiteY5" fmla="*/ 320918 h 427246"/>
                  <a:gd name="connsiteX6" fmla="*/ 33900 w 1270760"/>
                  <a:gd name="connsiteY6" fmla="*/ 301564 h 427246"/>
                  <a:gd name="connsiteX7" fmla="*/ 1010702 w 1270760"/>
                  <a:gd name="connsiteY7" fmla="*/ 13132 h 427246"/>
                  <a:gd name="connsiteX8" fmla="*/ 1270760 w 1270760"/>
                  <a:gd name="connsiteY8" fmla="*/ 0 h 427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0760" h="427246">
                    <a:moveTo>
                      <a:pt x="1270760" y="0"/>
                    </a:moveTo>
                    <a:lnTo>
                      <a:pt x="1270760" y="122880"/>
                    </a:lnTo>
                    <a:lnTo>
                      <a:pt x="1023265" y="135378"/>
                    </a:lnTo>
                    <a:cubicBezTo>
                      <a:pt x="689926" y="169231"/>
                      <a:pt x="374892" y="264999"/>
                      <a:pt x="89842" y="411001"/>
                    </a:cubicBezTo>
                    <a:lnTo>
                      <a:pt x="61388" y="427246"/>
                    </a:lnTo>
                    <a:lnTo>
                      <a:pt x="0" y="320918"/>
                    </a:lnTo>
                    <a:lnTo>
                      <a:pt x="33900" y="301564"/>
                    </a:lnTo>
                    <a:cubicBezTo>
                      <a:pt x="332197" y="148777"/>
                      <a:pt x="661872" y="48558"/>
                      <a:pt x="1010702" y="13132"/>
                    </a:cubicBezTo>
                    <a:lnTo>
                      <a:pt x="127076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6" name="Group 7"/>
            <p:cNvGrpSpPr/>
            <p:nvPr/>
          </p:nvGrpSpPr>
          <p:grpSpPr>
            <a:xfrm>
              <a:off x="2795403" y="3085601"/>
              <a:ext cx="1897007" cy="2909636"/>
              <a:chOff x="2795401" y="3256214"/>
              <a:chExt cx="1897006" cy="2909636"/>
            </a:xfrm>
          </p:grpSpPr>
          <p:sp>
            <p:nvSpPr>
              <p:cNvPr id="57" name="Freeform: Shape 8"/>
              <p:cNvSpPr/>
              <p:nvPr/>
            </p:nvSpPr>
            <p:spPr>
              <a:xfrm>
                <a:off x="3343455" y="3256214"/>
                <a:ext cx="1245061" cy="1152952"/>
              </a:xfrm>
              <a:custGeom>
                <a:avLst/>
                <a:gdLst>
                  <a:gd name="connsiteX0" fmla="*/ 976777 w 1038165"/>
                  <a:gd name="connsiteY0" fmla="*/ 0 h 961362"/>
                  <a:gd name="connsiteX1" fmla="*/ 1038165 w 1038165"/>
                  <a:gd name="connsiteY1" fmla="*/ 106327 h 961362"/>
                  <a:gd name="connsiteX2" fmla="*/ 898342 w 1038165"/>
                  <a:gd name="connsiteY2" fmla="*/ 186153 h 961362"/>
                  <a:gd name="connsiteX3" fmla="*/ 182909 w 1038165"/>
                  <a:gd name="connsiteY3" fmla="*/ 851433 h 961362"/>
                  <a:gd name="connsiteX4" fmla="*/ 106738 w 1038165"/>
                  <a:gd name="connsiteY4" fmla="*/ 961362 h 961362"/>
                  <a:gd name="connsiteX5" fmla="*/ 0 w 1038165"/>
                  <a:gd name="connsiteY5" fmla="*/ 899737 h 961362"/>
                  <a:gd name="connsiteX6" fmla="*/ 84055 w 1038165"/>
                  <a:gd name="connsiteY6" fmla="*/ 778430 h 961362"/>
                  <a:gd name="connsiteX7" fmla="*/ 832735 w 1038165"/>
                  <a:gd name="connsiteY7" fmla="*/ 82234 h 961362"/>
                  <a:gd name="connsiteX8" fmla="*/ 976777 w 1038165"/>
                  <a:gd name="connsiteY8" fmla="*/ 0 h 961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8165" h="961362">
                    <a:moveTo>
                      <a:pt x="976777" y="0"/>
                    </a:moveTo>
                    <a:lnTo>
                      <a:pt x="1038165" y="106327"/>
                    </a:lnTo>
                    <a:lnTo>
                      <a:pt x="898342" y="186153"/>
                    </a:lnTo>
                    <a:cubicBezTo>
                      <a:pt x="620599" y="361867"/>
                      <a:pt x="377851" y="587897"/>
                      <a:pt x="182909" y="851433"/>
                    </a:cubicBezTo>
                    <a:lnTo>
                      <a:pt x="106738" y="961362"/>
                    </a:lnTo>
                    <a:lnTo>
                      <a:pt x="0" y="899737"/>
                    </a:lnTo>
                    <a:lnTo>
                      <a:pt x="84055" y="778430"/>
                    </a:lnTo>
                    <a:cubicBezTo>
                      <a:pt x="288056" y="502648"/>
                      <a:pt x="542085" y="266114"/>
                      <a:pt x="832735" y="82234"/>
                    </a:cubicBezTo>
                    <a:lnTo>
                      <a:pt x="9767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8" name="Freeform: Shape 9"/>
              <p:cNvSpPr/>
              <p:nvPr/>
            </p:nvSpPr>
            <p:spPr>
              <a:xfrm>
                <a:off x="3539785" y="3476443"/>
                <a:ext cx="1152622" cy="1067351"/>
              </a:xfrm>
              <a:custGeom>
                <a:avLst/>
                <a:gdLst>
                  <a:gd name="connsiteX0" fmla="*/ 976777 w 1038165"/>
                  <a:gd name="connsiteY0" fmla="*/ 0 h 961362"/>
                  <a:gd name="connsiteX1" fmla="*/ 1038165 w 1038165"/>
                  <a:gd name="connsiteY1" fmla="*/ 106327 h 961362"/>
                  <a:gd name="connsiteX2" fmla="*/ 898342 w 1038165"/>
                  <a:gd name="connsiteY2" fmla="*/ 186153 h 961362"/>
                  <a:gd name="connsiteX3" fmla="*/ 182909 w 1038165"/>
                  <a:gd name="connsiteY3" fmla="*/ 851433 h 961362"/>
                  <a:gd name="connsiteX4" fmla="*/ 106738 w 1038165"/>
                  <a:gd name="connsiteY4" fmla="*/ 961362 h 961362"/>
                  <a:gd name="connsiteX5" fmla="*/ 0 w 1038165"/>
                  <a:gd name="connsiteY5" fmla="*/ 899737 h 961362"/>
                  <a:gd name="connsiteX6" fmla="*/ 84055 w 1038165"/>
                  <a:gd name="connsiteY6" fmla="*/ 778430 h 961362"/>
                  <a:gd name="connsiteX7" fmla="*/ 832735 w 1038165"/>
                  <a:gd name="connsiteY7" fmla="*/ 82234 h 961362"/>
                  <a:gd name="connsiteX8" fmla="*/ 976777 w 1038165"/>
                  <a:gd name="connsiteY8" fmla="*/ 0 h 961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8165" h="961362">
                    <a:moveTo>
                      <a:pt x="976777" y="0"/>
                    </a:moveTo>
                    <a:lnTo>
                      <a:pt x="1038165" y="106327"/>
                    </a:lnTo>
                    <a:lnTo>
                      <a:pt x="898342" y="186153"/>
                    </a:lnTo>
                    <a:cubicBezTo>
                      <a:pt x="620599" y="361867"/>
                      <a:pt x="377851" y="587897"/>
                      <a:pt x="182909" y="851433"/>
                    </a:cubicBezTo>
                    <a:lnTo>
                      <a:pt x="106738" y="961362"/>
                    </a:lnTo>
                    <a:lnTo>
                      <a:pt x="0" y="899737"/>
                    </a:lnTo>
                    <a:lnTo>
                      <a:pt x="84055" y="778430"/>
                    </a:lnTo>
                    <a:cubicBezTo>
                      <a:pt x="288056" y="502648"/>
                      <a:pt x="542085" y="266114"/>
                      <a:pt x="832735" y="82234"/>
                    </a:cubicBezTo>
                    <a:lnTo>
                      <a:pt x="9767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59" name="Group 10"/>
              <p:cNvGrpSpPr/>
              <p:nvPr/>
            </p:nvGrpSpPr>
            <p:grpSpPr>
              <a:xfrm>
                <a:off x="2795401" y="4381292"/>
                <a:ext cx="834811" cy="1784558"/>
                <a:chOff x="2795401" y="4381292"/>
                <a:chExt cx="834811" cy="1784558"/>
              </a:xfrm>
            </p:grpSpPr>
            <p:sp>
              <p:nvSpPr>
                <p:cNvPr id="60" name="Freeform: Shape 11"/>
                <p:cNvSpPr/>
                <p:nvPr/>
              </p:nvSpPr>
              <p:spPr>
                <a:xfrm>
                  <a:off x="2795401" y="4381292"/>
                  <a:ext cx="645733" cy="1780015"/>
                </a:xfrm>
                <a:custGeom>
                  <a:avLst/>
                  <a:gdLst>
                    <a:gd name="connsiteX0" fmla="*/ 432025 w 538429"/>
                    <a:gd name="connsiteY0" fmla="*/ 0 h 1484224"/>
                    <a:gd name="connsiteX1" fmla="*/ 538429 w 538429"/>
                    <a:gd name="connsiteY1" fmla="*/ 61432 h 1484224"/>
                    <a:gd name="connsiteX2" fmla="*/ 461359 w 538429"/>
                    <a:gd name="connsiteY2" fmla="*/ 188876 h 1484224"/>
                    <a:gd name="connsiteX3" fmla="*/ 122880 w 538429"/>
                    <a:gd name="connsiteY3" fmla="*/ 1484223 h 1484224"/>
                    <a:gd name="connsiteX4" fmla="*/ 122880 w 538429"/>
                    <a:gd name="connsiteY4" fmla="*/ 1484224 h 1484224"/>
                    <a:gd name="connsiteX5" fmla="*/ 0 w 538429"/>
                    <a:gd name="connsiteY5" fmla="*/ 1484224 h 1484224"/>
                    <a:gd name="connsiteX6" fmla="*/ 354208 w 538429"/>
                    <a:gd name="connsiteY6" fmla="*/ 128679 h 1484224"/>
                    <a:gd name="connsiteX7" fmla="*/ 432025 w 538429"/>
                    <a:gd name="connsiteY7" fmla="*/ 0 h 1484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8429" h="1484224">
                      <a:moveTo>
                        <a:pt x="432025" y="0"/>
                      </a:moveTo>
                      <a:lnTo>
                        <a:pt x="538429" y="61432"/>
                      </a:lnTo>
                      <a:lnTo>
                        <a:pt x="461359" y="188876"/>
                      </a:lnTo>
                      <a:cubicBezTo>
                        <a:pt x="245829" y="571697"/>
                        <a:pt x="122880" y="1013602"/>
                        <a:pt x="122880" y="1484223"/>
                      </a:cubicBezTo>
                      <a:lnTo>
                        <a:pt x="122880" y="1484224"/>
                      </a:lnTo>
                      <a:lnTo>
                        <a:pt x="0" y="1484224"/>
                      </a:lnTo>
                      <a:cubicBezTo>
                        <a:pt x="0" y="991732"/>
                        <a:pt x="128663" y="529291"/>
                        <a:pt x="354208" y="128679"/>
                      </a:cubicBezTo>
                      <a:lnTo>
                        <a:pt x="432025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1" name="Freeform: Shape 12"/>
                <p:cNvSpPr/>
                <p:nvPr/>
              </p:nvSpPr>
              <p:spPr>
                <a:xfrm>
                  <a:off x="3032421" y="4517991"/>
                  <a:ext cx="597791" cy="1647859"/>
                </a:xfrm>
                <a:custGeom>
                  <a:avLst/>
                  <a:gdLst>
                    <a:gd name="connsiteX0" fmla="*/ 432025 w 538429"/>
                    <a:gd name="connsiteY0" fmla="*/ 0 h 1484224"/>
                    <a:gd name="connsiteX1" fmla="*/ 538429 w 538429"/>
                    <a:gd name="connsiteY1" fmla="*/ 61432 h 1484224"/>
                    <a:gd name="connsiteX2" fmla="*/ 461359 w 538429"/>
                    <a:gd name="connsiteY2" fmla="*/ 188876 h 1484224"/>
                    <a:gd name="connsiteX3" fmla="*/ 122880 w 538429"/>
                    <a:gd name="connsiteY3" fmla="*/ 1484223 h 1484224"/>
                    <a:gd name="connsiteX4" fmla="*/ 122880 w 538429"/>
                    <a:gd name="connsiteY4" fmla="*/ 1484224 h 1484224"/>
                    <a:gd name="connsiteX5" fmla="*/ 0 w 538429"/>
                    <a:gd name="connsiteY5" fmla="*/ 1484224 h 1484224"/>
                    <a:gd name="connsiteX6" fmla="*/ 354208 w 538429"/>
                    <a:gd name="connsiteY6" fmla="*/ 128679 h 1484224"/>
                    <a:gd name="connsiteX7" fmla="*/ 432025 w 538429"/>
                    <a:gd name="connsiteY7" fmla="*/ 0 h 1484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38429" h="1484224">
                      <a:moveTo>
                        <a:pt x="432025" y="0"/>
                      </a:moveTo>
                      <a:lnTo>
                        <a:pt x="538429" y="61432"/>
                      </a:lnTo>
                      <a:lnTo>
                        <a:pt x="461359" y="188876"/>
                      </a:lnTo>
                      <a:cubicBezTo>
                        <a:pt x="245829" y="571697"/>
                        <a:pt x="122880" y="1013602"/>
                        <a:pt x="122880" y="1484223"/>
                      </a:cubicBezTo>
                      <a:lnTo>
                        <a:pt x="122880" y="1484224"/>
                      </a:lnTo>
                      <a:lnTo>
                        <a:pt x="0" y="1484224"/>
                      </a:lnTo>
                      <a:cubicBezTo>
                        <a:pt x="0" y="991732"/>
                        <a:pt x="128663" y="529291"/>
                        <a:pt x="354208" y="128679"/>
                      </a:cubicBezTo>
                      <a:lnTo>
                        <a:pt x="432025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7" name="Group 13"/>
            <p:cNvGrpSpPr/>
            <p:nvPr/>
          </p:nvGrpSpPr>
          <p:grpSpPr>
            <a:xfrm>
              <a:off x="7521927" y="3086021"/>
              <a:ext cx="1363391" cy="1289568"/>
              <a:chOff x="7521925" y="3256636"/>
              <a:chExt cx="1363390" cy="1289568"/>
            </a:xfrm>
          </p:grpSpPr>
          <p:sp>
            <p:nvSpPr>
              <p:cNvPr id="55" name="Freeform: Shape 14"/>
              <p:cNvSpPr/>
              <p:nvPr/>
            </p:nvSpPr>
            <p:spPr>
              <a:xfrm>
                <a:off x="7644956" y="3256636"/>
                <a:ext cx="1240359" cy="1155131"/>
              </a:xfrm>
              <a:custGeom>
                <a:avLst/>
                <a:gdLst>
                  <a:gd name="connsiteX0" fmla="*/ 61423 w 1034244"/>
                  <a:gd name="connsiteY0" fmla="*/ 0 h 963179"/>
                  <a:gd name="connsiteX1" fmla="*/ 186642 w 1034244"/>
                  <a:gd name="connsiteY1" fmla="*/ 73008 h 963179"/>
                  <a:gd name="connsiteX2" fmla="*/ 1017905 w 1034244"/>
                  <a:gd name="connsiteY2" fmla="*/ 874890 h 963179"/>
                  <a:gd name="connsiteX3" fmla="*/ 1034244 w 1034244"/>
                  <a:gd name="connsiteY3" fmla="*/ 901785 h 963179"/>
                  <a:gd name="connsiteX4" fmla="*/ 927907 w 1034244"/>
                  <a:gd name="connsiteY4" fmla="*/ 963179 h 963179"/>
                  <a:gd name="connsiteX5" fmla="*/ 916008 w 1034244"/>
                  <a:gd name="connsiteY5" fmla="*/ 943593 h 963179"/>
                  <a:gd name="connsiteX6" fmla="*/ 121660 w 1034244"/>
                  <a:gd name="connsiteY6" fmla="*/ 177321 h 963179"/>
                  <a:gd name="connsiteX7" fmla="*/ 0 w 1034244"/>
                  <a:gd name="connsiteY7" fmla="*/ 106388 h 963179"/>
                  <a:gd name="connsiteX8" fmla="*/ 61423 w 1034244"/>
                  <a:gd name="connsiteY8" fmla="*/ 0 h 96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4244" h="963179">
                    <a:moveTo>
                      <a:pt x="61423" y="0"/>
                    </a:moveTo>
                    <a:lnTo>
                      <a:pt x="186642" y="73008"/>
                    </a:lnTo>
                    <a:cubicBezTo>
                      <a:pt x="516793" y="279104"/>
                      <a:pt x="800352" y="552869"/>
                      <a:pt x="1017905" y="874890"/>
                    </a:cubicBezTo>
                    <a:lnTo>
                      <a:pt x="1034244" y="901785"/>
                    </a:lnTo>
                    <a:lnTo>
                      <a:pt x="927907" y="963179"/>
                    </a:lnTo>
                    <a:lnTo>
                      <a:pt x="916008" y="943593"/>
                    </a:lnTo>
                    <a:cubicBezTo>
                      <a:pt x="708116" y="635872"/>
                      <a:pt x="437150" y="374265"/>
                      <a:pt x="121660" y="177321"/>
                    </a:cubicBezTo>
                    <a:lnTo>
                      <a:pt x="0" y="106388"/>
                    </a:lnTo>
                    <a:lnTo>
                      <a:pt x="6142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6" name="Freeform: Shape 15"/>
              <p:cNvSpPr/>
              <p:nvPr/>
            </p:nvSpPr>
            <p:spPr>
              <a:xfrm>
                <a:off x="7521925" y="3476834"/>
                <a:ext cx="1148270" cy="1069370"/>
              </a:xfrm>
              <a:custGeom>
                <a:avLst/>
                <a:gdLst>
                  <a:gd name="connsiteX0" fmla="*/ 61423 w 1034244"/>
                  <a:gd name="connsiteY0" fmla="*/ 0 h 963179"/>
                  <a:gd name="connsiteX1" fmla="*/ 186642 w 1034244"/>
                  <a:gd name="connsiteY1" fmla="*/ 73008 h 963179"/>
                  <a:gd name="connsiteX2" fmla="*/ 1017905 w 1034244"/>
                  <a:gd name="connsiteY2" fmla="*/ 874890 h 963179"/>
                  <a:gd name="connsiteX3" fmla="*/ 1034244 w 1034244"/>
                  <a:gd name="connsiteY3" fmla="*/ 901785 h 963179"/>
                  <a:gd name="connsiteX4" fmla="*/ 927907 w 1034244"/>
                  <a:gd name="connsiteY4" fmla="*/ 963179 h 963179"/>
                  <a:gd name="connsiteX5" fmla="*/ 916008 w 1034244"/>
                  <a:gd name="connsiteY5" fmla="*/ 943593 h 963179"/>
                  <a:gd name="connsiteX6" fmla="*/ 121660 w 1034244"/>
                  <a:gd name="connsiteY6" fmla="*/ 177321 h 963179"/>
                  <a:gd name="connsiteX7" fmla="*/ 0 w 1034244"/>
                  <a:gd name="connsiteY7" fmla="*/ 106388 h 963179"/>
                  <a:gd name="connsiteX8" fmla="*/ 61423 w 1034244"/>
                  <a:gd name="connsiteY8" fmla="*/ 0 h 963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4244" h="963179">
                    <a:moveTo>
                      <a:pt x="61423" y="0"/>
                    </a:moveTo>
                    <a:lnTo>
                      <a:pt x="186642" y="73008"/>
                    </a:lnTo>
                    <a:cubicBezTo>
                      <a:pt x="516793" y="279104"/>
                      <a:pt x="800352" y="552869"/>
                      <a:pt x="1017905" y="874890"/>
                    </a:cubicBezTo>
                    <a:lnTo>
                      <a:pt x="1034244" y="901785"/>
                    </a:lnTo>
                    <a:lnTo>
                      <a:pt x="927907" y="963179"/>
                    </a:lnTo>
                    <a:lnTo>
                      <a:pt x="916008" y="943593"/>
                    </a:lnTo>
                    <a:cubicBezTo>
                      <a:pt x="708116" y="635872"/>
                      <a:pt x="437150" y="374265"/>
                      <a:pt x="121660" y="177321"/>
                    </a:cubicBezTo>
                    <a:lnTo>
                      <a:pt x="0" y="106388"/>
                    </a:lnTo>
                    <a:lnTo>
                      <a:pt x="6142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8" name="Group 16"/>
            <p:cNvGrpSpPr/>
            <p:nvPr/>
          </p:nvGrpSpPr>
          <p:grpSpPr>
            <a:xfrm>
              <a:off x="8584123" y="4210679"/>
              <a:ext cx="854428" cy="1781116"/>
              <a:chOff x="8584122" y="4381292"/>
              <a:chExt cx="854428" cy="1781116"/>
            </a:xfrm>
          </p:grpSpPr>
          <p:sp>
            <p:nvSpPr>
              <p:cNvPr id="53" name="Freeform: Shape 17"/>
              <p:cNvSpPr/>
              <p:nvPr/>
            </p:nvSpPr>
            <p:spPr>
              <a:xfrm>
                <a:off x="8792339" y="4381292"/>
                <a:ext cx="646211" cy="1776297"/>
              </a:xfrm>
              <a:custGeom>
                <a:avLst/>
                <a:gdLst>
                  <a:gd name="connsiteX0" fmla="*/ 106337 w 538828"/>
                  <a:gd name="connsiteY0" fmla="*/ 0 h 1481124"/>
                  <a:gd name="connsiteX1" fmla="*/ 204856 w 538828"/>
                  <a:gd name="connsiteY1" fmla="*/ 162168 h 1481124"/>
                  <a:gd name="connsiteX2" fmla="*/ 538828 w 538828"/>
                  <a:gd name="connsiteY2" fmla="*/ 1481124 h 1481124"/>
                  <a:gd name="connsiteX3" fmla="*/ 415945 w 538828"/>
                  <a:gd name="connsiteY3" fmla="*/ 1481124 h 1481124"/>
                  <a:gd name="connsiteX4" fmla="*/ 415945 w 538828"/>
                  <a:gd name="connsiteY4" fmla="*/ 1481123 h 1481124"/>
                  <a:gd name="connsiteX5" fmla="*/ 96804 w 538828"/>
                  <a:gd name="connsiteY5" fmla="*/ 220739 h 1481124"/>
                  <a:gd name="connsiteX6" fmla="*/ 0 w 538828"/>
                  <a:gd name="connsiteY6" fmla="*/ 61394 h 1481124"/>
                  <a:gd name="connsiteX7" fmla="*/ 106337 w 538828"/>
                  <a:gd name="connsiteY7" fmla="*/ 0 h 1481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8828" h="1481124">
                    <a:moveTo>
                      <a:pt x="106337" y="0"/>
                    </a:moveTo>
                    <a:lnTo>
                      <a:pt x="204856" y="162168"/>
                    </a:lnTo>
                    <a:cubicBezTo>
                      <a:pt x="417845" y="554245"/>
                      <a:pt x="538828" y="1003556"/>
                      <a:pt x="538828" y="1481124"/>
                    </a:cubicBezTo>
                    <a:lnTo>
                      <a:pt x="415945" y="1481124"/>
                    </a:lnTo>
                    <a:lnTo>
                      <a:pt x="415945" y="1481123"/>
                    </a:lnTo>
                    <a:cubicBezTo>
                      <a:pt x="415945" y="1024763"/>
                      <a:pt x="300335" y="595405"/>
                      <a:pt x="96804" y="220739"/>
                    </a:cubicBezTo>
                    <a:lnTo>
                      <a:pt x="0" y="61394"/>
                    </a:lnTo>
                    <a:lnTo>
                      <a:pt x="10633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54" name="Freeform: Shape 18"/>
              <p:cNvSpPr/>
              <p:nvPr/>
            </p:nvSpPr>
            <p:spPr>
              <a:xfrm>
                <a:off x="8584122" y="4517991"/>
                <a:ext cx="598233" cy="1644417"/>
              </a:xfrm>
              <a:custGeom>
                <a:avLst/>
                <a:gdLst>
                  <a:gd name="connsiteX0" fmla="*/ 106337 w 538828"/>
                  <a:gd name="connsiteY0" fmla="*/ 0 h 1481124"/>
                  <a:gd name="connsiteX1" fmla="*/ 204856 w 538828"/>
                  <a:gd name="connsiteY1" fmla="*/ 162168 h 1481124"/>
                  <a:gd name="connsiteX2" fmla="*/ 538828 w 538828"/>
                  <a:gd name="connsiteY2" fmla="*/ 1481124 h 1481124"/>
                  <a:gd name="connsiteX3" fmla="*/ 415945 w 538828"/>
                  <a:gd name="connsiteY3" fmla="*/ 1481124 h 1481124"/>
                  <a:gd name="connsiteX4" fmla="*/ 415945 w 538828"/>
                  <a:gd name="connsiteY4" fmla="*/ 1481123 h 1481124"/>
                  <a:gd name="connsiteX5" fmla="*/ 96804 w 538828"/>
                  <a:gd name="connsiteY5" fmla="*/ 220739 h 1481124"/>
                  <a:gd name="connsiteX6" fmla="*/ 0 w 538828"/>
                  <a:gd name="connsiteY6" fmla="*/ 61394 h 1481124"/>
                  <a:gd name="connsiteX7" fmla="*/ 106337 w 538828"/>
                  <a:gd name="connsiteY7" fmla="*/ 0 h 1481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8828" h="1481124">
                    <a:moveTo>
                      <a:pt x="106337" y="0"/>
                    </a:moveTo>
                    <a:lnTo>
                      <a:pt x="204856" y="162168"/>
                    </a:lnTo>
                    <a:cubicBezTo>
                      <a:pt x="417845" y="554245"/>
                      <a:pt x="538828" y="1003556"/>
                      <a:pt x="538828" y="1481124"/>
                    </a:cubicBezTo>
                    <a:lnTo>
                      <a:pt x="415945" y="1481124"/>
                    </a:lnTo>
                    <a:lnTo>
                      <a:pt x="415945" y="1481123"/>
                    </a:lnTo>
                    <a:cubicBezTo>
                      <a:pt x="415945" y="1024763"/>
                      <a:pt x="300335" y="595405"/>
                      <a:pt x="96804" y="220739"/>
                    </a:cubicBezTo>
                    <a:lnTo>
                      <a:pt x="0" y="61394"/>
                    </a:lnTo>
                    <a:lnTo>
                      <a:pt x="10633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cxnSp>
          <p:nvCxnSpPr>
            <p:cNvPr id="9" name="Straight Connector 19"/>
            <p:cNvCxnSpPr/>
            <p:nvPr/>
          </p:nvCxnSpPr>
          <p:spPr>
            <a:xfrm>
              <a:off x="1764681" y="5995236"/>
              <a:ext cx="8662241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58"/>
            <p:cNvGrpSpPr/>
            <p:nvPr/>
          </p:nvGrpSpPr>
          <p:grpSpPr>
            <a:xfrm>
              <a:off x="4236179" y="3717059"/>
              <a:ext cx="3232563" cy="2803476"/>
              <a:chOff x="3548282" y="1831669"/>
              <a:chExt cx="4872767" cy="4225962"/>
            </a:xfrm>
          </p:grpSpPr>
          <p:grpSp>
            <p:nvGrpSpPr>
              <p:cNvPr id="29" name="Group 59"/>
              <p:cNvGrpSpPr/>
              <p:nvPr/>
            </p:nvGrpSpPr>
            <p:grpSpPr>
              <a:xfrm>
                <a:off x="4359009" y="1831669"/>
                <a:ext cx="3443956" cy="3584953"/>
                <a:chOff x="4359009" y="1831669"/>
                <a:chExt cx="3443956" cy="3584953"/>
              </a:xfrm>
              <a:solidFill>
                <a:schemeClr val="accent1"/>
              </a:solidFill>
            </p:grpSpPr>
            <p:sp>
              <p:nvSpPr>
                <p:cNvPr id="31" name="Freeform: Shape 61"/>
                <p:cNvSpPr/>
                <p:nvPr/>
              </p:nvSpPr>
              <p:spPr bwMode="auto">
                <a:xfrm>
                  <a:off x="6724607" y="1843419"/>
                  <a:ext cx="413849" cy="3479206"/>
                </a:xfrm>
                <a:custGeom>
                  <a:avLst/>
                  <a:gdLst>
                    <a:gd name="T0" fmla="*/ 0 w 217"/>
                    <a:gd name="T1" fmla="*/ 0 h 1821"/>
                    <a:gd name="T2" fmla="*/ 0 w 217"/>
                    <a:gd name="T3" fmla="*/ 1821 h 1821"/>
                    <a:gd name="T4" fmla="*/ 217 w 217"/>
                    <a:gd name="T5" fmla="*/ 1761 h 1821"/>
                    <a:gd name="T6" fmla="*/ 217 w 217"/>
                    <a:gd name="T7" fmla="*/ 73 h 1821"/>
                    <a:gd name="T8" fmla="*/ 0 w 217"/>
                    <a:gd name="T9" fmla="*/ 0 h 1821"/>
                    <a:gd name="T10" fmla="*/ 166 w 217"/>
                    <a:gd name="T11" fmla="*/ 1705 h 1821"/>
                    <a:gd name="T12" fmla="*/ 43 w 217"/>
                    <a:gd name="T13" fmla="*/ 1738 h 1821"/>
                    <a:gd name="T14" fmla="*/ 43 w 217"/>
                    <a:gd name="T15" fmla="*/ 1689 h 1821"/>
                    <a:gd name="T16" fmla="*/ 166 w 217"/>
                    <a:gd name="T17" fmla="*/ 1666 h 1821"/>
                    <a:gd name="T18" fmla="*/ 166 w 217"/>
                    <a:gd name="T19" fmla="*/ 1705 h 1821"/>
                    <a:gd name="T20" fmla="*/ 166 w 217"/>
                    <a:gd name="T21" fmla="*/ 1536 h 1821"/>
                    <a:gd name="T22" fmla="*/ 43 w 217"/>
                    <a:gd name="T23" fmla="*/ 1562 h 1821"/>
                    <a:gd name="T24" fmla="*/ 43 w 217"/>
                    <a:gd name="T25" fmla="*/ 1513 h 1821"/>
                    <a:gd name="T26" fmla="*/ 166 w 217"/>
                    <a:gd name="T27" fmla="*/ 1496 h 1821"/>
                    <a:gd name="T28" fmla="*/ 166 w 217"/>
                    <a:gd name="T29" fmla="*/ 1536 h 1821"/>
                    <a:gd name="T30" fmla="*/ 166 w 217"/>
                    <a:gd name="T31" fmla="*/ 1366 h 1821"/>
                    <a:gd name="T32" fmla="*/ 43 w 217"/>
                    <a:gd name="T33" fmla="*/ 1385 h 1821"/>
                    <a:gd name="T34" fmla="*/ 43 w 217"/>
                    <a:gd name="T35" fmla="*/ 1336 h 1821"/>
                    <a:gd name="T36" fmla="*/ 166 w 217"/>
                    <a:gd name="T37" fmla="*/ 1326 h 1821"/>
                    <a:gd name="T38" fmla="*/ 166 w 217"/>
                    <a:gd name="T39" fmla="*/ 1366 h 1821"/>
                    <a:gd name="T40" fmla="*/ 166 w 217"/>
                    <a:gd name="T41" fmla="*/ 1197 h 1821"/>
                    <a:gd name="T42" fmla="*/ 43 w 217"/>
                    <a:gd name="T43" fmla="*/ 1209 h 1821"/>
                    <a:gd name="T44" fmla="*/ 43 w 217"/>
                    <a:gd name="T45" fmla="*/ 1160 h 1821"/>
                    <a:gd name="T46" fmla="*/ 166 w 217"/>
                    <a:gd name="T47" fmla="*/ 1156 h 1821"/>
                    <a:gd name="T48" fmla="*/ 166 w 217"/>
                    <a:gd name="T49" fmla="*/ 1197 h 1821"/>
                    <a:gd name="T50" fmla="*/ 166 w 217"/>
                    <a:gd name="T51" fmla="*/ 1027 h 1821"/>
                    <a:gd name="T52" fmla="*/ 43 w 217"/>
                    <a:gd name="T53" fmla="*/ 1032 h 1821"/>
                    <a:gd name="T54" fmla="*/ 43 w 217"/>
                    <a:gd name="T55" fmla="*/ 983 h 1821"/>
                    <a:gd name="T56" fmla="*/ 166 w 217"/>
                    <a:gd name="T57" fmla="*/ 986 h 1821"/>
                    <a:gd name="T58" fmla="*/ 166 w 217"/>
                    <a:gd name="T59" fmla="*/ 1027 h 1821"/>
                    <a:gd name="T60" fmla="*/ 166 w 217"/>
                    <a:gd name="T61" fmla="*/ 858 h 1821"/>
                    <a:gd name="T62" fmla="*/ 43 w 217"/>
                    <a:gd name="T63" fmla="*/ 856 h 1821"/>
                    <a:gd name="T64" fmla="*/ 43 w 217"/>
                    <a:gd name="T65" fmla="*/ 807 h 1821"/>
                    <a:gd name="T66" fmla="*/ 166 w 217"/>
                    <a:gd name="T67" fmla="*/ 815 h 1821"/>
                    <a:gd name="T68" fmla="*/ 166 w 217"/>
                    <a:gd name="T69" fmla="*/ 858 h 1821"/>
                    <a:gd name="T70" fmla="*/ 166 w 217"/>
                    <a:gd name="T71" fmla="*/ 688 h 1821"/>
                    <a:gd name="T72" fmla="*/ 43 w 217"/>
                    <a:gd name="T73" fmla="*/ 679 h 1821"/>
                    <a:gd name="T74" fmla="*/ 43 w 217"/>
                    <a:gd name="T75" fmla="*/ 630 h 1821"/>
                    <a:gd name="T76" fmla="*/ 166 w 217"/>
                    <a:gd name="T77" fmla="*/ 645 h 1821"/>
                    <a:gd name="T78" fmla="*/ 166 w 217"/>
                    <a:gd name="T79" fmla="*/ 688 h 1821"/>
                    <a:gd name="T80" fmla="*/ 166 w 217"/>
                    <a:gd name="T81" fmla="*/ 519 h 1821"/>
                    <a:gd name="T82" fmla="*/ 43 w 217"/>
                    <a:gd name="T83" fmla="*/ 502 h 1821"/>
                    <a:gd name="T84" fmla="*/ 43 w 217"/>
                    <a:gd name="T85" fmla="*/ 454 h 1821"/>
                    <a:gd name="T86" fmla="*/ 166 w 217"/>
                    <a:gd name="T87" fmla="*/ 475 h 1821"/>
                    <a:gd name="T88" fmla="*/ 166 w 217"/>
                    <a:gd name="T89" fmla="*/ 519 h 1821"/>
                    <a:gd name="T90" fmla="*/ 166 w 217"/>
                    <a:gd name="T91" fmla="*/ 349 h 1821"/>
                    <a:gd name="T92" fmla="*/ 43 w 217"/>
                    <a:gd name="T93" fmla="*/ 326 h 1821"/>
                    <a:gd name="T94" fmla="*/ 43 w 217"/>
                    <a:gd name="T95" fmla="*/ 277 h 1821"/>
                    <a:gd name="T96" fmla="*/ 166 w 217"/>
                    <a:gd name="T97" fmla="*/ 305 h 1821"/>
                    <a:gd name="T98" fmla="*/ 166 w 217"/>
                    <a:gd name="T99" fmla="*/ 349 h 1821"/>
                    <a:gd name="T100" fmla="*/ 166 w 217"/>
                    <a:gd name="T101" fmla="*/ 180 h 1821"/>
                    <a:gd name="T102" fmla="*/ 43 w 217"/>
                    <a:gd name="T103" fmla="*/ 150 h 1821"/>
                    <a:gd name="T104" fmla="*/ 43 w 217"/>
                    <a:gd name="T105" fmla="*/ 101 h 1821"/>
                    <a:gd name="T106" fmla="*/ 166 w 217"/>
                    <a:gd name="T107" fmla="*/ 135 h 1821"/>
                    <a:gd name="T108" fmla="*/ 166 w 217"/>
                    <a:gd name="T109" fmla="*/ 180 h 18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17" h="1821">
                      <a:moveTo>
                        <a:pt x="0" y="0"/>
                      </a:moveTo>
                      <a:cubicBezTo>
                        <a:pt x="0" y="1821"/>
                        <a:pt x="0" y="1821"/>
                        <a:pt x="0" y="1821"/>
                      </a:cubicBezTo>
                      <a:cubicBezTo>
                        <a:pt x="217" y="1761"/>
                        <a:pt x="217" y="1761"/>
                        <a:pt x="217" y="1761"/>
                      </a:cubicBezTo>
                      <a:cubicBezTo>
                        <a:pt x="217" y="73"/>
                        <a:pt x="217" y="73"/>
                        <a:pt x="217" y="73"/>
                      </a:cubicBezTo>
                      <a:lnTo>
                        <a:pt x="0" y="0"/>
                      </a:lnTo>
                      <a:close/>
                      <a:moveTo>
                        <a:pt x="166" y="1705"/>
                      </a:moveTo>
                      <a:cubicBezTo>
                        <a:pt x="43" y="1738"/>
                        <a:pt x="43" y="1738"/>
                        <a:pt x="43" y="1738"/>
                      </a:cubicBezTo>
                      <a:cubicBezTo>
                        <a:pt x="43" y="1689"/>
                        <a:pt x="43" y="1689"/>
                        <a:pt x="43" y="1689"/>
                      </a:cubicBezTo>
                      <a:cubicBezTo>
                        <a:pt x="166" y="1666"/>
                        <a:pt x="166" y="1666"/>
                        <a:pt x="166" y="1666"/>
                      </a:cubicBezTo>
                      <a:lnTo>
                        <a:pt x="166" y="1705"/>
                      </a:lnTo>
                      <a:close/>
                      <a:moveTo>
                        <a:pt x="166" y="1536"/>
                      </a:moveTo>
                      <a:cubicBezTo>
                        <a:pt x="125" y="1544"/>
                        <a:pt x="84" y="1553"/>
                        <a:pt x="43" y="1562"/>
                      </a:cubicBezTo>
                      <a:cubicBezTo>
                        <a:pt x="43" y="1545"/>
                        <a:pt x="43" y="1529"/>
                        <a:pt x="43" y="1513"/>
                      </a:cubicBezTo>
                      <a:cubicBezTo>
                        <a:pt x="84" y="1507"/>
                        <a:pt x="125" y="1502"/>
                        <a:pt x="166" y="1496"/>
                      </a:cubicBezTo>
                      <a:cubicBezTo>
                        <a:pt x="166" y="1509"/>
                        <a:pt x="166" y="1522"/>
                        <a:pt x="166" y="1536"/>
                      </a:cubicBezTo>
                      <a:close/>
                      <a:moveTo>
                        <a:pt x="166" y="1366"/>
                      </a:moveTo>
                      <a:cubicBezTo>
                        <a:pt x="125" y="1372"/>
                        <a:pt x="84" y="1379"/>
                        <a:pt x="43" y="1385"/>
                      </a:cubicBezTo>
                      <a:cubicBezTo>
                        <a:pt x="43" y="1369"/>
                        <a:pt x="43" y="1353"/>
                        <a:pt x="43" y="1336"/>
                      </a:cubicBezTo>
                      <a:cubicBezTo>
                        <a:pt x="84" y="1333"/>
                        <a:pt x="125" y="1329"/>
                        <a:pt x="166" y="1326"/>
                      </a:cubicBezTo>
                      <a:cubicBezTo>
                        <a:pt x="166" y="1339"/>
                        <a:pt x="166" y="1353"/>
                        <a:pt x="166" y="1366"/>
                      </a:cubicBezTo>
                      <a:close/>
                      <a:moveTo>
                        <a:pt x="166" y="1197"/>
                      </a:moveTo>
                      <a:cubicBezTo>
                        <a:pt x="125" y="1201"/>
                        <a:pt x="84" y="1205"/>
                        <a:pt x="43" y="1209"/>
                      </a:cubicBezTo>
                      <a:cubicBezTo>
                        <a:pt x="43" y="1192"/>
                        <a:pt x="43" y="1176"/>
                        <a:pt x="43" y="1160"/>
                      </a:cubicBezTo>
                      <a:cubicBezTo>
                        <a:pt x="84" y="1159"/>
                        <a:pt x="125" y="1157"/>
                        <a:pt x="166" y="1156"/>
                      </a:cubicBezTo>
                      <a:cubicBezTo>
                        <a:pt x="166" y="1169"/>
                        <a:pt x="166" y="1183"/>
                        <a:pt x="166" y="1197"/>
                      </a:cubicBezTo>
                      <a:close/>
                      <a:moveTo>
                        <a:pt x="166" y="1027"/>
                      </a:moveTo>
                      <a:cubicBezTo>
                        <a:pt x="125" y="1029"/>
                        <a:pt x="84" y="1030"/>
                        <a:pt x="43" y="1032"/>
                      </a:cubicBezTo>
                      <a:cubicBezTo>
                        <a:pt x="43" y="1016"/>
                        <a:pt x="43" y="1000"/>
                        <a:pt x="43" y="983"/>
                      </a:cubicBezTo>
                      <a:cubicBezTo>
                        <a:pt x="84" y="984"/>
                        <a:pt x="125" y="985"/>
                        <a:pt x="166" y="986"/>
                      </a:cubicBezTo>
                      <a:cubicBezTo>
                        <a:pt x="166" y="999"/>
                        <a:pt x="166" y="1013"/>
                        <a:pt x="166" y="1027"/>
                      </a:cubicBezTo>
                      <a:close/>
                      <a:moveTo>
                        <a:pt x="166" y="858"/>
                      </a:moveTo>
                      <a:cubicBezTo>
                        <a:pt x="125" y="857"/>
                        <a:pt x="84" y="856"/>
                        <a:pt x="43" y="856"/>
                      </a:cubicBezTo>
                      <a:cubicBezTo>
                        <a:pt x="43" y="839"/>
                        <a:pt x="43" y="823"/>
                        <a:pt x="43" y="807"/>
                      </a:cubicBezTo>
                      <a:cubicBezTo>
                        <a:pt x="84" y="810"/>
                        <a:pt x="125" y="813"/>
                        <a:pt x="166" y="815"/>
                      </a:cubicBezTo>
                      <a:cubicBezTo>
                        <a:pt x="166" y="830"/>
                        <a:pt x="166" y="844"/>
                        <a:pt x="166" y="858"/>
                      </a:cubicBezTo>
                      <a:close/>
                      <a:moveTo>
                        <a:pt x="166" y="688"/>
                      </a:moveTo>
                      <a:cubicBezTo>
                        <a:pt x="125" y="685"/>
                        <a:pt x="84" y="682"/>
                        <a:pt x="43" y="679"/>
                      </a:cubicBezTo>
                      <a:cubicBezTo>
                        <a:pt x="43" y="663"/>
                        <a:pt x="43" y="647"/>
                        <a:pt x="43" y="630"/>
                      </a:cubicBezTo>
                      <a:cubicBezTo>
                        <a:pt x="84" y="635"/>
                        <a:pt x="125" y="640"/>
                        <a:pt x="166" y="645"/>
                      </a:cubicBezTo>
                      <a:cubicBezTo>
                        <a:pt x="166" y="660"/>
                        <a:pt x="166" y="674"/>
                        <a:pt x="166" y="688"/>
                      </a:cubicBezTo>
                      <a:close/>
                      <a:moveTo>
                        <a:pt x="166" y="519"/>
                      </a:moveTo>
                      <a:cubicBezTo>
                        <a:pt x="125" y="513"/>
                        <a:pt x="84" y="508"/>
                        <a:pt x="43" y="502"/>
                      </a:cubicBezTo>
                      <a:cubicBezTo>
                        <a:pt x="43" y="486"/>
                        <a:pt x="43" y="470"/>
                        <a:pt x="43" y="454"/>
                      </a:cubicBezTo>
                      <a:cubicBezTo>
                        <a:pt x="84" y="461"/>
                        <a:pt x="125" y="468"/>
                        <a:pt x="166" y="475"/>
                      </a:cubicBezTo>
                      <a:cubicBezTo>
                        <a:pt x="166" y="490"/>
                        <a:pt x="166" y="504"/>
                        <a:pt x="166" y="519"/>
                      </a:cubicBezTo>
                      <a:close/>
                      <a:moveTo>
                        <a:pt x="166" y="349"/>
                      </a:moveTo>
                      <a:cubicBezTo>
                        <a:pt x="125" y="342"/>
                        <a:pt x="84" y="334"/>
                        <a:pt x="43" y="326"/>
                      </a:cubicBezTo>
                      <a:cubicBezTo>
                        <a:pt x="43" y="310"/>
                        <a:pt x="43" y="294"/>
                        <a:pt x="43" y="277"/>
                      </a:cubicBezTo>
                      <a:cubicBezTo>
                        <a:pt x="84" y="287"/>
                        <a:pt x="125" y="296"/>
                        <a:pt x="166" y="305"/>
                      </a:cubicBezTo>
                      <a:cubicBezTo>
                        <a:pt x="166" y="320"/>
                        <a:pt x="166" y="335"/>
                        <a:pt x="166" y="349"/>
                      </a:cubicBezTo>
                      <a:close/>
                      <a:moveTo>
                        <a:pt x="166" y="180"/>
                      </a:moveTo>
                      <a:cubicBezTo>
                        <a:pt x="43" y="150"/>
                        <a:pt x="43" y="150"/>
                        <a:pt x="43" y="150"/>
                      </a:cubicBezTo>
                      <a:cubicBezTo>
                        <a:pt x="43" y="101"/>
                        <a:pt x="43" y="101"/>
                        <a:pt x="43" y="101"/>
                      </a:cubicBezTo>
                      <a:cubicBezTo>
                        <a:pt x="166" y="135"/>
                        <a:pt x="166" y="135"/>
                        <a:pt x="166" y="135"/>
                      </a:cubicBezTo>
                      <a:lnTo>
                        <a:pt x="166" y="1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2" name="Freeform: Shape 62"/>
                <p:cNvSpPr/>
                <p:nvPr/>
              </p:nvSpPr>
              <p:spPr bwMode="auto">
                <a:xfrm>
                  <a:off x="6237649" y="1831669"/>
                  <a:ext cx="454320" cy="3502705"/>
                </a:xfrm>
                <a:custGeom>
                  <a:avLst/>
                  <a:gdLst>
                    <a:gd name="T0" fmla="*/ 101 w 238"/>
                    <a:gd name="T1" fmla="*/ 338 h 1833"/>
                    <a:gd name="T2" fmla="*/ 238 w 238"/>
                    <a:gd name="T3" fmla="*/ 1833 h 1833"/>
                    <a:gd name="T4" fmla="*/ 0 w 238"/>
                    <a:gd name="T5" fmla="*/ 116 h 1833"/>
                    <a:gd name="T6" fmla="*/ 191 w 238"/>
                    <a:gd name="T7" fmla="*/ 1675 h 1833"/>
                    <a:gd name="T8" fmla="*/ 124 w 238"/>
                    <a:gd name="T9" fmla="*/ 1613 h 1833"/>
                    <a:gd name="T10" fmla="*/ 191 w 238"/>
                    <a:gd name="T11" fmla="*/ 1675 h 1833"/>
                    <a:gd name="T12" fmla="*/ 124 w 238"/>
                    <a:gd name="T13" fmla="*/ 1569 h 1833"/>
                    <a:gd name="T14" fmla="*/ 191 w 238"/>
                    <a:gd name="T15" fmla="*/ 1529 h 1833"/>
                    <a:gd name="T16" fmla="*/ 191 w 238"/>
                    <a:gd name="T17" fmla="*/ 1487 h 1833"/>
                    <a:gd name="T18" fmla="*/ 124 w 238"/>
                    <a:gd name="T19" fmla="*/ 1429 h 1833"/>
                    <a:gd name="T20" fmla="*/ 191 w 238"/>
                    <a:gd name="T21" fmla="*/ 1487 h 1833"/>
                    <a:gd name="T22" fmla="*/ 124 w 238"/>
                    <a:gd name="T23" fmla="*/ 1386 h 1833"/>
                    <a:gd name="T24" fmla="*/ 191 w 238"/>
                    <a:gd name="T25" fmla="*/ 1341 h 1833"/>
                    <a:gd name="T26" fmla="*/ 191 w 238"/>
                    <a:gd name="T27" fmla="*/ 1299 h 1833"/>
                    <a:gd name="T28" fmla="*/ 124 w 238"/>
                    <a:gd name="T29" fmla="*/ 1245 h 1833"/>
                    <a:gd name="T30" fmla="*/ 191 w 238"/>
                    <a:gd name="T31" fmla="*/ 1299 h 1833"/>
                    <a:gd name="T32" fmla="*/ 124 w 238"/>
                    <a:gd name="T33" fmla="*/ 1202 h 1833"/>
                    <a:gd name="T34" fmla="*/ 191 w 238"/>
                    <a:gd name="T35" fmla="*/ 1153 h 1833"/>
                    <a:gd name="T36" fmla="*/ 191 w 238"/>
                    <a:gd name="T37" fmla="*/ 1111 h 1833"/>
                    <a:gd name="T38" fmla="*/ 124 w 238"/>
                    <a:gd name="T39" fmla="*/ 1062 h 1833"/>
                    <a:gd name="T40" fmla="*/ 191 w 238"/>
                    <a:gd name="T41" fmla="*/ 1111 h 1833"/>
                    <a:gd name="T42" fmla="*/ 124 w 238"/>
                    <a:gd name="T43" fmla="*/ 1018 h 1833"/>
                    <a:gd name="T44" fmla="*/ 191 w 238"/>
                    <a:gd name="T45" fmla="*/ 965 h 1833"/>
                    <a:gd name="T46" fmla="*/ 191 w 238"/>
                    <a:gd name="T47" fmla="*/ 923 h 1833"/>
                    <a:gd name="T48" fmla="*/ 124 w 238"/>
                    <a:gd name="T49" fmla="*/ 878 h 1833"/>
                    <a:gd name="T50" fmla="*/ 191 w 238"/>
                    <a:gd name="T51" fmla="*/ 923 h 1833"/>
                    <a:gd name="T52" fmla="*/ 124 w 238"/>
                    <a:gd name="T53" fmla="*/ 834 h 1833"/>
                    <a:gd name="T54" fmla="*/ 191 w 238"/>
                    <a:gd name="T55" fmla="*/ 777 h 1833"/>
                    <a:gd name="T56" fmla="*/ 191 w 238"/>
                    <a:gd name="T57" fmla="*/ 734 h 1833"/>
                    <a:gd name="T58" fmla="*/ 124 w 238"/>
                    <a:gd name="T59" fmla="*/ 694 h 1833"/>
                    <a:gd name="T60" fmla="*/ 191 w 238"/>
                    <a:gd name="T61" fmla="*/ 734 h 1833"/>
                    <a:gd name="T62" fmla="*/ 124 w 238"/>
                    <a:gd name="T63" fmla="*/ 650 h 1833"/>
                    <a:gd name="T64" fmla="*/ 191 w 238"/>
                    <a:gd name="T65" fmla="*/ 588 h 1833"/>
                    <a:gd name="T66" fmla="*/ 191 w 238"/>
                    <a:gd name="T67" fmla="*/ 546 h 1833"/>
                    <a:gd name="T68" fmla="*/ 124 w 238"/>
                    <a:gd name="T69" fmla="*/ 510 h 1833"/>
                    <a:gd name="T70" fmla="*/ 191 w 238"/>
                    <a:gd name="T71" fmla="*/ 546 h 1833"/>
                    <a:gd name="T72" fmla="*/ 124 w 238"/>
                    <a:gd name="T73" fmla="*/ 467 h 1833"/>
                    <a:gd name="T74" fmla="*/ 191 w 238"/>
                    <a:gd name="T75" fmla="*/ 400 h 1833"/>
                    <a:gd name="T76" fmla="*/ 191 w 238"/>
                    <a:gd name="T77" fmla="*/ 358 h 1833"/>
                    <a:gd name="T78" fmla="*/ 124 w 238"/>
                    <a:gd name="T79" fmla="*/ 326 h 1833"/>
                    <a:gd name="T80" fmla="*/ 191 w 238"/>
                    <a:gd name="T81" fmla="*/ 358 h 1833"/>
                    <a:gd name="T82" fmla="*/ 124 w 238"/>
                    <a:gd name="T83" fmla="*/ 283 h 1833"/>
                    <a:gd name="T84" fmla="*/ 191 w 238"/>
                    <a:gd name="T85" fmla="*/ 212 h 1833"/>
                    <a:gd name="T86" fmla="*/ 124 w 238"/>
                    <a:gd name="T87" fmla="*/ 143 h 1833"/>
                    <a:gd name="T88" fmla="*/ 191 w 238"/>
                    <a:gd name="T89" fmla="*/ 170 h 1833"/>
                    <a:gd name="T90" fmla="*/ 124 w 238"/>
                    <a:gd name="T91" fmla="*/ 143 h 1833"/>
                    <a:gd name="T92" fmla="*/ 191 w 238"/>
                    <a:gd name="T93" fmla="*/ 1717 h 1833"/>
                    <a:gd name="T94" fmla="*/ 124 w 238"/>
                    <a:gd name="T95" fmla="*/ 1753 h 1833"/>
                    <a:gd name="T96" fmla="*/ 83 w 238"/>
                    <a:gd name="T97" fmla="*/ 291 h 1833"/>
                    <a:gd name="T98" fmla="*/ 31 w 238"/>
                    <a:gd name="T99" fmla="*/ 270 h 1833"/>
                    <a:gd name="T100" fmla="*/ 83 w 238"/>
                    <a:gd name="T101" fmla="*/ 291 h 1833"/>
                    <a:gd name="T102" fmla="*/ 83 w 238"/>
                    <a:gd name="T103" fmla="*/ 160 h 1833"/>
                    <a:gd name="T104" fmla="*/ 31 w 238"/>
                    <a:gd name="T105" fmla="*/ 219 h 18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38" h="1833">
                      <a:moveTo>
                        <a:pt x="0" y="306"/>
                      </a:moveTo>
                      <a:cubicBezTo>
                        <a:pt x="101" y="338"/>
                        <a:pt x="101" y="338"/>
                        <a:pt x="101" y="338"/>
                      </a:cubicBezTo>
                      <a:cubicBezTo>
                        <a:pt x="101" y="1818"/>
                        <a:pt x="101" y="1818"/>
                        <a:pt x="101" y="1818"/>
                      </a:cubicBezTo>
                      <a:cubicBezTo>
                        <a:pt x="238" y="1833"/>
                        <a:pt x="238" y="1833"/>
                        <a:pt x="238" y="1833"/>
                      </a:cubicBezTo>
                      <a:cubicBezTo>
                        <a:pt x="238" y="0"/>
                        <a:pt x="238" y="0"/>
                        <a:pt x="238" y="0"/>
                      </a:cubicBezTo>
                      <a:cubicBezTo>
                        <a:pt x="0" y="116"/>
                        <a:pt x="0" y="116"/>
                        <a:pt x="0" y="116"/>
                      </a:cubicBezTo>
                      <a:lnTo>
                        <a:pt x="0" y="306"/>
                      </a:lnTo>
                      <a:close/>
                      <a:moveTo>
                        <a:pt x="191" y="1675"/>
                      </a:moveTo>
                      <a:cubicBezTo>
                        <a:pt x="169" y="1670"/>
                        <a:pt x="146" y="1666"/>
                        <a:pt x="124" y="1661"/>
                      </a:cubicBezTo>
                      <a:cubicBezTo>
                        <a:pt x="124" y="1645"/>
                        <a:pt x="124" y="1629"/>
                        <a:pt x="124" y="1613"/>
                      </a:cubicBezTo>
                      <a:cubicBezTo>
                        <a:pt x="146" y="1616"/>
                        <a:pt x="169" y="1620"/>
                        <a:pt x="191" y="1623"/>
                      </a:cubicBezTo>
                      <a:cubicBezTo>
                        <a:pt x="191" y="1640"/>
                        <a:pt x="191" y="1658"/>
                        <a:pt x="191" y="1675"/>
                      </a:cubicBezTo>
                      <a:close/>
                      <a:moveTo>
                        <a:pt x="191" y="1581"/>
                      </a:moveTo>
                      <a:cubicBezTo>
                        <a:pt x="169" y="1577"/>
                        <a:pt x="146" y="1573"/>
                        <a:pt x="124" y="1569"/>
                      </a:cubicBezTo>
                      <a:cubicBezTo>
                        <a:pt x="124" y="1553"/>
                        <a:pt x="124" y="1537"/>
                        <a:pt x="124" y="1521"/>
                      </a:cubicBezTo>
                      <a:cubicBezTo>
                        <a:pt x="146" y="1524"/>
                        <a:pt x="169" y="1526"/>
                        <a:pt x="191" y="1529"/>
                      </a:cubicBezTo>
                      <a:cubicBezTo>
                        <a:pt x="191" y="1546"/>
                        <a:pt x="191" y="1564"/>
                        <a:pt x="191" y="1581"/>
                      </a:cubicBezTo>
                      <a:close/>
                      <a:moveTo>
                        <a:pt x="191" y="1487"/>
                      </a:moveTo>
                      <a:cubicBezTo>
                        <a:pt x="169" y="1484"/>
                        <a:pt x="146" y="1481"/>
                        <a:pt x="124" y="1477"/>
                      </a:cubicBezTo>
                      <a:cubicBezTo>
                        <a:pt x="124" y="1461"/>
                        <a:pt x="124" y="1445"/>
                        <a:pt x="124" y="1429"/>
                      </a:cubicBezTo>
                      <a:cubicBezTo>
                        <a:pt x="146" y="1431"/>
                        <a:pt x="169" y="1433"/>
                        <a:pt x="191" y="1435"/>
                      </a:cubicBezTo>
                      <a:cubicBezTo>
                        <a:pt x="191" y="1452"/>
                        <a:pt x="191" y="1470"/>
                        <a:pt x="191" y="1487"/>
                      </a:cubicBezTo>
                      <a:close/>
                      <a:moveTo>
                        <a:pt x="191" y="1393"/>
                      </a:moveTo>
                      <a:cubicBezTo>
                        <a:pt x="169" y="1390"/>
                        <a:pt x="146" y="1388"/>
                        <a:pt x="124" y="1386"/>
                      </a:cubicBezTo>
                      <a:cubicBezTo>
                        <a:pt x="124" y="1369"/>
                        <a:pt x="124" y="1353"/>
                        <a:pt x="124" y="1337"/>
                      </a:cubicBezTo>
                      <a:cubicBezTo>
                        <a:pt x="146" y="1338"/>
                        <a:pt x="169" y="1340"/>
                        <a:pt x="191" y="1341"/>
                      </a:cubicBezTo>
                      <a:cubicBezTo>
                        <a:pt x="191" y="1358"/>
                        <a:pt x="191" y="1376"/>
                        <a:pt x="191" y="1393"/>
                      </a:cubicBezTo>
                      <a:close/>
                      <a:moveTo>
                        <a:pt x="191" y="1299"/>
                      </a:moveTo>
                      <a:cubicBezTo>
                        <a:pt x="169" y="1297"/>
                        <a:pt x="146" y="1295"/>
                        <a:pt x="124" y="1294"/>
                      </a:cubicBezTo>
                      <a:cubicBezTo>
                        <a:pt x="124" y="1278"/>
                        <a:pt x="124" y="1261"/>
                        <a:pt x="124" y="1245"/>
                      </a:cubicBezTo>
                      <a:cubicBezTo>
                        <a:pt x="146" y="1246"/>
                        <a:pt x="169" y="1246"/>
                        <a:pt x="191" y="1247"/>
                      </a:cubicBezTo>
                      <a:cubicBezTo>
                        <a:pt x="191" y="1264"/>
                        <a:pt x="191" y="1281"/>
                        <a:pt x="191" y="1299"/>
                      </a:cubicBezTo>
                      <a:close/>
                      <a:moveTo>
                        <a:pt x="191" y="1205"/>
                      </a:moveTo>
                      <a:cubicBezTo>
                        <a:pt x="169" y="1204"/>
                        <a:pt x="146" y="1203"/>
                        <a:pt x="124" y="1202"/>
                      </a:cubicBezTo>
                      <a:cubicBezTo>
                        <a:pt x="124" y="1186"/>
                        <a:pt x="124" y="1170"/>
                        <a:pt x="124" y="1153"/>
                      </a:cubicBezTo>
                      <a:cubicBezTo>
                        <a:pt x="146" y="1153"/>
                        <a:pt x="169" y="1153"/>
                        <a:pt x="191" y="1153"/>
                      </a:cubicBezTo>
                      <a:cubicBezTo>
                        <a:pt x="191" y="1170"/>
                        <a:pt x="191" y="1187"/>
                        <a:pt x="191" y="1205"/>
                      </a:cubicBezTo>
                      <a:close/>
                      <a:moveTo>
                        <a:pt x="191" y="1111"/>
                      </a:moveTo>
                      <a:cubicBezTo>
                        <a:pt x="169" y="1110"/>
                        <a:pt x="146" y="1110"/>
                        <a:pt x="124" y="1110"/>
                      </a:cubicBezTo>
                      <a:cubicBezTo>
                        <a:pt x="124" y="1094"/>
                        <a:pt x="124" y="1078"/>
                        <a:pt x="124" y="1062"/>
                      </a:cubicBezTo>
                      <a:cubicBezTo>
                        <a:pt x="146" y="1061"/>
                        <a:pt x="169" y="1060"/>
                        <a:pt x="191" y="1059"/>
                      </a:cubicBezTo>
                      <a:cubicBezTo>
                        <a:pt x="191" y="1076"/>
                        <a:pt x="191" y="1093"/>
                        <a:pt x="191" y="1111"/>
                      </a:cubicBezTo>
                      <a:close/>
                      <a:moveTo>
                        <a:pt x="191" y="1017"/>
                      </a:moveTo>
                      <a:cubicBezTo>
                        <a:pt x="169" y="1017"/>
                        <a:pt x="146" y="1018"/>
                        <a:pt x="124" y="1018"/>
                      </a:cubicBezTo>
                      <a:cubicBezTo>
                        <a:pt x="124" y="1002"/>
                        <a:pt x="124" y="986"/>
                        <a:pt x="124" y="970"/>
                      </a:cubicBezTo>
                      <a:cubicBezTo>
                        <a:pt x="146" y="968"/>
                        <a:pt x="169" y="966"/>
                        <a:pt x="191" y="965"/>
                      </a:cubicBezTo>
                      <a:cubicBezTo>
                        <a:pt x="191" y="982"/>
                        <a:pt x="191" y="999"/>
                        <a:pt x="191" y="1017"/>
                      </a:cubicBezTo>
                      <a:close/>
                      <a:moveTo>
                        <a:pt x="191" y="923"/>
                      </a:moveTo>
                      <a:cubicBezTo>
                        <a:pt x="169" y="924"/>
                        <a:pt x="146" y="925"/>
                        <a:pt x="124" y="926"/>
                      </a:cubicBezTo>
                      <a:cubicBezTo>
                        <a:pt x="124" y="910"/>
                        <a:pt x="124" y="894"/>
                        <a:pt x="124" y="878"/>
                      </a:cubicBezTo>
                      <a:cubicBezTo>
                        <a:pt x="146" y="875"/>
                        <a:pt x="169" y="873"/>
                        <a:pt x="191" y="871"/>
                      </a:cubicBezTo>
                      <a:cubicBezTo>
                        <a:pt x="191" y="888"/>
                        <a:pt x="191" y="905"/>
                        <a:pt x="191" y="923"/>
                      </a:cubicBezTo>
                      <a:close/>
                      <a:moveTo>
                        <a:pt x="191" y="828"/>
                      </a:moveTo>
                      <a:cubicBezTo>
                        <a:pt x="169" y="830"/>
                        <a:pt x="146" y="832"/>
                        <a:pt x="124" y="834"/>
                      </a:cubicBezTo>
                      <a:cubicBezTo>
                        <a:pt x="124" y="818"/>
                        <a:pt x="124" y="802"/>
                        <a:pt x="124" y="786"/>
                      </a:cubicBezTo>
                      <a:cubicBezTo>
                        <a:pt x="146" y="783"/>
                        <a:pt x="169" y="780"/>
                        <a:pt x="191" y="777"/>
                      </a:cubicBezTo>
                      <a:cubicBezTo>
                        <a:pt x="191" y="794"/>
                        <a:pt x="191" y="811"/>
                        <a:pt x="191" y="828"/>
                      </a:cubicBezTo>
                      <a:close/>
                      <a:moveTo>
                        <a:pt x="191" y="734"/>
                      </a:moveTo>
                      <a:cubicBezTo>
                        <a:pt x="169" y="737"/>
                        <a:pt x="146" y="740"/>
                        <a:pt x="124" y="742"/>
                      </a:cubicBezTo>
                      <a:cubicBezTo>
                        <a:pt x="124" y="726"/>
                        <a:pt x="124" y="710"/>
                        <a:pt x="124" y="694"/>
                      </a:cubicBezTo>
                      <a:cubicBezTo>
                        <a:pt x="146" y="690"/>
                        <a:pt x="169" y="686"/>
                        <a:pt x="191" y="682"/>
                      </a:cubicBezTo>
                      <a:cubicBezTo>
                        <a:pt x="191" y="700"/>
                        <a:pt x="191" y="717"/>
                        <a:pt x="191" y="734"/>
                      </a:cubicBezTo>
                      <a:close/>
                      <a:moveTo>
                        <a:pt x="191" y="640"/>
                      </a:moveTo>
                      <a:cubicBezTo>
                        <a:pt x="169" y="644"/>
                        <a:pt x="146" y="647"/>
                        <a:pt x="124" y="650"/>
                      </a:cubicBezTo>
                      <a:cubicBezTo>
                        <a:pt x="124" y="634"/>
                        <a:pt x="124" y="618"/>
                        <a:pt x="124" y="602"/>
                      </a:cubicBezTo>
                      <a:cubicBezTo>
                        <a:pt x="146" y="598"/>
                        <a:pt x="169" y="593"/>
                        <a:pt x="191" y="588"/>
                      </a:cubicBezTo>
                      <a:cubicBezTo>
                        <a:pt x="191" y="606"/>
                        <a:pt x="191" y="623"/>
                        <a:pt x="191" y="640"/>
                      </a:cubicBezTo>
                      <a:close/>
                      <a:moveTo>
                        <a:pt x="191" y="546"/>
                      </a:moveTo>
                      <a:cubicBezTo>
                        <a:pt x="169" y="550"/>
                        <a:pt x="146" y="554"/>
                        <a:pt x="124" y="559"/>
                      </a:cubicBezTo>
                      <a:cubicBezTo>
                        <a:pt x="124" y="542"/>
                        <a:pt x="124" y="526"/>
                        <a:pt x="124" y="510"/>
                      </a:cubicBezTo>
                      <a:cubicBezTo>
                        <a:pt x="146" y="505"/>
                        <a:pt x="169" y="500"/>
                        <a:pt x="191" y="494"/>
                      </a:cubicBezTo>
                      <a:cubicBezTo>
                        <a:pt x="191" y="512"/>
                        <a:pt x="191" y="529"/>
                        <a:pt x="191" y="546"/>
                      </a:cubicBezTo>
                      <a:close/>
                      <a:moveTo>
                        <a:pt x="191" y="452"/>
                      </a:moveTo>
                      <a:cubicBezTo>
                        <a:pt x="169" y="457"/>
                        <a:pt x="146" y="462"/>
                        <a:pt x="124" y="467"/>
                      </a:cubicBezTo>
                      <a:cubicBezTo>
                        <a:pt x="124" y="451"/>
                        <a:pt x="124" y="434"/>
                        <a:pt x="124" y="418"/>
                      </a:cubicBezTo>
                      <a:cubicBezTo>
                        <a:pt x="146" y="412"/>
                        <a:pt x="169" y="406"/>
                        <a:pt x="191" y="400"/>
                      </a:cubicBezTo>
                      <a:cubicBezTo>
                        <a:pt x="191" y="418"/>
                        <a:pt x="191" y="435"/>
                        <a:pt x="191" y="452"/>
                      </a:cubicBezTo>
                      <a:close/>
                      <a:moveTo>
                        <a:pt x="191" y="358"/>
                      </a:moveTo>
                      <a:cubicBezTo>
                        <a:pt x="169" y="364"/>
                        <a:pt x="146" y="369"/>
                        <a:pt x="124" y="375"/>
                      </a:cubicBezTo>
                      <a:cubicBezTo>
                        <a:pt x="124" y="359"/>
                        <a:pt x="124" y="343"/>
                        <a:pt x="124" y="326"/>
                      </a:cubicBezTo>
                      <a:cubicBezTo>
                        <a:pt x="146" y="320"/>
                        <a:pt x="169" y="313"/>
                        <a:pt x="191" y="306"/>
                      </a:cubicBezTo>
                      <a:cubicBezTo>
                        <a:pt x="191" y="323"/>
                        <a:pt x="191" y="341"/>
                        <a:pt x="191" y="358"/>
                      </a:cubicBezTo>
                      <a:close/>
                      <a:moveTo>
                        <a:pt x="191" y="264"/>
                      </a:moveTo>
                      <a:cubicBezTo>
                        <a:pt x="169" y="270"/>
                        <a:pt x="146" y="277"/>
                        <a:pt x="124" y="283"/>
                      </a:cubicBezTo>
                      <a:cubicBezTo>
                        <a:pt x="124" y="267"/>
                        <a:pt x="124" y="251"/>
                        <a:pt x="124" y="235"/>
                      </a:cubicBezTo>
                      <a:cubicBezTo>
                        <a:pt x="146" y="227"/>
                        <a:pt x="169" y="220"/>
                        <a:pt x="191" y="212"/>
                      </a:cubicBezTo>
                      <a:cubicBezTo>
                        <a:pt x="191" y="229"/>
                        <a:pt x="191" y="247"/>
                        <a:pt x="191" y="264"/>
                      </a:cubicBezTo>
                      <a:close/>
                      <a:moveTo>
                        <a:pt x="124" y="143"/>
                      </a:moveTo>
                      <a:cubicBezTo>
                        <a:pt x="191" y="118"/>
                        <a:pt x="191" y="118"/>
                        <a:pt x="191" y="118"/>
                      </a:cubicBezTo>
                      <a:cubicBezTo>
                        <a:pt x="191" y="170"/>
                        <a:pt x="191" y="170"/>
                        <a:pt x="191" y="170"/>
                      </a:cubicBezTo>
                      <a:cubicBezTo>
                        <a:pt x="124" y="191"/>
                        <a:pt x="124" y="191"/>
                        <a:pt x="124" y="191"/>
                      </a:cubicBezTo>
                      <a:lnTo>
                        <a:pt x="124" y="143"/>
                      </a:lnTo>
                      <a:close/>
                      <a:moveTo>
                        <a:pt x="124" y="1705"/>
                      </a:moveTo>
                      <a:cubicBezTo>
                        <a:pt x="191" y="1717"/>
                        <a:pt x="191" y="1717"/>
                        <a:pt x="191" y="1717"/>
                      </a:cubicBezTo>
                      <a:cubicBezTo>
                        <a:pt x="191" y="1769"/>
                        <a:pt x="191" y="1769"/>
                        <a:pt x="191" y="1769"/>
                      </a:cubicBezTo>
                      <a:cubicBezTo>
                        <a:pt x="124" y="1753"/>
                        <a:pt x="124" y="1753"/>
                        <a:pt x="124" y="1753"/>
                      </a:cubicBezTo>
                      <a:lnTo>
                        <a:pt x="124" y="1705"/>
                      </a:lnTo>
                      <a:close/>
                      <a:moveTo>
                        <a:pt x="83" y="291"/>
                      </a:moveTo>
                      <a:cubicBezTo>
                        <a:pt x="65" y="297"/>
                        <a:pt x="48" y="302"/>
                        <a:pt x="31" y="308"/>
                      </a:cubicBezTo>
                      <a:cubicBezTo>
                        <a:pt x="31" y="295"/>
                        <a:pt x="31" y="283"/>
                        <a:pt x="31" y="270"/>
                      </a:cubicBezTo>
                      <a:cubicBezTo>
                        <a:pt x="48" y="264"/>
                        <a:pt x="65" y="257"/>
                        <a:pt x="83" y="251"/>
                      </a:cubicBezTo>
                      <a:cubicBezTo>
                        <a:pt x="83" y="264"/>
                        <a:pt x="83" y="278"/>
                        <a:pt x="83" y="291"/>
                      </a:cubicBezTo>
                      <a:close/>
                      <a:moveTo>
                        <a:pt x="31" y="182"/>
                      </a:moveTo>
                      <a:cubicBezTo>
                        <a:pt x="83" y="160"/>
                        <a:pt x="83" y="160"/>
                        <a:pt x="83" y="160"/>
                      </a:cubicBezTo>
                      <a:cubicBezTo>
                        <a:pt x="83" y="201"/>
                        <a:pt x="83" y="201"/>
                        <a:pt x="83" y="201"/>
                      </a:cubicBezTo>
                      <a:cubicBezTo>
                        <a:pt x="31" y="219"/>
                        <a:pt x="31" y="219"/>
                        <a:pt x="31" y="219"/>
                      </a:cubicBezTo>
                      <a:lnTo>
                        <a:pt x="31" y="18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3" name="Freeform: Shape 63"/>
                <p:cNvSpPr/>
                <p:nvPr/>
              </p:nvSpPr>
              <p:spPr bwMode="auto">
                <a:xfrm>
                  <a:off x="6019628" y="2373459"/>
                  <a:ext cx="395572" cy="3043163"/>
                </a:xfrm>
                <a:custGeom>
                  <a:avLst/>
                  <a:gdLst>
                    <a:gd name="T0" fmla="*/ 207 w 207"/>
                    <a:gd name="T1" fmla="*/ 1543 h 1593"/>
                    <a:gd name="T2" fmla="*/ 0 w 207"/>
                    <a:gd name="T3" fmla="*/ 0 h 1593"/>
                    <a:gd name="T4" fmla="*/ 29 w 207"/>
                    <a:gd name="T5" fmla="*/ 94 h 1593"/>
                    <a:gd name="T6" fmla="*/ 180 w 207"/>
                    <a:gd name="T7" fmla="*/ 179 h 1593"/>
                    <a:gd name="T8" fmla="*/ 29 w 207"/>
                    <a:gd name="T9" fmla="*/ 94 h 1593"/>
                    <a:gd name="T10" fmla="*/ 180 w 207"/>
                    <a:gd name="T11" fmla="*/ 241 h 1593"/>
                    <a:gd name="T12" fmla="*/ 29 w 207"/>
                    <a:gd name="T13" fmla="*/ 241 h 1593"/>
                    <a:gd name="T14" fmla="*/ 29 w 207"/>
                    <a:gd name="T15" fmla="*/ 306 h 1593"/>
                    <a:gd name="T16" fmla="*/ 180 w 207"/>
                    <a:gd name="T17" fmla="*/ 378 h 1593"/>
                    <a:gd name="T18" fmla="*/ 29 w 207"/>
                    <a:gd name="T19" fmla="*/ 306 h 1593"/>
                    <a:gd name="T20" fmla="*/ 180 w 207"/>
                    <a:gd name="T21" fmla="*/ 441 h 1593"/>
                    <a:gd name="T22" fmla="*/ 29 w 207"/>
                    <a:gd name="T23" fmla="*/ 454 h 1593"/>
                    <a:gd name="T24" fmla="*/ 29 w 207"/>
                    <a:gd name="T25" fmla="*/ 519 h 1593"/>
                    <a:gd name="T26" fmla="*/ 180 w 207"/>
                    <a:gd name="T27" fmla="*/ 578 h 1593"/>
                    <a:gd name="T28" fmla="*/ 29 w 207"/>
                    <a:gd name="T29" fmla="*/ 519 h 1593"/>
                    <a:gd name="T30" fmla="*/ 180 w 207"/>
                    <a:gd name="T31" fmla="*/ 641 h 1593"/>
                    <a:gd name="T32" fmla="*/ 29 w 207"/>
                    <a:gd name="T33" fmla="*/ 666 h 1593"/>
                    <a:gd name="T34" fmla="*/ 29 w 207"/>
                    <a:gd name="T35" fmla="*/ 731 h 1593"/>
                    <a:gd name="T36" fmla="*/ 180 w 207"/>
                    <a:gd name="T37" fmla="*/ 777 h 1593"/>
                    <a:gd name="T38" fmla="*/ 29 w 207"/>
                    <a:gd name="T39" fmla="*/ 731 h 1593"/>
                    <a:gd name="T40" fmla="*/ 180 w 207"/>
                    <a:gd name="T41" fmla="*/ 841 h 1593"/>
                    <a:gd name="T42" fmla="*/ 29 w 207"/>
                    <a:gd name="T43" fmla="*/ 878 h 1593"/>
                    <a:gd name="T44" fmla="*/ 29 w 207"/>
                    <a:gd name="T45" fmla="*/ 943 h 1593"/>
                    <a:gd name="T46" fmla="*/ 180 w 207"/>
                    <a:gd name="T47" fmla="*/ 976 h 1593"/>
                    <a:gd name="T48" fmla="*/ 29 w 207"/>
                    <a:gd name="T49" fmla="*/ 943 h 1593"/>
                    <a:gd name="T50" fmla="*/ 180 w 207"/>
                    <a:gd name="T51" fmla="*/ 1041 h 1593"/>
                    <a:gd name="T52" fmla="*/ 29 w 207"/>
                    <a:gd name="T53" fmla="*/ 1091 h 1593"/>
                    <a:gd name="T54" fmla="*/ 29 w 207"/>
                    <a:gd name="T55" fmla="*/ 1156 h 1593"/>
                    <a:gd name="T56" fmla="*/ 180 w 207"/>
                    <a:gd name="T57" fmla="*/ 1175 h 1593"/>
                    <a:gd name="T58" fmla="*/ 29 w 207"/>
                    <a:gd name="T59" fmla="*/ 1156 h 1593"/>
                    <a:gd name="T60" fmla="*/ 180 w 207"/>
                    <a:gd name="T61" fmla="*/ 1241 h 1593"/>
                    <a:gd name="T62" fmla="*/ 29 w 207"/>
                    <a:gd name="T63" fmla="*/ 1303 h 1593"/>
                    <a:gd name="T64" fmla="*/ 29 w 207"/>
                    <a:gd name="T65" fmla="*/ 1368 h 1593"/>
                    <a:gd name="T66" fmla="*/ 180 w 207"/>
                    <a:gd name="T67" fmla="*/ 1375 h 1593"/>
                    <a:gd name="T68" fmla="*/ 29 w 207"/>
                    <a:gd name="T69" fmla="*/ 1368 h 1593"/>
                    <a:gd name="T70" fmla="*/ 180 w 207"/>
                    <a:gd name="T71" fmla="*/ 1441 h 1593"/>
                    <a:gd name="T72" fmla="*/ 29 w 207"/>
                    <a:gd name="T73" fmla="*/ 1515 h 15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07" h="1593">
                      <a:moveTo>
                        <a:pt x="0" y="1593"/>
                      </a:moveTo>
                      <a:cubicBezTo>
                        <a:pt x="207" y="1543"/>
                        <a:pt x="207" y="1543"/>
                        <a:pt x="207" y="1543"/>
                      </a:cubicBezTo>
                      <a:cubicBezTo>
                        <a:pt x="207" y="68"/>
                        <a:pt x="207" y="68"/>
                        <a:pt x="207" y="68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593"/>
                      </a:lnTo>
                      <a:close/>
                      <a:moveTo>
                        <a:pt x="29" y="94"/>
                      </a:moveTo>
                      <a:cubicBezTo>
                        <a:pt x="180" y="141"/>
                        <a:pt x="180" y="141"/>
                        <a:pt x="180" y="141"/>
                      </a:cubicBezTo>
                      <a:cubicBezTo>
                        <a:pt x="180" y="179"/>
                        <a:pt x="180" y="179"/>
                        <a:pt x="180" y="179"/>
                      </a:cubicBezTo>
                      <a:cubicBezTo>
                        <a:pt x="29" y="135"/>
                        <a:pt x="29" y="135"/>
                        <a:pt x="29" y="135"/>
                      </a:cubicBezTo>
                      <a:lnTo>
                        <a:pt x="29" y="94"/>
                      </a:lnTo>
                      <a:close/>
                      <a:moveTo>
                        <a:pt x="29" y="200"/>
                      </a:moveTo>
                      <a:cubicBezTo>
                        <a:pt x="79" y="214"/>
                        <a:pt x="130" y="228"/>
                        <a:pt x="180" y="241"/>
                      </a:cubicBezTo>
                      <a:cubicBezTo>
                        <a:pt x="180" y="254"/>
                        <a:pt x="180" y="266"/>
                        <a:pt x="180" y="279"/>
                      </a:cubicBezTo>
                      <a:cubicBezTo>
                        <a:pt x="130" y="266"/>
                        <a:pt x="79" y="254"/>
                        <a:pt x="29" y="241"/>
                      </a:cubicBezTo>
                      <a:cubicBezTo>
                        <a:pt x="29" y="228"/>
                        <a:pt x="29" y="214"/>
                        <a:pt x="29" y="200"/>
                      </a:cubicBezTo>
                      <a:close/>
                      <a:moveTo>
                        <a:pt x="29" y="306"/>
                      </a:moveTo>
                      <a:cubicBezTo>
                        <a:pt x="79" y="318"/>
                        <a:pt x="130" y="330"/>
                        <a:pt x="180" y="341"/>
                      </a:cubicBezTo>
                      <a:cubicBezTo>
                        <a:pt x="180" y="354"/>
                        <a:pt x="180" y="366"/>
                        <a:pt x="180" y="378"/>
                      </a:cubicBezTo>
                      <a:cubicBezTo>
                        <a:pt x="130" y="368"/>
                        <a:pt x="79" y="358"/>
                        <a:pt x="29" y="348"/>
                      </a:cubicBezTo>
                      <a:cubicBezTo>
                        <a:pt x="29" y="334"/>
                        <a:pt x="29" y="320"/>
                        <a:pt x="29" y="306"/>
                      </a:cubicBezTo>
                      <a:close/>
                      <a:moveTo>
                        <a:pt x="29" y="413"/>
                      </a:moveTo>
                      <a:cubicBezTo>
                        <a:pt x="79" y="422"/>
                        <a:pt x="130" y="432"/>
                        <a:pt x="180" y="441"/>
                      </a:cubicBezTo>
                      <a:cubicBezTo>
                        <a:pt x="180" y="453"/>
                        <a:pt x="180" y="466"/>
                        <a:pt x="180" y="478"/>
                      </a:cubicBezTo>
                      <a:cubicBezTo>
                        <a:pt x="130" y="470"/>
                        <a:pt x="79" y="462"/>
                        <a:pt x="29" y="454"/>
                      </a:cubicBezTo>
                      <a:cubicBezTo>
                        <a:pt x="29" y="440"/>
                        <a:pt x="29" y="426"/>
                        <a:pt x="29" y="413"/>
                      </a:cubicBezTo>
                      <a:close/>
                      <a:moveTo>
                        <a:pt x="29" y="519"/>
                      </a:moveTo>
                      <a:cubicBezTo>
                        <a:pt x="79" y="526"/>
                        <a:pt x="130" y="534"/>
                        <a:pt x="180" y="541"/>
                      </a:cubicBezTo>
                      <a:cubicBezTo>
                        <a:pt x="180" y="553"/>
                        <a:pt x="180" y="565"/>
                        <a:pt x="180" y="578"/>
                      </a:cubicBezTo>
                      <a:cubicBezTo>
                        <a:pt x="130" y="572"/>
                        <a:pt x="79" y="566"/>
                        <a:pt x="29" y="560"/>
                      </a:cubicBezTo>
                      <a:cubicBezTo>
                        <a:pt x="29" y="546"/>
                        <a:pt x="29" y="532"/>
                        <a:pt x="29" y="519"/>
                      </a:cubicBezTo>
                      <a:close/>
                      <a:moveTo>
                        <a:pt x="29" y="625"/>
                      </a:moveTo>
                      <a:cubicBezTo>
                        <a:pt x="79" y="630"/>
                        <a:pt x="130" y="636"/>
                        <a:pt x="180" y="641"/>
                      </a:cubicBezTo>
                      <a:cubicBezTo>
                        <a:pt x="180" y="653"/>
                        <a:pt x="180" y="665"/>
                        <a:pt x="180" y="677"/>
                      </a:cubicBezTo>
                      <a:cubicBezTo>
                        <a:pt x="130" y="674"/>
                        <a:pt x="79" y="670"/>
                        <a:pt x="29" y="666"/>
                      </a:cubicBezTo>
                      <a:cubicBezTo>
                        <a:pt x="29" y="652"/>
                        <a:pt x="29" y="639"/>
                        <a:pt x="29" y="625"/>
                      </a:cubicBezTo>
                      <a:close/>
                      <a:moveTo>
                        <a:pt x="29" y="731"/>
                      </a:moveTo>
                      <a:cubicBezTo>
                        <a:pt x="79" y="734"/>
                        <a:pt x="130" y="738"/>
                        <a:pt x="180" y="741"/>
                      </a:cubicBezTo>
                      <a:cubicBezTo>
                        <a:pt x="180" y="753"/>
                        <a:pt x="180" y="765"/>
                        <a:pt x="180" y="777"/>
                      </a:cubicBezTo>
                      <a:cubicBezTo>
                        <a:pt x="130" y="775"/>
                        <a:pt x="79" y="774"/>
                        <a:pt x="29" y="772"/>
                      </a:cubicBezTo>
                      <a:cubicBezTo>
                        <a:pt x="29" y="759"/>
                        <a:pt x="29" y="745"/>
                        <a:pt x="29" y="731"/>
                      </a:cubicBezTo>
                      <a:close/>
                      <a:moveTo>
                        <a:pt x="29" y="837"/>
                      </a:moveTo>
                      <a:cubicBezTo>
                        <a:pt x="79" y="838"/>
                        <a:pt x="130" y="840"/>
                        <a:pt x="180" y="841"/>
                      </a:cubicBezTo>
                      <a:cubicBezTo>
                        <a:pt x="180" y="853"/>
                        <a:pt x="180" y="865"/>
                        <a:pt x="180" y="876"/>
                      </a:cubicBezTo>
                      <a:cubicBezTo>
                        <a:pt x="130" y="877"/>
                        <a:pt x="79" y="878"/>
                        <a:pt x="29" y="878"/>
                      </a:cubicBezTo>
                      <a:cubicBezTo>
                        <a:pt x="29" y="865"/>
                        <a:pt x="29" y="851"/>
                        <a:pt x="29" y="837"/>
                      </a:cubicBezTo>
                      <a:close/>
                      <a:moveTo>
                        <a:pt x="29" y="943"/>
                      </a:moveTo>
                      <a:cubicBezTo>
                        <a:pt x="79" y="943"/>
                        <a:pt x="130" y="942"/>
                        <a:pt x="180" y="941"/>
                      </a:cubicBezTo>
                      <a:cubicBezTo>
                        <a:pt x="180" y="953"/>
                        <a:pt x="180" y="964"/>
                        <a:pt x="180" y="976"/>
                      </a:cubicBezTo>
                      <a:cubicBezTo>
                        <a:pt x="130" y="979"/>
                        <a:pt x="79" y="982"/>
                        <a:pt x="29" y="985"/>
                      </a:cubicBezTo>
                      <a:cubicBezTo>
                        <a:pt x="29" y="971"/>
                        <a:pt x="29" y="957"/>
                        <a:pt x="29" y="943"/>
                      </a:cubicBezTo>
                      <a:close/>
                      <a:moveTo>
                        <a:pt x="29" y="1049"/>
                      </a:moveTo>
                      <a:cubicBezTo>
                        <a:pt x="79" y="1047"/>
                        <a:pt x="130" y="1044"/>
                        <a:pt x="180" y="1041"/>
                      </a:cubicBezTo>
                      <a:cubicBezTo>
                        <a:pt x="180" y="1053"/>
                        <a:pt x="180" y="1064"/>
                        <a:pt x="180" y="1076"/>
                      </a:cubicBezTo>
                      <a:cubicBezTo>
                        <a:pt x="130" y="1081"/>
                        <a:pt x="79" y="1086"/>
                        <a:pt x="29" y="1091"/>
                      </a:cubicBezTo>
                      <a:cubicBezTo>
                        <a:pt x="29" y="1077"/>
                        <a:pt x="29" y="1063"/>
                        <a:pt x="29" y="1049"/>
                      </a:cubicBezTo>
                      <a:close/>
                      <a:moveTo>
                        <a:pt x="29" y="1156"/>
                      </a:moveTo>
                      <a:cubicBezTo>
                        <a:pt x="79" y="1151"/>
                        <a:pt x="130" y="1146"/>
                        <a:pt x="180" y="1141"/>
                      </a:cubicBezTo>
                      <a:cubicBezTo>
                        <a:pt x="180" y="1152"/>
                        <a:pt x="180" y="1164"/>
                        <a:pt x="180" y="1175"/>
                      </a:cubicBezTo>
                      <a:cubicBezTo>
                        <a:pt x="130" y="1183"/>
                        <a:pt x="79" y="1190"/>
                        <a:pt x="29" y="1197"/>
                      </a:cubicBezTo>
                      <a:cubicBezTo>
                        <a:pt x="29" y="1183"/>
                        <a:pt x="29" y="1169"/>
                        <a:pt x="29" y="1156"/>
                      </a:cubicBezTo>
                      <a:close/>
                      <a:moveTo>
                        <a:pt x="29" y="1262"/>
                      </a:moveTo>
                      <a:cubicBezTo>
                        <a:pt x="79" y="1255"/>
                        <a:pt x="130" y="1248"/>
                        <a:pt x="180" y="1241"/>
                      </a:cubicBezTo>
                      <a:cubicBezTo>
                        <a:pt x="180" y="1252"/>
                        <a:pt x="180" y="1264"/>
                        <a:pt x="180" y="1275"/>
                      </a:cubicBezTo>
                      <a:cubicBezTo>
                        <a:pt x="130" y="1284"/>
                        <a:pt x="79" y="1294"/>
                        <a:pt x="29" y="1303"/>
                      </a:cubicBezTo>
                      <a:cubicBezTo>
                        <a:pt x="29" y="1289"/>
                        <a:pt x="29" y="1276"/>
                        <a:pt x="29" y="1262"/>
                      </a:cubicBezTo>
                      <a:close/>
                      <a:moveTo>
                        <a:pt x="29" y="1368"/>
                      </a:moveTo>
                      <a:cubicBezTo>
                        <a:pt x="79" y="1359"/>
                        <a:pt x="130" y="1350"/>
                        <a:pt x="180" y="1341"/>
                      </a:cubicBezTo>
                      <a:cubicBezTo>
                        <a:pt x="180" y="1352"/>
                        <a:pt x="180" y="1363"/>
                        <a:pt x="180" y="1375"/>
                      </a:cubicBezTo>
                      <a:cubicBezTo>
                        <a:pt x="130" y="1386"/>
                        <a:pt x="79" y="1398"/>
                        <a:pt x="29" y="1409"/>
                      </a:cubicBezTo>
                      <a:cubicBezTo>
                        <a:pt x="29" y="1395"/>
                        <a:pt x="29" y="1382"/>
                        <a:pt x="29" y="1368"/>
                      </a:cubicBezTo>
                      <a:close/>
                      <a:moveTo>
                        <a:pt x="29" y="1474"/>
                      </a:moveTo>
                      <a:cubicBezTo>
                        <a:pt x="180" y="1441"/>
                        <a:pt x="180" y="1441"/>
                        <a:pt x="180" y="1441"/>
                      </a:cubicBezTo>
                      <a:cubicBezTo>
                        <a:pt x="180" y="1474"/>
                        <a:pt x="180" y="1474"/>
                        <a:pt x="180" y="1474"/>
                      </a:cubicBezTo>
                      <a:cubicBezTo>
                        <a:pt x="29" y="1515"/>
                        <a:pt x="29" y="1515"/>
                        <a:pt x="29" y="1515"/>
                      </a:cubicBezTo>
                      <a:lnTo>
                        <a:pt x="29" y="14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4" name="Freeform: Shape 64"/>
                <p:cNvSpPr/>
                <p:nvPr/>
              </p:nvSpPr>
              <p:spPr bwMode="auto">
                <a:xfrm>
                  <a:off x="5227178" y="2377376"/>
                  <a:ext cx="759812" cy="3036635"/>
                </a:xfrm>
                <a:custGeom>
                  <a:avLst/>
                  <a:gdLst>
                    <a:gd name="T0" fmla="*/ 329 w 398"/>
                    <a:gd name="T1" fmla="*/ 1511 h 1590"/>
                    <a:gd name="T2" fmla="*/ 263 w 398"/>
                    <a:gd name="T3" fmla="*/ 1423 h 1590"/>
                    <a:gd name="T4" fmla="*/ 263 w 398"/>
                    <a:gd name="T5" fmla="*/ 1299 h 1590"/>
                    <a:gd name="T6" fmla="*/ 329 w 398"/>
                    <a:gd name="T7" fmla="*/ 1222 h 1590"/>
                    <a:gd name="T8" fmla="*/ 329 w 398"/>
                    <a:gd name="T9" fmla="*/ 1189 h 1590"/>
                    <a:gd name="T10" fmla="*/ 329 w 398"/>
                    <a:gd name="T11" fmla="*/ 1029 h 1590"/>
                    <a:gd name="T12" fmla="*/ 263 w 398"/>
                    <a:gd name="T13" fmla="*/ 950 h 1590"/>
                    <a:gd name="T14" fmla="*/ 263 w 398"/>
                    <a:gd name="T15" fmla="*/ 827 h 1590"/>
                    <a:gd name="T16" fmla="*/ 329 w 398"/>
                    <a:gd name="T17" fmla="*/ 740 h 1590"/>
                    <a:gd name="T18" fmla="*/ 329 w 398"/>
                    <a:gd name="T19" fmla="*/ 707 h 1590"/>
                    <a:gd name="T20" fmla="*/ 329 w 398"/>
                    <a:gd name="T21" fmla="*/ 627 h 1590"/>
                    <a:gd name="T22" fmla="*/ 263 w 398"/>
                    <a:gd name="T23" fmla="*/ 478 h 1590"/>
                    <a:gd name="T24" fmla="*/ 263 w 398"/>
                    <a:gd name="T25" fmla="*/ 355 h 1590"/>
                    <a:gd name="T26" fmla="*/ 329 w 398"/>
                    <a:gd name="T27" fmla="*/ 258 h 1590"/>
                    <a:gd name="T28" fmla="*/ 329 w 398"/>
                    <a:gd name="T29" fmla="*/ 225 h 1590"/>
                    <a:gd name="T30" fmla="*/ 177 w 398"/>
                    <a:gd name="T31" fmla="*/ 145 h 1590"/>
                    <a:gd name="T32" fmla="*/ 219 w 398"/>
                    <a:gd name="T33" fmla="*/ 209 h 1590"/>
                    <a:gd name="T34" fmla="*/ 219 w 398"/>
                    <a:gd name="T35" fmla="*/ 330 h 1590"/>
                    <a:gd name="T36" fmla="*/ 176 w 398"/>
                    <a:gd name="T37" fmla="*/ 416 h 1590"/>
                    <a:gd name="T38" fmla="*/ 176 w 398"/>
                    <a:gd name="T39" fmla="*/ 452 h 1590"/>
                    <a:gd name="T40" fmla="*/ 176 w 398"/>
                    <a:gd name="T41" fmla="*/ 605 h 1590"/>
                    <a:gd name="T42" fmla="*/ 218 w 398"/>
                    <a:gd name="T43" fmla="*/ 675 h 1590"/>
                    <a:gd name="T44" fmla="*/ 218 w 398"/>
                    <a:gd name="T45" fmla="*/ 795 h 1590"/>
                    <a:gd name="T46" fmla="*/ 175 w 398"/>
                    <a:gd name="T47" fmla="*/ 875 h 1590"/>
                    <a:gd name="T48" fmla="*/ 175 w 398"/>
                    <a:gd name="T49" fmla="*/ 911 h 1590"/>
                    <a:gd name="T50" fmla="*/ 175 w 398"/>
                    <a:gd name="T51" fmla="*/ 1064 h 1590"/>
                    <a:gd name="T52" fmla="*/ 217 w 398"/>
                    <a:gd name="T53" fmla="*/ 1141 h 1590"/>
                    <a:gd name="T54" fmla="*/ 217 w 398"/>
                    <a:gd name="T55" fmla="*/ 1261 h 1590"/>
                    <a:gd name="T56" fmla="*/ 174 w 398"/>
                    <a:gd name="T57" fmla="*/ 1335 h 1590"/>
                    <a:gd name="T58" fmla="*/ 174 w 398"/>
                    <a:gd name="T59" fmla="*/ 1371 h 1590"/>
                    <a:gd name="T60" fmla="*/ 139 w 398"/>
                    <a:gd name="T61" fmla="*/ 1485 h 1590"/>
                    <a:gd name="T62" fmla="*/ 109 w 398"/>
                    <a:gd name="T63" fmla="*/ 1405 h 1590"/>
                    <a:gd name="T64" fmla="*/ 139 w 398"/>
                    <a:gd name="T65" fmla="*/ 1294 h 1590"/>
                    <a:gd name="T66" fmla="*/ 139 w 398"/>
                    <a:gd name="T67" fmla="*/ 1218 h 1590"/>
                    <a:gd name="T68" fmla="*/ 109 w 398"/>
                    <a:gd name="T69" fmla="*/ 1180 h 1590"/>
                    <a:gd name="T70" fmla="*/ 109 w 398"/>
                    <a:gd name="T71" fmla="*/ 1030 h 1590"/>
                    <a:gd name="T72" fmla="*/ 109 w 398"/>
                    <a:gd name="T73" fmla="*/ 955 h 1590"/>
                    <a:gd name="T74" fmla="*/ 109 w 398"/>
                    <a:gd name="T75" fmla="*/ 842 h 1590"/>
                    <a:gd name="T76" fmla="*/ 139 w 398"/>
                    <a:gd name="T77" fmla="*/ 763 h 1590"/>
                    <a:gd name="T78" fmla="*/ 139 w 398"/>
                    <a:gd name="T79" fmla="*/ 727 h 1590"/>
                    <a:gd name="T80" fmla="*/ 139 w 398"/>
                    <a:gd name="T81" fmla="*/ 575 h 1590"/>
                    <a:gd name="T82" fmla="*/ 109 w 398"/>
                    <a:gd name="T83" fmla="*/ 505 h 1590"/>
                    <a:gd name="T84" fmla="*/ 109 w 398"/>
                    <a:gd name="T85" fmla="*/ 392 h 1590"/>
                    <a:gd name="T86" fmla="*/ 139 w 398"/>
                    <a:gd name="T87" fmla="*/ 348 h 1590"/>
                    <a:gd name="T88" fmla="*/ 139 w 398"/>
                    <a:gd name="T89" fmla="*/ 272 h 1590"/>
                    <a:gd name="T90" fmla="*/ 81 w 398"/>
                    <a:gd name="T91" fmla="*/ 1478 h 1590"/>
                    <a:gd name="T92" fmla="*/ 54 w 398"/>
                    <a:gd name="T93" fmla="*/ 1400 h 1590"/>
                    <a:gd name="T94" fmla="*/ 54 w 398"/>
                    <a:gd name="T95" fmla="*/ 1291 h 1590"/>
                    <a:gd name="T96" fmla="*/ 80 w 398"/>
                    <a:gd name="T97" fmla="*/ 1218 h 1590"/>
                    <a:gd name="T98" fmla="*/ 80 w 398"/>
                    <a:gd name="T99" fmla="*/ 1180 h 1590"/>
                    <a:gd name="T100" fmla="*/ 79 w 398"/>
                    <a:gd name="T101" fmla="*/ 1031 h 1590"/>
                    <a:gd name="T102" fmla="*/ 53 w 398"/>
                    <a:gd name="T103" fmla="*/ 958 h 1590"/>
                    <a:gd name="T104" fmla="*/ 52 w 398"/>
                    <a:gd name="T105" fmla="*/ 848 h 1590"/>
                    <a:gd name="T106" fmla="*/ 79 w 398"/>
                    <a:gd name="T107" fmla="*/ 771 h 1590"/>
                    <a:gd name="T108" fmla="*/ 79 w 398"/>
                    <a:gd name="T109" fmla="*/ 734 h 1590"/>
                    <a:gd name="T110" fmla="*/ 78 w 398"/>
                    <a:gd name="T111" fmla="*/ 585 h 1590"/>
                    <a:gd name="T112" fmla="*/ 51 w 398"/>
                    <a:gd name="T113" fmla="*/ 515 h 1590"/>
                    <a:gd name="T114" fmla="*/ 51 w 398"/>
                    <a:gd name="T115" fmla="*/ 406 h 1590"/>
                    <a:gd name="T116" fmla="*/ 78 w 398"/>
                    <a:gd name="T117" fmla="*/ 325 h 1590"/>
                    <a:gd name="T118" fmla="*/ 77 w 398"/>
                    <a:gd name="T119" fmla="*/ 287 h 15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398" h="1590">
                      <a:moveTo>
                        <a:pt x="0" y="1529"/>
                      </a:moveTo>
                      <a:cubicBezTo>
                        <a:pt x="398" y="1590"/>
                        <a:pt x="398" y="1590"/>
                        <a:pt x="398" y="1590"/>
                      </a:cubicBezTo>
                      <a:cubicBezTo>
                        <a:pt x="398" y="0"/>
                        <a:pt x="398" y="0"/>
                        <a:pt x="398" y="0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lnTo>
                        <a:pt x="0" y="1529"/>
                      </a:lnTo>
                      <a:close/>
                      <a:moveTo>
                        <a:pt x="329" y="1511"/>
                      </a:moveTo>
                      <a:cubicBezTo>
                        <a:pt x="263" y="1501"/>
                        <a:pt x="263" y="1501"/>
                        <a:pt x="263" y="1501"/>
                      </a:cubicBezTo>
                      <a:cubicBezTo>
                        <a:pt x="263" y="1457"/>
                        <a:pt x="263" y="1457"/>
                        <a:pt x="263" y="1457"/>
                      </a:cubicBezTo>
                      <a:cubicBezTo>
                        <a:pt x="329" y="1463"/>
                        <a:pt x="329" y="1463"/>
                        <a:pt x="329" y="1463"/>
                      </a:cubicBezTo>
                      <a:lnTo>
                        <a:pt x="329" y="1511"/>
                      </a:lnTo>
                      <a:close/>
                      <a:moveTo>
                        <a:pt x="329" y="1430"/>
                      </a:moveTo>
                      <a:cubicBezTo>
                        <a:pt x="307" y="1428"/>
                        <a:pt x="285" y="1425"/>
                        <a:pt x="263" y="1423"/>
                      </a:cubicBezTo>
                      <a:cubicBezTo>
                        <a:pt x="263" y="1408"/>
                        <a:pt x="263" y="1393"/>
                        <a:pt x="263" y="1378"/>
                      </a:cubicBezTo>
                      <a:cubicBezTo>
                        <a:pt x="285" y="1380"/>
                        <a:pt x="307" y="1381"/>
                        <a:pt x="329" y="1382"/>
                      </a:cubicBezTo>
                      <a:cubicBezTo>
                        <a:pt x="329" y="1398"/>
                        <a:pt x="329" y="1414"/>
                        <a:pt x="329" y="1430"/>
                      </a:cubicBezTo>
                      <a:close/>
                      <a:moveTo>
                        <a:pt x="329" y="1350"/>
                      </a:moveTo>
                      <a:cubicBezTo>
                        <a:pt x="307" y="1348"/>
                        <a:pt x="285" y="1346"/>
                        <a:pt x="263" y="1344"/>
                      </a:cubicBezTo>
                      <a:cubicBezTo>
                        <a:pt x="263" y="1329"/>
                        <a:pt x="263" y="1314"/>
                        <a:pt x="263" y="1299"/>
                      </a:cubicBezTo>
                      <a:cubicBezTo>
                        <a:pt x="285" y="1300"/>
                        <a:pt x="307" y="1301"/>
                        <a:pt x="329" y="1302"/>
                      </a:cubicBezTo>
                      <a:cubicBezTo>
                        <a:pt x="329" y="1318"/>
                        <a:pt x="329" y="1334"/>
                        <a:pt x="329" y="1350"/>
                      </a:cubicBezTo>
                      <a:close/>
                      <a:moveTo>
                        <a:pt x="329" y="1270"/>
                      </a:moveTo>
                      <a:cubicBezTo>
                        <a:pt x="307" y="1268"/>
                        <a:pt x="285" y="1267"/>
                        <a:pt x="263" y="1265"/>
                      </a:cubicBezTo>
                      <a:cubicBezTo>
                        <a:pt x="263" y="1250"/>
                        <a:pt x="263" y="1236"/>
                        <a:pt x="263" y="1221"/>
                      </a:cubicBezTo>
                      <a:cubicBezTo>
                        <a:pt x="285" y="1221"/>
                        <a:pt x="307" y="1221"/>
                        <a:pt x="329" y="1222"/>
                      </a:cubicBezTo>
                      <a:cubicBezTo>
                        <a:pt x="329" y="1238"/>
                        <a:pt x="329" y="1254"/>
                        <a:pt x="329" y="1270"/>
                      </a:cubicBezTo>
                      <a:close/>
                      <a:moveTo>
                        <a:pt x="329" y="1189"/>
                      </a:moveTo>
                      <a:cubicBezTo>
                        <a:pt x="307" y="1188"/>
                        <a:pt x="285" y="1187"/>
                        <a:pt x="263" y="1186"/>
                      </a:cubicBezTo>
                      <a:cubicBezTo>
                        <a:pt x="263" y="1172"/>
                        <a:pt x="263" y="1157"/>
                        <a:pt x="263" y="1142"/>
                      </a:cubicBezTo>
                      <a:cubicBezTo>
                        <a:pt x="285" y="1142"/>
                        <a:pt x="307" y="1142"/>
                        <a:pt x="329" y="1141"/>
                      </a:cubicBezTo>
                      <a:cubicBezTo>
                        <a:pt x="329" y="1157"/>
                        <a:pt x="329" y="1173"/>
                        <a:pt x="329" y="1189"/>
                      </a:cubicBezTo>
                      <a:close/>
                      <a:moveTo>
                        <a:pt x="329" y="1109"/>
                      </a:moveTo>
                      <a:cubicBezTo>
                        <a:pt x="307" y="1108"/>
                        <a:pt x="285" y="1108"/>
                        <a:pt x="263" y="1108"/>
                      </a:cubicBezTo>
                      <a:cubicBezTo>
                        <a:pt x="263" y="1093"/>
                        <a:pt x="263" y="1078"/>
                        <a:pt x="263" y="1063"/>
                      </a:cubicBezTo>
                      <a:cubicBezTo>
                        <a:pt x="285" y="1063"/>
                        <a:pt x="307" y="1062"/>
                        <a:pt x="329" y="1061"/>
                      </a:cubicBezTo>
                      <a:cubicBezTo>
                        <a:pt x="329" y="1077"/>
                        <a:pt x="329" y="1093"/>
                        <a:pt x="329" y="1109"/>
                      </a:cubicBezTo>
                      <a:close/>
                      <a:moveTo>
                        <a:pt x="329" y="1029"/>
                      </a:moveTo>
                      <a:cubicBezTo>
                        <a:pt x="307" y="1029"/>
                        <a:pt x="285" y="1029"/>
                        <a:pt x="263" y="1029"/>
                      </a:cubicBezTo>
                      <a:cubicBezTo>
                        <a:pt x="263" y="1014"/>
                        <a:pt x="263" y="999"/>
                        <a:pt x="263" y="984"/>
                      </a:cubicBezTo>
                      <a:cubicBezTo>
                        <a:pt x="285" y="983"/>
                        <a:pt x="307" y="982"/>
                        <a:pt x="329" y="981"/>
                      </a:cubicBezTo>
                      <a:cubicBezTo>
                        <a:pt x="329" y="997"/>
                        <a:pt x="329" y="1013"/>
                        <a:pt x="329" y="1029"/>
                      </a:cubicBezTo>
                      <a:close/>
                      <a:moveTo>
                        <a:pt x="329" y="948"/>
                      </a:moveTo>
                      <a:cubicBezTo>
                        <a:pt x="307" y="949"/>
                        <a:pt x="285" y="950"/>
                        <a:pt x="263" y="950"/>
                      </a:cubicBezTo>
                      <a:cubicBezTo>
                        <a:pt x="263" y="935"/>
                        <a:pt x="263" y="921"/>
                        <a:pt x="263" y="906"/>
                      </a:cubicBezTo>
                      <a:cubicBezTo>
                        <a:pt x="285" y="904"/>
                        <a:pt x="307" y="902"/>
                        <a:pt x="329" y="900"/>
                      </a:cubicBezTo>
                      <a:cubicBezTo>
                        <a:pt x="329" y="916"/>
                        <a:pt x="329" y="932"/>
                        <a:pt x="329" y="948"/>
                      </a:cubicBezTo>
                      <a:close/>
                      <a:moveTo>
                        <a:pt x="329" y="868"/>
                      </a:moveTo>
                      <a:cubicBezTo>
                        <a:pt x="307" y="869"/>
                        <a:pt x="285" y="870"/>
                        <a:pt x="263" y="872"/>
                      </a:cubicBezTo>
                      <a:cubicBezTo>
                        <a:pt x="263" y="857"/>
                        <a:pt x="263" y="842"/>
                        <a:pt x="263" y="827"/>
                      </a:cubicBezTo>
                      <a:cubicBezTo>
                        <a:pt x="285" y="825"/>
                        <a:pt x="307" y="822"/>
                        <a:pt x="329" y="820"/>
                      </a:cubicBezTo>
                      <a:cubicBezTo>
                        <a:pt x="329" y="836"/>
                        <a:pt x="329" y="852"/>
                        <a:pt x="329" y="868"/>
                      </a:cubicBezTo>
                      <a:close/>
                      <a:moveTo>
                        <a:pt x="329" y="788"/>
                      </a:moveTo>
                      <a:cubicBezTo>
                        <a:pt x="307" y="789"/>
                        <a:pt x="285" y="791"/>
                        <a:pt x="263" y="793"/>
                      </a:cubicBezTo>
                      <a:cubicBezTo>
                        <a:pt x="263" y="778"/>
                        <a:pt x="263" y="763"/>
                        <a:pt x="263" y="748"/>
                      </a:cubicBezTo>
                      <a:cubicBezTo>
                        <a:pt x="285" y="745"/>
                        <a:pt x="307" y="743"/>
                        <a:pt x="329" y="740"/>
                      </a:cubicBezTo>
                      <a:cubicBezTo>
                        <a:pt x="329" y="756"/>
                        <a:pt x="329" y="772"/>
                        <a:pt x="329" y="788"/>
                      </a:cubicBezTo>
                      <a:close/>
                      <a:moveTo>
                        <a:pt x="329" y="707"/>
                      </a:moveTo>
                      <a:cubicBezTo>
                        <a:pt x="307" y="710"/>
                        <a:pt x="285" y="712"/>
                        <a:pt x="263" y="714"/>
                      </a:cubicBezTo>
                      <a:cubicBezTo>
                        <a:pt x="263" y="699"/>
                        <a:pt x="263" y="684"/>
                        <a:pt x="263" y="670"/>
                      </a:cubicBezTo>
                      <a:cubicBezTo>
                        <a:pt x="285" y="666"/>
                        <a:pt x="307" y="663"/>
                        <a:pt x="329" y="660"/>
                      </a:cubicBezTo>
                      <a:cubicBezTo>
                        <a:pt x="329" y="675"/>
                        <a:pt x="329" y="691"/>
                        <a:pt x="329" y="707"/>
                      </a:cubicBezTo>
                      <a:close/>
                      <a:moveTo>
                        <a:pt x="263" y="557"/>
                      </a:moveTo>
                      <a:cubicBezTo>
                        <a:pt x="263" y="542"/>
                        <a:pt x="263" y="527"/>
                        <a:pt x="263" y="512"/>
                      </a:cubicBezTo>
                      <a:cubicBezTo>
                        <a:pt x="285" y="508"/>
                        <a:pt x="307" y="503"/>
                        <a:pt x="329" y="499"/>
                      </a:cubicBezTo>
                      <a:cubicBezTo>
                        <a:pt x="329" y="515"/>
                        <a:pt x="329" y="531"/>
                        <a:pt x="329" y="547"/>
                      </a:cubicBezTo>
                      <a:cubicBezTo>
                        <a:pt x="307" y="550"/>
                        <a:pt x="285" y="553"/>
                        <a:pt x="263" y="557"/>
                      </a:cubicBezTo>
                      <a:close/>
                      <a:moveTo>
                        <a:pt x="329" y="627"/>
                      </a:moveTo>
                      <a:cubicBezTo>
                        <a:pt x="307" y="630"/>
                        <a:pt x="285" y="633"/>
                        <a:pt x="263" y="635"/>
                      </a:cubicBezTo>
                      <a:cubicBezTo>
                        <a:pt x="263" y="620"/>
                        <a:pt x="263" y="606"/>
                        <a:pt x="263" y="591"/>
                      </a:cubicBezTo>
                      <a:cubicBezTo>
                        <a:pt x="285" y="587"/>
                        <a:pt x="307" y="583"/>
                        <a:pt x="329" y="579"/>
                      </a:cubicBezTo>
                      <a:cubicBezTo>
                        <a:pt x="329" y="595"/>
                        <a:pt x="329" y="611"/>
                        <a:pt x="329" y="627"/>
                      </a:cubicBezTo>
                      <a:close/>
                      <a:moveTo>
                        <a:pt x="329" y="466"/>
                      </a:moveTo>
                      <a:cubicBezTo>
                        <a:pt x="307" y="470"/>
                        <a:pt x="285" y="474"/>
                        <a:pt x="263" y="478"/>
                      </a:cubicBezTo>
                      <a:cubicBezTo>
                        <a:pt x="263" y="463"/>
                        <a:pt x="263" y="448"/>
                        <a:pt x="263" y="433"/>
                      </a:cubicBezTo>
                      <a:cubicBezTo>
                        <a:pt x="285" y="428"/>
                        <a:pt x="307" y="423"/>
                        <a:pt x="329" y="419"/>
                      </a:cubicBezTo>
                      <a:cubicBezTo>
                        <a:pt x="329" y="434"/>
                        <a:pt x="329" y="450"/>
                        <a:pt x="329" y="466"/>
                      </a:cubicBezTo>
                      <a:close/>
                      <a:moveTo>
                        <a:pt x="329" y="386"/>
                      </a:moveTo>
                      <a:cubicBezTo>
                        <a:pt x="307" y="390"/>
                        <a:pt x="285" y="395"/>
                        <a:pt x="263" y="399"/>
                      </a:cubicBezTo>
                      <a:cubicBezTo>
                        <a:pt x="263" y="384"/>
                        <a:pt x="263" y="369"/>
                        <a:pt x="263" y="355"/>
                      </a:cubicBezTo>
                      <a:cubicBezTo>
                        <a:pt x="285" y="349"/>
                        <a:pt x="307" y="344"/>
                        <a:pt x="329" y="338"/>
                      </a:cubicBezTo>
                      <a:cubicBezTo>
                        <a:pt x="329" y="354"/>
                        <a:pt x="329" y="370"/>
                        <a:pt x="329" y="386"/>
                      </a:cubicBezTo>
                      <a:close/>
                      <a:moveTo>
                        <a:pt x="329" y="306"/>
                      </a:moveTo>
                      <a:cubicBezTo>
                        <a:pt x="307" y="311"/>
                        <a:pt x="285" y="315"/>
                        <a:pt x="263" y="320"/>
                      </a:cubicBezTo>
                      <a:cubicBezTo>
                        <a:pt x="263" y="306"/>
                        <a:pt x="263" y="291"/>
                        <a:pt x="263" y="276"/>
                      </a:cubicBezTo>
                      <a:cubicBezTo>
                        <a:pt x="285" y="270"/>
                        <a:pt x="307" y="264"/>
                        <a:pt x="329" y="258"/>
                      </a:cubicBezTo>
                      <a:cubicBezTo>
                        <a:pt x="329" y="274"/>
                        <a:pt x="329" y="290"/>
                        <a:pt x="329" y="306"/>
                      </a:cubicBezTo>
                      <a:close/>
                      <a:moveTo>
                        <a:pt x="329" y="225"/>
                      </a:moveTo>
                      <a:cubicBezTo>
                        <a:pt x="307" y="231"/>
                        <a:pt x="285" y="236"/>
                        <a:pt x="263" y="242"/>
                      </a:cubicBezTo>
                      <a:cubicBezTo>
                        <a:pt x="263" y="227"/>
                        <a:pt x="263" y="212"/>
                        <a:pt x="263" y="197"/>
                      </a:cubicBezTo>
                      <a:cubicBezTo>
                        <a:pt x="285" y="191"/>
                        <a:pt x="307" y="184"/>
                        <a:pt x="329" y="178"/>
                      </a:cubicBezTo>
                      <a:cubicBezTo>
                        <a:pt x="329" y="193"/>
                        <a:pt x="329" y="209"/>
                        <a:pt x="329" y="225"/>
                      </a:cubicBezTo>
                      <a:close/>
                      <a:moveTo>
                        <a:pt x="263" y="118"/>
                      </a:moveTo>
                      <a:cubicBezTo>
                        <a:pt x="329" y="97"/>
                        <a:pt x="329" y="97"/>
                        <a:pt x="329" y="97"/>
                      </a:cubicBezTo>
                      <a:cubicBezTo>
                        <a:pt x="329" y="145"/>
                        <a:pt x="329" y="145"/>
                        <a:pt x="329" y="145"/>
                      </a:cubicBezTo>
                      <a:cubicBezTo>
                        <a:pt x="263" y="163"/>
                        <a:pt x="263" y="163"/>
                        <a:pt x="263" y="163"/>
                      </a:cubicBezTo>
                      <a:lnTo>
                        <a:pt x="263" y="118"/>
                      </a:lnTo>
                      <a:close/>
                      <a:moveTo>
                        <a:pt x="177" y="145"/>
                      </a:moveTo>
                      <a:cubicBezTo>
                        <a:pt x="219" y="131"/>
                        <a:pt x="219" y="131"/>
                        <a:pt x="219" y="131"/>
                      </a:cubicBezTo>
                      <a:cubicBezTo>
                        <a:pt x="219" y="174"/>
                        <a:pt x="219" y="174"/>
                        <a:pt x="219" y="174"/>
                      </a:cubicBezTo>
                      <a:cubicBezTo>
                        <a:pt x="177" y="186"/>
                        <a:pt x="177" y="186"/>
                        <a:pt x="177" y="186"/>
                      </a:cubicBezTo>
                      <a:lnTo>
                        <a:pt x="177" y="145"/>
                      </a:lnTo>
                      <a:close/>
                      <a:moveTo>
                        <a:pt x="176" y="222"/>
                      </a:moveTo>
                      <a:cubicBezTo>
                        <a:pt x="191" y="217"/>
                        <a:pt x="205" y="213"/>
                        <a:pt x="219" y="209"/>
                      </a:cubicBezTo>
                      <a:cubicBezTo>
                        <a:pt x="219" y="223"/>
                        <a:pt x="219" y="238"/>
                        <a:pt x="219" y="252"/>
                      </a:cubicBezTo>
                      <a:cubicBezTo>
                        <a:pt x="205" y="255"/>
                        <a:pt x="191" y="259"/>
                        <a:pt x="176" y="262"/>
                      </a:cubicBezTo>
                      <a:cubicBezTo>
                        <a:pt x="176" y="249"/>
                        <a:pt x="176" y="235"/>
                        <a:pt x="176" y="222"/>
                      </a:cubicBezTo>
                      <a:close/>
                      <a:moveTo>
                        <a:pt x="176" y="298"/>
                      </a:moveTo>
                      <a:cubicBezTo>
                        <a:pt x="190" y="294"/>
                        <a:pt x="205" y="291"/>
                        <a:pt x="219" y="287"/>
                      </a:cubicBezTo>
                      <a:cubicBezTo>
                        <a:pt x="219" y="301"/>
                        <a:pt x="219" y="315"/>
                        <a:pt x="219" y="330"/>
                      </a:cubicBezTo>
                      <a:cubicBezTo>
                        <a:pt x="205" y="333"/>
                        <a:pt x="190" y="336"/>
                        <a:pt x="176" y="339"/>
                      </a:cubicBezTo>
                      <a:cubicBezTo>
                        <a:pt x="176" y="325"/>
                        <a:pt x="176" y="312"/>
                        <a:pt x="176" y="298"/>
                      </a:cubicBezTo>
                      <a:close/>
                      <a:moveTo>
                        <a:pt x="176" y="375"/>
                      </a:moveTo>
                      <a:cubicBezTo>
                        <a:pt x="190" y="371"/>
                        <a:pt x="204" y="368"/>
                        <a:pt x="219" y="364"/>
                      </a:cubicBezTo>
                      <a:cubicBezTo>
                        <a:pt x="219" y="379"/>
                        <a:pt x="219" y="393"/>
                        <a:pt x="219" y="407"/>
                      </a:cubicBezTo>
                      <a:cubicBezTo>
                        <a:pt x="204" y="410"/>
                        <a:pt x="190" y="413"/>
                        <a:pt x="176" y="416"/>
                      </a:cubicBezTo>
                      <a:cubicBezTo>
                        <a:pt x="176" y="402"/>
                        <a:pt x="176" y="388"/>
                        <a:pt x="176" y="375"/>
                      </a:cubicBezTo>
                      <a:close/>
                      <a:moveTo>
                        <a:pt x="176" y="452"/>
                      </a:moveTo>
                      <a:cubicBezTo>
                        <a:pt x="190" y="448"/>
                        <a:pt x="204" y="445"/>
                        <a:pt x="218" y="442"/>
                      </a:cubicBezTo>
                      <a:cubicBezTo>
                        <a:pt x="218" y="456"/>
                        <a:pt x="218" y="471"/>
                        <a:pt x="218" y="485"/>
                      </a:cubicBezTo>
                      <a:cubicBezTo>
                        <a:pt x="204" y="487"/>
                        <a:pt x="190" y="490"/>
                        <a:pt x="176" y="492"/>
                      </a:cubicBezTo>
                      <a:cubicBezTo>
                        <a:pt x="176" y="479"/>
                        <a:pt x="176" y="465"/>
                        <a:pt x="176" y="452"/>
                      </a:cubicBezTo>
                      <a:close/>
                      <a:moveTo>
                        <a:pt x="176" y="528"/>
                      </a:moveTo>
                      <a:cubicBezTo>
                        <a:pt x="190" y="525"/>
                        <a:pt x="204" y="522"/>
                        <a:pt x="218" y="520"/>
                      </a:cubicBezTo>
                      <a:cubicBezTo>
                        <a:pt x="218" y="534"/>
                        <a:pt x="218" y="548"/>
                        <a:pt x="218" y="562"/>
                      </a:cubicBezTo>
                      <a:cubicBezTo>
                        <a:pt x="204" y="565"/>
                        <a:pt x="190" y="567"/>
                        <a:pt x="176" y="569"/>
                      </a:cubicBezTo>
                      <a:cubicBezTo>
                        <a:pt x="176" y="555"/>
                        <a:pt x="176" y="542"/>
                        <a:pt x="176" y="528"/>
                      </a:cubicBezTo>
                      <a:close/>
                      <a:moveTo>
                        <a:pt x="176" y="605"/>
                      </a:moveTo>
                      <a:cubicBezTo>
                        <a:pt x="190" y="602"/>
                        <a:pt x="204" y="600"/>
                        <a:pt x="218" y="597"/>
                      </a:cubicBezTo>
                      <a:cubicBezTo>
                        <a:pt x="218" y="612"/>
                        <a:pt x="218" y="626"/>
                        <a:pt x="218" y="640"/>
                      </a:cubicBezTo>
                      <a:cubicBezTo>
                        <a:pt x="204" y="642"/>
                        <a:pt x="190" y="644"/>
                        <a:pt x="176" y="645"/>
                      </a:cubicBezTo>
                      <a:cubicBezTo>
                        <a:pt x="176" y="632"/>
                        <a:pt x="176" y="618"/>
                        <a:pt x="176" y="605"/>
                      </a:cubicBezTo>
                      <a:close/>
                      <a:moveTo>
                        <a:pt x="176" y="681"/>
                      </a:moveTo>
                      <a:cubicBezTo>
                        <a:pt x="190" y="679"/>
                        <a:pt x="204" y="677"/>
                        <a:pt x="218" y="675"/>
                      </a:cubicBezTo>
                      <a:cubicBezTo>
                        <a:pt x="218" y="689"/>
                        <a:pt x="218" y="703"/>
                        <a:pt x="218" y="718"/>
                      </a:cubicBezTo>
                      <a:cubicBezTo>
                        <a:pt x="204" y="719"/>
                        <a:pt x="190" y="721"/>
                        <a:pt x="176" y="722"/>
                      </a:cubicBezTo>
                      <a:cubicBezTo>
                        <a:pt x="176" y="709"/>
                        <a:pt x="176" y="695"/>
                        <a:pt x="176" y="681"/>
                      </a:cubicBezTo>
                      <a:close/>
                      <a:moveTo>
                        <a:pt x="175" y="758"/>
                      </a:moveTo>
                      <a:cubicBezTo>
                        <a:pt x="190" y="756"/>
                        <a:pt x="204" y="754"/>
                        <a:pt x="218" y="753"/>
                      </a:cubicBezTo>
                      <a:cubicBezTo>
                        <a:pt x="218" y="767"/>
                        <a:pt x="218" y="781"/>
                        <a:pt x="218" y="795"/>
                      </a:cubicBezTo>
                      <a:cubicBezTo>
                        <a:pt x="204" y="796"/>
                        <a:pt x="190" y="798"/>
                        <a:pt x="175" y="799"/>
                      </a:cubicBezTo>
                      <a:cubicBezTo>
                        <a:pt x="175" y="785"/>
                        <a:pt x="175" y="772"/>
                        <a:pt x="175" y="758"/>
                      </a:cubicBezTo>
                      <a:close/>
                      <a:moveTo>
                        <a:pt x="175" y="835"/>
                      </a:moveTo>
                      <a:cubicBezTo>
                        <a:pt x="189" y="833"/>
                        <a:pt x="204" y="832"/>
                        <a:pt x="218" y="830"/>
                      </a:cubicBezTo>
                      <a:cubicBezTo>
                        <a:pt x="218" y="844"/>
                        <a:pt x="218" y="859"/>
                        <a:pt x="218" y="873"/>
                      </a:cubicBezTo>
                      <a:cubicBezTo>
                        <a:pt x="204" y="874"/>
                        <a:pt x="189" y="875"/>
                        <a:pt x="175" y="875"/>
                      </a:cubicBezTo>
                      <a:cubicBezTo>
                        <a:pt x="175" y="862"/>
                        <a:pt x="175" y="848"/>
                        <a:pt x="175" y="835"/>
                      </a:cubicBezTo>
                      <a:close/>
                      <a:moveTo>
                        <a:pt x="175" y="911"/>
                      </a:moveTo>
                      <a:cubicBezTo>
                        <a:pt x="189" y="910"/>
                        <a:pt x="203" y="909"/>
                        <a:pt x="218" y="908"/>
                      </a:cubicBezTo>
                      <a:cubicBezTo>
                        <a:pt x="218" y="922"/>
                        <a:pt x="218" y="936"/>
                        <a:pt x="218" y="951"/>
                      </a:cubicBezTo>
                      <a:cubicBezTo>
                        <a:pt x="203" y="951"/>
                        <a:pt x="189" y="951"/>
                        <a:pt x="175" y="952"/>
                      </a:cubicBezTo>
                      <a:cubicBezTo>
                        <a:pt x="175" y="938"/>
                        <a:pt x="175" y="925"/>
                        <a:pt x="175" y="911"/>
                      </a:cubicBezTo>
                      <a:close/>
                      <a:moveTo>
                        <a:pt x="175" y="988"/>
                      </a:moveTo>
                      <a:cubicBezTo>
                        <a:pt x="189" y="987"/>
                        <a:pt x="203" y="986"/>
                        <a:pt x="217" y="985"/>
                      </a:cubicBezTo>
                      <a:cubicBezTo>
                        <a:pt x="217" y="1000"/>
                        <a:pt x="217" y="1014"/>
                        <a:pt x="217" y="1028"/>
                      </a:cubicBezTo>
                      <a:cubicBezTo>
                        <a:pt x="203" y="1028"/>
                        <a:pt x="189" y="1028"/>
                        <a:pt x="175" y="1029"/>
                      </a:cubicBezTo>
                      <a:cubicBezTo>
                        <a:pt x="175" y="1015"/>
                        <a:pt x="175" y="1001"/>
                        <a:pt x="175" y="988"/>
                      </a:cubicBezTo>
                      <a:close/>
                      <a:moveTo>
                        <a:pt x="175" y="1064"/>
                      </a:moveTo>
                      <a:cubicBezTo>
                        <a:pt x="189" y="1064"/>
                        <a:pt x="203" y="1064"/>
                        <a:pt x="217" y="1063"/>
                      </a:cubicBezTo>
                      <a:cubicBezTo>
                        <a:pt x="217" y="1077"/>
                        <a:pt x="217" y="1092"/>
                        <a:pt x="217" y="1106"/>
                      </a:cubicBezTo>
                      <a:cubicBezTo>
                        <a:pt x="203" y="1106"/>
                        <a:pt x="189" y="1105"/>
                        <a:pt x="175" y="1105"/>
                      </a:cubicBezTo>
                      <a:cubicBezTo>
                        <a:pt x="175" y="1092"/>
                        <a:pt x="175" y="1078"/>
                        <a:pt x="175" y="1064"/>
                      </a:cubicBezTo>
                      <a:close/>
                      <a:moveTo>
                        <a:pt x="175" y="1141"/>
                      </a:moveTo>
                      <a:cubicBezTo>
                        <a:pt x="189" y="1141"/>
                        <a:pt x="203" y="1141"/>
                        <a:pt x="217" y="1141"/>
                      </a:cubicBezTo>
                      <a:cubicBezTo>
                        <a:pt x="217" y="1155"/>
                        <a:pt x="217" y="1169"/>
                        <a:pt x="217" y="1184"/>
                      </a:cubicBezTo>
                      <a:cubicBezTo>
                        <a:pt x="203" y="1183"/>
                        <a:pt x="189" y="1182"/>
                        <a:pt x="175" y="1182"/>
                      </a:cubicBezTo>
                      <a:cubicBezTo>
                        <a:pt x="175" y="1168"/>
                        <a:pt x="175" y="1155"/>
                        <a:pt x="175" y="1141"/>
                      </a:cubicBezTo>
                      <a:close/>
                      <a:moveTo>
                        <a:pt x="175" y="1218"/>
                      </a:moveTo>
                      <a:cubicBezTo>
                        <a:pt x="189" y="1218"/>
                        <a:pt x="203" y="1218"/>
                        <a:pt x="217" y="1218"/>
                      </a:cubicBezTo>
                      <a:cubicBezTo>
                        <a:pt x="217" y="1233"/>
                        <a:pt x="217" y="1247"/>
                        <a:pt x="217" y="1261"/>
                      </a:cubicBezTo>
                      <a:cubicBezTo>
                        <a:pt x="203" y="1260"/>
                        <a:pt x="189" y="1259"/>
                        <a:pt x="175" y="1258"/>
                      </a:cubicBezTo>
                      <a:cubicBezTo>
                        <a:pt x="175" y="1245"/>
                        <a:pt x="175" y="1231"/>
                        <a:pt x="175" y="1218"/>
                      </a:cubicBezTo>
                      <a:close/>
                      <a:moveTo>
                        <a:pt x="174" y="1294"/>
                      </a:moveTo>
                      <a:cubicBezTo>
                        <a:pt x="189" y="1295"/>
                        <a:pt x="203" y="1295"/>
                        <a:pt x="217" y="1296"/>
                      </a:cubicBezTo>
                      <a:cubicBezTo>
                        <a:pt x="217" y="1310"/>
                        <a:pt x="217" y="1325"/>
                        <a:pt x="217" y="1339"/>
                      </a:cubicBezTo>
                      <a:cubicBezTo>
                        <a:pt x="203" y="1338"/>
                        <a:pt x="189" y="1336"/>
                        <a:pt x="174" y="1335"/>
                      </a:cubicBezTo>
                      <a:cubicBezTo>
                        <a:pt x="174" y="1321"/>
                        <a:pt x="174" y="1308"/>
                        <a:pt x="174" y="1294"/>
                      </a:cubicBezTo>
                      <a:close/>
                      <a:moveTo>
                        <a:pt x="174" y="1371"/>
                      </a:moveTo>
                      <a:cubicBezTo>
                        <a:pt x="188" y="1372"/>
                        <a:pt x="203" y="1373"/>
                        <a:pt x="217" y="1374"/>
                      </a:cubicBezTo>
                      <a:cubicBezTo>
                        <a:pt x="217" y="1388"/>
                        <a:pt x="217" y="1402"/>
                        <a:pt x="217" y="1416"/>
                      </a:cubicBezTo>
                      <a:cubicBezTo>
                        <a:pt x="203" y="1415"/>
                        <a:pt x="188" y="1413"/>
                        <a:pt x="174" y="1412"/>
                      </a:cubicBezTo>
                      <a:cubicBezTo>
                        <a:pt x="174" y="1398"/>
                        <a:pt x="174" y="1385"/>
                        <a:pt x="174" y="1371"/>
                      </a:cubicBezTo>
                      <a:close/>
                      <a:moveTo>
                        <a:pt x="174" y="1448"/>
                      </a:moveTo>
                      <a:cubicBezTo>
                        <a:pt x="217" y="1451"/>
                        <a:pt x="217" y="1451"/>
                        <a:pt x="217" y="1451"/>
                      </a:cubicBezTo>
                      <a:cubicBezTo>
                        <a:pt x="217" y="1494"/>
                        <a:pt x="217" y="1494"/>
                        <a:pt x="217" y="1494"/>
                      </a:cubicBezTo>
                      <a:cubicBezTo>
                        <a:pt x="174" y="1488"/>
                        <a:pt x="174" y="1488"/>
                        <a:pt x="174" y="1488"/>
                      </a:cubicBezTo>
                      <a:lnTo>
                        <a:pt x="174" y="1448"/>
                      </a:lnTo>
                      <a:close/>
                      <a:moveTo>
                        <a:pt x="139" y="1485"/>
                      </a:moveTo>
                      <a:cubicBezTo>
                        <a:pt x="109" y="1480"/>
                        <a:pt x="109" y="1480"/>
                        <a:pt x="109" y="1480"/>
                      </a:cubicBezTo>
                      <a:cubicBezTo>
                        <a:pt x="109" y="1443"/>
                        <a:pt x="109" y="1443"/>
                        <a:pt x="109" y="1443"/>
                      </a:cubicBezTo>
                      <a:cubicBezTo>
                        <a:pt x="139" y="1445"/>
                        <a:pt x="139" y="1445"/>
                        <a:pt x="139" y="1445"/>
                      </a:cubicBezTo>
                      <a:lnTo>
                        <a:pt x="139" y="1485"/>
                      </a:lnTo>
                      <a:close/>
                      <a:moveTo>
                        <a:pt x="139" y="1409"/>
                      </a:moveTo>
                      <a:cubicBezTo>
                        <a:pt x="129" y="1408"/>
                        <a:pt x="119" y="1406"/>
                        <a:pt x="109" y="1405"/>
                      </a:cubicBezTo>
                      <a:cubicBezTo>
                        <a:pt x="109" y="1393"/>
                        <a:pt x="109" y="1380"/>
                        <a:pt x="109" y="1367"/>
                      </a:cubicBezTo>
                      <a:cubicBezTo>
                        <a:pt x="119" y="1368"/>
                        <a:pt x="129" y="1369"/>
                        <a:pt x="139" y="1369"/>
                      </a:cubicBezTo>
                      <a:cubicBezTo>
                        <a:pt x="139" y="1383"/>
                        <a:pt x="139" y="1396"/>
                        <a:pt x="139" y="1409"/>
                      </a:cubicBezTo>
                      <a:close/>
                      <a:moveTo>
                        <a:pt x="109" y="1330"/>
                      </a:moveTo>
                      <a:cubicBezTo>
                        <a:pt x="109" y="1318"/>
                        <a:pt x="109" y="1305"/>
                        <a:pt x="109" y="1292"/>
                      </a:cubicBezTo>
                      <a:cubicBezTo>
                        <a:pt x="119" y="1293"/>
                        <a:pt x="129" y="1293"/>
                        <a:pt x="139" y="1294"/>
                      </a:cubicBezTo>
                      <a:cubicBezTo>
                        <a:pt x="139" y="1307"/>
                        <a:pt x="139" y="1320"/>
                        <a:pt x="139" y="1333"/>
                      </a:cubicBezTo>
                      <a:cubicBezTo>
                        <a:pt x="129" y="1332"/>
                        <a:pt x="119" y="1331"/>
                        <a:pt x="109" y="1330"/>
                      </a:cubicBezTo>
                      <a:close/>
                      <a:moveTo>
                        <a:pt x="139" y="1257"/>
                      </a:moveTo>
                      <a:cubicBezTo>
                        <a:pt x="129" y="1257"/>
                        <a:pt x="119" y="1256"/>
                        <a:pt x="109" y="1255"/>
                      </a:cubicBezTo>
                      <a:cubicBezTo>
                        <a:pt x="109" y="1243"/>
                        <a:pt x="109" y="1230"/>
                        <a:pt x="109" y="1217"/>
                      </a:cubicBezTo>
                      <a:cubicBezTo>
                        <a:pt x="119" y="1217"/>
                        <a:pt x="129" y="1218"/>
                        <a:pt x="139" y="1218"/>
                      </a:cubicBezTo>
                      <a:cubicBezTo>
                        <a:pt x="139" y="1231"/>
                        <a:pt x="139" y="1244"/>
                        <a:pt x="139" y="1257"/>
                      </a:cubicBezTo>
                      <a:close/>
                      <a:moveTo>
                        <a:pt x="109" y="1180"/>
                      </a:moveTo>
                      <a:cubicBezTo>
                        <a:pt x="109" y="1167"/>
                        <a:pt x="109" y="1155"/>
                        <a:pt x="109" y="1142"/>
                      </a:cubicBezTo>
                      <a:cubicBezTo>
                        <a:pt x="119" y="1142"/>
                        <a:pt x="129" y="1142"/>
                        <a:pt x="139" y="1142"/>
                      </a:cubicBezTo>
                      <a:cubicBezTo>
                        <a:pt x="139" y="1155"/>
                        <a:pt x="139" y="1168"/>
                        <a:pt x="139" y="1181"/>
                      </a:cubicBezTo>
                      <a:cubicBezTo>
                        <a:pt x="129" y="1181"/>
                        <a:pt x="119" y="1181"/>
                        <a:pt x="109" y="1180"/>
                      </a:cubicBezTo>
                      <a:close/>
                      <a:moveTo>
                        <a:pt x="139" y="1106"/>
                      </a:moveTo>
                      <a:cubicBezTo>
                        <a:pt x="129" y="1105"/>
                        <a:pt x="119" y="1105"/>
                        <a:pt x="109" y="1105"/>
                      </a:cubicBezTo>
                      <a:cubicBezTo>
                        <a:pt x="109" y="1092"/>
                        <a:pt x="109" y="1080"/>
                        <a:pt x="109" y="1067"/>
                      </a:cubicBezTo>
                      <a:cubicBezTo>
                        <a:pt x="119" y="1067"/>
                        <a:pt x="129" y="1067"/>
                        <a:pt x="139" y="1066"/>
                      </a:cubicBezTo>
                      <a:cubicBezTo>
                        <a:pt x="139" y="1079"/>
                        <a:pt x="139" y="1092"/>
                        <a:pt x="139" y="1106"/>
                      </a:cubicBezTo>
                      <a:close/>
                      <a:moveTo>
                        <a:pt x="109" y="1030"/>
                      </a:moveTo>
                      <a:cubicBezTo>
                        <a:pt x="109" y="1017"/>
                        <a:pt x="109" y="1005"/>
                        <a:pt x="109" y="992"/>
                      </a:cubicBezTo>
                      <a:cubicBezTo>
                        <a:pt x="119" y="992"/>
                        <a:pt x="129" y="991"/>
                        <a:pt x="139" y="990"/>
                      </a:cubicBezTo>
                      <a:cubicBezTo>
                        <a:pt x="139" y="1004"/>
                        <a:pt x="139" y="1017"/>
                        <a:pt x="139" y="1030"/>
                      </a:cubicBezTo>
                      <a:cubicBezTo>
                        <a:pt x="129" y="1030"/>
                        <a:pt x="119" y="1030"/>
                        <a:pt x="109" y="1030"/>
                      </a:cubicBezTo>
                      <a:close/>
                      <a:moveTo>
                        <a:pt x="139" y="954"/>
                      </a:moveTo>
                      <a:cubicBezTo>
                        <a:pt x="129" y="954"/>
                        <a:pt x="119" y="955"/>
                        <a:pt x="109" y="955"/>
                      </a:cubicBezTo>
                      <a:cubicBezTo>
                        <a:pt x="109" y="942"/>
                        <a:pt x="109" y="930"/>
                        <a:pt x="109" y="917"/>
                      </a:cubicBezTo>
                      <a:cubicBezTo>
                        <a:pt x="119" y="916"/>
                        <a:pt x="129" y="915"/>
                        <a:pt x="139" y="915"/>
                      </a:cubicBezTo>
                      <a:cubicBezTo>
                        <a:pt x="139" y="928"/>
                        <a:pt x="139" y="941"/>
                        <a:pt x="139" y="954"/>
                      </a:cubicBezTo>
                      <a:close/>
                      <a:moveTo>
                        <a:pt x="139" y="878"/>
                      </a:moveTo>
                      <a:cubicBezTo>
                        <a:pt x="129" y="879"/>
                        <a:pt x="119" y="879"/>
                        <a:pt x="109" y="880"/>
                      </a:cubicBezTo>
                      <a:cubicBezTo>
                        <a:pt x="109" y="867"/>
                        <a:pt x="109" y="855"/>
                        <a:pt x="109" y="842"/>
                      </a:cubicBezTo>
                      <a:cubicBezTo>
                        <a:pt x="119" y="841"/>
                        <a:pt x="129" y="840"/>
                        <a:pt x="139" y="839"/>
                      </a:cubicBezTo>
                      <a:cubicBezTo>
                        <a:pt x="139" y="852"/>
                        <a:pt x="139" y="865"/>
                        <a:pt x="139" y="878"/>
                      </a:cubicBezTo>
                      <a:close/>
                      <a:moveTo>
                        <a:pt x="139" y="802"/>
                      </a:moveTo>
                      <a:cubicBezTo>
                        <a:pt x="129" y="803"/>
                        <a:pt x="119" y="804"/>
                        <a:pt x="109" y="805"/>
                      </a:cubicBezTo>
                      <a:cubicBezTo>
                        <a:pt x="109" y="792"/>
                        <a:pt x="109" y="780"/>
                        <a:pt x="109" y="767"/>
                      </a:cubicBezTo>
                      <a:cubicBezTo>
                        <a:pt x="119" y="766"/>
                        <a:pt x="129" y="764"/>
                        <a:pt x="139" y="763"/>
                      </a:cubicBezTo>
                      <a:cubicBezTo>
                        <a:pt x="139" y="776"/>
                        <a:pt x="139" y="789"/>
                        <a:pt x="139" y="802"/>
                      </a:cubicBezTo>
                      <a:close/>
                      <a:moveTo>
                        <a:pt x="139" y="727"/>
                      </a:moveTo>
                      <a:cubicBezTo>
                        <a:pt x="129" y="728"/>
                        <a:pt x="119" y="729"/>
                        <a:pt x="109" y="730"/>
                      </a:cubicBezTo>
                      <a:cubicBezTo>
                        <a:pt x="109" y="717"/>
                        <a:pt x="109" y="704"/>
                        <a:pt x="109" y="692"/>
                      </a:cubicBezTo>
                      <a:cubicBezTo>
                        <a:pt x="119" y="690"/>
                        <a:pt x="129" y="689"/>
                        <a:pt x="139" y="687"/>
                      </a:cubicBezTo>
                      <a:cubicBezTo>
                        <a:pt x="139" y="700"/>
                        <a:pt x="139" y="713"/>
                        <a:pt x="139" y="727"/>
                      </a:cubicBezTo>
                      <a:close/>
                      <a:moveTo>
                        <a:pt x="139" y="651"/>
                      </a:moveTo>
                      <a:cubicBezTo>
                        <a:pt x="129" y="652"/>
                        <a:pt x="119" y="653"/>
                        <a:pt x="109" y="655"/>
                      </a:cubicBezTo>
                      <a:cubicBezTo>
                        <a:pt x="109" y="642"/>
                        <a:pt x="109" y="629"/>
                        <a:pt x="109" y="617"/>
                      </a:cubicBezTo>
                      <a:cubicBezTo>
                        <a:pt x="119" y="615"/>
                        <a:pt x="129" y="613"/>
                        <a:pt x="139" y="611"/>
                      </a:cubicBezTo>
                      <a:cubicBezTo>
                        <a:pt x="139" y="625"/>
                        <a:pt x="139" y="638"/>
                        <a:pt x="139" y="651"/>
                      </a:cubicBezTo>
                      <a:close/>
                      <a:moveTo>
                        <a:pt x="139" y="575"/>
                      </a:moveTo>
                      <a:cubicBezTo>
                        <a:pt x="129" y="577"/>
                        <a:pt x="119" y="578"/>
                        <a:pt x="109" y="580"/>
                      </a:cubicBezTo>
                      <a:cubicBezTo>
                        <a:pt x="109" y="567"/>
                        <a:pt x="109" y="554"/>
                        <a:pt x="109" y="542"/>
                      </a:cubicBezTo>
                      <a:cubicBezTo>
                        <a:pt x="119" y="540"/>
                        <a:pt x="129" y="538"/>
                        <a:pt x="139" y="536"/>
                      </a:cubicBezTo>
                      <a:cubicBezTo>
                        <a:pt x="139" y="549"/>
                        <a:pt x="139" y="562"/>
                        <a:pt x="139" y="575"/>
                      </a:cubicBezTo>
                      <a:close/>
                      <a:moveTo>
                        <a:pt x="139" y="499"/>
                      </a:moveTo>
                      <a:cubicBezTo>
                        <a:pt x="129" y="501"/>
                        <a:pt x="119" y="503"/>
                        <a:pt x="109" y="505"/>
                      </a:cubicBezTo>
                      <a:cubicBezTo>
                        <a:pt x="109" y="492"/>
                        <a:pt x="109" y="479"/>
                        <a:pt x="109" y="467"/>
                      </a:cubicBezTo>
                      <a:cubicBezTo>
                        <a:pt x="119" y="464"/>
                        <a:pt x="129" y="462"/>
                        <a:pt x="139" y="460"/>
                      </a:cubicBezTo>
                      <a:cubicBezTo>
                        <a:pt x="139" y="473"/>
                        <a:pt x="139" y="486"/>
                        <a:pt x="139" y="499"/>
                      </a:cubicBezTo>
                      <a:close/>
                      <a:moveTo>
                        <a:pt x="139" y="423"/>
                      </a:moveTo>
                      <a:cubicBezTo>
                        <a:pt x="129" y="425"/>
                        <a:pt x="119" y="427"/>
                        <a:pt x="109" y="429"/>
                      </a:cubicBezTo>
                      <a:cubicBezTo>
                        <a:pt x="109" y="417"/>
                        <a:pt x="109" y="404"/>
                        <a:pt x="109" y="392"/>
                      </a:cubicBezTo>
                      <a:cubicBezTo>
                        <a:pt x="119" y="389"/>
                        <a:pt x="129" y="387"/>
                        <a:pt x="139" y="384"/>
                      </a:cubicBezTo>
                      <a:cubicBezTo>
                        <a:pt x="139" y="397"/>
                        <a:pt x="139" y="410"/>
                        <a:pt x="139" y="423"/>
                      </a:cubicBezTo>
                      <a:close/>
                      <a:moveTo>
                        <a:pt x="109" y="354"/>
                      </a:moveTo>
                      <a:cubicBezTo>
                        <a:pt x="109" y="342"/>
                        <a:pt x="109" y="329"/>
                        <a:pt x="109" y="317"/>
                      </a:cubicBezTo>
                      <a:cubicBezTo>
                        <a:pt x="119" y="314"/>
                        <a:pt x="129" y="311"/>
                        <a:pt x="139" y="308"/>
                      </a:cubicBezTo>
                      <a:cubicBezTo>
                        <a:pt x="139" y="321"/>
                        <a:pt x="139" y="334"/>
                        <a:pt x="139" y="348"/>
                      </a:cubicBezTo>
                      <a:cubicBezTo>
                        <a:pt x="129" y="350"/>
                        <a:pt x="119" y="352"/>
                        <a:pt x="109" y="354"/>
                      </a:cubicBezTo>
                      <a:close/>
                      <a:moveTo>
                        <a:pt x="139" y="272"/>
                      </a:moveTo>
                      <a:cubicBezTo>
                        <a:pt x="129" y="274"/>
                        <a:pt x="119" y="277"/>
                        <a:pt x="109" y="279"/>
                      </a:cubicBezTo>
                      <a:cubicBezTo>
                        <a:pt x="109" y="267"/>
                        <a:pt x="109" y="254"/>
                        <a:pt x="109" y="241"/>
                      </a:cubicBezTo>
                      <a:cubicBezTo>
                        <a:pt x="119" y="238"/>
                        <a:pt x="129" y="235"/>
                        <a:pt x="139" y="232"/>
                      </a:cubicBezTo>
                      <a:cubicBezTo>
                        <a:pt x="139" y="245"/>
                        <a:pt x="139" y="259"/>
                        <a:pt x="139" y="272"/>
                      </a:cubicBezTo>
                      <a:close/>
                      <a:moveTo>
                        <a:pt x="109" y="166"/>
                      </a:moveTo>
                      <a:cubicBezTo>
                        <a:pt x="139" y="157"/>
                        <a:pt x="139" y="157"/>
                        <a:pt x="139" y="157"/>
                      </a:cubicBezTo>
                      <a:cubicBezTo>
                        <a:pt x="139" y="196"/>
                        <a:pt x="139" y="196"/>
                        <a:pt x="139" y="196"/>
                      </a:cubicBezTo>
                      <a:cubicBezTo>
                        <a:pt x="109" y="204"/>
                        <a:pt x="109" y="204"/>
                        <a:pt x="109" y="204"/>
                      </a:cubicBezTo>
                      <a:lnTo>
                        <a:pt x="109" y="166"/>
                      </a:lnTo>
                      <a:close/>
                      <a:moveTo>
                        <a:pt x="81" y="1478"/>
                      </a:moveTo>
                      <a:cubicBezTo>
                        <a:pt x="54" y="1474"/>
                        <a:pt x="54" y="1474"/>
                        <a:pt x="54" y="1474"/>
                      </a:cubicBezTo>
                      <a:cubicBezTo>
                        <a:pt x="54" y="1438"/>
                        <a:pt x="54" y="1438"/>
                        <a:pt x="54" y="1438"/>
                      </a:cubicBezTo>
                      <a:cubicBezTo>
                        <a:pt x="81" y="1441"/>
                        <a:pt x="81" y="1441"/>
                        <a:pt x="81" y="1441"/>
                      </a:cubicBezTo>
                      <a:lnTo>
                        <a:pt x="81" y="1478"/>
                      </a:lnTo>
                      <a:close/>
                      <a:moveTo>
                        <a:pt x="80" y="1403"/>
                      </a:moveTo>
                      <a:cubicBezTo>
                        <a:pt x="72" y="1402"/>
                        <a:pt x="63" y="1401"/>
                        <a:pt x="54" y="1400"/>
                      </a:cubicBezTo>
                      <a:cubicBezTo>
                        <a:pt x="54" y="1388"/>
                        <a:pt x="54" y="1377"/>
                        <a:pt x="54" y="1365"/>
                      </a:cubicBezTo>
                      <a:cubicBezTo>
                        <a:pt x="63" y="1365"/>
                        <a:pt x="72" y="1366"/>
                        <a:pt x="80" y="1366"/>
                      </a:cubicBezTo>
                      <a:cubicBezTo>
                        <a:pt x="80" y="1379"/>
                        <a:pt x="80" y="1391"/>
                        <a:pt x="80" y="1403"/>
                      </a:cubicBezTo>
                      <a:close/>
                      <a:moveTo>
                        <a:pt x="80" y="1329"/>
                      </a:moveTo>
                      <a:cubicBezTo>
                        <a:pt x="71" y="1328"/>
                        <a:pt x="62" y="1327"/>
                        <a:pt x="54" y="1326"/>
                      </a:cubicBezTo>
                      <a:cubicBezTo>
                        <a:pt x="54" y="1315"/>
                        <a:pt x="54" y="1303"/>
                        <a:pt x="54" y="1291"/>
                      </a:cubicBezTo>
                      <a:cubicBezTo>
                        <a:pt x="62" y="1291"/>
                        <a:pt x="71" y="1292"/>
                        <a:pt x="80" y="1292"/>
                      </a:cubicBezTo>
                      <a:cubicBezTo>
                        <a:pt x="80" y="1304"/>
                        <a:pt x="80" y="1317"/>
                        <a:pt x="80" y="1329"/>
                      </a:cubicBezTo>
                      <a:close/>
                      <a:moveTo>
                        <a:pt x="80" y="1254"/>
                      </a:moveTo>
                      <a:cubicBezTo>
                        <a:pt x="71" y="1254"/>
                        <a:pt x="62" y="1253"/>
                        <a:pt x="53" y="1253"/>
                      </a:cubicBezTo>
                      <a:cubicBezTo>
                        <a:pt x="53" y="1241"/>
                        <a:pt x="53" y="1229"/>
                        <a:pt x="53" y="1217"/>
                      </a:cubicBezTo>
                      <a:cubicBezTo>
                        <a:pt x="62" y="1217"/>
                        <a:pt x="71" y="1217"/>
                        <a:pt x="80" y="1218"/>
                      </a:cubicBezTo>
                      <a:cubicBezTo>
                        <a:pt x="80" y="1230"/>
                        <a:pt x="80" y="1242"/>
                        <a:pt x="80" y="1254"/>
                      </a:cubicBezTo>
                      <a:close/>
                      <a:moveTo>
                        <a:pt x="80" y="1180"/>
                      </a:moveTo>
                      <a:cubicBezTo>
                        <a:pt x="71" y="1180"/>
                        <a:pt x="62" y="1179"/>
                        <a:pt x="53" y="1179"/>
                      </a:cubicBezTo>
                      <a:cubicBezTo>
                        <a:pt x="53" y="1167"/>
                        <a:pt x="53" y="1155"/>
                        <a:pt x="53" y="1143"/>
                      </a:cubicBezTo>
                      <a:cubicBezTo>
                        <a:pt x="62" y="1143"/>
                        <a:pt x="71" y="1143"/>
                        <a:pt x="80" y="1143"/>
                      </a:cubicBezTo>
                      <a:cubicBezTo>
                        <a:pt x="80" y="1155"/>
                        <a:pt x="80" y="1168"/>
                        <a:pt x="80" y="1180"/>
                      </a:cubicBezTo>
                      <a:close/>
                      <a:moveTo>
                        <a:pt x="80" y="1106"/>
                      </a:moveTo>
                      <a:cubicBezTo>
                        <a:pt x="71" y="1105"/>
                        <a:pt x="62" y="1105"/>
                        <a:pt x="53" y="1105"/>
                      </a:cubicBezTo>
                      <a:cubicBezTo>
                        <a:pt x="53" y="1093"/>
                        <a:pt x="53" y="1081"/>
                        <a:pt x="53" y="1070"/>
                      </a:cubicBezTo>
                      <a:cubicBezTo>
                        <a:pt x="62" y="1069"/>
                        <a:pt x="71" y="1069"/>
                        <a:pt x="80" y="1069"/>
                      </a:cubicBezTo>
                      <a:cubicBezTo>
                        <a:pt x="80" y="1081"/>
                        <a:pt x="80" y="1093"/>
                        <a:pt x="80" y="1106"/>
                      </a:cubicBezTo>
                      <a:close/>
                      <a:moveTo>
                        <a:pt x="79" y="1031"/>
                      </a:moveTo>
                      <a:cubicBezTo>
                        <a:pt x="71" y="1031"/>
                        <a:pt x="62" y="1031"/>
                        <a:pt x="53" y="1031"/>
                      </a:cubicBezTo>
                      <a:cubicBezTo>
                        <a:pt x="53" y="1019"/>
                        <a:pt x="53" y="1008"/>
                        <a:pt x="53" y="996"/>
                      </a:cubicBezTo>
                      <a:cubicBezTo>
                        <a:pt x="62" y="995"/>
                        <a:pt x="71" y="995"/>
                        <a:pt x="79" y="994"/>
                      </a:cubicBezTo>
                      <a:cubicBezTo>
                        <a:pt x="79" y="1007"/>
                        <a:pt x="79" y="1019"/>
                        <a:pt x="79" y="1031"/>
                      </a:cubicBezTo>
                      <a:close/>
                      <a:moveTo>
                        <a:pt x="79" y="957"/>
                      </a:moveTo>
                      <a:cubicBezTo>
                        <a:pt x="70" y="957"/>
                        <a:pt x="61" y="957"/>
                        <a:pt x="53" y="958"/>
                      </a:cubicBezTo>
                      <a:cubicBezTo>
                        <a:pt x="53" y="946"/>
                        <a:pt x="53" y="934"/>
                        <a:pt x="53" y="922"/>
                      </a:cubicBezTo>
                      <a:cubicBezTo>
                        <a:pt x="61" y="921"/>
                        <a:pt x="70" y="921"/>
                        <a:pt x="79" y="920"/>
                      </a:cubicBezTo>
                      <a:cubicBezTo>
                        <a:pt x="79" y="932"/>
                        <a:pt x="79" y="944"/>
                        <a:pt x="79" y="957"/>
                      </a:cubicBezTo>
                      <a:close/>
                      <a:moveTo>
                        <a:pt x="79" y="882"/>
                      </a:moveTo>
                      <a:cubicBezTo>
                        <a:pt x="70" y="883"/>
                        <a:pt x="61" y="883"/>
                        <a:pt x="52" y="884"/>
                      </a:cubicBezTo>
                      <a:cubicBezTo>
                        <a:pt x="52" y="872"/>
                        <a:pt x="52" y="860"/>
                        <a:pt x="52" y="848"/>
                      </a:cubicBezTo>
                      <a:cubicBezTo>
                        <a:pt x="61" y="847"/>
                        <a:pt x="70" y="846"/>
                        <a:pt x="79" y="846"/>
                      </a:cubicBezTo>
                      <a:cubicBezTo>
                        <a:pt x="79" y="858"/>
                        <a:pt x="79" y="870"/>
                        <a:pt x="79" y="882"/>
                      </a:cubicBezTo>
                      <a:close/>
                      <a:moveTo>
                        <a:pt x="79" y="808"/>
                      </a:moveTo>
                      <a:cubicBezTo>
                        <a:pt x="70" y="809"/>
                        <a:pt x="61" y="809"/>
                        <a:pt x="52" y="810"/>
                      </a:cubicBezTo>
                      <a:cubicBezTo>
                        <a:pt x="52" y="798"/>
                        <a:pt x="52" y="786"/>
                        <a:pt x="52" y="774"/>
                      </a:cubicBezTo>
                      <a:cubicBezTo>
                        <a:pt x="61" y="773"/>
                        <a:pt x="70" y="772"/>
                        <a:pt x="79" y="771"/>
                      </a:cubicBezTo>
                      <a:cubicBezTo>
                        <a:pt x="79" y="783"/>
                        <a:pt x="79" y="796"/>
                        <a:pt x="79" y="808"/>
                      </a:cubicBezTo>
                      <a:close/>
                      <a:moveTo>
                        <a:pt x="79" y="734"/>
                      </a:moveTo>
                      <a:cubicBezTo>
                        <a:pt x="70" y="734"/>
                        <a:pt x="61" y="735"/>
                        <a:pt x="52" y="736"/>
                      </a:cubicBezTo>
                      <a:cubicBezTo>
                        <a:pt x="52" y="724"/>
                        <a:pt x="52" y="713"/>
                        <a:pt x="52" y="701"/>
                      </a:cubicBezTo>
                      <a:cubicBezTo>
                        <a:pt x="61" y="699"/>
                        <a:pt x="70" y="698"/>
                        <a:pt x="79" y="697"/>
                      </a:cubicBezTo>
                      <a:cubicBezTo>
                        <a:pt x="79" y="709"/>
                        <a:pt x="79" y="721"/>
                        <a:pt x="79" y="734"/>
                      </a:cubicBezTo>
                      <a:close/>
                      <a:moveTo>
                        <a:pt x="78" y="659"/>
                      </a:moveTo>
                      <a:cubicBezTo>
                        <a:pt x="70" y="660"/>
                        <a:pt x="61" y="661"/>
                        <a:pt x="52" y="662"/>
                      </a:cubicBezTo>
                      <a:cubicBezTo>
                        <a:pt x="52" y="651"/>
                        <a:pt x="52" y="639"/>
                        <a:pt x="52" y="627"/>
                      </a:cubicBezTo>
                      <a:cubicBezTo>
                        <a:pt x="61" y="625"/>
                        <a:pt x="70" y="624"/>
                        <a:pt x="78" y="622"/>
                      </a:cubicBezTo>
                      <a:cubicBezTo>
                        <a:pt x="78" y="635"/>
                        <a:pt x="78" y="647"/>
                        <a:pt x="78" y="659"/>
                      </a:cubicBezTo>
                      <a:close/>
                      <a:moveTo>
                        <a:pt x="78" y="585"/>
                      </a:moveTo>
                      <a:cubicBezTo>
                        <a:pt x="69" y="586"/>
                        <a:pt x="60" y="587"/>
                        <a:pt x="52" y="589"/>
                      </a:cubicBezTo>
                      <a:cubicBezTo>
                        <a:pt x="52" y="577"/>
                        <a:pt x="52" y="565"/>
                        <a:pt x="52" y="553"/>
                      </a:cubicBezTo>
                      <a:cubicBezTo>
                        <a:pt x="60" y="551"/>
                        <a:pt x="69" y="550"/>
                        <a:pt x="78" y="548"/>
                      </a:cubicBezTo>
                      <a:cubicBezTo>
                        <a:pt x="78" y="560"/>
                        <a:pt x="78" y="572"/>
                        <a:pt x="78" y="585"/>
                      </a:cubicBezTo>
                      <a:close/>
                      <a:moveTo>
                        <a:pt x="78" y="510"/>
                      </a:moveTo>
                      <a:cubicBezTo>
                        <a:pt x="69" y="512"/>
                        <a:pt x="60" y="513"/>
                        <a:pt x="51" y="515"/>
                      </a:cubicBezTo>
                      <a:cubicBezTo>
                        <a:pt x="51" y="503"/>
                        <a:pt x="51" y="491"/>
                        <a:pt x="51" y="479"/>
                      </a:cubicBezTo>
                      <a:cubicBezTo>
                        <a:pt x="60" y="477"/>
                        <a:pt x="69" y="475"/>
                        <a:pt x="78" y="473"/>
                      </a:cubicBezTo>
                      <a:cubicBezTo>
                        <a:pt x="78" y="486"/>
                        <a:pt x="78" y="498"/>
                        <a:pt x="78" y="510"/>
                      </a:cubicBezTo>
                      <a:close/>
                      <a:moveTo>
                        <a:pt x="78" y="436"/>
                      </a:moveTo>
                      <a:cubicBezTo>
                        <a:pt x="69" y="438"/>
                        <a:pt x="60" y="439"/>
                        <a:pt x="51" y="441"/>
                      </a:cubicBezTo>
                      <a:cubicBezTo>
                        <a:pt x="51" y="429"/>
                        <a:pt x="51" y="417"/>
                        <a:pt x="51" y="406"/>
                      </a:cubicBezTo>
                      <a:cubicBezTo>
                        <a:pt x="60" y="403"/>
                        <a:pt x="69" y="401"/>
                        <a:pt x="78" y="399"/>
                      </a:cubicBezTo>
                      <a:cubicBezTo>
                        <a:pt x="78" y="411"/>
                        <a:pt x="78" y="424"/>
                        <a:pt x="78" y="436"/>
                      </a:cubicBezTo>
                      <a:close/>
                      <a:moveTo>
                        <a:pt x="78" y="361"/>
                      </a:moveTo>
                      <a:cubicBezTo>
                        <a:pt x="69" y="363"/>
                        <a:pt x="60" y="365"/>
                        <a:pt x="51" y="367"/>
                      </a:cubicBezTo>
                      <a:cubicBezTo>
                        <a:pt x="51" y="356"/>
                        <a:pt x="51" y="344"/>
                        <a:pt x="51" y="332"/>
                      </a:cubicBezTo>
                      <a:cubicBezTo>
                        <a:pt x="60" y="329"/>
                        <a:pt x="69" y="327"/>
                        <a:pt x="78" y="325"/>
                      </a:cubicBezTo>
                      <a:cubicBezTo>
                        <a:pt x="78" y="337"/>
                        <a:pt x="78" y="349"/>
                        <a:pt x="78" y="361"/>
                      </a:cubicBezTo>
                      <a:close/>
                      <a:moveTo>
                        <a:pt x="77" y="287"/>
                      </a:moveTo>
                      <a:cubicBezTo>
                        <a:pt x="69" y="289"/>
                        <a:pt x="60" y="291"/>
                        <a:pt x="51" y="294"/>
                      </a:cubicBezTo>
                      <a:cubicBezTo>
                        <a:pt x="51" y="282"/>
                        <a:pt x="51" y="270"/>
                        <a:pt x="51" y="258"/>
                      </a:cubicBezTo>
                      <a:cubicBezTo>
                        <a:pt x="60" y="255"/>
                        <a:pt x="69" y="253"/>
                        <a:pt x="77" y="250"/>
                      </a:cubicBezTo>
                      <a:cubicBezTo>
                        <a:pt x="77" y="262"/>
                        <a:pt x="77" y="275"/>
                        <a:pt x="77" y="287"/>
                      </a:cubicBezTo>
                      <a:close/>
                      <a:moveTo>
                        <a:pt x="51" y="184"/>
                      </a:moveTo>
                      <a:cubicBezTo>
                        <a:pt x="77" y="176"/>
                        <a:pt x="77" y="176"/>
                        <a:pt x="77" y="176"/>
                      </a:cubicBezTo>
                      <a:cubicBezTo>
                        <a:pt x="77" y="213"/>
                        <a:pt x="77" y="213"/>
                        <a:pt x="77" y="213"/>
                      </a:cubicBezTo>
                      <a:cubicBezTo>
                        <a:pt x="51" y="220"/>
                        <a:pt x="51" y="220"/>
                        <a:pt x="51" y="220"/>
                      </a:cubicBezTo>
                      <a:lnTo>
                        <a:pt x="51" y="1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5" name="Freeform: Shape 65"/>
                <p:cNvSpPr/>
                <p:nvPr/>
              </p:nvSpPr>
              <p:spPr bwMode="auto">
                <a:xfrm>
                  <a:off x="4359009" y="3199852"/>
                  <a:ext cx="283297" cy="2184132"/>
                </a:xfrm>
                <a:custGeom>
                  <a:avLst/>
                  <a:gdLst>
                    <a:gd name="T0" fmla="*/ 0 w 148"/>
                    <a:gd name="T1" fmla="*/ 1107 h 1143"/>
                    <a:gd name="T2" fmla="*/ 148 w 148"/>
                    <a:gd name="T3" fmla="*/ 0 h 1143"/>
                    <a:gd name="T4" fmla="*/ 19 w 148"/>
                    <a:gd name="T5" fmla="*/ 1034 h 1143"/>
                    <a:gd name="T6" fmla="*/ 127 w 148"/>
                    <a:gd name="T7" fmla="*/ 1087 h 1143"/>
                    <a:gd name="T8" fmla="*/ 19 w 148"/>
                    <a:gd name="T9" fmla="*/ 1034 h 1143"/>
                    <a:gd name="T10" fmla="*/ 127 w 148"/>
                    <a:gd name="T11" fmla="*/ 981 h 1143"/>
                    <a:gd name="T12" fmla="*/ 19 w 148"/>
                    <a:gd name="T13" fmla="*/ 986 h 1143"/>
                    <a:gd name="T14" fmla="*/ 19 w 148"/>
                    <a:gd name="T15" fmla="*/ 890 h 1143"/>
                    <a:gd name="T16" fmla="*/ 127 w 148"/>
                    <a:gd name="T17" fmla="*/ 935 h 1143"/>
                    <a:gd name="T18" fmla="*/ 19 w 148"/>
                    <a:gd name="T19" fmla="*/ 890 h 1143"/>
                    <a:gd name="T20" fmla="*/ 127 w 148"/>
                    <a:gd name="T21" fmla="*/ 829 h 1143"/>
                    <a:gd name="T22" fmla="*/ 19 w 148"/>
                    <a:gd name="T23" fmla="*/ 843 h 1143"/>
                    <a:gd name="T24" fmla="*/ 19 w 148"/>
                    <a:gd name="T25" fmla="*/ 747 h 1143"/>
                    <a:gd name="T26" fmla="*/ 127 w 148"/>
                    <a:gd name="T27" fmla="*/ 783 h 1143"/>
                    <a:gd name="T28" fmla="*/ 19 w 148"/>
                    <a:gd name="T29" fmla="*/ 747 h 1143"/>
                    <a:gd name="T30" fmla="*/ 127 w 148"/>
                    <a:gd name="T31" fmla="*/ 677 h 1143"/>
                    <a:gd name="T32" fmla="*/ 19 w 148"/>
                    <a:gd name="T33" fmla="*/ 700 h 1143"/>
                    <a:gd name="T34" fmla="*/ 19 w 148"/>
                    <a:gd name="T35" fmla="*/ 603 h 1143"/>
                    <a:gd name="T36" fmla="*/ 127 w 148"/>
                    <a:gd name="T37" fmla="*/ 630 h 1143"/>
                    <a:gd name="T38" fmla="*/ 19 w 148"/>
                    <a:gd name="T39" fmla="*/ 603 h 1143"/>
                    <a:gd name="T40" fmla="*/ 127 w 148"/>
                    <a:gd name="T41" fmla="*/ 524 h 1143"/>
                    <a:gd name="T42" fmla="*/ 19 w 148"/>
                    <a:gd name="T43" fmla="*/ 557 h 1143"/>
                    <a:gd name="T44" fmla="*/ 19 w 148"/>
                    <a:gd name="T45" fmla="*/ 460 h 1143"/>
                    <a:gd name="T46" fmla="*/ 127 w 148"/>
                    <a:gd name="T47" fmla="*/ 478 h 1143"/>
                    <a:gd name="T48" fmla="*/ 19 w 148"/>
                    <a:gd name="T49" fmla="*/ 460 h 1143"/>
                    <a:gd name="T50" fmla="*/ 127 w 148"/>
                    <a:gd name="T51" fmla="*/ 372 h 1143"/>
                    <a:gd name="T52" fmla="*/ 19 w 148"/>
                    <a:gd name="T53" fmla="*/ 414 h 1143"/>
                    <a:gd name="T54" fmla="*/ 19 w 148"/>
                    <a:gd name="T55" fmla="*/ 317 h 1143"/>
                    <a:gd name="T56" fmla="*/ 127 w 148"/>
                    <a:gd name="T57" fmla="*/ 326 h 1143"/>
                    <a:gd name="T58" fmla="*/ 19 w 148"/>
                    <a:gd name="T59" fmla="*/ 317 h 1143"/>
                    <a:gd name="T60" fmla="*/ 127 w 148"/>
                    <a:gd name="T61" fmla="*/ 220 h 1143"/>
                    <a:gd name="T62" fmla="*/ 19 w 148"/>
                    <a:gd name="T63" fmla="*/ 272 h 1143"/>
                    <a:gd name="T64" fmla="*/ 19 w 148"/>
                    <a:gd name="T65" fmla="*/ 173 h 1143"/>
                    <a:gd name="T66" fmla="*/ 127 w 148"/>
                    <a:gd name="T67" fmla="*/ 173 h 1143"/>
                    <a:gd name="T68" fmla="*/ 19 w 148"/>
                    <a:gd name="T69" fmla="*/ 173 h 1143"/>
                    <a:gd name="T70" fmla="*/ 127 w 148"/>
                    <a:gd name="T71" fmla="*/ 68 h 1143"/>
                    <a:gd name="T72" fmla="*/ 19 w 148"/>
                    <a:gd name="T73" fmla="*/ 129 h 1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48" h="1143">
                      <a:moveTo>
                        <a:pt x="0" y="49"/>
                      </a:moveTo>
                      <a:cubicBezTo>
                        <a:pt x="0" y="1107"/>
                        <a:pt x="0" y="1107"/>
                        <a:pt x="0" y="1107"/>
                      </a:cubicBezTo>
                      <a:cubicBezTo>
                        <a:pt x="148" y="1143"/>
                        <a:pt x="148" y="1143"/>
                        <a:pt x="148" y="1143"/>
                      </a:cubicBezTo>
                      <a:cubicBezTo>
                        <a:pt x="148" y="0"/>
                        <a:pt x="148" y="0"/>
                        <a:pt x="148" y="0"/>
                      </a:cubicBezTo>
                      <a:lnTo>
                        <a:pt x="0" y="49"/>
                      </a:lnTo>
                      <a:close/>
                      <a:moveTo>
                        <a:pt x="19" y="1034"/>
                      </a:moveTo>
                      <a:cubicBezTo>
                        <a:pt x="127" y="1058"/>
                        <a:pt x="127" y="1058"/>
                        <a:pt x="127" y="1058"/>
                      </a:cubicBezTo>
                      <a:cubicBezTo>
                        <a:pt x="127" y="1087"/>
                        <a:pt x="127" y="1087"/>
                        <a:pt x="127" y="1087"/>
                      </a:cubicBezTo>
                      <a:cubicBezTo>
                        <a:pt x="19" y="1058"/>
                        <a:pt x="19" y="1058"/>
                        <a:pt x="19" y="1058"/>
                      </a:cubicBezTo>
                      <a:lnTo>
                        <a:pt x="19" y="1034"/>
                      </a:lnTo>
                      <a:close/>
                      <a:moveTo>
                        <a:pt x="19" y="962"/>
                      </a:moveTo>
                      <a:cubicBezTo>
                        <a:pt x="55" y="968"/>
                        <a:pt x="91" y="975"/>
                        <a:pt x="127" y="981"/>
                      </a:cubicBezTo>
                      <a:cubicBezTo>
                        <a:pt x="127" y="991"/>
                        <a:pt x="127" y="1001"/>
                        <a:pt x="127" y="1011"/>
                      </a:cubicBezTo>
                      <a:cubicBezTo>
                        <a:pt x="91" y="1003"/>
                        <a:pt x="55" y="994"/>
                        <a:pt x="19" y="986"/>
                      </a:cubicBezTo>
                      <a:cubicBezTo>
                        <a:pt x="19" y="978"/>
                        <a:pt x="19" y="970"/>
                        <a:pt x="19" y="962"/>
                      </a:cubicBezTo>
                      <a:close/>
                      <a:moveTo>
                        <a:pt x="19" y="890"/>
                      </a:moveTo>
                      <a:cubicBezTo>
                        <a:pt x="55" y="895"/>
                        <a:pt x="91" y="900"/>
                        <a:pt x="127" y="905"/>
                      </a:cubicBezTo>
                      <a:cubicBezTo>
                        <a:pt x="127" y="915"/>
                        <a:pt x="127" y="925"/>
                        <a:pt x="127" y="935"/>
                      </a:cubicBezTo>
                      <a:cubicBezTo>
                        <a:pt x="91" y="928"/>
                        <a:pt x="55" y="921"/>
                        <a:pt x="19" y="915"/>
                      </a:cubicBezTo>
                      <a:cubicBezTo>
                        <a:pt x="19" y="907"/>
                        <a:pt x="19" y="898"/>
                        <a:pt x="19" y="890"/>
                      </a:cubicBezTo>
                      <a:close/>
                      <a:moveTo>
                        <a:pt x="19" y="819"/>
                      </a:moveTo>
                      <a:cubicBezTo>
                        <a:pt x="55" y="822"/>
                        <a:pt x="91" y="826"/>
                        <a:pt x="127" y="829"/>
                      </a:cubicBezTo>
                      <a:cubicBezTo>
                        <a:pt x="127" y="839"/>
                        <a:pt x="127" y="849"/>
                        <a:pt x="127" y="859"/>
                      </a:cubicBezTo>
                      <a:cubicBezTo>
                        <a:pt x="91" y="854"/>
                        <a:pt x="55" y="848"/>
                        <a:pt x="19" y="843"/>
                      </a:cubicBezTo>
                      <a:cubicBezTo>
                        <a:pt x="19" y="835"/>
                        <a:pt x="19" y="827"/>
                        <a:pt x="19" y="819"/>
                      </a:cubicBezTo>
                      <a:close/>
                      <a:moveTo>
                        <a:pt x="19" y="747"/>
                      </a:moveTo>
                      <a:cubicBezTo>
                        <a:pt x="55" y="749"/>
                        <a:pt x="91" y="751"/>
                        <a:pt x="127" y="753"/>
                      </a:cubicBezTo>
                      <a:cubicBezTo>
                        <a:pt x="127" y="763"/>
                        <a:pt x="127" y="773"/>
                        <a:pt x="127" y="783"/>
                      </a:cubicBezTo>
                      <a:cubicBezTo>
                        <a:pt x="91" y="779"/>
                        <a:pt x="55" y="775"/>
                        <a:pt x="19" y="772"/>
                      </a:cubicBezTo>
                      <a:cubicBezTo>
                        <a:pt x="19" y="763"/>
                        <a:pt x="19" y="755"/>
                        <a:pt x="19" y="747"/>
                      </a:cubicBezTo>
                      <a:close/>
                      <a:moveTo>
                        <a:pt x="19" y="675"/>
                      </a:moveTo>
                      <a:cubicBezTo>
                        <a:pt x="55" y="676"/>
                        <a:pt x="91" y="676"/>
                        <a:pt x="127" y="677"/>
                      </a:cubicBezTo>
                      <a:cubicBezTo>
                        <a:pt x="127" y="687"/>
                        <a:pt x="127" y="697"/>
                        <a:pt x="127" y="706"/>
                      </a:cubicBezTo>
                      <a:cubicBezTo>
                        <a:pt x="91" y="704"/>
                        <a:pt x="55" y="702"/>
                        <a:pt x="19" y="700"/>
                      </a:cubicBezTo>
                      <a:cubicBezTo>
                        <a:pt x="19" y="692"/>
                        <a:pt x="19" y="684"/>
                        <a:pt x="19" y="675"/>
                      </a:cubicBezTo>
                      <a:close/>
                      <a:moveTo>
                        <a:pt x="19" y="603"/>
                      </a:moveTo>
                      <a:cubicBezTo>
                        <a:pt x="55" y="602"/>
                        <a:pt x="91" y="602"/>
                        <a:pt x="127" y="601"/>
                      </a:cubicBezTo>
                      <a:cubicBezTo>
                        <a:pt x="127" y="610"/>
                        <a:pt x="127" y="620"/>
                        <a:pt x="127" y="630"/>
                      </a:cubicBezTo>
                      <a:cubicBezTo>
                        <a:pt x="91" y="630"/>
                        <a:pt x="55" y="629"/>
                        <a:pt x="19" y="629"/>
                      </a:cubicBezTo>
                      <a:cubicBezTo>
                        <a:pt x="19" y="620"/>
                        <a:pt x="19" y="612"/>
                        <a:pt x="19" y="603"/>
                      </a:cubicBezTo>
                      <a:close/>
                      <a:moveTo>
                        <a:pt x="19" y="532"/>
                      </a:moveTo>
                      <a:cubicBezTo>
                        <a:pt x="55" y="529"/>
                        <a:pt x="91" y="527"/>
                        <a:pt x="127" y="524"/>
                      </a:cubicBezTo>
                      <a:cubicBezTo>
                        <a:pt x="127" y="534"/>
                        <a:pt x="127" y="544"/>
                        <a:pt x="127" y="554"/>
                      </a:cubicBezTo>
                      <a:cubicBezTo>
                        <a:pt x="91" y="555"/>
                        <a:pt x="55" y="556"/>
                        <a:pt x="19" y="557"/>
                      </a:cubicBezTo>
                      <a:cubicBezTo>
                        <a:pt x="19" y="549"/>
                        <a:pt x="19" y="540"/>
                        <a:pt x="19" y="532"/>
                      </a:cubicBezTo>
                      <a:close/>
                      <a:moveTo>
                        <a:pt x="19" y="460"/>
                      </a:moveTo>
                      <a:cubicBezTo>
                        <a:pt x="55" y="456"/>
                        <a:pt x="91" y="452"/>
                        <a:pt x="127" y="448"/>
                      </a:cubicBezTo>
                      <a:cubicBezTo>
                        <a:pt x="127" y="458"/>
                        <a:pt x="127" y="468"/>
                        <a:pt x="127" y="478"/>
                      </a:cubicBezTo>
                      <a:cubicBezTo>
                        <a:pt x="91" y="481"/>
                        <a:pt x="55" y="483"/>
                        <a:pt x="19" y="486"/>
                      </a:cubicBezTo>
                      <a:cubicBezTo>
                        <a:pt x="19" y="477"/>
                        <a:pt x="19" y="469"/>
                        <a:pt x="19" y="460"/>
                      </a:cubicBezTo>
                      <a:close/>
                      <a:moveTo>
                        <a:pt x="19" y="388"/>
                      </a:moveTo>
                      <a:cubicBezTo>
                        <a:pt x="55" y="383"/>
                        <a:pt x="91" y="378"/>
                        <a:pt x="127" y="372"/>
                      </a:cubicBezTo>
                      <a:cubicBezTo>
                        <a:pt x="127" y="382"/>
                        <a:pt x="127" y="392"/>
                        <a:pt x="127" y="402"/>
                      </a:cubicBezTo>
                      <a:cubicBezTo>
                        <a:pt x="91" y="406"/>
                        <a:pt x="55" y="410"/>
                        <a:pt x="19" y="414"/>
                      </a:cubicBezTo>
                      <a:cubicBezTo>
                        <a:pt x="19" y="406"/>
                        <a:pt x="19" y="397"/>
                        <a:pt x="19" y="388"/>
                      </a:cubicBezTo>
                      <a:close/>
                      <a:moveTo>
                        <a:pt x="19" y="317"/>
                      </a:moveTo>
                      <a:cubicBezTo>
                        <a:pt x="55" y="310"/>
                        <a:pt x="91" y="303"/>
                        <a:pt x="127" y="296"/>
                      </a:cubicBezTo>
                      <a:cubicBezTo>
                        <a:pt x="127" y="306"/>
                        <a:pt x="127" y="316"/>
                        <a:pt x="127" y="326"/>
                      </a:cubicBezTo>
                      <a:cubicBezTo>
                        <a:pt x="91" y="331"/>
                        <a:pt x="55" y="337"/>
                        <a:pt x="19" y="343"/>
                      </a:cubicBezTo>
                      <a:cubicBezTo>
                        <a:pt x="19" y="334"/>
                        <a:pt x="19" y="325"/>
                        <a:pt x="19" y="317"/>
                      </a:cubicBezTo>
                      <a:close/>
                      <a:moveTo>
                        <a:pt x="19" y="245"/>
                      </a:moveTo>
                      <a:cubicBezTo>
                        <a:pt x="55" y="236"/>
                        <a:pt x="91" y="228"/>
                        <a:pt x="127" y="220"/>
                      </a:cubicBezTo>
                      <a:cubicBezTo>
                        <a:pt x="127" y="230"/>
                        <a:pt x="127" y="240"/>
                        <a:pt x="127" y="249"/>
                      </a:cubicBezTo>
                      <a:cubicBezTo>
                        <a:pt x="91" y="257"/>
                        <a:pt x="55" y="264"/>
                        <a:pt x="19" y="272"/>
                      </a:cubicBezTo>
                      <a:cubicBezTo>
                        <a:pt x="19" y="263"/>
                        <a:pt x="19" y="254"/>
                        <a:pt x="19" y="245"/>
                      </a:cubicBezTo>
                      <a:close/>
                      <a:moveTo>
                        <a:pt x="19" y="173"/>
                      </a:moveTo>
                      <a:cubicBezTo>
                        <a:pt x="55" y="163"/>
                        <a:pt x="91" y="154"/>
                        <a:pt x="127" y="144"/>
                      </a:cubicBezTo>
                      <a:cubicBezTo>
                        <a:pt x="127" y="154"/>
                        <a:pt x="127" y="163"/>
                        <a:pt x="127" y="173"/>
                      </a:cubicBezTo>
                      <a:cubicBezTo>
                        <a:pt x="91" y="182"/>
                        <a:pt x="55" y="191"/>
                        <a:pt x="19" y="200"/>
                      </a:cubicBezTo>
                      <a:cubicBezTo>
                        <a:pt x="19" y="191"/>
                        <a:pt x="19" y="182"/>
                        <a:pt x="19" y="173"/>
                      </a:cubicBezTo>
                      <a:close/>
                      <a:moveTo>
                        <a:pt x="19" y="101"/>
                      </a:moveTo>
                      <a:cubicBezTo>
                        <a:pt x="127" y="68"/>
                        <a:pt x="127" y="68"/>
                        <a:pt x="127" y="68"/>
                      </a:cubicBezTo>
                      <a:cubicBezTo>
                        <a:pt x="127" y="97"/>
                        <a:pt x="127" y="97"/>
                        <a:pt x="127" y="97"/>
                      </a:cubicBezTo>
                      <a:cubicBezTo>
                        <a:pt x="19" y="129"/>
                        <a:pt x="19" y="129"/>
                        <a:pt x="19" y="129"/>
                      </a:cubicBezTo>
                      <a:lnTo>
                        <a:pt x="19" y="10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6" name="Freeform: Shape 66"/>
                <p:cNvSpPr/>
                <p:nvPr/>
              </p:nvSpPr>
              <p:spPr bwMode="auto">
                <a:xfrm>
                  <a:off x="4664500" y="3203768"/>
                  <a:ext cx="544401" cy="2177604"/>
                </a:xfrm>
                <a:custGeom>
                  <a:avLst/>
                  <a:gdLst>
                    <a:gd name="T0" fmla="*/ 49 w 285"/>
                    <a:gd name="T1" fmla="*/ 1049 h 1140"/>
                    <a:gd name="T2" fmla="*/ 97 w 285"/>
                    <a:gd name="T3" fmla="*/ 988 h 1140"/>
                    <a:gd name="T4" fmla="*/ 97 w 285"/>
                    <a:gd name="T5" fmla="*/ 964 h 1140"/>
                    <a:gd name="T6" fmla="*/ 49 w 285"/>
                    <a:gd name="T7" fmla="*/ 910 h 1140"/>
                    <a:gd name="T8" fmla="*/ 49 w 285"/>
                    <a:gd name="T9" fmla="*/ 818 h 1140"/>
                    <a:gd name="T10" fmla="*/ 49 w 285"/>
                    <a:gd name="T11" fmla="*/ 703 h 1140"/>
                    <a:gd name="T12" fmla="*/ 97 w 285"/>
                    <a:gd name="T13" fmla="*/ 649 h 1140"/>
                    <a:gd name="T14" fmla="*/ 97 w 285"/>
                    <a:gd name="T15" fmla="*/ 625 h 1140"/>
                    <a:gd name="T16" fmla="*/ 49 w 285"/>
                    <a:gd name="T17" fmla="*/ 565 h 1140"/>
                    <a:gd name="T18" fmla="*/ 49 w 285"/>
                    <a:gd name="T19" fmla="*/ 473 h 1140"/>
                    <a:gd name="T20" fmla="*/ 49 w 285"/>
                    <a:gd name="T21" fmla="*/ 415 h 1140"/>
                    <a:gd name="T22" fmla="*/ 97 w 285"/>
                    <a:gd name="T23" fmla="*/ 310 h 1140"/>
                    <a:gd name="T24" fmla="*/ 97 w 285"/>
                    <a:gd name="T25" fmla="*/ 286 h 1140"/>
                    <a:gd name="T26" fmla="*/ 49 w 285"/>
                    <a:gd name="T27" fmla="*/ 219 h 1140"/>
                    <a:gd name="T28" fmla="*/ 49 w 285"/>
                    <a:gd name="T29" fmla="*/ 127 h 1140"/>
                    <a:gd name="T30" fmla="*/ 159 w 285"/>
                    <a:gd name="T31" fmla="*/ 133 h 1140"/>
                    <a:gd name="T32" fmla="*/ 129 w 285"/>
                    <a:gd name="T33" fmla="*/ 180 h 1140"/>
                    <a:gd name="T34" fmla="*/ 129 w 285"/>
                    <a:gd name="T35" fmla="*/ 205 h 1140"/>
                    <a:gd name="T36" fmla="*/ 159 w 285"/>
                    <a:gd name="T37" fmla="*/ 268 h 1140"/>
                    <a:gd name="T38" fmla="*/ 159 w 285"/>
                    <a:gd name="T39" fmla="*/ 353 h 1140"/>
                    <a:gd name="T40" fmla="*/ 160 w 285"/>
                    <a:gd name="T41" fmla="*/ 463 h 1140"/>
                    <a:gd name="T42" fmla="*/ 129 w 285"/>
                    <a:gd name="T43" fmla="*/ 514 h 1140"/>
                    <a:gd name="T44" fmla="*/ 129 w 285"/>
                    <a:gd name="T45" fmla="*/ 539 h 1140"/>
                    <a:gd name="T46" fmla="*/ 160 w 285"/>
                    <a:gd name="T47" fmla="*/ 598 h 1140"/>
                    <a:gd name="T48" fmla="*/ 160 w 285"/>
                    <a:gd name="T49" fmla="*/ 682 h 1140"/>
                    <a:gd name="T50" fmla="*/ 160 w 285"/>
                    <a:gd name="T51" fmla="*/ 792 h 1140"/>
                    <a:gd name="T52" fmla="*/ 130 w 285"/>
                    <a:gd name="T53" fmla="*/ 849 h 1140"/>
                    <a:gd name="T54" fmla="*/ 130 w 285"/>
                    <a:gd name="T55" fmla="*/ 874 h 1140"/>
                    <a:gd name="T56" fmla="*/ 160 w 285"/>
                    <a:gd name="T57" fmla="*/ 928 h 1140"/>
                    <a:gd name="T58" fmla="*/ 161 w 285"/>
                    <a:gd name="T59" fmla="*/ 1012 h 1140"/>
                    <a:gd name="T60" fmla="*/ 186 w 285"/>
                    <a:gd name="T61" fmla="*/ 1036 h 1140"/>
                    <a:gd name="T62" fmla="*/ 208 w 285"/>
                    <a:gd name="T63" fmla="*/ 980 h 1140"/>
                    <a:gd name="T64" fmla="*/ 208 w 285"/>
                    <a:gd name="T65" fmla="*/ 927 h 1140"/>
                    <a:gd name="T66" fmla="*/ 186 w 285"/>
                    <a:gd name="T67" fmla="*/ 901 h 1140"/>
                    <a:gd name="T68" fmla="*/ 186 w 285"/>
                    <a:gd name="T69" fmla="*/ 847 h 1140"/>
                    <a:gd name="T70" fmla="*/ 186 w 285"/>
                    <a:gd name="T71" fmla="*/ 738 h 1140"/>
                    <a:gd name="T72" fmla="*/ 208 w 285"/>
                    <a:gd name="T73" fmla="*/ 657 h 1140"/>
                    <a:gd name="T74" fmla="*/ 208 w 285"/>
                    <a:gd name="T75" fmla="*/ 631 h 1140"/>
                    <a:gd name="T76" fmla="*/ 186 w 285"/>
                    <a:gd name="T77" fmla="*/ 575 h 1140"/>
                    <a:gd name="T78" fmla="*/ 186 w 285"/>
                    <a:gd name="T79" fmla="*/ 492 h 1140"/>
                    <a:gd name="T80" fmla="*/ 186 w 285"/>
                    <a:gd name="T81" fmla="*/ 384 h 1140"/>
                    <a:gd name="T82" fmla="*/ 208 w 285"/>
                    <a:gd name="T83" fmla="*/ 334 h 1140"/>
                    <a:gd name="T84" fmla="*/ 208 w 285"/>
                    <a:gd name="T85" fmla="*/ 308 h 1140"/>
                    <a:gd name="T86" fmla="*/ 208 w 285"/>
                    <a:gd name="T87" fmla="*/ 254 h 1140"/>
                    <a:gd name="T88" fmla="*/ 186 w 285"/>
                    <a:gd name="T89" fmla="*/ 166 h 1140"/>
                    <a:gd name="T90" fmla="*/ 228 w 285"/>
                    <a:gd name="T91" fmla="*/ 1033 h 1140"/>
                    <a:gd name="T92" fmla="*/ 247 w 285"/>
                    <a:gd name="T93" fmla="*/ 978 h 1140"/>
                    <a:gd name="T94" fmla="*/ 247 w 285"/>
                    <a:gd name="T95" fmla="*/ 951 h 1140"/>
                    <a:gd name="T96" fmla="*/ 228 w 285"/>
                    <a:gd name="T97" fmla="*/ 899 h 1140"/>
                    <a:gd name="T98" fmla="*/ 228 w 285"/>
                    <a:gd name="T99" fmla="*/ 820 h 1140"/>
                    <a:gd name="T100" fmla="*/ 229 w 285"/>
                    <a:gd name="T101" fmla="*/ 713 h 1140"/>
                    <a:gd name="T102" fmla="*/ 248 w 285"/>
                    <a:gd name="T103" fmla="*/ 661 h 1140"/>
                    <a:gd name="T104" fmla="*/ 248 w 285"/>
                    <a:gd name="T105" fmla="*/ 634 h 1140"/>
                    <a:gd name="T106" fmla="*/ 229 w 285"/>
                    <a:gd name="T107" fmla="*/ 579 h 1140"/>
                    <a:gd name="T108" fmla="*/ 229 w 285"/>
                    <a:gd name="T109" fmla="*/ 499 h 1140"/>
                    <a:gd name="T110" fmla="*/ 230 w 285"/>
                    <a:gd name="T111" fmla="*/ 393 h 1140"/>
                    <a:gd name="T112" fmla="*/ 249 w 285"/>
                    <a:gd name="T113" fmla="*/ 343 h 1140"/>
                    <a:gd name="T114" fmla="*/ 249 w 285"/>
                    <a:gd name="T115" fmla="*/ 316 h 1140"/>
                    <a:gd name="T116" fmla="*/ 230 w 285"/>
                    <a:gd name="T117" fmla="*/ 259 h 1140"/>
                    <a:gd name="T118" fmla="*/ 230 w 285"/>
                    <a:gd name="T119" fmla="*/ 179 h 11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85" h="1140">
                      <a:moveTo>
                        <a:pt x="285" y="98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140"/>
                        <a:pt x="0" y="1140"/>
                        <a:pt x="0" y="1140"/>
                      </a:cubicBezTo>
                      <a:cubicBezTo>
                        <a:pt x="285" y="1097"/>
                        <a:pt x="285" y="1097"/>
                        <a:pt x="285" y="1097"/>
                      </a:cubicBezTo>
                      <a:lnTo>
                        <a:pt x="285" y="98"/>
                      </a:lnTo>
                      <a:close/>
                      <a:moveTo>
                        <a:pt x="49" y="1049"/>
                      </a:moveTo>
                      <a:cubicBezTo>
                        <a:pt x="97" y="1045"/>
                        <a:pt x="97" y="1045"/>
                        <a:pt x="97" y="1045"/>
                      </a:cubicBezTo>
                      <a:cubicBezTo>
                        <a:pt x="97" y="1077"/>
                        <a:pt x="97" y="1077"/>
                        <a:pt x="97" y="1077"/>
                      </a:cubicBezTo>
                      <a:cubicBezTo>
                        <a:pt x="49" y="1083"/>
                        <a:pt x="49" y="1083"/>
                        <a:pt x="49" y="1083"/>
                      </a:cubicBezTo>
                      <a:lnTo>
                        <a:pt x="49" y="1049"/>
                      </a:lnTo>
                      <a:close/>
                      <a:moveTo>
                        <a:pt x="49" y="991"/>
                      </a:moveTo>
                      <a:cubicBezTo>
                        <a:pt x="65" y="990"/>
                        <a:pt x="81" y="989"/>
                        <a:pt x="97" y="988"/>
                      </a:cubicBezTo>
                      <a:cubicBezTo>
                        <a:pt x="97" y="999"/>
                        <a:pt x="97" y="1009"/>
                        <a:pt x="97" y="1020"/>
                      </a:cubicBezTo>
                      <a:cubicBezTo>
                        <a:pt x="81" y="1022"/>
                        <a:pt x="65" y="1024"/>
                        <a:pt x="49" y="1025"/>
                      </a:cubicBezTo>
                      <a:cubicBezTo>
                        <a:pt x="49" y="1014"/>
                        <a:pt x="49" y="1003"/>
                        <a:pt x="49" y="991"/>
                      </a:cubicBezTo>
                      <a:close/>
                      <a:moveTo>
                        <a:pt x="49" y="934"/>
                      </a:moveTo>
                      <a:cubicBezTo>
                        <a:pt x="65" y="933"/>
                        <a:pt x="81" y="932"/>
                        <a:pt x="97" y="932"/>
                      </a:cubicBezTo>
                      <a:cubicBezTo>
                        <a:pt x="97" y="942"/>
                        <a:pt x="97" y="953"/>
                        <a:pt x="97" y="964"/>
                      </a:cubicBezTo>
                      <a:cubicBezTo>
                        <a:pt x="81" y="965"/>
                        <a:pt x="65" y="966"/>
                        <a:pt x="49" y="968"/>
                      </a:cubicBezTo>
                      <a:cubicBezTo>
                        <a:pt x="49" y="956"/>
                        <a:pt x="49" y="945"/>
                        <a:pt x="49" y="934"/>
                      </a:cubicBezTo>
                      <a:close/>
                      <a:moveTo>
                        <a:pt x="49" y="876"/>
                      </a:moveTo>
                      <a:cubicBezTo>
                        <a:pt x="65" y="876"/>
                        <a:pt x="81" y="875"/>
                        <a:pt x="97" y="875"/>
                      </a:cubicBezTo>
                      <a:cubicBezTo>
                        <a:pt x="97" y="886"/>
                        <a:pt x="97" y="896"/>
                        <a:pt x="97" y="907"/>
                      </a:cubicBezTo>
                      <a:cubicBezTo>
                        <a:pt x="81" y="908"/>
                        <a:pt x="65" y="909"/>
                        <a:pt x="49" y="910"/>
                      </a:cubicBezTo>
                      <a:cubicBezTo>
                        <a:pt x="49" y="899"/>
                        <a:pt x="49" y="887"/>
                        <a:pt x="49" y="876"/>
                      </a:cubicBezTo>
                      <a:close/>
                      <a:moveTo>
                        <a:pt x="49" y="818"/>
                      </a:moveTo>
                      <a:cubicBezTo>
                        <a:pt x="65" y="818"/>
                        <a:pt x="81" y="819"/>
                        <a:pt x="97" y="819"/>
                      </a:cubicBezTo>
                      <a:cubicBezTo>
                        <a:pt x="97" y="829"/>
                        <a:pt x="97" y="840"/>
                        <a:pt x="97" y="851"/>
                      </a:cubicBezTo>
                      <a:cubicBezTo>
                        <a:pt x="81" y="851"/>
                        <a:pt x="65" y="852"/>
                        <a:pt x="49" y="853"/>
                      </a:cubicBezTo>
                      <a:cubicBezTo>
                        <a:pt x="49" y="841"/>
                        <a:pt x="49" y="830"/>
                        <a:pt x="49" y="818"/>
                      </a:cubicBezTo>
                      <a:close/>
                      <a:moveTo>
                        <a:pt x="49" y="761"/>
                      </a:moveTo>
                      <a:cubicBezTo>
                        <a:pt x="65" y="761"/>
                        <a:pt x="81" y="762"/>
                        <a:pt x="97" y="762"/>
                      </a:cubicBezTo>
                      <a:cubicBezTo>
                        <a:pt x="97" y="773"/>
                        <a:pt x="97" y="783"/>
                        <a:pt x="97" y="794"/>
                      </a:cubicBezTo>
                      <a:cubicBezTo>
                        <a:pt x="81" y="794"/>
                        <a:pt x="65" y="795"/>
                        <a:pt x="49" y="795"/>
                      </a:cubicBezTo>
                      <a:cubicBezTo>
                        <a:pt x="49" y="784"/>
                        <a:pt x="49" y="772"/>
                        <a:pt x="49" y="761"/>
                      </a:cubicBezTo>
                      <a:close/>
                      <a:moveTo>
                        <a:pt x="49" y="703"/>
                      </a:moveTo>
                      <a:cubicBezTo>
                        <a:pt x="65" y="704"/>
                        <a:pt x="81" y="705"/>
                        <a:pt x="97" y="706"/>
                      </a:cubicBezTo>
                      <a:cubicBezTo>
                        <a:pt x="97" y="716"/>
                        <a:pt x="97" y="727"/>
                        <a:pt x="97" y="738"/>
                      </a:cubicBezTo>
                      <a:cubicBezTo>
                        <a:pt x="81" y="738"/>
                        <a:pt x="65" y="737"/>
                        <a:pt x="49" y="737"/>
                      </a:cubicBezTo>
                      <a:cubicBezTo>
                        <a:pt x="49" y="726"/>
                        <a:pt x="49" y="715"/>
                        <a:pt x="49" y="703"/>
                      </a:cubicBezTo>
                      <a:close/>
                      <a:moveTo>
                        <a:pt x="49" y="645"/>
                      </a:moveTo>
                      <a:cubicBezTo>
                        <a:pt x="65" y="647"/>
                        <a:pt x="81" y="648"/>
                        <a:pt x="97" y="649"/>
                      </a:cubicBezTo>
                      <a:cubicBezTo>
                        <a:pt x="97" y="660"/>
                        <a:pt x="97" y="671"/>
                        <a:pt x="97" y="681"/>
                      </a:cubicBezTo>
                      <a:cubicBezTo>
                        <a:pt x="81" y="681"/>
                        <a:pt x="65" y="680"/>
                        <a:pt x="49" y="680"/>
                      </a:cubicBezTo>
                      <a:cubicBezTo>
                        <a:pt x="49" y="668"/>
                        <a:pt x="49" y="657"/>
                        <a:pt x="49" y="645"/>
                      </a:cubicBezTo>
                      <a:close/>
                      <a:moveTo>
                        <a:pt x="49" y="588"/>
                      </a:moveTo>
                      <a:cubicBezTo>
                        <a:pt x="65" y="590"/>
                        <a:pt x="81" y="591"/>
                        <a:pt x="97" y="593"/>
                      </a:cubicBezTo>
                      <a:cubicBezTo>
                        <a:pt x="97" y="603"/>
                        <a:pt x="97" y="614"/>
                        <a:pt x="97" y="625"/>
                      </a:cubicBezTo>
                      <a:cubicBezTo>
                        <a:pt x="81" y="624"/>
                        <a:pt x="65" y="623"/>
                        <a:pt x="49" y="622"/>
                      </a:cubicBezTo>
                      <a:cubicBezTo>
                        <a:pt x="49" y="611"/>
                        <a:pt x="49" y="599"/>
                        <a:pt x="49" y="588"/>
                      </a:cubicBezTo>
                      <a:close/>
                      <a:moveTo>
                        <a:pt x="49" y="530"/>
                      </a:moveTo>
                      <a:cubicBezTo>
                        <a:pt x="65" y="532"/>
                        <a:pt x="81" y="534"/>
                        <a:pt x="97" y="536"/>
                      </a:cubicBezTo>
                      <a:cubicBezTo>
                        <a:pt x="97" y="547"/>
                        <a:pt x="97" y="558"/>
                        <a:pt x="97" y="568"/>
                      </a:cubicBezTo>
                      <a:cubicBezTo>
                        <a:pt x="81" y="567"/>
                        <a:pt x="65" y="566"/>
                        <a:pt x="49" y="565"/>
                      </a:cubicBezTo>
                      <a:cubicBezTo>
                        <a:pt x="49" y="553"/>
                        <a:pt x="49" y="542"/>
                        <a:pt x="49" y="530"/>
                      </a:cubicBezTo>
                      <a:close/>
                      <a:moveTo>
                        <a:pt x="49" y="473"/>
                      </a:moveTo>
                      <a:cubicBezTo>
                        <a:pt x="65" y="475"/>
                        <a:pt x="81" y="477"/>
                        <a:pt x="97" y="480"/>
                      </a:cubicBezTo>
                      <a:cubicBezTo>
                        <a:pt x="97" y="490"/>
                        <a:pt x="97" y="501"/>
                        <a:pt x="97" y="512"/>
                      </a:cubicBezTo>
                      <a:cubicBezTo>
                        <a:pt x="81" y="510"/>
                        <a:pt x="65" y="508"/>
                        <a:pt x="49" y="507"/>
                      </a:cubicBezTo>
                      <a:cubicBezTo>
                        <a:pt x="49" y="495"/>
                        <a:pt x="49" y="484"/>
                        <a:pt x="49" y="473"/>
                      </a:cubicBezTo>
                      <a:close/>
                      <a:moveTo>
                        <a:pt x="49" y="392"/>
                      </a:moveTo>
                      <a:cubicBezTo>
                        <a:pt x="49" y="380"/>
                        <a:pt x="49" y="369"/>
                        <a:pt x="49" y="357"/>
                      </a:cubicBezTo>
                      <a:cubicBezTo>
                        <a:pt x="65" y="361"/>
                        <a:pt x="81" y="364"/>
                        <a:pt x="97" y="367"/>
                      </a:cubicBezTo>
                      <a:cubicBezTo>
                        <a:pt x="97" y="378"/>
                        <a:pt x="97" y="388"/>
                        <a:pt x="97" y="399"/>
                      </a:cubicBezTo>
                      <a:cubicBezTo>
                        <a:pt x="81" y="396"/>
                        <a:pt x="65" y="394"/>
                        <a:pt x="49" y="392"/>
                      </a:cubicBezTo>
                      <a:close/>
                      <a:moveTo>
                        <a:pt x="49" y="415"/>
                      </a:moveTo>
                      <a:cubicBezTo>
                        <a:pt x="65" y="418"/>
                        <a:pt x="81" y="421"/>
                        <a:pt x="97" y="423"/>
                      </a:cubicBezTo>
                      <a:cubicBezTo>
                        <a:pt x="97" y="434"/>
                        <a:pt x="97" y="445"/>
                        <a:pt x="97" y="455"/>
                      </a:cubicBezTo>
                      <a:cubicBezTo>
                        <a:pt x="81" y="453"/>
                        <a:pt x="65" y="451"/>
                        <a:pt x="49" y="449"/>
                      </a:cubicBezTo>
                      <a:cubicBezTo>
                        <a:pt x="49" y="438"/>
                        <a:pt x="49" y="426"/>
                        <a:pt x="49" y="415"/>
                      </a:cubicBezTo>
                      <a:close/>
                      <a:moveTo>
                        <a:pt x="49" y="300"/>
                      </a:moveTo>
                      <a:cubicBezTo>
                        <a:pt x="65" y="303"/>
                        <a:pt x="81" y="307"/>
                        <a:pt x="97" y="310"/>
                      </a:cubicBezTo>
                      <a:cubicBezTo>
                        <a:pt x="97" y="321"/>
                        <a:pt x="97" y="332"/>
                        <a:pt x="97" y="342"/>
                      </a:cubicBezTo>
                      <a:cubicBezTo>
                        <a:pt x="81" y="340"/>
                        <a:pt x="65" y="337"/>
                        <a:pt x="49" y="334"/>
                      </a:cubicBezTo>
                      <a:cubicBezTo>
                        <a:pt x="49" y="323"/>
                        <a:pt x="49" y="311"/>
                        <a:pt x="49" y="300"/>
                      </a:cubicBezTo>
                      <a:close/>
                      <a:moveTo>
                        <a:pt x="49" y="242"/>
                      </a:moveTo>
                      <a:cubicBezTo>
                        <a:pt x="65" y="246"/>
                        <a:pt x="81" y="250"/>
                        <a:pt x="97" y="254"/>
                      </a:cubicBezTo>
                      <a:cubicBezTo>
                        <a:pt x="97" y="265"/>
                        <a:pt x="97" y="275"/>
                        <a:pt x="97" y="286"/>
                      </a:cubicBezTo>
                      <a:cubicBezTo>
                        <a:pt x="81" y="283"/>
                        <a:pt x="65" y="280"/>
                        <a:pt x="49" y="276"/>
                      </a:cubicBezTo>
                      <a:cubicBezTo>
                        <a:pt x="49" y="265"/>
                        <a:pt x="49" y="254"/>
                        <a:pt x="49" y="242"/>
                      </a:cubicBezTo>
                      <a:close/>
                      <a:moveTo>
                        <a:pt x="49" y="185"/>
                      </a:moveTo>
                      <a:cubicBezTo>
                        <a:pt x="65" y="189"/>
                        <a:pt x="81" y="193"/>
                        <a:pt x="97" y="197"/>
                      </a:cubicBezTo>
                      <a:cubicBezTo>
                        <a:pt x="97" y="208"/>
                        <a:pt x="97" y="219"/>
                        <a:pt x="97" y="229"/>
                      </a:cubicBezTo>
                      <a:cubicBezTo>
                        <a:pt x="81" y="226"/>
                        <a:pt x="65" y="222"/>
                        <a:pt x="49" y="219"/>
                      </a:cubicBezTo>
                      <a:cubicBezTo>
                        <a:pt x="49" y="207"/>
                        <a:pt x="49" y="196"/>
                        <a:pt x="49" y="185"/>
                      </a:cubicBezTo>
                      <a:close/>
                      <a:moveTo>
                        <a:pt x="49" y="127"/>
                      </a:moveTo>
                      <a:cubicBezTo>
                        <a:pt x="65" y="132"/>
                        <a:pt x="81" y="136"/>
                        <a:pt x="97" y="141"/>
                      </a:cubicBezTo>
                      <a:cubicBezTo>
                        <a:pt x="97" y="152"/>
                        <a:pt x="97" y="162"/>
                        <a:pt x="97" y="173"/>
                      </a:cubicBezTo>
                      <a:cubicBezTo>
                        <a:pt x="81" y="169"/>
                        <a:pt x="65" y="165"/>
                        <a:pt x="49" y="161"/>
                      </a:cubicBezTo>
                      <a:cubicBezTo>
                        <a:pt x="49" y="150"/>
                        <a:pt x="49" y="138"/>
                        <a:pt x="49" y="127"/>
                      </a:cubicBezTo>
                      <a:close/>
                      <a:moveTo>
                        <a:pt x="97" y="116"/>
                      </a:moveTo>
                      <a:cubicBezTo>
                        <a:pt x="49" y="104"/>
                        <a:pt x="49" y="104"/>
                        <a:pt x="49" y="104"/>
                      </a:cubicBezTo>
                      <a:cubicBezTo>
                        <a:pt x="49" y="69"/>
                        <a:pt x="49" y="69"/>
                        <a:pt x="49" y="69"/>
                      </a:cubicBezTo>
                      <a:cubicBezTo>
                        <a:pt x="97" y="85"/>
                        <a:pt x="97" y="85"/>
                        <a:pt x="97" y="85"/>
                      </a:cubicBezTo>
                      <a:lnTo>
                        <a:pt x="97" y="116"/>
                      </a:lnTo>
                      <a:close/>
                      <a:moveTo>
                        <a:pt x="159" y="133"/>
                      </a:moveTo>
                      <a:cubicBezTo>
                        <a:pt x="129" y="125"/>
                        <a:pt x="129" y="125"/>
                        <a:pt x="129" y="125"/>
                      </a:cubicBezTo>
                      <a:cubicBezTo>
                        <a:pt x="129" y="94"/>
                        <a:pt x="129" y="94"/>
                        <a:pt x="129" y="94"/>
                      </a:cubicBezTo>
                      <a:cubicBezTo>
                        <a:pt x="159" y="104"/>
                        <a:pt x="159" y="104"/>
                        <a:pt x="159" y="104"/>
                      </a:cubicBezTo>
                      <a:lnTo>
                        <a:pt x="159" y="133"/>
                      </a:lnTo>
                      <a:close/>
                      <a:moveTo>
                        <a:pt x="159" y="188"/>
                      </a:moveTo>
                      <a:cubicBezTo>
                        <a:pt x="149" y="185"/>
                        <a:pt x="139" y="183"/>
                        <a:pt x="129" y="180"/>
                      </a:cubicBezTo>
                      <a:cubicBezTo>
                        <a:pt x="129" y="170"/>
                        <a:pt x="129" y="160"/>
                        <a:pt x="129" y="150"/>
                      </a:cubicBezTo>
                      <a:cubicBezTo>
                        <a:pt x="139" y="153"/>
                        <a:pt x="149" y="156"/>
                        <a:pt x="159" y="159"/>
                      </a:cubicBezTo>
                      <a:cubicBezTo>
                        <a:pt x="159" y="168"/>
                        <a:pt x="159" y="178"/>
                        <a:pt x="159" y="188"/>
                      </a:cubicBezTo>
                      <a:close/>
                      <a:moveTo>
                        <a:pt x="159" y="243"/>
                      </a:moveTo>
                      <a:cubicBezTo>
                        <a:pt x="149" y="240"/>
                        <a:pt x="139" y="238"/>
                        <a:pt x="129" y="236"/>
                      </a:cubicBezTo>
                      <a:cubicBezTo>
                        <a:pt x="129" y="226"/>
                        <a:pt x="129" y="215"/>
                        <a:pt x="129" y="205"/>
                      </a:cubicBezTo>
                      <a:cubicBezTo>
                        <a:pt x="139" y="208"/>
                        <a:pt x="149" y="211"/>
                        <a:pt x="159" y="213"/>
                      </a:cubicBezTo>
                      <a:cubicBezTo>
                        <a:pt x="159" y="223"/>
                        <a:pt x="159" y="233"/>
                        <a:pt x="159" y="243"/>
                      </a:cubicBezTo>
                      <a:close/>
                      <a:moveTo>
                        <a:pt x="159" y="298"/>
                      </a:moveTo>
                      <a:cubicBezTo>
                        <a:pt x="149" y="296"/>
                        <a:pt x="139" y="294"/>
                        <a:pt x="129" y="292"/>
                      </a:cubicBezTo>
                      <a:cubicBezTo>
                        <a:pt x="129" y="281"/>
                        <a:pt x="129" y="271"/>
                        <a:pt x="129" y="261"/>
                      </a:cubicBezTo>
                      <a:cubicBezTo>
                        <a:pt x="139" y="263"/>
                        <a:pt x="149" y="266"/>
                        <a:pt x="159" y="268"/>
                      </a:cubicBezTo>
                      <a:cubicBezTo>
                        <a:pt x="159" y="278"/>
                        <a:pt x="159" y="288"/>
                        <a:pt x="159" y="298"/>
                      </a:cubicBezTo>
                      <a:close/>
                      <a:moveTo>
                        <a:pt x="159" y="353"/>
                      </a:moveTo>
                      <a:cubicBezTo>
                        <a:pt x="149" y="351"/>
                        <a:pt x="139" y="349"/>
                        <a:pt x="129" y="347"/>
                      </a:cubicBezTo>
                      <a:cubicBezTo>
                        <a:pt x="129" y="337"/>
                        <a:pt x="129" y="327"/>
                        <a:pt x="129" y="317"/>
                      </a:cubicBezTo>
                      <a:cubicBezTo>
                        <a:pt x="139" y="319"/>
                        <a:pt x="149" y="321"/>
                        <a:pt x="159" y="323"/>
                      </a:cubicBezTo>
                      <a:cubicBezTo>
                        <a:pt x="159" y="333"/>
                        <a:pt x="159" y="343"/>
                        <a:pt x="159" y="353"/>
                      </a:cubicBezTo>
                      <a:close/>
                      <a:moveTo>
                        <a:pt x="159" y="408"/>
                      </a:moveTo>
                      <a:cubicBezTo>
                        <a:pt x="149" y="406"/>
                        <a:pt x="139" y="405"/>
                        <a:pt x="129" y="403"/>
                      </a:cubicBezTo>
                      <a:cubicBezTo>
                        <a:pt x="129" y="393"/>
                        <a:pt x="129" y="383"/>
                        <a:pt x="129" y="372"/>
                      </a:cubicBezTo>
                      <a:cubicBezTo>
                        <a:pt x="139" y="374"/>
                        <a:pt x="149" y="376"/>
                        <a:pt x="159" y="378"/>
                      </a:cubicBezTo>
                      <a:cubicBezTo>
                        <a:pt x="159" y="388"/>
                        <a:pt x="159" y="398"/>
                        <a:pt x="159" y="408"/>
                      </a:cubicBezTo>
                      <a:close/>
                      <a:moveTo>
                        <a:pt x="160" y="463"/>
                      </a:moveTo>
                      <a:cubicBezTo>
                        <a:pt x="149" y="461"/>
                        <a:pt x="139" y="460"/>
                        <a:pt x="129" y="459"/>
                      </a:cubicBezTo>
                      <a:cubicBezTo>
                        <a:pt x="129" y="448"/>
                        <a:pt x="129" y="438"/>
                        <a:pt x="129" y="428"/>
                      </a:cubicBezTo>
                      <a:cubicBezTo>
                        <a:pt x="139" y="430"/>
                        <a:pt x="149" y="432"/>
                        <a:pt x="160" y="433"/>
                      </a:cubicBezTo>
                      <a:cubicBezTo>
                        <a:pt x="160" y="443"/>
                        <a:pt x="160" y="453"/>
                        <a:pt x="160" y="463"/>
                      </a:cubicBezTo>
                      <a:close/>
                      <a:moveTo>
                        <a:pt x="160" y="518"/>
                      </a:moveTo>
                      <a:cubicBezTo>
                        <a:pt x="149" y="516"/>
                        <a:pt x="139" y="515"/>
                        <a:pt x="129" y="514"/>
                      </a:cubicBezTo>
                      <a:cubicBezTo>
                        <a:pt x="129" y="504"/>
                        <a:pt x="129" y="494"/>
                        <a:pt x="129" y="484"/>
                      </a:cubicBezTo>
                      <a:cubicBezTo>
                        <a:pt x="139" y="485"/>
                        <a:pt x="149" y="487"/>
                        <a:pt x="160" y="488"/>
                      </a:cubicBezTo>
                      <a:cubicBezTo>
                        <a:pt x="160" y="498"/>
                        <a:pt x="160" y="508"/>
                        <a:pt x="160" y="518"/>
                      </a:cubicBezTo>
                      <a:close/>
                      <a:moveTo>
                        <a:pt x="160" y="572"/>
                      </a:moveTo>
                      <a:cubicBezTo>
                        <a:pt x="150" y="572"/>
                        <a:pt x="139" y="571"/>
                        <a:pt x="129" y="570"/>
                      </a:cubicBezTo>
                      <a:cubicBezTo>
                        <a:pt x="129" y="560"/>
                        <a:pt x="129" y="550"/>
                        <a:pt x="129" y="539"/>
                      </a:cubicBezTo>
                      <a:cubicBezTo>
                        <a:pt x="139" y="541"/>
                        <a:pt x="150" y="542"/>
                        <a:pt x="160" y="543"/>
                      </a:cubicBezTo>
                      <a:cubicBezTo>
                        <a:pt x="160" y="553"/>
                        <a:pt x="160" y="563"/>
                        <a:pt x="160" y="572"/>
                      </a:cubicBezTo>
                      <a:close/>
                      <a:moveTo>
                        <a:pt x="160" y="627"/>
                      </a:moveTo>
                      <a:cubicBezTo>
                        <a:pt x="150" y="627"/>
                        <a:pt x="140" y="626"/>
                        <a:pt x="129" y="626"/>
                      </a:cubicBezTo>
                      <a:cubicBezTo>
                        <a:pt x="129" y="616"/>
                        <a:pt x="129" y="605"/>
                        <a:pt x="129" y="595"/>
                      </a:cubicBezTo>
                      <a:cubicBezTo>
                        <a:pt x="140" y="596"/>
                        <a:pt x="150" y="597"/>
                        <a:pt x="160" y="598"/>
                      </a:cubicBezTo>
                      <a:cubicBezTo>
                        <a:pt x="160" y="608"/>
                        <a:pt x="160" y="618"/>
                        <a:pt x="160" y="627"/>
                      </a:cubicBezTo>
                      <a:close/>
                      <a:moveTo>
                        <a:pt x="160" y="682"/>
                      </a:moveTo>
                      <a:cubicBezTo>
                        <a:pt x="150" y="682"/>
                        <a:pt x="140" y="682"/>
                        <a:pt x="130" y="681"/>
                      </a:cubicBezTo>
                      <a:cubicBezTo>
                        <a:pt x="130" y="671"/>
                        <a:pt x="130" y="661"/>
                        <a:pt x="130" y="651"/>
                      </a:cubicBezTo>
                      <a:cubicBezTo>
                        <a:pt x="140" y="652"/>
                        <a:pt x="150" y="652"/>
                        <a:pt x="160" y="653"/>
                      </a:cubicBezTo>
                      <a:cubicBezTo>
                        <a:pt x="160" y="663"/>
                        <a:pt x="160" y="673"/>
                        <a:pt x="160" y="682"/>
                      </a:cubicBezTo>
                      <a:close/>
                      <a:moveTo>
                        <a:pt x="160" y="737"/>
                      </a:moveTo>
                      <a:cubicBezTo>
                        <a:pt x="150" y="737"/>
                        <a:pt x="140" y="737"/>
                        <a:pt x="130" y="737"/>
                      </a:cubicBezTo>
                      <a:cubicBezTo>
                        <a:pt x="130" y="727"/>
                        <a:pt x="130" y="717"/>
                        <a:pt x="130" y="706"/>
                      </a:cubicBezTo>
                      <a:cubicBezTo>
                        <a:pt x="140" y="707"/>
                        <a:pt x="150" y="708"/>
                        <a:pt x="160" y="708"/>
                      </a:cubicBezTo>
                      <a:cubicBezTo>
                        <a:pt x="160" y="718"/>
                        <a:pt x="160" y="728"/>
                        <a:pt x="160" y="737"/>
                      </a:cubicBezTo>
                      <a:close/>
                      <a:moveTo>
                        <a:pt x="160" y="792"/>
                      </a:moveTo>
                      <a:cubicBezTo>
                        <a:pt x="150" y="793"/>
                        <a:pt x="140" y="793"/>
                        <a:pt x="130" y="793"/>
                      </a:cubicBezTo>
                      <a:cubicBezTo>
                        <a:pt x="130" y="783"/>
                        <a:pt x="130" y="772"/>
                        <a:pt x="130" y="762"/>
                      </a:cubicBezTo>
                      <a:cubicBezTo>
                        <a:pt x="140" y="762"/>
                        <a:pt x="150" y="763"/>
                        <a:pt x="160" y="763"/>
                      </a:cubicBezTo>
                      <a:cubicBezTo>
                        <a:pt x="160" y="773"/>
                        <a:pt x="160" y="783"/>
                        <a:pt x="160" y="792"/>
                      </a:cubicBezTo>
                      <a:close/>
                      <a:moveTo>
                        <a:pt x="160" y="847"/>
                      </a:moveTo>
                      <a:cubicBezTo>
                        <a:pt x="150" y="848"/>
                        <a:pt x="140" y="848"/>
                        <a:pt x="130" y="849"/>
                      </a:cubicBezTo>
                      <a:cubicBezTo>
                        <a:pt x="130" y="838"/>
                        <a:pt x="130" y="828"/>
                        <a:pt x="130" y="818"/>
                      </a:cubicBezTo>
                      <a:cubicBezTo>
                        <a:pt x="140" y="818"/>
                        <a:pt x="150" y="818"/>
                        <a:pt x="160" y="818"/>
                      </a:cubicBezTo>
                      <a:cubicBezTo>
                        <a:pt x="160" y="828"/>
                        <a:pt x="160" y="838"/>
                        <a:pt x="160" y="847"/>
                      </a:cubicBezTo>
                      <a:close/>
                      <a:moveTo>
                        <a:pt x="160" y="902"/>
                      </a:moveTo>
                      <a:cubicBezTo>
                        <a:pt x="150" y="903"/>
                        <a:pt x="140" y="904"/>
                        <a:pt x="130" y="904"/>
                      </a:cubicBezTo>
                      <a:cubicBezTo>
                        <a:pt x="130" y="894"/>
                        <a:pt x="130" y="884"/>
                        <a:pt x="130" y="874"/>
                      </a:cubicBezTo>
                      <a:cubicBezTo>
                        <a:pt x="140" y="873"/>
                        <a:pt x="150" y="873"/>
                        <a:pt x="160" y="873"/>
                      </a:cubicBezTo>
                      <a:cubicBezTo>
                        <a:pt x="160" y="883"/>
                        <a:pt x="160" y="893"/>
                        <a:pt x="160" y="902"/>
                      </a:cubicBezTo>
                      <a:close/>
                      <a:moveTo>
                        <a:pt x="160" y="957"/>
                      </a:moveTo>
                      <a:cubicBezTo>
                        <a:pt x="150" y="958"/>
                        <a:pt x="140" y="959"/>
                        <a:pt x="130" y="960"/>
                      </a:cubicBezTo>
                      <a:cubicBezTo>
                        <a:pt x="130" y="950"/>
                        <a:pt x="130" y="939"/>
                        <a:pt x="130" y="929"/>
                      </a:cubicBezTo>
                      <a:cubicBezTo>
                        <a:pt x="140" y="929"/>
                        <a:pt x="150" y="928"/>
                        <a:pt x="160" y="928"/>
                      </a:cubicBezTo>
                      <a:cubicBezTo>
                        <a:pt x="160" y="938"/>
                        <a:pt x="160" y="947"/>
                        <a:pt x="160" y="957"/>
                      </a:cubicBezTo>
                      <a:close/>
                      <a:moveTo>
                        <a:pt x="161" y="1012"/>
                      </a:moveTo>
                      <a:cubicBezTo>
                        <a:pt x="150" y="1013"/>
                        <a:pt x="140" y="1014"/>
                        <a:pt x="130" y="1016"/>
                      </a:cubicBezTo>
                      <a:cubicBezTo>
                        <a:pt x="130" y="1005"/>
                        <a:pt x="130" y="995"/>
                        <a:pt x="130" y="985"/>
                      </a:cubicBezTo>
                      <a:cubicBezTo>
                        <a:pt x="140" y="984"/>
                        <a:pt x="150" y="984"/>
                        <a:pt x="161" y="983"/>
                      </a:cubicBezTo>
                      <a:cubicBezTo>
                        <a:pt x="161" y="993"/>
                        <a:pt x="161" y="1002"/>
                        <a:pt x="161" y="1012"/>
                      </a:cubicBezTo>
                      <a:close/>
                      <a:moveTo>
                        <a:pt x="161" y="1067"/>
                      </a:moveTo>
                      <a:cubicBezTo>
                        <a:pt x="130" y="1071"/>
                        <a:pt x="130" y="1071"/>
                        <a:pt x="130" y="1071"/>
                      </a:cubicBezTo>
                      <a:cubicBezTo>
                        <a:pt x="130" y="1041"/>
                        <a:pt x="130" y="1041"/>
                        <a:pt x="130" y="1041"/>
                      </a:cubicBezTo>
                      <a:cubicBezTo>
                        <a:pt x="161" y="1038"/>
                        <a:pt x="161" y="1038"/>
                        <a:pt x="161" y="1038"/>
                      </a:cubicBezTo>
                      <a:lnTo>
                        <a:pt x="161" y="1067"/>
                      </a:lnTo>
                      <a:close/>
                      <a:moveTo>
                        <a:pt x="186" y="1036"/>
                      </a:moveTo>
                      <a:cubicBezTo>
                        <a:pt x="208" y="1034"/>
                        <a:pt x="208" y="1034"/>
                        <a:pt x="208" y="1034"/>
                      </a:cubicBezTo>
                      <a:cubicBezTo>
                        <a:pt x="208" y="1061"/>
                        <a:pt x="208" y="1061"/>
                        <a:pt x="208" y="1061"/>
                      </a:cubicBezTo>
                      <a:cubicBezTo>
                        <a:pt x="186" y="1065"/>
                        <a:pt x="186" y="1065"/>
                        <a:pt x="186" y="1065"/>
                      </a:cubicBezTo>
                      <a:lnTo>
                        <a:pt x="186" y="1036"/>
                      </a:lnTo>
                      <a:close/>
                      <a:moveTo>
                        <a:pt x="186" y="982"/>
                      </a:moveTo>
                      <a:cubicBezTo>
                        <a:pt x="193" y="981"/>
                        <a:pt x="200" y="981"/>
                        <a:pt x="208" y="980"/>
                      </a:cubicBezTo>
                      <a:cubicBezTo>
                        <a:pt x="208" y="990"/>
                        <a:pt x="208" y="999"/>
                        <a:pt x="208" y="1008"/>
                      </a:cubicBezTo>
                      <a:cubicBezTo>
                        <a:pt x="200" y="1008"/>
                        <a:pt x="193" y="1009"/>
                        <a:pt x="186" y="1010"/>
                      </a:cubicBezTo>
                      <a:cubicBezTo>
                        <a:pt x="186" y="1001"/>
                        <a:pt x="186" y="991"/>
                        <a:pt x="186" y="982"/>
                      </a:cubicBezTo>
                      <a:close/>
                      <a:moveTo>
                        <a:pt x="186" y="956"/>
                      </a:moveTo>
                      <a:cubicBezTo>
                        <a:pt x="186" y="946"/>
                        <a:pt x="186" y="937"/>
                        <a:pt x="186" y="928"/>
                      </a:cubicBezTo>
                      <a:cubicBezTo>
                        <a:pt x="193" y="927"/>
                        <a:pt x="200" y="927"/>
                        <a:pt x="208" y="927"/>
                      </a:cubicBezTo>
                      <a:cubicBezTo>
                        <a:pt x="208" y="936"/>
                        <a:pt x="208" y="945"/>
                        <a:pt x="208" y="954"/>
                      </a:cubicBezTo>
                      <a:cubicBezTo>
                        <a:pt x="200" y="954"/>
                        <a:pt x="193" y="955"/>
                        <a:pt x="186" y="956"/>
                      </a:cubicBezTo>
                      <a:close/>
                      <a:moveTo>
                        <a:pt x="186" y="873"/>
                      </a:moveTo>
                      <a:cubicBezTo>
                        <a:pt x="193" y="873"/>
                        <a:pt x="200" y="873"/>
                        <a:pt x="208" y="873"/>
                      </a:cubicBezTo>
                      <a:cubicBezTo>
                        <a:pt x="208" y="882"/>
                        <a:pt x="208" y="891"/>
                        <a:pt x="208" y="900"/>
                      </a:cubicBezTo>
                      <a:cubicBezTo>
                        <a:pt x="200" y="900"/>
                        <a:pt x="193" y="901"/>
                        <a:pt x="186" y="901"/>
                      </a:cubicBezTo>
                      <a:cubicBezTo>
                        <a:pt x="186" y="892"/>
                        <a:pt x="186" y="883"/>
                        <a:pt x="186" y="873"/>
                      </a:cubicBezTo>
                      <a:close/>
                      <a:moveTo>
                        <a:pt x="186" y="847"/>
                      </a:moveTo>
                      <a:cubicBezTo>
                        <a:pt x="186" y="838"/>
                        <a:pt x="186" y="828"/>
                        <a:pt x="186" y="819"/>
                      </a:cubicBezTo>
                      <a:cubicBezTo>
                        <a:pt x="193" y="819"/>
                        <a:pt x="200" y="819"/>
                        <a:pt x="208" y="819"/>
                      </a:cubicBezTo>
                      <a:cubicBezTo>
                        <a:pt x="208" y="828"/>
                        <a:pt x="208" y="837"/>
                        <a:pt x="208" y="846"/>
                      </a:cubicBezTo>
                      <a:cubicBezTo>
                        <a:pt x="200" y="846"/>
                        <a:pt x="193" y="847"/>
                        <a:pt x="186" y="847"/>
                      </a:cubicBezTo>
                      <a:close/>
                      <a:moveTo>
                        <a:pt x="186" y="764"/>
                      </a:moveTo>
                      <a:cubicBezTo>
                        <a:pt x="193" y="765"/>
                        <a:pt x="200" y="765"/>
                        <a:pt x="208" y="765"/>
                      </a:cubicBezTo>
                      <a:cubicBezTo>
                        <a:pt x="208" y="774"/>
                        <a:pt x="208" y="783"/>
                        <a:pt x="208" y="792"/>
                      </a:cubicBezTo>
                      <a:cubicBezTo>
                        <a:pt x="200" y="792"/>
                        <a:pt x="193" y="792"/>
                        <a:pt x="186" y="793"/>
                      </a:cubicBezTo>
                      <a:cubicBezTo>
                        <a:pt x="186" y="783"/>
                        <a:pt x="186" y="774"/>
                        <a:pt x="186" y="764"/>
                      </a:cubicBezTo>
                      <a:close/>
                      <a:moveTo>
                        <a:pt x="186" y="738"/>
                      </a:moveTo>
                      <a:cubicBezTo>
                        <a:pt x="186" y="729"/>
                        <a:pt x="186" y="719"/>
                        <a:pt x="186" y="710"/>
                      </a:cubicBezTo>
                      <a:cubicBezTo>
                        <a:pt x="193" y="710"/>
                        <a:pt x="200" y="711"/>
                        <a:pt x="208" y="711"/>
                      </a:cubicBezTo>
                      <a:cubicBezTo>
                        <a:pt x="208" y="720"/>
                        <a:pt x="208" y="729"/>
                        <a:pt x="208" y="738"/>
                      </a:cubicBezTo>
                      <a:cubicBezTo>
                        <a:pt x="200" y="738"/>
                        <a:pt x="193" y="738"/>
                        <a:pt x="186" y="738"/>
                      </a:cubicBezTo>
                      <a:close/>
                      <a:moveTo>
                        <a:pt x="186" y="656"/>
                      </a:moveTo>
                      <a:cubicBezTo>
                        <a:pt x="193" y="656"/>
                        <a:pt x="200" y="657"/>
                        <a:pt x="208" y="657"/>
                      </a:cubicBezTo>
                      <a:cubicBezTo>
                        <a:pt x="208" y="666"/>
                        <a:pt x="208" y="675"/>
                        <a:pt x="208" y="685"/>
                      </a:cubicBezTo>
                      <a:cubicBezTo>
                        <a:pt x="200" y="684"/>
                        <a:pt x="193" y="684"/>
                        <a:pt x="186" y="684"/>
                      </a:cubicBezTo>
                      <a:cubicBezTo>
                        <a:pt x="186" y="674"/>
                        <a:pt x="186" y="665"/>
                        <a:pt x="186" y="656"/>
                      </a:cubicBezTo>
                      <a:close/>
                      <a:moveTo>
                        <a:pt x="186" y="601"/>
                      </a:moveTo>
                      <a:cubicBezTo>
                        <a:pt x="193" y="602"/>
                        <a:pt x="200" y="603"/>
                        <a:pt x="208" y="604"/>
                      </a:cubicBezTo>
                      <a:cubicBezTo>
                        <a:pt x="208" y="613"/>
                        <a:pt x="208" y="622"/>
                        <a:pt x="208" y="631"/>
                      </a:cubicBezTo>
                      <a:cubicBezTo>
                        <a:pt x="200" y="630"/>
                        <a:pt x="193" y="630"/>
                        <a:pt x="186" y="629"/>
                      </a:cubicBezTo>
                      <a:cubicBezTo>
                        <a:pt x="186" y="620"/>
                        <a:pt x="186" y="611"/>
                        <a:pt x="186" y="601"/>
                      </a:cubicBezTo>
                      <a:close/>
                      <a:moveTo>
                        <a:pt x="186" y="547"/>
                      </a:moveTo>
                      <a:cubicBezTo>
                        <a:pt x="193" y="548"/>
                        <a:pt x="200" y="549"/>
                        <a:pt x="208" y="550"/>
                      </a:cubicBezTo>
                      <a:cubicBezTo>
                        <a:pt x="208" y="559"/>
                        <a:pt x="208" y="568"/>
                        <a:pt x="208" y="577"/>
                      </a:cubicBezTo>
                      <a:cubicBezTo>
                        <a:pt x="200" y="576"/>
                        <a:pt x="193" y="576"/>
                        <a:pt x="186" y="575"/>
                      </a:cubicBezTo>
                      <a:cubicBezTo>
                        <a:pt x="186" y="566"/>
                        <a:pt x="186" y="556"/>
                        <a:pt x="186" y="547"/>
                      </a:cubicBezTo>
                      <a:close/>
                      <a:moveTo>
                        <a:pt x="186" y="492"/>
                      </a:moveTo>
                      <a:cubicBezTo>
                        <a:pt x="193" y="494"/>
                        <a:pt x="200" y="495"/>
                        <a:pt x="208" y="496"/>
                      </a:cubicBezTo>
                      <a:cubicBezTo>
                        <a:pt x="208" y="505"/>
                        <a:pt x="208" y="514"/>
                        <a:pt x="208" y="523"/>
                      </a:cubicBezTo>
                      <a:cubicBezTo>
                        <a:pt x="200" y="522"/>
                        <a:pt x="193" y="521"/>
                        <a:pt x="186" y="521"/>
                      </a:cubicBezTo>
                      <a:cubicBezTo>
                        <a:pt x="186" y="511"/>
                        <a:pt x="186" y="502"/>
                        <a:pt x="186" y="492"/>
                      </a:cubicBezTo>
                      <a:close/>
                      <a:moveTo>
                        <a:pt x="186" y="438"/>
                      </a:moveTo>
                      <a:cubicBezTo>
                        <a:pt x="193" y="439"/>
                        <a:pt x="200" y="441"/>
                        <a:pt x="208" y="442"/>
                      </a:cubicBezTo>
                      <a:cubicBezTo>
                        <a:pt x="208" y="451"/>
                        <a:pt x="208" y="460"/>
                        <a:pt x="208" y="469"/>
                      </a:cubicBezTo>
                      <a:cubicBezTo>
                        <a:pt x="200" y="468"/>
                        <a:pt x="193" y="467"/>
                        <a:pt x="186" y="466"/>
                      </a:cubicBezTo>
                      <a:cubicBezTo>
                        <a:pt x="186" y="457"/>
                        <a:pt x="186" y="448"/>
                        <a:pt x="186" y="438"/>
                      </a:cubicBezTo>
                      <a:close/>
                      <a:moveTo>
                        <a:pt x="186" y="384"/>
                      </a:moveTo>
                      <a:cubicBezTo>
                        <a:pt x="193" y="385"/>
                        <a:pt x="200" y="387"/>
                        <a:pt x="208" y="388"/>
                      </a:cubicBezTo>
                      <a:cubicBezTo>
                        <a:pt x="208" y="397"/>
                        <a:pt x="208" y="406"/>
                        <a:pt x="208" y="415"/>
                      </a:cubicBezTo>
                      <a:cubicBezTo>
                        <a:pt x="200" y="414"/>
                        <a:pt x="193" y="413"/>
                        <a:pt x="186" y="412"/>
                      </a:cubicBezTo>
                      <a:cubicBezTo>
                        <a:pt x="186" y="403"/>
                        <a:pt x="186" y="393"/>
                        <a:pt x="186" y="384"/>
                      </a:cubicBezTo>
                      <a:close/>
                      <a:moveTo>
                        <a:pt x="186" y="329"/>
                      </a:moveTo>
                      <a:cubicBezTo>
                        <a:pt x="193" y="331"/>
                        <a:pt x="200" y="333"/>
                        <a:pt x="208" y="334"/>
                      </a:cubicBezTo>
                      <a:cubicBezTo>
                        <a:pt x="208" y="343"/>
                        <a:pt x="208" y="352"/>
                        <a:pt x="208" y="361"/>
                      </a:cubicBezTo>
                      <a:cubicBezTo>
                        <a:pt x="200" y="360"/>
                        <a:pt x="193" y="359"/>
                        <a:pt x="186" y="358"/>
                      </a:cubicBezTo>
                      <a:cubicBezTo>
                        <a:pt x="186" y="348"/>
                        <a:pt x="186" y="339"/>
                        <a:pt x="186" y="329"/>
                      </a:cubicBezTo>
                      <a:close/>
                      <a:moveTo>
                        <a:pt x="186" y="275"/>
                      </a:moveTo>
                      <a:cubicBezTo>
                        <a:pt x="193" y="277"/>
                        <a:pt x="200" y="279"/>
                        <a:pt x="208" y="280"/>
                      </a:cubicBezTo>
                      <a:cubicBezTo>
                        <a:pt x="208" y="289"/>
                        <a:pt x="208" y="299"/>
                        <a:pt x="208" y="308"/>
                      </a:cubicBezTo>
                      <a:cubicBezTo>
                        <a:pt x="200" y="306"/>
                        <a:pt x="193" y="305"/>
                        <a:pt x="186" y="303"/>
                      </a:cubicBezTo>
                      <a:cubicBezTo>
                        <a:pt x="186" y="294"/>
                        <a:pt x="186" y="284"/>
                        <a:pt x="186" y="275"/>
                      </a:cubicBezTo>
                      <a:close/>
                      <a:moveTo>
                        <a:pt x="186" y="249"/>
                      </a:moveTo>
                      <a:cubicBezTo>
                        <a:pt x="186" y="239"/>
                        <a:pt x="186" y="230"/>
                        <a:pt x="186" y="221"/>
                      </a:cubicBezTo>
                      <a:cubicBezTo>
                        <a:pt x="193" y="223"/>
                        <a:pt x="200" y="225"/>
                        <a:pt x="208" y="227"/>
                      </a:cubicBezTo>
                      <a:cubicBezTo>
                        <a:pt x="208" y="236"/>
                        <a:pt x="208" y="245"/>
                        <a:pt x="208" y="254"/>
                      </a:cubicBezTo>
                      <a:cubicBezTo>
                        <a:pt x="200" y="252"/>
                        <a:pt x="193" y="250"/>
                        <a:pt x="186" y="249"/>
                      </a:cubicBezTo>
                      <a:close/>
                      <a:moveTo>
                        <a:pt x="186" y="166"/>
                      </a:moveTo>
                      <a:cubicBezTo>
                        <a:pt x="193" y="168"/>
                        <a:pt x="200" y="171"/>
                        <a:pt x="208" y="173"/>
                      </a:cubicBezTo>
                      <a:cubicBezTo>
                        <a:pt x="208" y="182"/>
                        <a:pt x="208" y="191"/>
                        <a:pt x="208" y="200"/>
                      </a:cubicBezTo>
                      <a:cubicBezTo>
                        <a:pt x="200" y="198"/>
                        <a:pt x="193" y="196"/>
                        <a:pt x="186" y="194"/>
                      </a:cubicBezTo>
                      <a:cubicBezTo>
                        <a:pt x="186" y="185"/>
                        <a:pt x="186" y="176"/>
                        <a:pt x="186" y="166"/>
                      </a:cubicBezTo>
                      <a:close/>
                      <a:moveTo>
                        <a:pt x="208" y="146"/>
                      </a:moveTo>
                      <a:cubicBezTo>
                        <a:pt x="186" y="140"/>
                        <a:pt x="186" y="140"/>
                        <a:pt x="186" y="140"/>
                      </a:cubicBezTo>
                      <a:cubicBezTo>
                        <a:pt x="186" y="112"/>
                        <a:pt x="186" y="112"/>
                        <a:pt x="186" y="112"/>
                      </a:cubicBezTo>
                      <a:cubicBezTo>
                        <a:pt x="208" y="119"/>
                        <a:pt x="208" y="119"/>
                        <a:pt x="208" y="119"/>
                      </a:cubicBezTo>
                      <a:lnTo>
                        <a:pt x="208" y="146"/>
                      </a:lnTo>
                      <a:close/>
                      <a:moveTo>
                        <a:pt x="228" y="1033"/>
                      </a:moveTo>
                      <a:cubicBezTo>
                        <a:pt x="247" y="1031"/>
                        <a:pt x="247" y="1031"/>
                        <a:pt x="247" y="1031"/>
                      </a:cubicBezTo>
                      <a:cubicBezTo>
                        <a:pt x="247" y="1057"/>
                        <a:pt x="247" y="1057"/>
                        <a:pt x="247" y="1057"/>
                      </a:cubicBezTo>
                      <a:cubicBezTo>
                        <a:pt x="228" y="1060"/>
                        <a:pt x="228" y="1060"/>
                        <a:pt x="228" y="1060"/>
                      </a:cubicBezTo>
                      <a:lnTo>
                        <a:pt x="228" y="1033"/>
                      </a:lnTo>
                      <a:close/>
                      <a:moveTo>
                        <a:pt x="228" y="980"/>
                      </a:moveTo>
                      <a:cubicBezTo>
                        <a:pt x="234" y="979"/>
                        <a:pt x="241" y="979"/>
                        <a:pt x="247" y="978"/>
                      </a:cubicBezTo>
                      <a:cubicBezTo>
                        <a:pt x="247" y="987"/>
                        <a:pt x="247" y="995"/>
                        <a:pt x="247" y="1004"/>
                      </a:cubicBezTo>
                      <a:cubicBezTo>
                        <a:pt x="241" y="1005"/>
                        <a:pt x="234" y="1005"/>
                        <a:pt x="228" y="1006"/>
                      </a:cubicBezTo>
                      <a:cubicBezTo>
                        <a:pt x="228" y="997"/>
                        <a:pt x="228" y="989"/>
                        <a:pt x="228" y="980"/>
                      </a:cubicBezTo>
                      <a:close/>
                      <a:moveTo>
                        <a:pt x="228" y="926"/>
                      </a:moveTo>
                      <a:cubicBezTo>
                        <a:pt x="234" y="926"/>
                        <a:pt x="241" y="926"/>
                        <a:pt x="247" y="926"/>
                      </a:cubicBezTo>
                      <a:cubicBezTo>
                        <a:pt x="247" y="934"/>
                        <a:pt x="247" y="943"/>
                        <a:pt x="247" y="951"/>
                      </a:cubicBezTo>
                      <a:cubicBezTo>
                        <a:pt x="241" y="952"/>
                        <a:pt x="234" y="952"/>
                        <a:pt x="228" y="953"/>
                      </a:cubicBezTo>
                      <a:cubicBezTo>
                        <a:pt x="228" y="944"/>
                        <a:pt x="228" y="935"/>
                        <a:pt x="228" y="926"/>
                      </a:cubicBezTo>
                      <a:close/>
                      <a:moveTo>
                        <a:pt x="228" y="873"/>
                      </a:moveTo>
                      <a:cubicBezTo>
                        <a:pt x="235" y="873"/>
                        <a:pt x="241" y="873"/>
                        <a:pt x="247" y="873"/>
                      </a:cubicBezTo>
                      <a:cubicBezTo>
                        <a:pt x="247" y="881"/>
                        <a:pt x="247" y="890"/>
                        <a:pt x="247" y="898"/>
                      </a:cubicBezTo>
                      <a:cubicBezTo>
                        <a:pt x="241" y="899"/>
                        <a:pt x="235" y="899"/>
                        <a:pt x="228" y="899"/>
                      </a:cubicBezTo>
                      <a:cubicBezTo>
                        <a:pt x="228" y="891"/>
                        <a:pt x="228" y="882"/>
                        <a:pt x="228" y="873"/>
                      </a:cubicBezTo>
                      <a:close/>
                      <a:moveTo>
                        <a:pt x="228" y="820"/>
                      </a:moveTo>
                      <a:cubicBezTo>
                        <a:pt x="235" y="820"/>
                        <a:pt x="241" y="820"/>
                        <a:pt x="247" y="820"/>
                      </a:cubicBezTo>
                      <a:cubicBezTo>
                        <a:pt x="247" y="828"/>
                        <a:pt x="247" y="837"/>
                        <a:pt x="247" y="845"/>
                      </a:cubicBezTo>
                      <a:cubicBezTo>
                        <a:pt x="241" y="845"/>
                        <a:pt x="235" y="846"/>
                        <a:pt x="228" y="846"/>
                      </a:cubicBezTo>
                      <a:cubicBezTo>
                        <a:pt x="228" y="837"/>
                        <a:pt x="228" y="828"/>
                        <a:pt x="228" y="820"/>
                      </a:cubicBezTo>
                      <a:close/>
                      <a:moveTo>
                        <a:pt x="228" y="766"/>
                      </a:moveTo>
                      <a:cubicBezTo>
                        <a:pt x="235" y="766"/>
                        <a:pt x="241" y="767"/>
                        <a:pt x="248" y="767"/>
                      </a:cubicBezTo>
                      <a:cubicBezTo>
                        <a:pt x="248" y="775"/>
                        <a:pt x="248" y="784"/>
                        <a:pt x="248" y="792"/>
                      </a:cubicBezTo>
                      <a:cubicBezTo>
                        <a:pt x="241" y="792"/>
                        <a:pt x="235" y="792"/>
                        <a:pt x="228" y="793"/>
                      </a:cubicBezTo>
                      <a:cubicBezTo>
                        <a:pt x="228" y="784"/>
                        <a:pt x="228" y="775"/>
                        <a:pt x="228" y="766"/>
                      </a:cubicBezTo>
                      <a:close/>
                      <a:moveTo>
                        <a:pt x="229" y="713"/>
                      </a:moveTo>
                      <a:cubicBezTo>
                        <a:pt x="235" y="713"/>
                        <a:pt x="241" y="714"/>
                        <a:pt x="248" y="714"/>
                      </a:cubicBezTo>
                      <a:cubicBezTo>
                        <a:pt x="248" y="722"/>
                        <a:pt x="248" y="731"/>
                        <a:pt x="248" y="739"/>
                      </a:cubicBezTo>
                      <a:cubicBezTo>
                        <a:pt x="241" y="739"/>
                        <a:pt x="235" y="739"/>
                        <a:pt x="229" y="739"/>
                      </a:cubicBezTo>
                      <a:cubicBezTo>
                        <a:pt x="229" y="730"/>
                        <a:pt x="229" y="722"/>
                        <a:pt x="229" y="713"/>
                      </a:cubicBezTo>
                      <a:close/>
                      <a:moveTo>
                        <a:pt x="229" y="659"/>
                      </a:moveTo>
                      <a:cubicBezTo>
                        <a:pt x="235" y="660"/>
                        <a:pt x="241" y="660"/>
                        <a:pt x="248" y="661"/>
                      </a:cubicBezTo>
                      <a:cubicBezTo>
                        <a:pt x="248" y="669"/>
                        <a:pt x="248" y="678"/>
                        <a:pt x="248" y="686"/>
                      </a:cubicBezTo>
                      <a:cubicBezTo>
                        <a:pt x="241" y="686"/>
                        <a:pt x="235" y="686"/>
                        <a:pt x="229" y="686"/>
                      </a:cubicBezTo>
                      <a:cubicBezTo>
                        <a:pt x="229" y="677"/>
                        <a:pt x="229" y="668"/>
                        <a:pt x="229" y="659"/>
                      </a:cubicBezTo>
                      <a:close/>
                      <a:moveTo>
                        <a:pt x="229" y="606"/>
                      </a:moveTo>
                      <a:cubicBezTo>
                        <a:pt x="235" y="607"/>
                        <a:pt x="242" y="607"/>
                        <a:pt x="248" y="608"/>
                      </a:cubicBezTo>
                      <a:cubicBezTo>
                        <a:pt x="248" y="617"/>
                        <a:pt x="248" y="625"/>
                        <a:pt x="248" y="634"/>
                      </a:cubicBezTo>
                      <a:cubicBezTo>
                        <a:pt x="242" y="633"/>
                        <a:pt x="235" y="633"/>
                        <a:pt x="229" y="632"/>
                      </a:cubicBezTo>
                      <a:cubicBezTo>
                        <a:pt x="229" y="624"/>
                        <a:pt x="229" y="615"/>
                        <a:pt x="229" y="606"/>
                      </a:cubicBezTo>
                      <a:close/>
                      <a:moveTo>
                        <a:pt x="229" y="553"/>
                      </a:moveTo>
                      <a:cubicBezTo>
                        <a:pt x="235" y="553"/>
                        <a:pt x="242" y="554"/>
                        <a:pt x="248" y="555"/>
                      </a:cubicBezTo>
                      <a:cubicBezTo>
                        <a:pt x="248" y="564"/>
                        <a:pt x="248" y="572"/>
                        <a:pt x="248" y="581"/>
                      </a:cubicBezTo>
                      <a:cubicBezTo>
                        <a:pt x="242" y="580"/>
                        <a:pt x="235" y="580"/>
                        <a:pt x="229" y="579"/>
                      </a:cubicBezTo>
                      <a:cubicBezTo>
                        <a:pt x="229" y="570"/>
                        <a:pt x="229" y="561"/>
                        <a:pt x="229" y="553"/>
                      </a:cubicBezTo>
                      <a:close/>
                      <a:moveTo>
                        <a:pt x="229" y="499"/>
                      </a:moveTo>
                      <a:cubicBezTo>
                        <a:pt x="236" y="500"/>
                        <a:pt x="242" y="501"/>
                        <a:pt x="248" y="502"/>
                      </a:cubicBezTo>
                      <a:cubicBezTo>
                        <a:pt x="248" y="511"/>
                        <a:pt x="248" y="519"/>
                        <a:pt x="248" y="528"/>
                      </a:cubicBezTo>
                      <a:cubicBezTo>
                        <a:pt x="242" y="527"/>
                        <a:pt x="236" y="526"/>
                        <a:pt x="229" y="526"/>
                      </a:cubicBezTo>
                      <a:cubicBezTo>
                        <a:pt x="229" y="517"/>
                        <a:pt x="229" y="508"/>
                        <a:pt x="229" y="499"/>
                      </a:cubicBezTo>
                      <a:close/>
                      <a:moveTo>
                        <a:pt x="229" y="446"/>
                      </a:moveTo>
                      <a:cubicBezTo>
                        <a:pt x="236" y="447"/>
                        <a:pt x="242" y="448"/>
                        <a:pt x="248" y="449"/>
                      </a:cubicBezTo>
                      <a:cubicBezTo>
                        <a:pt x="248" y="458"/>
                        <a:pt x="248" y="466"/>
                        <a:pt x="248" y="475"/>
                      </a:cubicBezTo>
                      <a:cubicBezTo>
                        <a:pt x="242" y="474"/>
                        <a:pt x="236" y="473"/>
                        <a:pt x="229" y="472"/>
                      </a:cubicBezTo>
                      <a:cubicBezTo>
                        <a:pt x="229" y="464"/>
                        <a:pt x="229" y="455"/>
                        <a:pt x="229" y="446"/>
                      </a:cubicBezTo>
                      <a:close/>
                      <a:moveTo>
                        <a:pt x="230" y="393"/>
                      </a:moveTo>
                      <a:cubicBezTo>
                        <a:pt x="236" y="394"/>
                        <a:pt x="242" y="395"/>
                        <a:pt x="249" y="396"/>
                      </a:cubicBezTo>
                      <a:cubicBezTo>
                        <a:pt x="249" y="405"/>
                        <a:pt x="249" y="413"/>
                        <a:pt x="249" y="422"/>
                      </a:cubicBezTo>
                      <a:cubicBezTo>
                        <a:pt x="242" y="421"/>
                        <a:pt x="236" y="420"/>
                        <a:pt x="230" y="419"/>
                      </a:cubicBezTo>
                      <a:cubicBezTo>
                        <a:pt x="230" y="410"/>
                        <a:pt x="230" y="401"/>
                        <a:pt x="230" y="393"/>
                      </a:cubicBezTo>
                      <a:close/>
                      <a:moveTo>
                        <a:pt x="230" y="339"/>
                      </a:moveTo>
                      <a:cubicBezTo>
                        <a:pt x="236" y="341"/>
                        <a:pt x="242" y="342"/>
                        <a:pt x="249" y="343"/>
                      </a:cubicBezTo>
                      <a:cubicBezTo>
                        <a:pt x="249" y="352"/>
                        <a:pt x="249" y="360"/>
                        <a:pt x="249" y="369"/>
                      </a:cubicBezTo>
                      <a:cubicBezTo>
                        <a:pt x="242" y="368"/>
                        <a:pt x="236" y="367"/>
                        <a:pt x="230" y="366"/>
                      </a:cubicBezTo>
                      <a:cubicBezTo>
                        <a:pt x="230" y="357"/>
                        <a:pt x="230" y="348"/>
                        <a:pt x="230" y="339"/>
                      </a:cubicBezTo>
                      <a:close/>
                      <a:moveTo>
                        <a:pt x="230" y="286"/>
                      </a:moveTo>
                      <a:cubicBezTo>
                        <a:pt x="236" y="287"/>
                        <a:pt x="242" y="289"/>
                        <a:pt x="249" y="291"/>
                      </a:cubicBezTo>
                      <a:cubicBezTo>
                        <a:pt x="249" y="299"/>
                        <a:pt x="249" y="307"/>
                        <a:pt x="249" y="316"/>
                      </a:cubicBezTo>
                      <a:cubicBezTo>
                        <a:pt x="242" y="315"/>
                        <a:pt x="236" y="313"/>
                        <a:pt x="230" y="312"/>
                      </a:cubicBezTo>
                      <a:cubicBezTo>
                        <a:pt x="230" y="303"/>
                        <a:pt x="230" y="295"/>
                        <a:pt x="230" y="286"/>
                      </a:cubicBezTo>
                      <a:close/>
                      <a:moveTo>
                        <a:pt x="230" y="232"/>
                      </a:moveTo>
                      <a:cubicBezTo>
                        <a:pt x="236" y="234"/>
                        <a:pt x="243" y="236"/>
                        <a:pt x="249" y="238"/>
                      </a:cubicBezTo>
                      <a:cubicBezTo>
                        <a:pt x="249" y="246"/>
                        <a:pt x="249" y="255"/>
                        <a:pt x="249" y="263"/>
                      </a:cubicBezTo>
                      <a:cubicBezTo>
                        <a:pt x="243" y="262"/>
                        <a:pt x="236" y="260"/>
                        <a:pt x="230" y="259"/>
                      </a:cubicBezTo>
                      <a:cubicBezTo>
                        <a:pt x="230" y="250"/>
                        <a:pt x="230" y="241"/>
                        <a:pt x="230" y="232"/>
                      </a:cubicBezTo>
                      <a:close/>
                      <a:moveTo>
                        <a:pt x="230" y="179"/>
                      </a:moveTo>
                      <a:cubicBezTo>
                        <a:pt x="236" y="181"/>
                        <a:pt x="243" y="183"/>
                        <a:pt x="249" y="185"/>
                      </a:cubicBezTo>
                      <a:cubicBezTo>
                        <a:pt x="249" y="193"/>
                        <a:pt x="249" y="202"/>
                        <a:pt x="249" y="210"/>
                      </a:cubicBezTo>
                      <a:cubicBezTo>
                        <a:pt x="243" y="209"/>
                        <a:pt x="236" y="207"/>
                        <a:pt x="230" y="205"/>
                      </a:cubicBezTo>
                      <a:cubicBezTo>
                        <a:pt x="230" y="197"/>
                        <a:pt x="230" y="188"/>
                        <a:pt x="230" y="179"/>
                      </a:cubicBezTo>
                      <a:close/>
                      <a:moveTo>
                        <a:pt x="249" y="157"/>
                      </a:moveTo>
                      <a:cubicBezTo>
                        <a:pt x="230" y="152"/>
                        <a:pt x="230" y="152"/>
                        <a:pt x="230" y="152"/>
                      </a:cubicBezTo>
                      <a:cubicBezTo>
                        <a:pt x="230" y="126"/>
                        <a:pt x="230" y="126"/>
                        <a:pt x="230" y="126"/>
                      </a:cubicBezTo>
                      <a:cubicBezTo>
                        <a:pt x="249" y="132"/>
                        <a:pt x="249" y="132"/>
                        <a:pt x="249" y="132"/>
                      </a:cubicBezTo>
                      <a:lnTo>
                        <a:pt x="249" y="157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7" name="Freeform: Shape 67"/>
                <p:cNvSpPr/>
                <p:nvPr/>
              </p:nvSpPr>
              <p:spPr bwMode="auto">
                <a:xfrm>
                  <a:off x="7591471" y="3637200"/>
                  <a:ext cx="211494" cy="1631898"/>
                </a:xfrm>
                <a:custGeom>
                  <a:avLst/>
                  <a:gdLst>
                    <a:gd name="T0" fmla="*/ 0 w 111"/>
                    <a:gd name="T1" fmla="*/ 854 h 854"/>
                    <a:gd name="T2" fmla="*/ 111 w 111"/>
                    <a:gd name="T3" fmla="*/ 36 h 854"/>
                    <a:gd name="T4" fmla="*/ 97 w 111"/>
                    <a:gd name="T5" fmla="*/ 791 h 854"/>
                    <a:gd name="T6" fmla="*/ 16 w 111"/>
                    <a:gd name="T7" fmla="*/ 791 h 854"/>
                    <a:gd name="T8" fmla="*/ 97 w 111"/>
                    <a:gd name="T9" fmla="*/ 791 h 854"/>
                    <a:gd name="T10" fmla="*/ 16 w 111"/>
                    <a:gd name="T11" fmla="*/ 756 h 854"/>
                    <a:gd name="T12" fmla="*/ 97 w 111"/>
                    <a:gd name="T13" fmla="*/ 719 h 854"/>
                    <a:gd name="T14" fmla="*/ 97 w 111"/>
                    <a:gd name="T15" fmla="*/ 684 h 854"/>
                    <a:gd name="T16" fmla="*/ 16 w 111"/>
                    <a:gd name="T17" fmla="*/ 677 h 854"/>
                    <a:gd name="T18" fmla="*/ 97 w 111"/>
                    <a:gd name="T19" fmla="*/ 684 h 854"/>
                    <a:gd name="T20" fmla="*/ 16 w 111"/>
                    <a:gd name="T21" fmla="*/ 642 h 854"/>
                    <a:gd name="T22" fmla="*/ 97 w 111"/>
                    <a:gd name="T23" fmla="*/ 612 h 854"/>
                    <a:gd name="T24" fmla="*/ 97 w 111"/>
                    <a:gd name="T25" fmla="*/ 577 h 854"/>
                    <a:gd name="T26" fmla="*/ 16 w 111"/>
                    <a:gd name="T27" fmla="*/ 563 h 854"/>
                    <a:gd name="T28" fmla="*/ 97 w 111"/>
                    <a:gd name="T29" fmla="*/ 577 h 854"/>
                    <a:gd name="T30" fmla="*/ 16 w 111"/>
                    <a:gd name="T31" fmla="*/ 528 h 854"/>
                    <a:gd name="T32" fmla="*/ 97 w 111"/>
                    <a:gd name="T33" fmla="*/ 505 h 854"/>
                    <a:gd name="T34" fmla="*/ 97 w 111"/>
                    <a:gd name="T35" fmla="*/ 470 h 854"/>
                    <a:gd name="T36" fmla="*/ 16 w 111"/>
                    <a:gd name="T37" fmla="*/ 449 h 854"/>
                    <a:gd name="T38" fmla="*/ 97 w 111"/>
                    <a:gd name="T39" fmla="*/ 470 h 854"/>
                    <a:gd name="T40" fmla="*/ 16 w 111"/>
                    <a:gd name="T41" fmla="*/ 414 h 854"/>
                    <a:gd name="T42" fmla="*/ 97 w 111"/>
                    <a:gd name="T43" fmla="*/ 397 h 854"/>
                    <a:gd name="T44" fmla="*/ 97 w 111"/>
                    <a:gd name="T45" fmla="*/ 363 h 854"/>
                    <a:gd name="T46" fmla="*/ 16 w 111"/>
                    <a:gd name="T47" fmla="*/ 335 h 854"/>
                    <a:gd name="T48" fmla="*/ 97 w 111"/>
                    <a:gd name="T49" fmla="*/ 363 h 854"/>
                    <a:gd name="T50" fmla="*/ 16 w 111"/>
                    <a:gd name="T51" fmla="*/ 300 h 854"/>
                    <a:gd name="T52" fmla="*/ 97 w 111"/>
                    <a:gd name="T53" fmla="*/ 290 h 854"/>
                    <a:gd name="T54" fmla="*/ 97 w 111"/>
                    <a:gd name="T55" fmla="*/ 256 h 854"/>
                    <a:gd name="T56" fmla="*/ 16 w 111"/>
                    <a:gd name="T57" fmla="*/ 221 h 854"/>
                    <a:gd name="T58" fmla="*/ 97 w 111"/>
                    <a:gd name="T59" fmla="*/ 256 h 854"/>
                    <a:gd name="T60" fmla="*/ 16 w 111"/>
                    <a:gd name="T61" fmla="*/ 186 h 854"/>
                    <a:gd name="T62" fmla="*/ 97 w 111"/>
                    <a:gd name="T63" fmla="*/ 183 h 854"/>
                    <a:gd name="T64" fmla="*/ 97 w 111"/>
                    <a:gd name="T65" fmla="*/ 149 h 854"/>
                    <a:gd name="T66" fmla="*/ 16 w 111"/>
                    <a:gd name="T67" fmla="*/ 107 h 854"/>
                    <a:gd name="T68" fmla="*/ 97 w 111"/>
                    <a:gd name="T69" fmla="*/ 149 h 854"/>
                    <a:gd name="T70" fmla="*/ 16 w 111"/>
                    <a:gd name="T71" fmla="*/ 73 h 854"/>
                    <a:gd name="T72" fmla="*/ 97 w 111"/>
                    <a:gd name="T73" fmla="*/ 76 h 8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11" h="854">
                      <a:moveTo>
                        <a:pt x="0" y="0"/>
                      </a:moveTo>
                      <a:cubicBezTo>
                        <a:pt x="0" y="854"/>
                        <a:pt x="0" y="854"/>
                        <a:pt x="0" y="854"/>
                      </a:cubicBezTo>
                      <a:cubicBezTo>
                        <a:pt x="111" y="827"/>
                        <a:pt x="111" y="827"/>
                        <a:pt x="111" y="827"/>
                      </a:cubicBezTo>
                      <a:cubicBezTo>
                        <a:pt x="111" y="36"/>
                        <a:pt x="111" y="36"/>
                        <a:pt x="111" y="36"/>
                      </a:cubicBezTo>
                      <a:lnTo>
                        <a:pt x="0" y="0"/>
                      </a:lnTo>
                      <a:close/>
                      <a:moveTo>
                        <a:pt x="97" y="791"/>
                      </a:moveTo>
                      <a:cubicBezTo>
                        <a:pt x="16" y="813"/>
                        <a:pt x="16" y="813"/>
                        <a:pt x="16" y="813"/>
                      </a:cubicBezTo>
                      <a:cubicBezTo>
                        <a:pt x="16" y="791"/>
                        <a:pt x="16" y="791"/>
                        <a:pt x="16" y="791"/>
                      </a:cubicBezTo>
                      <a:cubicBezTo>
                        <a:pt x="97" y="773"/>
                        <a:pt x="97" y="773"/>
                        <a:pt x="97" y="773"/>
                      </a:cubicBezTo>
                      <a:lnTo>
                        <a:pt x="97" y="791"/>
                      </a:lnTo>
                      <a:close/>
                      <a:moveTo>
                        <a:pt x="97" y="737"/>
                      </a:moveTo>
                      <a:cubicBezTo>
                        <a:pt x="70" y="743"/>
                        <a:pt x="43" y="750"/>
                        <a:pt x="16" y="756"/>
                      </a:cubicBezTo>
                      <a:cubicBezTo>
                        <a:pt x="16" y="748"/>
                        <a:pt x="16" y="741"/>
                        <a:pt x="16" y="734"/>
                      </a:cubicBezTo>
                      <a:cubicBezTo>
                        <a:pt x="43" y="729"/>
                        <a:pt x="70" y="724"/>
                        <a:pt x="97" y="719"/>
                      </a:cubicBezTo>
                      <a:cubicBezTo>
                        <a:pt x="97" y="725"/>
                        <a:pt x="97" y="731"/>
                        <a:pt x="97" y="737"/>
                      </a:cubicBezTo>
                      <a:close/>
                      <a:moveTo>
                        <a:pt x="97" y="684"/>
                      </a:moveTo>
                      <a:cubicBezTo>
                        <a:pt x="70" y="689"/>
                        <a:pt x="43" y="694"/>
                        <a:pt x="16" y="699"/>
                      </a:cubicBezTo>
                      <a:cubicBezTo>
                        <a:pt x="16" y="691"/>
                        <a:pt x="16" y="684"/>
                        <a:pt x="16" y="677"/>
                      </a:cubicBezTo>
                      <a:cubicBezTo>
                        <a:pt x="43" y="673"/>
                        <a:pt x="70" y="669"/>
                        <a:pt x="97" y="666"/>
                      </a:cubicBezTo>
                      <a:cubicBezTo>
                        <a:pt x="97" y="672"/>
                        <a:pt x="97" y="678"/>
                        <a:pt x="97" y="684"/>
                      </a:cubicBezTo>
                      <a:close/>
                      <a:moveTo>
                        <a:pt x="97" y="630"/>
                      </a:moveTo>
                      <a:cubicBezTo>
                        <a:pt x="70" y="634"/>
                        <a:pt x="43" y="638"/>
                        <a:pt x="16" y="642"/>
                      </a:cubicBezTo>
                      <a:cubicBezTo>
                        <a:pt x="16" y="635"/>
                        <a:pt x="16" y="627"/>
                        <a:pt x="16" y="620"/>
                      </a:cubicBezTo>
                      <a:cubicBezTo>
                        <a:pt x="43" y="617"/>
                        <a:pt x="70" y="615"/>
                        <a:pt x="97" y="612"/>
                      </a:cubicBezTo>
                      <a:cubicBezTo>
                        <a:pt x="97" y="618"/>
                        <a:pt x="97" y="624"/>
                        <a:pt x="97" y="630"/>
                      </a:cubicBezTo>
                      <a:close/>
                      <a:moveTo>
                        <a:pt x="97" y="577"/>
                      </a:moveTo>
                      <a:cubicBezTo>
                        <a:pt x="70" y="580"/>
                        <a:pt x="43" y="582"/>
                        <a:pt x="16" y="585"/>
                      </a:cubicBezTo>
                      <a:cubicBezTo>
                        <a:pt x="16" y="578"/>
                        <a:pt x="16" y="570"/>
                        <a:pt x="16" y="563"/>
                      </a:cubicBezTo>
                      <a:cubicBezTo>
                        <a:pt x="43" y="561"/>
                        <a:pt x="70" y="560"/>
                        <a:pt x="97" y="558"/>
                      </a:cubicBezTo>
                      <a:cubicBezTo>
                        <a:pt x="97" y="564"/>
                        <a:pt x="97" y="571"/>
                        <a:pt x="97" y="577"/>
                      </a:cubicBezTo>
                      <a:close/>
                      <a:moveTo>
                        <a:pt x="97" y="523"/>
                      </a:moveTo>
                      <a:cubicBezTo>
                        <a:pt x="70" y="525"/>
                        <a:pt x="43" y="526"/>
                        <a:pt x="16" y="528"/>
                      </a:cubicBezTo>
                      <a:cubicBezTo>
                        <a:pt x="16" y="521"/>
                        <a:pt x="16" y="513"/>
                        <a:pt x="16" y="506"/>
                      </a:cubicBezTo>
                      <a:cubicBezTo>
                        <a:pt x="43" y="505"/>
                        <a:pt x="70" y="505"/>
                        <a:pt x="97" y="505"/>
                      </a:cubicBezTo>
                      <a:cubicBezTo>
                        <a:pt x="97" y="511"/>
                        <a:pt x="97" y="517"/>
                        <a:pt x="97" y="523"/>
                      </a:cubicBezTo>
                      <a:close/>
                      <a:moveTo>
                        <a:pt x="97" y="470"/>
                      </a:moveTo>
                      <a:cubicBezTo>
                        <a:pt x="70" y="470"/>
                        <a:pt x="43" y="471"/>
                        <a:pt x="16" y="471"/>
                      </a:cubicBezTo>
                      <a:cubicBezTo>
                        <a:pt x="16" y="464"/>
                        <a:pt x="16" y="456"/>
                        <a:pt x="16" y="449"/>
                      </a:cubicBezTo>
                      <a:cubicBezTo>
                        <a:pt x="43" y="450"/>
                        <a:pt x="70" y="450"/>
                        <a:pt x="97" y="451"/>
                      </a:cubicBezTo>
                      <a:cubicBezTo>
                        <a:pt x="97" y="457"/>
                        <a:pt x="97" y="464"/>
                        <a:pt x="97" y="470"/>
                      </a:cubicBezTo>
                      <a:close/>
                      <a:moveTo>
                        <a:pt x="97" y="417"/>
                      </a:moveTo>
                      <a:cubicBezTo>
                        <a:pt x="70" y="416"/>
                        <a:pt x="43" y="415"/>
                        <a:pt x="16" y="414"/>
                      </a:cubicBezTo>
                      <a:cubicBezTo>
                        <a:pt x="16" y="407"/>
                        <a:pt x="16" y="399"/>
                        <a:pt x="16" y="392"/>
                      </a:cubicBezTo>
                      <a:cubicBezTo>
                        <a:pt x="43" y="394"/>
                        <a:pt x="70" y="396"/>
                        <a:pt x="97" y="397"/>
                      </a:cubicBezTo>
                      <a:cubicBezTo>
                        <a:pt x="97" y="404"/>
                        <a:pt x="97" y="410"/>
                        <a:pt x="97" y="417"/>
                      </a:cubicBezTo>
                      <a:close/>
                      <a:moveTo>
                        <a:pt x="97" y="363"/>
                      </a:moveTo>
                      <a:cubicBezTo>
                        <a:pt x="70" y="361"/>
                        <a:pt x="43" y="359"/>
                        <a:pt x="16" y="357"/>
                      </a:cubicBezTo>
                      <a:cubicBezTo>
                        <a:pt x="16" y="350"/>
                        <a:pt x="16" y="342"/>
                        <a:pt x="16" y="335"/>
                      </a:cubicBezTo>
                      <a:cubicBezTo>
                        <a:pt x="43" y="338"/>
                        <a:pt x="70" y="341"/>
                        <a:pt x="97" y="344"/>
                      </a:cubicBezTo>
                      <a:cubicBezTo>
                        <a:pt x="97" y="350"/>
                        <a:pt x="97" y="357"/>
                        <a:pt x="97" y="363"/>
                      </a:cubicBezTo>
                      <a:close/>
                      <a:moveTo>
                        <a:pt x="97" y="310"/>
                      </a:moveTo>
                      <a:cubicBezTo>
                        <a:pt x="70" y="307"/>
                        <a:pt x="43" y="303"/>
                        <a:pt x="16" y="300"/>
                      </a:cubicBezTo>
                      <a:cubicBezTo>
                        <a:pt x="16" y="293"/>
                        <a:pt x="16" y="286"/>
                        <a:pt x="16" y="278"/>
                      </a:cubicBezTo>
                      <a:cubicBezTo>
                        <a:pt x="43" y="282"/>
                        <a:pt x="70" y="286"/>
                        <a:pt x="97" y="290"/>
                      </a:cubicBezTo>
                      <a:cubicBezTo>
                        <a:pt x="97" y="297"/>
                        <a:pt x="97" y="303"/>
                        <a:pt x="97" y="310"/>
                      </a:cubicBezTo>
                      <a:close/>
                      <a:moveTo>
                        <a:pt x="97" y="256"/>
                      </a:moveTo>
                      <a:cubicBezTo>
                        <a:pt x="70" y="252"/>
                        <a:pt x="43" y="248"/>
                        <a:pt x="16" y="243"/>
                      </a:cubicBezTo>
                      <a:cubicBezTo>
                        <a:pt x="16" y="236"/>
                        <a:pt x="16" y="229"/>
                        <a:pt x="16" y="221"/>
                      </a:cubicBezTo>
                      <a:cubicBezTo>
                        <a:pt x="43" y="226"/>
                        <a:pt x="70" y="231"/>
                        <a:pt x="97" y="237"/>
                      </a:cubicBezTo>
                      <a:cubicBezTo>
                        <a:pt x="97" y="243"/>
                        <a:pt x="97" y="250"/>
                        <a:pt x="97" y="256"/>
                      </a:cubicBezTo>
                      <a:close/>
                      <a:moveTo>
                        <a:pt x="97" y="203"/>
                      </a:moveTo>
                      <a:cubicBezTo>
                        <a:pt x="70" y="197"/>
                        <a:pt x="43" y="192"/>
                        <a:pt x="16" y="186"/>
                      </a:cubicBezTo>
                      <a:cubicBezTo>
                        <a:pt x="16" y="179"/>
                        <a:pt x="16" y="172"/>
                        <a:pt x="16" y="164"/>
                      </a:cubicBezTo>
                      <a:cubicBezTo>
                        <a:pt x="43" y="171"/>
                        <a:pt x="70" y="177"/>
                        <a:pt x="97" y="183"/>
                      </a:cubicBezTo>
                      <a:cubicBezTo>
                        <a:pt x="97" y="190"/>
                        <a:pt x="97" y="196"/>
                        <a:pt x="97" y="203"/>
                      </a:cubicBezTo>
                      <a:close/>
                      <a:moveTo>
                        <a:pt x="97" y="149"/>
                      </a:moveTo>
                      <a:cubicBezTo>
                        <a:pt x="70" y="143"/>
                        <a:pt x="43" y="136"/>
                        <a:pt x="16" y="129"/>
                      </a:cubicBezTo>
                      <a:cubicBezTo>
                        <a:pt x="16" y="122"/>
                        <a:pt x="16" y="115"/>
                        <a:pt x="16" y="107"/>
                      </a:cubicBezTo>
                      <a:cubicBezTo>
                        <a:pt x="43" y="115"/>
                        <a:pt x="70" y="122"/>
                        <a:pt x="97" y="129"/>
                      </a:cubicBezTo>
                      <a:cubicBezTo>
                        <a:pt x="97" y="136"/>
                        <a:pt x="97" y="143"/>
                        <a:pt x="97" y="149"/>
                      </a:cubicBezTo>
                      <a:close/>
                      <a:moveTo>
                        <a:pt x="97" y="96"/>
                      </a:moveTo>
                      <a:cubicBezTo>
                        <a:pt x="16" y="73"/>
                        <a:pt x="16" y="73"/>
                        <a:pt x="16" y="73"/>
                      </a:cubicBezTo>
                      <a:cubicBezTo>
                        <a:pt x="16" y="50"/>
                        <a:pt x="16" y="50"/>
                        <a:pt x="16" y="50"/>
                      </a:cubicBezTo>
                      <a:cubicBezTo>
                        <a:pt x="97" y="76"/>
                        <a:pt x="97" y="76"/>
                        <a:pt x="97" y="76"/>
                      </a:cubicBezTo>
                      <a:lnTo>
                        <a:pt x="97" y="96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8" name="Freeform: Shape 68"/>
                <p:cNvSpPr/>
                <p:nvPr/>
              </p:nvSpPr>
              <p:spPr bwMode="auto">
                <a:xfrm>
                  <a:off x="7167178" y="3639812"/>
                  <a:ext cx="407322" cy="1629287"/>
                </a:xfrm>
                <a:custGeom>
                  <a:avLst/>
                  <a:gdLst>
                    <a:gd name="T0" fmla="*/ 176 w 213"/>
                    <a:gd name="T1" fmla="*/ 810 h 853"/>
                    <a:gd name="T2" fmla="*/ 141 w 213"/>
                    <a:gd name="T3" fmla="*/ 763 h 853"/>
                    <a:gd name="T4" fmla="*/ 141 w 213"/>
                    <a:gd name="T5" fmla="*/ 697 h 853"/>
                    <a:gd name="T6" fmla="*/ 176 w 213"/>
                    <a:gd name="T7" fmla="*/ 655 h 853"/>
                    <a:gd name="T8" fmla="*/ 176 w 213"/>
                    <a:gd name="T9" fmla="*/ 638 h 853"/>
                    <a:gd name="T10" fmla="*/ 176 w 213"/>
                    <a:gd name="T11" fmla="*/ 552 h 853"/>
                    <a:gd name="T12" fmla="*/ 141 w 213"/>
                    <a:gd name="T13" fmla="*/ 510 h 853"/>
                    <a:gd name="T14" fmla="*/ 141 w 213"/>
                    <a:gd name="T15" fmla="*/ 444 h 853"/>
                    <a:gd name="T16" fmla="*/ 176 w 213"/>
                    <a:gd name="T17" fmla="*/ 397 h 853"/>
                    <a:gd name="T18" fmla="*/ 176 w 213"/>
                    <a:gd name="T19" fmla="*/ 379 h 853"/>
                    <a:gd name="T20" fmla="*/ 176 w 213"/>
                    <a:gd name="T21" fmla="*/ 336 h 853"/>
                    <a:gd name="T22" fmla="*/ 141 w 213"/>
                    <a:gd name="T23" fmla="*/ 256 h 853"/>
                    <a:gd name="T24" fmla="*/ 141 w 213"/>
                    <a:gd name="T25" fmla="*/ 190 h 853"/>
                    <a:gd name="T26" fmla="*/ 176 w 213"/>
                    <a:gd name="T27" fmla="*/ 138 h 853"/>
                    <a:gd name="T28" fmla="*/ 176 w 213"/>
                    <a:gd name="T29" fmla="*/ 121 h 853"/>
                    <a:gd name="T30" fmla="*/ 94 w 213"/>
                    <a:gd name="T31" fmla="*/ 78 h 853"/>
                    <a:gd name="T32" fmla="*/ 117 w 213"/>
                    <a:gd name="T33" fmla="*/ 112 h 853"/>
                    <a:gd name="T34" fmla="*/ 117 w 213"/>
                    <a:gd name="T35" fmla="*/ 177 h 853"/>
                    <a:gd name="T36" fmla="*/ 94 w 213"/>
                    <a:gd name="T37" fmla="*/ 223 h 853"/>
                    <a:gd name="T38" fmla="*/ 94 w 213"/>
                    <a:gd name="T39" fmla="*/ 242 h 853"/>
                    <a:gd name="T40" fmla="*/ 94 w 213"/>
                    <a:gd name="T41" fmla="*/ 324 h 853"/>
                    <a:gd name="T42" fmla="*/ 116 w 213"/>
                    <a:gd name="T43" fmla="*/ 362 h 853"/>
                    <a:gd name="T44" fmla="*/ 116 w 213"/>
                    <a:gd name="T45" fmla="*/ 427 h 853"/>
                    <a:gd name="T46" fmla="*/ 94 w 213"/>
                    <a:gd name="T47" fmla="*/ 469 h 853"/>
                    <a:gd name="T48" fmla="*/ 94 w 213"/>
                    <a:gd name="T49" fmla="*/ 489 h 853"/>
                    <a:gd name="T50" fmla="*/ 93 w 213"/>
                    <a:gd name="T51" fmla="*/ 571 h 853"/>
                    <a:gd name="T52" fmla="*/ 116 w 213"/>
                    <a:gd name="T53" fmla="*/ 612 h 853"/>
                    <a:gd name="T54" fmla="*/ 116 w 213"/>
                    <a:gd name="T55" fmla="*/ 676 h 853"/>
                    <a:gd name="T56" fmla="*/ 93 w 213"/>
                    <a:gd name="T57" fmla="*/ 716 h 853"/>
                    <a:gd name="T58" fmla="*/ 93 w 213"/>
                    <a:gd name="T59" fmla="*/ 735 h 853"/>
                    <a:gd name="T60" fmla="*/ 74 w 213"/>
                    <a:gd name="T61" fmla="*/ 796 h 853"/>
                    <a:gd name="T62" fmla="*/ 58 w 213"/>
                    <a:gd name="T63" fmla="*/ 754 h 853"/>
                    <a:gd name="T64" fmla="*/ 74 w 213"/>
                    <a:gd name="T65" fmla="*/ 694 h 853"/>
                    <a:gd name="T66" fmla="*/ 74 w 213"/>
                    <a:gd name="T67" fmla="*/ 653 h 853"/>
                    <a:gd name="T68" fmla="*/ 58 w 213"/>
                    <a:gd name="T69" fmla="*/ 633 h 853"/>
                    <a:gd name="T70" fmla="*/ 58 w 213"/>
                    <a:gd name="T71" fmla="*/ 552 h 853"/>
                    <a:gd name="T72" fmla="*/ 58 w 213"/>
                    <a:gd name="T73" fmla="*/ 512 h 853"/>
                    <a:gd name="T74" fmla="*/ 58 w 213"/>
                    <a:gd name="T75" fmla="*/ 452 h 853"/>
                    <a:gd name="T76" fmla="*/ 74 w 213"/>
                    <a:gd name="T77" fmla="*/ 409 h 853"/>
                    <a:gd name="T78" fmla="*/ 74 w 213"/>
                    <a:gd name="T79" fmla="*/ 390 h 853"/>
                    <a:gd name="T80" fmla="*/ 74 w 213"/>
                    <a:gd name="T81" fmla="*/ 308 h 853"/>
                    <a:gd name="T82" fmla="*/ 58 w 213"/>
                    <a:gd name="T83" fmla="*/ 271 h 853"/>
                    <a:gd name="T84" fmla="*/ 58 w 213"/>
                    <a:gd name="T85" fmla="*/ 210 h 853"/>
                    <a:gd name="T86" fmla="*/ 74 w 213"/>
                    <a:gd name="T87" fmla="*/ 186 h 853"/>
                    <a:gd name="T88" fmla="*/ 74 w 213"/>
                    <a:gd name="T89" fmla="*/ 146 h 853"/>
                    <a:gd name="T90" fmla="*/ 43 w 213"/>
                    <a:gd name="T91" fmla="*/ 793 h 853"/>
                    <a:gd name="T92" fmla="*/ 28 w 213"/>
                    <a:gd name="T93" fmla="*/ 751 h 853"/>
                    <a:gd name="T94" fmla="*/ 28 w 213"/>
                    <a:gd name="T95" fmla="*/ 692 h 853"/>
                    <a:gd name="T96" fmla="*/ 43 w 213"/>
                    <a:gd name="T97" fmla="*/ 653 h 853"/>
                    <a:gd name="T98" fmla="*/ 42 w 213"/>
                    <a:gd name="T99" fmla="*/ 633 h 853"/>
                    <a:gd name="T100" fmla="*/ 42 w 213"/>
                    <a:gd name="T101" fmla="*/ 553 h 853"/>
                    <a:gd name="T102" fmla="*/ 28 w 213"/>
                    <a:gd name="T103" fmla="*/ 514 h 853"/>
                    <a:gd name="T104" fmla="*/ 28 w 213"/>
                    <a:gd name="T105" fmla="*/ 455 h 853"/>
                    <a:gd name="T106" fmla="*/ 42 w 213"/>
                    <a:gd name="T107" fmla="*/ 414 h 853"/>
                    <a:gd name="T108" fmla="*/ 42 w 213"/>
                    <a:gd name="T109" fmla="*/ 393 h 853"/>
                    <a:gd name="T110" fmla="*/ 42 w 213"/>
                    <a:gd name="T111" fmla="*/ 314 h 853"/>
                    <a:gd name="T112" fmla="*/ 27 w 213"/>
                    <a:gd name="T113" fmla="*/ 276 h 853"/>
                    <a:gd name="T114" fmla="*/ 27 w 213"/>
                    <a:gd name="T115" fmla="*/ 218 h 853"/>
                    <a:gd name="T116" fmla="*/ 41 w 213"/>
                    <a:gd name="T117" fmla="*/ 174 h 853"/>
                    <a:gd name="T118" fmla="*/ 41 w 213"/>
                    <a:gd name="T119" fmla="*/ 154 h 8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13" h="853">
                      <a:moveTo>
                        <a:pt x="0" y="820"/>
                      </a:moveTo>
                      <a:cubicBezTo>
                        <a:pt x="213" y="853"/>
                        <a:pt x="213" y="853"/>
                        <a:pt x="213" y="853"/>
                      </a:cubicBezTo>
                      <a:cubicBezTo>
                        <a:pt x="213" y="0"/>
                        <a:pt x="213" y="0"/>
                        <a:pt x="213" y="0"/>
                      </a:cubicBezTo>
                      <a:cubicBezTo>
                        <a:pt x="0" y="73"/>
                        <a:pt x="0" y="73"/>
                        <a:pt x="0" y="73"/>
                      </a:cubicBezTo>
                      <a:lnTo>
                        <a:pt x="0" y="820"/>
                      </a:lnTo>
                      <a:close/>
                      <a:moveTo>
                        <a:pt x="176" y="810"/>
                      </a:moveTo>
                      <a:cubicBezTo>
                        <a:pt x="141" y="805"/>
                        <a:pt x="141" y="805"/>
                        <a:pt x="141" y="805"/>
                      </a:cubicBezTo>
                      <a:cubicBezTo>
                        <a:pt x="141" y="781"/>
                        <a:pt x="141" y="781"/>
                        <a:pt x="141" y="781"/>
                      </a:cubicBezTo>
                      <a:cubicBezTo>
                        <a:pt x="176" y="785"/>
                        <a:pt x="176" y="785"/>
                        <a:pt x="176" y="785"/>
                      </a:cubicBezTo>
                      <a:lnTo>
                        <a:pt x="176" y="810"/>
                      </a:lnTo>
                      <a:close/>
                      <a:moveTo>
                        <a:pt x="176" y="767"/>
                      </a:moveTo>
                      <a:cubicBezTo>
                        <a:pt x="164" y="766"/>
                        <a:pt x="152" y="764"/>
                        <a:pt x="141" y="763"/>
                      </a:cubicBezTo>
                      <a:cubicBezTo>
                        <a:pt x="141" y="755"/>
                        <a:pt x="141" y="747"/>
                        <a:pt x="141" y="739"/>
                      </a:cubicBezTo>
                      <a:cubicBezTo>
                        <a:pt x="152" y="740"/>
                        <a:pt x="164" y="741"/>
                        <a:pt x="176" y="741"/>
                      </a:cubicBezTo>
                      <a:cubicBezTo>
                        <a:pt x="176" y="750"/>
                        <a:pt x="176" y="759"/>
                        <a:pt x="176" y="767"/>
                      </a:cubicBezTo>
                      <a:close/>
                      <a:moveTo>
                        <a:pt x="176" y="724"/>
                      </a:moveTo>
                      <a:cubicBezTo>
                        <a:pt x="164" y="723"/>
                        <a:pt x="152" y="722"/>
                        <a:pt x="141" y="721"/>
                      </a:cubicBezTo>
                      <a:cubicBezTo>
                        <a:pt x="141" y="713"/>
                        <a:pt x="141" y="705"/>
                        <a:pt x="141" y="697"/>
                      </a:cubicBezTo>
                      <a:cubicBezTo>
                        <a:pt x="152" y="697"/>
                        <a:pt x="164" y="698"/>
                        <a:pt x="176" y="698"/>
                      </a:cubicBezTo>
                      <a:cubicBezTo>
                        <a:pt x="176" y="707"/>
                        <a:pt x="176" y="715"/>
                        <a:pt x="176" y="724"/>
                      </a:cubicBezTo>
                      <a:close/>
                      <a:moveTo>
                        <a:pt x="176" y="681"/>
                      </a:moveTo>
                      <a:cubicBezTo>
                        <a:pt x="164" y="680"/>
                        <a:pt x="152" y="679"/>
                        <a:pt x="141" y="679"/>
                      </a:cubicBezTo>
                      <a:cubicBezTo>
                        <a:pt x="141" y="671"/>
                        <a:pt x="141" y="663"/>
                        <a:pt x="141" y="655"/>
                      </a:cubicBezTo>
                      <a:cubicBezTo>
                        <a:pt x="152" y="655"/>
                        <a:pt x="164" y="655"/>
                        <a:pt x="176" y="655"/>
                      </a:cubicBezTo>
                      <a:cubicBezTo>
                        <a:pt x="176" y="664"/>
                        <a:pt x="176" y="672"/>
                        <a:pt x="176" y="681"/>
                      </a:cubicBezTo>
                      <a:close/>
                      <a:moveTo>
                        <a:pt x="176" y="638"/>
                      </a:moveTo>
                      <a:cubicBezTo>
                        <a:pt x="164" y="637"/>
                        <a:pt x="152" y="637"/>
                        <a:pt x="141" y="636"/>
                      </a:cubicBezTo>
                      <a:cubicBezTo>
                        <a:pt x="141" y="628"/>
                        <a:pt x="141" y="620"/>
                        <a:pt x="141" y="613"/>
                      </a:cubicBezTo>
                      <a:cubicBezTo>
                        <a:pt x="152" y="612"/>
                        <a:pt x="164" y="612"/>
                        <a:pt x="176" y="612"/>
                      </a:cubicBezTo>
                      <a:cubicBezTo>
                        <a:pt x="176" y="621"/>
                        <a:pt x="176" y="629"/>
                        <a:pt x="176" y="638"/>
                      </a:cubicBezTo>
                      <a:close/>
                      <a:moveTo>
                        <a:pt x="176" y="595"/>
                      </a:moveTo>
                      <a:cubicBezTo>
                        <a:pt x="164" y="595"/>
                        <a:pt x="152" y="594"/>
                        <a:pt x="141" y="594"/>
                      </a:cubicBezTo>
                      <a:cubicBezTo>
                        <a:pt x="141" y="586"/>
                        <a:pt x="141" y="578"/>
                        <a:pt x="141" y="570"/>
                      </a:cubicBezTo>
                      <a:cubicBezTo>
                        <a:pt x="152" y="570"/>
                        <a:pt x="164" y="570"/>
                        <a:pt x="176" y="569"/>
                      </a:cubicBezTo>
                      <a:cubicBezTo>
                        <a:pt x="176" y="578"/>
                        <a:pt x="176" y="586"/>
                        <a:pt x="176" y="595"/>
                      </a:cubicBezTo>
                      <a:close/>
                      <a:moveTo>
                        <a:pt x="176" y="552"/>
                      </a:moveTo>
                      <a:cubicBezTo>
                        <a:pt x="164" y="552"/>
                        <a:pt x="152" y="552"/>
                        <a:pt x="141" y="552"/>
                      </a:cubicBezTo>
                      <a:cubicBezTo>
                        <a:pt x="141" y="544"/>
                        <a:pt x="141" y="536"/>
                        <a:pt x="141" y="528"/>
                      </a:cubicBezTo>
                      <a:cubicBezTo>
                        <a:pt x="152" y="527"/>
                        <a:pt x="164" y="527"/>
                        <a:pt x="176" y="526"/>
                      </a:cubicBezTo>
                      <a:cubicBezTo>
                        <a:pt x="176" y="535"/>
                        <a:pt x="176" y="543"/>
                        <a:pt x="176" y="552"/>
                      </a:cubicBezTo>
                      <a:close/>
                      <a:moveTo>
                        <a:pt x="176" y="509"/>
                      </a:moveTo>
                      <a:cubicBezTo>
                        <a:pt x="164" y="509"/>
                        <a:pt x="152" y="509"/>
                        <a:pt x="141" y="510"/>
                      </a:cubicBezTo>
                      <a:cubicBezTo>
                        <a:pt x="141" y="502"/>
                        <a:pt x="141" y="494"/>
                        <a:pt x="141" y="486"/>
                      </a:cubicBezTo>
                      <a:cubicBezTo>
                        <a:pt x="152" y="485"/>
                        <a:pt x="164" y="484"/>
                        <a:pt x="176" y="483"/>
                      </a:cubicBezTo>
                      <a:cubicBezTo>
                        <a:pt x="176" y="492"/>
                        <a:pt x="176" y="500"/>
                        <a:pt x="176" y="509"/>
                      </a:cubicBezTo>
                      <a:close/>
                      <a:moveTo>
                        <a:pt x="176" y="466"/>
                      </a:moveTo>
                      <a:cubicBezTo>
                        <a:pt x="164" y="466"/>
                        <a:pt x="152" y="467"/>
                        <a:pt x="141" y="467"/>
                      </a:cubicBezTo>
                      <a:cubicBezTo>
                        <a:pt x="141" y="460"/>
                        <a:pt x="141" y="452"/>
                        <a:pt x="141" y="444"/>
                      </a:cubicBezTo>
                      <a:cubicBezTo>
                        <a:pt x="152" y="442"/>
                        <a:pt x="164" y="441"/>
                        <a:pt x="176" y="440"/>
                      </a:cubicBezTo>
                      <a:cubicBezTo>
                        <a:pt x="176" y="448"/>
                        <a:pt x="176" y="457"/>
                        <a:pt x="176" y="466"/>
                      </a:cubicBezTo>
                      <a:close/>
                      <a:moveTo>
                        <a:pt x="176" y="422"/>
                      </a:moveTo>
                      <a:cubicBezTo>
                        <a:pt x="164" y="423"/>
                        <a:pt x="152" y="424"/>
                        <a:pt x="141" y="425"/>
                      </a:cubicBezTo>
                      <a:cubicBezTo>
                        <a:pt x="141" y="417"/>
                        <a:pt x="141" y="409"/>
                        <a:pt x="141" y="401"/>
                      </a:cubicBezTo>
                      <a:cubicBezTo>
                        <a:pt x="152" y="400"/>
                        <a:pt x="164" y="398"/>
                        <a:pt x="176" y="397"/>
                      </a:cubicBezTo>
                      <a:cubicBezTo>
                        <a:pt x="176" y="405"/>
                        <a:pt x="176" y="414"/>
                        <a:pt x="176" y="422"/>
                      </a:cubicBezTo>
                      <a:close/>
                      <a:moveTo>
                        <a:pt x="176" y="379"/>
                      </a:moveTo>
                      <a:cubicBezTo>
                        <a:pt x="164" y="381"/>
                        <a:pt x="152" y="382"/>
                        <a:pt x="141" y="383"/>
                      </a:cubicBezTo>
                      <a:cubicBezTo>
                        <a:pt x="141" y="375"/>
                        <a:pt x="141" y="367"/>
                        <a:pt x="141" y="359"/>
                      </a:cubicBezTo>
                      <a:cubicBezTo>
                        <a:pt x="152" y="357"/>
                        <a:pt x="164" y="356"/>
                        <a:pt x="176" y="354"/>
                      </a:cubicBezTo>
                      <a:cubicBezTo>
                        <a:pt x="176" y="362"/>
                        <a:pt x="176" y="371"/>
                        <a:pt x="176" y="379"/>
                      </a:cubicBezTo>
                      <a:close/>
                      <a:moveTo>
                        <a:pt x="141" y="299"/>
                      </a:moveTo>
                      <a:cubicBezTo>
                        <a:pt x="141" y="291"/>
                        <a:pt x="141" y="283"/>
                        <a:pt x="141" y="275"/>
                      </a:cubicBezTo>
                      <a:cubicBezTo>
                        <a:pt x="152" y="272"/>
                        <a:pt x="164" y="270"/>
                        <a:pt x="176" y="268"/>
                      </a:cubicBezTo>
                      <a:cubicBezTo>
                        <a:pt x="176" y="276"/>
                        <a:pt x="176" y="285"/>
                        <a:pt x="176" y="293"/>
                      </a:cubicBezTo>
                      <a:cubicBezTo>
                        <a:pt x="164" y="295"/>
                        <a:pt x="152" y="297"/>
                        <a:pt x="141" y="299"/>
                      </a:cubicBezTo>
                      <a:close/>
                      <a:moveTo>
                        <a:pt x="176" y="336"/>
                      </a:moveTo>
                      <a:cubicBezTo>
                        <a:pt x="164" y="338"/>
                        <a:pt x="152" y="339"/>
                        <a:pt x="141" y="341"/>
                      </a:cubicBezTo>
                      <a:cubicBezTo>
                        <a:pt x="141" y="333"/>
                        <a:pt x="141" y="325"/>
                        <a:pt x="141" y="317"/>
                      </a:cubicBezTo>
                      <a:cubicBezTo>
                        <a:pt x="152" y="315"/>
                        <a:pt x="164" y="313"/>
                        <a:pt x="176" y="311"/>
                      </a:cubicBezTo>
                      <a:cubicBezTo>
                        <a:pt x="176" y="319"/>
                        <a:pt x="176" y="328"/>
                        <a:pt x="176" y="336"/>
                      </a:cubicBezTo>
                      <a:close/>
                      <a:moveTo>
                        <a:pt x="176" y="250"/>
                      </a:moveTo>
                      <a:cubicBezTo>
                        <a:pt x="164" y="252"/>
                        <a:pt x="152" y="254"/>
                        <a:pt x="141" y="256"/>
                      </a:cubicBezTo>
                      <a:cubicBezTo>
                        <a:pt x="141" y="248"/>
                        <a:pt x="141" y="240"/>
                        <a:pt x="141" y="232"/>
                      </a:cubicBezTo>
                      <a:cubicBezTo>
                        <a:pt x="152" y="230"/>
                        <a:pt x="164" y="227"/>
                        <a:pt x="176" y="224"/>
                      </a:cubicBezTo>
                      <a:cubicBezTo>
                        <a:pt x="176" y="233"/>
                        <a:pt x="176" y="242"/>
                        <a:pt x="176" y="250"/>
                      </a:cubicBezTo>
                      <a:close/>
                      <a:moveTo>
                        <a:pt x="176" y="207"/>
                      </a:moveTo>
                      <a:cubicBezTo>
                        <a:pt x="164" y="209"/>
                        <a:pt x="152" y="212"/>
                        <a:pt x="141" y="214"/>
                      </a:cubicBezTo>
                      <a:cubicBezTo>
                        <a:pt x="141" y="206"/>
                        <a:pt x="141" y="198"/>
                        <a:pt x="141" y="190"/>
                      </a:cubicBezTo>
                      <a:cubicBezTo>
                        <a:pt x="152" y="187"/>
                        <a:pt x="164" y="184"/>
                        <a:pt x="176" y="181"/>
                      </a:cubicBezTo>
                      <a:cubicBezTo>
                        <a:pt x="176" y="190"/>
                        <a:pt x="176" y="198"/>
                        <a:pt x="176" y="207"/>
                      </a:cubicBezTo>
                      <a:close/>
                      <a:moveTo>
                        <a:pt x="176" y="164"/>
                      </a:moveTo>
                      <a:cubicBezTo>
                        <a:pt x="164" y="167"/>
                        <a:pt x="152" y="169"/>
                        <a:pt x="141" y="172"/>
                      </a:cubicBezTo>
                      <a:cubicBezTo>
                        <a:pt x="141" y="164"/>
                        <a:pt x="141" y="156"/>
                        <a:pt x="141" y="148"/>
                      </a:cubicBezTo>
                      <a:cubicBezTo>
                        <a:pt x="152" y="145"/>
                        <a:pt x="164" y="142"/>
                        <a:pt x="176" y="138"/>
                      </a:cubicBezTo>
                      <a:cubicBezTo>
                        <a:pt x="176" y="147"/>
                        <a:pt x="176" y="155"/>
                        <a:pt x="176" y="164"/>
                      </a:cubicBezTo>
                      <a:close/>
                      <a:moveTo>
                        <a:pt x="176" y="121"/>
                      </a:moveTo>
                      <a:cubicBezTo>
                        <a:pt x="164" y="124"/>
                        <a:pt x="152" y="127"/>
                        <a:pt x="141" y="130"/>
                      </a:cubicBezTo>
                      <a:cubicBezTo>
                        <a:pt x="141" y="122"/>
                        <a:pt x="141" y="114"/>
                        <a:pt x="141" y="106"/>
                      </a:cubicBezTo>
                      <a:cubicBezTo>
                        <a:pt x="152" y="102"/>
                        <a:pt x="164" y="99"/>
                        <a:pt x="176" y="95"/>
                      </a:cubicBezTo>
                      <a:cubicBezTo>
                        <a:pt x="176" y="104"/>
                        <a:pt x="176" y="112"/>
                        <a:pt x="176" y="121"/>
                      </a:cubicBezTo>
                      <a:close/>
                      <a:moveTo>
                        <a:pt x="141" y="64"/>
                      </a:moveTo>
                      <a:cubicBezTo>
                        <a:pt x="176" y="52"/>
                        <a:pt x="176" y="52"/>
                        <a:pt x="176" y="52"/>
                      </a:cubicBezTo>
                      <a:cubicBezTo>
                        <a:pt x="176" y="78"/>
                        <a:pt x="176" y="78"/>
                        <a:pt x="176" y="78"/>
                      </a:cubicBezTo>
                      <a:cubicBezTo>
                        <a:pt x="141" y="87"/>
                        <a:pt x="141" y="87"/>
                        <a:pt x="141" y="87"/>
                      </a:cubicBezTo>
                      <a:lnTo>
                        <a:pt x="141" y="64"/>
                      </a:lnTo>
                      <a:close/>
                      <a:moveTo>
                        <a:pt x="94" y="78"/>
                      </a:moveTo>
                      <a:cubicBezTo>
                        <a:pt x="117" y="71"/>
                        <a:pt x="117" y="71"/>
                        <a:pt x="117" y="71"/>
                      </a:cubicBezTo>
                      <a:cubicBezTo>
                        <a:pt x="117" y="94"/>
                        <a:pt x="117" y="94"/>
                        <a:pt x="117" y="94"/>
                      </a:cubicBezTo>
                      <a:cubicBezTo>
                        <a:pt x="94" y="100"/>
                        <a:pt x="94" y="100"/>
                        <a:pt x="94" y="100"/>
                      </a:cubicBezTo>
                      <a:lnTo>
                        <a:pt x="94" y="78"/>
                      </a:lnTo>
                      <a:close/>
                      <a:moveTo>
                        <a:pt x="94" y="119"/>
                      </a:moveTo>
                      <a:cubicBezTo>
                        <a:pt x="102" y="117"/>
                        <a:pt x="109" y="114"/>
                        <a:pt x="117" y="112"/>
                      </a:cubicBezTo>
                      <a:cubicBezTo>
                        <a:pt x="117" y="120"/>
                        <a:pt x="117" y="127"/>
                        <a:pt x="117" y="135"/>
                      </a:cubicBezTo>
                      <a:cubicBezTo>
                        <a:pt x="109" y="137"/>
                        <a:pt x="102" y="139"/>
                        <a:pt x="94" y="141"/>
                      </a:cubicBezTo>
                      <a:cubicBezTo>
                        <a:pt x="94" y="133"/>
                        <a:pt x="94" y="126"/>
                        <a:pt x="94" y="119"/>
                      </a:cubicBezTo>
                      <a:close/>
                      <a:moveTo>
                        <a:pt x="94" y="160"/>
                      </a:moveTo>
                      <a:cubicBezTo>
                        <a:pt x="102" y="158"/>
                        <a:pt x="109" y="156"/>
                        <a:pt x="117" y="154"/>
                      </a:cubicBezTo>
                      <a:cubicBezTo>
                        <a:pt x="117" y="161"/>
                        <a:pt x="117" y="169"/>
                        <a:pt x="117" y="177"/>
                      </a:cubicBezTo>
                      <a:cubicBezTo>
                        <a:pt x="109" y="178"/>
                        <a:pt x="102" y="180"/>
                        <a:pt x="94" y="182"/>
                      </a:cubicBezTo>
                      <a:cubicBezTo>
                        <a:pt x="94" y="175"/>
                        <a:pt x="94" y="167"/>
                        <a:pt x="94" y="160"/>
                      </a:cubicBezTo>
                      <a:close/>
                      <a:moveTo>
                        <a:pt x="94" y="201"/>
                      </a:moveTo>
                      <a:cubicBezTo>
                        <a:pt x="102" y="199"/>
                        <a:pt x="109" y="197"/>
                        <a:pt x="117" y="195"/>
                      </a:cubicBezTo>
                      <a:cubicBezTo>
                        <a:pt x="117" y="203"/>
                        <a:pt x="117" y="211"/>
                        <a:pt x="117" y="218"/>
                      </a:cubicBezTo>
                      <a:cubicBezTo>
                        <a:pt x="109" y="220"/>
                        <a:pt x="102" y="221"/>
                        <a:pt x="94" y="223"/>
                      </a:cubicBezTo>
                      <a:cubicBezTo>
                        <a:pt x="94" y="216"/>
                        <a:pt x="94" y="208"/>
                        <a:pt x="94" y="201"/>
                      </a:cubicBezTo>
                      <a:close/>
                      <a:moveTo>
                        <a:pt x="94" y="242"/>
                      </a:moveTo>
                      <a:cubicBezTo>
                        <a:pt x="102" y="241"/>
                        <a:pt x="109" y="239"/>
                        <a:pt x="117" y="237"/>
                      </a:cubicBezTo>
                      <a:cubicBezTo>
                        <a:pt x="117" y="245"/>
                        <a:pt x="117" y="252"/>
                        <a:pt x="117" y="260"/>
                      </a:cubicBezTo>
                      <a:cubicBezTo>
                        <a:pt x="109" y="261"/>
                        <a:pt x="102" y="263"/>
                        <a:pt x="94" y="264"/>
                      </a:cubicBezTo>
                      <a:cubicBezTo>
                        <a:pt x="94" y="257"/>
                        <a:pt x="94" y="249"/>
                        <a:pt x="94" y="242"/>
                      </a:cubicBezTo>
                      <a:close/>
                      <a:moveTo>
                        <a:pt x="94" y="283"/>
                      </a:moveTo>
                      <a:cubicBezTo>
                        <a:pt x="101" y="282"/>
                        <a:pt x="109" y="280"/>
                        <a:pt x="117" y="279"/>
                      </a:cubicBezTo>
                      <a:cubicBezTo>
                        <a:pt x="117" y="286"/>
                        <a:pt x="117" y="294"/>
                        <a:pt x="117" y="302"/>
                      </a:cubicBezTo>
                      <a:cubicBezTo>
                        <a:pt x="109" y="303"/>
                        <a:pt x="101" y="304"/>
                        <a:pt x="94" y="305"/>
                      </a:cubicBezTo>
                      <a:cubicBezTo>
                        <a:pt x="94" y="298"/>
                        <a:pt x="94" y="291"/>
                        <a:pt x="94" y="283"/>
                      </a:cubicBezTo>
                      <a:close/>
                      <a:moveTo>
                        <a:pt x="94" y="324"/>
                      </a:moveTo>
                      <a:cubicBezTo>
                        <a:pt x="101" y="323"/>
                        <a:pt x="109" y="322"/>
                        <a:pt x="117" y="320"/>
                      </a:cubicBezTo>
                      <a:cubicBezTo>
                        <a:pt x="117" y="328"/>
                        <a:pt x="117" y="336"/>
                        <a:pt x="117" y="343"/>
                      </a:cubicBezTo>
                      <a:cubicBezTo>
                        <a:pt x="109" y="344"/>
                        <a:pt x="101" y="345"/>
                        <a:pt x="94" y="346"/>
                      </a:cubicBezTo>
                      <a:cubicBezTo>
                        <a:pt x="94" y="339"/>
                        <a:pt x="94" y="332"/>
                        <a:pt x="94" y="324"/>
                      </a:cubicBezTo>
                      <a:close/>
                      <a:moveTo>
                        <a:pt x="94" y="365"/>
                      </a:moveTo>
                      <a:cubicBezTo>
                        <a:pt x="101" y="364"/>
                        <a:pt x="109" y="363"/>
                        <a:pt x="116" y="362"/>
                      </a:cubicBezTo>
                      <a:cubicBezTo>
                        <a:pt x="116" y="370"/>
                        <a:pt x="116" y="377"/>
                        <a:pt x="116" y="385"/>
                      </a:cubicBezTo>
                      <a:cubicBezTo>
                        <a:pt x="109" y="386"/>
                        <a:pt x="101" y="387"/>
                        <a:pt x="94" y="387"/>
                      </a:cubicBezTo>
                      <a:cubicBezTo>
                        <a:pt x="94" y="380"/>
                        <a:pt x="94" y="373"/>
                        <a:pt x="94" y="365"/>
                      </a:cubicBezTo>
                      <a:close/>
                      <a:moveTo>
                        <a:pt x="94" y="407"/>
                      </a:moveTo>
                      <a:cubicBezTo>
                        <a:pt x="101" y="406"/>
                        <a:pt x="109" y="405"/>
                        <a:pt x="116" y="404"/>
                      </a:cubicBezTo>
                      <a:cubicBezTo>
                        <a:pt x="116" y="411"/>
                        <a:pt x="116" y="419"/>
                        <a:pt x="116" y="427"/>
                      </a:cubicBezTo>
                      <a:cubicBezTo>
                        <a:pt x="109" y="427"/>
                        <a:pt x="101" y="428"/>
                        <a:pt x="94" y="428"/>
                      </a:cubicBezTo>
                      <a:cubicBezTo>
                        <a:pt x="94" y="421"/>
                        <a:pt x="94" y="414"/>
                        <a:pt x="94" y="407"/>
                      </a:cubicBezTo>
                      <a:close/>
                      <a:moveTo>
                        <a:pt x="94" y="448"/>
                      </a:moveTo>
                      <a:cubicBezTo>
                        <a:pt x="101" y="447"/>
                        <a:pt x="109" y="446"/>
                        <a:pt x="116" y="445"/>
                      </a:cubicBezTo>
                      <a:cubicBezTo>
                        <a:pt x="116" y="453"/>
                        <a:pt x="116" y="461"/>
                        <a:pt x="116" y="468"/>
                      </a:cubicBezTo>
                      <a:cubicBezTo>
                        <a:pt x="109" y="469"/>
                        <a:pt x="101" y="469"/>
                        <a:pt x="94" y="469"/>
                      </a:cubicBezTo>
                      <a:cubicBezTo>
                        <a:pt x="94" y="462"/>
                        <a:pt x="94" y="455"/>
                        <a:pt x="94" y="448"/>
                      </a:cubicBezTo>
                      <a:close/>
                      <a:moveTo>
                        <a:pt x="94" y="489"/>
                      </a:moveTo>
                      <a:cubicBezTo>
                        <a:pt x="101" y="488"/>
                        <a:pt x="109" y="488"/>
                        <a:pt x="116" y="487"/>
                      </a:cubicBezTo>
                      <a:cubicBezTo>
                        <a:pt x="116" y="495"/>
                        <a:pt x="116" y="502"/>
                        <a:pt x="116" y="510"/>
                      </a:cubicBezTo>
                      <a:cubicBezTo>
                        <a:pt x="109" y="510"/>
                        <a:pt x="101" y="510"/>
                        <a:pt x="94" y="511"/>
                      </a:cubicBezTo>
                      <a:cubicBezTo>
                        <a:pt x="94" y="503"/>
                        <a:pt x="94" y="496"/>
                        <a:pt x="94" y="489"/>
                      </a:cubicBezTo>
                      <a:close/>
                      <a:moveTo>
                        <a:pt x="93" y="530"/>
                      </a:moveTo>
                      <a:cubicBezTo>
                        <a:pt x="101" y="529"/>
                        <a:pt x="109" y="529"/>
                        <a:pt x="116" y="529"/>
                      </a:cubicBezTo>
                      <a:cubicBezTo>
                        <a:pt x="116" y="536"/>
                        <a:pt x="116" y="544"/>
                        <a:pt x="116" y="552"/>
                      </a:cubicBezTo>
                      <a:cubicBezTo>
                        <a:pt x="109" y="552"/>
                        <a:pt x="101" y="552"/>
                        <a:pt x="93" y="552"/>
                      </a:cubicBezTo>
                      <a:cubicBezTo>
                        <a:pt x="93" y="544"/>
                        <a:pt x="93" y="537"/>
                        <a:pt x="93" y="530"/>
                      </a:cubicBezTo>
                      <a:close/>
                      <a:moveTo>
                        <a:pt x="93" y="571"/>
                      </a:moveTo>
                      <a:cubicBezTo>
                        <a:pt x="101" y="571"/>
                        <a:pt x="109" y="570"/>
                        <a:pt x="116" y="570"/>
                      </a:cubicBezTo>
                      <a:cubicBezTo>
                        <a:pt x="116" y="578"/>
                        <a:pt x="116" y="586"/>
                        <a:pt x="116" y="593"/>
                      </a:cubicBezTo>
                      <a:cubicBezTo>
                        <a:pt x="109" y="593"/>
                        <a:pt x="101" y="593"/>
                        <a:pt x="93" y="593"/>
                      </a:cubicBezTo>
                      <a:cubicBezTo>
                        <a:pt x="93" y="585"/>
                        <a:pt x="93" y="578"/>
                        <a:pt x="93" y="571"/>
                      </a:cubicBezTo>
                      <a:close/>
                      <a:moveTo>
                        <a:pt x="93" y="612"/>
                      </a:moveTo>
                      <a:cubicBezTo>
                        <a:pt x="101" y="612"/>
                        <a:pt x="108" y="612"/>
                        <a:pt x="116" y="612"/>
                      </a:cubicBezTo>
                      <a:cubicBezTo>
                        <a:pt x="116" y="620"/>
                        <a:pt x="116" y="627"/>
                        <a:pt x="116" y="635"/>
                      </a:cubicBezTo>
                      <a:cubicBezTo>
                        <a:pt x="108" y="635"/>
                        <a:pt x="101" y="634"/>
                        <a:pt x="93" y="634"/>
                      </a:cubicBezTo>
                      <a:cubicBezTo>
                        <a:pt x="93" y="627"/>
                        <a:pt x="93" y="619"/>
                        <a:pt x="93" y="612"/>
                      </a:cubicBezTo>
                      <a:close/>
                      <a:moveTo>
                        <a:pt x="93" y="653"/>
                      </a:moveTo>
                      <a:cubicBezTo>
                        <a:pt x="101" y="653"/>
                        <a:pt x="108" y="653"/>
                        <a:pt x="116" y="654"/>
                      </a:cubicBezTo>
                      <a:cubicBezTo>
                        <a:pt x="116" y="661"/>
                        <a:pt x="116" y="669"/>
                        <a:pt x="116" y="676"/>
                      </a:cubicBezTo>
                      <a:cubicBezTo>
                        <a:pt x="108" y="676"/>
                        <a:pt x="101" y="675"/>
                        <a:pt x="93" y="675"/>
                      </a:cubicBezTo>
                      <a:cubicBezTo>
                        <a:pt x="93" y="668"/>
                        <a:pt x="93" y="660"/>
                        <a:pt x="93" y="653"/>
                      </a:cubicBezTo>
                      <a:close/>
                      <a:moveTo>
                        <a:pt x="93" y="694"/>
                      </a:moveTo>
                      <a:cubicBezTo>
                        <a:pt x="101" y="695"/>
                        <a:pt x="108" y="695"/>
                        <a:pt x="116" y="695"/>
                      </a:cubicBezTo>
                      <a:cubicBezTo>
                        <a:pt x="116" y="703"/>
                        <a:pt x="116" y="710"/>
                        <a:pt x="116" y="718"/>
                      </a:cubicBezTo>
                      <a:cubicBezTo>
                        <a:pt x="108" y="717"/>
                        <a:pt x="101" y="717"/>
                        <a:pt x="93" y="716"/>
                      </a:cubicBezTo>
                      <a:cubicBezTo>
                        <a:pt x="93" y="709"/>
                        <a:pt x="93" y="702"/>
                        <a:pt x="93" y="694"/>
                      </a:cubicBezTo>
                      <a:close/>
                      <a:moveTo>
                        <a:pt x="93" y="735"/>
                      </a:moveTo>
                      <a:cubicBezTo>
                        <a:pt x="101" y="736"/>
                        <a:pt x="108" y="736"/>
                        <a:pt x="116" y="737"/>
                      </a:cubicBezTo>
                      <a:cubicBezTo>
                        <a:pt x="116" y="744"/>
                        <a:pt x="116" y="752"/>
                        <a:pt x="116" y="760"/>
                      </a:cubicBezTo>
                      <a:cubicBezTo>
                        <a:pt x="108" y="759"/>
                        <a:pt x="101" y="758"/>
                        <a:pt x="93" y="757"/>
                      </a:cubicBezTo>
                      <a:cubicBezTo>
                        <a:pt x="93" y="750"/>
                        <a:pt x="93" y="743"/>
                        <a:pt x="93" y="735"/>
                      </a:cubicBezTo>
                      <a:close/>
                      <a:moveTo>
                        <a:pt x="93" y="776"/>
                      </a:moveTo>
                      <a:cubicBezTo>
                        <a:pt x="116" y="778"/>
                        <a:pt x="116" y="778"/>
                        <a:pt x="116" y="778"/>
                      </a:cubicBezTo>
                      <a:cubicBezTo>
                        <a:pt x="116" y="801"/>
                        <a:pt x="116" y="801"/>
                        <a:pt x="116" y="801"/>
                      </a:cubicBezTo>
                      <a:cubicBezTo>
                        <a:pt x="93" y="798"/>
                        <a:pt x="93" y="798"/>
                        <a:pt x="93" y="798"/>
                      </a:cubicBezTo>
                      <a:lnTo>
                        <a:pt x="93" y="776"/>
                      </a:lnTo>
                      <a:close/>
                      <a:moveTo>
                        <a:pt x="74" y="796"/>
                      </a:moveTo>
                      <a:cubicBezTo>
                        <a:pt x="58" y="794"/>
                        <a:pt x="58" y="794"/>
                        <a:pt x="58" y="794"/>
                      </a:cubicBezTo>
                      <a:cubicBezTo>
                        <a:pt x="58" y="774"/>
                        <a:pt x="58" y="774"/>
                        <a:pt x="58" y="774"/>
                      </a:cubicBezTo>
                      <a:cubicBezTo>
                        <a:pt x="74" y="775"/>
                        <a:pt x="74" y="775"/>
                        <a:pt x="74" y="775"/>
                      </a:cubicBezTo>
                      <a:lnTo>
                        <a:pt x="74" y="796"/>
                      </a:lnTo>
                      <a:close/>
                      <a:moveTo>
                        <a:pt x="74" y="756"/>
                      </a:moveTo>
                      <a:cubicBezTo>
                        <a:pt x="69" y="755"/>
                        <a:pt x="63" y="754"/>
                        <a:pt x="58" y="754"/>
                      </a:cubicBezTo>
                      <a:cubicBezTo>
                        <a:pt x="58" y="747"/>
                        <a:pt x="58" y="740"/>
                        <a:pt x="58" y="733"/>
                      </a:cubicBezTo>
                      <a:cubicBezTo>
                        <a:pt x="63" y="734"/>
                        <a:pt x="69" y="734"/>
                        <a:pt x="74" y="735"/>
                      </a:cubicBezTo>
                      <a:cubicBezTo>
                        <a:pt x="74" y="742"/>
                        <a:pt x="74" y="749"/>
                        <a:pt x="74" y="756"/>
                      </a:cubicBezTo>
                      <a:close/>
                      <a:moveTo>
                        <a:pt x="58" y="713"/>
                      </a:moveTo>
                      <a:cubicBezTo>
                        <a:pt x="58" y="707"/>
                        <a:pt x="58" y="700"/>
                        <a:pt x="58" y="693"/>
                      </a:cubicBezTo>
                      <a:cubicBezTo>
                        <a:pt x="63" y="693"/>
                        <a:pt x="69" y="694"/>
                        <a:pt x="74" y="694"/>
                      </a:cubicBezTo>
                      <a:cubicBezTo>
                        <a:pt x="74" y="701"/>
                        <a:pt x="74" y="708"/>
                        <a:pt x="74" y="715"/>
                      </a:cubicBezTo>
                      <a:cubicBezTo>
                        <a:pt x="69" y="714"/>
                        <a:pt x="63" y="714"/>
                        <a:pt x="58" y="713"/>
                      </a:cubicBezTo>
                      <a:close/>
                      <a:moveTo>
                        <a:pt x="74" y="674"/>
                      </a:moveTo>
                      <a:cubicBezTo>
                        <a:pt x="69" y="674"/>
                        <a:pt x="63" y="674"/>
                        <a:pt x="58" y="673"/>
                      </a:cubicBezTo>
                      <a:cubicBezTo>
                        <a:pt x="58" y="666"/>
                        <a:pt x="58" y="660"/>
                        <a:pt x="58" y="653"/>
                      </a:cubicBezTo>
                      <a:cubicBezTo>
                        <a:pt x="63" y="653"/>
                        <a:pt x="69" y="653"/>
                        <a:pt x="74" y="653"/>
                      </a:cubicBezTo>
                      <a:cubicBezTo>
                        <a:pt x="74" y="660"/>
                        <a:pt x="74" y="667"/>
                        <a:pt x="74" y="674"/>
                      </a:cubicBezTo>
                      <a:close/>
                      <a:moveTo>
                        <a:pt x="58" y="633"/>
                      </a:moveTo>
                      <a:cubicBezTo>
                        <a:pt x="58" y="626"/>
                        <a:pt x="58" y="619"/>
                        <a:pt x="58" y="613"/>
                      </a:cubicBezTo>
                      <a:cubicBezTo>
                        <a:pt x="63" y="613"/>
                        <a:pt x="69" y="613"/>
                        <a:pt x="74" y="613"/>
                      </a:cubicBezTo>
                      <a:cubicBezTo>
                        <a:pt x="74" y="620"/>
                        <a:pt x="74" y="627"/>
                        <a:pt x="74" y="634"/>
                      </a:cubicBezTo>
                      <a:cubicBezTo>
                        <a:pt x="69" y="633"/>
                        <a:pt x="63" y="633"/>
                        <a:pt x="58" y="633"/>
                      </a:cubicBezTo>
                      <a:close/>
                      <a:moveTo>
                        <a:pt x="74" y="593"/>
                      </a:moveTo>
                      <a:cubicBezTo>
                        <a:pt x="69" y="593"/>
                        <a:pt x="63" y="593"/>
                        <a:pt x="58" y="593"/>
                      </a:cubicBezTo>
                      <a:cubicBezTo>
                        <a:pt x="58" y="586"/>
                        <a:pt x="58" y="579"/>
                        <a:pt x="58" y="572"/>
                      </a:cubicBezTo>
                      <a:cubicBezTo>
                        <a:pt x="63" y="572"/>
                        <a:pt x="69" y="572"/>
                        <a:pt x="74" y="572"/>
                      </a:cubicBezTo>
                      <a:cubicBezTo>
                        <a:pt x="74" y="579"/>
                        <a:pt x="74" y="586"/>
                        <a:pt x="74" y="593"/>
                      </a:cubicBezTo>
                      <a:close/>
                      <a:moveTo>
                        <a:pt x="58" y="552"/>
                      </a:moveTo>
                      <a:cubicBezTo>
                        <a:pt x="58" y="546"/>
                        <a:pt x="58" y="539"/>
                        <a:pt x="58" y="532"/>
                      </a:cubicBezTo>
                      <a:cubicBezTo>
                        <a:pt x="63" y="532"/>
                        <a:pt x="69" y="532"/>
                        <a:pt x="74" y="531"/>
                      </a:cubicBezTo>
                      <a:cubicBezTo>
                        <a:pt x="74" y="538"/>
                        <a:pt x="74" y="545"/>
                        <a:pt x="74" y="552"/>
                      </a:cubicBezTo>
                      <a:cubicBezTo>
                        <a:pt x="69" y="552"/>
                        <a:pt x="63" y="552"/>
                        <a:pt x="58" y="552"/>
                      </a:cubicBezTo>
                      <a:close/>
                      <a:moveTo>
                        <a:pt x="74" y="512"/>
                      </a:moveTo>
                      <a:cubicBezTo>
                        <a:pt x="69" y="512"/>
                        <a:pt x="63" y="512"/>
                        <a:pt x="58" y="512"/>
                      </a:cubicBezTo>
                      <a:cubicBezTo>
                        <a:pt x="58" y="505"/>
                        <a:pt x="58" y="499"/>
                        <a:pt x="58" y="492"/>
                      </a:cubicBezTo>
                      <a:cubicBezTo>
                        <a:pt x="63" y="491"/>
                        <a:pt x="69" y="491"/>
                        <a:pt x="74" y="491"/>
                      </a:cubicBezTo>
                      <a:cubicBezTo>
                        <a:pt x="74" y="498"/>
                        <a:pt x="74" y="505"/>
                        <a:pt x="74" y="512"/>
                      </a:cubicBezTo>
                      <a:close/>
                      <a:moveTo>
                        <a:pt x="74" y="471"/>
                      </a:moveTo>
                      <a:cubicBezTo>
                        <a:pt x="69" y="471"/>
                        <a:pt x="63" y="472"/>
                        <a:pt x="58" y="472"/>
                      </a:cubicBezTo>
                      <a:cubicBezTo>
                        <a:pt x="58" y="465"/>
                        <a:pt x="58" y="458"/>
                        <a:pt x="58" y="452"/>
                      </a:cubicBezTo>
                      <a:cubicBezTo>
                        <a:pt x="63" y="451"/>
                        <a:pt x="69" y="450"/>
                        <a:pt x="74" y="450"/>
                      </a:cubicBezTo>
                      <a:cubicBezTo>
                        <a:pt x="74" y="457"/>
                        <a:pt x="74" y="464"/>
                        <a:pt x="74" y="471"/>
                      </a:cubicBezTo>
                      <a:close/>
                      <a:moveTo>
                        <a:pt x="74" y="430"/>
                      </a:moveTo>
                      <a:cubicBezTo>
                        <a:pt x="69" y="431"/>
                        <a:pt x="63" y="431"/>
                        <a:pt x="58" y="432"/>
                      </a:cubicBezTo>
                      <a:cubicBezTo>
                        <a:pt x="58" y="425"/>
                        <a:pt x="58" y="418"/>
                        <a:pt x="58" y="411"/>
                      </a:cubicBezTo>
                      <a:cubicBezTo>
                        <a:pt x="63" y="411"/>
                        <a:pt x="69" y="410"/>
                        <a:pt x="74" y="409"/>
                      </a:cubicBezTo>
                      <a:cubicBezTo>
                        <a:pt x="74" y="416"/>
                        <a:pt x="74" y="423"/>
                        <a:pt x="74" y="430"/>
                      </a:cubicBezTo>
                      <a:close/>
                      <a:moveTo>
                        <a:pt x="74" y="390"/>
                      </a:moveTo>
                      <a:cubicBezTo>
                        <a:pt x="69" y="390"/>
                        <a:pt x="63" y="391"/>
                        <a:pt x="58" y="391"/>
                      </a:cubicBezTo>
                      <a:cubicBezTo>
                        <a:pt x="58" y="385"/>
                        <a:pt x="58" y="378"/>
                        <a:pt x="58" y="371"/>
                      </a:cubicBezTo>
                      <a:cubicBezTo>
                        <a:pt x="63" y="370"/>
                        <a:pt x="69" y="369"/>
                        <a:pt x="74" y="369"/>
                      </a:cubicBezTo>
                      <a:cubicBezTo>
                        <a:pt x="74" y="376"/>
                        <a:pt x="74" y="383"/>
                        <a:pt x="74" y="390"/>
                      </a:cubicBezTo>
                      <a:close/>
                      <a:moveTo>
                        <a:pt x="74" y="349"/>
                      </a:moveTo>
                      <a:cubicBezTo>
                        <a:pt x="69" y="350"/>
                        <a:pt x="63" y="350"/>
                        <a:pt x="58" y="351"/>
                      </a:cubicBezTo>
                      <a:cubicBezTo>
                        <a:pt x="58" y="344"/>
                        <a:pt x="58" y="338"/>
                        <a:pt x="58" y="331"/>
                      </a:cubicBezTo>
                      <a:cubicBezTo>
                        <a:pt x="63" y="330"/>
                        <a:pt x="69" y="329"/>
                        <a:pt x="74" y="328"/>
                      </a:cubicBezTo>
                      <a:cubicBezTo>
                        <a:pt x="74" y="335"/>
                        <a:pt x="74" y="342"/>
                        <a:pt x="74" y="349"/>
                      </a:cubicBezTo>
                      <a:close/>
                      <a:moveTo>
                        <a:pt x="74" y="308"/>
                      </a:moveTo>
                      <a:cubicBezTo>
                        <a:pt x="69" y="309"/>
                        <a:pt x="63" y="310"/>
                        <a:pt x="58" y="311"/>
                      </a:cubicBezTo>
                      <a:cubicBezTo>
                        <a:pt x="58" y="304"/>
                        <a:pt x="58" y="297"/>
                        <a:pt x="58" y="291"/>
                      </a:cubicBezTo>
                      <a:cubicBezTo>
                        <a:pt x="63" y="289"/>
                        <a:pt x="69" y="288"/>
                        <a:pt x="74" y="287"/>
                      </a:cubicBezTo>
                      <a:cubicBezTo>
                        <a:pt x="74" y="294"/>
                        <a:pt x="74" y="301"/>
                        <a:pt x="74" y="308"/>
                      </a:cubicBezTo>
                      <a:close/>
                      <a:moveTo>
                        <a:pt x="74" y="268"/>
                      </a:moveTo>
                      <a:cubicBezTo>
                        <a:pt x="69" y="269"/>
                        <a:pt x="63" y="270"/>
                        <a:pt x="58" y="271"/>
                      </a:cubicBezTo>
                      <a:cubicBezTo>
                        <a:pt x="58" y="264"/>
                        <a:pt x="58" y="257"/>
                        <a:pt x="58" y="250"/>
                      </a:cubicBezTo>
                      <a:cubicBezTo>
                        <a:pt x="63" y="249"/>
                        <a:pt x="69" y="248"/>
                        <a:pt x="74" y="247"/>
                      </a:cubicBezTo>
                      <a:cubicBezTo>
                        <a:pt x="74" y="254"/>
                        <a:pt x="74" y="261"/>
                        <a:pt x="74" y="268"/>
                      </a:cubicBezTo>
                      <a:close/>
                      <a:moveTo>
                        <a:pt x="74" y="227"/>
                      </a:moveTo>
                      <a:cubicBezTo>
                        <a:pt x="69" y="228"/>
                        <a:pt x="63" y="229"/>
                        <a:pt x="58" y="230"/>
                      </a:cubicBezTo>
                      <a:cubicBezTo>
                        <a:pt x="58" y="224"/>
                        <a:pt x="58" y="217"/>
                        <a:pt x="58" y="210"/>
                      </a:cubicBezTo>
                      <a:cubicBezTo>
                        <a:pt x="63" y="209"/>
                        <a:pt x="69" y="207"/>
                        <a:pt x="74" y="206"/>
                      </a:cubicBezTo>
                      <a:cubicBezTo>
                        <a:pt x="74" y="213"/>
                        <a:pt x="74" y="220"/>
                        <a:pt x="74" y="227"/>
                      </a:cubicBezTo>
                      <a:close/>
                      <a:moveTo>
                        <a:pt x="58" y="190"/>
                      </a:moveTo>
                      <a:cubicBezTo>
                        <a:pt x="58" y="183"/>
                        <a:pt x="58" y="177"/>
                        <a:pt x="58" y="170"/>
                      </a:cubicBezTo>
                      <a:cubicBezTo>
                        <a:pt x="63" y="168"/>
                        <a:pt x="69" y="167"/>
                        <a:pt x="74" y="165"/>
                      </a:cubicBezTo>
                      <a:cubicBezTo>
                        <a:pt x="74" y="172"/>
                        <a:pt x="74" y="179"/>
                        <a:pt x="74" y="186"/>
                      </a:cubicBezTo>
                      <a:cubicBezTo>
                        <a:pt x="69" y="188"/>
                        <a:pt x="63" y="189"/>
                        <a:pt x="58" y="190"/>
                      </a:cubicBezTo>
                      <a:close/>
                      <a:moveTo>
                        <a:pt x="74" y="146"/>
                      </a:moveTo>
                      <a:cubicBezTo>
                        <a:pt x="69" y="147"/>
                        <a:pt x="63" y="148"/>
                        <a:pt x="58" y="150"/>
                      </a:cubicBezTo>
                      <a:cubicBezTo>
                        <a:pt x="58" y="143"/>
                        <a:pt x="58" y="136"/>
                        <a:pt x="58" y="130"/>
                      </a:cubicBezTo>
                      <a:cubicBezTo>
                        <a:pt x="63" y="128"/>
                        <a:pt x="69" y="126"/>
                        <a:pt x="74" y="125"/>
                      </a:cubicBezTo>
                      <a:cubicBezTo>
                        <a:pt x="74" y="132"/>
                        <a:pt x="74" y="139"/>
                        <a:pt x="74" y="146"/>
                      </a:cubicBezTo>
                      <a:close/>
                      <a:moveTo>
                        <a:pt x="58" y="89"/>
                      </a:moveTo>
                      <a:cubicBezTo>
                        <a:pt x="74" y="84"/>
                        <a:pt x="74" y="84"/>
                        <a:pt x="74" y="84"/>
                      </a:cubicBezTo>
                      <a:cubicBezTo>
                        <a:pt x="74" y="105"/>
                        <a:pt x="74" y="105"/>
                        <a:pt x="74" y="105"/>
                      </a:cubicBezTo>
                      <a:cubicBezTo>
                        <a:pt x="58" y="110"/>
                        <a:pt x="58" y="110"/>
                        <a:pt x="58" y="110"/>
                      </a:cubicBezTo>
                      <a:lnTo>
                        <a:pt x="58" y="89"/>
                      </a:lnTo>
                      <a:close/>
                      <a:moveTo>
                        <a:pt x="43" y="793"/>
                      </a:moveTo>
                      <a:cubicBezTo>
                        <a:pt x="29" y="791"/>
                        <a:pt x="29" y="791"/>
                        <a:pt x="29" y="791"/>
                      </a:cubicBezTo>
                      <a:cubicBezTo>
                        <a:pt x="29" y="772"/>
                        <a:pt x="29" y="772"/>
                        <a:pt x="29" y="772"/>
                      </a:cubicBezTo>
                      <a:cubicBezTo>
                        <a:pt x="43" y="773"/>
                        <a:pt x="43" y="773"/>
                        <a:pt x="43" y="773"/>
                      </a:cubicBezTo>
                      <a:lnTo>
                        <a:pt x="43" y="793"/>
                      </a:lnTo>
                      <a:close/>
                      <a:moveTo>
                        <a:pt x="43" y="753"/>
                      </a:moveTo>
                      <a:cubicBezTo>
                        <a:pt x="38" y="752"/>
                        <a:pt x="33" y="752"/>
                        <a:pt x="28" y="751"/>
                      </a:cubicBezTo>
                      <a:cubicBezTo>
                        <a:pt x="28" y="745"/>
                        <a:pt x="28" y="738"/>
                        <a:pt x="28" y="732"/>
                      </a:cubicBezTo>
                      <a:cubicBezTo>
                        <a:pt x="33" y="732"/>
                        <a:pt x="38" y="733"/>
                        <a:pt x="43" y="733"/>
                      </a:cubicBezTo>
                      <a:cubicBezTo>
                        <a:pt x="43" y="739"/>
                        <a:pt x="43" y="746"/>
                        <a:pt x="43" y="753"/>
                      </a:cubicBezTo>
                      <a:close/>
                      <a:moveTo>
                        <a:pt x="43" y="713"/>
                      </a:moveTo>
                      <a:cubicBezTo>
                        <a:pt x="38" y="712"/>
                        <a:pt x="33" y="712"/>
                        <a:pt x="28" y="711"/>
                      </a:cubicBezTo>
                      <a:cubicBezTo>
                        <a:pt x="28" y="705"/>
                        <a:pt x="28" y="699"/>
                        <a:pt x="28" y="692"/>
                      </a:cubicBezTo>
                      <a:cubicBezTo>
                        <a:pt x="33" y="693"/>
                        <a:pt x="38" y="693"/>
                        <a:pt x="43" y="693"/>
                      </a:cubicBezTo>
                      <a:cubicBezTo>
                        <a:pt x="43" y="700"/>
                        <a:pt x="43" y="706"/>
                        <a:pt x="43" y="713"/>
                      </a:cubicBezTo>
                      <a:close/>
                      <a:moveTo>
                        <a:pt x="43" y="673"/>
                      </a:moveTo>
                      <a:cubicBezTo>
                        <a:pt x="38" y="673"/>
                        <a:pt x="33" y="672"/>
                        <a:pt x="28" y="672"/>
                      </a:cubicBezTo>
                      <a:cubicBezTo>
                        <a:pt x="28" y="666"/>
                        <a:pt x="28" y="659"/>
                        <a:pt x="28" y="653"/>
                      </a:cubicBezTo>
                      <a:cubicBezTo>
                        <a:pt x="33" y="653"/>
                        <a:pt x="38" y="653"/>
                        <a:pt x="43" y="653"/>
                      </a:cubicBezTo>
                      <a:cubicBezTo>
                        <a:pt x="43" y="660"/>
                        <a:pt x="43" y="666"/>
                        <a:pt x="43" y="673"/>
                      </a:cubicBezTo>
                      <a:close/>
                      <a:moveTo>
                        <a:pt x="42" y="633"/>
                      </a:moveTo>
                      <a:cubicBezTo>
                        <a:pt x="38" y="633"/>
                        <a:pt x="33" y="633"/>
                        <a:pt x="28" y="632"/>
                      </a:cubicBezTo>
                      <a:cubicBezTo>
                        <a:pt x="28" y="626"/>
                        <a:pt x="28" y="620"/>
                        <a:pt x="28" y="613"/>
                      </a:cubicBezTo>
                      <a:cubicBezTo>
                        <a:pt x="33" y="613"/>
                        <a:pt x="38" y="613"/>
                        <a:pt x="42" y="613"/>
                      </a:cubicBezTo>
                      <a:cubicBezTo>
                        <a:pt x="42" y="620"/>
                        <a:pt x="42" y="626"/>
                        <a:pt x="42" y="633"/>
                      </a:cubicBezTo>
                      <a:close/>
                      <a:moveTo>
                        <a:pt x="42" y="593"/>
                      </a:moveTo>
                      <a:cubicBezTo>
                        <a:pt x="38" y="593"/>
                        <a:pt x="33" y="593"/>
                        <a:pt x="28" y="593"/>
                      </a:cubicBezTo>
                      <a:cubicBezTo>
                        <a:pt x="28" y="586"/>
                        <a:pt x="28" y="580"/>
                        <a:pt x="28" y="574"/>
                      </a:cubicBezTo>
                      <a:cubicBezTo>
                        <a:pt x="33" y="574"/>
                        <a:pt x="38" y="573"/>
                        <a:pt x="42" y="573"/>
                      </a:cubicBezTo>
                      <a:cubicBezTo>
                        <a:pt x="42" y="580"/>
                        <a:pt x="42" y="586"/>
                        <a:pt x="42" y="593"/>
                      </a:cubicBezTo>
                      <a:close/>
                      <a:moveTo>
                        <a:pt x="42" y="553"/>
                      </a:moveTo>
                      <a:cubicBezTo>
                        <a:pt x="37" y="553"/>
                        <a:pt x="33" y="553"/>
                        <a:pt x="28" y="553"/>
                      </a:cubicBezTo>
                      <a:cubicBezTo>
                        <a:pt x="28" y="547"/>
                        <a:pt x="28" y="540"/>
                        <a:pt x="28" y="534"/>
                      </a:cubicBezTo>
                      <a:cubicBezTo>
                        <a:pt x="33" y="534"/>
                        <a:pt x="37" y="534"/>
                        <a:pt x="42" y="533"/>
                      </a:cubicBezTo>
                      <a:cubicBezTo>
                        <a:pt x="42" y="540"/>
                        <a:pt x="42" y="546"/>
                        <a:pt x="42" y="553"/>
                      </a:cubicBezTo>
                      <a:close/>
                      <a:moveTo>
                        <a:pt x="42" y="513"/>
                      </a:moveTo>
                      <a:cubicBezTo>
                        <a:pt x="37" y="513"/>
                        <a:pt x="33" y="513"/>
                        <a:pt x="28" y="514"/>
                      </a:cubicBezTo>
                      <a:cubicBezTo>
                        <a:pt x="28" y="507"/>
                        <a:pt x="28" y="501"/>
                        <a:pt x="28" y="495"/>
                      </a:cubicBezTo>
                      <a:cubicBezTo>
                        <a:pt x="33" y="494"/>
                        <a:pt x="37" y="494"/>
                        <a:pt x="42" y="493"/>
                      </a:cubicBezTo>
                      <a:cubicBezTo>
                        <a:pt x="42" y="500"/>
                        <a:pt x="42" y="507"/>
                        <a:pt x="42" y="513"/>
                      </a:cubicBezTo>
                      <a:close/>
                      <a:moveTo>
                        <a:pt x="42" y="473"/>
                      </a:moveTo>
                      <a:cubicBezTo>
                        <a:pt x="37" y="474"/>
                        <a:pt x="32" y="474"/>
                        <a:pt x="28" y="474"/>
                      </a:cubicBezTo>
                      <a:cubicBezTo>
                        <a:pt x="28" y="468"/>
                        <a:pt x="28" y="461"/>
                        <a:pt x="28" y="455"/>
                      </a:cubicBezTo>
                      <a:cubicBezTo>
                        <a:pt x="32" y="454"/>
                        <a:pt x="37" y="454"/>
                        <a:pt x="42" y="454"/>
                      </a:cubicBezTo>
                      <a:cubicBezTo>
                        <a:pt x="42" y="460"/>
                        <a:pt x="42" y="467"/>
                        <a:pt x="42" y="473"/>
                      </a:cubicBezTo>
                      <a:close/>
                      <a:moveTo>
                        <a:pt x="42" y="433"/>
                      </a:moveTo>
                      <a:cubicBezTo>
                        <a:pt x="37" y="434"/>
                        <a:pt x="32" y="434"/>
                        <a:pt x="28" y="434"/>
                      </a:cubicBezTo>
                      <a:cubicBezTo>
                        <a:pt x="28" y="428"/>
                        <a:pt x="28" y="422"/>
                        <a:pt x="28" y="415"/>
                      </a:cubicBezTo>
                      <a:cubicBezTo>
                        <a:pt x="32" y="415"/>
                        <a:pt x="37" y="414"/>
                        <a:pt x="42" y="414"/>
                      </a:cubicBezTo>
                      <a:cubicBezTo>
                        <a:pt x="42" y="420"/>
                        <a:pt x="42" y="427"/>
                        <a:pt x="42" y="433"/>
                      </a:cubicBezTo>
                      <a:close/>
                      <a:moveTo>
                        <a:pt x="42" y="393"/>
                      </a:moveTo>
                      <a:cubicBezTo>
                        <a:pt x="37" y="394"/>
                        <a:pt x="32" y="394"/>
                        <a:pt x="28" y="395"/>
                      </a:cubicBezTo>
                      <a:cubicBezTo>
                        <a:pt x="28" y="389"/>
                        <a:pt x="28" y="382"/>
                        <a:pt x="28" y="376"/>
                      </a:cubicBezTo>
                      <a:cubicBezTo>
                        <a:pt x="32" y="375"/>
                        <a:pt x="37" y="374"/>
                        <a:pt x="42" y="374"/>
                      </a:cubicBezTo>
                      <a:cubicBezTo>
                        <a:pt x="42" y="380"/>
                        <a:pt x="42" y="387"/>
                        <a:pt x="42" y="393"/>
                      </a:cubicBezTo>
                      <a:close/>
                      <a:moveTo>
                        <a:pt x="42" y="354"/>
                      </a:moveTo>
                      <a:cubicBezTo>
                        <a:pt x="37" y="354"/>
                        <a:pt x="32" y="355"/>
                        <a:pt x="27" y="355"/>
                      </a:cubicBezTo>
                      <a:cubicBezTo>
                        <a:pt x="27" y="349"/>
                        <a:pt x="27" y="343"/>
                        <a:pt x="27" y="336"/>
                      </a:cubicBezTo>
                      <a:cubicBezTo>
                        <a:pt x="32" y="335"/>
                        <a:pt x="37" y="335"/>
                        <a:pt x="42" y="334"/>
                      </a:cubicBezTo>
                      <a:cubicBezTo>
                        <a:pt x="42" y="340"/>
                        <a:pt x="42" y="347"/>
                        <a:pt x="42" y="354"/>
                      </a:cubicBezTo>
                      <a:close/>
                      <a:moveTo>
                        <a:pt x="42" y="314"/>
                      </a:moveTo>
                      <a:cubicBezTo>
                        <a:pt x="37" y="314"/>
                        <a:pt x="32" y="315"/>
                        <a:pt x="27" y="316"/>
                      </a:cubicBezTo>
                      <a:cubicBezTo>
                        <a:pt x="27" y="309"/>
                        <a:pt x="27" y="303"/>
                        <a:pt x="27" y="297"/>
                      </a:cubicBezTo>
                      <a:cubicBezTo>
                        <a:pt x="32" y="296"/>
                        <a:pt x="37" y="295"/>
                        <a:pt x="42" y="294"/>
                      </a:cubicBezTo>
                      <a:cubicBezTo>
                        <a:pt x="42" y="300"/>
                        <a:pt x="42" y="307"/>
                        <a:pt x="42" y="314"/>
                      </a:cubicBezTo>
                      <a:close/>
                      <a:moveTo>
                        <a:pt x="41" y="274"/>
                      </a:moveTo>
                      <a:cubicBezTo>
                        <a:pt x="37" y="275"/>
                        <a:pt x="32" y="275"/>
                        <a:pt x="27" y="276"/>
                      </a:cubicBezTo>
                      <a:cubicBezTo>
                        <a:pt x="27" y="270"/>
                        <a:pt x="27" y="263"/>
                        <a:pt x="27" y="257"/>
                      </a:cubicBezTo>
                      <a:cubicBezTo>
                        <a:pt x="32" y="256"/>
                        <a:pt x="37" y="255"/>
                        <a:pt x="41" y="254"/>
                      </a:cubicBezTo>
                      <a:cubicBezTo>
                        <a:pt x="41" y="261"/>
                        <a:pt x="41" y="267"/>
                        <a:pt x="41" y="274"/>
                      </a:cubicBezTo>
                      <a:close/>
                      <a:moveTo>
                        <a:pt x="41" y="234"/>
                      </a:moveTo>
                      <a:cubicBezTo>
                        <a:pt x="37" y="235"/>
                        <a:pt x="32" y="236"/>
                        <a:pt x="27" y="237"/>
                      </a:cubicBezTo>
                      <a:cubicBezTo>
                        <a:pt x="27" y="230"/>
                        <a:pt x="27" y="224"/>
                        <a:pt x="27" y="218"/>
                      </a:cubicBezTo>
                      <a:cubicBezTo>
                        <a:pt x="32" y="216"/>
                        <a:pt x="37" y="215"/>
                        <a:pt x="41" y="214"/>
                      </a:cubicBezTo>
                      <a:cubicBezTo>
                        <a:pt x="41" y="221"/>
                        <a:pt x="41" y="227"/>
                        <a:pt x="41" y="234"/>
                      </a:cubicBezTo>
                      <a:close/>
                      <a:moveTo>
                        <a:pt x="41" y="194"/>
                      </a:moveTo>
                      <a:cubicBezTo>
                        <a:pt x="36" y="195"/>
                        <a:pt x="32" y="196"/>
                        <a:pt x="27" y="197"/>
                      </a:cubicBezTo>
                      <a:cubicBezTo>
                        <a:pt x="27" y="191"/>
                        <a:pt x="27" y="184"/>
                        <a:pt x="27" y="178"/>
                      </a:cubicBezTo>
                      <a:cubicBezTo>
                        <a:pt x="32" y="177"/>
                        <a:pt x="36" y="175"/>
                        <a:pt x="41" y="174"/>
                      </a:cubicBezTo>
                      <a:cubicBezTo>
                        <a:pt x="41" y="181"/>
                        <a:pt x="41" y="187"/>
                        <a:pt x="41" y="194"/>
                      </a:cubicBezTo>
                      <a:close/>
                      <a:moveTo>
                        <a:pt x="41" y="154"/>
                      </a:moveTo>
                      <a:cubicBezTo>
                        <a:pt x="36" y="155"/>
                        <a:pt x="32" y="156"/>
                        <a:pt x="27" y="157"/>
                      </a:cubicBezTo>
                      <a:cubicBezTo>
                        <a:pt x="27" y="151"/>
                        <a:pt x="27" y="145"/>
                        <a:pt x="27" y="138"/>
                      </a:cubicBezTo>
                      <a:cubicBezTo>
                        <a:pt x="32" y="137"/>
                        <a:pt x="36" y="136"/>
                        <a:pt x="41" y="134"/>
                      </a:cubicBezTo>
                      <a:cubicBezTo>
                        <a:pt x="41" y="141"/>
                        <a:pt x="41" y="147"/>
                        <a:pt x="41" y="154"/>
                      </a:cubicBezTo>
                      <a:close/>
                      <a:moveTo>
                        <a:pt x="27" y="99"/>
                      </a:moveTo>
                      <a:cubicBezTo>
                        <a:pt x="41" y="94"/>
                        <a:pt x="41" y="94"/>
                        <a:pt x="41" y="94"/>
                      </a:cubicBezTo>
                      <a:cubicBezTo>
                        <a:pt x="41" y="114"/>
                        <a:pt x="41" y="114"/>
                        <a:pt x="41" y="114"/>
                      </a:cubicBezTo>
                      <a:cubicBezTo>
                        <a:pt x="27" y="118"/>
                        <a:pt x="27" y="118"/>
                        <a:pt x="27" y="118"/>
                      </a:cubicBezTo>
                      <a:lnTo>
                        <a:pt x="27" y="99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30" name="Freeform: Shape 60"/>
              <p:cNvSpPr/>
              <p:nvPr/>
            </p:nvSpPr>
            <p:spPr bwMode="auto">
              <a:xfrm>
                <a:off x="3548282" y="5267848"/>
                <a:ext cx="4872767" cy="789783"/>
              </a:xfrm>
              <a:custGeom>
                <a:avLst/>
                <a:gdLst>
                  <a:gd name="T0" fmla="*/ 0 w 3903"/>
                  <a:gd name="T1" fmla="*/ 91 h 664"/>
                  <a:gd name="T2" fmla="*/ 2253 w 3903"/>
                  <a:gd name="T3" fmla="*/ 664 h 664"/>
                  <a:gd name="T4" fmla="*/ 3903 w 3903"/>
                  <a:gd name="T5" fmla="*/ 3 h 664"/>
                  <a:gd name="T6" fmla="*/ 3506 w 3903"/>
                  <a:gd name="T7" fmla="*/ 0 h 664"/>
                  <a:gd name="T8" fmla="*/ 3092 w 3903"/>
                  <a:gd name="T9" fmla="*/ 107 h 664"/>
                  <a:gd name="T10" fmla="*/ 2762 w 3903"/>
                  <a:gd name="T11" fmla="*/ 59 h 664"/>
                  <a:gd name="T12" fmla="*/ 2424 w 3903"/>
                  <a:gd name="T13" fmla="*/ 157 h 664"/>
                  <a:gd name="T14" fmla="*/ 2204 w 3903"/>
                  <a:gd name="T15" fmla="*/ 126 h 664"/>
                  <a:gd name="T16" fmla="*/ 1885 w 3903"/>
                  <a:gd name="T17" fmla="*/ 208 h 664"/>
                  <a:gd name="T18" fmla="*/ 1278 w 3903"/>
                  <a:gd name="T19" fmla="*/ 110 h 664"/>
                  <a:gd name="T20" fmla="*/ 848 w 3903"/>
                  <a:gd name="T21" fmla="*/ 173 h 664"/>
                  <a:gd name="T22" fmla="*/ 529 w 3903"/>
                  <a:gd name="T23" fmla="*/ 91 h 664"/>
                  <a:gd name="T24" fmla="*/ 0 w 3903"/>
                  <a:gd name="T25" fmla="*/ 91 h 664"/>
                  <a:gd name="connsiteX0" fmla="*/ 0 w 10000"/>
                  <a:gd name="connsiteY0" fmla="*/ 1325 h 9955"/>
                  <a:gd name="connsiteX1" fmla="*/ 5772 w 10000"/>
                  <a:gd name="connsiteY1" fmla="*/ 9955 h 9955"/>
                  <a:gd name="connsiteX2" fmla="*/ 10000 w 10000"/>
                  <a:gd name="connsiteY2" fmla="*/ 0 h 9955"/>
                  <a:gd name="connsiteX3" fmla="*/ 8877 w 10000"/>
                  <a:gd name="connsiteY3" fmla="*/ 1073 h 9955"/>
                  <a:gd name="connsiteX4" fmla="*/ 7922 w 10000"/>
                  <a:gd name="connsiteY4" fmla="*/ 1566 h 9955"/>
                  <a:gd name="connsiteX5" fmla="*/ 7077 w 10000"/>
                  <a:gd name="connsiteY5" fmla="*/ 844 h 9955"/>
                  <a:gd name="connsiteX6" fmla="*/ 6211 w 10000"/>
                  <a:gd name="connsiteY6" fmla="*/ 2319 h 9955"/>
                  <a:gd name="connsiteX7" fmla="*/ 5647 w 10000"/>
                  <a:gd name="connsiteY7" fmla="*/ 1853 h 9955"/>
                  <a:gd name="connsiteX8" fmla="*/ 4830 w 10000"/>
                  <a:gd name="connsiteY8" fmla="*/ 3088 h 9955"/>
                  <a:gd name="connsiteX9" fmla="*/ 3274 w 10000"/>
                  <a:gd name="connsiteY9" fmla="*/ 1612 h 9955"/>
                  <a:gd name="connsiteX10" fmla="*/ 2173 w 10000"/>
                  <a:gd name="connsiteY10" fmla="*/ 2560 h 9955"/>
                  <a:gd name="connsiteX11" fmla="*/ 1355 w 10000"/>
                  <a:gd name="connsiteY11" fmla="*/ 1325 h 9955"/>
                  <a:gd name="connsiteX12" fmla="*/ 0 w 10000"/>
                  <a:gd name="connsiteY12" fmla="*/ 1325 h 9955"/>
                  <a:gd name="connsiteX0-1" fmla="*/ 0 w 9563"/>
                  <a:gd name="connsiteY0-2" fmla="*/ 483 h 9152"/>
                  <a:gd name="connsiteX1-3" fmla="*/ 5772 w 9563"/>
                  <a:gd name="connsiteY1-4" fmla="*/ 9152 h 9152"/>
                  <a:gd name="connsiteX2-5" fmla="*/ 9563 w 9563"/>
                  <a:gd name="connsiteY2-6" fmla="*/ 358 h 9152"/>
                  <a:gd name="connsiteX3-7" fmla="*/ 8877 w 9563"/>
                  <a:gd name="connsiteY3-8" fmla="*/ 230 h 9152"/>
                  <a:gd name="connsiteX4-9" fmla="*/ 7922 w 9563"/>
                  <a:gd name="connsiteY4-10" fmla="*/ 725 h 9152"/>
                  <a:gd name="connsiteX5-11" fmla="*/ 7077 w 9563"/>
                  <a:gd name="connsiteY5-12" fmla="*/ 0 h 9152"/>
                  <a:gd name="connsiteX6-13" fmla="*/ 6211 w 9563"/>
                  <a:gd name="connsiteY6-14" fmla="*/ 1481 h 9152"/>
                  <a:gd name="connsiteX7-15" fmla="*/ 5647 w 9563"/>
                  <a:gd name="connsiteY7-16" fmla="*/ 1013 h 9152"/>
                  <a:gd name="connsiteX8-17" fmla="*/ 4830 w 9563"/>
                  <a:gd name="connsiteY8-18" fmla="*/ 2254 h 9152"/>
                  <a:gd name="connsiteX9-19" fmla="*/ 3274 w 9563"/>
                  <a:gd name="connsiteY9-20" fmla="*/ 771 h 9152"/>
                  <a:gd name="connsiteX10-21" fmla="*/ 2173 w 9563"/>
                  <a:gd name="connsiteY10-22" fmla="*/ 1724 h 9152"/>
                  <a:gd name="connsiteX11-23" fmla="*/ 1355 w 9563"/>
                  <a:gd name="connsiteY11-24" fmla="*/ 483 h 9152"/>
                  <a:gd name="connsiteX12-25" fmla="*/ 0 w 9563"/>
                  <a:gd name="connsiteY12-26" fmla="*/ 483 h 9152"/>
                  <a:gd name="connsiteX0-27" fmla="*/ 0 w 10000"/>
                  <a:gd name="connsiteY0-28" fmla="*/ 528 h 10000"/>
                  <a:gd name="connsiteX1-29" fmla="*/ 6036 w 10000"/>
                  <a:gd name="connsiteY1-30" fmla="*/ 10000 h 10000"/>
                  <a:gd name="connsiteX2-31" fmla="*/ 10000 w 10000"/>
                  <a:gd name="connsiteY2-32" fmla="*/ 391 h 10000"/>
                  <a:gd name="connsiteX3-33" fmla="*/ 9180 w 10000"/>
                  <a:gd name="connsiteY3-34" fmla="*/ 433 h 10000"/>
                  <a:gd name="connsiteX4-35" fmla="*/ 8284 w 10000"/>
                  <a:gd name="connsiteY4-36" fmla="*/ 792 h 10000"/>
                  <a:gd name="connsiteX5-37" fmla="*/ 7400 w 10000"/>
                  <a:gd name="connsiteY5-38" fmla="*/ 0 h 10000"/>
                  <a:gd name="connsiteX6-39" fmla="*/ 6495 w 10000"/>
                  <a:gd name="connsiteY6-40" fmla="*/ 1618 h 10000"/>
                  <a:gd name="connsiteX7-41" fmla="*/ 5905 w 10000"/>
                  <a:gd name="connsiteY7-42" fmla="*/ 1107 h 10000"/>
                  <a:gd name="connsiteX8-43" fmla="*/ 5051 w 10000"/>
                  <a:gd name="connsiteY8-44" fmla="*/ 2463 h 10000"/>
                  <a:gd name="connsiteX9-45" fmla="*/ 3424 w 10000"/>
                  <a:gd name="connsiteY9-46" fmla="*/ 842 h 10000"/>
                  <a:gd name="connsiteX10-47" fmla="*/ 2272 w 10000"/>
                  <a:gd name="connsiteY10-48" fmla="*/ 1884 h 10000"/>
                  <a:gd name="connsiteX11-49" fmla="*/ 1417 w 10000"/>
                  <a:gd name="connsiteY11-50" fmla="*/ 528 h 10000"/>
                  <a:gd name="connsiteX12-51" fmla="*/ 0 w 10000"/>
                  <a:gd name="connsiteY12-52" fmla="*/ 528 h 10000"/>
                  <a:gd name="connsiteX0-53" fmla="*/ 0 w 10000"/>
                  <a:gd name="connsiteY0-54" fmla="*/ 528 h 10000"/>
                  <a:gd name="connsiteX1-55" fmla="*/ 6036 w 10000"/>
                  <a:gd name="connsiteY1-56" fmla="*/ 10000 h 10000"/>
                  <a:gd name="connsiteX2-57" fmla="*/ 10000 w 10000"/>
                  <a:gd name="connsiteY2-58" fmla="*/ 391 h 10000"/>
                  <a:gd name="connsiteX3-59" fmla="*/ 8981 w 10000"/>
                  <a:gd name="connsiteY3-60" fmla="*/ 388 h 10000"/>
                  <a:gd name="connsiteX4-61" fmla="*/ 8284 w 10000"/>
                  <a:gd name="connsiteY4-62" fmla="*/ 792 h 10000"/>
                  <a:gd name="connsiteX5-63" fmla="*/ 7400 w 10000"/>
                  <a:gd name="connsiteY5-64" fmla="*/ 0 h 10000"/>
                  <a:gd name="connsiteX6-65" fmla="*/ 6495 w 10000"/>
                  <a:gd name="connsiteY6-66" fmla="*/ 1618 h 10000"/>
                  <a:gd name="connsiteX7-67" fmla="*/ 5905 w 10000"/>
                  <a:gd name="connsiteY7-68" fmla="*/ 1107 h 10000"/>
                  <a:gd name="connsiteX8-69" fmla="*/ 5051 w 10000"/>
                  <a:gd name="connsiteY8-70" fmla="*/ 2463 h 10000"/>
                  <a:gd name="connsiteX9-71" fmla="*/ 3424 w 10000"/>
                  <a:gd name="connsiteY9-72" fmla="*/ 842 h 10000"/>
                  <a:gd name="connsiteX10-73" fmla="*/ 2272 w 10000"/>
                  <a:gd name="connsiteY10-74" fmla="*/ 1884 h 10000"/>
                  <a:gd name="connsiteX11-75" fmla="*/ 1417 w 10000"/>
                  <a:gd name="connsiteY11-76" fmla="*/ 528 h 10000"/>
                  <a:gd name="connsiteX12-77" fmla="*/ 0 w 10000"/>
                  <a:gd name="connsiteY12-78" fmla="*/ 528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  <a:cxn ang="0">
                    <a:pos x="connsiteX10-21" y="connsiteY10-22"/>
                  </a:cxn>
                  <a:cxn ang="0">
                    <a:pos x="connsiteX11-23" y="connsiteY11-24"/>
                  </a:cxn>
                  <a:cxn ang="0">
                    <a:pos x="connsiteX12-25" y="connsiteY12-26"/>
                  </a:cxn>
                </a:cxnLst>
                <a:rect l="l" t="t" r="r" b="b"/>
                <a:pathLst>
                  <a:path w="10000" h="10000">
                    <a:moveTo>
                      <a:pt x="0" y="528"/>
                    </a:moveTo>
                    <a:lnTo>
                      <a:pt x="6036" y="10000"/>
                    </a:lnTo>
                    <a:lnTo>
                      <a:pt x="10000" y="391"/>
                    </a:lnTo>
                    <a:lnTo>
                      <a:pt x="8981" y="388"/>
                    </a:lnTo>
                    <a:lnTo>
                      <a:pt x="8284" y="792"/>
                    </a:lnTo>
                    <a:lnTo>
                      <a:pt x="7400" y="0"/>
                    </a:lnTo>
                    <a:lnTo>
                      <a:pt x="6495" y="1618"/>
                    </a:lnTo>
                    <a:lnTo>
                      <a:pt x="5905" y="1107"/>
                    </a:lnTo>
                    <a:lnTo>
                      <a:pt x="5051" y="2463"/>
                    </a:lnTo>
                    <a:lnTo>
                      <a:pt x="3424" y="842"/>
                    </a:lnTo>
                    <a:lnTo>
                      <a:pt x="2272" y="1884"/>
                    </a:lnTo>
                    <a:lnTo>
                      <a:pt x="1417" y="528"/>
                    </a:lnTo>
                    <a:lnTo>
                      <a:pt x="0" y="528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70" name="千图PPT彼岸天：ID 8661124库_组合 69"/>
          <p:cNvGrpSpPr/>
          <p:nvPr>
            <p:custDataLst>
              <p:tags r:id="rId2"/>
            </p:custDataLst>
          </p:nvPr>
        </p:nvGrpSpPr>
        <p:grpSpPr>
          <a:xfrm>
            <a:off x="8359675" y="3841700"/>
            <a:ext cx="3208442" cy="828656"/>
            <a:chOff x="8359675" y="3841700"/>
            <a:chExt cx="3208442" cy="828656"/>
          </a:xfrm>
        </p:grpSpPr>
        <p:sp>
          <p:nvSpPr>
            <p:cNvPr id="11" name="Oval 21"/>
            <p:cNvSpPr/>
            <p:nvPr/>
          </p:nvSpPr>
          <p:spPr>
            <a:xfrm>
              <a:off x="8359675" y="3919188"/>
              <a:ext cx="751168" cy="7511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5" name="Group 35"/>
            <p:cNvGrpSpPr/>
            <p:nvPr/>
          </p:nvGrpSpPr>
          <p:grpSpPr>
            <a:xfrm>
              <a:off x="8405236" y="3959691"/>
              <a:ext cx="670163" cy="670163"/>
              <a:chOff x="8052323" y="4169373"/>
              <a:chExt cx="558800" cy="558800"/>
            </a:xfrm>
          </p:grpSpPr>
          <p:sp>
            <p:nvSpPr>
              <p:cNvPr id="41" name="Oval 36"/>
              <p:cNvSpPr/>
              <p:nvPr/>
            </p:nvSpPr>
            <p:spPr>
              <a:xfrm>
                <a:off x="8052323" y="4169373"/>
                <a:ext cx="558800" cy="5588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" name="Freeform: Shape 37"/>
              <p:cNvSpPr/>
              <p:nvPr/>
            </p:nvSpPr>
            <p:spPr bwMode="auto">
              <a:xfrm>
                <a:off x="8209059" y="4304822"/>
                <a:ext cx="245327" cy="279503"/>
              </a:xfrm>
              <a:custGeom>
                <a:avLst/>
                <a:gdLst>
                  <a:gd name="T0" fmla="*/ 152 w 304"/>
                  <a:gd name="T1" fmla="*/ 0 h 347"/>
                  <a:gd name="T2" fmla="*/ 0 w 304"/>
                  <a:gd name="T3" fmla="*/ 71 h 347"/>
                  <a:gd name="T4" fmla="*/ 0 w 304"/>
                  <a:gd name="T5" fmla="*/ 277 h 347"/>
                  <a:gd name="T6" fmla="*/ 152 w 304"/>
                  <a:gd name="T7" fmla="*/ 347 h 347"/>
                  <a:gd name="T8" fmla="*/ 304 w 304"/>
                  <a:gd name="T9" fmla="*/ 277 h 347"/>
                  <a:gd name="T10" fmla="*/ 304 w 304"/>
                  <a:gd name="T11" fmla="*/ 71 h 347"/>
                  <a:gd name="T12" fmla="*/ 152 w 304"/>
                  <a:gd name="T13" fmla="*/ 0 h 347"/>
                  <a:gd name="T14" fmla="*/ 282 w 304"/>
                  <a:gd name="T15" fmla="*/ 277 h 347"/>
                  <a:gd name="T16" fmla="*/ 152 w 304"/>
                  <a:gd name="T17" fmla="*/ 326 h 347"/>
                  <a:gd name="T18" fmla="*/ 22 w 304"/>
                  <a:gd name="T19" fmla="*/ 277 h 347"/>
                  <a:gd name="T20" fmla="*/ 22 w 304"/>
                  <a:gd name="T21" fmla="*/ 236 h 347"/>
                  <a:gd name="T22" fmla="*/ 152 w 304"/>
                  <a:gd name="T23" fmla="*/ 271 h 347"/>
                  <a:gd name="T24" fmla="*/ 282 w 304"/>
                  <a:gd name="T25" fmla="*/ 236 h 347"/>
                  <a:gd name="T26" fmla="*/ 282 w 304"/>
                  <a:gd name="T27" fmla="*/ 277 h 347"/>
                  <a:gd name="T28" fmla="*/ 282 w 304"/>
                  <a:gd name="T29" fmla="*/ 212 h 347"/>
                  <a:gd name="T30" fmla="*/ 282 w 304"/>
                  <a:gd name="T31" fmla="*/ 212 h 347"/>
                  <a:gd name="T32" fmla="*/ 282 w 304"/>
                  <a:gd name="T33" fmla="*/ 212 h 347"/>
                  <a:gd name="T34" fmla="*/ 152 w 304"/>
                  <a:gd name="T35" fmla="*/ 261 h 347"/>
                  <a:gd name="T36" fmla="*/ 22 w 304"/>
                  <a:gd name="T37" fmla="*/ 212 h 347"/>
                  <a:gd name="T38" fmla="*/ 22 w 304"/>
                  <a:gd name="T39" fmla="*/ 212 h 347"/>
                  <a:gd name="T40" fmla="*/ 22 w 304"/>
                  <a:gd name="T41" fmla="*/ 212 h 347"/>
                  <a:gd name="T42" fmla="*/ 22 w 304"/>
                  <a:gd name="T43" fmla="*/ 171 h 347"/>
                  <a:gd name="T44" fmla="*/ 152 w 304"/>
                  <a:gd name="T45" fmla="*/ 206 h 347"/>
                  <a:gd name="T46" fmla="*/ 282 w 304"/>
                  <a:gd name="T47" fmla="*/ 171 h 347"/>
                  <a:gd name="T48" fmla="*/ 282 w 304"/>
                  <a:gd name="T49" fmla="*/ 212 h 347"/>
                  <a:gd name="T50" fmla="*/ 282 w 304"/>
                  <a:gd name="T51" fmla="*/ 147 h 347"/>
                  <a:gd name="T52" fmla="*/ 282 w 304"/>
                  <a:gd name="T53" fmla="*/ 147 h 347"/>
                  <a:gd name="T54" fmla="*/ 282 w 304"/>
                  <a:gd name="T55" fmla="*/ 147 h 347"/>
                  <a:gd name="T56" fmla="*/ 152 w 304"/>
                  <a:gd name="T57" fmla="*/ 195 h 347"/>
                  <a:gd name="T58" fmla="*/ 22 w 304"/>
                  <a:gd name="T59" fmla="*/ 147 h 347"/>
                  <a:gd name="T60" fmla="*/ 22 w 304"/>
                  <a:gd name="T61" fmla="*/ 147 h 347"/>
                  <a:gd name="T62" fmla="*/ 22 w 304"/>
                  <a:gd name="T63" fmla="*/ 147 h 347"/>
                  <a:gd name="T64" fmla="*/ 22 w 304"/>
                  <a:gd name="T65" fmla="*/ 109 h 347"/>
                  <a:gd name="T66" fmla="*/ 152 w 304"/>
                  <a:gd name="T67" fmla="*/ 141 h 347"/>
                  <a:gd name="T68" fmla="*/ 282 w 304"/>
                  <a:gd name="T69" fmla="*/ 109 h 347"/>
                  <a:gd name="T70" fmla="*/ 282 w 304"/>
                  <a:gd name="T71" fmla="*/ 147 h 347"/>
                  <a:gd name="T72" fmla="*/ 152 w 304"/>
                  <a:gd name="T73" fmla="*/ 119 h 347"/>
                  <a:gd name="T74" fmla="*/ 22 w 304"/>
                  <a:gd name="T75" fmla="*/ 71 h 347"/>
                  <a:gd name="T76" fmla="*/ 152 w 304"/>
                  <a:gd name="T77" fmla="*/ 22 h 347"/>
                  <a:gd name="T78" fmla="*/ 282 w 304"/>
                  <a:gd name="T79" fmla="*/ 71 h 347"/>
                  <a:gd name="T80" fmla="*/ 152 w 304"/>
                  <a:gd name="T81" fmla="*/ 119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4" h="347">
                    <a:moveTo>
                      <a:pt x="152" y="0"/>
                    </a:moveTo>
                    <a:cubicBezTo>
                      <a:pt x="79" y="0"/>
                      <a:pt x="0" y="22"/>
                      <a:pt x="0" y="71"/>
                    </a:cubicBezTo>
                    <a:cubicBezTo>
                      <a:pt x="0" y="277"/>
                      <a:pt x="0" y="277"/>
                      <a:pt x="0" y="277"/>
                    </a:cubicBezTo>
                    <a:cubicBezTo>
                      <a:pt x="0" y="325"/>
                      <a:pt x="79" y="347"/>
                      <a:pt x="152" y="347"/>
                    </a:cubicBezTo>
                    <a:cubicBezTo>
                      <a:pt x="225" y="347"/>
                      <a:pt x="304" y="325"/>
                      <a:pt x="304" y="277"/>
                    </a:cubicBezTo>
                    <a:cubicBezTo>
                      <a:pt x="304" y="71"/>
                      <a:pt x="304" y="71"/>
                      <a:pt x="304" y="71"/>
                    </a:cubicBezTo>
                    <a:cubicBezTo>
                      <a:pt x="304" y="22"/>
                      <a:pt x="225" y="0"/>
                      <a:pt x="152" y="0"/>
                    </a:cubicBezTo>
                    <a:close/>
                    <a:moveTo>
                      <a:pt x="282" y="277"/>
                    </a:moveTo>
                    <a:cubicBezTo>
                      <a:pt x="282" y="304"/>
                      <a:pt x="224" y="326"/>
                      <a:pt x="152" y="326"/>
                    </a:cubicBezTo>
                    <a:cubicBezTo>
                      <a:pt x="80" y="326"/>
                      <a:pt x="22" y="304"/>
                      <a:pt x="22" y="277"/>
                    </a:cubicBezTo>
                    <a:cubicBezTo>
                      <a:pt x="22" y="236"/>
                      <a:pt x="22" y="236"/>
                      <a:pt x="22" y="236"/>
                    </a:cubicBezTo>
                    <a:cubicBezTo>
                      <a:pt x="44" y="259"/>
                      <a:pt x="98" y="271"/>
                      <a:pt x="152" y="271"/>
                    </a:cubicBezTo>
                    <a:cubicBezTo>
                      <a:pt x="206" y="271"/>
                      <a:pt x="260" y="259"/>
                      <a:pt x="282" y="236"/>
                    </a:cubicBezTo>
                    <a:lnTo>
                      <a:pt x="282" y="277"/>
                    </a:lnTo>
                    <a:close/>
                    <a:moveTo>
                      <a:pt x="282" y="212"/>
                    </a:moveTo>
                    <a:cubicBezTo>
                      <a:pt x="282" y="212"/>
                      <a:pt x="282" y="212"/>
                      <a:pt x="282" y="212"/>
                    </a:cubicBezTo>
                    <a:cubicBezTo>
                      <a:pt x="282" y="212"/>
                      <a:pt x="282" y="212"/>
                      <a:pt x="282" y="212"/>
                    </a:cubicBezTo>
                    <a:cubicBezTo>
                      <a:pt x="282" y="239"/>
                      <a:pt x="224" y="261"/>
                      <a:pt x="152" y="261"/>
                    </a:cubicBezTo>
                    <a:cubicBezTo>
                      <a:pt x="80" y="261"/>
                      <a:pt x="22" y="239"/>
                      <a:pt x="22" y="212"/>
                    </a:cubicBezTo>
                    <a:cubicBezTo>
                      <a:pt x="22" y="212"/>
                      <a:pt x="22" y="212"/>
                      <a:pt x="22" y="212"/>
                    </a:cubicBezTo>
                    <a:cubicBezTo>
                      <a:pt x="22" y="212"/>
                      <a:pt x="22" y="212"/>
                      <a:pt x="22" y="212"/>
                    </a:cubicBezTo>
                    <a:cubicBezTo>
                      <a:pt x="22" y="171"/>
                      <a:pt x="22" y="171"/>
                      <a:pt x="22" y="171"/>
                    </a:cubicBezTo>
                    <a:cubicBezTo>
                      <a:pt x="44" y="194"/>
                      <a:pt x="98" y="206"/>
                      <a:pt x="152" y="206"/>
                    </a:cubicBezTo>
                    <a:cubicBezTo>
                      <a:pt x="206" y="206"/>
                      <a:pt x="260" y="194"/>
                      <a:pt x="282" y="171"/>
                    </a:cubicBezTo>
                    <a:lnTo>
                      <a:pt x="282" y="212"/>
                    </a:lnTo>
                    <a:close/>
                    <a:moveTo>
                      <a:pt x="282" y="147"/>
                    </a:moveTo>
                    <a:cubicBezTo>
                      <a:pt x="282" y="147"/>
                      <a:pt x="282" y="147"/>
                      <a:pt x="282" y="147"/>
                    </a:cubicBezTo>
                    <a:cubicBezTo>
                      <a:pt x="282" y="147"/>
                      <a:pt x="282" y="147"/>
                      <a:pt x="282" y="147"/>
                    </a:cubicBezTo>
                    <a:cubicBezTo>
                      <a:pt x="282" y="174"/>
                      <a:pt x="224" y="195"/>
                      <a:pt x="152" y="195"/>
                    </a:cubicBezTo>
                    <a:cubicBezTo>
                      <a:pt x="80" y="195"/>
                      <a:pt x="22" y="174"/>
                      <a:pt x="22" y="147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50" y="131"/>
                      <a:pt x="102" y="141"/>
                      <a:pt x="152" y="141"/>
                    </a:cubicBezTo>
                    <a:cubicBezTo>
                      <a:pt x="202" y="141"/>
                      <a:pt x="254" y="131"/>
                      <a:pt x="282" y="109"/>
                    </a:cubicBezTo>
                    <a:lnTo>
                      <a:pt x="282" y="147"/>
                    </a:lnTo>
                    <a:close/>
                    <a:moveTo>
                      <a:pt x="152" y="119"/>
                    </a:moveTo>
                    <a:cubicBezTo>
                      <a:pt x="80" y="119"/>
                      <a:pt x="22" y="98"/>
                      <a:pt x="22" y="71"/>
                    </a:cubicBezTo>
                    <a:cubicBezTo>
                      <a:pt x="22" y="44"/>
                      <a:pt x="80" y="22"/>
                      <a:pt x="152" y="22"/>
                    </a:cubicBezTo>
                    <a:cubicBezTo>
                      <a:pt x="224" y="22"/>
                      <a:pt x="282" y="44"/>
                      <a:pt x="282" y="71"/>
                    </a:cubicBezTo>
                    <a:cubicBezTo>
                      <a:pt x="282" y="98"/>
                      <a:pt x="224" y="119"/>
                      <a:pt x="152" y="11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8" name="TextBox 43"/>
            <p:cNvSpPr txBox="1"/>
            <p:nvPr/>
          </p:nvSpPr>
          <p:spPr>
            <a:xfrm>
              <a:off x="9232989" y="3841700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400" b="1" dirty="0">
                  <a:solidFill>
                    <a:schemeClr val="accent5"/>
                  </a:solidFill>
                </a:rPr>
                <a:t>输入标题文本</a:t>
              </a:r>
              <a:endParaRPr lang="zh-CN" altLang="en-US" sz="1400" b="1" dirty="0">
                <a:solidFill>
                  <a:schemeClr val="accent5"/>
                </a:solidFill>
              </a:endParaRPr>
            </a:p>
          </p:txBody>
        </p:sp>
        <p:sp>
          <p:nvSpPr>
            <p:cNvPr id="19" name="TextBox 44"/>
            <p:cNvSpPr txBox="1"/>
            <p:nvPr/>
          </p:nvSpPr>
          <p:spPr>
            <a:xfrm>
              <a:off x="9232990" y="4063426"/>
              <a:ext cx="2335127" cy="577466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/>
                <a:t>请替换文字内容复制你的内容到此</a:t>
              </a:r>
              <a:br>
                <a:rPr lang="zh-CN" altLang="en-US" sz="1050" dirty="0"/>
              </a:br>
              <a:r>
                <a:rPr lang="zh-CN" altLang="en-US" sz="1050" dirty="0"/>
                <a:t>。</a:t>
              </a:r>
              <a:endParaRPr lang="zh-CN" altLang="en-US" sz="1050" dirty="0"/>
            </a:p>
          </p:txBody>
        </p:sp>
      </p:grpSp>
      <p:grpSp>
        <p:nvGrpSpPr>
          <p:cNvPr id="69" name="千图PPT彼岸天：ID 8661124库_组合 68"/>
          <p:cNvGrpSpPr/>
          <p:nvPr>
            <p:custDataLst>
              <p:tags r:id="rId3"/>
            </p:custDataLst>
          </p:nvPr>
        </p:nvGrpSpPr>
        <p:grpSpPr>
          <a:xfrm>
            <a:off x="7207857" y="2681285"/>
            <a:ext cx="3318992" cy="951774"/>
            <a:chOff x="7207857" y="2681285"/>
            <a:chExt cx="3318992" cy="951774"/>
          </a:xfrm>
        </p:grpSpPr>
        <p:sp>
          <p:nvSpPr>
            <p:cNvPr id="10" name="Oval 20"/>
            <p:cNvSpPr/>
            <p:nvPr/>
          </p:nvSpPr>
          <p:spPr>
            <a:xfrm>
              <a:off x="7207857" y="2881891"/>
              <a:ext cx="751168" cy="7511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4" name="Group 32"/>
            <p:cNvGrpSpPr/>
            <p:nvPr/>
          </p:nvGrpSpPr>
          <p:grpSpPr>
            <a:xfrm>
              <a:off x="7248361" y="2922393"/>
              <a:ext cx="670163" cy="670163"/>
              <a:chOff x="7103113" y="3293102"/>
              <a:chExt cx="558800" cy="558800"/>
            </a:xfrm>
          </p:grpSpPr>
          <p:sp>
            <p:nvSpPr>
              <p:cNvPr id="43" name="Oval 33"/>
              <p:cNvSpPr/>
              <p:nvPr/>
            </p:nvSpPr>
            <p:spPr>
              <a:xfrm>
                <a:off x="7103113" y="3293102"/>
                <a:ext cx="558800" cy="5588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" name="Freeform: Shape 34"/>
              <p:cNvSpPr/>
              <p:nvPr/>
            </p:nvSpPr>
            <p:spPr bwMode="auto">
              <a:xfrm>
                <a:off x="7248606" y="3438595"/>
                <a:ext cx="267815" cy="267815"/>
              </a:xfrm>
              <a:custGeom>
                <a:avLst/>
                <a:gdLst>
                  <a:gd name="T0" fmla="*/ 88 w 176"/>
                  <a:gd name="T1" fmla="*/ 110 h 176"/>
                  <a:gd name="T2" fmla="*/ 51 w 176"/>
                  <a:gd name="T3" fmla="*/ 73 h 176"/>
                  <a:gd name="T4" fmla="*/ 48 w 176"/>
                  <a:gd name="T5" fmla="*/ 72 h 176"/>
                  <a:gd name="T6" fmla="*/ 44 w 176"/>
                  <a:gd name="T7" fmla="*/ 76 h 176"/>
                  <a:gd name="T8" fmla="*/ 45 w 176"/>
                  <a:gd name="T9" fmla="*/ 79 h 176"/>
                  <a:gd name="T10" fmla="*/ 85 w 176"/>
                  <a:gd name="T11" fmla="*/ 119 h 176"/>
                  <a:gd name="T12" fmla="*/ 88 w 176"/>
                  <a:gd name="T13" fmla="*/ 120 h 176"/>
                  <a:gd name="T14" fmla="*/ 91 w 176"/>
                  <a:gd name="T15" fmla="*/ 119 h 176"/>
                  <a:gd name="T16" fmla="*/ 91 w 176"/>
                  <a:gd name="T17" fmla="*/ 119 h 176"/>
                  <a:gd name="T18" fmla="*/ 158 w 176"/>
                  <a:gd name="T19" fmla="*/ 49 h 176"/>
                  <a:gd name="T20" fmla="*/ 158 w 176"/>
                  <a:gd name="T21" fmla="*/ 49 h 176"/>
                  <a:gd name="T22" fmla="*/ 163 w 176"/>
                  <a:gd name="T23" fmla="*/ 43 h 176"/>
                  <a:gd name="T24" fmla="*/ 163 w 176"/>
                  <a:gd name="T25" fmla="*/ 43 h 176"/>
                  <a:gd name="T26" fmla="*/ 175 w 176"/>
                  <a:gd name="T27" fmla="*/ 31 h 176"/>
                  <a:gd name="T28" fmla="*/ 175 w 176"/>
                  <a:gd name="T29" fmla="*/ 31 h 176"/>
                  <a:gd name="T30" fmla="*/ 176 w 176"/>
                  <a:gd name="T31" fmla="*/ 28 h 176"/>
                  <a:gd name="T32" fmla="*/ 172 w 176"/>
                  <a:gd name="T33" fmla="*/ 24 h 176"/>
                  <a:gd name="T34" fmla="*/ 169 w 176"/>
                  <a:gd name="T35" fmla="*/ 25 h 176"/>
                  <a:gd name="T36" fmla="*/ 169 w 176"/>
                  <a:gd name="T37" fmla="*/ 25 h 176"/>
                  <a:gd name="T38" fmla="*/ 159 w 176"/>
                  <a:gd name="T39" fmla="*/ 36 h 176"/>
                  <a:gd name="T40" fmla="*/ 159 w 176"/>
                  <a:gd name="T41" fmla="*/ 36 h 176"/>
                  <a:gd name="T42" fmla="*/ 153 w 176"/>
                  <a:gd name="T43" fmla="*/ 42 h 176"/>
                  <a:gd name="T44" fmla="*/ 153 w 176"/>
                  <a:gd name="T45" fmla="*/ 42 h 176"/>
                  <a:gd name="T46" fmla="*/ 88 w 176"/>
                  <a:gd name="T47" fmla="*/ 110 h 176"/>
                  <a:gd name="T48" fmla="*/ 169 w 176"/>
                  <a:gd name="T49" fmla="*/ 54 h 176"/>
                  <a:gd name="T50" fmla="*/ 163 w 176"/>
                  <a:gd name="T51" fmla="*/ 54 h 176"/>
                  <a:gd name="T52" fmla="*/ 162 w 176"/>
                  <a:gd name="T53" fmla="*/ 58 h 176"/>
                  <a:gd name="T54" fmla="*/ 162 w 176"/>
                  <a:gd name="T55" fmla="*/ 58 h 176"/>
                  <a:gd name="T56" fmla="*/ 168 w 176"/>
                  <a:gd name="T57" fmla="*/ 88 h 176"/>
                  <a:gd name="T58" fmla="*/ 88 w 176"/>
                  <a:gd name="T59" fmla="*/ 168 h 176"/>
                  <a:gd name="T60" fmla="*/ 8 w 176"/>
                  <a:gd name="T61" fmla="*/ 88 h 176"/>
                  <a:gd name="T62" fmla="*/ 88 w 176"/>
                  <a:gd name="T63" fmla="*/ 8 h 176"/>
                  <a:gd name="T64" fmla="*/ 146 w 176"/>
                  <a:gd name="T65" fmla="*/ 33 h 176"/>
                  <a:gd name="T66" fmla="*/ 146 w 176"/>
                  <a:gd name="T67" fmla="*/ 32 h 176"/>
                  <a:gd name="T68" fmla="*/ 151 w 176"/>
                  <a:gd name="T69" fmla="*/ 32 h 176"/>
                  <a:gd name="T70" fmla="*/ 151 w 176"/>
                  <a:gd name="T71" fmla="*/ 27 h 176"/>
                  <a:gd name="T72" fmla="*/ 151 w 176"/>
                  <a:gd name="T73" fmla="*/ 26 h 176"/>
                  <a:gd name="T74" fmla="*/ 88 w 176"/>
                  <a:gd name="T75" fmla="*/ 0 h 176"/>
                  <a:gd name="T76" fmla="*/ 0 w 176"/>
                  <a:gd name="T77" fmla="*/ 88 h 176"/>
                  <a:gd name="T78" fmla="*/ 88 w 176"/>
                  <a:gd name="T79" fmla="*/ 176 h 176"/>
                  <a:gd name="T80" fmla="*/ 176 w 176"/>
                  <a:gd name="T81" fmla="*/ 88 h 176"/>
                  <a:gd name="T82" fmla="*/ 170 w 176"/>
                  <a:gd name="T83" fmla="*/ 56 h 176"/>
                  <a:gd name="T84" fmla="*/ 169 w 176"/>
                  <a:gd name="T85" fmla="*/ 5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6" h="176">
                    <a:moveTo>
                      <a:pt x="88" y="110"/>
                    </a:moveTo>
                    <a:cubicBezTo>
                      <a:pt x="51" y="73"/>
                      <a:pt x="51" y="73"/>
                      <a:pt x="51" y="73"/>
                    </a:cubicBezTo>
                    <a:cubicBezTo>
                      <a:pt x="50" y="72"/>
                      <a:pt x="49" y="72"/>
                      <a:pt x="48" y="72"/>
                    </a:cubicBezTo>
                    <a:cubicBezTo>
                      <a:pt x="46" y="72"/>
                      <a:pt x="44" y="74"/>
                      <a:pt x="44" y="76"/>
                    </a:cubicBezTo>
                    <a:cubicBezTo>
                      <a:pt x="44" y="77"/>
                      <a:pt x="44" y="78"/>
                      <a:pt x="45" y="79"/>
                    </a:cubicBezTo>
                    <a:cubicBezTo>
                      <a:pt x="85" y="119"/>
                      <a:pt x="85" y="119"/>
                      <a:pt x="85" y="119"/>
                    </a:cubicBezTo>
                    <a:cubicBezTo>
                      <a:pt x="86" y="120"/>
                      <a:pt x="87" y="120"/>
                      <a:pt x="88" y="120"/>
                    </a:cubicBezTo>
                    <a:cubicBezTo>
                      <a:pt x="89" y="120"/>
                      <a:pt x="90" y="120"/>
                      <a:pt x="91" y="119"/>
                    </a:cubicBezTo>
                    <a:cubicBezTo>
                      <a:pt x="91" y="119"/>
                      <a:pt x="91" y="119"/>
                      <a:pt x="91" y="119"/>
                    </a:cubicBezTo>
                    <a:cubicBezTo>
                      <a:pt x="158" y="49"/>
                      <a:pt x="158" y="49"/>
                      <a:pt x="158" y="49"/>
                    </a:cubicBezTo>
                    <a:cubicBezTo>
                      <a:pt x="158" y="49"/>
                      <a:pt x="158" y="49"/>
                      <a:pt x="158" y="49"/>
                    </a:cubicBezTo>
                    <a:cubicBezTo>
                      <a:pt x="163" y="43"/>
                      <a:pt x="163" y="43"/>
                      <a:pt x="163" y="43"/>
                    </a:cubicBezTo>
                    <a:cubicBezTo>
                      <a:pt x="163" y="43"/>
                      <a:pt x="163" y="43"/>
                      <a:pt x="163" y="43"/>
                    </a:cubicBezTo>
                    <a:cubicBezTo>
                      <a:pt x="175" y="31"/>
                      <a:pt x="175" y="31"/>
                      <a:pt x="175" y="31"/>
                    </a:cubicBezTo>
                    <a:cubicBezTo>
                      <a:pt x="175" y="31"/>
                      <a:pt x="175" y="31"/>
                      <a:pt x="175" y="31"/>
                    </a:cubicBezTo>
                    <a:cubicBezTo>
                      <a:pt x="176" y="30"/>
                      <a:pt x="176" y="29"/>
                      <a:pt x="176" y="28"/>
                    </a:cubicBezTo>
                    <a:cubicBezTo>
                      <a:pt x="176" y="26"/>
                      <a:pt x="174" y="24"/>
                      <a:pt x="172" y="24"/>
                    </a:cubicBezTo>
                    <a:cubicBezTo>
                      <a:pt x="171" y="24"/>
                      <a:pt x="170" y="24"/>
                      <a:pt x="169" y="25"/>
                    </a:cubicBezTo>
                    <a:cubicBezTo>
                      <a:pt x="169" y="25"/>
                      <a:pt x="169" y="25"/>
                      <a:pt x="169" y="25"/>
                    </a:cubicBezTo>
                    <a:cubicBezTo>
                      <a:pt x="159" y="36"/>
                      <a:pt x="159" y="36"/>
                      <a:pt x="159" y="36"/>
                    </a:cubicBezTo>
                    <a:cubicBezTo>
                      <a:pt x="159" y="36"/>
                      <a:pt x="159" y="36"/>
                      <a:pt x="159" y="36"/>
                    </a:cubicBezTo>
                    <a:cubicBezTo>
                      <a:pt x="153" y="42"/>
                      <a:pt x="153" y="42"/>
                      <a:pt x="153" y="42"/>
                    </a:cubicBezTo>
                    <a:cubicBezTo>
                      <a:pt x="153" y="42"/>
                      <a:pt x="153" y="42"/>
                      <a:pt x="153" y="42"/>
                    </a:cubicBezTo>
                    <a:lnTo>
                      <a:pt x="88" y="110"/>
                    </a:lnTo>
                    <a:close/>
                    <a:moveTo>
                      <a:pt x="169" y="54"/>
                    </a:moveTo>
                    <a:cubicBezTo>
                      <a:pt x="167" y="53"/>
                      <a:pt x="165" y="53"/>
                      <a:pt x="163" y="54"/>
                    </a:cubicBezTo>
                    <a:cubicBezTo>
                      <a:pt x="162" y="55"/>
                      <a:pt x="162" y="57"/>
                      <a:pt x="162" y="58"/>
                    </a:cubicBezTo>
                    <a:cubicBezTo>
                      <a:pt x="162" y="58"/>
                      <a:pt x="162" y="58"/>
                      <a:pt x="162" y="58"/>
                    </a:cubicBezTo>
                    <a:cubicBezTo>
                      <a:pt x="166" y="68"/>
                      <a:pt x="168" y="78"/>
                      <a:pt x="168" y="88"/>
                    </a:cubicBezTo>
                    <a:cubicBezTo>
                      <a:pt x="168" y="132"/>
                      <a:pt x="132" y="168"/>
                      <a:pt x="88" y="168"/>
                    </a:cubicBezTo>
                    <a:cubicBezTo>
                      <a:pt x="44" y="168"/>
                      <a:pt x="8" y="132"/>
                      <a:pt x="8" y="88"/>
                    </a:cubicBezTo>
                    <a:cubicBezTo>
                      <a:pt x="8" y="44"/>
                      <a:pt x="44" y="8"/>
                      <a:pt x="88" y="8"/>
                    </a:cubicBezTo>
                    <a:cubicBezTo>
                      <a:pt x="111" y="8"/>
                      <a:pt x="131" y="17"/>
                      <a:pt x="146" y="33"/>
                    </a:cubicBezTo>
                    <a:cubicBezTo>
                      <a:pt x="146" y="32"/>
                      <a:pt x="146" y="32"/>
                      <a:pt x="146" y="32"/>
                    </a:cubicBezTo>
                    <a:cubicBezTo>
                      <a:pt x="147" y="34"/>
                      <a:pt x="150" y="34"/>
                      <a:pt x="151" y="32"/>
                    </a:cubicBezTo>
                    <a:cubicBezTo>
                      <a:pt x="153" y="31"/>
                      <a:pt x="153" y="28"/>
                      <a:pt x="151" y="27"/>
                    </a:cubicBezTo>
                    <a:cubicBezTo>
                      <a:pt x="151" y="27"/>
                      <a:pt x="151" y="26"/>
                      <a:pt x="151" y="26"/>
                    </a:cubicBezTo>
                    <a:cubicBezTo>
                      <a:pt x="135" y="10"/>
                      <a:pt x="113" y="0"/>
                      <a:pt x="88" y="0"/>
                    </a:cubicBezTo>
                    <a:cubicBezTo>
                      <a:pt x="39" y="0"/>
                      <a:pt x="0" y="39"/>
                      <a:pt x="0" y="88"/>
                    </a:cubicBezTo>
                    <a:cubicBezTo>
                      <a:pt x="0" y="137"/>
                      <a:pt x="39" y="176"/>
                      <a:pt x="88" y="176"/>
                    </a:cubicBezTo>
                    <a:cubicBezTo>
                      <a:pt x="137" y="176"/>
                      <a:pt x="176" y="137"/>
                      <a:pt x="176" y="88"/>
                    </a:cubicBezTo>
                    <a:cubicBezTo>
                      <a:pt x="176" y="77"/>
                      <a:pt x="174" y="66"/>
                      <a:pt x="170" y="56"/>
                    </a:cubicBezTo>
                    <a:cubicBezTo>
                      <a:pt x="170" y="55"/>
                      <a:pt x="169" y="55"/>
                      <a:pt x="169" y="5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0" name="TextBox 46"/>
            <p:cNvSpPr txBox="1"/>
            <p:nvPr/>
          </p:nvSpPr>
          <p:spPr>
            <a:xfrm>
              <a:off x="8191721" y="2681285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zh-CN" altLang="en-US" sz="1400" b="1" dirty="0">
                  <a:solidFill>
                    <a:schemeClr val="accent4"/>
                  </a:solidFill>
                </a:rPr>
                <a:t>输入标题文本</a:t>
              </a:r>
              <a:endParaRPr lang="zh-CN" altLang="en-US" sz="1400" b="1" dirty="0">
                <a:solidFill>
                  <a:schemeClr val="accent4"/>
                </a:solidFill>
              </a:endParaRPr>
            </a:p>
          </p:txBody>
        </p:sp>
        <p:sp>
          <p:nvSpPr>
            <p:cNvPr id="21" name="TextBox 47"/>
            <p:cNvSpPr txBox="1"/>
            <p:nvPr/>
          </p:nvSpPr>
          <p:spPr>
            <a:xfrm>
              <a:off x="8191722" y="2903013"/>
              <a:ext cx="2335127" cy="577466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50" dirty="0"/>
                <a:t>请替换文字内容复制你的内容到此</a:t>
              </a:r>
              <a:br>
                <a:rPr lang="zh-CN" altLang="en-US" sz="1050" dirty="0"/>
              </a:br>
              <a:r>
                <a:rPr lang="zh-CN" altLang="en-US" sz="1050" dirty="0"/>
                <a:t>。</a:t>
              </a:r>
              <a:endParaRPr lang="zh-CN" altLang="en-US" sz="1050" dirty="0"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4"/>
            </p:custDataLst>
          </p:nvPr>
        </p:nvGrpSpPr>
        <p:grpSpPr>
          <a:xfrm>
            <a:off x="802477" y="3919188"/>
            <a:ext cx="3064891" cy="804808"/>
            <a:chOff x="802477" y="3919188"/>
            <a:chExt cx="3064891" cy="804808"/>
          </a:xfrm>
        </p:grpSpPr>
        <p:grpSp>
          <p:nvGrpSpPr>
            <p:cNvPr id="12" name="Group 22"/>
            <p:cNvGrpSpPr/>
            <p:nvPr/>
          </p:nvGrpSpPr>
          <p:grpSpPr>
            <a:xfrm>
              <a:off x="3116200" y="3919188"/>
              <a:ext cx="751168" cy="751168"/>
              <a:chOff x="3116200" y="4089802"/>
              <a:chExt cx="751168" cy="751168"/>
            </a:xfrm>
          </p:grpSpPr>
          <p:sp>
            <p:nvSpPr>
              <p:cNvPr id="49" name="Oval 23"/>
              <p:cNvSpPr/>
              <p:nvPr/>
            </p:nvSpPr>
            <p:spPr>
              <a:xfrm>
                <a:off x="3116200" y="4089802"/>
                <a:ext cx="751168" cy="751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50" name="Group 24"/>
              <p:cNvGrpSpPr/>
              <p:nvPr/>
            </p:nvGrpSpPr>
            <p:grpSpPr>
              <a:xfrm>
                <a:off x="3156702" y="4130305"/>
                <a:ext cx="670163" cy="670163"/>
                <a:chOff x="3654456" y="4189619"/>
                <a:chExt cx="558800" cy="558800"/>
              </a:xfrm>
            </p:grpSpPr>
            <p:sp>
              <p:nvSpPr>
                <p:cNvPr id="51" name="Oval 25"/>
                <p:cNvSpPr/>
                <p:nvPr/>
              </p:nvSpPr>
              <p:spPr>
                <a:xfrm>
                  <a:off x="3654456" y="4189619"/>
                  <a:ext cx="558800" cy="5588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2" name="Freeform: Shape 26"/>
                <p:cNvSpPr/>
                <p:nvPr/>
              </p:nvSpPr>
              <p:spPr bwMode="auto">
                <a:xfrm>
                  <a:off x="3792664" y="4339529"/>
                  <a:ext cx="305203" cy="305203"/>
                </a:xfrm>
                <a:custGeom>
                  <a:avLst/>
                  <a:gdLst>
                    <a:gd name="T0" fmla="*/ 96 w 176"/>
                    <a:gd name="T1" fmla="*/ 124 h 176"/>
                    <a:gd name="T2" fmla="*/ 92 w 176"/>
                    <a:gd name="T3" fmla="*/ 120 h 176"/>
                    <a:gd name="T4" fmla="*/ 89 w 176"/>
                    <a:gd name="T5" fmla="*/ 121 h 176"/>
                    <a:gd name="T6" fmla="*/ 65 w 176"/>
                    <a:gd name="T7" fmla="*/ 145 h 176"/>
                    <a:gd name="T8" fmla="*/ 64 w 176"/>
                    <a:gd name="T9" fmla="*/ 148 h 176"/>
                    <a:gd name="T10" fmla="*/ 68 w 176"/>
                    <a:gd name="T11" fmla="*/ 152 h 176"/>
                    <a:gd name="T12" fmla="*/ 82 w 176"/>
                    <a:gd name="T13" fmla="*/ 152 h 176"/>
                    <a:gd name="T14" fmla="*/ 65 w 176"/>
                    <a:gd name="T15" fmla="*/ 169 h 176"/>
                    <a:gd name="T16" fmla="*/ 64 w 176"/>
                    <a:gd name="T17" fmla="*/ 172 h 176"/>
                    <a:gd name="T18" fmla="*/ 68 w 176"/>
                    <a:gd name="T19" fmla="*/ 176 h 176"/>
                    <a:gd name="T20" fmla="*/ 71 w 176"/>
                    <a:gd name="T21" fmla="*/ 175 h 176"/>
                    <a:gd name="T22" fmla="*/ 95 w 176"/>
                    <a:gd name="T23" fmla="*/ 151 h 176"/>
                    <a:gd name="T24" fmla="*/ 96 w 176"/>
                    <a:gd name="T25" fmla="*/ 148 h 176"/>
                    <a:gd name="T26" fmla="*/ 92 w 176"/>
                    <a:gd name="T27" fmla="*/ 144 h 176"/>
                    <a:gd name="T28" fmla="*/ 92 w 176"/>
                    <a:gd name="T29" fmla="*/ 144 h 176"/>
                    <a:gd name="T30" fmla="*/ 78 w 176"/>
                    <a:gd name="T31" fmla="*/ 144 h 176"/>
                    <a:gd name="T32" fmla="*/ 95 w 176"/>
                    <a:gd name="T33" fmla="*/ 127 h 176"/>
                    <a:gd name="T34" fmla="*/ 96 w 176"/>
                    <a:gd name="T35" fmla="*/ 124 h 176"/>
                    <a:gd name="T36" fmla="*/ 152 w 176"/>
                    <a:gd name="T37" fmla="*/ 41 h 176"/>
                    <a:gd name="T38" fmla="*/ 152 w 176"/>
                    <a:gd name="T39" fmla="*/ 40 h 176"/>
                    <a:gd name="T40" fmla="*/ 128 w 176"/>
                    <a:gd name="T41" fmla="*/ 16 h 176"/>
                    <a:gd name="T42" fmla="*/ 112 w 176"/>
                    <a:gd name="T43" fmla="*/ 22 h 176"/>
                    <a:gd name="T44" fmla="*/ 72 w 176"/>
                    <a:gd name="T45" fmla="*/ 0 h 176"/>
                    <a:gd name="T46" fmla="*/ 25 w 176"/>
                    <a:gd name="T47" fmla="*/ 41 h 176"/>
                    <a:gd name="T48" fmla="*/ 0 w 176"/>
                    <a:gd name="T49" fmla="*/ 72 h 176"/>
                    <a:gd name="T50" fmla="*/ 32 w 176"/>
                    <a:gd name="T51" fmla="*/ 104 h 176"/>
                    <a:gd name="T52" fmla="*/ 144 w 176"/>
                    <a:gd name="T53" fmla="*/ 104 h 176"/>
                    <a:gd name="T54" fmla="*/ 176 w 176"/>
                    <a:gd name="T55" fmla="*/ 72 h 176"/>
                    <a:gd name="T56" fmla="*/ 152 w 176"/>
                    <a:gd name="T57" fmla="*/ 41 h 176"/>
                    <a:gd name="T58" fmla="*/ 144 w 176"/>
                    <a:gd name="T59" fmla="*/ 96 h 176"/>
                    <a:gd name="T60" fmla="*/ 32 w 176"/>
                    <a:gd name="T61" fmla="*/ 96 h 176"/>
                    <a:gd name="T62" fmla="*/ 8 w 176"/>
                    <a:gd name="T63" fmla="*/ 72 h 176"/>
                    <a:gd name="T64" fmla="*/ 26 w 176"/>
                    <a:gd name="T65" fmla="*/ 49 h 176"/>
                    <a:gd name="T66" fmla="*/ 32 w 176"/>
                    <a:gd name="T67" fmla="*/ 42 h 176"/>
                    <a:gd name="T68" fmla="*/ 72 w 176"/>
                    <a:gd name="T69" fmla="*/ 8 h 176"/>
                    <a:gd name="T70" fmla="*/ 102 w 176"/>
                    <a:gd name="T71" fmla="*/ 22 h 176"/>
                    <a:gd name="T72" fmla="*/ 111 w 176"/>
                    <a:gd name="T73" fmla="*/ 30 h 176"/>
                    <a:gd name="T74" fmla="*/ 112 w 176"/>
                    <a:gd name="T75" fmla="*/ 30 h 176"/>
                    <a:gd name="T76" fmla="*/ 117 w 176"/>
                    <a:gd name="T77" fmla="*/ 28 h 176"/>
                    <a:gd name="T78" fmla="*/ 128 w 176"/>
                    <a:gd name="T79" fmla="*/ 24 h 176"/>
                    <a:gd name="T80" fmla="*/ 144 w 176"/>
                    <a:gd name="T81" fmla="*/ 40 h 176"/>
                    <a:gd name="T82" fmla="*/ 144 w 176"/>
                    <a:gd name="T83" fmla="*/ 41 h 176"/>
                    <a:gd name="T84" fmla="*/ 150 w 176"/>
                    <a:gd name="T85" fmla="*/ 49 h 176"/>
                    <a:gd name="T86" fmla="*/ 168 w 176"/>
                    <a:gd name="T87" fmla="*/ 72 h 176"/>
                    <a:gd name="T88" fmla="*/ 144 w 176"/>
                    <a:gd name="T89" fmla="*/ 96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76" h="176">
                      <a:moveTo>
                        <a:pt x="96" y="124"/>
                      </a:moveTo>
                      <a:cubicBezTo>
                        <a:pt x="96" y="122"/>
                        <a:pt x="94" y="120"/>
                        <a:pt x="92" y="120"/>
                      </a:cubicBezTo>
                      <a:cubicBezTo>
                        <a:pt x="91" y="120"/>
                        <a:pt x="90" y="120"/>
                        <a:pt x="89" y="121"/>
                      </a:cubicBezTo>
                      <a:cubicBezTo>
                        <a:pt x="65" y="145"/>
                        <a:pt x="65" y="145"/>
                        <a:pt x="65" y="145"/>
                      </a:cubicBezTo>
                      <a:cubicBezTo>
                        <a:pt x="64" y="146"/>
                        <a:pt x="64" y="147"/>
                        <a:pt x="64" y="148"/>
                      </a:cubicBezTo>
                      <a:cubicBezTo>
                        <a:pt x="64" y="150"/>
                        <a:pt x="66" y="152"/>
                        <a:pt x="68" y="152"/>
                      </a:cubicBezTo>
                      <a:cubicBezTo>
                        <a:pt x="82" y="152"/>
                        <a:pt x="82" y="152"/>
                        <a:pt x="82" y="152"/>
                      </a:cubicBezTo>
                      <a:cubicBezTo>
                        <a:pt x="65" y="169"/>
                        <a:pt x="65" y="169"/>
                        <a:pt x="65" y="169"/>
                      </a:cubicBezTo>
                      <a:cubicBezTo>
                        <a:pt x="64" y="170"/>
                        <a:pt x="64" y="171"/>
                        <a:pt x="64" y="172"/>
                      </a:cubicBezTo>
                      <a:cubicBezTo>
                        <a:pt x="64" y="174"/>
                        <a:pt x="66" y="176"/>
                        <a:pt x="68" y="176"/>
                      </a:cubicBezTo>
                      <a:cubicBezTo>
                        <a:pt x="69" y="176"/>
                        <a:pt x="70" y="176"/>
                        <a:pt x="71" y="175"/>
                      </a:cubicBezTo>
                      <a:cubicBezTo>
                        <a:pt x="95" y="151"/>
                        <a:pt x="95" y="151"/>
                        <a:pt x="95" y="151"/>
                      </a:cubicBezTo>
                      <a:cubicBezTo>
                        <a:pt x="96" y="150"/>
                        <a:pt x="96" y="149"/>
                        <a:pt x="96" y="148"/>
                      </a:cubicBezTo>
                      <a:cubicBezTo>
                        <a:pt x="96" y="146"/>
                        <a:pt x="94" y="144"/>
                        <a:pt x="92" y="144"/>
                      </a:cubicBezTo>
                      <a:cubicBezTo>
                        <a:pt x="92" y="144"/>
                        <a:pt x="92" y="144"/>
                        <a:pt x="92" y="144"/>
                      </a:cubicBezTo>
                      <a:cubicBezTo>
                        <a:pt x="78" y="144"/>
                        <a:pt x="78" y="144"/>
                        <a:pt x="78" y="144"/>
                      </a:cubicBezTo>
                      <a:cubicBezTo>
                        <a:pt x="95" y="127"/>
                        <a:pt x="95" y="127"/>
                        <a:pt x="95" y="127"/>
                      </a:cubicBezTo>
                      <a:cubicBezTo>
                        <a:pt x="96" y="126"/>
                        <a:pt x="96" y="125"/>
                        <a:pt x="96" y="124"/>
                      </a:cubicBezTo>
                      <a:moveTo>
                        <a:pt x="152" y="41"/>
                      </a:moveTo>
                      <a:cubicBezTo>
                        <a:pt x="152" y="41"/>
                        <a:pt x="152" y="40"/>
                        <a:pt x="152" y="40"/>
                      </a:cubicBezTo>
                      <a:cubicBezTo>
                        <a:pt x="152" y="27"/>
                        <a:pt x="141" y="16"/>
                        <a:pt x="128" y="16"/>
                      </a:cubicBezTo>
                      <a:cubicBezTo>
                        <a:pt x="122" y="16"/>
                        <a:pt x="116" y="18"/>
                        <a:pt x="112" y="22"/>
                      </a:cubicBezTo>
                      <a:cubicBezTo>
                        <a:pt x="104" y="9"/>
                        <a:pt x="89" y="0"/>
                        <a:pt x="72" y="0"/>
                      </a:cubicBezTo>
                      <a:cubicBezTo>
                        <a:pt x="48" y="0"/>
                        <a:pt x="28" y="18"/>
                        <a:pt x="25" y="41"/>
                      </a:cubicBezTo>
                      <a:cubicBezTo>
                        <a:pt x="10" y="44"/>
                        <a:pt x="0" y="57"/>
                        <a:pt x="0" y="72"/>
                      </a:cubicBezTo>
                      <a:cubicBezTo>
                        <a:pt x="0" y="90"/>
                        <a:pt x="14" y="104"/>
                        <a:pt x="32" y="104"/>
                      </a:cubicBezTo>
                      <a:cubicBezTo>
                        <a:pt x="144" y="104"/>
                        <a:pt x="144" y="104"/>
                        <a:pt x="144" y="104"/>
                      </a:cubicBezTo>
                      <a:cubicBezTo>
                        <a:pt x="162" y="104"/>
                        <a:pt x="176" y="90"/>
                        <a:pt x="176" y="72"/>
                      </a:cubicBezTo>
                      <a:cubicBezTo>
                        <a:pt x="176" y="57"/>
                        <a:pt x="166" y="45"/>
                        <a:pt x="152" y="41"/>
                      </a:cubicBezTo>
                      <a:moveTo>
                        <a:pt x="144" y="96"/>
                      </a:moveTo>
                      <a:cubicBezTo>
                        <a:pt x="32" y="96"/>
                        <a:pt x="32" y="96"/>
                        <a:pt x="32" y="96"/>
                      </a:cubicBezTo>
                      <a:cubicBezTo>
                        <a:pt x="19" y="96"/>
                        <a:pt x="8" y="85"/>
                        <a:pt x="8" y="72"/>
                      </a:cubicBezTo>
                      <a:cubicBezTo>
                        <a:pt x="8" y="61"/>
                        <a:pt x="16" y="51"/>
                        <a:pt x="26" y="49"/>
                      </a:cubicBezTo>
                      <a:cubicBezTo>
                        <a:pt x="30" y="48"/>
                        <a:pt x="32" y="45"/>
                        <a:pt x="32" y="42"/>
                      </a:cubicBezTo>
                      <a:cubicBezTo>
                        <a:pt x="35" y="23"/>
                        <a:pt x="52" y="8"/>
                        <a:pt x="72" y="8"/>
                      </a:cubicBezTo>
                      <a:cubicBezTo>
                        <a:pt x="86" y="8"/>
                        <a:pt x="94" y="11"/>
                        <a:pt x="102" y="22"/>
                      </a:cubicBezTo>
                      <a:cubicBezTo>
                        <a:pt x="103" y="24"/>
                        <a:pt x="109" y="30"/>
                        <a:pt x="111" y="30"/>
                      </a:cubicBezTo>
                      <a:cubicBezTo>
                        <a:pt x="111" y="30"/>
                        <a:pt x="112" y="30"/>
                        <a:pt x="112" y="30"/>
                      </a:cubicBezTo>
                      <a:cubicBezTo>
                        <a:pt x="114" y="30"/>
                        <a:pt x="116" y="29"/>
                        <a:pt x="117" y="28"/>
                      </a:cubicBezTo>
                      <a:cubicBezTo>
                        <a:pt x="120" y="25"/>
                        <a:pt x="124" y="24"/>
                        <a:pt x="128" y="24"/>
                      </a:cubicBezTo>
                      <a:cubicBezTo>
                        <a:pt x="137" y="24"/>
                        <a:pt x="144" y="31"/>
                        <a:pt x="144" y="40"/>
                      </a:cubicBezTo>
                      <a:cubicBezTo>
                        <a:pt x="144" y="41"/>
                        <a:pt x="144" y="41"/>
                        <a:pt x="144" y="41"/>
                      </a:cubicBezTo>
                      <a:cubicBezTo>
                        <a:pt x="144" y="44"/>
                        <a:pt x="146" y="48"/>
                        <a:pt x="150" y="49"/>
                      </a:cubicBezTo>
                      <a:cubicBezTo>
                        <a:pt x="161" y="52"/>
                        <a:pt x="168" y="61"/>
                        <a:pt x="168" y="72"/>
                      </a:cubicBezTo>
                      <a:cubicBezTo>
                        <a:pt x="168" y="85"/>
                        <a:pt x="157" y="96"/>
                        <a:pt x="144" y="96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sp>
          <p:nvSpPr>
            <p:cNvPr id="22" name="TextBox 49"/>
            <p:cNvSpPr txBox="1"/>
            <p:nvPr/>
          </p:nvSpPr>
          <p:spPr>
            <a:xfrm>
              <a:off x="1730036" y="3924804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r"/>
              <a:r>
                <a:rPr lang="zh-CN" altLang="en-US" sz="1400" b="1" dirty="0">
                  <a:solidFill>
                    <a:schemeClr val="accent1"/>
                  </a:solidFill>
                </a:rPr>
                <a:t>输入标题文本</a:t>
              </a:r>
              <a:endParaRPr lang="zh-CN" alt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23" name="TextBox 50"/>
            <p:cNvSpPr txBox="1"/>
            <p:nvPr/>
          </p:nvSpPr>
          <p:spPr>
            <a:xfrm>
              <a:off x="802477" y="4146530"/>
              <a:ext cx="2189443" cy="577466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/>
                <a:t>请替换文字内容复制你的内容到此</a:t>
              </a:r>
              <a:br>
                <a:rPr lang="zh-CN" altLang="en-US" sz="1050" dirty="0"/>
              </a:br>
              <a:r>
                <a:rPr lang="zh-CN" altLang="en-US" sz="1050" dirty="0"/>
                <a:t>。</a:t>
              </a:r>
              <a:endParaRPr lang="zh-CN" altLang="en-US" sz="1050" dirty="0"/>
            </a:p>
          </p:txBody>
        </p:sp>
      </p:grpSp>
      <p:grpSp>
        <p:nvGrpSpPr>
          <p:cNvPr id="66" name="千图PPT彼岸天：ID 8661124库_组合 65"/>
          <p:cNvGrpSpPr/>
          <p:nvPr>
            <p:custDataLst>
              <p:tags r:id="rId5"/>
            </p:custDataLst>
          </p:nvPr>
        </p:nvGrpSpPr>
        <p:grpSpPr>
          <a:xfrm>
            <a:off x="1833905" y="2685010"/>
            <a:ext cx="3160782" cy="948049"/>
            <a:chOff x="1833905" y="2685010"/>
            <a:chExt cx="3160782" cy="948049"/>
          </a:xfrm>
        </p:grpSpPr>
        <p:grpSp>
          <p:nvGrpSpPr>
            <p:cNvPr id="13" name="Group 27"/>
            <p:cNvGrpSpPr/>
            <p:nvPr/>
          </p:nvGrpSpPr>
          <p:grpSpPr>
            <a:xfrm>
              <a:off x="4243519" y="2881891"/>
              <a:ext cx="751168" cy="751168"/>
              <a:chOff x="4243519" y="3052505"/>
              <a:chExt cx="751168" cy="751168"/>
            </a:xfrm>
          </p:grpSpPr>
          <p:sp>
            <p:nvSpPr>
              <p:cNvPr id="45" name="Oval 28"/>
              <p:cNvSpPr/>
              <p:nvPr/>
            </p:nvSpPr>
            <p:spPr>
              <a:xfrm>
                <a:off x="4243519" y="3052505"/>
                <a:ext cx="751168" cy="7511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46" name="Group 29"/>
              <p:cNvGrpSpPr/>
              <p:nvPr/>
            </p:nvGrpSpPr>
            <p:grpSpPr>
              <a:xfrm>
                <a:off x="4284021" y="3093007"/>
                <a:ext cx="670163" cy="670163"/>
                <a:chOff x="4622141" y="3293102"/>
                <a:chExt cx="558800" cy="558800"/>
              </a:xfrm>
            </p:grpSpPr>
            <p:sp>
              <p:nvSpPr>
                <p:cNvPr id="47" name="Oval 30"/>
                <p:cNvSpPr/>
                <p:nvPr/>
              </p:nvSpPr>
              <p:spPr>
                <a:xfrm>
                  <a:off x="4622141" y="3293102"/>
                  <a:ext cx="558800" cy="5588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8" name="Freeform: Shape 31"/>
                <p:cNvSpPr/>
                <p:nvPr/>
              </p:nvSpPr>
              <p:spPr bwMode="auto">
                <a:xfrm>
                  <a:off x="4762374" y="3429000"/>
                  <a:ext cx="267815" cy="267815"/>
                </a:xfrm>
                <a:custGeom>
                  <a:avLst/>
                  <a:gdLst>
                    <a:gd name="T0" fmla="*/ 156 w 176"/>
                    <a:gd name="T1" fmla="*/ 0 h 176"/>
                    <a:gd name="T2" fmla="*/ 136 w 176"/>
                    <a:gd name="T3" fmla="*/ 20 h 176"/>
                    <a:gd name="T4" fmla="*/ 152 w 176"/>
                    <a:gd name="T5" fmla="*/ 40 h 176"/>
                    <a:gd name="T6" fmla="*/ 152 w 176"/>
                    <a:gd name="T7" fmla="*/ 84 h 176"/>
                    <a:gd name="T8" fmla="*/ 108 w 176"/>
                    <a:gd name="T9" fmla="*/ 84 h 176"/>
                    <a:gd name="T10" fmla="*/ 88 w 176"/>
                    <a:gd name="T11" fmla="*/ 68 h 176"/>
                    <a:gd name="T12" fmla="*/ 68 w 176"/>
                    <a:gd name="T13" fmla="*/ 84 h 176"/>
                    <a:gd name="T14" fmla="*/ 20 w 176"/>
                    <a:gd name="T15" fmla="*/ 84 h 176"/>
                    <a:gd name="T16" fmla="*/ 16 w 176"/>
                    <a:gd name="T17" fmla="*/ 88 h 176"/>
                    <a:gd name="T18" fmla="*/ 16 w 176"/>
                    <a:gd name="T19" fmla="*/ 136 h 176"/>
                    <a:gd name="T20" fmla="*/ 0 w 176"/>
                    <a:gd name="T21" fmla="*/ 156 h 176"/>
                    <a:gd name="T22" fmla="*/ 20 w 176"/>
                    <a:gd name="T23" fmla="*/ 176 h 176"/>
                    <a:gd name="T24" fmla="*/ 40 w 176"/>
                    <a:gd name="T25" fmla="*/ 156 h 176"/>
                    <a:gd name="T26" fmla="*/ 24 w 176"/>
                    <a:gd name="T27" fmla="*/ 136 h 176"/>
                    <a:gd name="T28" fmla="*/ 24 w 176"/>
                    <a:gd name="T29" fmla="*/ 92 h 176"/>
                    <a:gd name="T30" fmla="*/ 68 w 176"/>
                    <a:gd name="T31" fmla="*/ 92 h 176"/>
                    <a:gd name="T32" fmla="*/ 88 w 176"/>
                    <a:gd name="T33" fmla="*/ 108 h 176"/>
                    <a:gd name="T34" fmla="*/ 108 w 176"/>
                    <a:gd name="T35" fmla="*/ 92 h 176"/>
                    <a:gd name="T36" fmla="*/ 156 w 176"/>
                    <a:gd name="T37" fmla="*/ 92 h 176"/>
                    <a:gd name="T38" fmla="*/ 160 w 176"/>
                    <a:gd name="T39" fmla="*/ 88 h 176"/>
                    <a:gd name="T40" fmla="*/ 160 w 176"/>
                    <a:gd name="T41" fmla="*/ 40 h 176"/>
                    <a:gd name="T42" fmla="*/ 176 w 176"/>
                    <a:gd name="T43" fmla="*/ 20 h 176"/>
                    <a:gd name="T44" fmla="*/ 156 w 176"/>
                    <a:gd name="T45" fmla="*/ 0 h 176"/>
                    <a:gd name="T46" fmla="*/ 32 w 176"/>
                    <a:gd name="T47" fmla="*/ 156 h 176"/>
                    <a:gd name="T48" fmla="*/ 20 w 176"/>
                    <a:gd name="T49" fmla="*/ 168 h 176"/>
                    <a:gd name="T50" fmla="*/ 8 w 176"/>
                    <a:gd name="T51" fmla="*/ 156 h 176"/>
                    <a:gd name="T52" fmla="*/ 20 w 176"/>
                    <a:gd name="T53" fmla="*/ 144 h 176"/>
                    <a:gd name="T54" fmla="*/ 32 w 176"/>
                    <a:gd name="T55" fmla="*/ 156 h 176"/>
                    <a:gd name="T56" fmla="*/ 88 w 176"/>
                    <a:gd name="T57" fmla="*/ 100 h 176"/>
                    <a:gd name="T58" fmla="*/ 76 w 176"/>
                    <a:gd name="T59" fmla="*/ 88 h 176"/>
                    <a:gd name="T60" fmla="*/ 88 w 176"/>
                    <a:gd name="T61" fmla="*/ 76 h 176"/>
                    <a:gd name="T62" fmla="*/ 100 w 176"/>
                    <a:gd name="T63" fmla="*/ 88 h 176"/>
                    <a:gd name="T64" fmla="*/ 88 w 176"/>
                    <a:gd name="T65" fmla="*/ 100 h 176"/>
                    <a:gd name="T66" fmla="*/ 156 w 176"/>
                    <a:gd name="T67" fmla="*/ 32 h 176"/>
                    <a:gd name="T68" fmla="*/ 144 w 176"/>
                    <a:gd name="T69" fmla="*/ 20 h 176"/>
                    <a:gd name="T70" fmla="*/ 156 w 176"/>
                    <a:gd name="T71" fmla="*/ 8 h 176"/>
                    <a:gd name="T72" fmla="*/ 168 w 176"/>
                    <a:gd name="T73" fmla="*/ 20 h 176"/>
                    <a:gd name="T74" fmla="*/ 156 w 176"/>
                    <a:gd name="T75" fmla="*/ 32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76" h="176">
                      <a:moveTo>
                        <a:pt x="156" y="0"/>
                      </a:moveTo>
                      <a:cubicBezTo>
                        <a:pt x="145" y="0"/>
                        <a:pt x="136" y="9"/>
                        <a:pt x="136" y="20"/>
                      </a:cubicBezTo>
                      <a:cubicBezTo>
                        <a:pt x="136" y="30"/>
                        <a:pt x="143" y="38"/>
                        <a:pt x="152" y="40"/>
                      </a:cubicBezTo>
                      <a:cubicBezTo>
                        <a:pt x="152" y="84"/>
                        <a:pt x="152" y="84"/>
                        <a:pt x="152" y="84"/>
                      </a:cubicBezTo>
                      <a:cubicBezTo>
                        <a:pt x="108" y="84"/>
                        <a:pt x="108" y="84"/>
                        <a:pt x="108" y="84"/>
                      </a:cubicBezTo>
                      <a:cubicBezTo>
                        <a:pt x="106" y="75"/>
                        <a:pt x="98" y="68"/>
                        <a:pt x="88" y="68"/>
                      </a:cubicBezTo>
                      <a:cubicBezTo>
                        <a:pt x="78" y="68"/>
                        <a:pt x="70" y="75"/>
                        <a:pt x="68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6" y="86"/>
                        <a:pt x="16" y="88"/>
                      </a:cubicBezTo>
                      <a:cubicBezTo>
                        <a:pt x="16" y="136"/>
                        <a:pt x="16" y="136"/>
                        <a:pt x="16" y="136"/>
                      </a:cubicBezTo>
                      <a:cubicBezTo>
                        <a:pt x="7" y="138"/>
                        <a:pt x="0" y="146"/>
                        <a:pt x="0" y="156"/>
                      </a:cubicBezTo>
                      <a:cubicBezTo>
                        <a:pt x="0" y="167"/>
                        <a:pt x="9" y="176"/>
                        <a:pt x="20" y="176"/>
                      </a:cubicBezTo>
                      <a:cubicBezTo>
                        <a:pt x="31" y="176"/>
                        <a:pt x="40" y="167"/>
                        <a:pt x="40" y="156"/>
                      </a:cubicBezTo>
                      <a:cubicBezTo>
                        <a:pt x="40" y="146"/>
                        <a:pt x="33" y="138"/>
                        <a:pt x="24" y="136"/>
                      </a:cubicBezTo>
                      <a:cubicBezTo>
                        <a:pt x="24" y="92"/>
                        <a:pt x="24" y="92"/>
                        <a:pt x="24" y="92"/>
                      </a:cubicBezTo>
                      <a:cubicBezTo>
                        <a:pt x="68" y="92"/>
                        <a:pt x="68" y="92"/>
                        <a:pt x="68" y="92"/>
                      </a:cubicBezTo>
                      <a:cubicBezTo>
                        <a:pt x="70" y="101"/>
                        <a:pt x="78" y="108"/>
                        <a:pt x="88" y="108"/>
                      </a:cubicBezTo>
                      <a:cubicBezTo>
                        <a:pt x="98" y="108"/>
                        <a:pt x="106" y="101"/>
                        <a:pt x="108" y="92"/>
                      </a:cubicBezTo>
                      <a:cubicBezTo>
                        <a:pt x="156" y="92"/>
                        <a:pt x="156" y="92"/>
                        <a:pt x="156" y="92"/>
                      </a:cubicBezTo>
                      <a:cubicBezTo>
                        <a:pt x="158" y="92"/>
                        <a:pt x="160" y="90"/>
                        <a:pt x="160" y="88"/>
                      </a:cubicBezTo>
                      <a:cubicBezTo>
                        <a:pt x="160" y="40"/>
                        <a:pt x="160" y="40"/>
                        <a:pt x="160" y="40"/>
                      </a:cubicBezTo>
                      <a:cubicBezTo>
                        <a:pt x="169" y="38"/>
                        <a:pt x="176" y="30"/>
                        <a:pt x="176" y="20"/>
                      </a:cubicBezTo>
                      <a:cubicBezTo>
                        <a:pt x="176" y="9"/>
                        <a:pt x="167" y="0"/>
                        <a:pt x="156" y="0"/>
                      </a:cubicBezTo>
                      <a:moveTo>
                        <a:pt x="32" y="156"/>
                      </a:moveTo>
                      <a:cubicBezTo>
                        <a:pt x="32" y="163"/>
                        <a:pt x="27" y="168"/>
                        <a:pt x="20" y="168"/>
                      </a:cubicBezTo>
                      <a:cubicBezTo>
                        <a:pt x="13" y="168"/>
                        <a:pt x="8" y="163"/>
                        <a:pt x="8" y="156"/>
                      </a:cubicBezTo>
                      <a:cubicBezTo>
                        <a:pt x="8" y="149"/>
                        <a:pt x="13" y="144"/>
                        <a:pt x="20" y="144"/>
                      </a:cubicBezTo>
                      <a:cubicBezTo>
                        <a:pt x="27" y="144"/>
                        <a:pt x="32" y="149"/>
                        <a:pt x="32" y="156"/>
                      </a:cubicBezTo>
                      <a:moveTo>
                        <a:pt x="88" y="100"/>
                      </a:moveTo>
                      <a:cubicBezTo>
                        <a:pt x="81" y="100"/>
                        <a:pt x="76" y="95"/>
                        <a:pt x="76" y="88"/>
                      </a:cubicBezTo>
                      <a:cubicBezTo>
                        <a:pt x="76" y="81"/>
                        <a:pt x="81" y="76"/>
                        <a:pt x="88" y="76"/>
                      </a:cubicBezTo>
                      <a:cubicBezTo>
                        <a:pt x="95" y="76"/>
                        <a:pt x="100" y="81"/>
                        <a:pt x="100" y="88"/>
                      </a:cubicBezTo>
                      <a:cubicBezTo>
                        <a:pt x="100" y="95"/>
                        <a:pt x="95" y="100"/>
                        <a:pt x="88" y="100"/>
                      </a:cubicBezTo>
                      <a:moveTo>
                        <a:pt x="156" y="32"/>
                      </a:moveTo>
                      <a:cubicBezTo>
                        <a:pt x="149" y="32"/>
                        <a:pt x="144" y="27"/>
                        <a:pt x="144" y="20"/>
                      </a:cubicBezTo>
                      <a:cubicBezTo>
                        <a:pt x="144" y="13"/>
                        <a:pt x="149" y="8"/>
                        <a:pt x="156" y="8"/>
                      </a:cubicBezTo>
                      <a:cubicBezTo>
                        <a:pt x="163" y="8"/>
                        <a:pt x="168" y="13"/>
                        <a:pt x="168" y="20"/>
                      </a:cubicBezTo>
                      <a:cubicBezTo>
                        <a:pt x="168" y="27"/>
                        <a:pt x="163" y="32"/>
                        <a:pt x="156" y="32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sp>
          <p:nvSpPr>
            <p:cNvPr id="24" name="TextBox 52"/>
            <p:cNvSpPr txBox="1"/>
            <p:nvPr/>
          </p:nvSpPr>
          <p:spPr>
            <a:xfrm>
              <a:off x="2761464" y="2685010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r"/>
              <a:r>
                <a:rPr lang="zh-CN" altLang="en-US" sz="1400" b="1" dirty="0">
                  <a:solidFill>
                    <a:schemeClr val="accent2"/>
                  </a:solidFill>
                </a:rPr>
                <a:t>输入标题文本</a:t>
              </a:r>
              <a:endParaRPr lang="zh-CN" alt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25" name="TextBox 53"/>
            <p:cNvSpPr txBox="1"/>
            <p:nvPr/>
          </p:nvSpPr>
          <p:spPr>
            <a:xfrm>
              <a:off x="1833905" y="2899156"/>
              <a:ext cx="2189443" cy="577466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/>
                <a:t>请替换文字内容复制你的内容到此</a:t>
              </a:r>
              <a:br>
                <a:rPr lang="zh-CN" altLang="en-US" sz="1050" dirty="0"/>
              </a:br>
              <a:r>
                <a:rPr lang="zh-CN" altLang="en-US" sz="1050" dirty="0"/>
                <a:t>。</a:t>
              </a:r>
              <a:endParaRPr lang="zh-CN" altLang="en-US" sz="1050" dirty="0"/>
            </a:p>
          </p:txBody>
        </p:sp>
      </p:grpSp>
      <p:grpSp>
        <p:nvGrpSpPr>
          <p:cNvPr id="68" name="千图PPT彼岸天：ID 8661124库_组合 67"/>
          <p:cNvGrpSpPr/>
          <p:nvPr>
            <p:custDataLst>
              <p:tags r:id="rId6"/>
            </p:custDataLst>
          </p:nvPr>
        </p:nvGrpSpPr>
        <p:grpSpPr>
          <a:xfrm>
            <a:off x="4984473" y="1713365"/>
            <a:ext cx="2189443" cy="1525071"/>
            <a:chOff x="4984473" y="1713365"/>
            <a:chExt cx="2189443" cy="1525071"/>
          </a:xfrm>
        </p:grpSpPr>
        <p:sp>
          <p:nvSpPr>
            <p:cNvPr id="16" name="Oval 38"/>
            <p:cNvSpPr/>
            <p:nvPr/>
          </p:nvSpPr>
          <p:spPr>
            <a:xfrm>
              <a:off x="5681819" y="2487268"/>
              <a:ext cx="751168" cy="7511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7" name="Group 39"/>
            <p:cNvGrpSpPr/>
            <p:nvPr/>
          </p:nvGrpSpPr>
          <p:grpSpPr>
            <a:xfrm>
              <a:off x="5722321" y="2523895"/>
              <a:ext cx="670163" cy="670163"/>
              <a:chOff x="5854236" y="2976687"/>
              <a:chExt cx="558800" cy="558800"/>
            </a:xfrm>
          </p:grpSpPr>
          <p:sp>
            <p:nvSpPr>
              <p:cNvPr id="39" name="Oval 40"/>
              <p:cNvSpPr/>
              <p:nvPr/>
            </p:nvSpPr>
            <p:spPr>
              <a:xfrm>
                <a:off x="5854236" y="2976687"/>
                <a:ext cx="558800" cy="5588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" name="Freeform: Shape 41"/>
              <p:cNvSpPr/>
              <p:nvPr/>
            </p:nvSpPr>
            <p:spPr bwMode="auto">
              <a:xfrm>
                <a:off x="5981782" y="3104233"/>
                <a:ext cx="303709" cy="303709"/>
              </a:xfrm>
              <a:custGeom>
                <a:avLst/>
                <a:gdLst>
                  <a:gd name="T0" fmla="*/ 44 w 176"/>
                  <a:gd name="T1" fmla="*/ 132 h 176"/>
                  <a:gd name="T2" fmla="*/ 78 w 176"/>
                  <a:gd name="T3" fmla="*/ 126 h 176"/>
                  <a:gd name="T4" fmla="*/ 170 w 176"/>
                  <a:gd name="T5" fmla="*/ 34 h 176"/>
                  <a:gd name="T6" fmla="*/ 176 w 176"/>
                  <a:gd name="T7" fmla="*/ 20 h 176"/>
                  <a:gd name="T8" fmla="*/ 156 w 176"/>
                  <a:gd name="T9" fmla="*/ 0 h 176"/>
                  <a:gd name="T10" fmla="*/ 142 w 176"/>
                  <a:gd name="T11" fmla="*/ 6 h 176"/>
                  <a:gd name="T12" fmla="*/ 50 w 176"/>
                  <a:gd name="T13" fmla="*/ 98 h 176"/>
                  <a:gd name="T14" fmla="*/ 44 w 176"/>
                  <a:gd name="T15" fmla="*/ 132 h 176"/>
                  <a:gd name="T16" fmla="*/ 148 w 176"/>
                  <a:gd name="T17" fmla="*/ 12 h 176"/>
                  <a:gd name="T18" fmla="*/ 156 w 176"/>
                  <a:gd name="T19" fmla="*/ 8 h 176"/>
                  <a:gd name="T20" fmla="*/ 168 w 176"/>
                  <a:gd name="T21" fmla="*/ 20 h 176"/>
                  <a:gd name="T22" fmla="*/ 164 w 176"/>
                  <a:gd name="T23" fmla="*/ 28 h 176"/>
                  <a:gd name="T24" fmla="*/ 159 w 176"/>
                  <a:gd name="T25" fmla="*/ 34 h 176"/>
                  <a:gd name="T26" fmla="*/ 142 w 176"/>
                  <a:gd name="T27" fmla="*/ 17 h 176"/>
                  <a:gd name="T28" fmla="*/ 148 w 176"/>
                  <a:gd name="T29" fmla="*/ 12 h 176"/>
                  <a:gd name="T30" fmla="*/ 137 w 176"/>
                  <a:gd name="T31" fmla="*/ 22 h 176"/>
                  <a:gd name="T32" fmla="*/ 154 w 176"/>
                  <a:gd name="T33" fmla="*/ 39 h 176"/>
                  <a:gd name="T34" fmla="*/ 80 w 176"/>
                  <a:gd name="T35" fmla="*/ 113 h 176"/>
                  <a:gd name="T36" fmla="*/ 80 w 176"/>
                  <a:gd name="T37" fmla="*/ 96 h 176"/>
                  <a:gd name="T38" fmla="*/ 63 w 176"/>
                  <a:gd name="T39" fmla="*/ 96 h 176"/>
                  <a:gd name="T40" fmla="*/ 137 w 176"/>
                  <a:gd name="T41" fmla="*/ 22 h 176"/>
                  <a:gd name="T42" fmla="*/ 57 w 176"/>
                  <a:gd name="T43" fmla="*/ 104 h 176"/>
                  <a:gd name="T44" fmla="*/ 72 w 176"/>
                  <a:gd name="T45" fmla="*/ 104 h 176"/>
                  <a:gd name="T46" fmla="*/ 72 w 176"/>
                  <a:gd name="T47" fmla="*/ 119 h 176"/>
                  <a:gd name="T48" fmla="*/ 54 w 176"/>
                  <a:gd name="T49" fmla="*/ 122 h 176"/>
                  <a:gd name="T50" fmla="*/ 57 w 176"/>
                  <a:gd name="T51" fmla="*/ 104 h 176"/>
                  <a:gd name="T52" fmla="*/ 172 w 176"/>
                  <a:gd name="T53" fmla="*/ 60 h 176"/>
                  <a:gd name="T54" fmla="*/ 168 w 176"/>
                  <a:gd name="T55" fmla="*/ 64 h 176"/>
                  <a:gd name="T56" fmla="*/ 168 w 176"/>
                  <a:gd name="T57" fmla="*/ 152 h 176"/>
                  <a:gd name="T58" fmla="*/ 152 w 176"/>
                  <a:gd name="T59" fmla="*/ 168 h 176"/>
                  <a:gd name="T60" fmla="*/ 24 w 176"/>
                  <a:gd name="T61" fmla="*/ 168 h 176"/>
                  <a:gd name="T62" fmla="*/ 8 w 176"/>
                  <a:gd name="T63" fmla="*/ 152 h 176"/>
                  <a:gd name="T64" fmla="*/ 8 w 176"/>
                  <a:gd name="T65" fmla="*/ 24 h 176"/>
                  <a:gd name="T66" fmla="*/ 24 w 176"/>
                  <a:gd name="T67" fmla="*/ 8 h 176"/>
                  <a:gd name="T68" fmla="*/ 112 w 176"/>
                  <a:gd name="T69" fmla="*/ 8 h 176"/>
                  <a:gd name="T70" fmla="*/ 116 w 176"/>
                  <a:gd name="T71" fmla="*/ 4 h 176"/>
                  <a:gd name="T72" fmla="*/ 112 w 176"/>
                  <a:gd name="T73" fmla="*/ 0 h 176"/>
                  <a:gd name="T74" fmla="*/ 24 w 176"/>
                  <a:gd name="T75" fmla="*/ 0 h 176"/>
                  <a:gd name="T76" fmla="*/ 0 w 176"/>
                  <a:gd name="T77" fmla="*/ 24 h 176"/>
                  <a:gd name="T78" fmla="*/ 0 w 176"/>
                  <a:gd name="T79" fmla="*/ 152 h 176"/>
                  <a:gd name="T80" fmla="*/ 24 w 176"/>
                  <a:gd name="T81" fmla="*/ 176 h 176"/>
                  <a:gd name="T82" fmla="*/ 152 w 176"/>
                  <a:gd name="T83" fmla="*/ 176 h 176"/>
                  <a:gd name="T84" fmla="*/ 176 w 176"/>
                  <a:gd name="T85" fmla="*/ 152 h 176"/>
                  <a:gd name="T86" fmla="*/ 176 w 176"/>
                  <a:gd name="T87" fmla="*/ 64 h 176"/>
                  <a:gd name="T88" fmla="*/ 172 w 176"/>
                  <a:gd name="T89" fmla="*/ 6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6" h="176">
                    <a:moveTo>
                      <a:pt x="44" y="132"/>
                    </a:moveTo>
                    <a:cubicBezTo>
                      <a:pt x="78" y="126"/>
                      <a:pt x="78" y="126"/>
                      <a:pt x="78" y="126"/>
                    </a:cubicBezTo>
                    <a:cubicBezTo>
                      <a:pt x="170" y="34"/>
                      <a:pt x="170" y="34"/>
                      <a:pt x="170" y="34"/>
                    </a:cubicBezTo>
                    <a:cubicBezTo>
                      <a:pt x="174" y="31"/>
                      <a:pt x="176" y="26"/>
                      <a:pt x="176" y="20"/>
                    </a:cubicBezTo>
                    <a:cubicBezTo>
                      <a:pt x="176" y="9"/>
                      <a:pt x="167" y="0"/>
                      <a:pt x="156" y="0"/>
                    </a:cubicBezTo>
                    <a:cubicBezTo>
                      <a:pt x="150" y="0"/>
                      <a:pt x="145" y="2"/>
                      <a:pt x="142" y="6"/>
                    </a:cubicBezTo>
                    <a:cubicBezTo>
                      <a:pt x="50" y="98"/>
                      <a:pt x="50" y="98"/>
                      <a:pt x="50" y="98"/>
                    </a:cubicBezTo>
                    <a:lnTo>
                      <a:pt x="44" y="132"/>
                    </a:lnTo>
                    <a:close/>
                    <a:moveTo>
                      <a:pt x="148" y="12"/>
                    </a:moveTo>
                    <a:cubicBezTo>
                      <a:pt x="150" y="9"/>
                      <a:pt x="153" y="8"/>
                      <a:pt x="156" y="8"/>
                    </a:cubicBezTo>
                    <a:cubicBezTo>
                      <a:pt x="163" y="8"/>
                      <a:pt x="168" y="13"/>
                      <a:pt x="168" y="20"/>
                    </a:cubicBezTo>
                    <a:cubicBezTo>
                      <a:pt x="168" y="23"/>
                      <a:pt x="167" y="26"/>
                      <a:pt x="164" y="28"/>
                    </a:cubicBezTo>
                    <a:cubicBezTo>
                      <a:pt x="159" y="34"/>
                      <a:pt x="159" y="34"/>
                      <a:pt x="159" y="34"/>
                    </a:cubicBezTo>
                    <a:cubicBezTo>
                      <a:pt x="142" y="17"/>
                      <a:pt x="142" y="17"/>
                      <a:pt x="142" y="17"/>
                    </a:cubicBezTo>
                    <a:lnTo>
                      <a:pt x="148" y="12"/>
                    </a:lnTo>
                    <a:close/>
                    <a:moveTo>
                      <a:pt x="137" y="22"/>
                    </a:moveTo>
                    <a:cubicBezTo>
                      <a:pt x="154" y="39"/>
                      <a:pt x="154" y="39"/>
                      <a:pt x="154" y="39"/>
                    </a:cubicBezTo>
                    <a:cubicBezTo>
                      <a:pt x="80" y="113"/>
                      <a:pt x="80" y="113"/>
                      <a:pt x="80" y="113"/>
                    </a:cubicBezTo>
                    <a:cubicBezTo>
                      <a:pt x="80" y="96"/>
                      <a:pt x="80" y="96"/>
                      <a:pt x="80" y="96"/>
                    </a:cubicBezTo>
                    <a:cubicBezTo>
                      <a:pt x="63" y="96"/>
                      <a:pt x="63" y="96"/>
                      <a:pt x="63" y="96"/>
                    </a:cubicBezTo>
                    <a:lnTo>
                      <a:pt x="137" y="22"/>
                    </a:lnTo>
                    <a:close/>
                    <a:moveTo>
                      <a:pt x="57" y="104"/>
                    </a:moveTo>
                    <a:cubicBezTo>
                      <a:pt x="72" y="104"/>
                      <a:pt x="72" y="104"/>
                      <a:pt x="72" y="104"/>
                    </a:cubicBezTo>
                    <a:cubicBezTo>
                      <a:pt x="72" y="119"/>
                      <a:pt x="72" y="119"/>
                      <a:pt x="72" y="119"/>
                    </a:cubicBezTo>
                    <a:cubicBezTo>
                      <a:pt x="54" y="122"/>
                      <a:pt x="54" y="122"/>
                      <a:pt x="54" y="122"/>
                    </a:cubicBezTo>
                    <a:lnTo>
                      <a:pt x="57" y="104"/>
                    </a:lnTo>
                    <a:close/>
                    <a:moveTo>
                      <a:pt x="172" y="60"/>
                    </a:moveTo>
                    <a:cubicBezTo>
                      <a:pt x="170" y="60"/>
                      <a:pt x="168" y="62"/>
                      <a:pt x="168" y="64"/>
                    </a:cubicBezTo>
                    <a:cubicBezTo>
                      <a:pt x="168" y="152"/>
                      <a:pt x="168" y="152"/>
                      <a:pt x="168" y="152"/>
                    </a:cubicBezTo>
                    <a:cubicBezTo>
                      <a:pt x="168" y="161"/>
                      <a:pt x="161" y="168"/>
                      <a:pt x="152" y="168"/>
                    </a:cubicBezTo>
                    <a:cubicBezTo>
                      <a:pt x="24" y="168"/>
                      <a:pt x="24" y="168"/>
                      <a:pt x="24" y="168"/>
                    </a:cubicBezTo>
                    <a:cubicBezTo>
                      <a:pt x="15" y="168"/>
                      <a:pt x="8" y="161"/>
                      <a:pt x="8" y="15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8" y="15"/>
                      <a:pt x="15" y="8"/>
                      <a:pt x="24" y="8"/>
                    </a:cubicBezTo>
                    <a:cubicBezTo>
                      <a:pt x="112" y="8"/>
                      <a:pt x="112" y="8"/>
                      <a:pt x="112" y="8"/>
                    </a:cubicBezTo>
                    <a:cubicBezTo>
                      <a:pt x="114" y="8"/>
                      <a:pt x="116" y="6"/>
                      <a:pt x="116" y="4"/>
                    </a:cubicBezTo>
                    <a:cubicBezTo>
                      <a:pt x="116" y="2"/>
                      <a:pt x="114" y="0"/>
                      <a:pt x="112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65"/>
                      <a:pt x="11" y="176"/>
                      <a:pt x="24" y="176"/>
                    </a:cubicBezTo>
                    <a:cubicBezTo>
                      <a:pt x="152" y="176"/>
                      <a:pt x="152" y="176"/>
                      <a:pt x="152" y="176"/>
                    </a:cubicBezTo>
                    <a:cubicBezTo>
                      <a:pt x="165" y="176"/>
                      <a:pt x="176" y="165"/>
                      <a:pt x="176" y="152"/>
                    </a:cubicBezTo>
                    <a:cubicBezTo>
                      <a:pt x="176" y="64"/>
                      <a:pt x="176" y="64"/>
                      <a:pt x="176" y="64"/>
                    </a:cubicBezTo>
                    <a:cubicBezTo>
                      <a:pt x="176" y="62"/>
                      <a:pt x="174" y="60"/>
                      <a:pt x="172" y="6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6" name="TextBox 55"/>
            <p:cNvSpPr txBox="1"/>
            <p:nvPr/>
          </p:nvSpPr>
          <p:spPr>
            <a:xfrm>
              <a:off x="5448254" y="1713365"/>
              <a:ext cx="1261884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accent3"/>
                  </a:solidFill>
                </a:rPr>
                <a:t>输入标题文本</a:t>
              </a:r>
              <a:endParaRPr lang="zh-CN" altLang="en-US" sz="1400" b="1" dirty="0">
                <a:solidFill>
                  <a:schemeClr val="accent3"/>
                </a:solidFill>
              </a:endParaRPr>
            </a:p>
          </p:txBody>
        </p:sp>
        <p:sp>
          <p:nvSpPr>
            <p:cNvPr id="27" name="TextBox 56"/>
            <p:cNvSpPr txBox="1"/>
            <p:nvPr/>
          </p:nvSpPr>
          <p:spPr>
            <a:xfrm>
              <a:off x="4984473" y="1935093"/>
              <a:ext cx="2189443" cy="577466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50" dirty="0"/>
                <a:t>请替换文字内容复制你的内容到此</a:t>
              </a:r>
              <a:br>
                <a:rPr lang="zh-CN" altLang="en-US" sz="1050" dirty="0"/>
              </a:br>
              <a:r>
                <a:rPr lang="zh-CN" altLang="en-US" sz="1050" dirty="0"/>
                <a:t>。</a:t>
              </a:r>
              <a:endParaRPr lang="zh-CN" altLang="en-US" sz="1050" dirty="0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3691659" y="1224439"/>
            <a:ext cx="4739166" cy="4359565"/>
            <a:chOff x="3691659" y="1224439"/>
            <a:chExt cx="4739166" cy="4359565"/>
          </a:xfrm>
        </p:grpSpPr>
        <p:sp>
          <p:nvSpPr>
            <p:cNvPr id="4" name="Freeform: Shape 41"/>
            <p:cNvSpPr/>
            <p:nvPr/>
          </p:nvSpPr>
          <p:spPr bwMode="auto">
            <a:xfrm>
              <a:off x="5890142" y="1795925"/>
              <a:ext cx="423469" cy="509553"/>
            </a:xfrm>
            <a:custGeom>
              <a:avLst/>
              <a:gdLst/>
              <a:ahLst/>
              <a:cxnLst>
                <a:cxn ang="0">
                  <a:pos x="253" y="2"/>
                </a:cxn>
                <a:cxn ang="0">
                  <a:pos x="0" y="0"/>
                </a:cxn>
                <a:cxn ang="0">
                  <a:pos x="2" y="351"/>
                </a:cxn>
                <a:cxn ang="0">
                  <a:pos x="246" y="351"/>
                </a:cxn>
                <a:cxn ang="0">
                  <a:pos x="253" y="2"/>
                </a:cxn>
              </a:cxnLst>
              <a:rect l="0" t="0" r="r" b="b"/>
              <a:pathLst>
                <a:path w="253" h="356">
                  <a:moveTo>
                    <a:pt x="253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7" y="106"/>
                    <a:pt x="87" y="248"/>
                    <a:pt x="2" y="351"/>
                  </a:cubicBezTo>
                  <a:cubicBezTo>
                    <a:pt x="246" y="356"/>
                    <a:pt x="246" y="351"/>
                    <a:pt x="246" y="351"/>
                  </a:cubicBezTo>
                  <a:cubicBezTo>
                    <a:pt x="161" y="244"/>
                    <a:pt x="164" y="106"/>
                    <a:pt x="253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" name="Freeform: Shape 43"/>
            <p:cNvSpPr/>
            <p:nvPr/>
          </p:nvSpPr>
          <p:spPr bwMode="auto">
            <a:xfrm>
              <a:off x="5773370" y="1224439"/>
              <a:ext cx="657015" cy="657016"/>
            </a:xfrm>
            <a:custGeom>
              <a:avLst/>
              <a:gdLst/>
              <a:ahLst/>
              <a:cxnLst>
                <a:cxn ang="0">
                  <a:pos x="106" y="52"/>
                </a:cxn>
                <a:cxn ang="0">
                  <a:pos x="54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6" y="52"/>
                </a:cxn>
              </a:cxnLst>
              <a:rect l="0" t="0" r="r" b="b"/>
              <a:pathLst>
                <a:path w="106" h="106">
                  <a:moveTo>
                    <a:pt x="106" y="52"/>
                  </a:moveTo>
                  <a:cubicBezTo>
                    <a:pt x="106" y="82"/>
                    <a:pt x="83" y="105"/>
                    <a:pt x="54" y="105"/>
                  </a:cubicBezTo>
                  <a:cubicBezTo>
                    <a:pt x="24" y="106"/>
                    <a:pt x="1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6" y="23"/>
                    <a:pt x="106" y="5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6" name="Freeform: Shape 44"/>
            <p:cNvSpPr/>
            <p:nvPr/>
          </p:nvSpPr>
          <p:spPr bwMode="auto">
            <a:xfrm rot="16200000" flipV="1">
              <a:off x="5972263" y="1395629"/>
              <a:ext cx="259228" cy="314635"/>
            </a:xfrm>
            <a:custGeom>
              <a:avLst/>
              <a:gdLst/>
              <a:ahLst/>
              <a:cxnLst>
                <a:cxn ang="0">
                  <a:pos x="72" y="139"/>
                </a:cxn>
                <a:cxn ang="0">
                  <a:pos x="72" y="159"/>
                </a:cxn>
                <a:cxn ang="0">
                  <a:pos x="131" y="79"/>
                </a:cxn>
                <a:cxn ang="0">
                  <a:pos x="72" y="0"/>
                </a:cxn>
                <a:cxn ang="0">
                  <a:pos x="72" y="20"/>
                </a:cxn>
                <a:cxn ang="0">
                  <a:pos x="0" y="20"/>
                </a:cxn>
                <a:cxn ang="0">
                  <a:pos x="0" y="139"/>
                </a:cxn>
                <a:cxn ang="0">
                  <a:pos x="72" y="139"/>
                </a:cxn>
              </a:cxnLst>
              <a:rect l="0" t="0" r="r" b="b"/>
              <a:pathLst>
                <a:path w="131" h="159">
                  <a:moveTo>
                    <a:pt x="72" y="139"/>
                  </a:moveTo>
                  <a:lnTo>
                    <a:pt x="72" y="159"/>
                  </a:lnTo>
                  <a:lnTo>
                    <a:pt x="131" y="79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0" y="20"/>
                  </a:lnTo>
                  <a:lnTo>
                    <a:pt x="0" y="139"/>
                  </a:lnTo>
                  <a:lnTo>
                    <a:pt x="72" y="1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" name="Freeform: Shape 48"/>
            <p:cNvSpPr/>
            <p:nvPr/>
          </p:nvSpPr>
          <p:spPr bwMode="auto">
            <a:xfrm rot="10800000">
              <a:off x="4531672" y="4502966"/>
              <a:ext cx="423469" cy="509553"/>
            </a:xfrm>
            <a:custGeom>
              <a:avLst/>
              <a:gdLst/>
              <a:ahLst/>
              <a:cxnLst>
                <a:cxn ang="0">
                  <a:pos x="253" y="2"/>
                </a:cxn>
                <a:cxn ang="0">
                  <a:pos x="0" y="0"/>
                </a:cxn>
                <a:cxn ang="0">
                  <a:pos x="2" y="351"/>
                </a:cxn>
                <a:cxn ang="0">
                  <a:pos x="246" y="351"/>
                </a:cxn>
                <a:cxn ang="0">
                  <a:pos x="253" y="2"/>
                </a:cxn>
              </a:cxnLst>
              <a:rect l="0" t="0" r="r" b="b"/>
              <a:pathLst>
                <a:path w="253" h="356">
                  <a:moveTo>
                    <a:pt x="253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7" y="106"/>
                    <a:pt x="87" y="248"/>
                    <a:pt x="2" y="351"/>
                  </a:cubicBezTo>
                  <a:cubicBezTo>
                    <a:pt x="246" y="356"/>
                    <a:pt x="246" y="351"/>
                    <a:pt x="246" y="351"/>
                  </a:cubicBezTo>
                  <a:cubicBezTo>
                    <a:pt x="161" y="244"/>
                    <a:pt x="164" y="106"/>
                    <a:pt x="253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Freeform: Shape 49"/>
            <p:cNvSpPr/>
            <p:nvPr/>
          </p:nvSpPr>
          <p:spPr bwMode="auto">
            <a:xfrm rot="10800000">
              <a:off x="4414899" y="4926988"/>
              <a:ext cx="657015" cy="657016"/>
            </a:xfrm>
            <a:custGeom>
              <a:avLst/>
              <a:gdLst/>
              <a:ahLst/>
              <a:cxnLst>
                <a:cxn ang="0">
                  <a:pos x="106" y="52"/>
                </a:cxn>
                <a:cxn ang="0">
                  <a:pos x="54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6" y="52"/>
                </a:cxn>
              </a:cxnLst>
              <a:rect l="0" t="0" r="r" b="b"/>
              <a:pathLst>
                <a:path w="106" h="106">
                  <a:moveTo>
                    <a:pt x="106" y="52"/>
                  </a:moveTo>
                  <a:cubicBezTo>
                    <a:pt x="106" y="82"/>
                    <a:pt x="83" y="105"/>
                    <a:pt x="54" y="105"/>
                  </a:cubicBezTo>
                  <a:cubicBezTo>
                    <a:pt x="24" y="106"/>
                    <a:pt x="1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6" y="23"/>
                    <a:pt x="106" y="5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Freeform: Shape 47"/>
            <p:cNvSpPr/>
            <p:nvPr/>
          </p:nvSpPr>
          <p:spPr bwMode="auto">
            <a:xfrm rot="5400000">
              <a:off x="4613793" y="5123528"/>
              <a:ext cx="259228" cy="314635"/>
            </a:xfrm>
            <a:custGeom>
              <a:avLst/>
              <a:gdLst/>
              <a:ahLst/>
              <a:cxnLst>
                <a:cxn ang="0">
                  <a:pos x="72" y="139"/>
                </a:cxn>
                <a:cxn ang="0">
                  <a:pos x="72" y="159"/>
                </a:cxn>
                <a:cxn ang="0">
                  <a:pos x="131" y="79"/>
                </a:cxn>
                <a:cxn ang="0">
                  <a:pos x="72" y="0"/>
                </a:cxn>
                <a:cxn ang="0">
                  <a:pos x="72" y="20"/>
                </a:cxn>
                <a:cxn ang="0">
                  <a:pos x="0" y="20"/>
                </a:cxn>
                <a:cxn ang="0">
                  <a:pos x="0" y="139"/>
                </a:cxn>
                <a:cxn ang="0">
                  <a:pos x="72" y="139"/>
                </a:cxn>
              </a:cxnLst>
              <a:rect l="0" t="0" r="r" b="b"/>
              <a:pathLst>
                <a:path w="131" h="159">
                  <a:moveTo>
                    <a:pt x="72" y="139"/>
                  </a:moveTo>
                  <a:lnTo>
                    <a:pt x="72" y="159"/>
                  </a:lnTo>
                  <a:lnTo>
                    <a:pt x="131" y="79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0" y="20"/>
                  </a:lnTo>
                  <a:lnTo>
                    <a:pt x="0" y="139"/>
                  </a:lnTo>
                  <a:lnTo>
                    <a:pt x="72" y="1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Freeform: Shape 53"/>
            <p:cNvSpPr/>
            <p:nvPr/>
          </p:nvSpPr>
          <p:spPr bwMode="auto">
            <a:xfrm rot="16200000">
              <a:off x="6567692" y="3821689"/>
              <a:ext cx="423469" cy="509553"/>
            </a:xfrm>
            <a:custGeom>
              <a:avLst/>
              <a:gdLst/>
              <a:ahLst/>
              <a:cxnLst>
                <a:cxn ang="0">
                  <a:pos x="253" y="2"/>
                </a:cxn>
                <a:cxn ang="0">
                  <a:pos x="0" y="0"/>
                </a:cxn>
                <a:cxn ang="0">
                  <a:pos x="2" y="351"/>
                </a:cxn>
                <a:cxn ang="0">
                  <a:pos x="246" y="351"/>
                </a:cxn>
                <a:cxn ang="0">
                  <a:pos x="253" y="2"/>
                </a:cxn>
              </a:cxnLst>
              <a:rect l="0" t="0" r="r" b="b"/>
              <a:pathLst>
                <a:path w="253" h="356">
                  <a:moveTo>
                    <a:pt x="253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7" y="106"/>
                    <a:pt x="87" y="248"/>
                    <a:pt x="2" y="351"/>
                  </a:cubicBezTo>
                  <a:cubicBezTo>
                    <a:pt x="246" y="356"/>
                    <a:pt x="246" y="351"/>
                    <a:pt x="246" y="351"/>
                  </a:cubicBezTo>
                  <a:cubicBezTo>
                    <a:pt x="161" y="244"/>
                    <a:pt x="164" y="106"/>
                    <a:pt x="253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Freeform: Shape 54"/>
            <p:cNvSpPr/>
            <p:nvPr/>
          </p:nvSpPr>
          <p:spPr bwMode="auto">
            <a:xfrm rot="16200000">
              <a:off x="5973653" y="3747956"/>
              <a:ext cx="657015" cy="657016"/>
            </a:xfrm>
            <a:custGeom>
              <a:avLst/>
              <a:gdLst/>
              <a:ahLst/>
              <a:cxnLst>
                <a:cxn ang="0">
                  <a:pos x="106" y="52"/>
                </a:cxn>
                <a:cxn ang="0">
                  <a:pos x="54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6" y="52"/>
                </a:cxn>
              </a:cxnLst>
              <a:rect l="0" t="0" r="r" b="b"/>
              <a:pathLst>
                <a:path w="106" h="106">
                  <a:moveTo>
                    <a:pt x="106" y="52"/>
                  </a:moveTo>
                  <a:cubicBezTo>
                    <a:pt x="106" y="82"/>
                    <a:pt x="83" y="105"/>
                    <a:pt x="54" y="105"/>
                  </a:cubicBezTo>
                  <a:cubicBezTo>
                    <a:pt x="24" y="106"/>
                    <a:pt x="1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6" y="23"/>
                    <a:pt x="106" y="52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2" name="Freeform: Shape 52"/>
            <p:cNvSpPr/>
            <p:nvPr/>
          </p:nvSpPr>
          <p:spPr bwMode="auto">
            <a:xfrm rot="10800000">
              <a:off x="6139078" y="3919145"/>
              <a:ext cx="259228" cy="314635"/>
            </a:xfrm>
            <a:custGeom>
              <a:avLst/>
              <a:gdLst/>
              <a:ahLst/>
              <a:cxnLst>
                <a:cxn ang="0">
                  <a:pos x="72" y="139"/>
                </a:cxn>
                <a:cxn ang="0">
                  <a:pos x="72" y="159"/>
                </a:cxn>
                <a:cxn ang="0">
                  <a:pos x="131" y="79"/>
                </a:cxn>
                <a:cxn ang="0">
                  <a:pos x="72" y="0"/>
                </a:cxn>
                <a:cxn ang="0">
                  <a:pos x="72" y="20"/>
                </a:cxn>
                <a:cxn ang="0">
                  <a:pos x="0" y="20"/>
                </a:cxn>
                <a:cxn ang="0">
                  <a:pos x="0" y="139"/>
                </a:cxn>
                <a:cxn ang="0">
                  <a:pos x="72" y="139"/>
                </a:cxn>
              </a:cxnLst>
              <a:rect l="0" t="0" r="r" b="b"/>
              <a:pathLst>
                <a:path w="131" h="159">
                  <a:moveTo>
                    <a:pt x="72" y="139"/>
                  </a:moveTo>
                  <a:lnTo>
                    <a:pt x="72" y="159"/>
                  </a:lnTo>
                  <a:lnTo>
                    <a:pt x="131" y="79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0" y="20"/>
                  </a:lnTo>
                  <a:lnTo>
                    <a:pt x="0" y="139"/>
                  </a:lnTo>
                  <a:lnTo>
                    <a:pt x="72" y="13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Freeform: Shape 55"/>
            <p:cNvSpPr/>
            <p:nvPr/>
          </p:nvSpPr>
          <p:spPr bwMode="auto">
            <a:xfrm>
              <a:off x="7245639" y="3143511"/>
              <a:ext cx="423471" cy="509552"/>
            </a:xfrm>
            <a:custGeom>
              <a:avLst/>
              <a:gdLst/>
              <a:ahLst/>
              <a:cxnLst>
                <a:cxn ang="0">
                  <a:pos x="253" y="2"/>
                </a:cxn>
                <a:cxn ang="0">
                  <a:pos x="0" y="0"/>
                </a:cxn>
                <a:cxn ang="0">
                  <a:pos x="2" y="351"/>
                </a:cxn>
                <a:cxn ang="0">
                  <a:pos x="246" y="351"/>
                </a:cxn>
                <a:cxn ang="0">
                  <a:pos x="253" y="2"/>
                </a:cxn>
              </a:cxnLst>
              <a:rect l="0" t="0" r="r" b="b"/>
              <a:pathLst>
                <a:path w="253" h="356">
                  <a:moveTo>
                    <a:pt x="253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7" y="106"/>
                    <a:pt x="87" y="248"/>
                    <a:pt x="2" y="351"/>
                  </a:cubicBezTo>
                  <a:cubicBezTo>
                    <a:pt x="246" y="356"/>
                    <a:pt x="246" y="351"/>
                    <a:pt x="246" y="351"/>
                  </a:cubicBezTo>
                  <a:cubicBezTo>
                    <a:pt x="161" y="244"/>
                    <a:pt x="164" y="106"/>
                    <a:pt x="253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Freeform: Shape 56"/>
            <p:cNvSpPr/>
            <p:nvPr/>
          </p:nvSpPr>
          <p:spPr bwMode="auto">
            <a:xfrm>
              <a:off x="4531671" y="3143511"/>
              <a:ext cx="423471" cy="509552"/>
            </a:xfrm>
            <a:custGeom>
              <a:avLst/>
              <a:gdLst/>
              <a:ahLst/>
              <a:cxnLst>
                <a:cxn ang="0">
                  <a:pos x="253" y="2"/>
                </a:cxn>
                <a:cxn ang="0">
                  <a:pos x="0" y="0"/>
                </a:cxn>
                <a:cxn ang="0">
                  <a:pos x="2" y="351"/>
                </a:cxn>
                <a:cxn ang="0">
                  <a:pos x="246" y="351"/>
                </a:cxn>
                <a:cxn ang="0">
                  <a:pos x="253" y="2"/>
                </a:cxn>
              </a:cxnLst>
              <a:rect l="0" t="0" r="r" b="b"/>
              <a:pathLst>
                <a:path w="253" h="356">
                  <a:moveTo>
                    <a:pt x="253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7" y="106"/>
                    <a:pt x="87" y="248"/>
                    <a:pt x="2" y="351"/>
                  </a:cubicBezTo>
                  <a:cubicBezTo>
                    <a:pt x="246" y="356"/>
                    <a:pt x="246" y="351"/>
                    <a:pt x="246" y="351"/>
                  </a:cubicBezTo>
                  <a:cubicBezTo>
                    <a:pt x="161" y="244"/>
                    <a:pt x="164" y="106"/>
                    <a:pt x="253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Freeform: Shape 57"/>
            <p:cNvSpPr/>
            <p:nvPr/>
          </p:nvSpPr>
          <p:spPr bwMode="auto">
            <a:xfrm rot="5400000">
              <a:off x="5209422" y="2464203"/>
              <a:ext cx="423471" cy="509552"/>
            </a:xfrm>
            <a:custGeom>
              <a:avLst/>
              <a:gdLst/>
              <a:ahLst/>
              <a:cxnLst>
                <a:cxn ang="0">
                  <a:pos x="253" y="2"/>
                </a:cxn>
                <a:cxn ang="0">
                  <a:pos x="0" y="0"/>
                </a:cxn>
                <a:cxn ang="0">
                  <a:pos x="2" y="351"/>
                </a:cxn>
                <a:cxn ang="0">
                  <a:pos x="246" y="351"/>
                </a:cxn>
                <a:cxn ang="0">
                  <a:pos x="253" y="2"/>
                </a:cxn>
              </a:cxnLst>
              <a:rect l="0" t="0" r="r" b="b"/>
              <a:pathLst>
                <a:path w="253" h="356">
                  <a:moveTo>
                    <a:pt x="253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7" y="106"/>
                    <a:pt x="87" y="248"/>
                    <a:pt x="2" y="351"/>
                  </a:cubicBezTo>
                  <a:cubicBezTo>
                    <a:pt x="246" y="356"/>
                    <a:pt x="246" y="351"/>
                    <a:pt x="246" y="351"/>
                  </a:cubicBezTo>
                  <a:cubicBezTo>
                    <a:pt x="161" y="244"/>
                    <a:pt x="164" y="106"/>
                    <a:pt x="253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6" name="Freeform: Shape 58"/>
            <p:cNvSpPr/>
            <p:nvPr/>
          </p:nvSpPr>
          <p:spPr bwMode="auto">
            <a:xfrm rot="5400000">
              <a:off x="6570858" y="2464203"/>
              <a:ext cx="423471" cy="509552"/>
            </a:xfrm>
            <a:custGeom>
              <a:avLst/>
              <a:gdLst/>
              <a:ahLst/>
              <a:cxnLst>
                <a:cxn ang="0">
                  <a:pos x="253" y="2"/>
                </a:cxn>
                <a:cxn ang="0">
                  <a:pos x="0" y="0"/>
                </a:cxn>
                <a:cxn ang="0">
                  <a:pos x="2" y="351"/>
                </a:cxn>
                <a:cxn ang="0">
                  <a:pos x="246" y="351"/>
                </a:cxn>
                <a:cxn ang="0">
                  <a:pos x="253" y="2"/>
                </a:cxn>
              </a:cxnLst>
              <a:rect l="0" t="0" r="r" b="b"/>
              <a:pathLst>
                <a:path w="253" h="356">
                  <a:moveTo>
                    <a:pt x="253" y="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7" y="106"/>
                    <a:pt x="87" y="248"/>
                    <a:pt x="2" y="351"/>
                  </a:cubicBezTo>
                  <a:cubicBezTo>
                    <a:pt x="246" y="356"/>
                    <a:pt x="246" y="351"/>
                    <a:pt x="246" y="351"/>
                  </a:cubicBezTo>
                  <a:cubicBezTo>
                    <a:pt x="161" y="244"/>
                    <a:pt x="164" y="106"/>
                    <a:pt x="253" y="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7" name="Oval 60"/>
            <p:cNvSpPr/>
            <p:nvPr/>
          </p:nvSpPr>
          <p:spPr bwMode="auto">
            <a:xfrm>
              <a:off x="5623045" y="2241159"/>
              <a:ext cx="957665" cy="95564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Freeform: Shape 61"/>
            <p:cNvSpPr/>
            <p:nvPr/>
          </p:nvSpPr>
          <p:spPr bwMode="auto">
            <a:xfrm>
              <a:off x="5742500" y="2359601"/>
              <a:ext cx="718755" cy="718755"/>
            </a:xfrm>
            <a:custGeom>
              <a:avLst/>
              <a:gdLst/>
              <a:ahLst/>
              <a:cxnLst>
                <a:cxn ang="0">
                  <a:pos x="106" y="52"/>
                </a:cxn>
                <a:cxn ang="0">
                  <a:pos x="54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6" y="52"/>
                </a:cxn>
              </a:cxnLst>
              <a:rect l="0" t="0" r="r" b="b"/>
              <a:pathLst>
                <a:path w="106" h="106">
                  <a:moveTo>
                    <a:pt x="106" y="52"/>
                  </a:moveTo>
                  <a:cubicBezTo>
                    <a:pt x="106" y="82"/>
                    <a:pt x="83" y="105"/>
                    <a:pt x="54" y="105"/>
                  </a:cubicBezTo>
                  <a:cubicBezTo>
                    <a:pt x="24" y="106"/>
                    <a:pt x="1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6" y="23"/>
                    <a:pt x="106" y="5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Oval 63"/>
            <p:cNvSpPr/>
            <p:nvPr/>
          </p:nvSpPr>
          <p:spPr bwMode="auto">
            <a:xfrm>
              <a:off x="4264574" y="2241159"/>
              <a:ext cx="957665" cy="95564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Freeform: Shape 64"/>
            <p:cNvSpPr/>
            <p:nvPr/>
          </p:nvSpPr>
          <p:spPr bwMode="auto">
            <a:xfrm>
              <a:off x="4384029" y="2359601"/>
              <a:ext cx="718755" cy="718755"/>
            </a:xfrm>
            <a:custGeom>
              <a:avLst/>
              <a:gdLst/>
              <a:ahLst/>
              <a:cxnLst>
                <a:cxn ang="0">
                  <a:pos x="106" y="52"/>
                </a:cxn>
                <a:cxn ang="0">
                  <a:pos x="54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6" y="52"/>
                </a:cxn>
              </a:cxnLst>
              <a:rect l="0" t="0" r="r" b="b"/>
              <a:pathLst>
                <a:path w="106" h="106">
                  <a:moveTo>
                    <a:pt x="106" y="52"/>
                  </a:moveTo>
                  <a:cubicBezTo>
                    <a:pt x="106" y="82"/>
                    <a:pt x="83" y="105"/>
                    <a:pt x="54" y="105"/>
                  </a:cubicBezTo>
                  <a:cubicBezTo>
                    <a:pt x="24" y="106"/>
                    <a:pt x="1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6" y="23"/>
                    <a:pt x="106" y="5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Oval 66"/>
            <p:cNvSpPr/>
            <p:nvPr/>
          </p:nvSpPr>
          <p:spPr bwMode="auto">
            <a:xfrm>
              <a:off x="6981514" y="2238191"/>
              <a:ext cx="957665" cy="955640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Freeform: Shape 67"/>
            <p:cNvSpPr/>
            <p:nvPr/>
          </p:nvSpPr>
          <p:spPr bwMode="auto">
            <a:xfrm>
              <a:off x="7100969" y="2356635"/>
              <a:ext cx="718755" cy="718755"/>
            </a:xfrm>
            <a:custGeom>
              <a:avLst/>
              <a:gdLst/>
              <a:ahLst/>
              <a:cxnLst>
                <a:cxn ang="0">
                  <a:pos x="106" y="52"/>
                </a:cxn>
                <a:cxn ang="0">
                  <a:pos x="54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6" y="52"/>
                </a:cxn>
              </a:cxnLst>
              <a:rect l="0" t="0" r="r" b="b"/>
              <a:pathLst>
                <a:path w="106" h="106">
                  <a:moveTo>
                    <a:pt x="106" y="52"/>
                  </a:moveTo>
                  <a:cubicBezTo>
                    <a:pt x="106" y="82"/>
                    <a:pt x="83" y="105"/>
                    <a:pt x="54" y="105"/>
                  </a:cubicBezTo>
                  <a:cubicBezTo>
                    <a:pt x="24" y="106"/>
                    <a:pt x="1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6" y="23"/>
                    <a:pt x="106" y="5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Oval 69"/>
            <p:cNvSpPr/>
            <p:nvPr/>
          </p:nvSpPr>
          <p:spPr bwMode="auto">
            <a:xfrm>
              <a:off x="4264574" y="3598644"/>
              <a:ext cx="957665" cy="955640"/>
            </a:xfrm>
            <a:prstGeom prst="ellipse">
              <a:avLst/>
            </a:pr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4" name="Freeform: Shape 70"/>
            <p:cNvSpPr/>
            <p:nvPr/>
          </p:nvSpPr>
          <p:spPr bwMode="auto">
            <a:xfrm>
              <a:off x="4384029" y="3717088"/>
              <a:ext cx="718755" cy="718755"/>
            </a:xfrm>
            <a:custGeom>
              <a:avLst/>
              <a:gdLst/>
              <a:ahLst/>
              <a:cxnLst>
                <a:cxn ang="0">
                  <a:pos x="106" y="52"/>
                </a:cxn>
                <a:cxn ang="0">
                  <a:pos x="54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6" y="52"/>
                </a:cxn>
              </a:cxnLst>
              <a:rect l="0" t="0" r="r" b="b"/>
              <a:pathLst>
                <a:path w="106" h="106">
                  <a:moveTo>
                    <a:pt x="106" y="52"/>
                  </a:moveTo>
                  <a:cubicBezTo>
                    <a:pt x="106" y="82"/>
                    <a:pt x="83" y="105"/>
                    <a:pt x="54" y="105"/>
                  </a:cubicBezTo>
                  <a:cubicBezTo>
                    <a:pt x="24" y="106"/>
                    <a:pt x="1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6" y="23"/>
                    <a:pt x="106" y="5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Oval 72"/>
            <p:cNvSpPr/>
            <p:nvPr/>
          </p:nvSpPr>
          <p:spPr bwMode="auto">
            <a:xfrm>
              <a:off x="6978542" y="3598644"/>
              <a:ext cx="957665" cy="955640"/>
            </a:xfrm>
            <a:prstGeom prst="ellipse">
              <a:avLst/>
            </a:pr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Freeform: Shape 73"/>
            <p:cNvSpPr/>
            <p:nvPr/>
          </p:nvSpPr>
          <p:spPr bwMode="auto">
            <a:xfrm>
              <a:off x="7097997" y="3717088"/>
              <a:ext cx="718755" cy="718755"/>
            </a:xfrm>
            <a:custGeom>
              <a:avLst/>
              <a:gdLst/>
              <a:ahLst/>
              <a:cxnLst>
                <a:cxn ang="0">
                  <a:pos x="106" y="52"/>
                </a:cxn>
                <a:cxn ang="0">
                  <a:pos x="54" y="105"/>
                </a:cxn>
                <a:cxn ang="0">
                  <a:pos x="0" y="53"/>
                </a:cxn>
                <a:cxn ang="0">
                  <a:pos x="53" y="0"/>
                </a:cxn>
                <a:cxn ang="0">
                  <a:pos x="106" y="52"/>
                </a:cxn>
              </a:cxnLst>
              <a:rect l="0" t="0" r="r" b="b"/>
              <a:pathLst>
                <a:path w="106" h="106">
                  <a:moveTo>
                    <a:pt x="106" y="52"/>
                  </a:moveTo>
                  <a:cubicBezTo>
                    <a:pt x="106" y="82"/>
                    <a:pt x="83" y="105"/>
                    <a:pt x="54" y="105"/>
                  </a:cubicBezTo>
                  <a:cubicBezTo>
                    <a:pt x="24" y="106"/>
                    <a:pt x="1" y="82"/>
                    <a:pt x="0" y="53"/>
                  </a:cubicBezTo>
                  <a:cubicBezTo>
                    <a:pt x="0" y="24"/>
                    <a:pt x="24" y="0"/>
                    <a:pt x="53" y="0"/>
                  </a:cubicBezTo>
                  <a:cubicBezTo>
                    <a:pt x="82" y="0"/>
                    <a:pt x="106" y="23"/>
                    <a:pt x="106" y="5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  <a:effectLst/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Freeform: Shape 74"/>
            <p:cNvSpPr/>
            <p:nvPr/>
          </p:nvSpPr>
          <p:spPr bwMode="auto">
            <a:xfrm rot="17739490" flipH="1" flipV="1">
              <a:off x="3650277" y="2195259"/>
              <a:ext cx="1338623" cy="967064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193" y="27"/>
                </a:cxn>
                <a:cxn ang="0">
                  <a:pos x="207" y="25"/>
                </a:cxn>
                <a:cxn ang="0">
                  <a:pos x="176" y="112"/>
                </a:cxn>
                <a:cxn ang="0">
                  <a:pos x="96" y="146"/>
                </a:cxn>
                <a:cxn ang="0">
                  <a:pos x="15" y="114"/>
                </a:cxn>
                <a:cxn ang="0">
                  <a:pos x="2" y="99"/>
                </a:cxn>
                <a:cxn ang="0">
                  <a:pos x="0" y="100"/>
                </a:cxn>
                <a:cxn ang="0">
                  <a:pos x="14" y="116"/>
                </a:cxn>
                <a:cxn ang="0">
                  <a:pos x="177" y="113"/>
                </a:cxn>
                <a:cxn ang="0">
                  <a:pos x="209" y="25"/>
                </a:cxn>
                <a:cxn ang="0">
                  <a:pos x="222" y="23"/>
                </a:cxn>
                <a:cxn ang="0">
                  <a:pos x="204" y="0"/>
                </a:cxn>
              </a:cxnLst>
              <a:rect l="0" t="0" r="r" b="b"/>
              <a:pathLst>
                <a:path w="222" h="160">
                  <a:moveTo>
                    <a:pt x="204" y="0"/>
                  </a:moveTo>
                  <a:cubicBezTo>
                    <a:pt x="193" y="27"/>
                    <a:pt x="193" y="27"/>
                    <a:pt x="193" y="27"/>
                  </a:cubicBezTo>
                  <a:cubicBezTo>
                    <a:pt x="207" y="25"/>
                    <a:pt x="207" y="25"/>
                    <a:pt x="207" y="25"/>
                  </a:cubicBezTo>
                  <a:cubicBezTo>
                    <a:pt x="209" y="56"/>
                    <a:pt x="199" y="88"/>
                    <a:pt x="176" y="112"/>
                  </a:cubicBezTo>
                  <a:cubicBezTo>
                    <a:pt x="154" y="134"/>
                    <a:pt x="125" y="146"/>
                    <a:pt x="96" y="146"/>
                  </a:cubicBezTo>
                  <a:cubicBezTo>
                    <a:pt x="67" y="146"/>
                    <a:pt x="38" y="136"/>
                    <a:pt x="15" y="114"/>
                  </a:cubicBezTo>
                  <a:cubicBezTo>
                    <a:pt x="10" y="109"/>
                    <a:pt x="6" y="104"/>
                    <a:pt x="2" y="9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4" y="105"/>
                    <a:pt x="9" y="111"/>
                    <a:pt x="14" y="116"/>
                  </a:cubicBezTo>
                  <a:cubicBezTo>
                    <a:pt x="60" y="160"/>
                    <a:pt x="133" y="159"/>
                    <a:pt x="177" y="113"/>
                  </a:cubicBezTo>
                  <a:cubicBezTo>
                    <a:pt x="201" y="89"/>
                    <a:pt x="212" y="56"/>
                    <a:pt x="209" y="25"/>
                  </a:cubicBezTo>
                  <a:cubicBezTo>
                    <a:pt x="222" y="23"/>
                    <a:pt x="222" y="23"/>
                    <a:pt x="222" y="23"/>
                  </a:cubicBezTo>
                  <a:lnTo>
                    <a:pt x="20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accent1"/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8" name="Freeform: Shape 75"/>
            <p:cNvSpPr/>
            <p:nvPr/>
          </p:nvSpPr>
          <p:spPr bwMode="auto">
            <a:xfrm rot="1404926">
              <a:off x="5439874" y="2729135"/>
              <a:ext cx="1269161" cy="916884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193" y="27"/>
                </a:cxn>
                <a:cxn ang="0">
                  <a:pos x="207" y="25"/>
                </a:cxn>
                <a:cxn ang="0">
                  <a:pos x="176" y="112"/>
                </a:cxn>
                <a:cxn ang="0">
                  <a:pos x="96" y="146"/>
                </a:cxn>
                <a:cxn ang="0">
                  <a:pos x="15" y="114"/>
                </a:cxn>
                <a:cxn ang="0">
                  <a:pos x="2" y="99"/>
                </a:cxn>
                <a:cxn ang="0">
                  <a:pos x="0" y="100"/>
                </a:cxn>
                <a:cxn ang="0">
                  <a:pos x="14" y="116"/>
                </a:cxn>
                <a:cxn ang="0">
                  <a:pos x="177" y="113"/>
                </a:cxn>
                <a:cxn ang="0">
                  <a:pos x="209" y="25"/>
                </a:cxn>
                <a:cxn ang="0">
                  <a:pos x="222" y="23"/>
                </a:cxn>
                <a:cxn ang="0">
                  <a:pos x="204" y="0"/>
                </a:cxn>
              </a:cxnLst>
              <a:rect l="0" t="0" r="r" b="b"/>
              <a:pathLst>
                <a:path w="222" h="160">
                  <a:moveTo>
                    <a:pt x="204" y="0"/>
                  </a:moveTo>
                  <a:cubicBezTo>
                    <a:pt x="193" y="27"/>
                    <a:pt x="193" y="27"/>
                    <a:pt x="193" y="27"/>
                  </a:cubicBezTo>
                  <a:cubicBezTo>
                    <a:pt x="207" y="25"/>
                    <a:pt x="207" y="25"/>
                    <a:pt x="207" y="25"/>
                  </a:cubicBezTo>
                  <a:cubicBezTo>
                    <a:pt x="209" y="56"/>
                    <a:pt x="199" y="88"/>
                    <a:pt x="176" y="112"/>
                  </a:cubicBezTo>
                  <a:cubicBezTo>
                    <a:pt x="154" y="134"/>
                    <a:pt x="125" y="146"/>
                    <a:pt x="96" y="146"/>
                  </a:cubicBezTo>
                  <a:cubicBezTo>
                    <a:pt x="67" y="146"/>
                    <a:pt x="38" y="136"/>
                    <a:pt x="15" y="114"/>
                  </a:cubicBezTo>
                  <a:cubicBezTo>
                    <a:pt x="10" y="109"/>
                    <a:pt x="6" y="104"/>
                    <a:pt x="2" y="9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4" y="105"/>
                    <a:pt x="9" y="111"/>
                    <a:pt x="14" y="116"/>
                  </a:cubicBezTo>
                  <a:cubicBezTo>
                    <a:pt x="60" y="160"/>
                    <a:pt x="133" y="159"/>
                    <a:pt x="177" y="113"/>
                  </a:cubicBezTo>
                  <a:cubicBezTo>
                    <a:pt x="201" y="89"/>
                    <a:pt x="212" y="56"/>
                    <a:pt x="209" y="25"/>
                  </a:cubicBezTo>
                  <a:cubicBezTo>
                    <a:pt x="222" y="23"/>
                    <a:pt x="222" y="23"/>
                    <a:pt x="222" y="23"/>
                  </a:cubicBezTo>
                  <a:lnTo>
                    <a:pt x="204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accent2"/>
              </a:solidFill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9" name="Freeform: Shape 76"/>
            <p:cNvSpPr>
              <a:spLocks noChangeAspect="1"/>
            </p:cNvSpPr>
            <p:nvPr/>
          </p:nvSpPr>
          <p:spPr bwMode="auto">
            <a:xfrm>
              <a:off x="7262933" y="3896774"/>
              <a:ext cx="388884" cy="359381"/>
            </a:xfrm>
            <a:custGeom>
              <a:avLst/>
              <a:gdLst/>
              <a:ahLst/>
              <a:cxnLst>
                <a:cxn ang="0">
                  <a:pos x="67" y="20"/>
                </a:cxn>
                <a:cxn ang="0">
                  <a:pos x="46" y="36"/>
                </a:cxn>
                <a:cxn ang="0">
                  <a:pos x="42" y="40"/>
                </a:cxn>
                <a:cxn ang="0">
                  <a:pos x="39" y="47"/>
                </a:cxn>
                <a:cxn ang="0">
                  <a:pos x="44" y="52"/>
                </a:cxn>
                <a:cxn ang="0">
                  <a:pos x="52" y="58"/>
                </a:cxn>
                <a:cxn ang="0">
                  <a:pos x="52" y="61"/>
                </a:cxn>
                <a:cxn ang="0">
                  <a:pos x="51" y="62"/>
                </a:cxn>
                <a:cxn ang="0">
                  <a:pos x="17" y="62"/>
                </a:cxn>
                <a:cxn ang="0">
                  <a:pos x="16" y="61"/>
                </a:cxn>
                <a:cxn ang="0">
                  <a:pos x="16" y="58"/>
                </a:cxn>
                <a:cxn ang="0">
                  <a:pos x="24" y="52"/>
                </a:cxn>
                <a:cxn ang="0">
                  <a:pos x="29" y="47"/>
                </a:cxn>
                <a:cxn ang="0">
                  <a:pos x="26" y="40"/>
                </a:cxn>
                <a:cxn ang="0">
                  <a:pos x="22" y="36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4" y="11"/>
                </a:cxn>
                <a:cxn ang="0">
                  <a:pos x="16" y="11"/>
                </a:cxn>
                <a:cxn ang="0">
                  <a:pos x="16" y="7"/>
                </a:cxn>
                <a:cxn ang="0">
                  <a:pos x="22" y="0"/>
                </a:cxn>
                <a:cxn ang="0">
                  <a:pos x="45" y="0"/>
                </a:cxn>
                <a:cxn ang="0">
                  <a:pos x="52" y="7"/>
                </a:cxn>
                <a:cxn ang="0">
                  <a:pos x="52" y="11"/>
                </a:cxn>
                <a:cxn ang="0">
                  <a:pos x="63" y="11"/>
                </a:cxn>
                <a:cxn ang="0">
                  <a:pos x="67" y="15"/>
                </a:cxn>
                <a:cxn ang="0">
                  <a:pos x="67" y="20"/>
                </a:cxn>
                <a:cxn ang="0">
                  <a:pos x="16" y="16"/>
                </a:cxn>
                <a:cxn ang="0">
                  <a:pos x="6" y="16"/>
                </a:cxn>
                <a:cxn ang="0">
                  <a:pos x="6" y="20"/>
                </a:cxn>
                <a:cxn ang="0">
                  <a:pos x="19" y="31"/>
                </a:cxn>
                <a:cxn ang="0">
                  <a:pos x="16" y="16"/>
                </a:cxn>
                <a:cxn ang="0">
                  <a:pos x="62" y="16"/>
                </a:cxn>
                <a:cxn ang="0">
                  <a:pos x="52" y="16"/>
                </a:cxn>
                <a:cxn ang="0">
                  <a:pos x="49" y="31"/>
                </a:cxn>
                <a:cxn ang="0">
                  <a:pos x="62" y="20"/>
                </a:cxn>
                <a:cxn ang="0">
                  <a:pos x="62" y="16"/>
                </a:cxn>
              </a:cxnLst>
              <a:rect l="0" t="0" r="r" b="b"/>
              <a:pathLst>
                <a:path w="67" h="62">
                  <a:moveTo>
                    <a:pt x="67" y="20"/>
                  </a:moveTo>
                  <a:cubicBezTo>
                    <a:pt x="67" y="27"/>
                    <a:pt x="58" y="36"/>
                    <a:pt x="46" y="36"/>
                  </a:cubicBezTo>
                  <a:cubicBezTo>
                    <a:pt x="44" y="38"/>
                    <a:pt x="42" y="40"/>
                    <a:pt x="42" y="40"/>
                  </a:cubicBezTo>
                  <a:cubicBezTo>
                    <a:pt x="40" y="42"/>
                    <a:pt x="39" y="44"/>
                    <a:pt x="39" y="47"/>
                  </a:cubicBezTo>
                  <a:cubicBezTo>
                    <a:pt x="39" y="49"/>
                    <a:pt x="40" y="52"/>
                    <a:pt x="44" y="52"/>
                  </a:cubicBezTo>
                  <a:cubicBezTo>
                    <a:pt x="48" y="52"/>
                    <a:pt x="52" y="54"/>
                    <a:pt x="52" y="58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2" y="62"/>
                    <a:pt x="51" y="62"/>
                    <a:pt x="51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6" y="54"/>
                    <a:pt x="20" y="52"/>
                    <a:pt x="24" y="52"/>
                  </a:cubicBezTo>
                  <a:cubicBezTo>
                    <a:pt x="27" y="52"/>
                    <a:pt x="29" y="49"/>
                    <a:pt x="29" y="47"/>
                  </a:cubicBezTo>
                  <a:cubicBezTo>
                    <a:pt x="29" y="44"/>
                    <a:pt x="28" y="42"/>
                    <a:pt x="26" y="40"/>
                  </a:cubicBezTo>
                  <a:cubicBezTo>
                    <a:pt x="25" y="40"/>
                    <a:pt x="24" y="38"/>
                    <a:pt x="22" y="36"/>
                  </a:cubicBezTo>
                  <a:cubicBezTo>
                    <a:pt x="10" y="36"/>
                    <a:pt x="0" y="27"/>
                    <a:pt x="0" y="2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2"/>
                    <a:pt x="2" y="11"/>
                    <a:pt x="4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3"/>
                    <a:pt x="19" y="0"/>
                    <a:pt x="2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0"/>
                    <a:pt x="52" y="3"/>
                    <a:pt x="52" y="7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6" y="11"/>
                    <a:pt x="67" y="12"/>
                    <a:pt x="67" y="15"/>
                  </a:cubicBezTo>
                  <a:lnTo>
                    <a:pt x="67" y="20"/>
                  </a:lnTo>
                  <a:close/>
                  <a:moveTo>
                    <a:pt x="16" y="16"/>
                  </a:moveTo>
                  <a:cubicBezTo>
                    <a:pt x="6" y="16"/>
                    <a:pt x="6" y="16"/>
                    <a:pt x="6" y="16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4"/>
                    <a:pt x="11" y="29"/>
                    <a:pt x="19" y="31"/>
                  </a:cubicBezTo>
                  <a:cubicBezTo>
                    <a:pt x="17" y="27"/>
                    <a:pt x="16" y="22"/>
                    <a:pt x="16" y="16"/>
                  </a:cubicBezTo>
                  <a:close/>
                  <a:moveTo>
                    <a:pt x="62" y="16"/>
                  </a:moveTo>
                  <a:cubicBezTo>
                    <a:pt x="52" y="16"/>
                    <a:pt x="52" y="16"/>
                    <a:pt x="52" y="16"/>
                  </a:cubicBezTo>
                  <a:cubicBezTo>
                    <a:pt x="52" y="22"/>
                    <a:pt x="51" y="27"/>
                    <a:pt x="49" y="31"/>
                  </a:cubicBezTo>
                  <a:cubicBezTo>
                    <a:pt x="57" y="29"/>
                    <a:pt x="62" y="24"/>
                    <a:pt x="62" y="20"/>
                  </a:cubicBezTo>
                  <a:lnTo>
                    <a:pt x="62" y="16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Freeform: Shape 77"/>
            <p:cNvSpPr>
              <a:spLocks noChangeAspect="1"/>
            </p:cNvSpPr>
            <p:nvPr/>
          </p:nvSpPr>
          <p:spPr bwMode="auto">
            <a:xfrm>
              <a:off x="5913722" y="2516549"/>
              <a:ext cx="376309" cy="404859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1" name="Freeform: Shape 78"/>
            <p:cNvSpPr/>
            <p:nvPr/>
          </p:nvSpPr>
          <p:spPr bwMode="auto">
            <a:xfrm>
              <a:off x="4594994" y="2500438"/>
              <a:ext cx="296825" cy="437084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2" name="Oval 80"/>
            <p:cNvSpPr/>
            <p:nvPr/>
          </p:nvSpPr>
          <p:spPr bwMode="auto">
            <a:xfrm>
              <a:off x="7400271" y="2680011"/>
              <a:ext cx="58452" cy="51959"/>
            </a:xfrm>
            <a:prstGeom prst="ellipse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3" name="Freeform: Shape 81"/>
            <p:cNvSpPr/>
            <p:nvPr/>
          </p:nvSpPr>
          <p:spPr bwMode="auto">
            <a:xfrm>
              <a:off x="7270378" y="2731968"/>
              <a:ext cx="233807" cy="201336"/>
            </a:xfrm>
            <a:custGeom>
              <a:avLst/>
              <a:gdLst/>
              <a:ahLst/>
              <a:cxnLst>
                <a:cxn ang="0">
                  <a:pos x="38" y="10"/>
                </a:cxn>
                <a:cxn ang="0">
                  <a:pos x="29" y="9"/>
                </a:cxn>
                <a:cxn ang="0">
                  <a:pos x="29" y="8"/>
                </a:cxn>
                <a:cxn ang="0">
                  <a:pos x="32" y="8"/>
                </a:cxn>
                <a:cxn ang="0">
                  <a:pos x="34" y="3"/>
                </a:cxn>
                <a:cxn ang="0">
                  <a:pos x="27" y="4"/>
                </a:cxn>
                <a:cxn ang="0">
                  <a:pos x="25" y="2"/>
                </a:cxn>
                <a:cxn ang="0">
                  <a:pos x="22" y="1"/>
                </a:cxn>
                <a:cxn ang="0">
                  <a:pos x="17" y="3"/>
                </a:cxn>
                <a:cxn ang="0">
                  <a:pos x="13" y="15"/>
                </a:cxn>
                <a:cxn ang="0">
                  <a:pos x="13" y="15"/>
                </a:cxn>
                <a:cxn ang="0">
                  <a:pos x="11" y="22"/>
                </a:cxn>
                <a:cxn ang="0">
                  <a:pos x="3" y="22"/>
                </a:cxn>
                <a:cxn ang="0">
                  <a:pos x="0" y="25"/>
                </a:cxn>
                <a:cxn ang="0">
                  <a:pos x="3" y="28"/>
                </a:cxn>
                <a:cxn ang="0">
                  <a:pos x="13" y="28"/>
                </a:cxn>
                <a:cxn ang="0">
                  <a:pos x="15" y="26"/>
                </a:cxn>
                <a:cxn ang="0">
                  <a:pos x="18" y="20"/>
                </a:cxn>
                <a:cxn ang="0">
                  <a:pos x="19" y="21"/>
                </a:cxn>
                <a:cxn ang="0">
                  <a:pos x="20" y="21"/>
                </a:cxn>
                <a:cxn ang="0">
                  <a:pos x="24" y="33"/>
                </a:cxn>
                <a:cxn ang="0">
                  <a:pos x="27" y="34"/>
                </a:cxn>
                <a:cxn ang="0">
                  <a:pos x="28" y="34"/>
                </a:cxn>
                <a:cxn ang="0">
                  <a:pos x="30" y="31"/>
                </a:cxn>
                <a:cxn ang="0">
                  <a:pos x="24" y="17"/>
                </a:cxn>
                <a:cxn ang="0">
                  <a:pos x="26" y="12"/>
                </a:cxn>
                <a:cxn ang="0">
                  <a:pos x="27" y="13"/>
                </a:cxn>
                <a:cxn ang="0">
                  <a:pos x="38" y="15"/>
                </a:cxn>
                <a:cxn ang="0">
                  <a:pos x="38" y="15"/>
                </a:cxn>
                <a:cxn ang="0">
                  <a:pos x="40" y="13"/>
                </a:cxn>
                <a:cxn ang="0">
                  <a:pos x="38" y="10"/>
                </a:cxn>
              </a:cxnLst>
              <a:rect l="0" t="0" r="r" b="b"/>
              <a:pathLst>
                <a:path w="40" h="34">
                  <a:moveTo>
                    <a:pt x="38" y="10"/>
                  </a:moveTo>
                  <a:cubicBezTo>
                    <a:pt x="29" y="9"/>
                    <a:pt x="29" y="9"/>
                    <a:pt x="29" y="9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3"/>
                    <a:pt x="26" y="2"/>
                    <a:pt x="25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0" y="0"/>
                    <a:pt x="18" y="1"/>
                    <a:pt x="17" y="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1" y="22"/>
                    <a:pt x="0" y="23"/>
                    <a:pt x="0" y="25"/>
                  </a:cubicBezTo>
                  <a:cubicBezTo>
                    <a:pt x="0" y="27"/>
                    <a:pt x="1" y="28"/>
                    <a:pt x="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5" y="27"/>
                    <a:pt x="15" y="26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5" y="34"/>
                    <a:pt x="26" y="34"/>
                    <a:pt x="27" y="34"/>
                  </a:cubicBezTo>
                  <a:cubicBezTo>
                    <a:pt x="27" y="34"/>
                    <a:pt x="28" y="34"/>
                    <a:pt x="28" y="34"/>
                  </a:cubicBezTo>
                  <a:cubicBezTo>
                    <a:pt x="29" y="34"/>
                    <a:pt x="30" y="32"/>
                    <a:pt x="30" y="31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3"/>
                    <a:pt x="27" y="13"/>
                    <a:pt x="27" y="13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8" y="15"/>
                    <a:pt x="38" y="15"/>
                    <a:pt x="38" y="15"/>
                  </a:cubicBezTo>
                  <a:cubicBezTo>
                    <a:pt x="39" y="15"/>
                    <a:pt x="40" y="14"/>
                    <a:pt x="40" y="13"/>
                  </a:cubicBezTo>
                  <a:cubicBezTo>
                    <a:pt x="40" y="11"/>
                    <a:pt x="39" y="10"/>
                    <a:pt x="38" y="1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4" name="Freeform: Shape 82"/>
            <p:cNvSpPr/>
            <p:nvPr/>
          </p:nvSpPr>
          <p:spPr bwMode="auto">
            <a:xfrm>
              <a:off x="7494442" y="2751453"/>
              <a:ext cx="22732" cy="292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4" y="2"/>
                </a:cxn>
                <a:cxn ang="0">
                  <a:pos x="2" y="0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5" name="Freeform: Shape 83"/>
            <p:cNvSpPr/>
            <p:nvPr/>
          </p:nvSpPr>
          <p:spPr bwMode="auto">
            <a:xfrm>
              <a:off x="7432743" y="2822895"/>
              <a:ext cx="35723" cy="3572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2" y="5"/>
                </a:cxn>
                <a:cxn ang="0">
                  <a:pos x="5" y="4"/>
                </a:cxn>
                <a:cxn ang="0">
                  <a:pos x="6" y="1"/>
                </a:cxn>
                <a:cxn ang="0">
                  <a:pos x="2" y="0"/>
                </a:cxn>
              </a:cxnLst>
              <a:rect l="0" t="0" r="r" b="b"/>
              <a:pathLst>
                <a:path w="6" h="6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1" y="5"/>
                    <a:pt x="2" y="5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0"/>
                    <a:pt x="4" y="0"/>
                    <a:pt x="2" y="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6" name="Freeform: Shape 84"/>
            <p:cNvSpPr/>
            <p:nvPr/>
          </p:nvSpPr>
          <p:spPr bwMode="auto">
            <a:xfrm>
              <a:off x="7474957" y="2728723"/>
              <a:ext cx="35723" cy="1623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1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4" y="3"/>
                </a:cxn>
                <a:cxn ang="0">
                  <a:pos x="5" y="3"/>
                </a:cxn>
              </a:cxnLst>
              <a:rect l="0" t="0" r="r" b="b"/>
              <a:pathLst>
                <a:path w="6" h="3">
                  <a:moveTo>
                    <a:pt x="5" y="3"/>
                  </a:moveTo>
                  <a:cubicBezTo>
                    <a:pt x="6" y="2"/>
                    <a:pt x="5" y="2"/>
                    <a:pt x="5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7" name="Freeform: Shape 85"/>
            <p:cNvSpPr/>
            <p:nvPr/>
          </p:nvSpPr>
          <p:spPr bwMode="auto">
            <a:xfrm>
              <a:off x="7487947" y="2715734"/>
              <a:ext cx="22732" cy="16236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7" y="4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7" y="5"/>
                </a:cxn>
              </a:cxnLst>
              <a:rect l="0" t="0" r="r" b="b"/>
              <a:pathLst>
                <a:path w="7" h="5">
                  <a:moveTo>
                    <a:pt x="7" y="5"/>
                  </a:moveTo>
                  <a:lnTo>
                    <a:pt x="7" y="4"/>
                  </a:lnTo>
                  <a:lnTo>
                    <a:pt x="0" y="0"/>
                  </a:lnTo>
                  <a:lnTo>
                    <a:pt x="0" y="2"/>
                  </a:lnTo>
                  <a:lnTo>
                    <a:pt x="7" y="5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8" name="Freeform: Shape 86"/>
            <p:cNvSpPr/>
            <p:nvPr/>
          </p:nvSpPr>
          <p:spPr bwMode="auto">
            <a:xfrm>
              <a:off x="7423000" y="2504653"/>
              <a:ext cx="227312" cy="224067"/>
            </a:xfrm>
            <a:custGeom>
              <a:avLst/>
              <a:gdLst/>
              <a:ahLst/>
              <a:cxnLst>
                <a:cxn ang="0">
                  <a:pos x="20" y="38"/>
                </a:cxn>
                <a:cxn ang="0">
                  <a:pos x="13" y="37"/>
                </a:cxn>
                <a:cxn ang="0">
                  <a:pos x="4" y="12"/>
                </a:cxn>
                <a:cxn ang="0">
                  <a:pos x="21" y="0"/>
                </a:cxn>
                <a:cxn ang="0">
                  <a:pos x="28" y="2"/>
                </a:cxn>
                <a:cxn ang="0">
                  <a:pos x="37" y="12"/>
                </a:cxn>
                <a:cxn ang="0">
                  <a:pos x="37" y="26"/>
                </a:cxn>
                <a:cxn ang="0">
                  <a:pos x="20" y="38"/>
                </a:cxn>
                <a:cxn ang="0">
                  <a:pos x="21" y="4"/>
                </a:cxn>
                <a:cxn ang="0">
                  <a:pos x="8" y="14"/>
                </a:cxn>
                <a:cxn ang="0">
                  <a:pos x="15" y="33"/>
                </a:cxn>
                <a:cxn ang="0">
                  <a:pos x="20" y="34"/>
                </a:cxn>
                <a:cxn ang="0">
                  <a:pos x="33" y="24"/>
                </a:cxn>
                <a:cxn ang="0">
                  <a:pos x="34" y="13"/>
                </a:cxn>
                <a:cxn ang="0">
                  <a:pos x="26" y="5"/>
                </a:cxn>
                <a:cxn ang="0">
                  <a:pos x="21" y="4"/>
                </a:cxn>
              </a:cxnLst>
              <a:rect l="0" t="0" r="r" b="b"/>
              <a:pathLst>
                <a:path w="39" h="38">
                  <a:moveTo>
                    <a:pt x="20" y="38"/>
                  </a:moveTo>
                  <a:cubicBezTo>
                    <a:pt x="18" y="38"/>
                    <a:pt x="15" y="37"/>
                    <a:pt x="13" y="37"/>
                  </a:cubicBezTo>
                  <a:cubicBezTo>
                    <a:pt x="4" y="33"/>
                    <a:pt x="0" y="22"/>
                    <a:pt x="4" y="12"/>
                  </a:cubicBezTo>
                  <a:cubicBezTo>
                    <a:pt x="7" y="5"/>
                    <a:pt x="14" y="0"/>
                    <a:pt x="21" y="0"/>
                  </a:cubicBezTo>
                  <a:cubicBezTo>
                    <a:pt x="24" y="0"/>
                    <a:pt x="26" y="1"/>
                    <a:pt x="28" y="2"/>
                  </a:cubicBezTo>
                  <a:cubicBezTo>
                    <a:pt x="32" y="3"/>
                    <a:pt x="36" y="7"/>
                    <a:pt x="37" y="12"/>
                  </a:cubicBezTo>
                  <a:cubicBezTo>
                    <a:pt x="39" y="16"/>
                    <a:pt x="39" y="21"/>
                    <a:pt x="37" y="26"/>
                  </a:cubicBezTo>
                  <a:cubicBezTo>
                    <a:pt x="34" y="33"/>
                    <a:pt x="27" y="38"/>
                    <a:pt x="20" y="38"/>
                  </a:cubicBezTo>
                  <a:close/>
                  <a:moveTo>
                    <a:pt x="21" y="4"/>
                  </a:moveTo>
                  <a:cubicBezTo>
                    <a:pt x="16" y="4"/>
                    <a:pt x="10" y="8"/>
                    <a:pt x="8" y="14"/>
                  </a:cubicBezTo>
                  <a:cubicBezTo>
                    <a:pt x="4" y="21"/>
                    <a:pt x="8" y="30"/>
                    <a:pt x="15" y="33"/>
                  </a:cubicBezTo>
                  <a:cubicBezTo>
                    <a:pt x="16" y="34"/>
                    <a:pt x="18" y="34"/>
                    <a:pt x="20" y="34"/>
                  </a:cubicBezTo>
                  <a:cubicBezTo>
                    <a:pt x="26" y="34"/>
                    <a:pt x="31" y="30"/>
                    <a:pt x="33" y="24"/>
                  </a:cubicBezTo>
                  <a:cubicBezTo>
                    <a:pt x="35" y="21"/>
                    <a:pt x="35" y="17"/>
                    <a:pt x="34" y="13"/>
                  </a:cubicBezTo>
                  <a:cubicBezTo>
                    <a:pt x="32" y="9"/>
                    <a:pt x="30" y="7"/>
                    <a:pt x="26" y="5"/>
                  </a:cubicBezTo>
                  <a:cubicBezTo>
                    <a:pt x="25" y="4"/>
                    <a:pt x="23" y="4"/>
                    <a:pt x="21" y="4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9" name="Freeform: Shape 87"/>
            <p:cNvSpPr/>
            <p:nvPr/>
          </p:nvSpPr>
          <p:spPr bwMode="auto">
            <a:xfrm>
              <a:off x="7461968" y="2579346"/>
              <a:ext cx="107163" cy="120151"/>
            </a:xfrm>
            <a:custGeom>
              <a:avLst/>
              <a:gdLst/>
              <a:ahLst/>
              <a:cxnLst>
                <a:cxn ang="0">
                  <a:pos x="13" y="20"/>
                </a:cxn>
                <a:cxn ang="0">
                  <a:pos x="8" y="19"/>
                </a:cxn>
                <a:cxn ang="0">
                  <a:pos x="2" y="11"/>
                </a:cxn>
                <a:cxn ang="0">
                  <a:pos x="2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4" y="11"/>
                </a:cxn>
                <a:cxn ang="0">
                  <a:pos x="9" y="16"/>
                </a:cxn>
                <a:cxn ang="0">
                  <a:pos x="16" y="16"/>
                </a:cxn>
                <a:cxn ang="0">
                  <a:pos x="17" y="17"/>
                </a:cxn>
                <a:cxn ang="0">
                  <a:pos x="16" y="19"/>
                </a:cxn>
                <a:cxn ang="0">
                  <a:pos x="13" y="20"/>
                </a:cxn>
              </a:cxnLst>
              <a:rect l="0" t="0" r="r" b="b"/>
              <a:pathLst>
                <a:path w="18" h="20">
                  <a:moveTo>
                    <a:pt x="13" y="20"/>
                  </a:moveTo>
                  <a:cubicBezTo>
                    <a:pt x="11" y="20"/>
                    <a:pt x="10" y="19"/>
                    <a:pt x="8" y="19"/>
                  </a:cubicBezTo>
                  <a:cubicBezTo>
                    <a:pt x="5" y="17"/>
                    <a:pt x="3" y="15"/>
                    <a:pt x="2" y="11"/>
                  </a:cubicBezTo>
                  <a:cubicBezTo>
                    <a:pt x="0" y="8"/>
                    <a:pt x="0" y="5"/>
                    <a:pt x="2" y="1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4" y="1"/>
                    <a:pt x="5" y="2"/>
                    <a:pt x="4" y="2"/>
                  </a:cubicBezTo>
                  <a:cubicBezTo>
                    <a:pt x="3" y="5"/>
                    <a:pt x="3" y="8"/>
                    <a:pt x="4" y="11"/>
                  </a:cubicBezTo>
                  <a:cubicBezTo>
                    <a:pt x="5" y="13"/>
                    <a:pt x="7" y="15"/>
                    <a:pt x="9" y="16"/>
                  </a:cubicBezTo>
                  <a:cubicBezTo>
                    <a:pt x="11" y="17"/>
                    <a:pt x="14" y="17"/>
                    <a:pt x="16" y="16"/>
                  </a:cubicBezTo>
                  <a:cubicBezTo>
                    <a:pt x="16" y="16"/>
                    <a:pt x="17" y="17"/>
                    <a:pt x="17" y="17"/>
                  </a:cubicBezTo>
                  <a:cubicBezTo>
                    <a:pt x="18" y="18"/>
                    <a:pt x="17" y="19"/>
                    <a:pt x="16" y="19"/>
                  </a:cubicBezTo>
                  <a:cubicBezTo>
                    <a:pt x="15" y="19"/>
                    <a:pt x="14" y="20"/>
                    <a:pt x="13" y="20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0" name="Freeform: Shape 88"/>
            <p:cNvSpPr/>
            <p:nvPr/>
          </p:nvSpPr>
          <p:spPr bwMode="auto">
            <a:xfrm>
              <a:off x="7458721" y="2738464"/>
              <a:ext cx="38968" cy="4870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8"/>
                </a:cxn>
                <a:cxn ang="0">
                  <a:pos x="5" y="8"/>
                </a:cxn>
                <a:cxn ang="0">
                  <a:pos x="7" y="2"/>
                </a:cxn>
                <a:cxn ang="0">
                  <a:pos x="3" y="0"/>
                </a:cxn>
                <a:cxn ang="0">
                  <a:pos x="0" y="8"/>
                </a:cxn>
                <a:cxn ang="0">
                  <a:pos x="0" y="8"/>
                </a:cxn>
              </a:cxnLst>
              <a:rect l="0" t="0" r="r" b="b"/>
              <a:pathLst>
                <a:path w="7" h="8">
                  <a:moveTo>
                    <a:pt x="0" y="8"/>
                  </a:moveTo>
                  <a:cubicBezTo>
                    <a:pt x="2" y="8"/>
                    <a:pt x="3" y="8"/>
                    <a:pt x="4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1" name="Freeform: Shape 89"/>
            <p:cNvSpPr/>
            <p:nvPr/>
          </p:nvSpPr>
          <p:spPr bwMode="auto">
            <a:xfrm>
              <a:off x="4541325" y="3874383"/>
              <a:ext cx="404160" cy="404160"/>
            </a:xfrm>
            <a:custGeom>
              <a:avLst/>
              <a:gdLst/>
              <a:ahLst/>
              <a:cxnLst>
                <a:cxn ang="0">
                  <a:pos x="55" y="31"/>
                </a:cxn>
                <a:cxn ang="0">
                  <a:pos x="54" y="33"/>
                </a:cxn>
                <a:cxn ang="0">
                  <a:pos x="47" y="34"/>
                </a:cxn>
                <a:cxn ang="0">
                  <a:pos x="46" y="37"/>
                </a:cxn>
                <a:cxn ang="0">
                  <a:pos x="49" y="42"/>
                </a:cxn>
                <a:cxn ang="0">
                  <a:pos x="50" y="43"/>
                </a:cxn>
                <a:cxn ang="0">
                  <a:pos x="49" y="44"/>
                </a:cxn>
                <a:cxn ang="0">
                  <a:pos x="43" y="50"/>
                </a:cxn>
                <a:cxn ang="0">
                  <a:pos x="42" y="50"/>
                </a:cxn>
                <a:cxn ang="0">
                  <a:pos x="37" y="46"/>
                </a:cxn>
                <a:cxn ang="0">
                  <a:pos x="33" y="47"/>
                </a:cxn>
                <a:cxn ang="0">
                  <a:pos x="32" y="54"/>
                </a:cxn>
                <a:cxn ang="0">
                  <a:pos x="31" y="55"/>
                </a:cxn>
                <a:cxn ang="0">
                  <a:pos x="23" y="55"/>
                </a:cxn>
                <a:cxn ang="0">
                  <a:pos x="22" y="54"/>
                </a:cxn>
                <a:cxn ang="0">
                  <a:pos x="21" y="47"/>
                </a:cxn>
                <a:cxn ang="0">
                  <a:pos x="18" y="46"/>
                </a:cxn>
                <a:cxn ang="0">
                  <a:pos x="13" y="50"/>
                </a:cxn>
                <a:cxn ang="0">
                  <a:pos x="12" y="50"/>
                </a:cxn>
                <a:cxn ang="0">
                  <a:pos x="11" y="50"/>
                </a:cxn>
                <a:cxn ang="0">
                  <a:pos x="5" y="44"/>
                </a:cxn>
                <a:cxn ang="0">
                  <a:pos x="5" y="43"/>
                </a:cxn>
                <a:cxn ang="0">
                  <a:pos x="5" y="42"/>
                </a:cxn>
                <a:cxn ang="0">
                  <a:pos x="9" y="37"/>
                </a:cxn>
                <a:cxn ang="0">
                  <a:pos x="7" y="33"/>
                </a:cxn>
                <a:cxn ang="0">
                  <a:pos x="1" y="33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1" y="22"/>
                </a:cxn>
                <a:cxn ang="0">
                  <a:pos x="7" y="21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2" y="5"/>
                </a:cxn>
                <a:cxn ang="0">
                  <a:pos x="13" y="5"/>
                </a:cxn>
                <a:cxn ang="0">
                  <a:pos x="18" y="9"/>
                </a:cxn>
                <a:cxn ang="0">
                  <a:pos x="21" y="8"/>
                </a:cxn>
                <a:cxn ang="0">
                  <a:pos x="22" y="1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32" y="1"/>
                </a:cxn>
                <a:cxn ang="0">
                  <a:pos x="33" y="8"/>
                </a:cxn>
                <a:cxn ang="0">
                  <a:pos x="37" y="9"/>
                </a:cxn>
                <a:cxn ang="0">
                  <a:pos x="42" y="5"/>
                </a:cxn>
                <a:cxn ang="0">
                  <a:pos x="43" y="5"/>
                </a:cxn>
                <a:cxn ang="0">
                  <a:pos x="43" y="5"/>
                </a:cxn>
                <a:cxn ang="0">
                  <a:pos x="49" y="11"/>
                </a:cxn>
                <a:cxn ang="0">
                  <a:pos x="50" y="12"/>
                </a:cxn>
                <a:cxn ang="0">
                  <a:pos x="49" y="13"/>
                </a:cxn>
                <a:cxn ang="0">
                  <a:pos x="46" y="18"/>
                </a:cxn>
                <a:cxn ang="0">
                  <a:pos x="47" y="21"/>
                </a:cxn>
                <a:cxn ang="0">
                  <a:pos x="54" y="22"/>
                </a:cxn>
                <a:cxn ang="0">
                  <a:pos x="55" y="23"/>
                </a:cxn>
                <a:cxn ang="0">
                  <a:pos x="55" y="31"/>
                </a:cxn>
                <a:cxn ang="0">
                  <a:pos x="27" y="18"/>
                </a:cxn>
                <a:cxn ang="0">
                  <a:pos x="18" y="27"/>
                </a:cxn>
                <a:cxn ang="0">
                  <a:pos x="27" y="36"/>
                </a:cxn>
                <a:cxn ang="0">
                  <a:pos x="36" y="27"/>
                </a:cxn>
                <a:cxn ang="0">
                  <a:pos x="27" y="18"/>
                </a:cxn>
              </a:cxnLst>
              <a:rect l="0" t="0" r="r" b="b"/>
              <a:pathLst>
                <a:path w="55" h="55">
                  <a:moveTo>
                    <a:pt x="55" y="31"/>
                  </a:moveTo>
                  <a:cubicBezTo>
                    <a:pt x="55" y="32"/>
                    <a:pt x="54" y="33"/>
                    <a:pt x="54" y="33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6" y="36"/>
                    <a:pt x="46" y="37"/>
                  </a:cubicBezTo>
                  <a:cubicBezTo>
                    <a:pt x="47" y="39"/>
                    <a:pt x="48" y="40"/>
                    <a:pt x="49" y="42"/>
                  </a:cubicBezTo>
                  <a:cubicBezTo>
                    <a:pt x="50" y="42"/>
                    <a:pt x="50" y="42"/>
                    <a:pt x="50" y="43"/>
                  </a:cubicBezTo>
                  <a:cubicBezTo>
                    <a:pt x="50" y="43"/>
                    <a:pt x="50" y="43"/>
                    <a:pt x="49" y="44"/>
                  </a:cubicBezTo>
                  <a:cubicBezTo>
                    <a:pt x="49" y="45"/>
                    <a:pt x="44" y="50"/>
                    <a:pt x="4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5" y="47"/>
                    <a:pt x="33" y="47"/>
                  </a:cubicBezTo>
                  <a:cubicBezTo>
                    <a:pt x="33" y="49"/>
                    <a:pt x="33" y="52"/>
                    <a:pt x="32" y="54"/>
                  </a:cubicBezTo>
                  <a:cubicBezTo>
                    <a:pt x="32" y="54"/>
                    <a:pt x="32" y="55"/>
                    <a:pt x="31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2" y="54"/>
                    <a:pt x="22" y="5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" y="48"/>
                    <a:pt x="7" y="46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0"/>
                    <a:pt x="8" y="39"/>
                    <a:pt x="9" y="37"/>
                  </a:cubicBezTo>
                  <a:cubicBezTo>
                    <a:pt x="8" y="36"/>
                    <a:pt x="8" y="35"/>
                    <a:pt x="7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2"/>
                    <a:pt x="0" y="32"/>
                    <a:pt x="0" y="3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0"/>
                    <a:pt x="8" y="19"/>
                    <a:pt x="9" y="18"/>
                  </a:cubicBezTo>
                  <a:cubicBezTo>
                    <a:pt x="8" y="16"/>
                    <a:pt x="6" y="14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11" y="5"/>
                    <a:pt x="12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20" y="8"/>
                    <a:pt x="21" y="8"/>
                  </a:cubicBezTo>
                  <a:cubicBezTo>
                    <a:pt x="21" y="5"/>
                    <a:pt x="21" y="3"/>
                    <a:pt x="22" y="1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6" y="8"/>
                    <a:pt x="37" y="9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5" y="7"/>
                    <a:pt x="48" y="9"/>
                    <a:pt x="49" y="11"/>
                  </a:cubicBezTo>
                  <a:cubicBezTo>
                    <a:pt x="50" y="11"/>
                    <a:pt x="50" y="12"/>
                    <a:pt x="50" y="12"/>
                  </a:cubicBezTo>
                  <a:cubicBezTo>
                    <a:pt x="50" y="12"/>
                    <a:pt x="49" y="13"/>
                    <a:pt x="49" y="13"/>
                  </a:cubicBezTo>
                  <a:cubicBezTo>
                    <a:pt x="48" y="14"/>
                    <a:pt x="47" y="16"/>
                    <a:pt x="46" y="18"/>
                  </a:cubicBezTo>
                  <a:cubicBezTo>
                    <a:pt x="46" y="19"/>
                    <a:pt x="47" y="20"/>
                    <a:pt x="47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5" y="23"/>
                    <a:pt x="55" y="23"/>
                  </a:cubicBezTo>
                  <a:lnTo>
                    <a:pt x="55" y="31"/>
                  </a:lnTo>
                  <a:close/>
                  <a:moveTo>
                    <a:pt x="27" y="18"/>
                  </a:moveTo>
                  <a:cubicBezTo>
                    <a:pt x="22" y="18"/>
                    <a:pt x="18" y="22"/>
                    <a:pt x="18" y="27"/>
                  </a:cubicBezTo>
                  <a:cubicBezTo>
                    <a:pt x="18" y="32"/>
                    <a:pt x="22" y="36"/>
                    <a:pt x="27" y="36"/>
                  </a:cubicBezTo>
                  <a:cubicBezTo>
                    <a:pt x="32" y="36"/>
                    <a:pt x="36" y="32"/>
                    <a:pt x="36" y="27"/>
                  </a:cubicBezTo>
                  <a:cubicBezTo>
                    <a:pt x="36" y="22"/>
                    <a:pt x="32" y="18"/>
                    <a:pt x="27" y="18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2" name="TextBox 90"/>
            <p:cNvSpPr txBox="1"/>
            <p:nvPr/>
          </p:nvSpPr>
          <p:spPr>
            <a:xfrm>
              <a:off x="4485443" y="1748432"/>
              <a:ext cx="441146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b="1">
                  <a:solidFill>
                    <a:schemeClr val="accent1"/>
                  </a:solidFill>
                </a:rPr>
                <a:t>01</a:t>
              </a:r>
              <a:endParaRPr lang="en-US" b="1">
                <a:solidFill>
                  <a:schemeClr val="accent1"/>
                </a:solidFill>
              </a:endParaRPr>
            </a:p>
          </p:txBody>
        </p:sp>
        <p:sp>
          <p:nvSpPr>
            <p:cNvPr id="43" name="TextBox 91"/>
            <p:cNvSpPr txBox="1"/>
            <p:nvPr/>
          </p:nvSpPr>
          <p:spPr>
            <a:xfrm>
              <a:off x="5843913" y="3125699"/>
              <a:ext cx="441146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b="1">
                  <a:solidFill>
                    <a:schemeClr val="accent2"/>
                  </a:solidFill>
                </a:rPr>
                <a:t>02</a:t>
              </a:r>
              <a:endParaRPr lang="en-US" b="1">
                <a:solidFill>
                  <a:schemeClr val="accent2"/>
                </a:solidFill>
              </a:endParaRPr>
            </a:p>
          </p:txBody>
        </p:sp>
        <p:sp>
          <p:nvSpPr>
            <p:cNvPr id="44" name="TextBox 92"/>
            <p:cNvSpPr txBox="1"/>
            <p:nvPr/>
          </p:nvSpPr>
          <p:spPr>
            <a:xfrm>
              <a:off x="7202383" y="1748432"/>
              <a:ext cx="441146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b="1">
                  <a:solidFill>
                    <a:schemeClr val="accent3"/>
                  </a:solidFill>
                </a:rPr>
                <a:t>03</a:t>
              </a:r>
              <a:endParaRPr lang="en-US" b="1">
                <a:solidFill>
                  <a:schemeClr val="accent3"/>
                </a:solidFill>
              </a:endParaRPr>
            </a:p>
          </p:txBody>
        </p:sp>
        <p:sp>
          <p:nvSpPr>
            <p:cNvPr id="45" name="TextBox 93"/>
            <p:cNvSpPr txBox="1"/>
            <p:nvPr/>
          </p:nvSpPr>
          <p:spPr>
            <a:xfrm>
              <a:off x="7989679" y="3846276"/>
              <a:ext cx="441146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b="1">
                  <a:solidFill>
                    <a:schemeClr val="accent5"/>
                  </a:solidFill>
                </a:rPr>
                <a:t>05</a:t>
              </a:r>
              <a:endParaRPr lang="en-US" b="1">
                <a:solidFill>
                  <a:schemeClr val="accent5"/>
                </a:solidFill>
              </a:endParaRPr>
            </a:p>
          </p:txBody>
        </p:sp>
        <p:sp>
          <p:nvSpPr>
            <p:cNvPr id="46" name="TextBox 94"/>
            <p:cNvSpPr txBox="1"/>
            <p:nvPr/>
          </p:nvSpPr>
          <p:spPr>
            <a:xfrm>
              <a:off x="3691659" y="3846276"/>
              <a:ext cx="441146" cy="369332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en-US" b="1">
                  <a:solidFill>
                    <a:schemeClr val="accent4"/>
                  </a:solidFill>
                </a:rPr>
                <a:t>04</a:t>
              </a:r>
              <a:endParaRPr lang="en-US" b="1">
                <a:solidFill>
                  <a:schemeClr val="accent4"/>
                </a:solidFill>
              </a:endParaRPr>
            </a:p>
          </p:txBody>
        </p:sp>
      </p:grpSp>
      <p:grpSp>
        <p:nvGrpSpPr>
          <p:cNvPr id="47" name="千图PPT彼岸天：ID 8661124库_组合 50"/>
          <p:cNvGrpSpPr/>
          <p:nvPr>
            <p:custDataLst>
              <p:tags r:id="rId2"/>
            </p:custDataLst>
          </p:nvPr>
        </p:nvGrpSpPr>
        <p:grpSpPr>
          <a:xfrm>
            <a:off x="7939178" y="2290784"/>
            <a:ext cx="2879569" cy="866137"/>
            <a:chOff x="8601584" y="1451933"/>
            <a:chExt cx="2196245" cy="866137"/>
          </a:xfrm>
        </p:grpSpPr>
        <p:sp>
          <p:nvSpPr>
            <p:cNvPr id="60" name="TextBox 51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288000" tIns="0" rIns="360000" bIns="0" anchor="ctr" anchorCtr="0">
              <a:normAutofit/>
            </a:bodyPr>
            <a:lstStyle/>
            <a:p>
              <a:pPr algn="l"/>
              <a:r>
                <a:rPr lang="zh-CN" altLang="en-US" sz="1400" dirty="0">
                  <a:solidFill>
                    <a:schemeClr val="accent3">
                      <a:lumMod val="100000"/>
                    </a:schemeClr>
                  </a:solidFill>
                  <a:effectLst/>
                </a:rPr>
                <a:t>输入标题文本</a:t>
              </a:r>
              <a:endParaRPr lang="zh-CN" altLang="en-US" sz="1400" dirty="0">
                <a:solidFill>
                  <a:schemeClr val="accent3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61" name="TextBox 59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288000" tIns="0" rIns="360000" bIns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请替换文字内容复制你的内容到此 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endPara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48" name="千图PPT彼岸天：ID 8661124库_组合 62"/>
          <p:cNvGrpSpPr/>
          <p:nvPr>
            <p:custDataLst>
              <p:tags r:id="rId3"/>
            </p:custDataLst>
          </p:nvPr>
        </p:nvGrpSpPr>
        <p:grpSpPr>
          <a:xfrm>
            <a:off x="8430826" y="3643394"/>
            <a:ext cx="2879569" cy="866137"/>
            <a:chOff x="8601584" y="1451933"/>
            <a:chExt cx="2196245" cy="866137"/>
          </a:xfrm>
        </p:grpSpPr>
        <p:sp>
          <p:nvSpPr>
            <p:cNvPr id="58" name="TextBox 65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288000" tIns="0" rIns="360000" bIns="0" anchor="ctr" anchorCtr="0">
              <a:normAutofit/>
            </a:bodyPr>
            <a:lstStyle/>
            <a:p>
              <a:pPr algn="l"/>
              <a:r>
                <a:rPr lang="zh-CN" altLang="en-US" sz="1400" dirty="0">
                  <a:solidFill>
                    <a:schemeClr val="accent5">
                      <a:lumMod val="100000"/>
                    </a:schemeClr>
                  </a:solidFill>
                  <a:effectLst/>
                </a:rPr>
                <a:t>输入标题文本</a:t>
              </a:r>
              <a:endParaRPr lang="zh-CN" altLang="en-US" sz="1400" dirty="0">
                <a:solidFill>
                  <a:schemeClr val="accent5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59" name="TextBox 68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288000" tIns="0" rIns="360000" bIns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请替换文字内容复制你的内容到此 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endPara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49" name="千图PPT彼岸天：ID 8661124库_组合 71"/>
          <p:cNvGrpSpPr/>
          <p:nvPr>
            <p:custDataLst>
              <p:tags r:id="rId4"/>
            </p:custDataLst>
          </p:nvPr>
        </p:nvGrpSpPr>
        <p:grpSpPr>
          <a:xfrm>
            <a:off x="1351383" y="2209253"/>
            <a:ext cx="2913191" cy="866137"/>
            <a:chOff x="1415480" y="1669738"/>
            <a:chExt cx="2913191" cy="866137"/>
          </a:xfrm>
        </p:grpSpPr>
        <p:sp>
          <p:nvSpPr>
            <p:cNvPr id="56" name="TextBox 79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576000" bIns="0" anchor="ctr" anchorCtr="0">
              <a:normAutofit/>
            </a:bodyPr>
            <a:lstStyle/>
            <a:p>
              <a:pPr algn="r"/>
              <a:r>
                <a:rPr lang="zh-CN" altLang="en-US" sz="1400" dirty="0">
                  <a:solidFill>
                    <a:schemeClr val="accent1">
                      <a:lumMod val="100000"/>
                    </a:schemeClr>
                  </a:solidFill>
                  <a:effectLst/>
                </a:rPr>
                <a:t>输入标题文本</a:t>
              </a:r>
              <a:endParaRPr lang="zh-CN" altLang="en-US" sz="1400" dirty="0">
                <a:solidFill>
                  <a:schemeClr val="accent1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57" name="TextBox 100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576000" bIns="0" anchor="t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请替换文字内容复制你的内容到此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50" name="千图PPT彼岸天：ID 8661124库_组合 101"/>
          <p:cNvGrpSpPr/>
          <p:nvPr>
            <p:custDataLst>
              <p:tags r:id="rId5"/>
            </p:custDataLst>
          </p:nvPr>
        </p:nvGrpSpPr>
        <p:grpSpPr>
          <a:xfrm>
            <a:off x="778470" y="3646609"/>
            <a:ext cx="2913191" cy="866137"/>
            <a:chOff x="1415480" y="1669738"/>
            <a:chExt cx="2913191" cy="866137"/>
          </a:xfrm>
        </p:grpSpPr>
        <p:sp>
          <p:nvSpPr>
            <p:cNvPr id="54" name="TextBox 102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288000" bIns="0" anchor="ctr" anchorCtr="0">
              <a:normAutofit/>
            </a:bodyPr>
            <a:lstStyle/>
            <a:p>
              <a:pPr algn="r"/>
              <a:r>
                <a:rPr lang="zh-CN" altLang="en-US" sz="1400" dirty="0">
                  <a:solidFill>
                    <a:schemeClr val="accent1">
                      <a:lumMod val="100000"/>
                    </a:schemeClr>
                  </a:solidFill>
                  <a:effectLst/>
                </a:rPr>
                <a:t>输入标题文本</a:t>
              </a:r>
              <a:endParaRPr lang="zh-CN" altLang="en-US" sz="1400" dirty="0">
                <a:solidFill>
                  <a:schemeClr val="accent1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55" name="TextBox 103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288000" bIns="0" anchor="t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</a:rPr>
                <a:t>请替换文字内容复制你的内容到此 </a:t>
              </a:r>
              <a:br>
                <a:rPr lang="zh-CN" altLang="en-US" sz="1000" b="0" dirty="0">
                  <a:solidFill>
                    <a:schemeClr val="tx1"/>
                  </a:solidFill>
                  <a:effectLst/>
                </a:rPr>
              </a:b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51" name="千图PPT彼岸天：ID 8661124库_组合 104"/>
          <p:cNvGrpSpPr/>
          <p:nvPr>
            <p:custDataLst>
              <p:tags r:id="rId6"/>
            </p:custDataLst>
          </p:nvPr>
        </p:nvGrpSpPr>
        <p:grpSpPr>
          <a:xfrm>
            <a:off x="5132843" y="4554284"/>
            <a:ext cx="2338632" cy="960709"/>
            <a:chOff x="4945500" y="1069126"/>
            <a:chExt cx="2338632" cy="960709"/>
          </a:xfrm>
        </p:grpSpPr>
        <p:sp>
          <p:nvSpPr>
            <p:cNvPr id="52" name="TextBox 105"/>
            <p:cNvSpPr txBox="1"/>
            <p:nvPr/>
          </p:nvSpPr>
          <p:spPr bwMode="auto">
            <a:xfrm>
              <a:off x="4952534" y="1069126"/>
              <a:ext cx="2324566" cy="365391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r>
                <a:rPr lang="zh-CN" altLang="en-US" sz="1400" dirty="0">
                  <a:solidFill>
                    <a:schemeClr val="accent2">
                      <a:lumMod val="100000"/>
                    </a:schemeClr>
                  </a:solidFill>
                  <a:effectLst/>
                </a:rPr>
                <a:t>输入标题文本</a:t>
              </a:r>
              <a:endParaRPr lang="zh-CN" altLang="en-US" sz="1400" dirty="0">
                <a:solidFill>
                  <a:schemeClr val="accent2">
                    <a:lumMod val="100000"/>
                  </a:schemeClr>
                </a:solidFill>
                <a:effectLst/>
              </a:endParaRPr>
            </a:p>
          </p:txBody>
        </p:sp>
        <p:sp>
          <p:nvSpPr>
            <p:cNvPr id="53" name="TextBox 106"/>
            <p:cNvSpPr txBox="1"/>
            <p:nvPr/>
          </p:nvSpPr>
          <p:spPr bwMode="auto">
            <a:xfrm>
              <a:off x="4945500" y="1434518"/>
              <a:ext cx="2338632" cy="59531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normAutofit/>
            </a:bodyPr>
            <a:lstStyle/>
            <a:p>
              <a:pPr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  <a:t>请替换文字内容复制你的内容到此 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rPr>
              </a:br>
              <a:endPara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千图PPT彼岸天：ID 8661124库_组合 65"/>
          <p:cNvGrpSpPr/>
          <p:nvPr>
            <p:custDataLst>
              <p:tags r:id="rId1"/>
            </p:custDataLst>
          </p:nvPr>
        </p:nvGrpSpPr>
        <p:grpSpPr>
          <a:xfrm>
            <a:off x="5513366" y="3072609"/>
            <a:ext cx="3289700" cy="2549490"/>
            <a:chOff x="5513366" y="3072609"/>
            <a:chExt cx="3289700" cy="2549490"/>
          </a:xfrm>
        </p:grpSpPr>
        <p:grpSp>
          <p:nvGrpSpPr>
            <p:cNvPr id="12" name="Group 89"/>
            <p:cNvGrpSpPr/>
            <p:nvPr/>
          </p:nvGrpSpPr>
          <p:grpSpPr>
            <a:xfrm>
              <a:off x="5703893" y="3072609"/>
              <a:ext cx="771363" cy="780654"/>
              <a:chOff x="4325979" y="2038730"/>
              <a:chExt cx="517554" cy="523788"/>
            </a:xfrm>
          </p:grpSpPr>
          <p:sp>
            <p:nvSpPr>
              <p:cNvPr id="48" name="Oval 90"/>
              <p:cNvSpPr/>
              <p:nvPr/>
            </p:nvSpPr>
            <p:spPr bwMode="auto">
              <a:xfrm>
                <a:off x="4325979" y="2038730"/>
                <a:ext cx="517554" cy="523788"/>
              </a:xfrm>
              <a:prstGeom prst="ellipse">
                <a:avLst/>
              </a:prstGeom>
              <a:solidFill>
                <a:schemeClr val="accent3"/>
              </a:solidFill>
              <a:ln w="1905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49" name="Group 118"/>
              <p:cNvGrpSpPr/>
              <p:nvPr/>
            </p:nvGrpSpPr>
            <p:grpSpPr>
              <a:xfrm>
                <a:off x="4440743" y="2155974"/>
                <a:ext cx="288027" cy="289301"/>
                <a:chOff x="3249814" y="1657349"/>
                <a:chExt cx="523900" cy="526219"/>
              </a:xfrm>
              <a:solidFill>
                <a:schemeClr val="bg1"/>
              </a:solidFill>
            </p:grpSpPr>
            <p:sp>
              <p:nvSpPr>
                <p:cNvPr id="50" name="Freeform: Shape 119"/>
                <p:cNvSpPr/>
                <p:nvPr/>
              </p:nvSpPr>
              <p:spPr bwMode="auto">
                <a:xfrm>
                  <a:off x="3249814" y="1657349"/>
                  <a:ext cx="523900" cy="526219"/>
                </a:xfrm>
                <a:custGeom>
                  <a:avLst/>
                  <a:gdLst/>
                  <a:ahLst/>
                  <a:cxnLst>
                    <a:cxn ang="0">
                      <a:pos x="77" y="0"/>
                    </a:cxn>
                    <a:cxn ang="0">
                      <a:pos x="31" y="46"/>
                    </a:cxn>
                    <a:cxn ang="0">
                      <a:pos x="36" y="68"/>
                    </a:cxn>
                    <a:cxn ang="0">
                      <a:pos x="4" y="100"/>
                    </a:cxn>
                    <a:cxn ang="0">
                      <a:pos x="4" y="100"/>
                    </a:cxn>
                    <a:cxn ang="0">
                      <a:pos x="0" y="109"/>
                    </a:cxn>
                    <a:cxn ang="0">
                      <a:pos x="13" y="123"/>
                    </a:cxn>
                    <a:cxn ang="0">
                      <a:pos x="23" y="119"/>
                    </a:cxn>
                    <a:cxn ang="0">
                      <a:pos x="23" y="119"/>
                    </a:cxn>
                    <a:cxn ang="0">
                      <a:pos x="55" y="87"/>
                    </a:cxn>
                    <a:cxn ang="0">
                      <a:pos x="77" y="92"/>
                    </a:cxn>
                    <a:cxn ang="0">
                      <a:pos x="123" y="46"/>
                    </a:cxn>
                    <a:cxn ang="0">
                      <a:pos x="77" y="0"/>
                    </a:cxn>
                    <a:cxn ang="0">
                      <a:pos x="18" y="114"/>
                    </a:cxn>
                    <a:cxn ang="0">
                      <a:pos x="13" y="116"/>
                    </a:cxn>
                    <a:cxn ang="0">
                      <a:pos x="7" y="109"/>
                    </a:cxn>
                    <a:cxn ang="0">
                      <a:pos x="9" y="104"/>
                    </a:cxn>
                    <a:cxn ang="0">
                      <a:pos x="9" y="104"/>
                    </a:cxn>
                    <a:cxn ang="0">
                      <a:pos x="40" y="73"/>
                    </a:cxn>
                    <a:cxn ang="0">
                      <a:pos x="49" y="83"/>
                    </a:cxn>
                    <a:cxn ang="0">
                      <a:pos x="18" y="114"/>
                    </a:cxn>
                    <a:cxn ang="0">
                      <a:pos x="77" y="84"/>
                    </a:cxn>
                    <a:cxn ang="0">
                      <a:pos x="38" y="46"/>
                    </a:cxn>
                    <a:cxn ang="0">
                      <a:pos x="77" y="8"/>
                    </a:cxn>
                    <a:cxn ang="0">
                      <a:pos x="115" y="46"/>
                    </a:cxn>
                    <a:cxn ang="0">
                      <a:pos x="77" y="84"/>
                    </a:cxn>
                    <a:cxn ang="0">
                      <a:pos x="77" y="84"/>
                    </a:cxn>
                    <a:cxn ang="0">
                      <a:pos x="77" y="84"/>
                    </a:cxn>
                  </a:cxnLst>
                  <a:rect l="0" t="0" r="r" b="b"/>
                  <a:pathLst>
                    <a:path w="123" h="123">
                      <a:moveTo>
                        <a:pt x="77" y="0"/>
                      </a:moveTo>
                      <a:cubicBezTo>
                        <a:pt x="51" y="0"/>
                        <a:pt x="31" y="21"/>
                        <a:pt x="31" y="46"/>
                      </a:cubicBezTo>
                      <a:cubicBezTo>
                        <a:pt x="31" y="54"/>
                        <a:pt x="33" y="61"/>
                        <a:pt x="36" y="68"/>
                      </a:cubicBezTo>
                      <a:cubicBezTo>
                        <a:pt x="4" y="100"/>
                        <a:pt x="4" y="100"/>
                        <a:pt x="4" y="100"/>
                      </a:cubicBezTo>
                      <a:cubicBezTo>
                        <a:pt x="4" y="100"/>
                        <a:pt x="4" y="100"/>
                        <a:pt x="4" y="100"/>
                      </a:cubicBezTo>
                      <a:cubicBezTo>
                        <a:pt x="2" y="102"/>
                        <a:pt x="0" y="105"/>
                        <a:pt x="0" y="109"/>
                      </a:cubicBezTo>
                      <a:cubicBezTo>
                        <a:pt x="0" y="117"/>
                        <a:pt x="6" y="123"/>
                        <a:pt x="13" y="123"/>
                      </a:cubicBezTo>
                      <a:cubicBezTo>
                        <a:pt x="17" y="123"/>
                        <a:pt x="21" y="121"/>
                        <a:pt x="23" y="119"/>
                      </a:cubicBezTo>
                      <a:cubicBezTo>
                        <a:pt x="23" y="119"/>
                        <a:pt x="23" y="119"/>
                        <a:pt x="23" y="119"/>
                      </a:cubicBezTo>
                      <a:cubicBezTo>
                        <a:pt x="55" y="87"/>
                        <a:pt x="55" y="87"/>
                        <a:pt x="55" y="87"/>
                      </a:cubicBezTo>
                      <a:cubicBezTo>
                        <a:pt x="62" y="90"/>
                        <a:pt x="69" y="92"/>
                        <a:pt x="77" y="92"/>
                      </a:cubicBezTo>
                      <a:cubicBezTo>
                        <a:pt x="102" y="92"/>
                        <a:pt x="123" y="71"/>
                        <a:pt x="123" y="46"/>
                      </a:cubicBezTo>
                      <a:cubicBezTo>
                        <a:pt x="123" y="21"/>
                        <a:pt x="102" y="0"/>
                        <a:pt x="77" y="0"/>
                      </a:cubicBezTo>
                      <a:close/>
                      <a:moveTo>
                        <a:pt x="18" y="114"/>
                      </a:moveTo>
                      <a:cubicBezTo>
                        <a:pt x="17" y="115"/>
                        <a:pt x="15" y="116"/>
                        <a:pt x="13" y="116"/>
                      </a:cubicBezTo>
                      <a:cubicBezTo>
                        <a:pt x="10" y="116"/>
                        <a:pt x="7" y="113"/>
                        <a:pt x="7" y="109"/>
                      </a:cubicBezTo>
                      <a:cubicBezTo>
                        <a:pt x="7" y="107"/>
                        <a:pt x="8" y="106"/>
                        <a:pt x="9" y="104"/>
                      </a:cubicBezTo>
                      <a:cubicBezTo>
                        <a:pt x="9" y="104"/>
                        <a:pt x="9" y="104"/>
                        <a:pt x="9" y="104"/>
                      </a:cubicBezTo>
                      <a:cubicBezTo>
                        <a:pt x="40" y="73"/>
                        <a:pt x="40" y="73"/>
                        <a:pt x="40" y="73"/>
                      </a:cubicBezTo>
                      <a:cubicBezTo>
                        <a:pt x="42" y="77"/>
                        <a:pt x="46" y="80"/>
                        <a:pt x="49" y="83"/>
                      </a:cubicBezTo>
                      <a:lnTo>
                        <a:pt x="18" y="114"/>
                      </a:lnTo>
                      <a:close/>
                      <a:moveTo>
                        <a:pt x="77" y="84"/>
                      </a:moveTo>
                      <a:cubicBezTo>
                        <a:pt x="55" y="84"/>
                        <a:pt x="38" y="67"/>
                        <a:pt x="38" y="46"/>
                      </a:cubicBezTo>
                      <a:cubicBezTo>
                        <a:pt x="38" y="25"/>
                        <a:pt x="55" y="8"/>
                        <a:pt x="77" y="8"/>
                      </a:cubicBezTo>
                      <a:cubicBezTo>
                        <a:pt x="98" y="8"/>
                        <a:pt x="115" y="25"/>
                        <a:pt x="115" y="46"/>
                      </a:cubicBezTo>
                      <a:cubicBezTo>
                        <a:pt x="115" y="67"/>
                        <a:pt x="98" y="84"/>
                        <a:pt x="77" y="84"/>
                      </a:cubicBezTo>
                      <a:close/>
                      <a:moveTo>
                        <a:pt x="77" y="84"/>
                      </a:moveTo>
                      <a:cubicBezTo>
                        <a:pt x="77" y="84"/>
                        <a:pt x="77" y="84"/>
                        <a:pt x="77" y="84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1" name="Freeform: Shape 120"/>
                <p:cNvSpPr/>
                <p:nvPr/>
              </p:nvSpPr>
              <p:spPr bwMode="auto">
                <a:xfrm>
                  <a:off x="3463083" y="1738483"/>
                  <a:ext cx="122862" cy="125180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7"/>
                    </a:cxn>
                    <a:cxn ang="0">
                      <a:pos x="2" y="29"/>
                    </a:cxn>
                    <a:cxn ang="0">
                      <a:pos x="4" y="27"/>
                    </a:cxn>
                    <a:cxn ang="0">
                      <a:pos x="27" y="4"/>
                    </a:cxn>
                    <a:cxn ang="0">
                      <a:pos x="29" y="2"/>
                    </a:cxn>
                    <a:cxn ang="0">
                      <a:pos x="27" y="0"/>
                    </a:cxn>
                    <a:cxn ang="0">
                      <a:pos x="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29" h="29">
                      <a:moveTo>
                        <a:pt x="27" y="0"/>
                      </a:moveTo>
                      <a:cubicBezTo>
                        <a:pt x="12" y="0"/>
                        <a:pt x="0" y="12"/>
                        <a:pt x="0" y="27"/>
                      </a:cubicBezTo>
                      <a:cubicBezTo>
                        <a:pt x="0" y="28"/>
                        <a:pt x="1" y="29"/>
                        <a:pt x="2" y="29"/>
                      </a:cubicBezTo>
                      <a:cubicBezTo>
                        <a:pt x="3" y="29"/>
                        <a:pt x="4" y="28"/>
                        <a:pt x="4" y="27"/>
                      </a:cubicBezTo>
                      <a:cubicBezTo>
                        <a:pt x="4" y="14"/>
                        <a:pt x="14" y="4"/>
                        <a:pt x="27" y="4"/>
                      </a:cubicBezTo>
                      <a:cubicBezTo>
                        <a:pt x="28" y="4"/>
                        <a:pt x="29" y="3"/>
                        <a:pt x="29" y="2"/>
                      </a:cubicBezTo>
                      <a:cubicBezTo>
                        <a:pt x="29" y="1"/>
                        <a:pt x="28" y="0"/>
                        <a:pt x="27" y="0"/>
                      </a:cubicBezTo>
                      <a:close/>
                      <a:moveTo>
                        <a:pt x="27" y="0"/>
                      </a:moveTo>
                      <a:cubicBezTo>
                        <a:pt x="27" y="0"/>
                        <a:pt x="27" y="0"/>
                        <a:pt x="27" y="0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sp>
          <p:nvSpPr>
            <p:cNvPr id="17" name="Rectangle 141"/>
            <p:cNvSpPr/>
            <p:nvPr/>
          </p:nvSpPr>
          <p:spPr bwMode="auto">
            <a:xfrm>
              <a:off x="5513366" y="4136751"/>
              <a:ext cx="1180568" cy="336328"/>
            </a:xfrm>
            <a:prstGeom prst="rect">
              <a:avLst/>
            </a:pr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</a:rPr>
                <a:t>输入标题文本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grpSp>
          <p:nvGrpSpPr>
            <p:cNvPr id="22" name="Group 3"/>
            <p:cNvGrpSpPr/>
            <p:nvPr/>
          </p:nvGrpSpPr>
          <p:grpSpPr>
            <a:xfrm>
              <a:off x="6395262" y="4473079"/>
              <a:ext cx="2407804" cy="1149020"/>
              <a:chOff x="6395262" y="4582956"/>
              <a:chExt cx="2407804" cy="1149020"/>
            </a:xfrm>
          </p:grpSpPr>
          <p:sp>
            <p:nvSpPr>
              <p:cNvPr id="35" name="TextBox 77"/>
              <p:cNvSpPr txBox="1"/>
              <p:nvPr/>
            </p:nvSpPr>
            <p:spPr bwMode="auto">
              <a:xfrm>
                <a:off x="6395262" y="4582956"/>
                <a:ext cx="2407803" cy="54790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输入标题文本</a:t>
                </a:r>
                <a:endParaRPr lang="zh-CN" altLang="en-US" sz="1400" dirty="0">
                  <a:solidFill>
                    <a:schemeClr val="accent3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36" name="TextBox 78"/>
              <p:cNvSpPr txBox="1"/>
              <p:nvPr/>
            </p:nvSpPr>
            <p:spPr bwMode="auto">
              <a:xfrm>
                <a:off x="6395263" y="5175797"/>
                <a:ext cx="2407803" cy="556179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请替换文字内容复制你的内容到此 </a:t>
                </a:r>
                <a:b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endPara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endParaRPr>
              </a:p>
            </p:txBody>
          </p:sp>
        </p:grpSp>
      </p:grpSp>
      <p:grpSp>
        <p:nvGrpSpPr>
          <p:cNvPr id="67" name="千图PPT彼岸天：ID 8661124库_组合 66"/>
          <p:cNvGrpSpPr/>
          <p:nvPr>
            <p:custDataLst>
              <p:tags r:id="rId2"/>
            </p:custDataLst>
          </p:nvPr>
        </p:nvGrpSpPr>
        <p:grpSpPr>
          <a:xfrm>
            <a:off x="5703893" y="1367087"/>
            <a:ext cx="3370611" cy="3352662"/>
            <a:chOff x="5703893" y="1367087"/>
            <a:chExt cx="3370611" cy="3352662"/>
          </a:xfrm>
        </p:grpSpPr>
        <p:grpSp>
          <p:nvGrpSpPr>
            <p:cNvPr id="65" name="PA_库_组合 64"/>
            <p:cNvGrpSpPr/>
            <p:nvPr>
              <p:custDataLst>
                <p:tags r:id="rId3"/>
              </p:custDataLst>
            </p:nvPr>
          </p:nvGrpSpPr>
          <p:grpSpPr>
            <a:xfrm>
              <a:off x="6363248" y="2182419"/>
              <a:ext cx="2711256" cy="2537330"/>
              <a:chOff x="6363248" y="2182419"/>
              <a:chExt cx="2711256" cy="2537330"/>
            </a:xfrm>
          </p:grpSpPr>
          <p:cxnSp>
            <p:nvCxnSpPr>
              <p:cNvPr id="6" name="Straight Connector 61"/>
              <p:cNvCxnSpPr/>
              <p:nvPr/>
            </p:nvCxnSpPr>
            <p:spPr>
              <a:xfrm flipV="1">
                <a:off x="6363248" y="2906422"/>
                <a:ext cx="833537" cy="424471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2"/>
              <p:cNvCxnSpPr/>
              <p:nvPr/>
            </p:nvCxnSpPr>
            <p:spPr>
              <a:xfrm rot="21540000" flipV="1">
                <a:off x="7707845" y="2182419"/>
                <a:ext cx="926720" cy="454274"/>
              </a:xfrm>
              <a:prstGeom prst="line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eeform: Shape 63"/>
              <p:cNvSpPr/>
              <p:nvPr/>
            </p:nvSpPr>
            <p:spPr bwMode="auto">
              <a:xfrm>
                <a:off x="7238161" y="3393114"/>
                <a:ext cx="1836343" cy="1326635"/>
              </a:xfrm>
              <a:custGeom>
                <a:avLst/>
                <a:gdLst/>
                <a:ahLst/>
                <a:cxnLst>
                  <a:cxn ang="0">
                    <a:pos x="203" y="0"/>
                  </a:cxn>
                  <a:cxn ang="0">
                    <a:pos x="193" y="27"/>
                  </a:cxn>
                  <a:cxn ang="0">
                    <a:pos x="207" y="25"/>
                  </a:cxn>
                  <a:cxn ang="0">
                    <a:pos x="175" y="112"/>
                  </a:cxn>
                  <a:cxn ang="0">
                    <a:pos x="95" y="146"/>
                  </a:cxn>
                  <a:cxn ang="0">
                    <a:pos x="15" y="114"/>
                  </a:cxn>
                  <a:cxn ang="0">
                    <a:pos x="1" y="99"/>
                  </a:cxn>
                  <a:cxn ang="0">
                    <a:pos x="0" y="100"/>
                  </a:cxn>
                  <a:cxn ang="0">
                    <a:pos x="13" y="116"/>
                  </a:cxn>
                  <a:cxn ang="0">
                    <a:pos x="176" y="113"/>
                  </a:cxn>
                  <a:cxn ang="0">
                    <a:pos x="209" y="25"/>
                  </a:cxn>
                  <a:cxn ang="0">
                    <a:pos x="222" y="23"/>
                  </a:cxn>
                  <a:cxn ang="0">
                    <a:pos x="203" y="0"/>
                  </a:cxn>
                </a:cxnLst>
                <a:rect l="0" t="0" r="r" b="b"/>
                <a:pathLst>
                  <a:path w="222" h="160">
                    <a:moveTo>
                      <a:pt x="203" y="0"/>
                    </a:moveTo>
                    <a:cubicBezTo>
                      <a:pt x="193" y="27"/>
                      <a:pt x="193" y="27"/>
                      <a:pt x="193" y="27"/>
                    </a:cubicBezTo>
                    <a:cubicBezTo>
                      <a:pt x="207" y="25"/>
                      <a:pt x="207" y="25"/>
                      <a:pt x="207" y="25"/>
                    </a:cubicBezTo>
                    <a:cubicBezTo>
                      <a:pt x="209" y="56"/>
                      <a:pt x="198" y="88"/>
                      <a:pt x="175" y="112"/>
                    </a:cubicBezTo>
                    <a:cubicBezTo>
                      <a:pt x="153" y="134"/>
                      <a:pt x="124" y="146"/>
                      <a:pt x="95" y="146"/>
                    </a:cubicBezTo>
                    <a:cubicBezTo>
                      <a:pt x="66" y="146"/>
                      <a:pt x="37" y="136"/>
                      <a:pt x="15" y="114"/>
                    </a:cubicBezTo>
                    <a:cubicBezTo>
                      <a:pt x="10" y="109"/>
                      <a:pt x="5" y="104"/>
                      <a:pt x="1" y="99"/>
                    </a:cubicBezTo>
                    <a:cubicBezTo>
                      <a:pt x="0" y="100"/>
                      <a:pt x="0" y="100"/>
                      <a:pt x="0" y="100"/>
                    </a:cubicBezTo>
                    <a:cubicBezTo>
                      <a:pt x="3" y="105"/>
                      <a:pt x="8" y="111"/>
                      <a:pt x="13" y="116"/>
                    </a:cubicBezTo>
                    <a:cubicBezTo>
                      <a:pt x="59" y="160"/>
                      <a:pt x="132" y="159"/>
                      <a:pt x="176" y="113"/>
                    </a:cubicBezTo>
                    <a:cubicBezTo>
                      <a:pt x="200" y="89"/>
                      <a:pt x="211" y="56"/>
                      <a:pt x="209" y="25"/>
                    </a:cubicBezTo>
                    <a:cubicBezTo>
                      <a:pt x="222" y="23"/>
                      <a:pt x="222" y="23"/>
                      <a:pt x="222" y="23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10" name="Group 65"/>
              <p:cNvGrpSpPr/>
              <p:nvPr/>
            </p:nvGrpSpPr>
            <p:grpSpPr>
              <a:xfrm>
                <a:off x="7049742" y="2386008"/>
                <a:ext cx="785304" cy="771363"/>
                <a:chOff x="5228990" y="1578048"/>
                <a:chExt cx="526908" cy="517554"/>
              </a:xfrm>
            </p:grpSpPr>
            <p:sp>
              <p:nvSpPr>
                <p:cNvPr id="56" name="Oval 66"/>
                <p:cNvSpPr/>
                <p:nvPr/>
              </p:nvSpPr>
              <p:spPr bwMode="auto">
                <a:xfrm>
                  <a:off x="5228990" y="1578048"/>
                  <a:ext cx="526908" cy="517554"/>
                </a:xfrm>
                <a:prstGeom prst="ellipse">
                  <a:avLst/>
                </a:prstGeom>
                <a:solidFill>
                  <a:schemeClr val="accent4"/>
                </a:solidFill>
                <a:ln w="19050">
                  <a:solidFill>
                    <a:schemeClr val="bg1">
                      <a:lumMod val="65000"/>
                    </a:schemeClr>
                  </a:solidFill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grpSp>
              <p:nvGrpSpPr>
                <p:cNvPr id="57" name="Group 67"/>
                <p:cNvGrpSpPr/>
                <p:nvPr/>
              </p:nvGrpSpPr>
              <p:grpSpPr>
                <a:xfrm>
                  <a:off x="5358338" y="1714211"/>
                  <a:ext cx="268204" cy="245257"/>
                  <a:chOff x="2046288" y="3759200"/>
                  <a:chExt cx="296863" cy="271463"/>
                </a:xfrm>
                <a:solidFill>
                  <a:schemeClr val="bg1"/>
                </a:solidFill>
              </p:grpSpPr>
              <p:sp>
                <p:nvSpPr>
                  <p:cNvPr id="58" name="Rectangle 68"/>
                  <p:cNvSpPr/>
                  <p:nvPr/>
                </p:nvSpPr>
                <p:spPr bwMode="auto">
                  <a:xfrm>
                    <a:off x="2065338" y="3973513"/>
                    <a:ext cx="55563" cy="5715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59" name="Rectangle 69"/>
                  <p:cNvSpPr/>
                  <p:nvPr/>
                </p:nvSpPr>
                <p:spPr bwMode="auto">
                  <a:xfrm>
                    <a:off x="2139950" y="3935413"/>
                    <a:ext cx="55563" cy="9525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60" name="Rectangle 70"/>
                  <p:cNvSpPr/>
                  <p:nvPr/>
                </p:nvSpPr>
                <p:spPr bwMode="auto">
                  <a:xfrm>
                    <a:off x="2212975" y="3898900"/>
                    <a:ext cx="57150" cy="131763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61" name="Rectangle 74"/>
                  <p:cNvSpPr/>
                  <p:nvPr/>
                </p:nvSpPr>
                <p:spPr bwMode="auto">
                  <a:xfrm>
                    <a:off x="2287588" y="3860800"/>
                    <a:ext cx="55563" cy="169863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62" name="Freeform: Shape 75"/>
                  <p:cNvSpPr/>
                  <p:nvPr/>
                </p:nvSpPr>
                <p:spPr bwMode="auto">
                  <a:xfrm>
                    <a:off x="2046288" y="3759200"/>
                    <a:ext cx="296863" cy="176213"/>
                  </a:xfrm>
                  <a:custGeom>
                    <a:avLst/>
                    <a:gdLst/>
                    <a:ahLst/>
                    <a:cxnLst>
                      <a:cxn ang="0">
                        <a:pos x="162" y="25"/>
                      </a:cxn>
                      <a:cxn ang="0">
                        <a:pos x="126" y="25"/>
                      </a:cxn>
                      <a:cxn ang="0">
                        <a:pos x="81" y="59"/>
                      </a:cxn>
                      <a:cxn ang="0">
                        <a:pos x="59" y="48"/>
                      </a:cxn>
                      <a:cxn ang="0">
                        <a:pos x="0" y="96"/>
                      </a:cxn>
                      <a:cxn ang="0">
                        <a:pos x="0" y="111"/>
                      </a:cxn>
                      <a:cxn ang="0">
                        <a:pos x="60" y="62"/>
                      </a:cxn>
                      <a:cxn ang="0">
                        <a:pos x="83" y="74"/>
                      </a:cxn>
                      <a:cxn ang="0">
                        <a:pos x="131" y="37"/>
                      </a:cxn>
                      <a:cxn ang="0">
                        <a:pos x="166" y="37"/>
                      </a:cxn>
                      <a:cxn ang="0">
                        <a:pos x="187" y="16"/>
                      </a:cxn>
                      <a:cxn ang="0">
                        <a:pos x="187" y="0"/>
                      </a:cxn>
                      <a:cxn ang="0">
                        <a:pos x="162" y="25"/>
                      </a:cxn>
                    </a:cxnLst>
                    <a:rect l="0" t="0" r="r" b="b"/>
                    <a:pathLst>
                      <a:path w="187" h="111">
                        <a:moveTo>
                          <a:pt x="162" y="25"/>
                        </a:moveTo>
                        <a:lnTo>
                          <a:pt x="126" y="25"/>
                        </a:lnTo>
                        <a:lnTo>
                          <a:pt x="81" y="59"/>
                        </a:lnTo>
                        <a:lnTo>
                          <a:pt x="59" y="48"/>
                        </a:lnTo>
                        <a:lnTo>
                          <a:pt x="0" y="96"/>
                        </a:lnTo>
                        <a:lnTo>
                          <a:pt x="0" y="111"/>
                        </a:lnTo>
                        <a:lnTo>
                          <a:pt x="60" y="62"/>
                        </a:lnTo>
                        <a:lnTo>
                          <a:pt x="83" y="74"/>
                        </a:lnTo>
                        <a:lnTo>
                          <a:pt x="131" y="37"/>
                        </a:lnTo>
                        <a:lnTo>
                          <a:pt x="166" y="37"/>
                        </a:lnTo>
                        <a:lnTo>
                          <a:pt x="187" y="16"/>
                        </a:lnTo>
                        <a:lnTo>
                          <a:pt x="187" y="0"/>
                        </a:lnTo>
                        <a:lnTo>
                          <a:pt x="162" y="25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</p:grpSp>
          </p:grpSp>
          <p:sp>
            <p:nvSpPr>
              <p:cNvPr id="18" name="Cube 144"/>
              <p:cNvSpPr/>
              <p:nvPr/>
            </p:nvSpPr>
            <p:spPr bwMode="auto">
              <a:xfrm flipH="1" flipV="1">
                <a:off x="6791290" y="3395633"/>
                <a:ext cx="1361549" cy="574492"/>
              </a:xfrm>
              <a:prstGeom prst="cube">
                <a:avLst>
                  <a:gd name="adj" fmla="val 27750"/>
                </a:avLst>
              </a:prstGeom>
              <a:solidFill>
                <a:schemeClr val="accent4"/>
              </a:solidFill>
              <a:ln w="9525">
                <a:noFill/>
                <a:round/>
              </a:ln>
              <a:scene3d>
                <a:camera prst="orthographicFront">
                  <a:rot lat="1800000" lon="0" rev="0"/>
                </a:camera>
                <a:lightRig rig="threePt" dir="t"/>
              </a:scene3d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0" name="Rectangle 2"/>
              <p:cNvSpPr/>
              <p:nvPr/>
            </p:nvSpPr>
            <p:spPr>
              <a:xfrm>
                <a:off x="6951445" y="3474890"/>
                <a:ext cx="1201393" cy="276999"/>
              </a:xfrm>
              <a:prstGeom prst="rect">
                <a:avLst/>
              </a:prstGeom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zh-CN" altLang="en-US" sz="1200" b="1" dirty="0">
                    <a:solidFill>
                      <a:schemeClr val="bg1"/>
                    </a:solidFill>
                  </a:rPr>
                  <a:t>输入标题文本</a:t>
                </a:r>
                <a:endParaRPr lang="zh-CN" altLang="en-US" sz="12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3" name="PA_库_组合 4"/>
            <p:cNvGrpSpPr/>
            <p:nvPr>
              <p:custDataLst>
                <p:tags r:id="rId4"/>
              </p:custDataLst>
            </p:nvPr>
          </p:nvGrpSpPr>
          <p:grpSpPr>
            <a:xfrm>
              <a:off x="5703893" y="1367087"/>
              <a:ext cx="2227958" cy="1018921"/>
              <a:chOff x="5703893" y="1340008"/>
              <a:chExt cx="2227958" cy="1018921"/>
            </a:xfrm>
          </p:grpSpPr>
          <p:sp>
            <p:nvSpPr>
              <p:cNvPr id="33" name="TextBox 82"/>
              <p:cNvSpPr txBox="1"/>
              <p:nvPr/>
            </p:nvSpPr>
            <p:spPr bwMode="auto">
              <a:xfrm>
                <a:off x="5703893" y="1340008"/>
                <a:ext cx="2227958" cy="309958"/>
              </a:xfrm>
              <a:prstGeom prst="rect">
                <a:avLst/>
              </a:prstGeom>
              <a:noFill/>
            </p:spPr>
            <p:txBody>
              <a:bodyPr wrap="none" lIns="0" tIns="0" rIns="0" bIns="0" anchor="t" anchorCtr="0">
                <a:normAutofit/>
              </a:bodyPr>
              <a:lstStyle/>
              <a:p>
                <a:pPr algn="r" latinLnBrk="0"/>
                <a:r>
                  <a:rPr lang="zh-CN" altLang="en-US" sz="1400" dirty="0">
                    <a:solidFill>
                      <a:schemeClr val="accent4">
                        <a:lumMod val="100000"/>
                      </a:schemeClr>
                    </a:solidFill>
                    <a:effectLst/>
                  </a:rPr>
                  <a:t>输入标题文本</a:t>
                </a:r>
                <a:endParaRPr lang="zh-CN" altLang="en-US" sz="1400" dirty="0">
                  <a:solidFill>
                    <a:schemeClr val="accent4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34" name="TextBox 83"/>
              <p:cNvSpPr txBox="1"/>
              <p:nvPr/>
            </p:nvSpPr>
            <p:spPr bwMode="auto">
              <a:xfrm>
                <a:off x="5703893" y="1649966"/>
                <a:ext cx="2227958" cy="708963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norm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</a:rPr>
                  <a:t>请替换文字内容复制你的内容到此 </a:t>
                </a:r>
                <a:br>
                  <a:rPr lang="zh-CN" altLang="en-US" sz="1000" b="0" dirty="0">
                    <a:solidFill>
                      <a:schemeClr val="tx1"/>
                    </a:solidFill>
                    <a:effectLst/>
                  </a:rPr>
                </a:br>
                <a:endParaRPr lang="zh-CN" altLang="en-US" sz="1000" b="0" dirty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64" name="千图PPT彼岸天：ID 8661124库_组合 63"/>
          <p:cNvGrpSpPr/>
          <p:nvPr>
            <p:custDataLst>
              <p:tags r:id="rId5"/>
            </p:custDataLst>
          </p:nvPr>
        </p:nvGrpSpPr>
        <p:grpSpPr>
          <a:xfrm>
            <a:off x="8229642" y="1663342"/>
            <a:ext cx="3514522" cy="2743608"/>
            <a:chOff x="8229642" y="1663342"/>
            <a:chExt cx="3514522" cy="2743608"/>
          </a:xfrm>
        </p:grpSpPr>
        <p:grpSp>
          <p:nvGrpSpPr>
            <p:cNvPr id="11" name="Group 79"/>
            <p:cNvGrpSpPr/>
            <p:nvPr/>
          </p:nvGrpSpPr>
          <p:grpSpPr>
            <a:xfrm>
              <a:off x="8493316" y="1663342"/>
              <a:ext cx="771363" cy="771363"/>
              <a:chOff x="6197571" y="1093168"/>
              <a:chExt cx="517554" cy="517554"/>
            </a:xfrm>
          </p:grpSpPr>
          <p:sp>
            <p:nvSpPr>
              <p:cNvPr id="52" name="Oval 80"/>
              <p:cNvSpPr/>
              <p:nvPr/>
            </p:nvSpPr>
            <p:spPr bwMode="auto">
              <a:xfrm>
                <a:off x="6197571" y="1093168"/>
                <a:ext cx="517554" cy="517554"/>
              </a:xfrm>
              <a:prstGeom prst="ellipse">
                <a:avLst/>
              </a:prstGeom>
              <a:solidFill>
                <a:schemeClr val="accent5"/>
              </a:solidFill>
              <a:ln w="1905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53" name="Group 86"/>
              <p:cNvGrpSpPr/>
              <p:nvPr/>
            </p:nvGrpSpPr>
            <p:grpSpPr>
              <a:xfrm>
                <a:off x="6337933" y="1204619"/>
                <a:ext cx="236825" cy="294653"/>
                <a:chOff x="649288" y="2347912"/>
                <a:chExt cx="273050" cy="339725"/>
              </a:xfrm>
              <a:solidFill>
                <a:schemeClr val="bg1"/>
              </a:solidFill>
            </p:grpSpPr>
            <p:sp>
              <p:nvSpPr>
                <p:cNvPr id="54" name="Freeform: Shape 87"/>
                <p:cNvSpPr/>
                <p:nvPr/>
              </p:nvSpPr>
              <p:spPr bwMode="auto">
                <a:xfrm>
                  <a:off x="727075" y="2487612"/>
                  <a:ext cx="117475" cy="115888"/>
                </a:xfrm>
                <a:custGeom>
                  <a:avLst/>
                  <a:gdLst/>
                  <a:ahLst/>
                  <a:cxnLst>
                    <a:cxn ang="0">
                      <a:pos x="28" y="38"/>
                    </a:cxn>
                    <a:cxn ang="0">
                      <a:pos x="27" y="38"/>
                    </a:cxn>
                    <a:cxn ang="0">
                      <a:pos x="27" y="41"/>
                    </a:cxn>
                    <a:cxn ang="0">
                      <a:pos x="26" y="42"/>
                    </a:cxn>
                    <a:cxn ang="0">
                      <a:pos x="25" y="42"/>
                    </a:cxn>
                    <a:cxn ang="0">
                      <a:pos x="23" y="41"/>
                    </a:cxn>
                    <a:cxn ang="0">
                      <a:pos x="23" y="38"/>
                    </a:cxn>
                    <a:cxn ang="0">
                      <a:pos x="23" y="38"/>
                    </a:cxn>
                    <a:cxn ang="0">
                      <a:pos x="18" y="36"/>
                    </a:cxn>
                    <a:cxn ang="0">
                      <a:pos x="17" y="35"/>
                    </a:cxn>
                    <a:cxn ang="0">
                      <a:pos x="18" y="33"/>
                    </a:cxn>
                    <a:cxn ang="0">
                      <a:pos x="19" y="32"/>
                    </a:cxn>
                    <a:cxn ang="0">
                      <a:pos x="19" y="32"/>
                    </a:cxn>
                    <a:cxn ang="0">
                      <a:pos x="25" y="34"/>
                    </a:cxn>
                    <a:cxn ang="0">
                      <a:pos x="29" y="31"/>
                    </a:cxn>
                    <a:cxn ang="0">
                      <a:pos x="25" y="26"/>
                    </a:cxn>
                    <a:cxn ang="0">
                      <a:pos x="17" y="19"/>
                    </a:cxn>
                    <a:cxn ang="0">
                      <a:pos x="23" y="12"/>
                    </a:cxn>
                    <a:cxn ang="0">
                      <a:pos x="24" y="11"/>
                    </a:cxn>
                    <a:cxn ang="0">
                      <a:pos x="24" y="9"/>
                    </a:cxn>
                    <a:cxn ang="0">
                      <a:pos x="25" y="7"/>
                    </a:cxn>
                    <a:cxn ang="0">
                      <a:pos x="26" y="7"/>
                    </a:cxn>
                    <a:cxn ang="0">
                      <a:pos x="28" y="9"/>
                    </a:cxn>
                    <a:cxn ang="0">
                      <a:pos x="28" y="11"/>
                    </a:cxn>
                    <a:cxn ang="0">
                      <a:pos x="28" y="11"/>
                    </a:cxn>
                    <a:cxn ang="0">
                      <a:pos x="32" y="13"/>
                    </a:cxn>
                    <a:cxn ang="0">
                      <a:pos x="33" y="14"/>
                    </a:cxn>
                    <a:cxn ang="0">
                      <a:pos x="32" y="16"/>
                    </a:cxn>
                    <a:cxn ang="0">
                      <a:pos x="31" y="17"/>
                    </a:cxn>
                    <a:cxn ang="0">
                      <a:pos x="30" y="16"/>
                    </a:cxn>
                    <a:cxn ang="0">
                      <a:pos x="26" y="15"/>
                    </a:cxn>
                    <a:cxn ang="0">
                      <a:pos x="22" y="18"/>
                    </a:cxn>
                    <a:cxn ang="0">
                      <a:pos x="27" y="22"/>
                    </a:cxn>
                    <a:cxn ang="0">
                      <a:pos x="34" y="30"/>
                    </a:cxn>
                    <a:cxn ang="0">
                      <a:pos x="28" y="38"/>
                    </a:cxn>
                    <a:cxn ang="0">
                      <a:pos x="25" y="0"/>
                    </a:cxn>
                    <a:cxn ang="0">
                      <a:pos x="0" y="25"/>
                    </a:cxn>
                    <a:cxn ang="0">
                      <a:pos x="25" y="50"/>
                    </a:cxn>
                    <a:cxn ang="0">
                      <a:pos x="51" y="25"/>
                    </a:cxn>
                    <a:cxn ang="0">
                      <a:pos x="25" y="0"/>
                    </a:cxn>
                  </a:cxnLst>
                  <a:rect l="0" t="0" r="r" b="b"/>
                  <a:pathLst>
                    <a:path w="51" h="50">
                      <a:moveTo>
                        <a:pt x="28" y="38"/>
                      </a:moveTo>
                      <a:cubicBezTo>
                        <a:pt x="28" y="38"/>
                        <a:pt x="27" y="38"/>
                        <a:pt x="27" y="38"/>
                      </a:cubicBezTo>
                      <a:cubicBezTo>
                        <a:pt x="27" y="41"/>
                        <a:pt x="27" y="41"/>
                        <a:pt x="27" y="41"/>
                      </a:cubicBezTo>
                      <a:cubicBezTo>
                        <a:pt x="27" y="41"/>
                        <a:pt x="27" y="42"/>
                        <a:pt x="26" y="42"/>
                      </a:cubicBezTo>
                      <a:cubicBezTo>
                        <a:pt x="25" y="42"/>
                        <a:pt x="25" y="42"/>
                        <a:pt x="25" y="42"/>
                      </a:cubicBezTo>
                      <a:cubicBezTo>
                        <a:pt x="24" y="42"/>
                        <a:pt x="23" y="41"/>
                        <a:pt x="23" y="41"/>
                      </a:cubicBezTo>
                      <a:cubicBezTo>
                        <a:pt x="23" y="38"/>
                        <a:pt x="23" y="38"/>
                        <a:pt x="23" y="38"/>
                      </a:cubicBezTo>
                      <a:cubicBezTo>
                        <a:pt x="23" y="38"/>
                        <a:pt x="23" y="38"/>
                        <a:pt x="23" y="38"/>
                      </a:cubicBezTo>
                      <a:cubicBezTo>
                        <a:pt x="23" y="38"/>
                        <a:pt x="19" y="37"/>
                        <a:pt x="18" y="36"/>
                      </a:cubicBezTo>
                      <a:cubicBezTo>
                        <a:pt x="17" y="36"/>
                        <a:pt x="17" y="36"/>
                        <a:pt x="17" y="35"/>
                      </a:cubicBezTo>
                      <a:cubicBezTo>
                        <a:pt x="18" y="33"/>
                        <a:pt x="18" y="33"/>
                        <a:pt x="18" y="33"/>
                      </a:cubicBezTo>
                      <a:cubicBezTo>
                        <a:pt x="18" y="33"/>
                        <a:pt x="18" y="32"/>
                        <a:pt x="19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20" y="32"/>
                        <a:pt x="22" y="34"/>
                        <a:pt x="25" y="34"/>
                      </a:cubicBezTo>
                      <a:cubicBezTo>
                        <a:pt x="27" y="34"/>
                        <a:pt x="29" y="33"/>
                        <a:pt x="29" y="31"/>
                      </a:cubicBezTo>
                      <a:cubicBezTo>
                        <a:pt x="29" y="29"/>
                        <a:pt x="28" y="28"/>
                        <a:pt x="25" y="26"/>
                      </a:cubicBezTo>
                      <a:cubicBezTo>
                        <a:pt x="21" y="25"/>
                        <a:pt x="17" y="23"/>
                        <a:pt x="17" y="19"/>
                      </a:cubicBezTo>
                      <a:cubicBezTo>
                        <a:pt x="17" y="15"/>
                        <a:pt x="20" y="13"/>
                        <a:pt x="23" y="12"/>
                      </a:cubicBezTo>
                      <a:cubicBezTo>
                        <a:pt x="23" y="12"/>
                        <a:pt x="24" y="12"/>
                        <a:pt x="24" y="11"/>
                      </a:cubicBezTo>
                      <a:cubicBezTo>
                        <a:pt x="24" y="9"/>
                        <a:pt x="24" y="9"/>
                        <a:pt x="24" y="9"/>
                      </a:cubicBezTo>
                      <a:cubicBezTo>
                        <a:pt x="24" y="8"/>
                        <a:pt x="24" y="7"/>
                        <a:pt x="25" y="7"/>
                      </a:cubicBezTo>
                      <a:cubicBezTo>
                        <a:pt x="26" y="7"/>
                        <a:pt x="26" y="7"/>
                        <a:pt x="26" y="7"/>
                      </a:cubicBezTo>
                      <a:cubicBezTo>
                        <a:pt x="27" y="7"/>
                        <a:pt x="28" y="8"/>
                        <a:pt x="28" y="9"/>
                      </a:cubicBezTo>
                      <a:cubicBezTo>
                        <a:pt x="28" y="11"/>
                        <a:pt x="28" y="11"/>
                        <a:pt x="28" y="11"/>
                      </a:cubicBezTo>
                      <a:cubicBezTo>
                        <a:pt x="28" y="11"/>
                        <a:pt x="28" y="11"/>
                        <a:pt x="28" y="11"/>
                      </a:cubicBezTo>
                      <a:cubicBezTo>
                        <a:pt x="28" y="11"/>
                        <a:pt x="31" y="12"/>
                        <a:pt x="32" y="13"/>
                      </a:cubicBezTo>
                      <a:cubicBezTo>
                        <a:pt x="33" y="13"/>
                        <a:pt x="33" y="13"/>
                        <a:pt x="33" y="14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cubicBezTo>
                        <a:pt x="32" y="16"/>
                        <a:pt x="32" y="17"/>
                        <a:pt x="31" y="17"/>
                      </a:cubicBezTo>
                      <a:cubicBezTo>
                        <a:pt x="31" y="17"/>
                        <a:pt x="31" y="16"/>
                        <a:pt x="30" y="16"/>
                      </a:cubicBezTo>
                      <a:cubicBezTo>
                        <a:pt x="30" y="16"/>
                        <a:pt x="28" y="15"/>
                        <a:pt x="26" y="15"/>
                      </a:cubicBezTo>
                      <a:cubicBezTo>
                        <a:pt x="23" y="15"/>
                        <a:pt x="22" y="17"/>
                        <a:pt x="22" y="18"/>
                      </a:cubicBezTo>
                      <a:cubicBezTo>
                        <a:pt x="22" y="20"/>
                        <a:pt x="23" y="21"/>
                        <a:pt x="27" y="22"/>
                      </a:cubicBezTo>
                      <a:cubicBezTo>
                        <a:pt x="32" y="24"/>
                        <a:pt x="34" y="27"/>
                        <a:pt x="34" y="30"/>
                      </a:cubicBezTo>
                      <a:cubicBezTo>
                        <a:pt x="34" y="34"/>
                        <a:pt x="32" y="37"/>
                        <a:pt x="28" y="38"/>
                      </a:cubicBezTo>
                      <a:moveTo>
                        <a:pt x="25" y="0"/>
                      </a:moveTo>
                      <a:cubicBezTo>
                        <a:pt x="12" y="0"/>
                        <a:pt x="0" y="11"/>
                        <a:pt x="0" y="25"/>
                      </a:cubicBezTo>
                      <a:cubicBezTo>
                        <a:pt x="0" y="39"/>
                        <a:pt x="12" y="50"/>
                        <a:pt x="25" y="50"/>
                      </a:cubicBezTo>
                      <a:cubicBezTo>
                        <a:pt x="39" y="50"/>
                        <a:pt x="51" y="39"/>
                        <a:pt x="51" y="25"/>
                      </a:cubicBezTo>
                      <a:cubicBezTo>
                        <a:pt x="51" y="11"/>
                        <a:pt x="39" y="0"/>
                        <a:pt x="25" y="0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5" name="Freeform: Shape 88"/>
                <p:cNvSpPr/>
                <p:nvPr/>
              </p:nvSpPr>
              <p:spPr bwMode="auto">
                <a:xfrm>
                  <a:off x="649288" y="2347912"/>
                  <a:ext cx="273050" cy="339725"/>
                </a:xfrm>
                <a:custGeom>
                  <a:avLst/>
                  <a:gdLst/>
                  <a:ahLst/>
                  <a:cxnLst>
                    <a:cxn ang="0">
                      <a:pos x="59" y="118"/>
                    </a:cxn>
                    <a:cxn ang="0">
                      <a:pos x="27" y="86"/>
                    </a:cxn>
                    <a:cxn ang="0">
                      <a:pos x="59" y="53"/>
                    </a:cxn>
                    <a:cxn ang="0">
                      <a:pos x="92" y="86"/>
                    </a:cxn>
                    <a:cxn ang="0">
                      <a:pos x="59" y="118"/>
                    </a:cxn>
                    <a:cxn ang="0">
                      <a:pos x="76" y="27"/>
                    </a:cxn>
                    <a:cxn ang="0">
                      <a:pos x="76" y="25"/>
                    </a:cxn>
                    <a:cxn ang="0">
                      <a:pos x="90" y="8"/>
                    </a:cxn>
                    <a:cxn ang="0">
                      <a:pos x="87" y="0"/>
                    </a:cxn>
                    <a:cxn ang="0">
                      <a:pos x="32" y="0"/>
                    </a:cxn>
                    <a:cxn ang="0">
                      <a:pos x="29" y="8"/>
                    </a:cxn>
                    <a:cxn ang="0">
                      <a:pos x="43" y="25"/>
                    </a:cxn>
                    <a:cxn ang="0">
                      <a:pos x="42" y="27"/>
                    </a:cxn>
                    <a:cxn ang="0">
                      <a:pos x="0" y="104"/>
                    </a:cxn>
                    <a:cxn ang="0">
                      <a:pos x="59" y="148"/>
                    </a:cxn>
                    <a:cxn ang="0">
                      <a:pos x="119" y="104"/>
                    </a:cxn>
                    <a:cxn ang="0">
                      <a:pos x="76" y="27"/>
                    </a:cxn>
                  </a:cxnLst>
                  <a:rect l="0" t="0" r="r" b="b"/>
                  <a:pathLst>
                    <a:path w="119" h="148">
                      <a:moveTo>
                        <a:pt x="59" y="118"/>
                      </a:moveTo>
                      <a:cubicBezTo>
                        <a:pt x="41" y="118"/>
                        <a:pt x="27" y="104"/>
                        <a:pt x="27" y="86"/>
                      </a:cubicBezTo>
                      <a:cubicBezTo>
                        <a:pt x="27" y="68"/>
                        <a:pt x="41" y="53"/>
                        <a:pt x="59" y="53"/>
                      </a:cubicBezTo>
                      <a:cubicBezTo>
                        <a:pt x="78" y="53"/>
                        <a:pt x="92" y="68"/>
                        <a:pt x="92" y="86"/>
                      </a:cubicBezTo>
                      <a:cubicBezTo>
                        <a:pt x="92" y="104"/>
                        <a:pt x="78" y="118"/>
                        <a:pt x="59" y="118"/>
                      </a:cubicBezTo>
                      <a:moveTo>
                        <a:pt x="76" y="27"/>
                      </a:moveTo>
                      <a:cubicBezTo>
                        <a:pt x="76" y="26"/>
                        <a:pt x="75" y="26"/>
                        <a:pt x="76" y="25"/>
                      </a:cubicBezTo>
                      <a:cubicBezTo>
                        <a:pt x="90" y="8"/>
                        <a:pt x="90" y="8"/>
                        <a:pt x="90" y="8"/>
                      </a:cubicBezTo>
                      <a:cubicBezTo>
                        <a:pt x="94" y="4"/>
                        <a:pt x="92" y="0"/>
                        <a:pt x="87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27" y="0"/>
                        <a:pt x="25" y="4"/>
                        <a:pt x="29" y="8"/>
                      </a:cubicBezTo>
                      <a:cubicBezTo>
                        <a:pt x="43" y="25"/>
                        <a:pt x="43" y="25"/>
                        <a:pt x="43" y="25"/>
                      </a:cubicBezTo>
                      <a:cubicBezTo>
                        <a:pt x="44" y="26"/>
                        <a:pt x="43" y="27"/>
                        <a:pt x="42" y="27"/>
                      </a:cubicBezTo>
                      <a:cubicBezTo>
                        <a:pt x="18" y="40"/>
                        <a:pt x="0" y="78"/>
                        <a:pt x="0" y="104"/>
                      </a:cubicBezTo>
                      <a:cubicBezTo>
                        <a:pt x="0" y="137"/>
                        <a:pt x="27" y="148"/>
                        <a:pt x="59" y="148"/>
                      </a:cubicBezTo>
                      <a:cubicBezTo>
                        <a:pt x="92" y="148"/>
                        <a:pt x="119" y="137"/>
                        <a:pt x="119" y="104"/>
                      </a:cubicBezTo>
                      <a:cubicBezTo>
                        <a:pt x="119" y="77"/>
                        <a:pt x="101" y="40"/>
                        <a:pt x="76" y="27"/>
                      </a:cubicBezTo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sp>
          <p:nvSpPr>
            <p:cNvPr id="19" name="Cube 147"/>
            <p:cNvSpPr/>
            <p:nvPr/>
          </p:nvSpPr>
          <p:spPr bwMode="auto">
            <a:xfrm flipH="1" flipV="1">
              <a:off x="8229642" y="2683439"/>
              <a:ext cx="1361549" cy="574491"/>
            </a:xfrm>
            <a:prstGeom prst="cube">
              <a:avLst>
                <a:gd name="adj" fmla="val 27750"/>
              </a:avLst>
            </a:prstGeom>
            <a:solidFill>
              <a:schemeClr val="accent5"/>
            </a:solidFill>
            <a:ln w="9525">
              <a:noFill/>
              <a:round/>
            </a:ln>
            <a:scene3d>
              <a:camera prst="orthographicFront">
                <a:rot lat="1800000" lon="0" rev="0"/>
              </a:camera>
              <a:lightRig rig="threePt" dir="t"/>
            </a:scene3d>
          </p:spPr>
          <p:txBody>
            <a:bodyPr anchor="ctr"/>
            <a:lstStyle/>
            <a:p>
              <a:pPr algn="ctr"/>
            </a:p>
          </p:txBody>
        </p:sp>
        <p:sp>
          <p:nvSpPr>
            <p:cNvPr id="21" name="Rectangle 73"/>
            <p:cNvSpPr/>
            <p:nvPr/>
          </p:nvSpPr>
          <p:spPr>
            <a:xfrm>
              <a:off x="8400625" y="2762559"/>
              <a:ext cx="1201393" cy="276999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</a:rPr>
                <a:t>输入标题文本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grpSp>
          <p:nvGrpSpPr>
            <p:cNvPr id="24" name="Group 84"/>
            <p:cNvGrpSpPr/>
            <p:nvPr/>
          </p:nvGrpSpPr>
          <p:grpSpPr>
            <a:xfrm>
              <a:off x="9336360" y="3257930"/>
              <a:ext cx="2407804" cy="1149020"/>
              <a:chOff x="6395262" y="4582956"/>
              <a:chExt cx="2407804" cy="1149020"/>
            </a:xfrm>
          </p:grpSpPr>
          <p:sp>
            <p:nvSpPr>
              <p:cNvPr id="31" name="TextBox 85"/>
              <p:cNvSpPr txBox="1"/>
              <p:nvPr/>
            </p:nvSpPr>
            <p:spPr bwMode="auto">
              <a:xfrm>
                <a:off x="6395262" y="4582956"/>
                <a:ext cx="2407803" cy="547903"/>
              </a:xfrm>
              <a:prstGeom prst="rect">
                <a:avLst/>
              </a:prstGeom>
              <a:noFill/>
            </p:spPr>
            <p:txBody>
              <a:bodyPr wrap="none" lIns="0" tIns="0" rIns="0" bIns="0" anchor="b" anchorCtr="0">
                <a:normAutofit/>
              </a:bodyPr>
              <a:lstStyle/>
              <a:p>
                <a:pPr algn="l" latinLnBrk="0"/>
                <a:r>
                  <a:rPr lang="zh-CN" altLang="en-US" sz="1400" dirty="0">
                    <a:solidFill>
                      <a:schemeClr val="accent5">
                        <a:lumMod val="100000"/>
                      </a:schemeClr>
                    </a:solidFill>
                    <a:effectLst/>
                  </a:rPr>
                  <a:t>输入标题文本</a:t>
                </a:r>
                <a:endParaRPr lang="zh-CN" altLang="en-US" sz="1400" dirty="0">
                  <a:solidFill>
                    <a:schemeClr val="accent5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32" name="TextBox 91"/>
              <p:cNvSpPr txBox="1"/>
              <p:nvPr/>
            </p:nvSpPr>
            <p:spPr bwMode="auto">
              <a:xfrm>
                <a:off x="6395263" y="5175797"/>
                <a:ext cx="2407803" cy="556179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normAutofit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请替换文字内容复制你的内容到此 </a:t>
                </a:r>
                <a:br>
                  <a:rPr lang="zh-CN" altLang="en-US" sz="1000" b="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endPara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</a:endParaRPr>
              </a:p>
            </p:txBody>
          </p:sp>
        </p:grpSp>
      </p:grpSp>
      <p:grpSp>
        <p:nvGrpSpPr>
          <p:cNvPr id="63" name="千图PPT彼岸天：ID 8661124库_组合 62"/>
          <p:cNvGrpSpPr/>
          <p:nvPr>
            <p:custDataLst>
              <p:tags r:id="rId6"/>
            </p:custDataLst>
          </p:nvPr>
        </p:nvGrpSpPr>
        <p:grpSpPr>
          <a:xfrm>
            <a:off x="3038870" y="2707108"/>
            <a:ext cx="3214789" cy="3213594"/>
            <a:chOff x="3038870" y="2707108"/>
            <a:chExt cx="3214789" cy="3213594"/>
          </a:xfrm>
        </p:grpSpPr>
        <p:cxnSp>
          <p:nvCxnSpPr>
            <p:cNvPr id="4" name="Straight Connector 59"/>
            <p:cNvCxnSpPr/>
            <p:nvPr/>
          </p:nvCxnSpPr>
          <p:spPr>
            <a:xfrm rot="21540000" flipV="1">
              <a:off x="3605178" y="4255047"/>
              <a:ext cx="926720" cy="454274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60"/>
            <p:cNvCxnSpPr/>
            <p:nvPr/>
          </p:nvCxnSpPr>
          <p:spPr>
            <a:xfrm flipV="1">
              <a:off x="5071407" y="3592565"/>
              <a:ext cx="757823" cy="381883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: Shape 64"/>
            <p:cNvSpPr/>
            <p:nvPr/>
          </p:nvSpPr>
          <p:spPr bwMode="auto">
            <a:xfrm>
              <a:off x="4417316" y="4594067"/>
              <a:ext cx="1836343" cy="1326635"/>
            </a:xfrm>
            <a:custGeom>
              <a:avLst/>
              <a:gdLst/>
              <a:ahLst/>
              <a:cxnLst>
                <a:cxn ang="0">
                  <a:pos x="204" y="0"/>
                </a:cxn>
                <a:cxn ang="0">
                  <a:pos x="193" y="27"/>
                </a:cxn>
                <a:cxn ang="0">
                  <a:pos x="207" y="25"/>
                </a:cxn>
                <a:cxn ang="0">
                  <a:pos x="176" y="112"/>
                </a:cxn>
                <a:cxn ang="0">
                  <a:pos x="96" y="146"/>
                </a:cxn>
                <a:cxn ang="0">
                  <a:pos x="15" y="114"/>
                </a:cxn>
                <a:cxn ang="0">
                  <a:pos x="2" y="99"/>
                </a:cxn>
                <a:cxn ang="0">
                  <a:pos x="0" y="100"/>
                </a:cxn>
                <a:cxn ang="0">
                  <a:pos x="14" y="116"/>
                </a:cxn>
                <a:cxn ang="0">
                  <a:pos x="177" y="113"/>
                </a:cxn>
                <a:cxn ang="0">
                  <a:pos x="209" y="25"/>
                </a:cxn>
                <a:cxn ang="0">
                  <a:pos x="222" y="23"/>
                </a:cxn>
                <a:cxn ang="0">
                  <a:pos x="204" y="0"/>
                </a:cxn>
              </a:cxnLst>
              <a:rect l="0" t="0" r="r" b="b"/>
              <a:pathLst>
                <a:path w="222" h="160">
                  <a:moveTo>
                    <a:pt x="204" y="0"/>
                  </a:moveTo>
                  <a:cubicBezTo>
                    <a:pt x="193" y="27"/>
                    <a:pt x="193" y="27"/>
                    <a:pt x="193" y="27"/>
                  </a:cubicBezTo>
                  <a:cubicBezTo>
                    <a:pt x="207" y="25"/>
                    <a:pt x="207" y="25"/>
                    <a:pt x="207" y="25"/>
                  </a:cubicBezTo>
                  <a:cubicBezTo>
                    <a:pt x="209" y="56"/>
                    <a:pt x="199" y="88"/>
                    <a:pt x="176" y="112"/>
                  </a:cubicBezTo>
                  <a:cubicBezTo>
                    <a:pt x="154" y="134"/>
                    <a:pt x="125" y="146"/>
                    <a:pt x="96" y="146"/>
                  </a:cubicBezTo>
                  <a:cubicBezTo>
                    <a:pt x="67" y="146"/>
                    <a:pt x="38" y="136"/>
                    <a:pt x="15" y="114"/>
                  </a:cubicBezTo>
                  <a:cubicBezTo>
                    <a:pt x="10" y="109"/>
                    <a:pt x="6" y="104"/>
                    <a:pt x="2" y="9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4" y="105"/>
                    <a:pt x="9" y="111"/>
                    <a:pt x="14" y="116"/>
                  </a:cubicBezTo>
                  <a:cubicBezTo>
                    <a:pt x="60" y="160"/>
                    <a:pt x="133" y="159"/>
                    <a:pt x="177" y="113"/>
                  </a:cubicBezTo>
                  <a:cubicBezTo>
                    <a:pt x="201" y="89"/>
                    <a:pt x="212" y="56"/>
                    <a:pt x="209" y="25"/>
                  </a:cubicBezTo>
                  <a:cubicBezTo>
                    <a:pt x="222" y="23"/>
                    <a:pt x="222" y="23"/>
                    <a:pt x="222" y="23"/>
                  </a:cubicBezTo>
                  <a:lnTo>
                    <a:pt x="204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4" name="Group 131"/>
            <p:cNvGrpSpPr/>
            <p:nvPr/>
          </p:nvGrpSpPr>
          <p:grpSpPr>
            <a:xfrm>
              <a:off x="4412170" y="3726029"/>
              <a:ext cx="771363" cy="776013"/>
              <a:chOff x="3459284" y="2477149"/>
              <a:chExt cx="517554" cy="520674"/>
            </a:xfrm>
          </p:grpSpPr>
          <p:sp>
            <p:nvSpPr>
              <p:cNvPr id="37" name="Oval 132"/>
              <p:cNvSpPr/>
              <p:nvPr/>
            </p:nvSpPr>
            <p:spPr bwMode="auto">
              <a:xfrm>
                <a:off x="3459284" y="2477149"/>
                <a:ext cx="517554" cy="520674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Freeform: Shape 133"/>
              <p:cNvSpPr/>
              <p:nvPr/>
            </p:nvSpPr>
            <p:spPr bwMode="auto">
              <a:xfrm>
                <a:off x="3582120" y="2611009"/>
                <a:ext cx="271883" cy="252955"/>
              </a:xfrm>
              <a:custGeom>
                <a:avLst/>
                <a:gdLst/>
                <a:ahLst/>
                <a:cxnLst>
                  <a:cxn ang="0">
                    <a:pos x="13" y="39"/>
                  </a:cxn>
                  <a:cxn ang="0">
                    <a:pos x="8" y="39"/>
                  </a:cxn>
                  <a:cxn ang="0">
                    <a:pos x="0" y="33"/>
                  </a:cxn>
                  <a:cxn ang="0">
                    <a:pos x="5" y="19"/>
                  </a:cxn>
                  <a:cxn ang="0">
                    <a:pos x="15" y="22"/>
                  </a:cxn>
                  <a:cxn ang="0">
                    <a:pos x="20" y="21"/>
                  </a:cxn>
                  <a:cxn ang="0">
                    <a:pos x="20" y="24"/>
                  </a:cxn>
                  <a:cxn ang="0">
                    <a:pos x="23" y="34"/>
                  </a:cxn>
                  <a:cxn ang="0">
                    <a:pos x="13" y="39"/>
                  </a:cxn>
                  <a:cxn ang="0">
                    <a:pos x="15" y="19"/>
                  </a:cxn>
                  <a:cxn ang="0">
                    <a:pos x="5" y="9"/>
                  </a:cxn>
                  <a:cxn ang="0">
                    <a:pos x="15" y="0"/>
                  </a:cxn>
                  <a:cxn ang="0">
                    <a:pos x="25" y="9"/>
                  </a:cxn>
                  <a:cxn ang="0">
                    <a:pos x="15" y="19"/>
                  </a:cxn>
                  <a:cxn ang="0">
                    <a:pos x="53" y="68"/>
                  </a:cxn>
                  <a:cxn ang="0">
                    <a:pos x="20" y="68"/>
                  </a:cxn>
                  <a:cxn ang="0">
                    <a:pos x="10" y="58"/>
                  </a:cxn>
                  <a:cxn ang="0">
                    <a:pos x="23" y="36"/>
                  </a:cxn>
                  <a:cxn ang="0">
                    <a:pos x="37" y="41"/>
                  </a:cxn>
                  <a:cxn ang="0">
                    <a:pos x="50" y="36"/>
                  </a:cxn>
                  <a:cxn ang="0">
                    <a:pos x="64" y="58"/>
                  </a:cxn>
                  <a:cxn ang="0">
                    <a:pos x="53" y="68"/>
                  </a:cxn>
                  <a:cxn ang="0">
                    <a:pos x="37" y="39"/>
                  </a:cxn>
                  <a:cxn ang="0">
                    <a:pos x="22" y="24"/>
                  </a:cxn>
                  <a:cxn ang="0">
                    <a:pos x="37" y="9"/>
                  </a:cxn>
                  <a:cxn ang="0">
                    <a:pos x="51" y="24"/>
                  </a:cxn>
                  <a:cxn ang="0">
                    <a:pos x="37" y="39"/>
                  </a:cxn>
                  <a:cxn ang="0">
                    <a:pos x="59" y="19"/>
                  </a:cxn>
                  <a:cxn ang="0">
                    <a:pos x="49" y="9"/>
                  </a:cxn>
                  <a:cxn ang="0">
                    <a:pos x="59" y="0"/>
                  </a:cxn>
                  <a:cxn ang="0">
                    <a:pos x="68" y="9"/>
                  </a:cxn>
                  <a:cxn ang="0">
                    <a:pos x="59" y="19"/>
                  </a:cxn>
                  <a:cxn ang="0">
                    <a:pos x="66" y="39"/>
                  </a:cxn>
                  <a:cxn ang="0">
                    <a:pos x="61" y="39"/>
                  </a:cxn>
                  <a:cxn ang="0">
                    <a:pos x="51" y="34"/>
                  </a:cxn>
                  <a:cxn ang="0">
                    <a:pos x="54" y="24"/>
                  </a:cxn>
                  <a:cxn ang="0">
                    <a:pos x="54" y="21"/>
                  </a:cxn>
                  <a:cxn ang="0">
                    <a:pos x="59" y="22"/>
                  </a:cxn>
                  <a:cxn ang="0">
                    <a:pos x="69" y="19"/>
                  </a:cxn>
                  <a:cxn ang="0">
                    <a:pos x="73" y="33"/>
                  </a:cxn>
                  <a:cxn ang="0">
                    <a:pos x="66" y="39"/>
                  </a:cxn>
                </a:cxnLst>
                <a:rect l="0" t="0" r="r" b="b"/>
                <a:pathLst>
                  <a:path w="73" h="68">
                    <a:moveTo>
                      <a:pt x="13" y="39"/>
                    </a:moveTo>
                    <a:cubicBezTo>
                      <a:pt x="8" y="39"/>
                      <a:pt x="8" y="39"/>
                      <a:pt x="8" y="39"/>
                    </a:cubicBezTo>
                    <a:cubicBezTo>
                      <a:pt x="4" y="39"/>
                      <a:pt x="0" y="37"/>
                      <a:pt x="0" y="33"/>
                    </a:cubicBezTo>
                    <a:cubicBezTo>
                      <a:pt x="0" y="29"/>
                      <a:pt x="0" y="19"/>
                      <a:pt x="5" y="19"/>
                    </a:cubicBezTo>
                    <a:cubicBezTo>
                      <a:pt x="6" y="19"/>
                      <a:pt x="10" y="22"/>
                      <a:pt x="15" y="22"/>
                    </a:cubicBezTo>
                    <a:cubicBezTo>
                      <a:pt x="17" y="22"/>
                      <a:pt x="18" y="22"/>
                      <a:pt x="20" y="21"/>
                    </a:cubicBezTo>
                    <a:cubicBezTo>
                      <a:pt x="20" y="22"/>
                      <a:pt x="20" y="23"/>
                      <a:pt x="20" y="24"/>
                    </a:cubicBezTo>
                    <a:cubicBezTo>
                      <a:pt x="20" y="27"/>
                      <a:pt x="21" y="31"/>
                      <a:pt x="23" y="34"/>
                    </a:cubicBezTo>
                    <a:cubicBezTo>
                      <a:pt x="19" y="34"/>
                      <a:pt x="15" y="36"/>
                      <a:pt x="13" y="39"/>
                    </a:cubicBezTo>
                    <a:close/>
                    <a:moveTo>
                      <a:pt x="15" y="19"/>
                    </a:moveTo>
                    <a:cubicBezTo>
                      <a:pt x="10" y="19"/>
                      <a:pt x="5" y="15"/>
                      <a:pt x="5" y="9"/>
                    </a:cubicBezTo>
                    <a:cubicBezTo>
                      <a:pt x="5" y="4"/>
                      <a:pt x="10" y="0"/>
                      <a:pt x="15" y="0"/>
                    </a:cubicBezTo>
                    <a:cubicBezTo>
                      <a:pt x="20" y="0"/>
                      <a:pt x="25" y="4"/>
                      <a:pt x="25" y="9"/>
                    </a:cubicBezTo>
                    <a:cubicBezTo>
                      <a:pt x="25" y="15"/>
                      <a:pt x="20" y="19"/>
                      <a:pt x="15" y="19"/>
                    </a:cubicBezTo>
                    <a:close/>
                    <a:moveTo>
                      <a:pt x="53" y="68"/>
                    </a:moveTo>
                    <a:cubicBezTo>
                      <a:pt x="20" y="68"/>
                      <a:pt x="20" y="68"/>
                      <a:pt x="20" y="68"/>
                    </a:cubicBezTo>
                    <a:cubicBezTo>
                      <a:pt x="14" y="68"/>
                      <a:pt x="10" y="64"/>
                      <a:pt x="10" y="58"/>
                    </a:cubicBezTo>
                    <a:cubicBezTo>
                      <a:pt x="10" y="49"/>
                      <a:pt x="12" y="36"/>
                      <a:pt x="23" y="36"/>
                    </a:cubicBezTo>
                    <a:cubicBezTo>
                      <a:pt x="25" y="36"/>
                      <a:pt x="29" y="41"/>
                      <a:pt x="37" y="41"/>
                    </a:cubicBezTo>
                    <a:cubicBezTo>
                      <a:pt x="44" y="41"/>
                      <a:pt x="49" y="36"/>
                      <a:pt x="50" y="36"/>
                    </a:cubicBezTo>
                    <a:cubicBezTo>
                      <a:pt x="62" y="36"/>
                      <a:pt x="64" y="49"/>
                      <a:pt x="64" y="58"/>
                    </a:cubicBezTo>
                    <a:cubicBezTo>
                      <a:pt x="64" y="64"/>
                      <a:pt x="60" y="68"/>
                      <a:pt x="53" y="68"/>
                    </a:cubicBezTo>
                    <a:close/>
                    <a:moveTo>
                      <a:pt x="37" y="39"/>
                    </a:moveTo>
                    <a:cubicBezTo>
                      <a:pt x="29" y="39"/>
                      <a:pt x="22" y="32"/>
                      <a:pt x="22" y="24"/>
                    </a:cubicBezTo>
                    <a:cubicBezTo>
                      <a:pt x="22" y="16"/>
                      <a:pt x="29" y="9"/>
                      <a:pt x="37" y="9"/>
                    </a:cubicBezTo>
                    <a:cubicBezTo>
                      <a:pt x="45" y="9"/>
                      <a:pt x="51" y="16"/>
                      <a:pt x="51" y="24"/>
                    </a:cubicBezTo>
                    <a:cubicBezTo>
                      <a:pt x="51" y="32"/>
                      <a:pt x="45" y="39"/>
                      <a:pt x="37" y="39"/>
                    </a:cubicBezTo>
                    <a:close/>
                    <a:moveTo>
                      <a:pt x="59" y="19"/>
                    </a:moveTo>
                    <a:cubicBezTo>
                      <a:pt x="53" y="19"/>
                      <a:pt x="49" y="15"/>
                      <a:pt x="49" y="9"/>
                    </a:cubicBezTo>
                    <a:cubicBezTo>
                      <a:pt x="49" y="4"/>
                      <a:pt x="53" y="0"/>
                      <a:pt x="59" y="0"/>
                    </a:cubicBezTo>
                    <a:cubicBezTo>
                      <a:pt x="64" y="0"/>
                      <a:pt x="68" y="4"/>
                      <a:pt x="68" y="9"/>
                    </a:cubicBezTo>
                    <a:cubicBezTo>
                      <a:pt x="68" y="15"/>
                      <a:pt x="64" y="19"/>
                      <a:pt x="59" y="19"/>
                    </a:cubicBezTo>
                    <a:close/>
                    <a:moveTo>
                      <a:pt x="66" y="39"/>
                    </a:moveTo>
                    <a:cubicBezTo>
                      <a:pt x="61" y="39"/>
                      <a:pt x="61" y="39"/>
                      <a:pt x="61" y="39"/>
                    </a:cubicBezTo>
                    <a:cubicBezTo>
                      <a:pt x="58" y="36"/>
                      <a:pt x="55" y="34"/>
                      <a:pt x="51" y="34"/>
                    </a:cubicBezTo>
                    <a:cubicBezTo>
                      <a:pt x="53" y="31"/>
                      <a:pt x="54" y="27"/>
                      <a:pt x="54" y="24"/>
                    </a:cubicBezTo>
                    <a:cubicBezTo>
                      <a:pt x="54" y="23"/>
                      <a:pt x="54" y="22"/>
                      <a:pt x="54" y="21"/>
                    </a:cubicBezTo>
                    <a:cubicBezTo>
                      <a:pt x="55" y="22"/>
                      <a:pt x="57" y="22"/>
                      <a:pt x="59" y="22"/>
                    </a:cubicBezTo>
                    <a:cubicBezTo>
                      <a:pt x="64" y="22"/>
                      <a:pt x="68" y="19"/>
                      <a:pt x="69" y="19"/>
                    </a:cubicBezTo>
                    <a:cubicBezTo>
                      <a:pt x="73" y="19"/>
                      <a:pt x="73" y="29"/>
                      <a:pt x="73" y="33"/>
                    </a:cubicBezTo>
                    <a:cubicBezTo>
                      <a:pt x="73" y="37"/>
                      <a:pt x="70" y="39"/>
                      <a:pt x="66" y="3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6" name="Cube 138"/>
            <p:cNvSpPr/>
            <p:nvPr/>
          </p:nvSpPr>
          <p:spPr bwMode="auto">
            <a:xfrm>
              <a:off x="4113185" y="4736231"/>
              <a:ext cx="1390273" cy="574492"/>
            </a:xfrm>
            <a:prstGeom prst="cube">
              <a:avLst>
                <a:gd name="adj" fmla="val 37500"/>
              </a:avLst>
            </a:prstGeom>
            <a:solidFill>
              <a:schemeClr val="accent2"/>
            </a:solidFill>
            <a:ln w="9525">
              <a:noFill/>
              <a:round/>
            </a:ln>
            <a:scene3d>
              <a:camera prst="orthographicFront">
                <a:rot lat="1200000" lon="0" rev="0"/>
              </a:camera>
              <a:lightRig rig="threePt" dir="t"/>
            </a:scene3d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</a:rPr>
                <a:t>输入标题文本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grpSp>
          <p:nvGrpSpPr>
            <p:cNvPr id="25" name="Group 5"/>
            <p:cNvGrpSpPr/>
            <p:nvPr/>
          </p:nvGrpSpPr>
          <p:grpSpPr>
            <a:xfrm>
              <a:off x="3038870" y="2707108"/>
              <a:ext cx="2227958" cy="1018921"/>
              <a:chOff x="3038870" y="2707108"/>
              <a:chExt cx="2227958" cy="1018921"/>
            </a:xfrm>
          </p:grpSpPr>
          <p:sp>
            <p:nvSpPr>
              <p:cNvPr id="29" name="TextBox 96"/>
              <p:cNvSpPr txBox="1"/>
              <p:nvPr/>
            </p:nvSpPr>
            <p:spPr bwMode="auto">
              <a:xfrm>
                <a:off x="3038870" y="2707108"/>
                <a:ext cx="2227958" cy="309958"/>
              </a:xfrm>
              <a:prstGeom prst="rect">
                <a:avLst/>
              </a:prstGeom>
              <a:noFill/>
            </p:spPr>
            <p:txBody>
              <a:bodyPr wrap="none" lIns="0" tIns="0" rIns="0" bIns="0" anchor="t" anchorCtr="0">
                <a:normAutofit/>
              </a:bodyPr>
              <a:lstStyle/>
              <a:p>
                <a:pPr algn="r" latinLnBrk="0"/>
                <a:r>
                  <a:rPr lang="zh-CN" altLang="en-US" sz="1400" dirty="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输入标题文本</a:t>
                </a:r>
                <a:endParaRPr lang="zh-CN" altLang="en-US" sz="1400" dirty="0">
                  <a:solidFill>
                    <a:schemeClr val="accent2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30" name="TextBox 97"/>
              <p:cNvSpPr txBox="1"/>
              <p:nvPr/>
            </p:nvSpPr>
            <p:spPr bwMode="auto">
              <a:xfrm>
                <a:off x="3038870" y="3017066"/>
                <a:ext cx="2227958" cy="708963"/>
              </a:xfrm>
              <a:prstGeom prst="rect">
                <a:avLst/>
              </a:prstGeom>
              <a:noFill/>
            </p:spPr>
            <p:txBody>
              <a:bodyPr wrap="square" lIns="0" tIns="0" rIns="0" bIns="0" anchor="t" anchorCtr="0">
                <a:norm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</a:rPr>
                  <a:t>请替换文字内容复制你的内容到此 </a:t>
                </a:r>
                <a:br>
                  <a:rPr lang="zh-CN" altLang="en-US" sz="1000" b="0" dirty="0">
                    <a:solidFill>
                      <a:schemeClr val="tx1"/>
                    </a:solidFill>
                    <a:effectLst/>
                  </a:rPr>
                </a:br>
                <a:endParaRPr lang="zh-CN" altLang="en-US" sz="1000" b="0" dirty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grpSp>
        <p:nvGrpSpPr>
          <p:cNvPr id="2" name="千图PPT彼岸天：ID 8661124库_组合 1"/>
          <p:cNvGrpSpPr/>
          <p:nvPr>
            <p:custDataLst>
              <p:tags r:id="rId7"/>
            </p:custDataLst>
          </p:nvPr>
        </p:nvGrpSpPr>
        <p:grpSpPr>
          <a:xfrm>
            <a:off x="738877" y="4473713"/>
            <a:ext cx="3312265" cy="1646956"/>
            <a:chOff x="738877" y="4473713"/>
            <a:chExt cx="3312265" cy="1646956"/>
          </a:xfrm>
        </p:grpSpPr>
        <p:grpSp>
          <p:nvGrpSpPr>
            <p:cNvPr id="13" name="Group 121"/>
            <p:cNvGrpSpPr/>
            <p:nvPr/>
          </p:nvGrpSpPr>
          <p:grpSpPr>
            <a:xfrm>
              <a:off x="2966835" y="4473713"/>
              <a:ext cx="771363" cy="771363"/>
              <a:chOff x="2489522" y="2978815"/>
              <a:chExt cx="517554" cy="517554"/>
            </a:xfrm>
          </p:grpSpPr>
          <p:sp>
            <p:nvSpPr>
              <p:cNvPr id="39" name="Oval 122"/>
              <p:cNvSpPr/>
              <p:nvPr/>
            </p:nvSpPr>
            <p:spPr bwMode="auto">
              <a:xfrm>
                <a:off x="2489522" y="2978815"/>
                <a:ext cx="517554" cy="517554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40" name="Group 123"/>
              <p:cNvGrpSpPr/>
              <p:nvPr/>
            </p:nvGrpSpPr>
            <p:grpSpPr>
              <a:xfrm>
                <a:off x="2600366" y="3088050"/>
                <a:ext cx="295866" cy="299084"/>
                <a:chOff x="4427538" y="1254125"/>
                <a:chExt cx="292100" cy="295275"/>
              </a:xfrm>
              <a:solidFill>
                <a:schemeClr val="bg1"/>
              </a:solidFill>
            </p:grpSpPr>
            <p:sp>
              <p:nvSpPr>
                <p:cNvPr id="41" name="Freeform: Shape 124"/>
                <p:cNvSpPr/>
                <p:nvPr/>
              </p:nvSpPr>
              <p:spPr bwMode="auto">
                <a:xfrm>
                  <a:off x="4471988" y="1287463"/>
                  <a:ext cx="33338" cy="33338"/>
                </a:xfrm>
                <a:custGeom>
                  <a:avLst/>
                  <a:gdLst/>
                  <a:ahLst/>
                  <a:cxnLst>
                    <a:cxn ang="0">
                      <a:pos x="12" y="7"/>
                    </a:cxn>
                    <a:cxn ang="0">
                      <a:pos x="7" y="2"/>
                    </a:cxn>
                    <a:cxn ang="0">
                      <a:pos x="2" y="2"/>
                    </a:cxn>
                    <a:cxn ang="0">
                      <a:pos x="2" y="7"/>
                    </a:cxn>
                    <a:cxn ang="0">
                      <a:pos x="7" y="12"/>
                    </a:cxn>
                    <a:cxn ang="0">
                      <a:pos x="12" y="12"/>
                    </a:cxn>
                    <a:cxn ang="0">
                      <a:pos x="12" y="7"/>
                    </a:cxn>
                  </a:cxnLst>
                  <a:rect l="0" t="0" r="r" b="b"/>
                  <a:pathLst>
                    <a:path w="13" h="13">
                      <a:moveTo>
                        <a:pt x="12" y="7"/>
                      </a:move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5" y="0"/>
                        <a:pt x="3" y="0"/>
                        <a:pt x="2" y="2"/>
                      </a:cubicBezTo>
                      <a:cubicBezTo>
                        <a:pt x="0" y="3"/>
                        <a:pt x="0" y="6"/>
                        <a:pt x="2" y="7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8" y="13"/>
                        <a:pt x="10" y="13"/>
                        <a:pt x="12" y="12"/>
                      </a:cubicBezTo>
                      <a:cubicBezTo>
                        <a:pt x="13" y="11"/>
                        <a:pt x="13" y="8"/>
                        <a:pt x="12" y="7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2" name="Freeform: Shape 125"/>
                <p:cNvSpPr/>
                <p:nvPr/>
              </p:nvSpPr>
              <p:spPr bwMode="auto">
                <a:xfrm>
                  <a:off x="4427538" y="1382713"/>
                  <a:ext cx="34925" cy="19050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4" y="7"/>
                    </a:cxn>
                    <a:cxn ang="0">
                      <a:pos x="11" y="7"/>
                    </a:cxn>
                    <a:cxn ang="0">
                      <a:pos x="14" y="4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14" h="7">
                      <a:moveTo>
                        <a:pt x="11" y="0"/>
                      </a:move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6"/>
                        <a:pt x="2" y="7"/>
                        <a:pt x="4" y="7"/>
                      </a:cubicBezTo>
                      <a:cubicBezTo>
                        <a:pt x="11" y="7"/>
                        <a:pt x="11" y="7"/>
                        <a:pt x="11" y="7"/>
                      </a:cubicBezTo>
                      <a:cubicBezTo>
                        <a:pt x="13" y="7"/>
                        <a:pt x="14" y="6"/>
                        <a:pt x="14" y="4"/>
                      </a:cubicBezTo>
                      <a:cubicBezTo>
                        <a:pt x="14" y="2"/>
                        <a:pt x="13" y="0"/>
                        <a:pt x="11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3" name="Freeform: Shape 126"/>
                <p:cNvSpPr/>
                <p:nvPr/>
              </p:nvSpPr>
              <p:spPr bwMode="auto">
                <a:xfrm>
                  <a:off x="4684713" y="1401763"/>
                  <a:ext cx="34925" cy="19050"/>
                </a:xfrm>
                <a:custGeom>
                  <a:avLst/>
                  <a:gdLst/>
                  <a:ahLst/>
                  <a:cxnLst>
                    <a:cxn ang="0">
                      <a:pos x="10" y="0"/>
                    </a:cxn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3" y="8"/>
                    </a:cxn>
                    <a:cxn ang="0">
                      <a:pos x="10" y="8"/>
                    </a:cxn>
                    <a:cxn ang="0">
                      <a:pos x="14" y="4"/>
                    </a:cxn>
                    <a:cxn ang="0">
                      <a:pos x="10" y="0"/>
                    </a:cxn>
                  </a:cxnLst>
                  <a:rect l="0" t="0" r="r" b="b"/>
                  <a:pathLst>
                    <a:path w="14" h="8">
                      <a:moveTo>
                        <a:pt x="10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1" y="0"/>
                        <a:pt x="0" y="2"/>
                        <a:pt x="0" y="4"/>
                      </a:cubicBezTo>
                      <a:cubicBezTo>
                        <a:pt x="0" y="6"/>
                        <a:pt x="1" y="8"/>
                        <a:pt x="3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2" y="8"/>
                        <a:pt x="14" y="6"/>
                        <a:pt x="14" y="4"/>
                      </a:cubicBezTo>
                      <a:cubicBezTo>
                        <a:pt x="14" y="2"/>
                        <a:pt x="12" y="0"/>
                        <a:pt x="1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4" name="Freeform: Shape 127"/>
                <p:cNvSpPr/>
                <p:nvPr/>
              </p:nvSpPr>
              <p:spPr bwMode="auto">
                <a:xfrm>
                  <a:off x="4654551" y="1303338"/>
                  <a:ext cx="31750" cy="31750"/>
                </a:xfrm>
                <a:custGeom>
                  <a:avLst/>
                  <a:gdLst/>
                  <a:ahLst/>
                  <a:cxnLst>
                    <a:cxn ang="0">
                      <a:pos x="12" y="1"/>
                    </a:cxn>
                    <a:cxn ang="0">
                      <a:pos x="6" y="1"/>
                    </a:cxn>
                    <a:cxn ang="0">
                      <a:pos x="1" y="6"/>
                    </a:cxn>
                    <a:cxn ang="0">
                      <a:pos x="1" y="11"/>
                    </a:cxn>
                    <a:cxn ang="0">
                      <a:pos x="6" y="11"/>
                    </a:cxn>
                    <a:cxn ang="0">
                      <a:pos x="12" y="6"/>
                    </a:cxn>
                    <a:cxn ang="0">
                      <a:pos x="12" y="1"/>
                    </a:cxn>
                  </a:cxnLst>
                  <a:rect l="0" t="0" r="r" b="b"/>
                  <a:pathLst>
                    <a:path w="13" h="13">
                      <a:moveTo>
                        <a:pt x="12" y="1"/>
                      </a:moveTo>
                      <a:cubicBezTo>
                        <a:pt x="10" y="0"/>
                        <a:pt x="8" y="0"/>
                        <a:pt x="6" y="1"/>
                      </a:cubicBezTo>
                      <a:cubicBezTo>
                        <a:pt x="1" y="6"/>
                        <a:pt x="1" y="6"/>
                        <a:pt x="1" y="6"/>
                      </a:cubicBezTo>
                      <a:cubicBezTo>
                        <a:pt x="0" y="7"/>
                        <a:pt x="0" y="10"/>
                        <a:pt x="1" y="11"/>
                      </a:cubicBezTo>
                      <a:cubicBezTo>
                        <a:pt x="3" y="13"/>
                        <a:pt x="5" y="13"/>
                        <a:pt x="6" y="11"/>
                      </a:cubicBezTo>
                      <a:cubicBezTo>
                        <a:pt x="12" y="6"/>
                        <a:pt x="12" y="6"/>
                        <a:pt x="12" y="6"/>
                      </a:cubicBezTo>
                      <a:cubicBezTo>
                        <a:pt x="13" y="5"/>
                        <a:pt x="13" y="2"/>
                        <a:pt x="12" y="1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5" name="Freeform: Shape 128"/>
                <p:cNvSpPr/>
                <p:nvPr/>
              </p:nvSpPr>
              <p:spPr bwMode="auto">
                <a:xfrm>
                  <a:off x="4573588" y="1254125"/>
                  <a:ext cx="17463" cy="38100"/>
                </a:xfrm>
                <a:custGeom>
                  <a:avLst/>
                  <a:gdLst/>
                  <a:ahLst/>
                  <a:cxnLst>
                    <a:cxn ang="0">
                      <a:pos x="4" y="15"/>
                    </a:cxn>
                    <a:cxn ang="0">
                      <a:pos x="6" y="14"/>
                    </a:cxn>
                    <a:cxn ang="0">
                      <a:pos x="7" y="11"/>
                    </a:cxn>
                    <a:cxn ang="0">
                      <a:pos x="7" y="4"/>
                    </a:cxn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0" y="4"/>
                    </a:cxn>
                    <a:cxn ang="0">
                      <a:pos x="0" y="11"/>
                    </a:cxn>
                    <a:cxn ang="0">
                      <a:pos x="4" y="15"/>
                    </a:cxn>
                  </a:cxnLst>
                  <a:rect l="0" t="0" r="r" b="b"/>
                  <a:pathLst>
                    <a:path w="7" h="15">
                      <a:moveTo>
                        <a:pt x="4" y="15"/>
                      </a:moveTo>
                      <a:cubicBezTo>
                        <a:pt x="5" y="15"/>
                        <a:pt x="6" y="14"/>
                        <a:pt x="6" y="14"/>
                      </a:cubicBezTo>
                      <a:cubicBezTo>
                        <a:pt x="7" y="13"/>
                        <a:pt x="7" y="12"/>
                        <a:pt x="7" y="11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2"/>
                        <a:pt x="6" y="0"/>
                        <a:pt x="4" y="0"/>
                      </a:cubicBezTo>
                      <a:cubicBezTo>
                        <a:pt x="2" y="0"/>
                        <a:pt x="1" y="1"/>
                        <a:pt x="0" y="3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3"/>
                        <a:pt x="2" y="15"/>
                        <a:pt x="4" y="1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6" name="Freeform: Shape 129"/>
                <p:cNvSpPr/>
                <p:nvPr/>
              </p:nvSpPr>
              <p:spPr bwMode="auto">
                <a:xfrm>
                  <a:off x="4500563" y="1327150"/>
                  <a:ext cx="146050" cy="166688"/>
                </a:xfrm>
                <a:custGeom>
                  <a:avLst/>
                  <a:gdLst/>
                  <a:ahLst/>
                  <a:cxnLst>
                    <a:cxn ang="0">
                      <a:pos x="29" y="0"/>
                    </a:cxn>
                    <a:cxn ang="0">
                      <a:pos x="0" y="29"/>
                    </a:cxn>
                    <a:cxn ang="0">
                      <a:pos x="14" y="54"/>
                    </a:cxn>
                    <a:cxn ang="0">
                      <a:pos x="14" y="66"/>
                    </a:cxn>
                    <a:cxn ang="0">
                      <a:pos x="44" y="66"/>
                    </a:cxn>
                    <a:cxn ang="0">
                      <a:pos x="44" y="54"/>
                    </a:cxn>
                    <a:cxn ang="0">
                      <a:pos x="58" y="29"/>
                    </a:cxn>
                    <a:cxn ang="0">
                      <a:pos x="29" y="0"/>
                    </a:cxn>
                    <a:cxn ang="0">
                      <a:pos x="40" y="48"/>
                    </a:cxn>
                    <a:cxn ang="0">
                      <a:pos x="36" y="50"/>
                    </a:cxn>
                    <a:cxn ang="0">
                      <a:pos x="36" y="54"/>
                    </a:cxn>
                    <a:cxn ang="0">
                      <a:pos x="36" y="58"/>
                    </a:cxn>
                    <a:cxn ang="0">
                      <a:pos x="22" y="58"/>
                    </a:cxn>
                    <a:cxn ang="0">
                      <a:pos x="22" y="54"/>
                    </a:cxn>
                    <a:cxn ang="0">
                      <a:pos x="22" y="50"/>
                    </a:cxn>
                    <a:cxn ang="0">
                      <a:pos x="18" y="48"/>
                    </a:cxn>
                    <a:cxn ang="0">
                      <a:pos x="7" y="29"/>
                    </a:cxn>
                    <a:cxn ang="0">
                      <a:pos x="29" y="8"/>
                    </a:cxn>
                    <a:cxn ang="0">
                      <a:pos x="51" y="29"/>
                    </a:cxn>
                    <a:cxn ang="0">
                      <a:pos x="40" y="48"/>
                    </a:cxn>
                  </a:cxnLst>
                  <a:rect l="0" t="0" r="r" b="b"/>
                  <a:pathLst>
                    <a:path w="58" h="66">
                      <a:moveTo>
                        <a:pt x="29" y="0"/>
                      </a:moveTo>
                      <a:cubicBezTo>
                        <a:pt x="13" y="0"/>
                        <a:pt x="0" y="13"/>
                        <a:pt x="0" y="29"/>
                      </a:cubicBezTo>
                      <a:cubicBezTo>
                        <a:pt x="0" y="40"/>
                        <a:pt x="6" y="49"/>
                        <a:pt x="14" y="54"/>
                      </a:cubicBezTo>
                      <a:cubicBezTo>
                        <a:pt x="14" y="66"/>
                        <a:pt x="14" y="66"/>
                        <a:pt x="14" y="66"/>
                      </a:cubicBezTo>
                      <a:cubicBezTo>
                        <a:pt x="44" y="66"/>
                        <a:pt x="44" y="66"/>
                        <a:pt x="44" y="66"/>
                      </a:cubicBezTo>
                      <a:cubicBezTo>
                        <a:pt x="44" y="54"/>
                        <a:pt x="44" y="54"/>
                        <a:pt x="44" y="54"/>
                      </a:cubicBezTo>
                      <a:cubicBezTo>
                        <a:pt x="52" y="49"/>
                        <a:pt x="58" y="40"/>
                        <a:pt x="58" y="29"/>
                      </a:cubicBezTo>
                      <a:cubicBezTo>
                        <a:pt x="58" y="13"/>
                        <a:pt x="45" y="0"/>
                        <a:pt x="29" y="0"/>
                      </a:cubicBezTo>
                      <a:close/>
                      <a:moveTo>
                        <a:pt x="40" y="48"/>
                      </a:moveTo>
                      <a:cubicBezTo>
                        <a:pt x="36" y="50"/>
                        <a:pt x="36" y="50"/>
                        <a:pt x="36" y="50"/>
                      </a:cubicBezTo>
                      <a:cubicBezTo>
                        <a:pt x="36" y="54"/>
                        <a:pt x="36" y="54"/>
                        <a:pt x="36" y="54"/>
                      </a:cubicBezTo>
                      <a:cubicBezTo>
                        <a:pt x="36" y="58"/>
                        <a:pt x="36" y="58"/>
                        <a:pt x="36" y="58"/>
                      </a:cubicBezTo>
                      <a:cubicBezTo>
                        <a:pt x="22" y="58"/>
                        <a:pt x="22" y="58"/>
                        <a:pt x="22" y="58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22" y="50"/>
                        <a:pt x="22" y="50"/>
                        <a:pt x="22" y="50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1" y="44"/>
                        <a:pt x="7" y="37"/>
                        <a:pt x="7" y="29"/>
                      </a:cubicBezTo>
                      <a:cubicBezTo>
                        <a:pt x="7" y="17"/>
                        <a:pt x="17" y="8"/>
                        <a:pt x="29" y="8"/>
                      </a:cubicBezTo>
                      <a:cubicBezTo>
                        <a:pt x="41" y="8"/>
                        <a:pt x="51" y="17"/>
                        <a:pt x="51" y="29"/>
                      </a:cubicBezTo>
                      <a:cubicBezTo>
                        <a:pt x="51" y="37"/>
                        <a:pt x="47" y="44"/>
                        <a:pt x="40" y="4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7" name="Freeform: Shape 130"/>
                <p:cNvSpPr/>
                <p:nvPr/>
              </p:nvSpPr>
              <p:spPr bwMode="auto">
                <a:xfrm>
                  <a:off x="4535488" y="1511300"/>
                  <a:ext cx="76200" cy="38100"/>
                </a:xfrm>
                <a:custGeom>
                  <a:avLst/>
                  <a:gdLst/>
                  <a:ahLst/>
                  <a:cxnLst>
                    <a:cxn ang="0">
                      <a:pos x="0" y="7"/>
                    </a:cxn>
                    <a:cxn ang="0">
                      <a:pos x="8" y="7"/>
                    </a:cxn>
                    <a:cxn ang="0">
                      <a:pos x="8" y="8"/>
                    </a:cxn>
                    <a:cxn ang="0">
                      <a:pos x="15" y="15"/>
                    </a:cxn>
                    <a:cxn ang="0">
                      <a:pos x="22" y="8"/>
                    </a:cxn>
                    <a:cxn ang="0">
                      <a:pos x="22" y="7"/>
                    </a:cxn>
                    <a:cxn ang="0">
                      <a:pos x="30" y="7"/>
                    </a:cxn>
                    <a:cxn ang="0">
                      <a:pos x="30" y="0"/>
                    </a:cxn>
                    <a:cxn ang="0">
                      <a:pos x="0" y="0"/>
                    </a:cxn>
                    <a:cxn ang="0">
                      <a:pos x="0" y="7"/>
                    </a:cxn>
                  </a:cxnLst>
                  <a:rect l="0" t="0" r="r" b="b"/>
                  <a:pathLst>
                    <a:path w="30" h="15">
                      <a:moveTo>
                        <a:pt x="0" y="7"/>
                      </a:moveTo>
                      <a:cubicBezTo>
                        <a:pt x="8" y="7"/>
                        <a:pt x="8" y="7"/>
                        <a:pt x="8" y="7"/>
                      </a:cubicBezTo>
                      <a:cubicBezTo>
                        <a:pt x="8" y="8"/>
                        <a:pt x="8" y="8"/>
                        <a:pt x="8" y="8"/>
                      </a:cubicBezTo>
                      <a:cubicBezTo>
                        <a:pt x="8" y="12"/>
                        <a:pt x="11" y="15"/>
                        <a:pt x="15" y="15"/>
                      </a:cubicBezTo>
                      <a:cubicBezTo>
                        <a:pt x="19" y="15"/>
                        <a:pt x="22" y="12"/>
                        <a:pt x="22" y="8"/>
                      </a:cubicBezTo>
                      <a:cubicBezTo>
                        <a:pt x="22" y="7"/>
                        <a:pt x="22" y="7"/>
                        <a:pt x="22" y="7"/>
                      </a:cubicBezTo>
                      <a:cubicBezTo>
                        <a:pt x="30" y="7"/>
                        <a:pt x="30" y="7"/>
                        <a:pt x="30" y="7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sp>
          <p:nvSpPr>
            <p:cNvPr id="15" name="Cube 135"/>
            <p:cNvSpPr/>
            <p:nvPr/>
          </p:nvSpPr>
          <p:spPr bwMode="auto">
            <a:xfrm>
              <a:off x="2660869" y="5546177"/>
              <a:ext cx="1390273" cy="574492"/>
            </a:xfrm>
            <a:prstGeom prst="cube">
              <a:avLst>
                <a:gd name="adj" fmla="val 37500"/>
              </a:avLst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none" lIns="91440" tIns="45720" rIns="91440" bIns="45720" anchor="ctr" anchorCtr="1" compatLnSpc="1">
              <a:norm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</a:rPr>
                <a:t>输入标题文本</a:t>
              </a:r>
              <a:endParaRPr lang="zh-CN" altLang="en-US" sz="1200" b="1" dirty="0">
                <a:solidFill>
                  <a:schemeClr val="bg1"/>
                </a:solidFill>
              </a:endParaRPr>
            </a:p>
          </p:txBody>
        </p:sp>
        <p:grpSp>
          <p:nvGrpSpPr>
            <p:cNvPr id="26" name="Group 98"/>
            <p:cNvGrpSpPr/>
            <p:nvPr/>
          </p:nvGrpSpPr>
          <p:grpSpPr>
            <a:xfrm>
              <a:off x="738877" y="4511521"/>
              <a:ext cx="2227958" cy="1018921"/>
              <a:chOff x="5703893" y="1340008"/>
              <a:chExt cx="2227958" cy="1018921"/>
            </a:xfrm>
          </p:grpSpPr>
          <p:sp>
            <p:nvSpPr>
              <p:cNvPr id="27" name="TextBox 99"/>
              <p:cNvSpPr txBox="1"/>
              <p:nvPr/>
            </p:nvSpPr>
            <p:spPr bwMode="auto">
              <a:xfrm>
                <a:off x="5703893" y="1340008"/>
                <a:ext cx="2227958" cy="309958"/>
              </a:xfrm>
              <a:prstGeom prst="rect">
                <a:avLst/>
              </a:prstGeom>
              <a:noFill/>
            </p:spPr>
            <p:txBody>
              <a:bodyPr wrap="none" lIns="0" tIns="0" rIns="288000" bIns="0" anchor="t" anchorCtr="0">
                <a:normAutofit/>
              </a:bodyPr>
              <a:lstStyle/>
              <a:p>
                <a:pPr algn="r" latinLnBrk="0"/>
                <a:r>
                  <a:rPr lang="zh-CN" altLang="en-US" sz="1400" dirty="0">
                    <a:solidFill>
                      <a:schemeClr val="accent1">
                        <a:lumMod val="100000"/>
                      </a:schemeClr>
                    </a:solidFill>
                    <a:effectLst/>
                  </a:rPr>
                  <a:t>输入标题文本</a:t>
                </a:r>
                <a:endParaRPr lang="zh-CN" altLang="en-US" sz="1400" dirty="0">
                  <a:solidFill>
                    <a:schemeClr val="accent1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28" name="TextBox 100"/>
              <p:cNvSpPr txBox="1"/>
              <p:nvPr/>
            </p:nvSpPr>
            <p:spPr bwMode="auto">
              <a:xfrm>
                <a:off x="5703893" y="1649966"/>
                <a:ext cx="2227958" cy="708963"/>
              </a:xfrm>
              <a:prstGeom prst="rect">
                <a:avLst/>
              </a:prstGeom>
              <a:noFill/>
            </p:spPr>
            <p:txBody>
              <a:bodyPr wrap="square" lIns="0" tIns="0" rIns="288000" bIns="0" anchor="t" anchorCtr="0">
                <a:normAutofit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 b="0" dirty="0">
                    <a:solidFill>
                      <a:schemeClr val="tx1"/>
                    </a:solidFill>
                    <a:effectLst/>
                  </a:rPr>
                  <a:t>请替换文字内容复制你的内容到此 </a:t>
                </a:r>
                <a:br>
                  <a:rPr lang="zh-CN" altLang="en-US" sz="1000" b="0" dirty="0">
                    <a:solidFill>
                      <a:schemeClr val="tx1"/>
                    </a:solidFill>
                    <a:effectLst/>
                  </a:rPr>
                </a:br>
                <a:endParaRPr lang="zh-CN" altLang="en-US" sz="1000" b="0" dirty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gallery dir="l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74133" y="2884234"/>
            <a:ext cx="5301451" cy="108952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5400" spc="300" dirty="0">
                <a:latin typeface="造字工房版黑（非商用）常规体" pitchFamily="50" charset="-122"/>
                <a:ea typeface="造字工房版黑（非商用）常规体" pitchFamily="50" charset="-122"/>
              </a:rPr>
              <a:t>感谢您的观看！</a:t>
            </a:r>
            <a:endParaRPr lang="zh-CN" altLang="en-US" sz="5400" spc="300" dirty="0">
              <a:latin typeface="造字工房版黑（非商用）常规体" pitchFamily="50" charset="-122"/>
              <a:ea typeface="造字工房版黑（非商用）常规体" pitchFamily="50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2342" y="3851719"/>
            <a:ext cx="71997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/>
              <a:t>Lorem ipsum dolor sit amet, consectetuer adipiscing elit.Aenean commodo ligula eget dolor. </a:t>
            </a:r>
            <a:endParaRPr lang="en-US" altLang="zh-CN" sz="1200" dirty="0"/>
          </a:p>
          <a:p>
            <a:r>
              <a:rPr lang="zh-CN" altLang="en-US" sz="1200" dirty="0"/>
              <a:t>Aenean massa. Cum sociis natoque penatibus et magnis dis parturient montes,nascetur ridiculus</a:t>
            </a:r>
            <a:endParaRPr lang="en-US" altLang="zh-CN" sz="1200" dirty="0"/>
          </a:p>
          <a:p>
            <a:r>
              <a:rPr lang="zh-CN" altLang="en-US" sz="1200" dirty="0"/>
              <a:t> mus. Donec quam felis, ultricies nec.</a:t>
            </a:r>
            <a:endParaRPr lang="zh-CN" altLang="en-US" sz="1200" dirty="0"/>
          </a:p>
        </p:txBody>
      </p:sp>
      <p:sp>
        <p:nvSpPr>
          <p:cNvPr id="8" name="文本框 7"/>
          <p:cNvSpPr txBox="1"/>
          <p:nvPr/>
        </p:nvSpPr>
        <p:spPr>
          <a:xfrm>
            <a:off x="3442447" y="4756416"/>
            <a:ext cx="2443298" cy="396583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dirty="0">
                <a:latin typeface="汉仪菱心体简" panose="02010400000101010101" pitchFamily="2" charset="-122"/>
                <a:ea typeface="汉仪菱心体简" panose="02010400000101010101" pitchFamily="2" charset="-122"/>
              </a:rPr>
              <a:t>    日期：</a:t>
            </a:r>
            <a:r>
              <a:rPr lang="en-US" altLang="zh-CN">
                <a:latin typeface="汉仪菱心体简" panose="02010400000101010101" pitchFamily="2" charset="-122"/>
                <a:ea typeface="汉仪菱心体简" panose="02010400000101010101" pitchFamily="2" charset="-122"/>
              </a:rPr>
              <a:t>201X/12/30</a:t>
            </a:r>
            <a:endParaRPr lang="zh-CN" altLang="en-US" dirty="0">
              <a:latin typeface="汉仪菱心体简" panose="02010400000101010101" pitchFamily="2" charset="-122"/>
              <a:ea typeface="汉仪菱心体简" panose="0201040000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Click="0" advTm="5000">
        <p14:ripple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0457" y="-35665"/>
            <a:ext cx="12180610" cy="6893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1568" y="2587120"/>
            <a:ext cx="12189499" cy="12374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10000+套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精品</a:t>
            </a:r>
            <a:r>
              <a:rPr kumimoji="0" lang="en-US" altLang="zh-CN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PPT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全部免费</a:t>
            </a:r>
            <a:r>
              <a:rPr kumimoji="0" lang="zh-CN" altLang="en-US" sz="277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n-cs"/>
              </a:rPr>
              <a:t>下载</a:t>
            </a:r>
            <a:endParaRPr kumimoji="0" lang="en-US" altLang="zh-CN" sz="277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337" y="1400486"/>
            <a:ext cx="2504692" cy="76188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0815" y="4134378"/>
            <a:ext cx="3799893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110311" y="1135063"/>
            <a:ext cx="738664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章节标题</a:t>
            </a:r>
            <a:endParaRPr lang="zh-CN" altLang="en-US" sz="3600" dirty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0674648" y="1179513"/>
            <a:ext cx="461665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章节一</a:t>
            </a:r>
            <a:endParaRPr lang="zh-CN" altLang="en-US" dirty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9810690" y="0"/>
            <a:ext cx="40011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4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Chapter Title</a:t>
            </a:r>
            <a:endParaRPr lang="zh-CN" altLang="en-US" sz="140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8116441" y="1921868"/>
            <a:ext cx="788987" cy="78629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壹</a:t>
            </a:r>
            <a:endParaRPr lang="zh-CN" altLang="en-US" sz="40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9937385" y="943902"/>
            <a:ext cx="1084516" cy="77528"/>
          </a:xfrm>
          <a:prstGeom prst="rect">
            <a:avLst/>
          </a:prstGeom>
          <a:noFill/>
          <a:ln w="12700" cmpd="sng">
            <a:solidFill>
              <a:srgbClr val="C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3" name="Rectangle 23"/>
          <p:cNvSpPr>
            <a:spLocks noChangeArrowheads="1"/>
          </p:cNvSpPr>
          <p:nvPr/>
        </p:nvSpPr>
        <p:spPr bwMode="auto">
          <a:xfrm>
            <a:off x="9937385" y="3825277"/>
            <a:ext cx="1084516" cy="77528"/>
          </a:xfrm>
          <a:prstGeom prst="rect">
            <a:avLst/>
          </a:prstGeom>
          <a:noFill/>
          <a:ln w="12700" cmpd="sng">
            <a:solidFill>
              <a:srgbClr val="C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252164" y="2800132"/>
            <a:ext cx="627864" cy="2942472"/>
          </a:xfrm>
          <a:prstGeom prst="rect">
            <a:avLst/>
          </a:prstGeom>
          <a:noFill/>
        </p:spPr>
        <p:txBody>
          <a:bodyPr vert="eaVert"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请输入您的标题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utoUpdateAnimBg="0"/>
      <p:bldP spid="9" grpId="0" bldLvl="0" autoUpdateAnimBg="0"/>
      <p:bldP spid="10" grpId="0" bldLvl="0" autoUpdateAnimBg="0"/>
      <p:bldP spid="11" grpId="0" animBg="1"/>
      <p:bldP spid="12" grpId="0" animBg="1" autoUpdateAnimBg="0"/>
      <p:bldP spid="13" grpId="0" animBg="1" autoUpdateAnimBg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4426749" y="2052460"/>
            <a:ext cx="3335338" cy="903916"/>
            <a:chOff x="4426749" y="2052460"/>
            <a:chExt cx="3335338" cy="903916"/>
          </a:xfrm>
        </p:grpSpPr>
        <p:sp>
          <p:nvSpPr>
            <p:cNvPr id="4" name="TextBox 1"/>
            <p:cNvSpPr txBox="1"/>
            <p:nvPr/>
          </p:nvSpPr>
          <p:spPr>
            <a:xfrm>
              <a:off x="4641850" y="2052460"/>
              <a:ext cx="2908300" cy="408745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/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5" name="TextBox 2"/>
            <p:cNvSpPr txBox="1"/>
            <p:nvPr/>
          </p:nvSpPr>
          <p:spPr>
            <a:xfrm>
              <a:off x="4426749" y="2545399"/>
              <a:ext cx="3335338" cy="410977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 anchor="ctr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dirty="0"/>
                <a:t>请替换文字内容复制你的内容到此</a:t>
              </a:r>
              <a:br>
                <a:rPr lang="zh-CN" altLang="en-US" dirty="0"/>
              </a:br>
              <a:endParaRPr lang="zh-CN" altLang="en-US" dirty="0"/>
            </a:p>
          </p:txBody>
        </p:sp>
      </p:grpSp>
      <p:grpSp>
        <p:nvGrpSpPr>
          <p:cNvPr id="45" name="千图PPT彼岸天：ID 8661124库_组合 44"/>
          <p:cNvGrpSpPr/>
          <p:nvPr>
            <p:custDataLst>
              <p:tags r:id="rId2"/>
            </p:custDataLst>
          </p:nvPr>
        </p:nvGrpSpPr>
        <p:grpSpPr>
          <a:xfrm>
            <a:off x="7452302" y="2988815"/>
            <a:ext cx="3157539" cy="932607"/>
            <a:chOff x="7452302" y="2988815"/>
            <a:chExt cx="3157539" cy="932607"/>
          </a:xfrm>
        </p:grpSpPr>
        <p:sp>
          <p:nvSpPr>
            <p:cNvPr id="6" name="Rectangle 3"/>
            <p:cNvSpPr/>
            <p:nvPr/>
          </p:nvSpPr>
          <p:spPr>
            <a:xfrm>
              <a:off x="7642151" y="3257550"/>
              <a:ext cx="2967690" cy="663872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 anchor="ctr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请替换文字内容复制你的内容到此</a:t>
              </a:r>
              <a:b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7" name="Rectangle 4"/>
            <p:cNvSpPr/>
            <p:nvPr/>
          </p:nvSpPr>
          <p:spPr>
            <a:xfrm>
              <a:off x="7452302" y="2988815"/>
              <a:ext cx="1273348" cy="407572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zh-CN" altLang="en-US" sz="1400" b="1" dirty="0">
                  <a:solidFill>
                    <a:schemeClr val="accent2"/>
                  </a:solidFill>
                </a:rPr>
                <a:t>输入标题文本</a:t>
              </a:r>
              <a:endParaRPr lang="zh-CN" altLang="en-US" sz="1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6" name="千图PPT彼岸天：ID 8661124库_组合 45"/>
          <p:cNvGrpSpPr/>
          <p:nvPr>
            <p:custDataLst>
              <p:tags r:id="rId3"/>
            </p:custDataLst>
          </p:nvPr>
        </p:nvGrpSpPr>
        <p:grpSpPr>
          <a:xfrm>
            <a:off x="8286500" y="3994990"/>
            <a:ext cx="3000998" cy="1006373"/>
            <a:chOff x="8286500" y="3994990"/>
            <a:chExt cx="3000998" cy="1006373"/>
          </a:xfrm>
        </p:grpSpPr>
        <p:sp>
          <p:nvSpPr>
            <p:cNvPr id="8" name="Rectangle 5"/>
            <p:cNvSpPr/>
            <p:nvPr/>
          </p:nvSpPr>
          <p:spPr>
            <a:xfrm>
              <a:off x="8319808" y="4337491"/>
              <a:ext cx="2967690" cy="663872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 anchor="ctr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请替换文字内容复制你的内容到此</a:t>
              </a:r>
              <a:b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9" name="Rectangle 6"/>
            <p:cNvSpPr/>
            <p:nvPr/>
          </p:nvSpPr>
          <p:spPr>
            <a:xfrm>
              <a:off x="8286500" y="3994990"/>
              <a:ext cx="1273347" cy="407388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400" b="1" dirty="0">
                  <a:solidFill>
                    <a:schemeClr val="accent4"/>
                  </a:solidFill>
                </a:rPr>
                <a:t>输入标题文本</a:t>
              </a:r>
              <a:endParaRPr lang="zh-CN" altLang="en-US" sz="14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47" name="千图PPT彼岸天：ID 8661124库_组合 46"/>
          <p:cNvGrpSpPr/>
          <p:nvPr>
            <p:custDataLst>
              <p:tags r:id="rId4"/>
            </p:custDataLst>
          </p:nvPr>
        </p:nvGrpSpPr>
        <p:grpSpPr>
          <a:xfrm>
            <a:off x="778061" y="4006773"/>
            <a:ext cx="3130817" cy="916005"/>
            <a:chOff x="778061" y="4006773"/>
            <a:chExt cx="3130817" cy="916005"/>
          </a:xfrm>
        </p:grpSpPr>
        <p:sp>
          <p:nvSpPr>
            <p:cNvPr id="10" name="Rectangle 7"/>
            <p:cNvSpPr/>
            <p:nvPr/>
          </p:nvSpPr>
          <p:spPr>
            <a:xfrm>
              <a:off x="778061" y="4337489"/>
              <a:ext cx="3094132" cy="585289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 anchor="ctr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请替换文字内容复制你的内容到此</a:t>
              </a:r>
              <a:b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Rectangle 8"/>
            <p:cNvSpPr/>
            <p:nvPr/>
          </p:nvSpPr>
          <p:spPr>
            <a:xfrm>
              <a:off x="1295932" y="4006773"/>
              <a:ext cx="2612946" cy="407388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400" b="1" dirty="0">
                  <a:solidFill>
                    <a:schemeClr val="accent4"/>
                  </a:solidFill>
                </a:rPr>
                <a:t>输入标题文本</a:t>
              </a:r>
              <a:endParaRPr lang="zh-CN" altLang="en-US" sz="1400" b="1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44" name="千图PPT彼岸天：ID 8661124库_组合 43"/>
          <p:cNvGrpSpPr/>
          <p:nvPr>
            <p:custDataLst>
              <p:tags r:id="rId5"/>
            </p:custDataLst>
          </p:nvPr>
        </p:nvGrpSpPr>
        <p:grpSpPr>
          <a:xfrm>
            <a:off x="1622729" y="2986240"/>
            <a:ext cx="3121893" cy="885283"/>
            <a:chOff x="1622729" y="2986240"/>
            <a:chExt cx="3121893" cy="885283"/>
          </a:xfrm>
        </p:grpSpPr>
        <p:sp>
          <p:nvSpPr>
            <p:cNvPr id="12" name="Rectangle 9"/>
            <p:cNvSpPr/>
            <p:nvPr/>
          </p:nvSpPr>
          <p:spPr>
            <a:xfrm>
              <a:off x="1622729" y="3286234"/>
              <a:ext cx="3094132" cy="585289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 anchor="ctr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请替换文字内容复制你的内容到此</a:t>
              </a:r>
              <a:b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</a:br>
              <a:endPara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Rectangle 10"/>
            <p:cNvSpPr/>
            <p:nvPr/>
          </p:nvSpPr>
          <p:spPr>
            <a:xfrm>
              <a:off x="2131676" y="2986240"/>
              <a:ext cx="2612946" cy="407572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400" b="1" dirty="0">
                  <a:solidFill>
                    <a:schemeClr val="accent2"/>
                  </a:solidFill>
                </a:rPr>
                <a:t>输入标题文本</a:t>
              </a:r>
              <a:endParaRPr lang="zh-CN" altLang="en-US" sz="1400" b="1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14" name="千图PPT彼岸天：ID 8661124库_组合 11"/>
          <p:cNvGrpSpPr/>
          <p:nvPr>
            <p:custDataLst>
              <p:tags r:id="rId6"/>
            </p:custDataLst>
          </p:nvPr>
        </p:nvGrpSpPr>
        <p:grpSpPr>
          <a:xfrm>
            <a:off x="4087575" y="4076066"/>
            <a:ext cx="1423993" cy="2857335"/>
            <a:chOff x="4087575" y="4076066"/>
            <a:chExt cx="1423993" cy="2857335"/>
          </a:xfrm>
        </p:grpSpPr>
        <p:sp>
          <p:nvSpPr>
            <p:cNvPr id="39" name="Freeform: Shape 12"/>
            <p:cNvSpPr/>
            <p:nvPr/>
          </p:nvSpPr>
          <p:spPr>
            <a:xfrm>
              <a:off x="4087575" y="6201193"/>
              <a:ext cx="1119673" cy="732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8"/>
                  </a:moveTo>
                  <a:lnTo>
                    <a:pt x="21600" y="0"/>
                  </a:lnTo>
                  <a:cubicBezTo>
                    <a:pt x="21573" y="7200"/>
                    <a:pt x="21545" y="14400"/>
                    <a:pt x="21518" y="21600"/>
                  </a:cubicBezTo>
                  <a:lnTo>
                    <a:pt x="0" y="2160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40" name="Freeform: Shape 13"/>
            <p:cNvSpPr/>
            <p:nvPr/>
          </p:nvSpPr>
          <p:spPr>
            <a:xfrm>
              <a:off x="4087575" y="4076066"/>
              <a:ext cx="1423993" cy="2134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600" extrusionOk="0">
                  <a:moveTo>
                    <a:pt x="9693" y="0"/>
                  </a:moveTo>
                  <a:lnTo>
                    <a:pt x="9693" y="16921"/>
                  </a:lnTo>
                  <a:cubicBezTo>
                    <a:pt x="9414" y="17911"/>
                    <a:pt x="9030" y="18397"/>
                    <a:pt x="7110" y="18984"/>
                  </a:cubicBezTo>
                  <a:lnTo>
                    <a:pt x="0" y="21600"/>
                  </a:lnTo>
                  <a:lnTo>
                    <a:pt x="16960" y="21583"/>
                  </a:lnTo>
                  <a:lnTo>
                    <a:pt x="20122" y="18984"/>
                  </a:lnTo>
                  <a:cubicBezTo>
                    <a:pt x="21338" y="18162"/>
                    <a:pt x="21600" y="18045"/>
                    <a:pt x="21545" y="16418"/>
                  </a:cubicBezTo>
                  <a:lnTo>
                    <a:pt x="21545" y="17"/>
                  </a:lnTo>
                  <a:lnTo>
                    <a:pt x="9693" y="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41" name="Group 14"/>
            <p:cNvGrpSpPr/>
            <p:nvPr/>
          </p:nvGrpSpPr>
          <p:grpSpPr>
            <a:xfrm>
              <a:off x="4861052" y="4256682"/>
              <a:ext cx="531900" cy="528283"/>
              <a:chOff x="4861052" y="4256682"/>
              <a:chExt cx="531900" cy="528283"/>
            </a:xfrm>
          </p:grpSpPr>
          <p:sp>
            <p:nvSpPr>
              <p:cNvPr id="42" name="Oval 15"/>
              <p:cNvSpPr/>
              <p:nvPr/>
            </p:nvSpPr>
            <p:spPr>
              <a:xfrm flipH="1">
                <a:off x="4861052" y="4256682"/>
                <a:ext cx="531900" cy="528283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DCDEE0"/>
                </a:solidFill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Freeform: Shape 16"/>
              <p:cNvSpPr/>
              <p:nvPr/>
            </p:nvSpPr>
            <p:spPr>
              <a:xfrm>
                <a:off x="5043623" y="4400718"/>
                <a:ext cx="166775" cy="240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3" h="21572" extrusionOk="0">
                    <a:moveTo>
                      <a:pt x="10303" y="0"/>
                    </a:moveTo>
                    <a:cubicBezTo>
                      <a:pt x="3072" y="0"/>
                      <a:pt x="350" y="3280"/>
                      <a:pt x="27" y="6210"/>
                    </a:cubicBezTo>
                    <a:cubicBezTo>
                      <a:pt x="-484" y="10854"/>
                      <a:pt x="6355" y="12351"/>
                      <a:pt x="6355" y="17014"/>
                    </a:cubicBezTo>
                    <a:cubicBezTo>
                      <a:pt x="6355" y="17014"/>
                      <a:pt x="14303" y="17014"/>
                      <a:pt x="14303" y="17014"/>
                    </a:cubicBezTo>
                    <a:cubicBezTo>
                      <a:pt x="14303" y="12351"/>
                      <a:pt x="21116" y="10854"/>
                      <a:pt x="20605" y="6210"/>
                    </a:cubicBezTo>
                    <a:cubicBezTo>
                      <a:pt x="20282" y="3280"/>
                      <a:pt x="17537" y="0"/>
                      <a:pt x="10303" y="0"/>
                    </a:cubicBezTo>
                    <a:close/>
                    <a:moveTo>
                      <a:pt x="6127" y="18465"/>
                    </a:moveTo>
                    <a:cubicBezTo>
                      <a:pt x="6127" y="18465"/>
                      <a:pt x="6127" y="20689"/>
                      <a:pt x="6127" y="20689"/>
                    </a:cubicBezTo>
                    <a:cubicBezTo>
                      <a:pt x="7289" y="21235"/>
                      <a:pt x="8640" y="21600"/>
                      <a:pt x="10278" y="21570"/>
                    </a:cubicBezTo>
                    <a:cubicBezTo>
                      <a:pt x="11918" y="21600"/>
                      <a:pt x="13267" y="21235"/>
                      <a:pt x="14429" y="20689"/>
                    </a:cubicBezTo>
                    <a:lnTo>
                      <a:pt x="14429" y="18465"/>
                    </a:lnTo>
                    <a:lnTo>
                      <a:pt x="6127" y="18465"/>
                    </a:lnTo>
                    <a:close/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15" name="千图PPT彼岸天：ID 8661124库_组合 17"/>
          <p:cNvGrpSpPr/>
          <p:nvPr>
            <p:custDataLst>
              <p:tags r:id="rId7"/>
            </p:custDataLst>
          </p:nvPr>
        </p:nvGrpSpPr>
        <p:grpSpPr>
          <a:xfrm>
            <a:off x="6703228" y="4069430"/>
            <a:ext cx="1460775" cy="2865344"/>
            <a:chOff x="6703228" y="4069430"/>
            <a:chExt cx="1460775" cy="2865344"/>
          </a:xfrm>
        </p:grpSpPr>
        <p:sp>
          <p:nvSpPr>
            <p:cNvPr id="34" name="Freeform: Shape 18"/>
            <p:cNvSpPr/>
            <p:nvPr/>
          </p:nvSpPr>
          <p:spPr>
            <a:xfrm>
              <a:off x="7019330" y="6210531"/>
              <a:ext cx="1115426" cy="724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88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5" name="Freeform: Shape 19"/>
            <p:cNvSpPr/>
            <p:nvPr/>
          </p:nvSpPr>
          <p:spPr>
            <a:xfrm flipH="1">
              <a:off x="6703228" y="4069430"/>
              <a:ext cx="1460775" cy="2148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600" extrusionOk="0">
                  <a:moveTo>
                    <a:pt x="9693" y="0"/>
                  </a:moveTo>
                  <a:lnTo>
                    <a:pt x="9693" y="16921"/>
                  </a:lnTo>
                  <a:cubicBezTo>
                    <a:pt x="9414" y="17911"/>
                    <a:pt x="9030" y="18397"/>
                    <a:pt x="7110" y="18984"/>
                  </a:cubicBezTo>
                  <a:lnTo>
                    <a:pt x="0" y="21600"/>
                  </a:lnTo>
                  <a:lnTo>
                    <a:pt x="16960" y="21583"/>
                  </a:lnTo>
                  <a:lnTo>
                    <a:pt x="20122" y="18984"/>
                  </a:lnTo>
                  <a:cubicBezTo>
                    <a:pt x="21338" y="18162"/>
                    <a:pt x="21600" y="18045"/>
                    <a:pt x="21545" y="16418"/>
                  </a:cubicBezTo>
                  <a:lnTo>
                    <a:pt x="21545" y="17"/>
                  </a:lnTo>
                  <a:lnTo>
                    <a:pt x="9693" y="0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36" name="Group 20"/>
            <p:cNvGrpSpPr/>
            <p:nvPr/>
          </p:nvGrpSpPr>
          <p:grpSpPr>
            <a:xfrm>
              <a:off x="6823274" y="4256682"/>
              <a:ext cx="531900" cy="528283"/>
              <a:chOff x="6823274" y="4256682"/>
              <a:chExt cx="531900" cy="528283"/>
            </a:xfrm>
          </p:grpSpPr>
          <p:sp>
            <p:nvSpPr>
              <p:cNvPr id="37" name="Oval 21"/>
              <p:cNvSpPr/>
              <p:nvPr/>
            </p:nvSpPr>
            <p:spPr>
              <a:xfrm flipH="1">
                <a:off x="6823274" y="4256682"/>
                <a:ext cx="531900" cy="528283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DCDEE0"/>
                </a:solidFill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Freeform: Shape 22"/>
              <p:cNvSpPr/>
              <p:nvPr/>
            </p:nvSpPr>
            <p:spPr>
              <a:xfrm>
                <a:off x="6992029" y="4398677"/>
                <a:ext cx="194391" cy="2442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15" h="21072" extrusionOk="0">
                    <a:moveTo>
                      <a:pt x="17468" y="6506"/>
                    </a:moveTo>
                    <a:cubicBezTo>
                      <a:pt x="16410" y="7763"/>
                      <a:pt x="15333" y="6878"/>
                      <a:pt x="13824" y="5996"/>
                    </a:cubicBezTo>
                    <a:cubicBezTo>
                      <a:pt x="12317" y="5116"/>
                      <a:pt x="10950" y="4575"/>
                      <a:pt x="12006" y="3318"/>
                    </a:cubicBezTo>
                    <a:cubicBezTo>
                      <a:pt x="13062" y="2059"/>
                      <a:pt x="15140" y="1754"/>
                      <a:pt x="16648" y="2634"/>
                    </a:cubicBezTo>
                    <a:cubicBezTo>
                      <a:pt x="18155" y="3515"/>
                      <a:pt x="18522" y="5248"/>
                      <a:pt x="17468" y="6506"/>
                    </a:cubicBezTo>
                    <a:close/>
                    <a:moveTo>
                      <a:pt x="20868" y="4865"/>
                    </a:moveTo>
                    <a:cubicBezTo>
                      <a:pt x="20191" y="1663"/>
                      <a:pt x="16530" y="-474"/>
                      <a:pt x="12691" y="90"/>
                    </a:cubicBezTo>
                    <a:cubicBezTo>
                      <a:pt x="8853" y="655"/>
                      <a:pt x="5613" y="3118"/>
                      <a:pt x="6290" y="6320"/>
                    </a:cubicBezTo>
                    <a:cubicBezTo>
                      <a:pt x="6436" y="7009"/>
                      <a:pt x="6840" y="8088"/>
                      <a:pt x="7318" y="8862"/>
                    </a:cubicBezTo>
                    <a:lnTo>
                      <a:pt x="346" y="17166"/>
                    </a:lnTo>
                    <a:cubicBezTo>
                      <a:pt x="90" y="17473"/>
                      <a:pt x="-56" y="18024"/>
                      <a:pt x="20" y="18392"/>
                    </a:cubicBezTo>
                    <a:lnTo>
                      <a:pt x="470" y="20511"/>
                    </a:lnTo>
                    <a:cubicBezTo>
                      <a:pt x="547" y="20879"/>
                      <a:pt x="971" y="21126"/>
                      <a:pt x="1412" y="21061"/>
                    </a:cubicBezTo>
                    <a:lnTo>
                      <a:pt x="3454" y="20761"/>
                    </a:lnTo>
                    <a:cubicBezTo>
                      <a:pt x="3895" y="20696"/>
                      <a:pt x="4457" y="20387"/>
                      <a:pt x="4700" y="20072"/>
                    </a:cubicBezTo>
                    <a:lnTo>
                      <a:pt x="7456" y="16513"/>
                    </a:lnTo>
                    <a:lnTo>
                      <a:pt x="7480" y="16490"/>
                    </a:lnTo>
                    <a:lnTo>
                      <a:pt x="9346" y="16216"/>
                    </a:lnTo>
                    <a:lnTo>
                      <a:pt x="12566" y="12046"/>
                    </a:lnTo>
                    <a:cubicBezTo>
                      <a:pt x="13623" y="12195"/>
                      <a:pt x="15142" y="12146"/>
                      <a:pt x="16039" y="12013"/>
                    </a:cubicBezTo>
                    <a:cubicBezTo>
                      <a:pt x="19878" y="11449"/>
                      <a:pt x="21544" y="8068"/>
                      <a:pt x="20868" y="486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16" name="千图PPT彼岸天：ID 8661124库_组合 23"/>
          <p:cNvGrpSpPr/>
          <p:nvPr>
            <p:custDataLst>
              <p:tags r:id="rId8"/>
            </p:custDataLst>
          </p:nvPr>
        </p:nvGrpSpPr>
        <p:grpSpPr>
          <a:xfrm>
            <a:off x="5198752" y="3124230"/>
            <a:ext cx="1833090" cy="3809173"/>
            <a:chOff x="5198752" y="3124230"/>
            <a:chExt cx="1833090" cy="3809173"/>
          </a:xfrm>
        </p:grpSpPr>
        <p:sp>
          <p:nvSpPr>
            <p:cNvPr id="29" name="Freeform: Shape 24"/>
            <p:cNvSpPr/>
            <p:nvPr/>
          </p:nvSpPr>
          <p:spPr>
            <a:xfrm>
              <a:off x="5198752" y="6199202"/>
              <a:ext cx="1833090" cy="734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cubicBezTo>
                    <a:pt x="21592" y="7200"/>
                    <a:pt x="21583" y="14400"/>
                    <a:pt x="21575" y="21600"/>
                  </a:cubicBezTo>
                  <a:lnTo>
                    <a:pt x="25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30" name="Freeform: Shape 25"/>
            <p:cNvSpPr/>
            <p:nvPr/>
          </p:nvSpPr>
          <p:spPr>
            <a:xfrm>
              <a:off x="5198753" y="3124230"/>
              <a:ext cx="1823183" cy="3081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77" y="15"/>
                  </a:moveTo>
                  <a:lnTo>
                    <a:pt x="17879" y="0"/>
                  </a:lnTo>
                  <a:cubicBezTo>
                    <a:pt x="17905" y="5744"/>
                    <a:pt x="17932" y="11487"/>
                    <a:pt x="17959" y="17231"/>
                  </a:cubicBezTo>
                  <a:cubicBezTo>
                    <a:pt x="18000" y="18452"/>
                    <a:pt x="18327" y="18585"/>
                    <a:pt x="19309" y="19469"/>
                  </a:cubicBezTo>
                  <a:lnTo>
                    <a:pt x="21600" y="21600"/>
                  </a:lnTo>
                  <a:lnTo>
                    <a:pt x="0" y="21585"/>
                  </a:lnTo>
                  <a:lnTo>
                    <a:pt x="2618" y="19055"/>
                  </a:lnTo>
                  <a:cubicBezTo>
                    <a:pt x="3395" y="18340"/>
                    <a:pt x="3436" y="18360"/>
                    <a:pt x="3477" y="16679"/>
                  </a:cubicBezTo>
                  <a:lnTo>
                    <a:pt x="3477" y="15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31" name="Group 26"/>
            <p:cNvGrpSpPr/>
            <p:nvPr/>
          </p:nvGrpSpPr>
          <p:grpSpPr>
            <a:xfrm>
              <a:off x="5773684" y="3366524"/>
              <a:ext cx="644632" cy="640249"/>
              <a:chOff x="5773684" y="3366524"/>
              <a:chExt cx="644632" cy="640249"/>
            </a:xfrm>
          </p:grpSpPr>
          <p:sp>
            <p:nvSpPr>
              <p:cNvPr id="32" name="Oval 27"/>
              <p:cNvSpPr/>
              <p:nvPr/>
            </p:nvSpPr>
            <p:spPr>
              <a:xfrm flipH="1">
                <a:off x="5773684" y="3366524"/>
                <a:ext cx="644632" cy="640249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DCDEE0"/>
                </a:solidFill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Freeform: Shape 28"/>
              <p:cNvSpPr/>
              <p:nvPr/>
            </p:nvSpPr>
            <p:spPr>
              <a:xfrm rot="1878951">
                <a:off x="5969189" y="3564549"/>
                <a:ext cx="277311" cy="277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7" y="7822"/>
                    </a:moveTo>
                    <a:cubicBezTo>
                      <a:pt x="20468" y="10162"/>
                      <a:pt x="18217" y="11779"/>
                      <a:pt x="15729" y="11779"/>
                    </a:cubicBezTo>
                    <a:cubicBezTo>
                      <a:pt x="12478" y="11779"/>
                      <a:pt x="9833" y="9137"/>
                      <a:pt x="9833" y="5890"/>
                    </a:cubicBezTo>
                    <a:cubicBezTo>
                      <a:pt x="9833" y="2642"/>
                      <a:pt x="12478" y="0"/>
                      <a:pt x="15729" y="0"/>
                    </a:cubicBezTo>
                    <a:cubicBezTo>
                      <a:pt x="16690" y="0"/>
                      <a:pt x="17941" y="289"/>
                      <a:pt x="18744" y="828"/>
                    </a:cubicBezTo>
                    <a:cubicBezTo>
                      <a:pt x="18875" y="920"/>
                      <a:pt x="18954" y="1039"/>
                      <a:pt x="18954" y="1196"/>
                    </a:cubicBezTo>
                    <a:cubicBezTo>
                      <a:pt x="18954" y="1341"/>
                      <a:pt x="18862" y="1486"/>
                      <a:pt x="18744" y="1564"/>
                    </a:cubicBezTo>
                    <a:lnTo>
                      <a:pt x="14887" y="3786"/>
                    </a:lnTo>
                    <a:lnTo>
                      <a:pt x="14887" y="6731"/>
                    </a:lnTo>
                    <a:lnTo>
                      <a:pt x="17427" y="8138"/>
                    </a:lnTo>
                    <a:cubicBezTo>
                      <a:pt x="17862" y="7888"/>
                      <a:pt x="20916" y="5969"/>
                      <a:pt x="21179" y="5969"/>
                    </a:cubicBezTo>
                    <a:cubicBezTo>
                      <a:pt x="21442" y="5969"/>
                      <a:pt x="21600" y="6166"/>
                      <a:pt x="21600" y="6429"/>
                    </a:cubicBezTo>
                    <a:cubicBezTo>
                      <a:pt x="21600" y="6863"/>
                      <a:pt x="21442" y="7402"/>
                      <a:pt x="21297" y="7822"/>
                    </a:cubicBezTo>
                    <a:close/>
                    <a:moveTo>
                      <a:pt x="3936" y="16828"/>
                    </a:moveTo>
                    <a:cubicBezTo>
                      <a:pt x="3475" y="16828"/>
                      <a:pt x="3093" y="17209"/>
                      <a:pt x="3093" y="17669"/>
                    </a:cubicBezTo>
                    <a:cubicBezTo>
                      <a:pt x="3093" y="18129"/>
                      <a:pt x="3475" y="18511"/>
                      <a:pt x="3936" y="18511"/>
                    </a:cubicBezTo>
                    <a:cubicBezTo>
                      <a:pt x="4396" y="18511"/>
                      <a:pt x="4778" y="18129"/>
                      <a:pt x="4778" y="17669"/>
                    </a:cubicBezTo>
                    <a:cubicBezTo>
                      <a:pt x="4778" y="17209"/>
                      <a:pt x="4396" y="16828"/>
                      <a:pt x="3936" y="16828"/>
                    </a:cubicBezTo>
                    <a:close/>
                    <a:moveTo>
                      <a:pt x="4278" y="21114"/>
                    </a:moveTo>
                    <a:cubicBezTo>
                      <a:pt x="3975" y="21416"/>
                      <a:pt x="3541" y="21600"/>
                      <a:pt x="3093" y="21600"/>
                    </a:cubicBezTo>
                    <a:cubicBezTo>
                      <a:pt x="2646" y="21600"/>
                      <a:pt x="2211" y="21416"/>
                      <a:pt x="1895" y="21114"/>
                    </a:cubicBezTo>
                    <a:lnTo>
                      <a:pt x="500" y="19694"/>
                    </a:lnTo>
                    <a:cubicBezTo>
                      <a:pt x="184" y="19391"/>
                      <a:pt x="0" y="18958"/>
                      <a:pt x="0" y="18511"/>
                    </a:cubicBezTo>
                    <a:cubicBezTo>
                      <a:pt x="0" y="18064"/>
                      <a:pt x="184" y="17630"/>
                      <a:pt x="500" y="17314"/>
                    </a:cubicBezTo>
                    <a:lnTo>
                      <a:pt x="9464" y="8361"/>
                    </a:lnTo>
                    <a:cubicBezTo>
                      <a:pt x="10148" y="10084"/>
                      <a:pt x="11531" y="11464"/>
                      <a:pt x="13255" y="12148"/>
                    </a:cubicBezTo>
                    <a:cubicBezTo>
                      <a:pt x="13255" y="12148"/>
                      <a:pt x="4278" y="21114"/>
                      <a:pt x="4278" y="2111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17" name="千图PPT彼岸天：ID 8661124库_组合 29"/>
          <p:cNvGrpSpPr/>
          <p:nvPr>
            <p:custDataLst>
              <p:tags r:id="rId9"/>
            </p:custDataLst>
          </p:nvPr>
        </p:nvGrpSpPr>
        <p:grpSpPr>
          <a:xfrm>
            <a:off x="2859792" y="5007998"/>
            <a:ext cx="1871310" cy="1925404"/>
            <a:chOff x="2859792" y="5007998"/>
            <a:chExt cx="1871310" cy="1925404"/>
          </a:xfrm>
        </p:grpSpPr>
        <p:sp>
          <p:nvSpPr>
            <p:cNvPr id="24" name="Rectangle 30"/>
            <p:cNvSpPr/>
            <p:nvPr/>
          </p:nvSpPr>
          <p:spPr>
            <a:xfrm>
              <a:off x="2880141" y="6204183"/>
              <a:ext cx="1221588" cy="729219"/>
            </a:xfrm>
            <a:prstGeom prst="rect">
              <a:avLst/>
            </a:prstGeom>
            <a:solidFill>
              <a:schemeClr val="accent4">
                <a:alpha val="9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5" name="Freeform: Shape 31"/>
            <p:cNvSpPr/>
            <p:nvPr/>
          </p:nvSpPr>
          <p:spPr>
            <a:xfrm>
              <a:off x="2859792" y="5007998"/>
              <a:ext cx="1871310" cy="1202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53" y="0"/>
                  </a:moveTo>
                  <a:lnTo>
                    <a:pt x="12053" y="16637"/>
                  </a:lnTo>
                  <a:cubicBezTo>
                    <a:pt x="12073" y="17403"/>
                    <a:pt x="11824" y="18268"/>
                    <a:pt x="9786" y="18893"/>
                  </a:cubicBezTo>
                  <a:lnTo>
                    <a:pt x="0" y="21600"/>
                  </a:lnTo>
                  <a:lnTo>
                    <a:pt x="14201" y="21600"/>
                  </a:lnTo>
                  <a:lnTo>
                    <a:pt x="19213" y="18893"/>
                  </a:lnTo>
                  <a:cubicBezTo>
                    <a:pt x="21292" y="17793"/>
                    <a:pt x="21401" y="17568"/>
                    <a:pt x="21600" y="15848"/>
                  </a:cubicBezTo>
                  <a:lnTo>
                    <a:pt x="21600" y="0"/>
                  </a:lnTo>
                  <a:lnTo>
                    <a:pt x="12053" y="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6" name="Group 32"/>
            <p:cNvGrpSpPr/>
            <p:nvPr/>
          </p:nvGrpSpPr>
          <p:grpSpPr>
            <a:xfrm>
              <a:off x="4041864" y="5134837"/>
              <a:ext cx="531900" cy="528283"/>
              <a:chOff x="4041864" y="5134837"/>
              <a:chExt cx="531900" cy="528283"/>
            </a:xfrm>
          </p:grpSpPr>
          <p:sp>
            <p:nvSpPr>
              <p:cNvPr id="27" name="Oval 33"/>
              <p:cNvSpPr/>
              <p:nvPr/>
            </p:nvSpPr>
            <p:spPr>
              <a:xfrm flipH="1">
                <a:off x="4041864" y="5134837"/>
                <a:ext cx="531900" cy="528283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DCDEE0"/>
                </a:solidFill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" name="Freeform: Shape 34"/>
              <p:cNvSpPr/>
              <p:nvPr/>
            </p:nvSpPr>
            <p:spPr>
              <a:xfrm>
                <a:off x="4191719" y="5282852"/>
                <a:ext cx="232193" cy="2322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856" y="13527"/>
                    </a:moveTo>
                    <a:lnTo>
                      <a:pt x="21138" y="9731"/>
                    </a:lnTo>
                    <a:cubicBezTo>
                      <a:pt x="21392" y="9659"/>
                      <a:pt x="21600" y="9385"/>
                      <a:pt x="21600" y="9120"/>
                    </a:cubicBezTo>
                    <a:lnTo>
                      <a:pt x="21600" y="2520"/>
                    </a:lnTo>
                    <a:lnTo>
                      <a:pt x="4680" y="2520"/>
                    </a:lnTo>
                    <a:lnTo>
                      <a:pt x="4680" y="481"/>
                    </a:lnTo>
                    <a:cubicBezTo>
                      <a:pt x="4680" y="217"/>
                      <a:pt x="4465" y="0"/>
                      <a:pt x="4200" y="0"/>
                    </a:cubicBezTo>
                    <a:lnTo>
                      <a:pt x="480" y="0"/>
                    </a:lnTo>
                    <a:cubicBezTo>
                      <a:pt x="217" y="0"/>
                      <a:pt x="0" y="217"/>
                      <a:pt x="0" y="481"/>
                    </a:cubicBezTo>
                    <a:lnTo>
                      <a:pt x="0" y="2400"/>
                    </a:lnTo>
                    <a:lnTo>
                      <a:pt x="2332" y="2400"/>
                    </a:lnTo>
                    <a:lnTo>
                      <a:pt x="4693" y="13269"/>
                    </a:lnTo>
                    <a:lnTo>
                      <a:pt x="4920" y="14400"/>
                    </a:lnTo>
                    <a:lnTo>
                      <a:pt x="4920" y="16200"/>
                    </a:lnTo>
                    <a:cubicBezTo>
                      <a:pt x="4920" y="16463"/>
                      <a:pt x="5137" y="16680"/>
                      <a:pt x="5400" y="16680"/>
                    </a:cubicBezTo>
                    <a:lnTo>
                      <a:pt x="21119" y="16680"/>
                    </a:lnTo>
                    <a:cubicBezTo>
                      <a:pt x="21383" y="16680"/>
                      <a:pt x="21600" y="16463"/>
                      <a:pt x="21600" y="16200"/>
                    </a:cubicBezTo>
                    <a:lnTo>
                      <a:pt x="21600" y="14400"/>
                    </a:lnTo>
                    <a:lnTo>
                      <a:pt x="8103" y="14400"/>
                    </a:lnTo>
                    <a:cubicBezTo>
                      <a:pt x="6723" y="14400"/>
                      <a:pt x="6694" y="13860"/>
                      <a:pt x="7856" y="13527"/>
                    </a:cubicBezTo>
                    <a:close/>
                    <a:moveTo>
                      <a:pt x="15599" y="19200"/>
                    </a:moveTo>
                    <a:cubicBezTo>
                      <a:pt x="15599" y="20525"/>
                      <a:pt x="16674" y="21600"/>
                      <a:pt x="17999" y="21600"/>
                    </a:cubicBezTo>
                    <a:cubicBezTo>
                      <a:pt x="19326" y="21600"/>
                      <a:pt x="20399" y="20525"/>
                      <a:pt x="20399" y="19200"/>
                    </a:cubicBezTo>
                    <a:cubicBezTo>
                      <a:pt x="20399" y="17874"/>
                      <a:pt x="19326" y="16800"/>
                      <a:pt x="17999" y="16800"/>
                    </a:cubicBezTo>
                    <a:cubicBezTo>
                      <a:pt x="16674" y="16800"/>
                      <a:pt x="15599" y="17874"/>
                      <a:pt x="15599" y="19200"/>
                    </a:cubicBezTo>
                    <a:close/>
                    <a:moveTo>
                      <a:pt x="3599" y="19200"/>
                    </a:moveTo>
                    <a:cubicBezTo>
                      <a:pt x="3599" y="20525"/>
                      <a:pt x="4674" y="21600"/>
                      <a:pt x="6001" y="21600"/>
                    </a:cubicBezTo>
                    <a:cubicBezTo>
                      <a:pt x="7326" y="21600"/>
                      <a:pt x="8399" y="20525"/>
                      <a:pt x="8399" y="19200"/>
                    </a:cubicBezTo>
                    <a:cubicBezTo>
                      <a:pt x="8399" y="17874"/>
                      <a:pt x="7326" y="16800"/>
                      <a:pt x="6001" y="16800"/>
                    </a:cubicBezTo>
                    <a:cubicBezTo>
                      <a:pt x="4674" y="16800"/>
                      <a:pt x="3599" y="17874"/>
                      <a:pt x="3599" y="192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18" name="千图PPT彼岸天：ID 8661124库_组合 35"/>
          <p:cNvGrpSpPr/>
          <p:nvPr>
            <p:custDataLst>
              <p:tags r:id="rId10"/>
            </p:custDataLst>
          </p:nvPr>
        </p:nvGrpSpPr>
        <p:grpSpPr>
          <a:xfrm>
            <a:off x="7500026" y="5007998"/>
            <a:ext cx="1872726" cy="1925404"/>
            <a:chOff x="7500026" y="5007998"/>
            <a:chExt cx="1872726" cy="1925404"/>
          </a:xfrm>
        </p:grpSpPr>
        <p:sp>
          <p:nvSpPr>
            <p:cNvPr id="19" name="Rectangle 36"/>
            <p:cNvSpPr/>
            <p:nvPr/>
          </p:nvSpPr>
          <p:spPr>
            <a:xfrm>
              <a:off x="8130281" y="6204183"/>
              <a:ext cx="1223005" cy="729219"/>
            </a:xfrm>
            <a:prstGeom prst="rect">
              <a:avLst/>
            </a:prstGeom>
            <a:solidFill>
              <a:schemeClr val="accent4">
                <a:alpha val="9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0" name="Freeform: Shape 37"/>
            <p:cNvSpPr/>
            <p:nvPr/>
          </p:nvSpPr>
          <p:spPr>
            <a:xfrm flipH="1">
              <a:off x="7500026" y="5007998"/>
              <a:ext cx="1872726" cy="1202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53" y="0"/>
                  </a:moveTo>
                  <a:lnTo>
                    <a:pt x="12053" y="16637"/>
                  </a:lnTo>
                  <a:cubicBezTo>
                    <a:pt x="12073" y="17403"/>
                    <a:pt x="11824" y="18268"/>
                    <a:pt x="9786" y="18893"/>
                  </a:cubicBezTo>
                  <a:lnTo>
                    <a:pt x="0" y="21600"/>
                  </a:lnTo>
                  <a:lnTo>
                    <a:pt x="14201" y="21600"/>
                  </a:lnTo>
                  <a:lnTo>
                    <a:pt x="19213" y="18893"/>
                  </a:lnTo>
                  <a:cubicBezTo>
                    <a:pt x="21292" y="17793"/>
                    <a:pt x="21401" y="17568"/>
                    <a:pt x="21600" y="15848"/>
                  </a:cubicBezTo>
                  <a:lnTo>
                    <a:pt x="21600" y="0"/>
                  </a:lnTo>
                  <a:lnTo>
                    <a:pt x="12053" y="0"/>
                  </a:ln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1" name="Group 38"/>
            <p:cNvGrpSpPr/>
            <p:nvPr/>
          </p:nvGrpSpPr>
          <p:grpSpPr>
            <a:xfrm>
              <a:off x="7646923" y="5134837"/>
              <a:ext cx="531900" cy="528283"/>
              <a:chOff x="7646923" y="5134837"/>
              <a:chExt cx="531900" cy="528283"/>
            </a:xfrm>
          </p:grpSpPr>
          <p:sp>
            <p:nvSpPr>
              <p:cNvPr id="22" name="Oval 39"/>
              <p:cNvSpPr/>
              <p:nvPr/>
            </p:nvSpPr>
            <p:spPr>
              <a:xfrm flipH="1">
                <a:off x="7646923" y="5134837"/>
                <a:ext cx="531900" cy="528283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DCDEE0"/>
                </a:solidFill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3" name="Freeform: Shape 40"/>
              <p:cNvSpPr/>
              <p:nvPr/>
            </p:nvSpPr>
            <p:spPr>
              <a:xfrm>
                <a:off x="7796777" y="5281284"/>
                <a:ext cx="267417" cy="2353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041" y="15188"/>
                    </a:moveTo>
                    <a:cubicBezTo>
                      <a:pt x="8905" y="14174"/>
                      <a:pt x="8222" y="13317"/>
                      <a:pt x="8222" y="11485"/>
                    </a:cubicBezTo>
                    <a:cubicBezTo>
                      <a:pt x="8222" y="10385"/>
                      <a:pt x="8875" y="10744"/>
                      <a:pt x="9161" y="8730"/>
                    </a:cubicBezTo>
                    <a:cubicBezTo>
                      <a:pt x="9279" y="7894"/>
                      <a:pt x="9855" y="8716"/>
                      <a:pt x="9966" y="6808"/>
                    </a:cubicBezTo>
                    <a:cubicBezTo>
                      <a:pt x="9966" y="6047"/>
                      <a:pt x="9651" y="5858"/>
                      <a:pt x="9651" y="5858"/>
                    </a:cubicBezTo>
                    <a:cubicBezTo>
                      <a:pt x="9651" y="5858"/>
                      <a:pt x="9811" y="4733"/>
                      <a:pt x="9873" y="3867"/>
                    </a:cubicBezTo>
                    <a:cubicBezTo>
                      <a:pt x="9951" y="2788"/>
                      <a:pt x="9396" y="0"/>
                      <a:pt x="6431" y="0"/>
                    </a:cubicBezTo>
                    <a:cubicBezTo>
                      <a:pt x="3466" y="0"/>
                      <a:pt x="2909" y="2788"/>
                      <a:pt x="2987" y="3867"/>
                    </a:cubicBezTo>
                    <a:cubicBezTo>
                      <a:pt x="3050" y="4733"/>
                      <a:pt x="3210" y="5858"/>
                      <a:pt x="3210" y="5858"/>
                    </a:cubicBezTo>
                    <a:cubicBezTo>
                      <a:pt x="3210" y="5858"/>
                      <a:pt x="2895" y="6047"/>
                      <a:pt x="2895" y="6808"/>
                    </a:cubicBezTo>
                    <a:cubicBezTo>
                      <a:pt x="3005" y="8716"/>
                      <a:pt x="3582" y="7894"/>
                      <a:pt x="3700" y="8730"/>
                    </a:cubicBezTo>
                    <a:cubicBezTo>
                      <a:pt x="3987" y="10744"/>
                      <a:pt x="4639" y="10385"/>
                      <a:pt x="4639" y="11485"/>
                    </a:cubicBezTo>
                    <a:cubicBezTo>
                      <a:pt x="4639" y="13317"/>
                      <a:pt x="3956" y="14174"/>
                      <a:pt x="1819" y="15188"/>
                    </a:cubicBezTo>
                    <a:cubicBezTo>
                      <a:pt x="1169" y="15497"/>
                      <a:pt x="0" y="15976"/>
                      <a:pt x="0" y="17129"/>
                    </a:cubicBezTo>
                    <a:lnTo>
                      <a:pt x="0" y="21600"/>
                    </a:lnTo>
                    <a:lnTo>
                      <a:pt x="15005" y="21600"/>
                    </a:lnTo>
                    <a:cubicBezTo>
                      <a:pt x="15005" y="21600"/>
                      <a:pt x="15005" y="18955"/>
                      <a:pt x="15005" y="18248"/>
                    </a:cubicBezTo>
                    <a:cubicBezTo>
                      <a:pt x="15005" y="17196"/>
                      <a:pt x="13184" y="16207"/>
                      <a:pt x="11041" y="15188"/>
                    </a:cubicBezTo>
                    <a:close/>
                    <a:moveTo>
                      <a:pt x="21600" y="21600"/>
                    </a:moveTo>
                    <a:cubicBezTo>
                      <a:pt x="21600" y="21600"/>
                      <a:pt x="21557" y="16953"/>
                      <a:pt x="21307" y="16471"/>
                    </a:cubicBezTo>
                    <a:cubicBezTo>
                      <a:pt x="20935" y="15754"/>
                      <a:pt x="20071" y="15261"/>
                      <a:pt x="18463" y="14498"/>
                    </a:cubicBezTo>
                    <a:cubicBezTo>
                      <a:pt x="16861" y="13736"/>
                      <a:pt x="16349" y="13094"/>
                      <a:pt x="16349" y="11720"/>
                    </a:cubicBezTo>
                    <a:cubicBezTo>
                      <a:pt x="16349" y="10894"/>
                      <a:pt x="16838" y="11164"/>
                      <a:pt x="17053" y="9653"/>
                    </a:cubicBezTo>
                    <a:cubicBezTo>
                      <a:pt x="17142" y="9026"/>
                      <a:pt x="17574" y="9643"/>
                      <a:pt x="17657" y="8212"/>
                    </a:cubicBezTo>
                    <a:cubicBezTo>
                      <a:pt x="17657" y="7642"/>
                      <a:pt x="17420" y="7499"/>
                      <a:pt x="17420" y="7499"/>
                    </a:cubicBezTo>
                    <a:cubicBezTo>
                      <a:pt x="17420" y="7499"/>
                      <a:pt x="17541" y="6656"/>
                      <a:pt x="17588" y="6006"/>
                    </a:cubicBezTo>
                    <a:cubicBezTo>
                      <a:pt x="17646" y="5197"/>
                      <a:pt x="17229" y="3106"/>
                      <a:pt x="15005" y="3106"/>
                    </a:cubicBezTo>
                    <a:cubicBezTo>
                      <a:pt x="12781" y="3106"/>
                      <a:pt x="12365" y="5197"/>
                      <a:pt x="12422" y="6006"/>
                    </a:cubicBezTo>
                    <a:cubicBezTo>
                      <a:pt x="12469" y="6656"/>
                      <a:pt x="12589" y="7499"/>
                      <a:pt x="12589" y="7499"/>
                    </a:cubicBezTo>
                    <a:cubicBezTo>
                      <a:pt x="12589" y="7499"/>
                      <a:pt x="12353" y="7642"/>
                      <a:pt x="12353" y="8212"/>
                    </a:cubicBezTo>
                    <a:cubicBezTo>
                      <a:pt x="12437" y="9643"/>
                      <a:pt x="12868" y="9026"/>
                      <a:pt x="12957" y="9653"/>
                    </a:cubicBezTo>
                    <a:cubicBezTo>
                      <a:pt x="13173" y="11164"/>
                      <a:pt x="13662" y="10894"/>
                      <a:pt x="13662" y="11720"/>
                    </a:cubicBezTo>
                    <a:cubicBezTo>
                      <a:pt x="13662" y="12655"/>
                      <a:pt x="13424" y="13250"/>
                      <a:pt x="12768" y="13776"/>
                    </a:cubicBezTo>
                    <a:cubicBezTo>
                      <a:pt x="16268" y="15766"/>
                      <a:pt x="16737" y="16172"/>
                      <a:pt x="16737" y="17952"/>
                    </a:cubicBezTo>
                    <a:lnTo>
                      <a:pt x="16737" y="21600"/>
                    </a:lnTo>
                    <a:cubicBezTo>
                      <a:pt x="16737" y="21600"/>
                      <a:pt x="21600" y="21600"/>
                      <a:pt x="21600" y="216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千图PPT彼岸天：ID 8661124矩形 1"/>
          <p:cNvSpPr/>
          <p:nvPr>
            <p:custDataLst>
              <p:tags r:id="rId1"/>
            </p:custDataLst>
          </p:nvPr>
        </p:nvSpPr>
        <p:spPr>
          <a:xfrm>
            <a:off x="0" y="1130303"/>
            <a:ext cx="12203008" cy="4868356"/>
          </a:xfrm>
          <a:prstGeom prst="rect">
            <a:avLst/>
          </a:prstGeom>
          <a:pattFill prst="pct5">
            <a:fgClr>
              <a:srgbClr val="E4E6EA"/>
            </a:fgClr>
            <a:bgClr>
              <a:srgbClr val="ADB5BF"/>
            </a:bgClr>
          </a:patt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5" name="千图PPT彼岸天：ID 8661124矩形 12"/>
          <p:cNvSpPr/>
          <p:nvPr>
            <p:custDataLst>
              <p:tags r:id="rId2"/>
            </p:custDataLst>
          </p:nvPr>
        </p:nvSpPr>
        <p:spPr>
          <a:xfrm>
            <a:off x="0" y="1130303"/>
            <a:ext cx="12211295" cy="4868356"/>
          </a:xfrm>
          <a:prstGeom prst="rect">
            <a:avLst/>
          </a:prstGeom>
          <a:blipFill dpi="0" rotWithShape="1">
            <a:blip r:embed="rId3"/>
            <a:srcRect/>
            <a:stretch>
              <a:fillRect t="-25876" b="-25876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6" name="千图PPT彼岸天：ID 8661124Freeform: Shape 4"/>
          <p:cNvSpPr/>
          <p:nvPr>
            <p:custDataLst>
              <p:tags r:id="rId4"/>
            </p:custDataLst>
          </p:nvPr>
        </p:nvSpPr>
        <p:spPr bwMode="auto">
          <a:xfrm>
            <a:off x="2178949" y="2919737"/>
            <a:ext cx="208211" cy="279491"/>
          </a:xfrm>
          <a:custGeom>
            <a:avLst/>
            <a:gdLst>
              <a:gd name="T0" fmla="*/ 303 w 447"/>
              <a:gd name="T1" fmla="*/ 577 h 596"/>
              <a:gd name="T2" fmla="*/ 414 w 447"/>
              <a:gd name="T3" fmla="*/ 577 h 596"/>
              <a:gd name="T4" fmla="*/ 143 w 447"/>
              <a:gd name="T5" fmla="*/ 306 h 596"/>
              <a:gd name="T6" fmla="*/ 141 w 447"/>
              <a:gd name="T7" fmla="*/ 303 h 596"/>
              <a:gd name="T8" fmla="*/ 140 w 447"/>
              <a:gd name="T9" fmla="*/ 298 h 596"/>
              <a:gd name="T10" fmla="*/ 141 w 447"/>
              <a:gd name="T11" fmla="*/ 295 h 596"/>
              <a:gd name="T12" fmla="*/ 143 w 447"/>
              <a:gd name="T13" fmla="*/ 292 h 596"/>
              <a:gd name="T14" fmla="*/ 414 w 447"/>
              <a:gd name="T15" fmla="*/ 21 h 596"/>
              <a:gd name="T16" fmla="*/ 303 w 447"/>
              <a:gd name="T17" fmla="*/ 21 h 596"/>
              <a:gd name="T18" fmla="*/ 24 w 447"/>
              <a:gd name="T19" fmla="*/ 298 h 596"/>
              <a:gd name="T20" fmla="*/ 303 w 447"/>
              <a:gd name="T21" fmla="*/ 577 h 596"/>
              <a:gd name="T22" fmla="*/ 438 w 447"/>
              <a:gd name="T23" fmla="*/ 596 h 596"/>
              <a:gd name="T24" fmla="*/ 298 w 447"/>
              <a:gd name="T25" fmla="*/ 596 h 596"/>
              <a:gd name="T26" fmla="*/ 294 w 447"/>
              <a:gd name="T27" fmla="*/ 595 h 596"/>
              <a:gd name="T28" fmla="*/ 292 w 447"/>
              <a:gd name="T29" fmla="*/ 593 h 596"/>
              <a:gd name="T30" fmla="*/ 4 w 447"/>
              <a:gd name="T31" fmla="*/ 306 h 596"/>
              <a:gd name="T32" fmla="*/ 1 w 447"/>
              <a:gd name="T33" fmla="*/ 303 h 596"/>
              <a:gd name="T34" fmla="*/ 0 w 447"/>
              <a:gd name="T35" fmla="*/ 298 h 596"/>
              <a:gd name="T36" fmla="*/ 1 w 447"/>
              <a:gd name="T37" fmla="*/ 295 h 596"/>
              <a:gd name="T38" fmla="*/ 4 w 447"/>
              <a:gd name="T39" fmla="*/ 292 h 596"/>
              <a:gd name="T40" fmla="*/ 292 w 447"/>
              <a:gd name="T41" fmla="*/ 4 h 596"/>
              <a:gd name="T42" fmla="*/ 294 w 447"/>
              <a:gd name="T43" fmla="*/ 1 h 596"/>
              <a:gd name="T44" fmla="*/ 298 w 447"/>
              <a:gd name="T45" fmla="*/ 0 h 596"/>
              <a:gd name="T46" fmla="*/ 438 w 447"/>
              <a:gd name="T47" fmla="*/ 0 h 596"/>
              <a:gd name="T48" fmla="*/ 440 w 447"/>
              <a:gd name="T49" fmla="*/ 1 h 596"/>
              <a:gd name="T50" fmla="*/ 443 w 447"/>
              <a:gd name="T51" fmla="*/ 2 h 596"/>
              <a:gd name="T52" fmla="*/ 445 w 447"/>
              <a:gd name="T53" fmla="*/ 5 h 596"/>
              <a:gd name="T54" fmla="*/ 446 w 447"/>
              <a:gd name="T55" fmla="*/ 7 h 596"/>
              <a:gd name="T56" fmla="*/ 447 w 447"/>
              <a:gd name="T57" fmla="*/ 10 h 596"/>
              <a:gd name="T58" fmla="*/ 447 w 447"/>
              <a:gd name="T59" fmla="*/ 12 h 596"/>
              <a:gd name="T60" fmla="*/ 446 w 447"/>
              <a:gd name="T61" fmla="*/ 15 h 596"/>
              <a:gd name="T62" fmla="*/ 444 w 447"/>
              <a:gd name="T63" fmla="*/ 18 h 596"/>
              <a:gd name="T64" fmla="*/ 163 w 447"/>
              <a:gd name="T65" fmla="*/ 298 h 596"/>
              <a:gd name="T66" fmla="*/ 444 w 447"/>
              <a:gd name="T67" fmla="*/ 579 h 596"/>
              <a:gd name="T68" fmla="*/ 446 w 447"/>
              <a:gd name="T69" fmla="*/ 582 h 596"/>
              <a:gd name="T70" fmla="*/ 447 w 447"/>
              <a:gd name="T71" fmla="*/ 585 h 596"/>
              <a:gd name="T72" fmla="*/ 447 w 447"/>
              <a:gd name="T73" fmla="*/ 588 h 596"/>
              <a:gd name="T74" fmla="*/ 446 w 447"/>
              <a:gd name="T75" fmla="*/ 590 h 596"/>
              <a:gd name="T76" fmla="*/ 445 w 447"/>
              <a:gd name="T77" fmla="*/ 593 h 596"/>
              <a:gd name="T78" fmla="*/ 443 w 447"/>
              <a:gd name="T79" fmla="*/ 595 h 596"/>
              <a:gd name="T80" fmla="*/ 440 w 447"/>
              <a:gd name="T81" fmla="*/ 596 h 596"/>
              <a:gd name="T82" fmla="*/ 438 w 447"/>
              <a:gd name="T83" fmla="*/ 596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47" h="596">
                <a:moveTo>
                  <a:pt x="303" y="577"/>
                </a:moveTo>
                <a:lnTo>
                  <a:pt x="414" y="577"/>
                </a:lnTo>
                <a:lnTo>
                  <a:pt x="143" y="306"/>
                </a:lnTo>
                <a:lnTo>
                  <a:pt x="141" y="303"/>
                </a:lnTo>
                <a:lnTo>
                  <a:pt x="140" y="298"/>
                </a:lnTo>
                <a:lnTo>
                  <a:pt x="141" y="295"/>
                </a:lnTo>
                <a:lnTo>
                  <a:pt x="143" y="292"/>
                </a:lnTo>
                <a:lnTo>
                  <a:pt x="414" y="21"/>
                </a:lnTo>
                <a:lnTo>
                  <a:pt x="303" y="21"/>
                </a:lnTo>
                <a:lnTo>
                  <a:pt x="24" y="298"/>
                </a:lnTo>
                <a:lnTo>
                  <a:pt x="303" y="577"/>
                </a:lnTo>
                <a:close/>
                <a:moveTo>
                  <a:pt x="438" y="596"/>
                </a:moveTo>
                <a:lnTo>
                  <a:pt x="298" y="596"/>
                </a:lnTo>
                <a:lnTo>
                  <a:pt x="294" y="595"/>
                </a:lnTo>
                <a:lnTo>
                  <a:pt x="292" y="593"/>
                </a:lnTo>
                <a:lnTo>
                  <a:pt x="4" y="306"/>
                </a:lnTo>
                <a:lnTo>
                  <a:pt x="1" y="303"/>
                </a:lnTo>
                <a:lnTo>
                  <a:pt x="0" y="298"/>
                </a:lnTo>
                <a:lnTo>
                  <a:pt x="1" y="295"/>
                </a:lnTo>
                <a:lnTo>
                  <a:pt x="4" y="292"/>
                </a:lnTo>
                <a:lnTo>
                  <a:pt x="292" y="4"/>
                </a:lnTo>
                <a:lnTo>
                  <a:pt x="294" y="1"/>
                </a:lnTo>
                <a:lnTo>
                  <a:pt x="298" y="0"/>
                </a:lnTo>
                <a:lnTo>
                  <a:pt x="438" y="0"/>
                </a:lnTo>
                <a:lnTo>
                  <a:pt x="440" y="1"/>
                </a:lnTo>
                <a:lnTo>
                  <a:pt x="443" y="2"/>
                </a:lnTo>
                <a:lnTo>
                  <a:pt x="445" y="5"/>
                </a:lnTo>
                <a:lnTo>
                  <a:pt x="446" y="7"/>
                </a:lnTo>
                <a:lnTo>
                  <a:pt x="447" y="10"/>
                </a:lnTo>
                <a:lnTo>
                  <a:pt x="447" y="12"/>
                </a:lnTo>
                <a:lnTo>
                  <a:pt x="446" y="15"/>
                </a:lnTo>
                <a:lnTo>
                  <a:pt x="444" y="18"/>
                </a:lnTo>
                <a:lnTo>
                  <a:pt x="163" y="298"/>
                </a:lnTo>
                <a:lnTo>
                  <a:pt x="444" y="579"/>
                </a:lnTo>
                <a:lnTo>
                  <a:pt x="446" y="582"/>
                </a:lnTo>
                <a:lnTo>
                  <a:pt x="447" y="585"/>
                </a:lnTo>
                <a:lnTo>
                  <a:pt x="447" y="588"/>
                </a:lnTo>
                <a:lnTo>
                  <a:pt x="446" y="590"/>
                </a:lnTo>
                <a:lnTo>
                  <a:pt x="445" y="593"/>
                </a:lnTo>
                <a:lnTo>
                  <a:pt x="443" y="595"/>
                </a:lnTo>
                <a:lnTo>
                  <a:pt x="440" y="596"/>
                </a:lnTo>
                <a:lnTo>
                  <a:pt x="438" y="5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7" name="千图PPT彼岸天：ID 8661124Freeform: Shape 5"/>
          <p:cNvSpPr/>
          <p:nvPr>
            <p:custDataLst>
              <p:tags r:id="rId5"/>
            </p:custDataLst>
          </p:nvPr>
        </p:nvSpPr>
        <p:spPr bwMode="auto">
          <a:xfrm>
            <a:off x="9804853" y="2919737"/>
            <a:ext cx="208211" cy="279491"/>
          </a:xfrm>
          <a:custGeom>
            <a:avLst/>
            <a:gdLst>
              <a:gd name="T0" fmla="*/ 33 w 447"/>
              <a:gd name="T1" fmla="*/ 577 h 596"/>
              <a:gd name="T2" fmla="*/ 144 w 447"/>
              <a:gd name="T3" fmla="*/ 577 h 596"/>
              <a:gd name="T4" fmla="*/ 422 w 447"/>
              <a:gd name="T5" fmla="*/ 298 h 596"/>
              <a:gd name="T6" fmla="*/ 144 w 447"/>
              <a:gd name="T7" fmla="*/ 21 h 596"/>
              <a:gd name="T8" fmla="*/ 33 w 447"/>
              <a:gd name="T9" fmla="*/ 21 h 596"/>
              <a:gd name="T10" fmla="*/ 304 w 447"/>
              <a:gd name="T11" fmla="*/ 292 h 596"/>
              <a:gd name="T12" fmla="*/ 306 w 447"/>
              <a:gd name="T13" fmla="*/ 295 h 596"/>
              <a:gd name="T14" fmla="*/ 307 w 447"/>
              <a:gd name="T15" fmla="*/ 298 h 596"/>
              <a:gd name="T16" fmla="*/ 306 w 447"/>
              <a:gd name="T17" fmla="*/ 303 h 596"/>
              <a:gd name="T18" fmla="*/ 304 w 447"/>
              <a:gd name="T19" fmla="*/ 306 h 596"/>
              <a:gd name="T20" fmla="*/ 33 w 447"/>
              <a:gd name="T21" fmla="*/ 577 h 596"/>
              <a:gd name="T22" fmla="*/ 149 w 447"/>
              <a:gd name="T23" fmla="*/ 596 h 596"/>
              <a:gd name="T24" fmla="*/ 9 w 447"/>
              <a:gd name="T25" fmla="*/ 596 h 596"/>
              <a:gd name="T26" fmla="*/ 6 w 447"/>
              <a:gd name="T27" fmla="*/ 596 h 596"/>
              <a:gd name="T28" fmla="*/ 4 w 447"/>
              <a:gd name="T29" fmla="*/ 595 h 596"/>
              <a:gd name="T30" fmla="*/ 2 w 447"/>
              <a:gd name="T31" fmla="*/ 593 h 596"/>
              <a:gd name="T32" fmla="*/ 1 w 447"/>
              <a:gd name="T33" fmla="*/ 590 h 596"/>
              <a:gd name="T34" fmla="*/ 0 w 447"/>
              <a:gd name="T35" fmla="*/ 588 h 596"/>
              <a:gd name="T36" fmla="*/ 0 w 447"/>
              <a:gd name="T37" fmla="*/ 585 h 596"/>
              <a:gd name="T38" fmla="*/ 1 w 447"/>
              <a:gd name="T39" fmla="*/ 582 h 596"/>
              <a:gd name="T40" fmla="*/ 2 w 447"/>
              <a:gd name="T41" fmla="*/ 579 h 596"/>
              <a:gd name="T42" fmla="*/ 284 w 447"/>
              <a:gd name="T43" fmla="*/ 298 h 596"/>
              <a:gd name="T44" fmla="*/ 3 w 447"/>
              <a:gd name="T45" fmla="*/ 18 h 596"/>
              <a:gd name="T46" fmla="*/ 1 w 447"/>
              <a:gd name="T47" fmla="*/ 15 h 596"/>
              <a:gd name="T48" fmla="*/ 0 w 447"/>
              <a:gd name="T49" fmla="*/ 12 h 596"/>
              <a:gd name="T50" fmla="*/ 0 w 447"/>
              <a:gd name="T51" fmla="*/ 10 h 596"/>
              <a:gd name="T52" fmla="*/ 1 w 447"/>
              <a:gd name="T53" fmla="*/ 7 h 596"/>
              <a:gd name="T54" fmla="*/ 2 w 447"/>
              <a:gd name="T55" fmla="*/ 5 h 596"/>
              <a:gd name="T56" fmla="*/ 4 w 447"/>
              <a:gd name="T57" fmla="*/ 2 h 596"/>
              <a:gd name="T58" fmla="*/ 6 w 447"/>
              <a:gd name="T59" fmla="*/ 1 h 596"/>
              <a:gd name="T60" fmla="*/ 9 w 447"/>
              <a:gd name="T61" fmla="*/ 0 h 596"/>
              <a:gd name="T62" fmla="*/ 149 w 447"/>
              <a:gd name="T63" fmla="*/ 0 h 596"/>
              <a:gd name="T64" fmla="*/ 152 w 447"/>
              <a:gd name="T65" fmla="*/ 1 h 596"/>
              <a:gd name="T66" fmla="*/ 155 w 447"/>
              <a:gd name="T67" fmla="*/ 4 h 596"/>
              <a:gd name="T68" fmla="*/ 444 w 447"/>
              <a:gd name="T69" fmla="*/ 292 h 596"/>
              <a:gd name="T70" fmla="*/ 446 w 447"/>
              <a:gd name="T71" fmla="*/ 295 h 596"/>
              <a:gd name="T72" fmla="*/ 447 w 447"/>
              <a:gd name="T73" fmla="*/ 298 h 596"/>
              <a:gd name="T74" fmla="*/ 446 w 447"/>
              <a:gd name="T75" fmla="*/ 303 h 596"/>
              <a:gd name="T76" fmla="*/ 444 w 447"/>
              <a:gd name="T77" fmla="*/ 306 h 596"/>
              <a:gd name="T78" fmla="*/ 155 w 447"/>
              <a:gd name="T79" fmla="*/ 593 h 596"/>
              <a:gd name="T80" fmla="*/ 152 w 447"/>
              <a:gd name="T81" fmla="*/ 595 h 596"/>
              <a:gd name="T82" fmla="*/ 149 w 447"/>
              <a:gd name="T83" fmla="*/ 596 h 5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47" h="596">
                <a:moveTo>
                  <a:pt x="33" y="577"/>
                </a:moveTo>
                <a:lnTo>
                  <a:pt x="144" y="577"/>
                </a:lnTo>
                <a:lnTo>
                  <a:pt x="422" y="298"/>
                </a:lnTo>
                <a:lnTo>
                  <a:pt x="144" y="21"/>
                </a:lnTo>
                <a:lnTo>
                  <a:pt x="33" y="21"/>
                </a:lnTo>
                <a:lnTo>
                  <a:pt x="304" y="292"/>
                </a:lnTo>
                <a:lnTo>
                  <a:pt x="306" y="295"/>
                </a:lnTo>
                <a:lnTo>
                  <a:pt x="307" y="298"/>
                </a:lnTo>
                <a:lnTo>
                  <a:pt x="306" y="303"/>
                </a:lnTo>
                <a:lnTo>
                  <a:pt x="304" y="306"/>
                </a:lnTo>
                <a:lnTo>
                  <a:pt x="33" y="577"/>
                </a:lnTo>
                <a:close/>
                <a:moveTo>
                  <a:pt x="149" y="596"/>
                </a:moveTo>
                <a:lnTo>
                  <a:pt x="9" y="596"/>
                </a:lnTo>
                <a:lnTo>
                  <a:pt x="6" y="596"/>
                </a:lnTo>
                <a:lnTo>
                  <a:pt x="4" y="595"/>
                </a:lnTo>
                <a:lnTo>
                  <a:pt x="2" y="593"/>
                </a:lnTo>
                <a:lnTo>
                  <a:pt x="1" y="590"/>
                </a:lnTo>
                <a:lnTo>
                  <a:pt x="0" y="588"/>
                </a:lnTo>
                <a:lnTo>
                  <a:pt x="0" y="585"/>
                </a:lnTo>
                <a:lnTo>
                  <a:pt x="1" y="582"/>
                </a:lnTo>
                <a:lnTo>
                  <a:pt x="2" y="579"/>
                </a:lnTo>
                <a:lnTo>
                  <a:pt x="284" y="298"/>
                </a:lnTo>
                <a:lnTo>
                  <a:pt x="3" y="18"/>
                </a:lnTo>
                <a:lnTo>
                  <a:pt x="1" y="15"/>
                </a:lnTo>
                <a:lnTo>
                  <a:pt x="0" y="12"/>
                </a:lnTo>
                <a:lnTo>
                  <a:pt x="0" y="10"/>
                </a:lnTo>
                <a:lnTo>
                  <a:pt x="1" y="7"/>
                </a:lnTo>
                <a:lnTo>
                  <a:pt x="2" y="5"/>
                </a:lnTo>
                <a:lnTo>
                  <a:pt x="4" y="2"/>
                </a:lnTo>
                <a:lnTo>
                  <a:pt x="6" y="1"/>
                </a:lnTo>
                <a:lnTo>
                  <a:pt x="9" y="0"/>
                </a:lnTo>
                <a:lnTo>
                  <a:pt x="149" y="0"/>
                </a:lnTo>
                <a:lnTo>
                  <a:pt x="152" y="1"/>
                </a:lnTo>
                <a:lnTo>
                  <a:pt x="155" y="4"/>
                </a:lnTo>
                <a:lnTo>
                  <a:pt x="444" y="292"/>
                </a:lnTo>
                <a:lnTo>
                  <a:pt x="446" y="295"/>
                </a:lnTo>
                <a:lnTo>
                  <a:pt x="447" y="298"/>
                </a:lnTo>
                <a:lnTo>
                  <a:pt x="446" y="303"/>
                </a:lnTo>
                <a:lnTo>
                  <a:pt x="444" y="306"/>
                </a:lnTo>
                <a:lnTo>
                  <a:pt x="155" y="593"/>
                </a:lnTo>
                <a:lnTo>
                  <a:pt x="152" y="595"/>
                </a:lnTo>
                <a:lnTo>
                  <a:pt x="149" y="59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pPr algn="ctr"/>
          </a:p>
        </p:txBody>
      </p:sp>
      <p:sp>
        <p:nvSpPr>
          <p:cNvPr id="10" name="千图PPT彼岸天：ID 8661124文本框 10"/>
          <p:cNvSpPr txBox="1"/>
          <p:nvPr>
            <p:custDataLst>
              <p:tags r:id="rId6"/>
            </p:custDataLst>
          </p:nvPr>
        </p:nvSpPr>
        <p:spPr>
          <a:xfrm>
            <a:off x="2999657" y="4756151"/>
            <a:ext cx="6192688" cy="52322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</a:rPr>
              <a:t>输入标题文本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sp>
        <p:nvSpPr>
          <p:cNvPr id="11" name="千图PPT彼岸天：ID 8661124文本框 11"/>
          <p:cNvSpPr txBox="1"/>
          <p:nvPr>
            <p:custDataLst>
              <p:tags r:id="rId7"/>
            </p:custDataLst>
          </p:nvPr>
        </p:nvSpPr>
        <p:spPr>
          <a:xfrm>
            <a:off x="2999657" y="5279371"/>
            <a:ext cx="6192688" cy="529440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solidFill>
                  <a:schemeClr val="bg1"/>
                </a:solidFill>
              </a:rPr>
              <a:t>请替换文字内容复制你的内容到此</a:t>
            </a:r>
            <a:br>
              <a:rPr lang="zh-CN" altLang="en-US" sz="1100" dirty="0">
                <a:solidFill>
                  <a:schemeClr val="bg1"/>
                </a:solidFill>
              </a:rPr>
            </a:br>
            <a:r>
              <a:rPr lang="zh-CN" altLang="en-US" sz="1100" dirty="0">
                <a:solidFill>
                  <a:schemeClr val="bg1"/>
                </a:solidFill>
              </a:rPr>
              <a:t>如需更改请在（设置形状格式）菜单下（文本选项）中调整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千图PPT彼岸天：ID 8661124矩形 22"/>
          <p:cNvSpPr/>
          <p:nvPr>
            <p:custDataLst>
              <p:tags r:id="rId1"/>
            </p:custDataLst>
          </p:nvPr>
        </p:nvSpPr>
        <p:spPr>
          <a:xfrm>
            <a:off x="6918957" y="2005099"/>
            <a:ext cx="743478" cy="7434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6" name="千图PPT彼岸天：ID 8661124矩形 25"/>
          <p:cNvSpPr/>
          <p:nvPr>
            <p:custDataLst>
              <p:tags r:id="rId2"/>
            </p:custDataLst>
          </p:nvPr>
        </p:nvSpPr>
        <p:spPr>
          <a:xfrm>
            <a:off x="6902307" y="3046663"/>
            <a:ext cx="743478" cy="7434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7" name="千图PPT彼岸天：ID 8661124矩形 26"/>
          <p:cNvSpPr/>
          <p:nvPr>
            <p:custDataLst>
              <p:tags r:id="rId3"/>
            </p:custDataLst>
          </p:nvPr>
        </p:nvSpPr>
        <p:spPr>
          <a:xfrm>
            <a:off x="6902307" y="4090317"/>
            <a:ext cx="743478" cy="7434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8" name="千图PPT彼岸天：ID 8661124矩形 27"/>
          <p:cNvSpPr/>
          <p:nvPr>
            <p:custDataLst>
              <p:tags r:id="rId4"/>
            </p:custDataLst>
          </p:nvPr>
        </p:nvSpPr>
        <p:spPr>
          <a:xfrm>
            <a:off x="6918957" y="5133971"/>
            <a:ext cx="743478" cy="74347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9" name="千图PPT彼岸天：ID 8661124Freeform: Shape 34"/>
          <p:cNvSpPr>
            <a:spLocks noChangeAspect="1"/>
          </p:cNvSpPr>
          <p:nvPr>
            <p:custDataLst>
              <p:tags r:id="rId5"/>
            </p:custDataLst>
          </p:nvPr>
        </p:nvSpPr>
        <p:spPr bwMode="auto">
          <a:xfrm>
            <a:off x="7161590" y="3246312"/>
            <a:ext cx="224912" cy="344179"/>
          </a:xfrm>
          <a:custGeom>
            <a:avLst/>
            <a:gdLst>
              <a:gd name="connsiteX0" fmla="*/ 264127 w 331758"/>
              <a:gd name="connsiteY0" fmla="*/ 178048 h 507683"/>
              <a:gd name="connsiteX1" fmla="*/ 290448 w 331758"/>
              <a:gd name="connsiteY1" fmla="*/ 185843 h 507683"/>
              <a:gd name="connsiteX2" fmla="*/ 302471 w 331758"/>
              <a:gd name="connsiteY2" fmla="*/ 209877 h 507683"/>
              <a:gd name="connsiteX3" fmla="*/ 293047 w 331758"/>
              <a:gd name="connsiteY3" fmla="*/ 235210 h 507683"/>
              <a:gd name="connsiteX4" fmla="*/ 268351 w 331758"/>
              <a:gd name="connsiteY4" fmla="*/ 245928 h 507683"/>
              <a:gd name="connsiteX5" fmla="*/ 234881 w 331758"/>
              <a:gd name="connsiteY5" fmla="*/ 217672 h 507683"/>
              <a:gd name="connsiteX6" fmla="*/ 241055 w 331758"/>
              <a:gd name="connsiteY6" fmla="*/ 191364 h 507683"/>
              <a:gd name="connsiteX7" fmla="*/ 264127 w 331758"/>
              <a:gd name="connsiteY7" fmla="*/ 178048 h 507683"/>
              <a:gd name="connsiteX8" fmla="*/ 102821 w 331758"/>
              <a:gd name="connsiteY8" fmla="*/ 111674 h 507683"/>
              <a:gd name="connsiteX9" fmla="*/ 130752 w 331758"/>
              <a:gd name="connsiteY9" fmla="*/ 117562 h 507683"/>
              <a:gd name="connsiteX10" fmla="*/ 175962 w 331758"/>
              <a:gd name="connsiteY10" fmla="*/ 159790 h 507683"/>
              <a:gd name="connsiteX11" fmla="*/ 182467 w 331758"/>
              <a:gd name="connsiteY11" fmla="*/ 171159 h 507683"/>
              <a:gd name="connsiteX12" fmla="*/ 187020 w 331758"/>
              <a:gd name="connsiteY12" fmla="*/ 181229 h 507683"/>
              <a:gd name="connsiteX13" fmla="*/ 190923 w 331758"/>
              <a:gd name="connsiteY13" fmla="*/ 191623 h 507683"/>
              <a:gd name="connsiteX14" fmla="*/ 193525 w 331758"/>
              <a:gd name="connsiteY14" fmla="*/ 200069 h 507683"/>
              <a:gd name="connsiteX15" fmla="*/ 195802 w 331758"/>
              <a:gd name="connsiteY15" fmla="*/ 208514 h 507683"/>
              <a:gd name="connsiteX16" fmla="*/ 198730 w 331758"/>
              <a:gd name="connsiteY16" fmla="*/ 222807 h 507683"/>
              <a:gd name="connsiteX17" fmla="*/ 200681 w 331758"/>
              <a:gd name="connsiteY17" fmla="*/ 236450 h 507683"/>
              <a:gd name="connsiteX18" fmla="*/ 201657 w 331758"/>
              <a:gd name="connsiteY18" fmla="*/ 246844 h 507683"/>
              <a:gd name="connsiteX19" fmla="*/ 202633 w 331758"/>
              <a:gd name="connsiteY19" fmla="*/ 264710 h 507683"/>
              <a:gd name="connsiteX20" fmla="*/ 202633 w 331758"/>
              <a:gd name="connsiteY20" fmla="*/ 279977 h 507683"/>
              <a:gd name="connsiteX21" fmla="*/ 213366 w 331758"/>
              <a:gd name="connsiteY21" fmla="*/ 277378 h 507683"/>
              <a:gd name="connsiteX22" fmla="*/ 224750 w 331758"/>
              <a:gd name="connsiteY22" fmla="*/ 271207 h 507683"/>
              <a:gd name="connsiteX23" fmla="*/ 243614 w 331758"/>
              <a:gd name="connsiteY23" fmla="*/ 258213 h 507683"/>
              <a:gd name="connsiteX24" fmla="*/ 254348 w 331758"/>
              <a:gd name="connsiteY24" fmla="*/ 250742 h 507683"/>
              <a:gd name="connsiteX25" fmla="*/ 270285 w 331758"/>
              <a:gd name="connsiteY25" fmla="*/ 248144 h 507683"/>
              <a:gd name="connsiteX26" fmla="*/ 286873 w 331758"/>
              <a:gd name="connsiteY26" fmla="*/ 253341 h 507683"/>
              <a:gd name="connsiteX27" fmla="*/ 314194 w 331758"/>
              <a:gd name="connsiteY27" fmla="*/ 278353 h 507683"/>
              <a:gd name="connsiteX28" fmla="*/ 318423 w 331758"/>
              <a:gd name="connsiteY28" fmla="*/ 285824 h 507683"/>
              <a:gd name="connsiteX29" fmla="*/ 325903 w 331758"/>
              <a:gd name="connsiteY29" fmla="*/ 304339 h 507683"/>
              <a:gd name="connsiteX30" fmla="*/ 327204 w 331758"/>
              <a:gd name="connsiteY30" fmla="*/ 309537 h 507683"/>
              <a:gd name="connsiteX31" fmla="*/ 330457 w 331758"/>
              <a:gd name="connsiteY31" fmla="*/ 327402 h 507683"/>
              <a:gd name="connsiteX32" fmla="*/ 331107 w 331758"/>
              <a:gd name="connsiteY32" fmla="*/ 334224 h 507683"/>
              <a:gd name="connsiteX33" fmla="*/ 331758 w 331758"/>
              <a:gd name="connsiteY33" fmla="*/ 345268 h 507683"/>
              <a:gd name="connsiteX34" fmla="*/ 331758 w 331758"/>
              <a:gd name="connsiteY34" fmla="*/ 345593 h 507683"/>
              <a:gd name="connsiteX35" fmla="*/ 331758 w 331758"/>
              <a:gd name="connsiteY35" fmla="*/ 355987 h 507683"/>
              <a:gd name="connsiteX36" fmla="*/ 322000 w 331758"/>
              <a:gd name="connsiteY36" fmla="*/ 366057 h 507683"/>
              <a:gd name="connsiteX37" fmla="*/ 311592 w 331758"/>
              <a:gd name="connsiteY37" fmla="*/ 356637 h 507683"/>
              <a:gd name="connsiteX38" fmla="*/ 311592 w 331758"/>
              <a:gd name="connsiteY38" fmla="*/ 356312 h 507683"/>
              <a:gd name="connsiteX39" fmla="*/ 309316 w 331758"/>
              <a:gd name="connsiteY39" fmla="*/ 336822 h 507683"/>
              <a:gd name="connsiteX40" fmla="*/ 308015 w 331758"/>
              <a:gd name="connsiteY40" fmla="*/ 330975 h 507683"/>
              <a:gd name="connsiteX41" fmla="*/ 304111 w 331758"/>
              <a:gd name="connsiteY41" fmla="*/ 316358 h 507683"/>
              <a:gd name="connsiteX42" fmla="*/ 303461 w 331758"/>
              <a:gd name="connsiteY42" fmla="*/ 315384 h 507683"/>
              <a:gd name="connsiteX43" fmla="*/ 305738 w 331758"/>
              <a:gd name="connsiteY43" fmla="*/ 356962 h 507683"/>
              <a:gd name="connsiteX44" fmla="*/ 301835 w 331758"/>
              <a:gd name="connsiteY44" fmla="*/ 377101 h 507683"/>
              <a:gd name="connsiteX45" fmla="*/ 295980 w 331758"/>
              <a:gd name="connsiteY45" fmla="*/ 489493 h 507683"/>
              <a:gd name="connsiteX46" fmla="*/ 283946 w 331758"/>
              <a:gd name="connsiteY46" fmla="*/ 500862 h 507683"/>
              <a:gd name="connsiteX47" fmla="*/ 272237 w 331758"/>
              <a:gd name="connsiteY47" fmla="*/ 489493 h 507683"/>
              <a:gd name="connsiteX48" fmla="*/ 268334 w 331758"/>
              <a:gd name="connsiteY48" fmla="*/ 400489 h 507683"/>
              <a:gd name="connsiteX49" fmla="*/ 263455 w 331758"/>
              <a:gd name="connsiteY49" fmla="*/ 489493 h 507683"/>
              <a:gd name="connsiteX50" fmla="*/ 251421 w 331758"/>
              <a:gd name="connsiteY50" fmla="*/ 500862 h 507683"/>
              <a:gd name="connsiteX51" fmla="*/ 239711 w 331758"/>
              <a:gd name="connsiteY51" fmla="*/ 489493 h 507683"/>
              <a:gd name="connsiteX52" fmla="*/ 234182 w 331758"/>
              <a:gd name="connsiteY52" fmla="*/ 377426 h 507683"/>
              <a:gd name="connsiteX53" fmla="*/ 229629 w 331758"/>
              <a:gd name="connsiteY53" fmla="*/ 356962 h 507683"/>
              <a:gd name="connsiteX54" fmla="*/ 232881 w 331758"/>
              <a:gd name="connsiteY54" fmla="*/ 295894 h 507683"/>
              <a:gd name="connsiteX55" fmla="*/ 188647 w 331758"/>
              <a:gd name="connsiteY55" fmla="*/ 296543 h 507683"/>
              <a:gd name="connsiteX56" fmla="*/ 171083 w 331758"/>
              <a:gd name="connsiteY56" fmla="*/ 282251 h 507683"/>
              <a:gd name="connsiteX57" fmla="*/ 170758 w 331758"/>
              <a:gd name="connsiteY57" fmla="*/ 281601 h 507683"/>
              <a:gd name="connsiteX58" fmla="*/ 169782 w 331758"/>
              <a:gd name="connsiteY58" fmla="*/ 268933 h 507683"/>
              <a:gd name="connsiteX59" fmla="*/ 167180 w 331758"/>
              <a:gd name="connsiteY59" fmla="*/ 251067 h 507683"/>
              <a:gd name="connsiteX60" fmla="*/ 165554 w 331758"/>
              <a:gd name="connsiteY60" fmla="*/ 241972 h 507683"/>
              <a:gd name="connsiteX61" fmla="*/ 159374 w 331758"/>
              <a:gd name="connsiteY61" fmla="*/ 218909 h 507683"/>
              <a:gd name="connsiteX62" fmla="*/ 156772 w 331758"/>
              <a:gd name="connsiteY62" fmla="*/ 212412 h 507683"/>
              <a:gd name="connsiteX63" fmla="*/ 155471 w 331758"/>
              <a:gd name="connsiteY63" fmla="*/ 209164 h 507683"/>
              <a:gd name="connsiteX64" fmla="*/ 155471 w 331758"/>
              <a:gd name="connsiteY64" fmla="*/ 221183 h 507683"/>
              <a:gd name="connsiteX65" fmla="*/ 183117 w 331758"/>
              <a:gd name="connsiteY65" fmla="*/ 353064 h 507683"/>
              <a:gd name="connsiteX66" fmla="*/ 181166 w 331758"/>
              <a:gd name="connsiteY66" fmla="*/ 361185 h 507683"/>
              <a:gd name="connsiteX67" fmla="*/ 173685 w 331758"/>
              <a:gd name="connsiteY67" fmla="*/ 364433 h 507683"/>
              <a:gd name="connsiteX68" fmla="*/ 152218 w 331758"/>
              <a:gd name="connsiteY68" fmla="*/ 364433 h 507683"/>
              <a:gd name="connsiteX69" fmla="*/ 145713 w 331758"/>
              <a:gd name="connsiteY69" fmla="*/ 490142 h 507683"/>
              <a:gd name="connsiteX70" fmla="*/ 145713 w 331758"/>
              <a:gd name="connsiteY70" fmla="*/ 490467 h 507683"/>
              <a:gd name="connsiteX71" fmla="*/ 127174 w 331758"/>
              <a:gd name="connsiteY71" fmla="*/ 507683 h 507683"/>
              <a:gd name="connsiteX72" fmla="*/ 108960 w 331758"/>
              <a:gd name="connsiteY72" fmla="*/ 490142 h 507683"/>
              <a:gd name="connsiteX73" fmla="*/ 102780 w 331758"/>
              <a:gd name="connsiteY73" fmla="*/ 364433 h 507683"/>
              <a:gd name="connsiteX74" fmla="*/ 101479 w 331758"/>
              <a:gd name="connsiteY74" fmla="*/ 364433 h 507683"/>
              <a:gd name="connsiteX75" fmla="*/ 94974 w 331758"/>
              <a:gd name="connsiteY75" fmla="*/ 490142 h 507683"/>
              <a:gd name="connsiteX76" fmla="*/ 94974 w 331758"/>
              <a:gd name="connsiteY76" fmla="*/ 490467 h 507683"/>
              <a:gd name="connsiteX77" fmla="*/ 76434 w 331758"/>
              <a:gd name="connsiteY77" fmla="*/ 507683 h 507683"/>
              <a:gd name="connsiteX78" fmla="*/ 57895 w 331758"/>
              <a:gd name="connsiteY78" fmla="*/ 490142 h 507683"/>
              <a:gd name="connsiteX79" fmla="*/ 51715 w 331758"/>
              <a:gd name="connsiteY79" fmla="*/ 364433 h 507683"/>
              <a:gd name="connsiteX80" fmla="*/ 29923 w 331758"/>
              <a:gd name="connsiteY80" fmla="*/ 364433 h 507683"/>
              <a:gd name="connsiteX81" fmla="*/ 22768 w 331758"/>
              <a:gd name="connsiteY81" fmla="*/ 361185 h 507683"/>
              <a:gd name="connsiteX82" fmla="*/ 20816 w 331758"/>
              <a:gd name="connsiteY82" fmla="*/ 353064 h 507683"/>
              <a:gd name="connsiteX83" fmla="*/ 49113 w 331758"/>
              <a:gd name="connsiteY83" fmla="*/ 220858 h 507683"/>
              <a:gd name="connsiteX84" fmla="*/ 49113 w 331758"/>
              <a:gd name="connsiteY84" fmla="*/ 208514 h 507683"/>
              <a:gd name="connsiteX85" fmla="*/ 46186 w 331758"/>
              <a:gd name="connsiteY85" fmla="*/ 215011 h 507683"/>
              <a:gd name="connsiteX86" fmla="*/ 40006 w 331758"/>
              <a:gd name="connsiteY86" fmla="*/ 234501 h 507683"/>
              <a:gd name="connsiteX87" fmla="*/ 35453 w 331758"/>
              <a:gd name="connsiteY87" fmla="*/ 254316 h 507683"/>
              <a:gd name="connsiteX88" fmla="*/ 32851 w 331758"/>
              <a:gd name="connsiteY88" fmla="*/ 270557 h 507683"/>
              <a:gd name="connsiteX89" fmla="*/ 31875 w 331758"/>
              <a:gd name="connsiteY89" fmla="*/ 280952 h 507683"/>
              <a:gd name="connsiteX90" fmla="*/ 31875 w 331758"/>
              <a:gd name="connsiteY90" fmla="*/ 281601 h 507683"/>
              <a:gd name="connsiteX91" fmla="*/ 15287 w 331758"/>
              <a:gd name="connsiteY91" fmla="*/ 296219 h 507683"/>
              <a:gd name="connsiteX92" fmla="*/ 0 w 331758"/>
              <a:gd name="connsiteY92" fmla="*/ 280627 h 507683"/>
              <a:gd name="connsiteX93" fmla="*/ 0 w 331758"/>
              <a:gd name="connsiteY93" fmla="*/ 268608 h 507683"/>
              <a:gd name="connsiteX94" fmla="*/ 976 w 331758"/>
              <a:gd name="connsiteY94" fmla="*/ 249768 h 507683"/>
              <a:gd name="connsiteX95" fmla="*/ 976 w 331758"/>
              <a:gd name="connsiteY95" fmla="*/ 248793 h 507683"/>
              <a:gd name="connsiteX96" fmla="*/ 7806 w 331758"/>
              <a:gd name="connsiteY96" fmla="*/ 209489 h 507683"/>
              <a:gd name="connsiteX97" fmla="*/ 21792 w 331758"/>
              <a:gd name="connsiteY97" fmla="*/ 170184 h 507683"/>
              <a:gd name="connsiteX98" fmla="*/ 74158 w 331758"/>
              <a:gd name="connsiteY98" fmla="*/ 117237 h 507683"/>
              <a:gd name="connsiteX99" fmla="*/ 102821 w 331758"/>
              <a:gd name="connsiteY99" fmla="*/ 111674 h 507683"/>
              <a:gd name="connsiteX100" fmla="*/ 102841 w 331758"/>
              <a:gd name="connsiteY100" fmla="*/ 8 h 507683"/>
              <a:gd name="connsiteX101" fmla="*/ 148368 w 331758"/>
              <a:gd name="connsiteY101" fmla="*/ 26624 h 507683"/>
              <a:gd name="connsiteX102" fmla="*/ 148043 w 331758"/>
              <a:gd name="connsiteY102" fmla="*/ 80504 h 507683"/>
              <a:gd name="connsiteX103" fmla="*/ 102191 w 331758"/>
              <a:gd name="connsiteY103" fmla="*/ 106471 h 507683"/>
              <a:gd name="connsiteX104" fmla="*/ 100890 w 331758"/>
              <a:gd name="connsiteY104" fmla="*/ 106471 h 507683"/>
              <a:gd name="connsiteX105" fmla="*/ 55688 w 331758"/>
              <a:gd name="connsiteY105" fmla="*/ 79531 h 507683"/>
              <a:gd name="connsiteX106" fmla="*/ 56338 w 331758"/>
              <a:gd name="connsiteY106" fmla="*/ 25650 h 507683"/>
              <a:gd name="connsiteX107" fmla="*/ 102841 w 331758"/>
              <a:gd name="connsiteY107" fmla="*/ 8 h 507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331758" h="507683">
                <a:moveTo>
                  <a:pt x="264127" y="178048"/>
                </a:moveTo>
                <a:cubicBezTo>
                  <a:pt x="273550" y="176749"/>
                  <a:pt x="282974" y="179672"/>
                  <a:pt x="290448" y="185843"/>
                </a:cubicBezTo>
                <a:cubicBezTo>
                  <a:pt x="297272" y="191689"/>
                  <a:pt x="301821" y="200458"/>
                  <a:pt x="302471" y="209877"/>
                </a:cubicBezTo>
                <a:cubicBezTo>
                  <a:pt x="302796" y="218971"/>
                  <a:pt x="299546" y="228390"/>
                  <a:pt x="293047" y="235210"/>
                </a:cubicBezTo>
                <a:cubicBezTo>
                  <a:pt x="286548" y="242031"/>
                  <a:pt x="277775" y="245928"/>
                  <a:pt x="268351" y="245928"/>
                </a:cubicBezTo>
                <a:cubicBezTo>
                  <a:pt x="252103" y="245928"/>
                  <a:pt x="237480" y="233911"/>
                  <a:pt x="234881" y="217672"/>
                </a:cubicBezTo>
                <a:cubicBezTo>
                  <a:pt x="232931" y="208578"/>
                  <a:pt x="235531" y="198834"/>
                  <a:pt x="241055" y="191364"/>
                </a:cubicBezTo>
                <a:cubicBezTo>
                  <a:pt x="246579" y="183894"/>
                  <a:pt x="255028" y="179023"/>
                  <a:pt x="264127" y="178048"/>
                </a:cubicBezTo>
                <a:close/>
                <a:moveTo>
                  <a:pt x="102821" y="111674"/>
                </a:moveTo>
                <a:cubicBezTo>
                  <a:pt x="113351" y="111715"/>
                  <a:pt x="123759" y="113664"/>
                  <a:pt x="130752" y="117562"/>
                </a:cubicBezTo>
                <a:cubicBezTo>
                  <a:pt x="149942" y="126657"/>
                  <a:pt x="164903" y="142249"/>
                  <a:pt x="175962" y="159790"/>
                </a:cubicBezTo>
                <a:cubicBezTo>
                  <a:pt x="178239" y="163363"/>
                  <a:pt x="180515" y="167261"/>
                  <a:pt x="182467" y="171159"/>
                </a:cubicBezTo>
                <a:cubicBezTo>
                  <a:pt x="184093" y="174407"/>
                  <a:pt x="185719" y="177980"/>
                  <a:pt x="187020" y="181229"/>
                </a:cubicBezTo>
                <a:cubicBezTo>
                  <a:pt x="188321" y="184802"/>
                  <a:pt x="189622" y="188375"/>
                  <a:pt x="190923" y="191623"/>
                </a:cubicBezTo>
                <a:cubicBezTo>
                  <a:pt x="191899" y="194547"/>
                  <a:pt x="192875" y="197470"/>
                  <a:pt x="193525" y="200069"/>
                </a:cubicBezTo>
                <a:cubicBezTo>
                  <a:pt x="194501" y="202992"/>
                  <a:pt x="195152" y="205916"/>
                  <a:pt x="195802" y="208514"/>
                </a:cubicBezTo>
                <a:cubicBezTo>
                  <a:pt x="196778" y="213387"/>
                  <a:pt x="197754" y="217935"/>
                  <a:pt x="198730" y="222807"/>
                </a:cubicBezTo>
                <a:cubicBezTo>
                  <a:pt x="199705" y="227355"/>
                  <a:pt x="200031" y="231902"/>
                  <a:pt x="200681" y="236450"/>
                </a:cubicBezTo>
                <a:cubicBezTo>
                  <a:pt x="201006" y="239698"/>
                  <a:pt x="201332" y="243271"/>
                  <a:pt x="201657" y="246844"/>
                </a:cubicBezTo>
                <a:cubicBezTo>
                  <a:pt x="202307" y="253016"/>
                  <a:pt x="202307" y="258863"/>
                  <a:pt x="202633" y="264710"/>
                </a:cubicBezTo>
                <a:cubicBezTo>
                  <a:pt x="202633" y="269907"/>
                  <a:pt x="202633" y="275105"/>
                  <a:pt x="202633" y="279977"/>
                </a:cubicBezTo>
                <a:cubicBezTo>
                  <a:pt x="206210" y="279977"/>
                  <a:pt x="210113" y="278678"/>
                  <a:pt x="213366" y="277378"/>
                </a:cubicBezTo>
                <a:cubicBezTo>
                  <a:pt x="217269" y="275429"/>
                  <a:pt x="220847" y="273480"/>
                  <a:pt x="224750" y="271207"/>
                </a:cubicBezTo>
                <a:cubicBezTo>
                  <a:pt x="231255" y="267309"/>
                  <a:pt x="237109" y="263086"/>
                  <a:pt x="243614" y="258213"/>
                </a:cubicBezTo>
                <a:cubicBezTo>
                  <a:pt x="246867" y="255290"/>
                  <a:pt x="250445" y="252691"/>
                  <a:pt x="254348" y="250742"/>
                </a:cubicBezTo>
                <a:cubicBezTo>
                  <a:pt x="259552" y="248469"/>
                  <a:pt x="265081" y="247494"/>
                  <a:pt x="270285" y="248144"/>
                </a:cubicBezTo>
                <a:cubicBezTo>
                  <a:pt x="276140" y="248793"/>
                  <a:pt x="281669" y="251067"/>
                  <a:pt x="286873" y="253341"/>
                </a:cubicBezTo>
                <a:cubicBezTo>
                  <a:pt x="298257" y="258863"/>
                  <a:pt x="307039" y="268283"/>
                  <a:pt x="314194" y="278353"/>
                </a:cubicBezTo>
                <a:cubicBezTo>
                  <a:pt x="315495" y="280952"/>
                  <a:pt x="317122" y="283225"/>
                  <a:pt x="318423" y="285824"/>
                </a:cubicBezTo>
                <a:cubicBezTo>
                  <a:pt x="321350" y="291671"/>
                  <a:pt x="323627" y="297843"/>
                  <a:pt x="325903" y="304339"/>
                </a:cubicBezTo>
                <a:cubicBezTo>
                  <a:pt x="326229" y="305964"/>
                  <a:pt x="326879" y="307912"/>
                  <a:pt x="327204" y="309537"/>
                </a:cubicBezTo>
                <a:cubicBezTo>
                  <a:pt x="328505" y="315384"/>
                  <a:pt x="329806" y="321231"/>
                  <a:pt x="330457" y="327402"/>
                </a:cubicBezTo>
                <a:cubicBezTo>
                  <a:pt x="330782" y="329676"/>
                  <a:pt x="331107" y="331950"/>
                  <a:pt x="331107" y="334224"/>
                </a:cubicBezTo>
                <a:cubicBezTo>
                  <a:pt x="331433" y="337797"/>
                  <a:pt x="331758" y="341695"/>
                  <a:pt x="331758" y="345268"/>
                </a:cubicBezTo>
                <a:cubicBezTo>
                  <a:pt x="331758" y="344943"/>
                  <a:pt x="331758" y="344293"/>
                  <a:pt x="331758" y="345593"/>
                </a:cubicBezTo>
                <a:cubicBezTo>
                  <a:pt x="331758" y="349166"/>
                  <a:pt x="331758" y="352414"/>
                  <a:pt x="331758" y="355987"/>
                </a:cubicBezTo>
                <a:cubicBezTo>
                  <a:pt x="331758" y="361185"/>
                  <a:pt x="327530" y="365732"/>
                  <a:pt x="322000" y="366057"/>
                </a:cubicBezTo>
                <a:cubicBezTo>
                  <a:pt x="316796" y="366382"/>
                  <a:pt x="311918" y="362159"/>
                  <a:pt x="311592" y="356637"/>
                </a:cubicBezTo>
                <a:cubicBezTo>
                  <a:pt x="311592" y="356637"/>
                  <a:pt x="311592" y="356637"/>
                  <a:pt x="311592" y="356312"/>
                </a:cubicBezTo>
                <a:cubicBezTo>
                  <a:pt x="310942" y="349816"/>
                  <a:pt x="310291" y="343319"/>
                  <a:pt x="309316" y="336822"/>
                </a:cubicBezTo>
                <a:cubicBezTo>
                  <a:pt x="308990" y="334873"/>
                  <a:pt x="308340" y="332924"/>
                  <a:pt x="308015" y="330975"/>
                </a:cubicBezTo>
                <a:cubicBezTo>
                  <a:pt x="307039" y="326103"/>
                  <a:pt x="305738" y="321231"/>
                  <a:pt x="304111" y="316358"/>
                </a:cubicBezTo>
                <a:cubicBezTo>
                  <a:pt x="303786" y="316033"/>
                  <a:pt x="303786" y="315708"/>
                  <a:pt x="303461" y="315384"/>
                </a:cubicBezTo>
                <a:cubicBezTo>
                  <a:pt x="303461" y="315384"/>
                  <a:pt x="303461" y="315384"/>
                  <a:pt x="305738" y="356962"/>
                </a:cubicBezTo>
                <a:cubicBezTo>
                  <a:pt x="306388" y="363783"/>
                  <a:pt x="304762" y="371254"/>
                  <a:pt x="301835" y="377101"/>
                </a:cubicBezTo>
                <a:cubicBezTo>
                  <a:pt x="301835" y="377101"/>
                  <a:pt x="301835" y="377101"/>
                  <a:pt x="295980" y="489493"/>
                </a:cubicBezTo>
                <a:cubicBezTo>
                  <a:pt x="295655" y="495664"/>
                  <a:pt x="290126" y="500862"/>
                  <a:pt x="283946" y="500862"/>
                </a:cubicBezTo>
                <a:cubicBezTo>
                  <a:pt x="277766" y="500862"/>
                  <a:pt x="272562" y="495664"/>
                  <a:pt x="272237" y="489493"/>
                </a:cubicBezTo>
                <a:cubicBezTo>
                  <a:pt x="272237" y="489493"/>
                  <a:pt x="272237" y="489493"/>
                  <a:pt x="268334" y="400489"/>
                </a:cubicBezTo>
                <a:cubicBezTo>
                  <a:pt x="268334" y="400489"/>
                  <a:pt x="268334" y="400489"/>
                  <a:pt x="263455" y="489493"/>
                </a:cubicBezTo>
                <a:cubicBezTo>
                  <a:pt x="263130" y="495664"/>
                  <a:pt x="257600" y="500862"/>
                  <a:pt x="251421" y="500862"/>
                </a:cubicBezTo>
                <a:cubicBezTo>
                  <a:pt x="245241" y="500862"/>
                  <a:pt x="240037" y="495664"/>
                  <a:pt x="239711" y="489493"/>
                </a:cubicBezTo>
                <a:cubicBezTo>
                  <a:pt x="239711" y="489493"/>
                  <a:pt x="239711" y="489493"/>
                  <a:pt x="234182" y="377426"/>
                </a:cubicBezTo>
                <a:cubicBezTo>
                  <a:pt x="230930" y="371254"/>
                  <a:pt x="229303" y="364108"/>
                  <a:pt x="229629" y="356962"/>
                </a:cubicBezTo>
                <a:cubicBezTo>
                  <a:pt x="229629" y="356962"/>
                  <a:pt x="229629" y="356962"/>
                  <a:pt x="232881" y="295894"/>
                </a:cubicBezTo>
                <a:cubicBezTo>
                  <a:pt x="219546" y="301416"/>
                  <a:pt x="201006" y="306938"/>
                  <a:pt x="188647" y="296543"/>
                </a:cubicBezTo>
                <a:cubicBezTo>
                  <a:pt x="179865" y="297843"/>
                  <a:pt x="171734" y="291346"/>
                  <a:pt x="171083" y="282251"/>
                </a:cubicBezTo>
                <a:cubicBezTo>
                  <a:pt x="171083" y="282251"/>
                  <a:pt x="171083" y="282251"/>
                  <a:pt x="170758" y="281601"/>
                </a:cubicBezTo>
                <a:cubicBezTo>
                  <a:pt x="170433" y="277378"/>
                  <a:pt x="170107" y="273156"/>
                  <a:pt x="169782" y="268933"/>
                </a:cubicBezTo>
                <a:cubicBezTo>
                  <a:pt x="169132" y="263086"/>
                  <a:pt x="168156" y="256914"/>
                  <a:pt x="167180" y="251067"/>
                </a:cubicBezTo>
                <a:cubicBezTo>
                  <a:pt x="166855" y="248144"/>
                  <a:pt x="166204" y="244895"/>
                  <a:pt x="165554" y="241972"/>
                </a:cubicBezTo>
                <a:cubicBezTo>
                  <a:pt x="163602" y="234176"/>
                  <a:pt x="161651" y="226705"/>
                  <a:pt x="159374" y="218909"/>
                </a:cubicBezTo>
                <a:cubicBezTo>
                  <a:pt x="158398" y="216960"/>
                  <a:pt x="157748" y="214686"/>
                  <a:pt x="156772" y="212412"/>
                </a:cubicBezTo>
                <a:cubicBezTo>
                  <a:pt x="156447" y="211438"/>
                  <a:pt x="155796" y="210139"/>
                  <a:pt x="155471" y="209164"/>
                </a:cubicBezTo>
                <a:cubicBezTo>
                  <a:pt x="155471" y="209164"/>
                  <a:pt x="155471" y="209164"/>
                  <a:pt x="155471" y="221183"/>
                </a:cubicBezTo>
                <a:cubicBezTo>
                  <a:pt x="155471" y="221183"/>
                  <a:pt x="155471" y="221183"/>
                  <a:pt x="183117" y="353064"/>
                </a:cubicBezTo>
                <a:cubicBezTo>
                  <a:pt x="183768" y="355987"/>
                  <a:pt x="182792" y="358911"/>
                  <a:pt x="181166" y="361185"/>
                </a:cubicBezTo>
                <a:cubicBezTo>
                  <a:pt x="179214" y="363134"/>
                  <a:pt x="176612" y="364433"/>
                  <a:pt x="173685" y="364433"/>
                </a:cubicBezTo>
                <a:cubicBezTo>
                  <a:pt x="173685" y="364433"/>
                  <a:pt x="173685" y="364433"/>
                  <a:pt x="152218" y="364433"/>
                </a:cubicBezTo>
                <a:cubicBezTo>
                  <a:pt x="152218" y="364433"/>
                  <a:pt x="152218" y="364433"/>
                  <a:pt x="145713" y="490142"/>
                </a:cubicBezTo>
                <a:cubicBezTo>
                  <a:pt x="145713" y="490142"/>
                  <a:pt x="145713" y="490467"/>
                  <a:pt x="145713" y="490467"/>
                </a:cubicBezTo>
                <a:cubicBezTo>
                  <a:pt x="145063" y="500212"/>
                  <a:pt x="136931" y="507683"/>
                  <a:pt x="127174" y="507683"/>
                </a:cubicBezTo>
                <a:cubicBezTo>
                  <a:pt x="117742" y="507683"/>
                  <a:pt x="109285" y="499887"/>
                  <a:pt x="108960" y="490142"/>
                </a:cubicBezTo>
                <a:cubicBezTo>
                  <a:pt x="108960" y="490142"/>
                  <a:pt x="108960" y="490142"/>
                  <a:pt x="102780" y="364433"/>
                </a:cubicBezTo>
                <a:cubicBezTo>
                  <a:pt x="102780" y="364433"/>
                  <a:pt x="102780" y="364433"/>
                  <a:pt x="101479" y="364433"/>
                </a:cubicBezTo>
                <a:cubicBezTo>
                  <a:pt x="101479" y="364433"/>
                  <a:pt x="101479" y="364433"/>
                  <a:pt x="94974" y="490142"/>
                </a:cubicBezTo>
                <a:cubicBezTo>
                  <a:pt x="94974" y="490142"/>
                  <a:pt x="94974" y="490467"/>
                  <a:pt x="94974" y="490467"/>
                </a:cubicBezTo>
                <a:cubicBezTo>
                  <a:pt x="94323" y="500212"/>
                  <a:pt x="85867" y="507683"/>
                  <a:pt x="76434" y="507683"/>
                </a:cubicBezTo>
                <a:cubicBezTo>
                  <a:pt x="66677" y="507683"/>
                  <a:pt x="58546" y="499887"/>
                  <a:pt x="57895" y="490142"/>
                </a:cubicBezTo>
                <a:cubicBezTo>
                  <a:pt x="57895" y="490142"/>
                  <a:pt x="57895" y="490142"/>
                  <a:pt x="51715" y="364433"/>
                </a:cubicBezTo>
                <a:cubicBezTo>
                  <a:pt x="51715" y="364433"/>
                  <a:pt x="51715" y="364433"/>
                  <a:pt x="29923" y="364433"/>
                </a:cubicBezTo>
                <a:cubicBezTo>
                  <a:pt x="27321" y="364433"/>
                  <a:pt x="24394" y="363134"/>
                  <a:pt x="22768" y="361185"/>
                </a:cubicBezTo>
                <a:cubicBezTo>
                  <a:pt x="20816" y="358911"/>
                  <a:pt x="20166" y="355987"/>
                  <a:pt x="20816" y="353064"/>
                </a:cubicBezTo>
                <a:cubicBezTo>
                  <a:pt x="20816" y="353064"/>
                  <a:pt x="20816" y="353064"/>
                  <a:pt x="49113" y="220858"/>
                </a:cubicBezTo>
                <a:cubicBezTo>
                  <a:pt x="49113" y="220858"/>
                  <a:pt x="49113" y="220858"/>
                  <a:pt x="49113" y="208514"/>
                </a:cubicBezTo>
                <a:cubicBezTo>
                  <a:pt x="48137" y="210788"/>
                  <a:pt x="47162" y="213062"/>
                  <a:pt x="46186" y="215011"/>
                </a:cubicBezTo>
                <a:cubicBezTo>
                  <a:pt x="43909" y="221508"/>
                  <a:pt x="41632" y="228004"/>
                  <a:pt x="40006" y="234501"/>
                </a:cubicBezTo>
                <a:cubicBezTo>
                  <a:pt x="38055" y="240997"/>
                  <a:pt x="36754" y="247494"/>
                  <a:pt x="35453" y="254316"/>
                </a:cubicBezTo>
                <a:cubicBezTo>
                  <a:pt x="34477" y="260812"/>
                  <a:pt x="33501" y="263736"/>
                  <a:pt x="32851" y="270557"/>
                </a:cubicBezTo>
                <a:cubicBezTo>
                  <a:pt x="32525" y="273805"/>
                  <a:pt x="32200" y="277378"/>
                  <a:pt x="31875" y="280952"/>
                </a:cubicBezTo>
                <a:cubicBezTo>
                  <a:pt x="31875" y="280952"/>
                  <a:pt x="31875" y="280952"/>
                  <a:pt x="31875" y="281601"/>
                </a:cubicBezTo>
                <a:cubicBezTo>
                  <a:pt x="31224" y="290047"/>
                  <a:pt x="23743" y="296543"/>
                  <a:pt x="15287" y="296219"/>
                </a:cubicBezTo>
                <a:cubicBezTo>
                  <a:pt x="6830" y="295894"/>
                  <a:pt x="325" y="288748"/>
                  <a:pt x="0" y="280627"/>
                </a:cubicBezTo>
                <a:cubicBezTo>
                  <a:pt x="0" y="276404"/>
                  <a:pt x="0" y="272506"/>
                  <a:pt x="0" y="268608"/>
                </a:cubicBezTo>
                <a:cubicBezTo>
                  <a:pt x="325" y="261137"/>
                  <a:pt x="651" y="257564"/>
                  <a:pt x="976" y="249768"/>
                </a:cubicBezTo>
                <a:cubicBezTo>
                  <a:pt x="976" y="249443"/>
                  <a:pt x="976" y="249118"/>
                  <a:pt x="976" y="248793"/>
                </a:cubicBezTo>
                <a:cubicBezTo>
                  <a:pt x="2602" y="235475"/>
                  <a:pt x="4228" y="222157"/>
                  <a:pt x="7806" y="209489"/>
                </a:cubicBezTo>
                <a:cubicBezTo>
                  <a:pt x="11059" y="196496"/>
                  <a:pt x="15612" y="182203"/>
                  <a:pt x="21792" y="170184"/>
                </a:cubicBezTo>
                <a:cubicBezTo>
                  <a:pt x="33501" y="148096"/>
                  <a:pt x="51065" y="128281"/>
                  <a:pt x="74158" y="117237"/>
                </a:cubicBezTo>
                <a:cubicBezTo>
                  <a:pt x="81639" y="113502"/>
                  <a:pt x="92291" y="111634"/>
                  <a:pt x="102821" y="111674"/>
                </a:cubicBezTo>
                <a:close/>
                <a:moveTo>
                  <a:pt x="102841" y="8"/>
                </a:moveTo>
                <a:cubicBezTo>
                  <a:pt x="121377" y="332"/>
                  <a:pt x="139263" y="10394"/>
                  <a:pt x="148368" y="26624"/>
                </a:cubicBezTo>
                <a:cubicBezTo>
                  <a:pt x="158124" y="43177"/>
                  <a:pt x="157799" y="63951"/>
                  <a:pt x="148043" y="80504"/>
                </a:cubicBezTo>
                <a:cubicBezTo>
                  <a:pt x="138612" y="96409"/>
                  <a:pt x="121052" y="106471"/>
                  <a:pt x="102191" y="106471"/>
                </a:cubicBezTo>
                <a:cubicBezTo>
                  <a:pt x="101865" y="106471"/>
                  <a:pt x="101540" y="106471"/>
                  <a:pt x="100890" y="106471"/>
                </a:cubicBezTo>
                <a:cubicBezTo>
                  <a:pt x="82354" y="106146"/>
                  <a:pt x="64793" y="95760"/>
                  <a:pt x="55688" y="79531"/>
                </a:cubicBezTo>
                <a:cubicBezTo>
                  <a:pt x="46257" y="62977"/>
                  <a:pt x="46582" y="41879"/>
                  <a:pt x="56338" y="25650"/>
                </a:cubicBezTo>
                <a:cubicBezTo>
                  <a:pt x="66094" y="9745"/>
                  <a:pt x="83980" y="-317"/>
                  <a:pt x="102841" y="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10" name="千图PPT彼岸天：ID 8661124Freeform: Shape 35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7148832" y="5333620"/>
            <a:ext cx="283727" cy="344179"/>
          </a:xfrm>
          <a:custGeom>
            <a:avLst/>
            <a:gdLst>
              <a:gd name="connsiteX0" fmla="*/ 253070 w 418774"/>
              <a:gd name="connsiteY0" fmla="*/ 329375 h 508000"/>
              <a:gd name="connsiteX1" fmla="*/ 407908 w 418774"/>
              <a:gd name="connsiteY1" fmla="*/ 329375 h 508000"/>
              <a:gd name="connsiteX2" fmla="*/ 418774 w 418774"/>
              <a:gd name="connsiteY2" fmla="*/ 340184 h 508000"/>
              <a:gd name="connsiteX3" fmla="*/ 407908 w 418774"/>
              <a:gd name="connsiteY3" fmla="*/ 350992 h 508000"/>
              <a:gd name="connsiteX4" fmla="*/ 253070 w 418774"/>
              <a:gd name="connsiteY4" fmla="*/ 350992 h 508000"/>
              <a:gd name="connsiteX5" fmla="*/ 243562 w 418774"/>
              <a:gd name="connsiteY5" fmla="*/ 340184 h 508000"/>
              <a:gd name="connsiteX6" fmla="*/ 253070 w 418774"/>
              <a:gd name="connsiteY6" fmla="*/ 329375 h 508000"/>
              <a:gd name="connsiteX7" fmla="*/ 393000 w 418774"/>
              <a:gd name="connsiteY7" fmla="*/ 273626 h 508000"/>
              <a:gd name="connsiteX8" fmla="*/ 418774 w 418774"/>
              <a:gd name="connsiteY8" fmla="*/ 299510 h 508000"/>
              <a:gd name="connsiteX9" fmla="*/ 393000 w 418774"/>
              <a:gd name="connsiteY9" fmla="*/ 325393 h 508000"/>
              <a:gd name="connsiteX10" fmla="*/ 365869 w 418774"/>
              <a:gd name="connsiteY10" fmla="*/ 299510 h 508000"/>
              <a:gd name="connsiteX11" fmla="*/ 393000 w 418774"/>
              <a:gd name="connsiteY11" fmla="*/ 273626 h 508000"/>
              <a:gd name="connsiteX12" fmla="*/ 258739 w 418774"/>
              <a:gd name="connsiteY12" fmla="*/ 219875 h 508000"/>
              <a:gd name="connsiteX13" fmla="*/ 269279 w 418774"/>
              <a:gd name="connsiteY13" fmla="*/ 223934 h 508000"/>
              <a:gd name="connsiteX14" fmla="*/ 304641 w 418774"/>
              <a:gd name="connsiteY14" fmla="*/ 249637 h 508000"/>
              <a:gd name="connsiteX15" fmla="*/ 308721 w 418774"/>
              <a:gd name="connsiteY15" fmla="*/ 265870 h 508000"/>
              <a:gd name="connsiteX16" fmla="*/ 300561 w 418774"/>
              <a:gd name="connsiteY16" fmla="*/ 276693 h 508000"/>
              <a:gd name="connsiteX17" fmla="*/ 300561 w 418774"/>
              <a:gd name="connsiteY17" fmla="*/ 278045 h 508000"/>
              <a:gd name="connsiteX18" fmla="*/ 334562 w 418774"/>
              <a:gd name="connsiteY18" fmla="*/ 278045 h 508000"/>
              <a:gd name="connsiteX19" fmla="*/ 335922 w 418774"/>
              <a:gd name="connsiteY19" fmla="*/ 276693 h 508000"/>
              <a:gd name="connsiteX20" fmla="*/ 335922 w 418774"/>
              <a:gd name="connsiteY20" fmla="*/ 255048 h 508000"/>
              <a:gd name="connsiteX21" fmla="*/ 335922 w 418774"/>
              <a:gd name="connsiteY21" fmla="*/ 250989 h 508000"/>
              <a:gd name="connsiteX22" fmla="*/ 346803 w 418774"/>
              <a:gd name="connsiteY22" fmla="*/ 240167 h 508000"/>
              <a:gd name="connsiteX23" fmla="*/ 359043 w 418774"/>
              <a:gd name="connsiteY23" fmla="*/ 252342 h 508000"/>
              <a:gd name="connsiteX24" fmla="*/ 359043 w 418774"/>
              <a:gd name="connsiteY24" fmla="*/ 307807 h 508000"/>
              <a:gd name="connsiteX25" fmla="*/ 330482 w 418774"/>
              <a:gd name="connsiteY25" fmla="*/ 325393 h 508000"/>
              <a:gd name="connsiteX26" fmla="*/ 273360 w 418774"/>
              <a:gd name="connsiteY26" fmla="*/ 325393 h 508000"/>
              <a:gd name="connsiteX27" fmla="*/ 269279 w 418774"/>
              <a:gd name="connsiteY27" fmla="*/ 325393 h 508000"/>
              <a:gd name="connsiteX28" fmla="*/ 257039 w 418774"/>
              <a:gd name="connsiteY28" fmla="*/ 286162 h 508000"/>
              <a:gd name="connsiteX29" fmla="*/ 258399 w 418774"/>
              <a:gd name="connsiteY29" fmla="*/ 283456 h 508000"/>
              <a:gd name="connsiteX30" fmla="*/ 271999 w 418774"/>
              <a:gd name="connsiteY30" fmla="*/ 263165 h 508000"/>
              <a:gd name="connsiteX31" fmla="*/ 271999 w 418774"/>
              <a:gd name="connsiteY31" fmla="*/ 260459 h 508000"/>
              <a:gd name="connsiteX32" fmla="*/ 247518 w 418774"/>
              <a:gd name="connsiteY32" fmla="*/ 242873 h 508000"/>
              <a:gd name="connsiteX33" fmla="*/ 246158 w 418774"/>
              <a:gd name="connsiteY33" fmla="*/ 223934 h 508000"/>
              <a:gd name="connsiteX34" fmla="*/ 258739 w 418774"/>
              <a:gd name="connsiteY34" fmla="*/ 219875 h 508000"/>
              <a:gd name="connsiteX35" fmla="*/ 184177 w 418774"/>
              <a:gd name="connsiteY35" fmla="*/ 35351 h 508000"/>
              <a:gd name="connsiteX36" fmla="*/ 195027 w 418774"/>
              <a:gd name="connsiteY36" fmla="*/ 35351 h 508000"/>
              <a:gd name="connsiteX37" fmla="*/ 257411 w 418774"/>
              <a:gd name="connsiteY37" fmla="*/ 105774 h 508000"/>
              <a:gd name="connsiteX38" fmla="*/ 258767 w 418774"/>
              <a:gd name="connsiteY38" fmla="*/ 105774 h 508000"/>
              <a:gd name="connsiteX39" fmla="*/ 258767 w 418774"/>
              <a:gd name="connsiteY39" fmla="*/ 107129 h 508000"/>
              <a:gd name="connsiteX40" fmla="*/ 261480 w 418774"/>
              <a:gd name="connsiteY40" fmla="*/ 113900 h 508000"/>
              <a:gd name="connsiteX41" fmla="*/ 265548 w 418774"/>
              <a:gd name="connsiteY41" fmla="*/ 159946 h 508000"/>
              <a:gd name="connsiteX42" fmla="*/ 329289 w 418774"/>
              <a:gd name="connsiteY42" fmla="*/ 208701 h 508000"/>
              <a:gd name="connsiteX43" fmla="*/ 332001 w 418774"/>
              <a:gd name="connsiteY43" fmla="*/ 230370 h 508000"/>
              <a:gd name="connsiteX44" fmla="*/ 319796 w 418774"/>
              <a:gd name="connsiteY44" fmla="*/ 235787 h 508000"/>
              <a:gd name="connsiteX45" fmla="*/ 310302 w 418774"/>
              <a:gd name="connsiteY45" fmla="*/ 233078 h 508000"/>
              <a:gd name="connsiteX46" fmla="*/ 237069 w 418774"/>
              <a:gd name="connsiteY46" fmla="*/ 176198 h 508000"/>
              <a:gd name="connsiteX47" fmla="*/ 233000 w 418774"/>
              <a:gd name="connsiteY47" fmla="*/ 131506 h 508000"/>
              <a:gd name="connsiteX48" fmla="*/ 171972 w 418774"/>
              <a:gd name="connsiteY48" fmla="*/ 169426 h 508000"/>
              <a:gd name="connsiteX49" fmla="*/ 167903 w 418774"/>
              <a:gd name="connsiteY49" fmla="*/ 182969 h 508000"/>
              <a:gd name="connsiteX50" fmla="*/ 204520 w 418774"/>
              <a:gd name="connsiteY50" fmla="*/ 321107 h 508000"/>
              <a:gd name="connsiteX51" fmla="*/ 197739 w 418774"/>
              <a:gd name="connsiteY51" fmla="*/ 329233 h 508000"/>
              <a:gd name="connsiteX52" fmla="*/ 133998 w 418774"/>
              <a:gd name="connsiteY52" fmla="*/ 329233 h 508000"/>
              <a:gd name="connsiteX53" fmla="*/ 133998 w 418774"/>
              <a:gd name="connsiteY53" fmla="*/ 484977 h 508000"/>
              <a:gd name="connsiteX54" fmla="*/ 109587 w 418774"/>
              <a:gd name="connsiteY54" fmla="*/ 508000 h 508000"/>
              <a:gd name="connsiteX55" fmla="*/ 86532 w 418774"/>
              <a:gd name="connsiteY55" fmla="*/ 484977 h 508000"/>
              <a:gd name="connsiteX56" fmla="*/ 86532 w 418774"/>
              <a:gd name="connsiteY56" fmla="*/ 329233 h 508000"/>
              <a:gd name="connsiteX57" fmla="*/ 5161 w 418774"/>
              <a:gd name="connsiteY57" fmla="*/ 329233 h 508000"/>
              <a:gd name="connsiteX58" fmla="*/ 1092 w 418774"/>
              <a:gd name="connsiteY58" fmla="*/ 322462 h 508000"/>
              <a:gd name="connsiteX59" fmla="*/ 81107 w 418774"/>
              <a:gd name="connsiteY59" fmla="*/ 162655 h 508000"/>
              <a:gd name="connsiteX60" fmla="*/ 90601 w 418774"/>
              <a:gd name="connsiteY60" fmla="*/ 147757 h 508000"/>
              <a:gd name="connsiteX61" fmla="*/ 184177 w 418774"/>
              <a:gd name="connsiteY61" fmla="*/ 35351 h 508000"/>
              <a:gd name="connsiteX62" fmla="*/ 268200 w 418774"/>
              <a:gd name="connsiteY62" fmla="*/ 0 h 508000"/>
              <a:gd name="connsiteX63" fmla="*/ 306138 w 418774"/>
              <a:gd name="connsiteY63" fmla="*/ 36584 h 508000"/>
              <a:gd name="connsiteX64" fmla="*/ 268200 w 418774"/>
              <a:gd name="connsiteY64" fmla="*/ 74522 h 508000"/>
              <a:gd name="connsiteX65" fmla="*/ 231616 w 418774"/>
              <a:gd name="connsiteY65" fmla="*/ 36584 h 508000"/>
              <a:gd name="connsiteX66" fmla="*/ 268200 w 418774"/>
              <a:gd name="connsiteY66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418774" h="508000">
                <a:moveTo>
                  <a:pt x="253070" y="329375"/>
                </a:moveTo>
                <a:cubicBezTo>
                  <a:pt x="253070" y="329375"/>
                  <a:pt x="253070" y="329375"/>
                  <a:pt x="407908" y="329375"/>
                </a:cubicBezTo>
                <a:cubicBezTo>
                  <a:pt x="414699" y="329375"/>
                  <a:pt x="418774" y="334779"/>
                  <a:pt x="418774" y="340184"/>
                </a:cubicBezTo>
                <a:cubicBezTo>
                  <a:pt x="418774" y="345588"/>
                  <a:pt x="414699" y="349641"/>
                  <a:pt x="407908" y="350992"/>
                </a:cubicBezTo>
                <a:cubicBezTo>
                  <a:pt x="407908" y="350992"/>
                  <a:pt x="407908" y="350992"/>
                  <a:pt x="253070" y="350992"/>
                </a:cubicBezTo>
                <a:cubicBezTo>
                  <a:pt x="247637" y="350992"/>
                  <a:pt x="243562" y="345588"/>
                  <a:pt x="243562" y="340184"/>
                </a:cubicBezTo>
                <a:cubicBezTo>
                  <a:pt x="243562" y="334779"/>
                  <a:pt x="247637" y="329375"/>
                  <a:pt x="253070" y="329375"/>
                </a:cubicBezTo>
                <a:close/>
                <a:moveTo>
                  <a:pt x="393000" y="273626"/>
                </a:moveTo>
                <a:cubicBezTo>
                  <a:pt x="406565" y="273626"/>
                  <a:pt x="418774" y="284524"/>
                  <a:pt x="418774" y="299510"/>
                </a:cubicBezTo>
                <a:cubicBezTo>
                  <a:pt x="418774" y="314495"/>
                  <a:pt x="406565" y="325393"/>
                  <a:pt x="393000" y="325393"/>
                </a:cubicBezTo>
                <a:cubicBezTo>
                  <a:pt x="378078" y="325393"/>
                  <a:pt x="365869" y="314495"/>
                  <a:pt x="365869" y="299510"/>
                </a:cubicBezTo>
                <a:cubicBezTo>
                  <a:pt x="365869" y="284524"/>
                  <a:pt x="378078" y="273626"/>
                  <a:pt x="393000" y="273626"/>
                </a:cubicBezTo>
                <a:close/>
                <a:moveTo>
                  <a:pt x="258739" y="219875"/>
                </a:moveTo>
                <a:cubicBezTo>
                  <a:pt x="263159" y="220890"/>
                  <a:pt x="267239" y="223257"/>
                  <a:pt x="269279" y="223934"/>
                </a:cubicBezTo>
                <a:cubicBezTo>
                  <a:pt x="269279" y="223934"/>
                  <a:pt x="269279" y="223934"/>
                  <a:pt x="304641" y="249637"/>
                </a:cubicBezTo>
                <a:cubicBezTo>
                  <a:pt x="304641" y="249637"/>
                  <a:pt x="314161" y="256401"/>
                  <a:pt x="308721" y="265870"/>
                </a:cubicBezTo>
                <a:cubicBezTo>
                  <a:pt x="306001" y="268576"/>
                  <a:pt x="304641" y="271281"/>
                  <a:pt x="300561" y="276693"/>
                </a:cubicBezTo>
                <a:cubicBezTo>
                  <a:pt x="299201" y="278045"/>
                  <a:pt x="299201" y="278045"/>
                  <a:pt x="300561" y="278045"/>
                </a:cubicBezTo>
                <a:cubicBezTo>
                  <a:pt x="300561" y="278045"/>
                  <a:pt x="300561" y="278045"/>
                  <a:pt x="334562" y="278045"/>
                </a:cubicBezTo>
                <a:cubicBezTo>
                  <a:pt x="334562" y="278045"/>
                  <a:pt x="335922" y="276693"/>
                  <a:pt x="335922" y="276693"/>
                </a:cubicBezTo>
                <a:cubicBezTo>
                  <a:pt x="335922" y="276693"/>
                  <a:pt x="335922" y="276693"/>
                  <a:pt x="335922" y="255048"/>
                </a:cubicBezTo>
                <a:cubicBezTo>
                  <a:pt x="335922" y="253695"/>
                  <a:pt x="335922" y="250989"/>
                  <a:pt x="335922" y="250989"/>
                </a:cubicBezTo>
                <a:cubicBezTo>
                  <a:pt x="335922" y="246931"/>
                  <a:pt x="338642" y="240167"/>
                  <a:pt x="346803" y="240167"/>
                </a:cubicBezTo>
                <a:cubicBezTo>
                  <a:pt x="357683" y="240167"/>
                  <a:pt x="359043" y="250989"/>
                  <a:pt x="359043" y="252342"/>
                </a:cubicBezTo>
                <a:cubicBezTo>
                  <a:pt x="359043" y="252342"/>
                  <a:pt x="359043" y="252342"/>
                  <a:pt x="359043" y="307807"/>
                </a:cubicBezTo>
                <a:cubicBezTo>
                  <a:pt x="359043" y="307807"/>
                  <a:pt x="359043" y="325393"/>
                  <a:pt x="330482" y="325393"/>
                </a:cubicBezTo>
                <a:cubicBezTo>
                  <a:pt x="330482" y="325393"/>
                  <a:pt x="330482" y="325393"/>
                  <a:pt x="273360" y="325393"/>
                </a:cubicBezTo>
                <a:cubicBezTo>
                  <a:pt x="271999" y="325393"/>
                  <a:pt x="270639" y="325393"/>
                  <a:pt x="269279" y="325393"/>
                </a:cubicBezTo>
                <a:cubicBezTo>
                  <a:pt x="263839" y="322687"/>
                  <a:pt x="243438" y="313218"/>
                  <a:pt x="257039" y="286162"/>
                </a:cubicBezTo>
                <a:cubicBezTo>
                  <a:pt x="257039" y="284809"/>
                  <a:pt x="258399" y="283456"/>
                  <a:pt x="258399" y="283456"/>
                </a:cubicBezTo>
                <a:cubicBezTo>
                  <a:pt x="258399" y="283456"/>
                  <a:pt x="258399" y="283456"/>
                  <a:pt x="271999" y="263165"/>
                </a:cubicBezTo>
                <a:cubicBezTo>
                  <a:pt x="273360" y="261812"/>
                  <a:pt x="273360" y="260459"/>
                  <a:pt x="271999" y="260459"/>
                </a:cubicBezTo>
                <a:cubicBezTo>
                  <a:pt x="271999" y="260459"/>
                  <a:pt x="271999" y="260459"/>
                  <a:pt x="247518" y="242873"/>
                </a:cubicBezTo>
                <a:cubicBezTo>
                  <a:pt x="242078" y="237462"/>
                  <a:pt x="240718" y="230698"/>
                  <a:pt x="246158" y="223934"/>
                </a:cubicBezTo>
                <a:cubicBezTo>
                  <a:pt x="249559" y="219199"/>
                  <a:pt x="254319" y="218861"/>
                  <a:pt x="258739" y="219875"/>
                </a:cubicBezTo>
                <a:close/>
                <a:moveTo>
                  <a:pt x="184177" y="35351"/>
                </a:moveTo>
                <a:cubicBezTo>
                  <a:pt x="186890" y="31288"/>
                  <a:pt x="192314" y="31288"/>
                  <a:pt x="195027" y="35351"/>
                </a:cubicBezTo>
                <a:cubicBezTo>
                  <a:pt x="195027" y="35351"/>
                  <a:pt x="195027" y="35351"/>
                  <a:pt x="257411" y="105774"/>
                </a:cubicBezTo>
                <a:cubicBezTo>
                  <a:pt x="257411" y="105774"/>
                  <a:pt x="257411" y="105774"/>
                  <a:pt x="258767" y="105774"/>
                </a:cubicBezTo>
                <a:cubicBezTo>
                  <a:pt x="258767" y="107129"/>
                  <a:pt x="258767" y="107129"/>
                  <a:pt x="258767" y="107129"/>
                </a:cubicBezTo>
                <a:cubicBezTo>
                  <a:pt x="260124" y="109837"/>
                  <a:pt x="261480" y="111191"/>
                  <a:pt x="261480" y="113900"/>
                </a:cubicBezTo>
                <a:cubicBezTo>
                  <a:pt x="261480" y="113900"/>
                  <a:pt x="261480" y="113900"/>
                  <a:pt x="265548" y="159946"/>
                </a:cubicBezTo>
                <a:cubicBezTo>
                  <a:pt x="265548" y="159946"/>
                  <a:pt x="265548" y="159946"/>
                  <a:pt x="329289" y="208701"/>
                </a:cubicBezTo>
                <a:cubicBezTo>
                  <a:pt x="336070" y="214118"/>
                  <a:pt x="337426" y="223598"/>
                  <a:pt x="332001" y="230370"/>
                </a:cubicBezTo>
                <a:cubicBezTo>
                  <a:pt x="329289" y="234432"/>
                  <a:pt x="323864" y="235787"/>
                  <a:pt x="319796" y="235787"/>
                </a:cubicBezTo>
                <a:cubicBezTo>
                  <a:pt x="317083" y="235787"/>
                  <a:pt x="313015" y="234432"/>
                  <a:pt x="310302" y="233078"/>
                </a:cubicBezTo>
                <a:cubicBezTo>
                  <a:pt x="310302" y="233078"/>
                  <a:pt x="310302" y="233078"/>
                  <a:pt x="237069" y="176198"/>
                </a:cubicBezTo>
                <a:cubicBezTo>
                  <a:pt x="237069" y="176198"/>
                  <a:pt x="237069" y="176198"/>
                  <a:pt x="233000" y="131506"/>
                </a:cubicBezTo>
                <a:cubicBezTo>
                  <a:pt x="233000" y="131506"/>
                  <a:pt x="233000" y="131506"/>
                  <a:pt x="171972" y="169426"/>
                </a:cubicBezTo>
                <a:cubicBezTo>
                  <a:pt x="167903" y="172135"/>
                  <a:pt x="166547" y="177552"/>
                  <a:pt x="167903" y="182969"/>
                </a:cubicBezTo>
                <a:cubicBezTo>
                  <a:pt x="167903" y="182969"/>
                  <a:pt x="167903" y="182969"/>
                  <a:pt x="204520" y="321107"/>
                </a:cubicBezTo>
                <a:cubicBezTo>
                  <a:pt x="205876" y="326524"/>
                  <a:pt x="203164" y="329233"/>
                  <a:pt x="197739" y="329233"/>
                </a:cubicBezTo>
                <a:cubicBezTo>
                  <a:pt x="197739" y="329233"/>
                  <a:pt x="197739" y="329233"/>
                  <a:pt x="133998" y="329233"/>
                </a:cubicBezTo>
                <a:cubicBezTo>
                  <a:pt x="133998" y="329233"/>
                  <a:pt x="133998" y="329233"/>
                  <a:pt x="133998" y="484977"/>
                </a:cubicBezTo>
                <a:cubicBezTo>
                  <a:pt x="133998" y="497166"/>
                  <a:pt x="123149" y="508000"/>
                  <a:pt x="109587" y="508000"/>
                </a:cubicBezTo>
                <a:cubicBezTo>
                  <a:pt x="96025" y="508000"/>
                  <a:pt x="86532" y="497166"/>
                  <a:pt x="86532" y="484977"/>
                </a:cubicBezTo>
                <a:cubicBezTo>
                  <a:pt x="86532" y="484977"/>
                  <a:pt x="86532" y="484977"/>
                  <a:pt x="86532" y="329233"/>
                </a:cubicBezTo>
                <a:cubicBezTo>
                  <a:pt x="86532" y="329233"/>
                  <a:pt x="86532" y="329233"/>
                  <a:pt x="5161" y="329233"/>
                </a:cubicBezTo>
                <a:cubicBezTo>
                  <a:pt x="1092" y="329233"/>
                  <a:pt x="-1620" y="326524"/>
                  <a:pt x="1092" y="322462"/>
                </a:cubicBezTo>
                <a:cubicBezTo>
                  <a:pt x="1092" y="322462"/>
                  <a:pt x="1092" y="322462"/>
                  <a:pt x="81107" y="162655"/>
                </a:cubicBezTo>
                <a:cubicBezTo>
                  <a:pt x="83820" y="158592"/>
                  <a:pt x="87888" y="151820"/>
                  <a:pt x="90601" y="147757"/>
                </a:cubicBezTo>
                <a:cubicBezTo>
                  <a:pt x="90601" y="147757"/>
                  <a:pt x="90601" y="147757"/>
                  <a:pt x="184177" y="35351"/>
                </a:cubicBezTo>
                <a:close/>
                <a:moveTo>
                  <a:pt x="268200" y="0"/>
                </a:moveTo>
                <a:cubicBezTo>
                  <a:pt x="289879" y="0"/>
                  <a:pt x="306138" y="16259"/>
                  <a:pt x="306138" y="36584"/>
                </a:cubicBezTo>
                <a:cubicBezTo>
                  <a:pt x="306138" y="56908"/>
                  <a:pt x="289879" y="74522"/>
                  <a:pt x="268200" y="74522"/>
                </a:cubicBezTo>
                <a:cubicBezTo>
                  <a:pt x="247875" y="74522"/>
                  <a:pt x="231616" y="56908"/>
                  <a:pt x="231616" y="36584"/>
                </a:cubicBezTo>
                <a:cubicBezTo>
                  <a:pt x="231616" y="16259"/>
                  <a:pt x="247875" y="0"/>
                  <a:pt x="2682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11" name="千图PPT彼岸天：ID 8661124Freeform: Shape 36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>
            <a:off x="7198079" y="4289966"/>
            <a:ext cx="151934" cy="344179"/>
          </a:xfrm>
          <a:custGeom>
            <a:avLst/>
            <a:gdLst>
              <a:gd name="connsiteX0" fmla="*/ 145447 w 224250"/>
              <a:gd name="connsiteY0" fmla="*/ 142212 h 508000"/>
              <a:gd name="connsiteX1" fmla="*/ 132594 w 224250"/>
              <a:gd name="connsiteY1" fmla="*/ 156231 h 508000"/>
              <a:gd name="connsiteX2" fmla="*/ 132594 w 224250"/>
              <a:gd name="connsiteY2" fmla="*/ 157506 h 508000"/>
              <a:gd name="connsiteX3" fmla="*/ 144162 w 224250"/>
              <a:gd name="connsiteY3" fmla="*/ 157506 h 508000"/>
              <a:gd name="connsiteX4" fmla="*/ 146733 w 224250"/>
              <a:gd name="connsiteY4" fmla="*/ 154957 h 508000"/>
              <a:gd name="connsiteX5" fmla="*/ 146733 w 224250"/>
              <a:gd name="connsiteY5" fmla="*/ 142212 h 508000"/>
              <a:gd name="connsiteX6" fmla="*/ 145447 w 224250"/>
              <a:gd name="connsiteY6" fmla="*/ 142212 h 508000"/>
              <a:gd name="connsiteX7" fmla="*/ 55474 w 224250"/>
              <a:gd name="connsiteY7" fmla="*/ 79760 h 508000"/>
              <a:gd name="connsiteX8" fmla="*/ 114599 w 224250"/>
              <a:gd name="connsiteY8" fmla="*/ 79760 h 508000"/>
              <a:gd name="connsiteX9" fmla="*/ 123597 w 224250"/>
              <a:gd name="connsiteY9" fmla="*/ 95054 h 508000"/>
              <a:gd name="connsiteX10" fmla="*/ 117170 w 224250"/>
              <a:gd name="connsiteY10" fmla="*/ 149859 h 508000"/>
              <a:gd name="connsiteX11" fmla="*/ 121026 w 224250"/>
              <a:gd name="connsiteY11" fmla="*/ 151133 h 508000"/>
              <a:gd name="connsiteX12" fmla="*/ 150589 w 224250"/>
              <a:gd name="connsiteY12" fmla="*/ 116721 h 508000"/>
              <a:gd name="connsiteX13" fmla="*/ 153159 w 224250"/>
              <a:gd name="connsiteY13" fmla="*/ 115447 h 508000"/>
              <a:gd name="connsiteX14" fmla="*/ 186578 w 224250"/>
              <a:gd name="connsiteY14" fmla="*/ 115447 h 508000"/>
              <a:gd name="connsiteX15" fmla="*/ 190434 w 224250"/>
              <a:gd name="connsiteY15" fmla="*/ 116721 h 508000"/>
              <a:gd name="connsiteX16" fmla="*/ 221282 w 224250"/>
              <a:gd name="connsiteY16" fmla="*/ 148584 h 508000"/>
              <a:gd name="connsiteX17" fmla="*/ 221282 w 224250"/>
              <a:gd name="connsiteY17" fmla="*/ 161330 h 508000"/>
              <a:gd name="connsiteX18" fmla="*/ 210999 w 224250"/>
              <a:gd name="connsiteY18" fmla="*/ 161330 h 508000"/>
              <a:gd name="connsiteX19" fmla="*/ 194290 w 224250"/>
              <a:gd name="connsiteY19" fmla="*/ 142212 h 508000"/>
              <a:gd name="connsiteX20" fmla="*/ 193005 w 224250"/>
              <a:gd name="connsiteY20" fmla="*/ 142212 h 508000"/>
              <a:gd name="connsiteX21" fmla="*/ 193005 w 224250"/>
              <a:gd name="connsiteY21" fmla="*/ 160055 h 508000"/>
              <a:gd name="connsiteX22" fmla="*/ 194290 w 224250"/>
              <a:gd name="connsiteY22" fmla="*/ 163879 h 508000"/>
              <a:gd name="connsiteX23" fmla="*/ 210999 w 224250"/>
              <a:gd name="connsiteY23" fmla="*/ 193193 h 508000"/>
              <a:gd name="connsiteX24" fmla="*/ 208429 w 224250"/>
              <a:gd name="connsiteY24" fmla="*/ 195742 h 508000"/>
              <a:gd name="connsiteX25" fmla="*/ 186578 w 224250"/>
              <a:gd name="connsiteY25" fmla="*/ 218683 h 508000"/>
              <a:gd name="connsiteX26" fmla="*/ 184007 w 224250"/>
              <a:gd name="connsiteY26" fmla="*/ 221232 h 508000"/>
              <a:gd name="connsiteX27" fmla="*/ 175010 w 224250"/>
              <a:gd name="connsiteY27" fmla="*/ 219958 h 508000"/>
              <a:gd name="connsiteX28" fmla="*/ 173725 w 224250"/>
              <a:gd name="connsiteY28" fmla="*/ 211036 h 508000"/>
              <a:gd name="connsiteX29" fmla="*/ 176295 w 224250"/>
              <a:gd name="connsiteY29" fmla="*/ 208487 h 508000"/>
              <a:gd name="connsiteX30" fmla="*/ 187863 w 224250"/>
              <a:gd name="connsiteY30" fmla="*/ 197016 h 508000"/>
              <a:gd name="connsiteX31" fmla="*/ 187863 w 224250"/>
              <a:gd name="connsiteY31" fmla="*/ 194467 h 508000"/>
              <a:gd name="connsiteX32" fmla="*/ 180151 w 224250"/>
              <a:gd name="connsiteY32" fmla="*/ 186820 h 508000"/>
              <a:gd name="connsiteX33" fmla="*/ 176295 w 224250"/>
              <a:gd name="connsiteY33" fmla="*/ 185546 h 508000"/>
              <a:gd name="connsiteX34" fmla="*/ 164727 w 224250"/>
              <a:gd name="connsiteY34" fmla="*/ 185546 h 508000"/>
              <a:gd name="connsiteX35" fmla="*/ 160871 w 224250"/>
              <a:gd name="connsiteY35" fmla="*/ 185546 h 508000"/>
              <a:gd name="connsiteX36" fmla="*/ 153159 w 224250"/>
              <a:gd name="connsiteY36" fmla="*/ 193193 h 508000"/>
              <a:gd name="connsiteX37" fmla="*/ 151874 w 224250"/>
              <a:gd name="connsiteY37" fmla="*/ 195742 h 508000"/>
              <a:gd name="connsiteX38" fmla="*/ 166013 w 224250"/>
              <a:gd name="connsiteY38" fmla="*/ 209761 h 508000"/>
              <a:gd name="connsiteX39" fmla="*/ 164727 w 224250"/>
              <a:gd name="connsiteY39" fmla="*/ 221232 h 508000"/>
              <a:gd name="connsiteX40" fmla="*/ 158301 w 224250"/>
              <a:gd name="connsiteY40" fmla="*/ 223781 h 508000"/>
              <a:gd name="connsiteX41" fmla="*/ 155730 w 224250"/>
              <a:gd name="connsiteY41" fmla="*/ 221232 h 508000"/>
              <a:gd name="connsiteX42" fmla="*/ 136450 w 224250"/>
              <a:gd name="connsiteY42" fmla="*/ 202114 h 508000"/>
              <a:gd name="connsiteX43" fmla="*/ 131309 w 224250"/>
              <a:gd name="connsiteY43" fmla="*/ 186820 h 508000"/>
              <a:gd name="connsiteX44" fmla="*/ 130024 w 224250"/>
              <a:gd name="connsiteY44" fmla="*/ 184271 h 508000"/>
              <a:gd name="connsiteX45" fmla="*/ 115885 w 224250"/>
              <a:gd name="connsiteY45" fmla="*/ 184271 h 508000"/>
              <a:gd name="connsiteX46" fmla="*/ 113314 w 224250"/>
              <a:gd name="connsiteY46" fmla="*/ 186820 h 508000"/>
              <a:gd name="connsiteX47" fmla="*/ 112029 w 224250"/>
              <a:gd name="connsiteY47" fmla="*/ 200840 h 508000"/>
              <a:gd name="connsiteX48" fmla="*/ 166013 w 224250"/>
              <a:gd name="connsiteY48" fmla="*/ 339763 h 508000"/>
              <a:gd name="connsiteX49" fmla="*/ 164727 w 224250"/>
              <a:gd name="connsiteY49" fmla="*/ 344861 h 508000"/>
              <a:gd name="connsiteX50" fmla="*/ 101746 w 224250"/>
              <a:gd name="connsiteY50" fmla="*/ 344861 h 508000"/>
              <a:gd name="connsiteX51" fmla="*/ 99175 w 224250"/>
              <a:gd name="connsiteY51" fmla="*/ 347410 h 508000"/>
              <a:gd name="connsiteX52" fmla="*/ 99175 w 224250"/>
              <a:gd name="connsiteY52" fmla="*/ 491431 h 508000"/>
              <a:gd name="connsiteX53" fmla="*/ 99175 w 224250"/>
              <a:gd name="connsiteY53" fmla="*/ 492706 h 508000"/>
              <a:gd name="connsiteX54" fmla="*/ 82466 w 224250"/>
              <a:gd name="connsiteY54" fmla="*/ 508000 h 508000"/>
              <a:gd name="connsiteX55" fmla="*/ 64472 w 224250"/>
              <a:gd name="connsiteY55" fmla="*/ 493980 h 508000"/>
              <a:gd name="connsiteX56" fmla="*/ 64472 w 224250"/>
              <a:gd name="connsiteY56" fmla="*/ 491431 h 508000"/>
              <a:gd name="connsiteX57" fmla="*/ 64472 w 224250"/>
              <a:gd name="connsiteY57" fmla="*/ 347410 h 508000"/>
              <a:gd name="connsiteX58" fmla="*/ 63186 w 224250"/>
              <a:gd name="connsiteY58" fmla="*/ 344861 h 508000"/>
              <a:gd name="connsiteX59" fmla="*/ 2776 w 224250"/>
              <a:gd name="connsiteY59" fmla="*/ 344861 h 508000"/>
              <a:gd name="connsiteX60" fmla="*/ 205 w 224250"/>
              <a:gd name="connsiteY60" fmla="*/ 339763 h 508000"/>
              <a:gd name="connsiteX61" fmla="*/ 55474 w 224250"/>
              <a:gd name="connsiteY61" fmla="*/ 200840 h 508000"/>
              <a:gd name="connsiteX62" fmla="*/ 43906 w 224250"/>
              <a:gd name="connsiteY62" fmla="*/ 100152 h 508000"/>
              <a:gd name="connsiteX63" fmla="*/ 55474 w 224250"/>
              <a:gd name="connsiteY63" fmla="*/ 79760 h 508000"/>
              <a:gd name="connsiteX64" fmla="*/ 171555 w 224250"/>
              <a:gd name="connsiteY64" fmla="*/ 68518 h 508000"/>
              <a:gd name="connsiteX65" fmla="*/ 192164 w 224250"/>
              <a:gd name="connsiteY65" fmla="*/ 90303 h 508000"/>
              <a:gd name="connsiteX66" fmla="*/ 171555 w 224250"/>
              <a:gd name="connsiteY66" fmla="*/ 110807 h 508000"/>
              <a:gd name="connsiteX67" fmla="*/ 150946 w 224250"/>
              <a:gd name="connsiteY67" fmla="*/ 90303 h 508000"/>
              <a:gd name="connsiteX68" fmla="*/ 171555 w 224250"/>
              <a:gd name="connsiteY68" fmla="*/ 68518 h 508000"/>
              <a:gd name="connsiteX69" fmla="*/ 137671 w 224250"/>
              <a:gd name="connsiteY69" fmla="*/ 30708 h 508000"/>
              <a:gd name="connsiteX70" fmla="*/ 143131 w 224250"/>
              <a:gd name="connsiteY70" fmla="*/ 34219 h 508000"/>
              <a:gd name="connsiteX71" fmla="*/ 144415 w 224250"/>
              <a:gd name="connsiteY71" fmla="*/ 35495 h 508000"/>
              <a:gd name="connsiteX72" fmla="*/ 146985 w 224250"/>
              <a:gd name="connsiteY72" fmla="*/ 34219 h 508000"/>
              <a:gd name="connsiteX73" fmla="*/ 159832 w 224250"/>
              <a:gd name="connsiteY73" fmla="*/ 32942 h 508000"/>
              <a:gd name="connsiteX74" fmla="*/ 146985 w 224250"/>
              <a:gd name="connsiteY74" fmla="*/ 59749 h 508000"/>
              <a:gd name="connsiteX75" fmla="*/ 144415 w 224250"/>
              <a:gd name="connsiteY75" fmla="*/ 61025 h 508000"/>
              <a:gd name="connsiteX76" fmla="*/ 143131 w 224250"/>
              <a:gd name="connsiteY76" fmla="*/ 59749 h 508000"/>
              <a:gd name="connsiteX77" fmla="*/ 130283 w 224250"/>
              <a:gd name="connsiteY77" fmla="*/ 32942 h 508000"/>
              <a:gd name="connsiteX78" fmla="*/ 137671 w 224250"/>
              <a:gd name="connsiteY78" fmla="*/ 30708 h 508000"/>
              <a:gd name="connsiteX79" fmla="*/ 83765 w 224250"/>
              <a:gd name="connsiteY79" fmla="*/ 0 h 508000"/>
              <a:gd name="connsiteX80" fmla="*/ 117222 w 224250"/>
              <a:gd name="connsiteY80" fmla="*/ 33088 h 508000"/>
              <a:gd name="connsiteX81" fmla="*/ 83765 w 224250"/>
              <a:gd name="connsiteY81" fmla="*/ 67448 h 508000"/>
              <a:gd name="connsiteX82" fmla="*/ 50309 w 224250"/>
              <a:gd name="connsiteY82" fmla="*/ 33088 h 508000"/>
              <a:gd name="connsiteX83" fmla="*/ 83765 w 224250"/>
              <a:gd name="connsiteY83" fmla="*/ 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224250" h="508000">
                <a:moveTo>
                  <a:pt x="145447" y="142212"/>
                </a:moveTo>
                <a:cubicBezTo>
                  <a:pt x="145447" y="142212"/>
                  <a:pt x="145447" y="142212"/>
                  <a:pt x="132594" y="156231"/>
                </a:cubicBezTo>
                <a:cubicBezTo>
                  <a:pt x="131309" y="156231"/>
                  <a:pt x="131309" y="157506"/>
                  <a:pt x="132594" y="157506"/>
                </a:cubicBezTo>
                <a:cubicBezTo>
                  <a:pt x="132594" y="157506"/>
                  <a:pt x="132594" y="157506"/>
                  <a:pt x="144162" y="157506"/>
                </a:cubicBezTo>
                <a:cubicBezTo>
                  <a:pt x="145447" y="157506"/>
                  <a:pt x="146733" y="156231"/>
                  <a:pt x="146733" y="154957"/>
                </a:cubicBezTo>
                <a:lnTo>
                  <a:pt x="146733" y="142212"/>
                </a:lnTo>
                <a:cubicBezTo>
                  <a:pt x="146733" y="140937"/>
                  <a:pt x="146733" y="140937"/>
                  <a:pt x="145447" y="142212"/>
                </a:cubicBezTo>
                <a:close/>
                <a:moveTo>
                  <a:pt x="55474" y="79760"/>
                </a:moveTo>
                <a:cubicBezTo>
                  <a:pt x="56760" y="79760"/>
                  <a:pt x="113314" y="79760"/>
                  <a:pt x="114599" y="79760"/>
                </a:cubicBezTo>
                <a:cubicBezTo>
                  <a:pt x="119741" y="79760"/>
                  <a:pt x="124882" y="84858"/>
                  <a:pt x="123597" y="95054"/>
                </a:cubicBezTo>
                <a:cubicBezTo>
                  <a:pt x="122311" y="107800"/>
                  <a:pt x="118455" y="133290"/>
                  <a:pt x="117170" y="149859"/>
                </a:cubicBezTo>
                <a:cubicBezTo>
                  <a:pt x="117170" y="152408"/>
                  <a:pt x="118455" y="152408"/>
                  <a:pt x="121026" y="151133"/>
                </a:cubicBezTo>
                <a:cubicBezTo>
                  <a:pt x="126168" y="143486"/>
                  <a:pt x="144162" y="123094"/>
                  <a:pt x="150589" y="116721"/>
                </a:cubicBezTo>
                <a:cubicBezTo>
                  <a:pt x="150589" y="116721"/>
                  <a:pt x="151874" y="115447"/>
                  <a:pt x="153159" y="115447"/>
                </a:cubicBezTo>
                <a:cubicBezTo>
                  <a:pt x="153159" y="115447"/>
                  <a:pt x="153159" y="115447"/>
                  <a:pt x="186578" y="115447"/>
                </a:cubicBezTo>
                <a:cubicBezTo>
                  <a:pt x="187863" y="115447"/>
                  <a:pt x="189149" y="116721"/>
                  <a:pt x="190434" y="116721"/>
                </a:cubicBezTo>
                <a:cubicBezTo>
                  <a:pt x="195575" y="123094"/>
                  <a:pt x="218711" y="147310"/>
                  <a:pt x="221282" y="148584"/>
                </a:cubicBezTo>
                <a:cubicBezTo>
                  <a:pt x="223852" y="149859"/>
                  <a:pt x="226423" y="156231"/>
                  <a:pt x="221282" y="161330"/>
                </a:cubicBezTo>
                <a:cubicBezTo>
                  <a:pt x="216141" y="166428"/>
                  <a:pt x="210999" y="161330"/>
                  <a:pt x="210999" y="161330"/>
                </a:cubicBezTo>
                <a:cubicBezTo>
                  <a:pt x="210999" y="161330"/>
                  <a:pt x="210999" y="161330"/>
                  <a:pt x="194290" y="142212"/>
                </a:cubicBezTo>
                <a:cubicBezTo>
                  <a:pt x="193005" y="140937"/>
                  <a:pt x="193005" y="140937"/>
                  <a:pt x="193005" y="142212"/>
                </a:cubicBezTo>
                <a:cubicBezTo>
                  <a:pt x="193005" y="142212"/>
                  <a:pt x="193005" y="142212"/>
                  <a:pt x="193005" y="160055"/>
                </a:cubicBezTo>
                <a:cubicBezTo>
                  <a:pt x="193005" y="161330"/>
                  <a:pt x="193005" y="162604"/>
                  <a:pt x="194290" y="163879"/>
                </a:cubicBezTo>
                <a:cubicBezTo>
                  <a:pt x="210999" y="182996"/>
                  <a:pt x="212285" y="190644"/>
                  <a:pt x="210999" y="193193"/>
                </a:cubicBezTo>
                <a:cubicBezTo>
                  <a:pt x="210999" y="194467"/>
                  <a:pt x="209714" y="195742"/>
                  <a:pt x="208429" y="195742"/>
                </a:cubicBezTo>
                <a:cubicBezTo>
                  <a:pt x="208429" y="195742"/>
                  <a:pt x="208429" y="195742"/>
                  <a:pt x="186578" y="218683"/>
                </a:cubicBezTo>
                <a:cubicBezTo>
                  <a:pt x="185293" y="219958"/>
                  <a:pt x="184007" y="221232"/>
                  <a:pt x="184007" y="221232"/>
                </a:cubicBezTo>
                <a:cubicBezTo>
                  <a:pt x="181437" y="222507"/>
                  <a:pt x="178866" y="223781"/>
                  <a:pt x="175010" y="219958"/>
                </a:cubicBezTo>
                <a:cubicBezTo>
                  <a:pt x="172439" y="216134"/>
                  <a:pt x="172439" y="213585"/>
                  <a:pt x="173725" y="211036"/>
                </a:cubicBezTo>
                <a:cubicBezTo>
                  <a:pt x="173725" y="209761"/>
                  <a:pt x="175010" y="208487"/>
                  <a:pt x="176295" y="208487"/>
                </a:cubicBezTo>
                <a:cubicBezTo>
                  <a:pt x="176295" y="208487"/>
                  <a:pt x="176295" y="208487"/>
                  <a:pt x="187863" y="197016"/>
                </a:cubicBezTo>
                <a:cubicBezTo>
                  <a:pt x="187863" y="197016"/>
                  <a:pt x="187863" y="195742"/>
                  <a:pt x="187863" y="194467"/>
                </a:cubicBezTo>
                <a:cubicBezTo>
                  <a:pt x="187863" y="194467"/>
                  <a:pt x="187863" y="194467"/>
                  <a:pt x="180151" y="186820"/>
                </a:cubicBezTo>
                <a:cubicBezTo>
                  <a:pt x="178866" y="185546"/>
                  <a:pt x="177581" y="185546"/>
                  <a:pt x="176295" y="185546"/>
                </a:cubicBezTo>
                <a:cubicBezTo>
                  <a:pt x="176295" y="185546"/>
                  <a:pt x="176295" y="185546"/>
                  <a:pt x="164727" y="185546"/>
                </a:cubicBezTo>
                <a:cubicBezTo>
                  <a:pt x="163442" y="185546"/>
                  <a:pt x="162157" y="185546"/>
                  <a:pt x="160871" y="185546"/>
                </a:cubicBezTo>
                <a:cubicBezTo>
                  <a:pt x="160871" y="185546"/>
                  <a:pt x="160871" y="185546"/>
                  <a:pt x="153159" y="193193"/>
                </a:cubicBezTo>
                <a:cubicBezTo>
                  <a:pt x="151874" y="194467"/>
                  <a:pt x="151874" y="195742"/>
                  <a:pt x="151874" y="195742"/>
                </a:cubicBezTo>
                <a:cubicBezTo>
                  <a:pt x="155730" y="199565"/>
                  <a:pt x="164727" y="208487"/>
                  <a:pt x="166013" y="209761"/>
                </a:cubicBezTo>
                <a:cubicBezTo>
                  <a:pt x="168583" y="212311"/>
                  <a:pt x="168583" y="217409"/>
                  <a:pt x="164727" y="221232"/>
                </a:cubicBezTo>
                <a:cubicBezTo>
                  <a:pt x="163442" y="223781"/>
                  <a:pt x="160871" y="223781"/>
                  <a:pt x="158301" y="223781"/>
                </a:cubicBezTo>
                <a:cubicBezTo>
                  <a:pt x="157015" y="223781"/>
                  <a:pt x="155730" y="222507"/>
                  <a:pt x="155730" y="221232"/>
                </a:cubicBezTo>
                <a:cubicBezTo>
                  <a:pt x="151874" y="217409"/>
                  <a:pt x="140306" y="207212"/>
                  <a:pt x="136450" y="202114"/>
                </a:cubicBezTo>
                <a:cubicBezTo>
                  <a:pt x="132594" y="198291"/>
                  <a:pt x="131309" y="190644"/>
                  <a:pt x="131309" y="186820"/>
                </a:cubicBezTo>
                <a:cubicBezTo>
                  <a:pt x="131309" y="185546"/>
                  <a:pt x="131309" y="184271"/>
                  <a:pt x="130024" y="184271"/>
                </a:cubicBezTo>
                <a:cubicBezTo>
                  <a:pt x="130024" y="184271"/>
                  <a:pt x="130024" y="184271"/>
                  <a:pt x="115885" y="184271"/>
                </a:cubicBezTo>
                <a:cubicBezTo>
                  <a:pt x="115885" y="184271"/>
                  <a:pt x="113314" y="184271"/>
                  <a:pt x="113314" y="186820"/>
                </a:cubicBezTo>
                <a:cubicBezTo>
                  <a:pt x="113314" y="189369"/>
                  <a:pt x="112029" y="197016"/>
                  <a:pt x="112029" y="200840"/>
                </a:cubicBezTo>
                <a:cubicBezTo>
                  <a:pt x="112029" y="200840"/>
                  <a:pt x="162157" y="325743"/>
                  <a:pt x="166013" y="339763"/>
                </a:cubicBezTo>
                <a:cubicBezTo>
                  <a:pt x="167298" y="341037"/>
                  <a:pt x="168583" y="344861"/>
                  <a:pt x="164727" y="344861"/>
                </a:cubicBezTo>
                <a:cubicBezTo>
                  <a:pt x="164727" y="344861"/>
                  <a:pt x="164727" y="344861"/>
                  <a:pt x="101746" y="344861"/>
                </a:cubicBezTo>
                <a:cubicBezTo>
                  <a:pt x="100461" y="344861"/>
                  <a:pt x="99175" y="346136"/>
                  <a:pt x="99175" y="347410"/>
                </a:cubicBezTo>
                <a:cubicBezTo>
                  <a:pt x="99175" y="347410"/>
                  <a:pt x="99175" y="347410"/>
                  <a:pt x="99175" y="491431"/>
                </a:cubicBezTo>
                <a:cubicBezTo>
                  <a:pt x="99175" y="491431"/>
                  <a:pt x="99175" y="491431"/>
                  <a:pt x="99175" y="492706"/>
                </a:cubicBezTo>
                <a:cubicBezTo>
                  <a:pt x="99175" y="501627"/>
                  <a:pt x="91463" y="508000"/>
                  <a:pt x="82466" y="508000"/>
                </a:cubicBezTo>
                <a:cubicBezTo>
                  <a:pt x="73469" y="508000"/>
                  <a:pt x="65757" y="502902"/>
                  <a:pt x="64472" y="493980"/>
                </a:cubicBezTo>
                <a:cubicBezTo>
                  <a:pt x="64472" y="492706"/>
                  <a:pt x="64472" y="491431"/>
                  <a:pt x="64472" y="491431"/>
                </a:cubicBezTo>
                <a:cubicBezTo>
                  <a:pt x="64472" y="491431"/>
                  <a:pt x="64472" y="491431"/>
                  <a:pt x="64472" y="347410"/>
                </a:cubicBezTo>
                <a:cubicBezTo>
                  <a:pt x="64472" y="347410"/>
                  <a:pt x="63186" y="344861"/>
                  <a:pt x="63186" y="344861"/>
                </a:cubicBezTo>
                <a:cubicBezTo>
                  <a:pt x="63186" y="344861"/>
                  <a:pt x="63186" y="344861"/>
                  <a:pt x="2776" y="344861"/>
                </a:cubicBezTo>
                <a:cubicBezTo>
                  <a:pt x="-1080" y="344861"/>
                  <a:pt x="205" y="341037"/>
                  <a:pt x="205" y="339763"/>
                </a:cubicBezTo>
                <a:cubicBezTo>
                  <a:pt x="29768" y="265841"/>
                  <a:pt x="55474" y="200840"/>
                  <a:pt x="55474" y="200840"/>
                </a:cubicBezTo>
                <a:cubicBezTo>
                  <a:pt x="55474" y="199565"/>
                  <a:pt x="46477" y="126917"/>
                  <a:pt x="43906" y="100152"/>
                </a:cubicBezTo>
                <a:cubicBezTo>
                  <a:pt x="41336" y="84858"/>
                  <a:pt x="46477" y="79760"/>
                  <a:pt x="55474" y="79760"/>
                </a:cubicBezTo>
                <a:close/>
                <a:moveTo>
                  <a:pt x="171555" y="68518"/>
                </a:moveTo>
                <a:cubicBezTo>
                  <a:pt x="183148" y="68518"/>
                  <a:pt x="192164" y="78770"/>
                  <a:pt x="192164" y="90303"/>
                </a:cubicBezTo>
                <a:cubicBezTo>
                  <a:pt x="192164" y="101837"/>
                  <a:pt x="183148" y="110807"/>
                  <a:pt x="171555" y="110807"/>
                </a:cubicBezTo>
                <a:cubicBezTo>
                  <a:pt x="159963" y="110807"/>
                  <a:pt x="150946" y="101837"/>
                  <a:pt x="150946" y="90303"/>
                </a:cubicBezTo>
                <a:cubicBezTo>
                  <a:pt x="150946" y="78770"/>
                  <a:pt x="159963" y="68518"/>
                  <a:pt x="171555" y="68518"/>
                </a:cubicBezTo>
                <a:close/>
                <a:moveTo>
                  <a:pt x="137671" y="30708"/>
                </a:moveTo>
                <a:cubicBezTo>
                  <a:pt x="139919" y="31346"/>
                  <a:pt x="141846" y="32942"/>
                  <a:pt x="143131" y="34219"/>
                </a:cubicBezTo>
                <a:cubicBezTo>
                  <a:pt x="144415" y="34219"/>
                  <a:pt x="144415" y="35495"/>
                  <a:pt x="144415" y="35495"/>
                </a:cubicBezTo>
                <a:cubicBezTo>
                  <a:pt x="144415" y="35495"/>
                  <a:pt x="145700" y="34219"/>
                  <a:pt x="146985" y="34219"/>
                </a:cubicBezTo>
                <a:cubicBezTo>
                  <a:pt x="149554" y="31666"/>
                  <a:pt x="154693" y="27836"/>
                  <a:pt x="159832" y="32942"/>
                </a:cubicBezTo>
                <a:cubicBezTo>
                  <a:pt x="167540" y="39325"/>
                  <a:pt x="161117" y="53366"/>
                  <a:pt x="146985" y="59749"/>
                </a:cubicBezTo>
                <a:cubicBezTo>
                  <a:pt x="145700" y="61025"/>
                  <a:pt x="144415" y="61025"/>
                  <a:pt x="144415" y="61025"/>
                </a:cubicBezTo>
                <a:cubicBezTo>
                  <a:pt x="144415" y="61025"/>
                  <a:pt x="144415" y="61025"/>
                  <a:pt x="143131" y="59749"/>
                </a:cubicBezTo>
                <a:cubicBezTo>
                  <a:pt x="127714" y="53366"/>
                  <a:pt x="122575" y="39325"/>
                  <a:pt x="130283" y="32942"/>
                </a:cubicBezTo>
                <a:cubicBezTo>
                  <a:pt x="132853" y="30389"/>
                  <a:pt x="135422" y="30070"/>
                  <a:pt x="137671" y="30708"/>
                </a:cubicBezTo>
                <a:close/>
                <a:moveTo>
                  <a:pt x="83765" y="0"/>
                </a:moveTo>
                <a:cubicBezTo>
                  <a:pt x="101780" y="0"/>
                  <a:pt x="117222" y="15271"/>
                  <a:pt x="117222" y="33088"/>
                </a:cubicBezTo>
                <a:cubicBezTo>
                  <a:pt x="117222" y="52177"/>
                  <a:pt x="101780" y="67448"/>
                  <a:pt x="83765" y="67448"/>
                </a:cubicBezTo>
                <a:cubicBezTo>
                  <a:pt x="64464" y="67448"/>
                  <a:pt x="50309" y="52177"/>
                  <a:pt x="50309" y="33088"/>
                </a:cubicBezTo>
                <a:cubicBezTo>
                  <a:pt x="50309" y="15271"/>
                  <a:pt x="64464" y="0"/>
                  <a:pt x="837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12" name="千图PPT彼岸天：ID 8661124Freeform: Shape 37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7118607" y="2267814"/>
            <a:ext cx="344179" cy="218048"/>
          </a:xfrm>
          <a:custGeom>
            <a:avLst/>
            <a:gdLst>
              <a:gd name="connsiteX0" fmla="*/ 434767 w 505401"/>
              <a:gd name="connsiteY0" fmla="*/ 212299 h 320187"/>
              <a:gd name="connsiteX1" fmla="*/ 433417 w 505401"/>
              <a:gd name="connsiteY1" fmla="*/ 213653 h 320187"/>
              <a:gd name="connsiteX2" fmla="*/ 423968 w 505401"/>
              <a:gd name="connsiteY2" fmla="*/ 243433 h 320187"/>
              <a:gd name="connsiteX3" fmla="*/ 425318 w 505401"/>
              <a:gd name="connsiteY3" fmla="*/ 244787 h 320187"/>
              <a:gd name="connsiteX4" fmla="*/ 428017 w 505401"/>
              <a:gd name="connsiteY4" fmla="*/ 244787 h 320187"/>
              <a:gd name="connsiteX5" fmla="*/ 467163 w 505401"/>
              <a:gd name="connsiteY5" fmla="*/ 221775 h 320187"/>
              <a:gd name="connsiteX6" fmla="*/ 468513 w 505401"/>
              <a:gd name="connsiteY6" fmla="*/ 220421 h 320187"/>
              <a:gd name="connsiteX7" fmla="*/ 465813 w 505401"/>
              <a:gd name="connsiteY7" fmla="*/ 213653 h 320187"/>
              <a:gd name="connsiteX8" fmla="*/ 465813 w 505401"/>
              <a:gd name="connsiteY8" fmla="*/ 212299 h 320187"/>
              <a:gd name="connsiteX9" fmla="*/ 463113 w 505401"/>
              <a:gd name="connsiteY9" fmla="*/ 212299 h 320187"/>
              <a:gd name="connsiteX10" fmla="*/ 434767 w 505401"/>
              <a:gd name="connsiteY10" fmla="*/ 212299 h 320187"/>
              <a:gd name="connsiteX11" fmla="*/ 465813 w 505401"/>
              <a:gd name="connsiteY11" fmla="*/ 190641 h 320187"/>
              <a:gd name="connsiteX12" fmla="*/ 472562 w 505401"/>
              <a:gd name="connsiteY12" fmla="*/ 194702 h 320187"/>
              <a:gd name="connsiteX13" fmla="*/ 504958 w 505401"/>
              <a:gd name="connsiteY13" fmla="*/ 265091 h 320187"/>
              <a:gd name="connsiteX14" fmla="*/ 495510 w 505401"/>
              <a:gd name="connsiteY14" fmla="*/ 273213 h 320187"/>
              <a:gd name="connsiteX15" fmla="*/ 494160 w 505401"/>
              <a:gd name="connsiteY15" fmla="*/ 274567 h 320187"/>
              <a:gd name="connsiteX16" fmla="*/ 495510 w 505401"/>
              <a:gd name="connsiteY16" fmla="*/ 279981 h 320187"/>
              <a:gd name="connsiteX17" fmla="*/ 472562 w 505401"/>
              <a:gd name="connsiteY17" fmla="*/ 301640 h 320187"/>
              <a:gd name="connsiteX18" fmla="*/ 450965 w 505401"/>
              <a:gd name="connsiteY18" fmla="*/ 279981 h 320187"/>
              <a:gd name="connsiteX19" fmla="*/ 452315 w 505401"/>
              <a:gd name="connsiteY19" fmla="*/ 274567 h 320187"/>
              <a:gd name="connsiteX20" fmla="*/ 450965 w 505401"/>
              <a:gd name="connsiteY20" fmla="*/ 273213 h 320187"/>
              <a:gd name="connsiteX21" fmla="*/ 440166 w 505401"/>
              <a:gd name="connsiteY21" fmla="*/ 273213 h 320187"/>
              <a:gd name="connsiteX22" fmla="*/ 438816 w 505401"/>
              <a:gd name="connsiteY22" fmla="*/ 274567 h 320187"/>
              <a:gd name="connsiteX23" fmla="*/ 445565 w 505401"/>
              <a:gd name="connsiteY23" fmla="*/ 289457 h 320187"/>
              <a:gd name="connsiteX24" fmla="*/ 445565 w 505401"/>
              <a:gd name="connsiteY24" fmla="*/ 290811 h 320187"/>
              <a:gd name="connsiteX25" fmla="*/ 437466 w 505401"/>
              <a:gd name="connsiteY25" fmla="*/ 298932 h 320187"/>
              <a:gd name="connsiteX26" fmla="*/ 430717 w 505401"/>
              <a:gd name="connsiteY26" fmla="*/ 296225 h 320187"/>
              <a:gd name="connsiteX27" fmla="*/ 430717 w 505401"/>
              <a:gd name="connsiteY27" fmla="*/ 294872 h 320187"/>
              <a:gd name="connsiteX28" fmla="*/ 419918 w 505401"/>
              <a:gd name="connsiteY28" fmla="*/ 274567 h 320187"/>
              <a:gd name="connsiteX29" fmla="*/ 418569 w 505401"/>
              <a:gd name="connsiteY29" fmla="*/ 273213 h 320187"/>
              <a:gd name="connsiteX30" fmla="*/ 417219 w 505401"/>
              <a:gd name="connsiteY30" fmla="*/ 274567 h 320187"/>
              <a:gd name="connsiteX31" fmla="*/ 418569 w 505401"/>
              <a:gd name="connsiteY31" fmla="*/ 279981 h 320187"/>
              <a:gd name="connsiteX32" fmla="*/ 394271 w 505401"/>
              <a:gd name="connsiteY32" fmla="*/ 304347 h 320187"/>
              <a:gd name="connsiteX33" fmla="*/ 369974 w 505401"/>
              <a:gd name="connsiteY33" fmla="*/ 279981 h 320187"/>
              <a:gd name="connsiteX34" fmla="*/ 371324 w 505401"/>
              <a:gd name="connsiteY34" fmla="*/ 273213 h 320187"/>
              <a:gd name="connsiteX35" fmla="*/ 372673 w 505401"/>
              <a:gd name="connsiteY35" fmla="*/ 270506 h 320187"/>
              <a:gd name="connsiteX36" fmla="*/ 372673 w 505401"/>
              <a:gd name="connsiteY36" fmla="*/ 252909 h 320187"/>
              <a:gd name="connsiteX37" fmla="*/ 382122 w 505401"/>
              <a:gd name="connsiteY37" fmla="*/ 244787 h 320187"/>
              <a:gd name="connsiteX38" fmla="*/ 390221 w 505401"/>
              <a:gd name="connsiteY38" fmla="*/ 244787 h 320187"/>
              <a:gd name="connsiteX39" fmla="*/ 392921 w 505401"/>
              <a:gd name="connsiteY39" fmla="*/ 243433 h 320187"/>
              <a:gd name="connsiteX40" fmla="*/ 405070 w 505401"/>
              <a:gd name="connsiteY40" fmla="*/ 198763 h 320187"/>
              <a:gd name="connsiteX41" fmla="*/ 414519 w 505401"/>
              <a:gd name="connsiteY41" fmla="*/ 191995 h 320187"/>
              <a:gd name="connsiteX42" fmla="*/ 426668 w 505401"/>
              <a:gd name="connsiteY42" fmla="*/ 191995 h 320187"/>
              <a:gd name="connsiteX43" fmla="*/ 432067 w 505401"/>
              <a:gd name="connsiteY43" fmla="*/ 196056 h 320187"/>
              <a:gd name="connsiteX44" fmla="*/ 434767 w 505401"/>
              <a:gd name="connsiteY44" fmla="*/ 197409 h 320187"/>
              <a:gd name="connsiteX45" fmla="*/ 457714 w 505401"/>
              <a:gd name="connsiteY45" fmla="*/ 197409 h 320187"/>
              <a:gd name="connsiteX46" fmla="*/ 459064 w 505401"/>
              <a:gd name="connsiteY46" fmla="*/ 196056 h 320187"/>
              <a:gd name="connsiteX47" fmla="*/ 465813 w 505401"/>
              <a:gd name="connsiteY47" fmla="*/ 190641 h 320187"/>
              <a:gd name="connsiteX48" fmla="*/ 422585 w 505401"/>
              <a:gd name="connsiteY48" fmla="*/ 144254 h 320187"/>
              <a:gd name="connsiteX49" fmla="*/ 442950 w 505401"/>
              <a:gd name="connsiteY49" fmla="*/ 166152 h 320187"/>
              <a:gd name="connsiteX50" fmla="*/ 422585 w 505401"/>
              <a:gd name="connsiteY50" fmla="*/ 186682 h 320187"/>
              <a:gd name="connsiteX51" fmla="*/ 402219 w 505401"/>
              <a:gd name="connsiteY51" fmla="*/ 166152 h 320187"/>
              <a:gd name="connsiteX52" fmla="*/ 422585 w 505401"/>
              <a:gd name="connsiteY52" fmla="*/ 144254 h 320187"/>
              <a:gd name="connsiteX53" fmla="*/ 10432 w 505401"/>
              <a:gd name="connsiteY53" fmla="*/ 50913 h 320187"/>
              <a:gd name="connsiteX54" fmla="*/ 18515 w 505401"/>
              <a:gd name="connsiteY54" fmla="*/ 57679 h 320187"/>
              <a:gd name="connsiteX55" fmla="*/ 21209 w 505401"/>
              <a:gd name="connsiteY55" fmla="*/ 87448 h 320187"/>
              <a:gd name="connsiteX56" fmla="*/ 40068 w 505401"/>
              <a:gd name="connsiteY56" fmla="*/ 73916 h 320187"/>
              <a:gd name="connsiteX57" fmla="*/ 60275 w 505401"/>
              <a:gd name="connsiteY57" fmla="*/ 90154 h 320187"/>
              <a:gd name="connsiteX58" fmla="*/ 61622 w 505401"/>
              <a:gd name="connsiteY58" fmla="*/ 67151 h 320187"/>
              <a:gd name="connsiteX59" fmla="*/ 67011 w 505401"/>
              <a:gd name="connsiteY59" fmla="*/ 61738 h 320187"/>
              <a:gd name="connsiteX60" fmla="*/ 104730 w 505401"/>
              <a:gd name="connsiteY60" fmla="*/ 61738 h 320187"/>
              <a:gd name="connsiteX61" fmla="*/ 115507 w 505401"/>
              <a:gd name="connsiteY61" fmla="*/ 68504 h 320187"/>
              <a:gd name="connsiteX62" fmla="*/ 134367 w 505401"/>
              <a:gd name="connsiteY62" fmla="*/ 107745 h 320187"/>
              <a:gd name="connsiteX63" fmla="*/ 162656 w 505401"/>
              <a:gd name="connsiteY63" fmla="*/ 128042 h 320187"/>
              <a:gd name="connsiteX64" fmla="*/ 164003 w 505401"/>
              <a:gd name="connsiteY64" fmla="*/ 129395 h 320187"/>
              <a:gd name="connsiteX65" fmla="*/ 170739 w 505401"/>
              <a:gd name="connsiteY65" fmla="*/ 133454 h 320187"/>
              <a:gd name="connsiteX66" fmla="*/ 173433 w 505401"/>
              <a:gd name="connsiteY66" fmla="*/ 151045 h 320187"/>
              <a:gd name="connsiteX67" fmla="*/ 165350 w 505401"/>
              <a:gd name="connsiteY67" fmla="*/ 155105 h 320187"/>
              <a:gd name="connsiteX68" fmla="*/ 177474 w 505401"/>
              <a:gd name="connsiteY68" fmla="*/ 187580 h 320187"/>
              <a:gd name="connsiteX69" fmla="*/ 178821 w 505401"/>
              <a:gd name="connsiteY69" fmla="*/ 188933 h 320187"/>
              <a:gd name="connsiteX70" fmla="*/ 265037 w 505401"/>
              <a:gd name="connsiteY70" fmla="*/ 188933 h 320187"/>
              <a:gd name="connsiteX71" fmla="*/ 266384 w 505401"/>
              <a:gd name="connsiteY71" fmla="*/ 187580 h 320187"/>
              <a:gd name="connsiteX72" fmla="*/ 263690 w 505401"/>
              <a:gd name="connsiteY72" fmla="*/ 179461 h 320187"/>
              <a:gd name="connsiteX73" fmla="*/ 283897 w 505401"/>
              <a:gd name="connsiteY73" fmla="*/ 159164 h 320187"/>
              <a:gd name="connsiteX74" fmla="*/ 287938 w 505401"/>
              <a:gd name="connsiteY74" fmla="*/ 160517 h 320187"/>
              <a:gd name="connsiteX75" fmla="*/ 289285 w 505401"/>
              <a:gd name="connsiteY75" fmla="*/ 159164 h 320187"/>
              <a:gd name="connsiteX76" fmla="*/ 289285 w 505401"/>
              <a:gd name="connsiteY76" fmla="*/ 136160 h 320187"/>
              <a:gd name="connsiteX77" fmla="*/ 290632 w 505401"/>
              <a:gd name="connsiteY77" fmla="*/ 134807 h 320187"/>
              <a:gd name="connsiteX78" fmla="*/ 305450 w 505401"/>
              <a:gd name="connsiteY78" fmla="*/ 136160 h 320187"/>
              <a:gd name="connsiteX79" fmla="*/ 344517 w 505401"/>
              <a:gd name="connsiteY79" fmla="*/ 192992 h 320187"/>
              <a:gd name="connsiteX80" fmla="*/ 309492 w 505401"/>
              <a:gd name="connsiteY80" fmla="*/ 255237 h 320187"/>
              <a:gd name="connsiteX81" fmla="*/ 312186 w 505401"/>
              <a:gd name="connsiteY81" fmla="*/ 263355 h 320187"/>
              <a:gd name="connsiteX82" fmla="*/ 313533 w 505401"/>
              <a:gd name="connsiteY82" fmla="*/ 264709 h 320187"/>
              <a:gd name="connsiteX83" fmla="*/ 320269 w 505401"/>
              <a:gd name="connsiteY83" fmla="*/ 266062 h 320187"/>
              <a:gd name="connsiteX84" fmla="*/ 333740 w 505401"/>
              <a:gd name="connsiteY84" fmla="*/ 283652 h 320187"/>
              <a:gd name="connsiteX85" fmla="*/ 313533 w 505401"/>
              <a:gd name="connsiteY85" fmla="*/ 303949 h 320187"/>
              <a:gd name="connsiteX86" fmla="*/ 294673 w 505401"/>
              <a:gd name="connsiteY86" fmla="*/ 283652 h 320187"/>
              <a:gd name="connsiteX87" fmla="*/ 297368 w 505401"/>
              <a:gd name="connsiteY87" fmla="*/ 272827 h 320187"/>
              <a:gd name="connsiteX88" fmla="*/ 297368 w 505401"/>
              <a:gd name="connsiteY88" fmla="*/ 271474 h 320187"/>
              <a:gd name="connsiteX89" fmla="*/ 293326 w 505401"/>
              <a:gd name="connsiteY89" fmla="*/ 263355 h 320187"/>
              <a:gd name="connsiteX90" fmla="*/ 256954 w 505401"/>
              <a:gd name="connsiteY90" fmla="*/ 268768 h 320187"/>
              <a:gd name="connsiteX91" fmla="*/ 225970 w 505401"/>
              <a:gd name="connsiteY91" fmla="*/ 264709 h 320187"/>
              <a:gd name="connsiteX92" fmla="*/ 223276 w 505401"/>
              <a:gd name="connsiteY92" fmla="*/ 271474 h 320187"/>
              <a:gd name="connsiteX93" fmla="*/ 223276 w 505401"/>
              <a:gd name="connsiteY93" fmla="*/ 272827 h 320187"/>
              <a:gd name="connsiteX94" fmla="*/ 227318 w 505401"/>
              <a:gd name="connsiteY94" fmla="*/ 283652 h 320187"/>
              <a:gd name="connsiteX95" fmla="*/ 207111 w 505401"/>
              <a:gd name="connsiteY95" fmla="*/ 303949 h 320187"/>
              <a:gd name="connsiteX96" fmla="*/ 188251 w 505401"/>
              <a:gd name="connsiteY96" fmla="*/ 283652 h 320187"/>
              <a:gd name="connsiteX97" fmla="*/ 207111 w 505401"/>
              <a:gd name="connsiteY97" fmla="*/ 264709 h 320187"/>
              <a:gd name="connsiteX98" fmla="*/ 207111 w 505401"/>
              <a:gd name="connsiteY98" fmla="*/ 263355 h 320187"/>
              <a:gd name="connsiteX99" fmla="*/ 209805 w 505401"/>
              <a:gd name="connsiteY99" fmla="*/ 257943 h 320187"/>
              <a:gd name="connsiteX100" fmla="*/ 173433 w 505401"/>
              <a:gd name="connsiteY100" fmla="*/ 213289 h 320187"/>
              <a:gd name="connsiteX101" fmla="*/ 169392 w 505401"/>
              <a:gd name="connsiteY101" fmla="*/ 198405 h 320187"/>
              <a:gd name="connsiteX102" fmla="*/ 169392 w 505401"/>
              <a:gd name="connsiteY102" fmla="*/ 195699 h 320187"/>
              <a:gd name="connsiteX103" fmla="*/ 151879 w 505401"/>
              <a:gd name="connsiteY103" fmla="*/ 149692 h 320187"/>
              <a:gd name="connsiteX104" fmla="*/ 139755 w 505401"/>
              <a:gd name="connsiteY104" fmla="*/ 141573 h 320187"/>
              <a:gd name="connsiteX105" fmla="*/ 118201 w 505401"/>
              <a:gd name="connsiteY105" fmla="*/ 126689 h 320187"/>
              <a:gd name="connsiteX106" fmla="*/ 114160 w 505401"/>
              <a:gd name="connsiteY106" fmla="*/ 121276 h 320187"/>
              <a:gd name="connsiteX107" fmla="*/ 106077 w 505401"/>
              <a:gd name="connsiteY107" fmla="*/ 103685 h 320187"/>
              <a:gd name="connsiteX108" fmla="*/ 93953 w 505401"/>
              <a:gd name="connsiteY108" fmla="*/ 129395 h 320187"/>
              <a:gd name="connsiteX109" fmla="*/ 93953 w 505401"/>
              <a:gd name="connsiteY109" fmla="*/ 140220 h 320187"/>
              <a:gd name="connsiteX110" fmla="*/ 123590 w 505401"/>
              <a:gd name="connsiteY110" fmla="*/ 213289 h 320187"/>
              <a:gd name="connsiteX111" fmla="*/ 119548 w 505401"/>
              <a:gd name="connsiteY111" fmla="*/ 217349 h 320187"/>
              <a:gd name="connsiteX112" fmla="*/ 100689 w 505401"/>
              <a:gd name="connsiteY112" fmla="*/ 217349 h 320187"/>
              <a:gd name="connsiteX113" fmla="*/ 128978 w 505401"/>
              <a:gd name="connsiteY113" fmla="*/ 303949 h 320187"/>
              <a:gd name="connsiteX114" fmla="*/ 120895 w 505401"/>
              <a:gd name="connsiteY114" fmla="*/ 320187 h 320187"/>
              <a:gd name="connsiteX115" fmla="*/ 116854 w 505401"/>
              <a:gd name="connsiteY115" fmla="*/ 320187 h 320187"/>
              <a:gd name="connsiteX116" fmla="*/ 106077 w 505401"/>
              <a:gd name="connsiteY116" fmla="*/ 312068 h 320187"/>
              <a:gd name="connsiteX117" fmla="*/ 75093 w 505401"/>
              <a:gd name="connsiteY117" fmla="*/ 217349 h 320187"/>
              <a:gd name="connsiteX118" fmla="*/ 69705 w 505401"/>
              <a:gd name="connsiteY118" fmla="*/ 217349 h 320187"/>
              <a:gd name="connsiteX119" fmla="*/ 69705 w 505401"/>
              <a:gd name="connsiteY119" fmla="*/ 244411 h 320187"/>
              <a:gd name="connsiteX120" fmla="*/ 67011 w 505401"/>
              <a:gd name="connsiteY120" fmla="*/ 251177 h 320187"/>
              <a:gd name="connsiteX121" fmla="*/ 21209 w 505401"/>
              <a:gd name="connsiteY121" fmla="*/ 314775 h 320187"/>
              <a:gd name="connsiteX122" fmla="*/ 11779 w 505401"/>
              <a:gd name="connsiteY122" fmla="*/ 320187 h 320187"/>
              <a:gd name="connsiteX123" fmla="*/ 5043 w 505401"/>
              <a:gd name="connsiteY123" fmla="*/ 317481 h 320187"/>
              <a:gd name="connsiteX124" fmla="*/ 2349 w 505401"/>
              <a:gd name="connsiteY124" fmla="*/ 301243 h 320187"/>
              <a:gd name="connsiteX125" fmla="*/ 45457 w 505401"/>
              <a:gd name="connsiteY125" fmla="*/ 240352 h 320187"/>
              <a:gd name="connsiteX126" fmla="*/ 45457 w 505401"/>
              <a:gd name="connsiteY126" fmla="*/ 217349 h 320187"/>
              <a:gd name="connsiteX127" fmla="*/ 21209 w 505401"/>
              <a:gd name="connsiteY127" fmla="*/ 217349 h 320187"/>
              <a:gd name="connsiteX128" fmla="*/ 18515 w 505401"/>
              <a:gd name="connsiteY128" fmla="*/ 213289 h 320187"/>
              <a:gd name="connsiteX129" fmla="*/ 56234 w 505401"/>
              <a:gd name="connsiteY129" fmla="*/ 141573 h 320187"/>
              <a:gd name="connsiteX130" fmla="*/ 7738 w 505401"/>
              <a:gd name="connsiteY130" fmla="*/ 107745 h 320187"/>
              <a:gd name="connsiteX131" fmla="*/ 3696 w 505401"/>
              <a:gd name="connsiteY131" fmla="*/ 59032 h 320187"/>
              <a:gd name="connsiteX132" fmla="*/ 10432 w 505401"/>
              <a:gd name="connsiteY132" fmla="*/ 50913 h 320187"/>
              <a:gd name="connsiteX133" fmla="*/ 37234 w 505401"/>
              <a:gd name="connsiteY133" fmla="*/ 42993 h 320187"/>
              <a:gd name="connsiteX134" fmla="*/ 52050 w 505401"/>
              <a:gd name="connsiteY134" fmla="*/ 57809 h 320187"/>
              <a:gd name="connsiteX135" fmla="*/ 37234 w 505401"/>
              <a:gd name="connsiteY135" fmla="*/ 71278 h 320187"/>
              <a:gd name="connsiteX136" fmla="*/ 23765 w 505401"/>
              <a:gd name="connsiteY136" fmla="*/ 57809 h 320187"/>
              <a:gd name="connsiteX137" fmla="*/ 37234 w 505401"/>
              <a:gd name="connsiteY137" fmla="*/ 42993 h 320187"/>
              <a:gd name="connsiteX138" fmla="*/ 89951 w 505401"/>
              <a:gd name="connsiteY138" fmla="*/ 0 h 320187"/>
              <a:gd name="connsiteX139" fmla="*/ 115408 w 505401"/>
              <a:gd name="connsiteY139" fmla="*/ 25456 h 320187"/>
              <a:gd name="connsiteX140" fmla="*/ 89951 w 505401"/>
              <a:gd name="connsiteY140" fmla="*/ 50913 h 320187"/>
              <a:gd name="connsiteX141" fmla="*/ 64495 w 505401"/>
              <a:gd name="connsiteY141" fmla="*/ 25456 h 320187"/>
              <a:gd name="connsiteX142" fmla="*/ 89951 w 505401"/>
              <a:gd name="connsiteY142" fmla="*/ 0 h 32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505401" h="320187">
                <a:moveTo>
                  <a:pt x="434767" y="212299"/>
                </a:moveTo>
                <a:cubicBezTo>
                  <a:pt x="434767" y="212299"/>
                  <a:pt x="433417" y="212299"/>
                  <a:pt x="433417" y="213653"/>
                </a:cubicBezTo>
                <a:cubicBezTo>
                  <a:pt x="433417" y="213653"/>
                  <a:pt x="433417" y="213653"/>
                  <a:pt x="423968" y="243433"/>
                </a:cubicBezTo>
                <a:cubicBezTo>
                  <a:pt x="423968" y="244787"/>
                  <a:pt x="423968" y="244787"/>
                  <a:pt x="425318" y="244787"/>
                </a:cubicBezTo>
                <a:cubicBezTo>
                  <a:pt x="426668" y="244787"/>
                  <a:pt x="428017" y="244787"/>
                  <a:pt x="428017" y="244787"/>
                </a:cubicBezTo>
                <a:cubicBezTo>
                  <a:pt x="436116" y="244787"/>
                  <a:pt x="448265" y="221775"/>
                  <a:pt x="467163" y="221775"/>
                </a:cubicBezTo>
                <a:cubicBezTo>
                  <a:pt x="468513" y="221775"/>
                  <a:pt x="468513" y="220421"/>
                  <a:pt x="468513" y="220421"/>
                </a:cubicBezTo>
                <a:cubicBezTo>
                  <a:pt x="468513" y="220421"/>
                  <a:pt x="468513" y="220421"/>
                  <a:pt x="465813" y="213653"/>
                </a:cubicBezTo>
                <a:cubicBezTo>
                  <a:pt x="465813" y="213653"/>
                  <a:pt x="465813" y="213653"/>
                  <a:pt x="465813" y="212299"/>
                </a:cubicBezTo>
                <a:cubicBezTo>
                  <a:pt x="465813" y="212299"/>
                  <a:pt x="464463" y="212299"/>
                  <a:pt x="463113" y="212299"/>
                </a:cubicBezTo>
                <a:cubicBezTo>
                  <a:pt x="463113" y="212299"/>
                  <a:pt x="463113" y="212299"/>
                  <a:pt x="434767" y="212299"/>
                </a:cubicBezTo>
                <a:close/>
                <a:moveTo>
                  <a:pt x="465813" y="190641"/>
                </a:moveTo>
                <a:cubicBezTo>
                  <a:pt x="471212" y="190641"/>
                  <a:pt x="472562" y="193348"/>
                  <a:pt x="472562" y="194702"/>
                </a:cubicBezTo>
                <a:cubicBezTo>
                  <a:pt x="472562" y="196056"/>
                  <a:pt x="503609" y="263738"/>
                  <a:pt x="504958" y="265091"/>
                </a:cubicBezTo>
                <a:cubicBezTo>
                  <a:pt x="506308" y="269152"/>
                  <a:pt x="504958" y="273213"/>
                  <a:pt x="495510" y="273213"/>
                </a:cubicBezTo>
                <a:cubicBezTo>
                  <a:pt x="495510" y="273213"/>
                  <a:pt x="494160" y="274567"/>
                  <a:pt x="494160" y="274567"/>
                </a:cubicBezTo>
                <a:cubicBezTo>
                  <a:pt x="495510" y="275921"/>
                  <a:pt x="495510" y="278628"/>
                  <a:pt x="495510" y="279981"/>
                </a:cubicBezTo>
                <a:cubicBezTo>
                  <a:pt x="495510" y="292164"/>
                  <a:pt x="486061" y="301640"/>
                  <a:pt x="472562" y="301640"/>
                </a:cubicBezTo>
                <a:cubicBezTo>
                  <a:pt x="460414" y="301640"/>
                  <a:pt x="450965" y="292164"/>
                  <a:pt x="450965" y="279981"/>
                </a:cubicBezTo>
                <a:cubicBezTo>
                  <a:pt x="450965" y="277274"/>
                  <a:pt x="450965" y="275921"/>
                  <a:pt x="452315" y="274567"/>
                </a:cubicBezTo>
                <a:cubicBezTo>
                  <a:pt x="452315" y="273213"/>
                  <a:pt x="450965" y="273213"/>
                  <a:pt x="450965" y="273213"/>
                </a:cubicBezTo>
                <a:cubicBezTo>
                  <a:pt x="450965" y="273213"/>
                  <a:pt x="450965" y="273213"/>
                  <a:pt x="440166" y="273213"/>
                </a:cubicBezTo>
                <a:cubicBezTo>
                  <a:pt x="438816" y="273213"/>
                  <a:pt x="438816" y="273213"/>
                  <a:pt x="438816" y="274567"/>
                </a:cubicBezTo>
                <a:cubicBezTo>
                  <a:pt x="438816" y="274567"/>
                  <a:pt x="445565" y="289457"/>
                  <a:pt x="445565" y="289457"/>
                </a:cubicBezTo>
                <a:cubicBezTo>
                  <a:pt x="445565" y="290811"/>
                  <a:pt x="445565" y="290811"/>
                  <a:pt x="445565" y="290811"/>
                </a:cubicBezTo>
                <a:cubicBezTo>
                  <a:pt x="445565" y="296225"/>
                  <a:pt x="441516" y="298932"/>
                  <a:pt x="437466" y="298932"/>
                </a:cubicBezTo>
                <a:cubicBezTo>
                  <a:pt x="434767" y="298932"/>
                  <a:pt x="433417" y="298932"/>
                  <a:pt x="430717" y="296225"/>
                </a:cubicBezTo>
                <a:cubicBezTo>
                  <a:pt x="430717" y="296225"/>
                  <a:pt x="430717" y="294872"/>
                  <a:pt x="430717" y="294872"/>
                </a:cubicBezTo>
                <a:cubicBezTo>
                  <a:pt x="430717" y="294872"/>
                  <a:pt x="419918" y="274567"/>
                  <a:pt x="419918" y="274567"/>
                </a:cubicBezTo>
                <a:cubicBezTo>
                  <a:pt x="419918" y="273213"/>
                  <a:pt x="418569" y="273213"/>
                  <a:pt x="418569" y="273213"/>
                </a:cubicBezTo>
                <a:cubicBezTo>
                  <a:pt x="417219" y="273213"/>
                  <a:pt x="417219" y="273213"/>
                  <a:pt x="417219" y="274567"/>
                </a:cubicBezTo>
                <a:cubicBezTo>
                  <a:pt x="417219" y="275921"/>
                  <a:pt x="418569" y="278628"/>
                  <a:pt x="418569" y="279981"/>
                </a:cubicBezTo>
                <a:cubicBezTo>
                  <a:pt x="418569" y="293518"/>
                  <a:pt x="407770" y="304347"/>
                  <a:pt x="394271" y="304347"/>
                </a:cubicBezTo>
                <a:cubicBezTo>
                  <a:pt x="380772" y="304347"/>
                  <a:pt x="369974" y="293518"/>
                  <a:pt x="369974" y="279981"/>
                </a:cubicBezTo>
                <a:cubicBezTo>
                  <a:pt x="369974" y="277274"/>
                  <a:pt x="371324" y="275921"/>
                  <a:pt x="371324" y="273213"/>
                </a:cubicBezTo>
                <a:cubicBezTo>
                  <a:pt x="371324" y="271860"/>
                  <a:pt x="372673" y="270506"/>
                  <a:pt x="372673" y="270506"/>
                </a:cubicBezTo>
                <a:cubicBezTo>
                  <a:pt x="372673" y="266445"/>
                  <a:pt x="372673" y="252909"/>
                  <a:pt x="372673" y="252909"/>
                </a:cubicBezTo>
                <a:cubicBezTo>
                  <a:pt x="372673" y="247494"/>
                  <a:pt x="376723" y="244787"/>
                  <a:pt x="382122" y="244787"/>
                </a:cubicBezTo>
                <a:cubicBezTo>
                  <a:pt x="382122" y="244787"/>
                  <a:pt x="382122" y="244787"/>
                  <a:pt x="390221" y="244787"/>
                </a:cubicBezTo>
                <a:cubicBezTo>
                  <a:pt x="391571" y="244787"/>
                  <a:pt x="392921" y="243433"/>
                  <a:pt x="392921" y="243433"/>
                </a:cubicBezTo>
                <a:cubicBezTo>
                  <a:pt x="392921" y="243433"/>
                  <a:pt x="392921" y="243433"/>
                  <a:pt x="405070" y="198763"/>
                </a:cubicBezTo>
                <a:cubicBezTo>
                  <a:pt x="406420" y="193348"/>
                  <a:pt x="409120" y="191995"/>
                  <a:pt x="414519" y="191995"/>
                </a:cubicBezTo>
                <a:cubicBezTo>
                  <a:pt x="414519" y="191995"/>
                  <a:pt x="414519" y="191995"/>
                  <a:pt x="426668" y="191995"/>
                </a:cubicBezTo>
                <a:cubicBezTo>
                  <a:pt x="432067" y="191995"/>
                  <a:pt x="432067" y="196056"/>
                  <a:pt x="432067" y="196056"/>
                </a:cubicBezTo>
                <a:cubicBezTo>
                  <a:pt x="433417" y="196056"/>
                  <a:pt x="434767" y="197409"/>
                  <a:pt x="434767" y="197409"/>
                </a:cubicBezTo>
                <a:cubicBezTo>
                  <a:pt x="434767" y="197409"/>
                  <a:pt x="434767" y="197409"/>
                  <a:pt x="457714" y="197409"/>
                </a:cubicBezTo>
                <a:cubicBezTo>
                  <a:pt x="457714" y="197409"/>
                  <a:pt x="459064" y="196056"/>
                  <a:pt x="459064" y="196056"/>
                </a:cubicBezTo>
                <a:cubicBezTo>
                  <a:pt x="460414" y="191995"/>
                  <a:pt x="463113" y="190641"/>
                  <a:pt x="465813" y="190641"/>
                </a:cubicBezTo>
                <a:close/>
                <a:moveTo>
                  <a:pt x="422585" y="144254"/>
                </a:moveTo>
                <a:cubicBezTo>
                  <a:pt x="433446" y="144254"/>
                  <a:pt x="442950" y="153835"/>
                  <a:pt x="442950" y="166152"/>
                </a:cubicBezTo>
                <a:cubicBezTo>
                  <a:pt x="442950" y="177102"/>
                  <a:pt x="433446" y="186682"/>
                  <a:pt x="422585" y="186682"/>
                </a:cubicBezTo>
                <a:cubicBezTo>
                  <a:pt x="410365" y="186682"/>
                  <a:pt x="402219" y="177102"/>
                  <a:pt x="402219" y="166152"/>
                </a:cubicBezTo>
                <a:cubicBezTo>
                  <a:pt x="402219" y="153835"/>
                  <a:pt x="410365" y="144254"/>
                  <a:pt x="422585" y="144254"/>
                </a:cubicBezTo>
                <a:close/>
                <a:moveTo>
                  <a:pt x="10432" y="50913"/>
                </a:moveTo>
                <a:cubicBezTo>
                  <a:pt x="14473" y="50913"/>
                  <a:pt x="18515" y="53619"/>
                  <a:pt x="18515" y="57679"/>
                </a:cubicBezTo>
                <a:cubicBezTo>
                  <a:pt x="18515" y="57679"/>
                  <a:pt x="18515" y="57679"/>
                  <a:pt x="21209" y="87448"/>
                </a:cubicBezTo>
                <a:cubicBezTo>
                  <a:pt x="23903" y="79329"/>
                  <a:pt x="31986" y="73916"/>
                  <a:pt x="40068" y="73916"/>
                </a:cubicBezTo>
                <a:cubicBezTo>
                  <a:pt x="50845" y="73916"/>
                  <a:pt x="58928" y="80682"/>
                  <a:pt x="60275" y="90154"/>
                </a:cubicBezTo>
                <a:cubicBezTo>
                  <a:pt x="60275" y="90154"/>
                  <a:pt x="60275" y="90154"/>
                  <a:pt x="61622" y="67151"/>
                </a:cubicBezTo>
                <a:cubicBezTo>
                  <a:pt x="61622" y="63091"/>
                  <a:pt x="64316" y="61738"/>
                  <a:pt x="67011" y="61738"/>
                </a:cubicBezTo>
                <a:cubicBezTo>
                  <a:pt x="67011" y="61738"/>
                  <a:pt x="67011" y="61738"/>
                  <a:pt x="104730" y="61738"/>
                </a:cubicBezTo>
                <a:cubicBezTo>
                  <a:pt x="108771" y="61738"/>
                  <a:pt x="112813" y="64444"/>
                  <a:pt x="115507" y="68504"/>
                </a:cubicBezTo>
                <a:cubicBezTo>
                  <a:pt x="115507" y="68504"/>
                  <a:pt x="115507" y="68504"/>
                  <a:pt x="134367" y="107745"/>
                </a:cubicBezTo>
                <a:cubicBezTo>
                  <a:pt x="134367" y="107745"/>
                  <a:pt x="134367" y="107745"/>
                  <a:pt x="162656" y="128042"/>
                </a:cubicBezTo>
                <a:cubicBezTo>
                  <a:pt x="164003" y="128042"/>
                  <a:pt x="164003" y="129395"/>
                  <a:pt x="164003" y="129395"/>
                </a:cubicBezTo>
                <a:cubicBezTo>
                  <a:pt x="164003" y="129395"/>
                  <a:pt x="164003" y="129395"/>
                  <a:pt x="170739" y="133454"/>
                </a:cubicBezTo>
                <a:cubicBezTo>
                  <a:pt x="176127" y="137514"/>
                  <a:pt x="177474" y="145633"/>
                  <a:pt x="173433" y="151045"/>
                </a:cubicBezTo>
                <a:cubicBezTo>
                  <a:pt x="170739" y="153751"/>
                  <a:pt x="168044" y="155105"/>
                  <a:pt x="165350" y="155105"/>
                </a:cubicBezTo>
                <a:cubicBezTo>
                  <a:pt x="165350" y="155105"/>
                  <a:pt x="165350" y="155105"/>
                  <a:pt x="177474" y="187580"/>
                </a:cubicBezTo>
                <a:cubicBezTo>
                  <a:pt x="177474" y="187580"/>
                  <a:pt x="178821" y="188933"/>
                  <a:pt x="178821" y="188933"/>
                </a:cubicBezTo>
                <a:cubicBezTo>
                  <a:pt x="178821" y="188933"/>
                  <a:pt x="178821" y="188933"/>
                  <a:pt x="265037" y="188933"/>
                </a:cubicBezTo>
                <a:cubicBezTo>
                  <a:pt x="266384" y="188933"/>
                  <a:pt x="266384" y="187580"/>
                  <a:pt x="266384" y="187580"/>
                </a:cubicBezTo>
                <a:cubicBezTo>
                  <a:pt x="265037" y="184874"/>
                  <a:pt x="263690" y="182167"/>
                  <a:pt x="263690" y="179461"/>
                </a:cubicBezTo>
                <a:cubicBezTo>
                  <a:pt x="263690" y="168636"/>
                  <a:pt x="273120" y="159164"/>
                  <a:pt x="283897" y="159164"/>
                </a:cubicBezTo>
                <a:cubicBezTo>
                  <a:pt x="285244" y="159164"/>
                  <a:pt x="286591" y="159164"/>
                  <a:pt x="287938" y="160517"/>
                </a:cubicBezTo>
                <a:cubicBezTo>
                  <a:pt x="289285" y="160517"/>
                  <a:pt x="289285" y="159164"/>
                  <a:pt x="289285" y="159164"/>
                </a:cubicBezTo>
                <a:cubicBezTo>
                  <a:pt x="289285" y="159164"/>
                  <a:pt x="289285" y="159164"/>
                  <a:pt x="289285" y="136160"/>
                </a:cubicBezTo>
                <a:cubicBezTo>
                  <a:pt x="289285" y="136160"/>
                  <a:pt x="289285" y="134807"/>
                  <a:pt x="290632" y="134807"/>
                </a:cubicBezTo>
                <a:cubicBezTo>
                  <a:pt x="293326" y="134807"/>
                  <a:pt x="298715" y="134807"/>
                  <a:pt x="305450" y="136160"/>
                </a:cubicBezTo>
                <a:cubicBezTo>
                  <a:pt x="340475" y="142926"/>
                  <a:pt x="344517" y="174048"/>
                  <a:pt x="344517" y="192992"/>
                </a:cubicBezTo>
                <a:cubicBezTo>
                  <a:pt x="344517" y="209230"/>
                  <a:pt x="336434" y="237646"/>
                  <a:pt x="309492" y="255237"/>
                </a:cubicBezTo>
                <a:cubicBezTo>
                  <a:pt x="309492" y="255237"/>
                  <a:pt x="309492" y="255237"/>
                  <a:pt x="312186" y="263355"/>
                </a:cubicBezTo>
                <a:cubicBezTo>
                  <a:pt x="312186" y="263355"/>
                  <a:pt x="313533" y="264709"/>
                  <a:pt x="313533" y="264709"/>
                </a:cubicBezTo>
                <a:cubicBezTo>
                  <a:pt x="316227" y="264709"/>
                  <a:pt x="318922" y="264709"/>
                  <a:pt x="320269" y="266062"/>
                </a:cubicBezTo>
                <a:cubicBezTo>
                  <a:pt x="328351" y="268768"/>
                  <a:pt x="333740" y="275534"/>
                  <a:pt x="333740" y="283652"/>
                </a:cubicBezTo>
                <a:cubicBezTo>
                  <a:pt x="333740" y="294477"/>
                  <a:pt x="324310" y="303949"/>
                  <a:pt x="313533" y="303949"/>
                </a:cubicBezTo>
                <a:cubicBezTo>
                  <a:pt x="302756" y="303949"/>
                  <a:pt x="294673" y="294477"/>
                  <a:pt x="294673" y="283652"/>
                </a:cubicBezTo>
                <a:cubicBezTo>
                  <a:pt x="294673" y="279593"/>
                  <a:pt x="296021" y="276887"/>
                  <a:pt x="297368" y="272827"/>
                </a:cubicBezTo>
                <a:cubicBezTo>
                  <a:pt x="297368" y="272827"/>
                  <a:pt x="297368" y="271474"/>
                  <a:pt x="297368" y="271474"/>
                </a:cubicBezTo>
                <a:cubicBezTo>
                  <a:pt x="297368" y="271474"/>
                  <a:pt x="297368" y="271474"/>
                  <a:pt x="293326" y="263355"/>
                </a:cubicBezTo>
                <a:cubicBezTo>
                  <a:pt x="283897" y="267415"/>
                  <a:pt x="271772" y="268768"/>
                  <a:pt x="256954" y="268768"/>
                </a:cubicBezTo>
                <a:cubicBezTo>
                  <a:pt x="244830" y="268768"/>
                  <a:pt x="234053" y="267415"/>
                  <a:pt x="225970" y="264709"/>
                </a:cubicBezTo>
                <a:cubicBezTo>
                  <a:pt x="225970" y="264709"/>
                  <a:pt x="225970" y="264709"/>
                  <a:pt x="223276" y="271474"/>
                </a:cubicBezTo>
                <a:cubicBezTo>
                  <a:pt x="223276" y="271474"/>
                  <a:pt x="223276" y="271474"/>
                  <a:pt x="223276" y="272827"/>
                </a:cubicBezTo>
                <a:cubicBezTo>
                  <a:pt x="224623" y="275534"/>
                  <a:pt x="227318" y="279593"/>
                  <a:pt x="227318" y="283652"/>
                </a:cubicBezTo>
                <a:cubicBezTo>
                  <a:pt x="227318" y="294477"/>
                  <a:pt x="217888" y="303949"/>
                  <a:pt x="207111" y="303949"/>
                </a:cubicBezTo>
                <a:cubicBezTo>
                  <a:pt x="196334" y="303949"/>
                  <a:pt x="188251" y="294477"/>
                  <a:pt x="188251" y="283652"/>
                </a:cubicBezTo>
                <a:cubicBezTo>
                  <a:pt x="188251" y="272827"/>
                  <a:pt x="196334" y="264709"/>
                  <a:pt x="207111" y="264709"/>
                </a:cubicBezTo>
                <a:cubicBezTo>
                  <a:pt x="207111" y="264709"/>
                  <a:pt x="207111" y="264709"/>
                  <a:pt x="207111" y="263355"/>
                </a:cubicBezTo>
                <a:cubicBezTo>
                  <a:pt x="207111" y="263355"/>
                  <a:pt x="207111" y="263355"/>
                  <a:pt x="209805" y="257943"/>
                </a:cubicBezTo>
                <a:cubicBezTo>
                  <a:pt x="189598" y="247118"/>
                  <a:pt x="178821" y="228174"/>
                  <a:pt x="173433" y="213289"/>
                </a:cubicBezTo>
                <a:cubicBezTo>
                  <a:pt x="172086" y="210583"/>
                  <a:pt x="169392" y="202464"/>
                  <a:pt x="169392" y="198405"/>
                </a:cubicBezTo>
                <a:cubicBezTo>
                  <a:pt x="169392" y="197052"/>
                  <a:pt x="169392" y="195699"/>
                  <a:pt x="169392" y="195699"/>
                </a:cubicBezTo>
                <a:cubicBezTo>
                  <a:pt x="169392" y="195699"/>
                  <a:pt x="157268" y="163223"/>
                  <a:pt x="151879" y="149692"/>
                </a:cubicBezTo>
                <a:cubicBezTo>
                  <a:pt x="151879" y="149692"/>
                  <a:pt x="151879" y="149692"/>
                  <a:pt x="139755" y="141573"/>
                </a:cubicBezTo>
                <a:cubicBezTo>
                  <a:pt x="139755" y="141573"/>
                  <a:pt x="139755" y="141573"/>
                  <a:pt x="118201" y="126689"/>
                </a:cubicBezTo>
                <a:cubicBezTo>
                  <a:pt x="116854" y="125335"/>
                  <a:pt x="115507" y="122629"/>
                  <a:pt x="114160" y="121276"/>
                </a:cubicBezTo>
                <a:cubicBezTo>
                  <a:pt x="114160" y="121276"/>
                  <a:pt x="114160" y="121276"/>
                  <a:pt x="106077" y="103685"/>
                </a:cubicBezTo>
                <a:cubicBezTo>
                  <a:pt x="106077" y="103685"/>
                  <a:pt x="106077" y="103685"/>
                  <a:pt x="93953" y="129395"/>
                </a:cubicBezTo>
                <a:cubicBezTo>
                  <a:pt x="92606" y="132101"/>
                  <a:pt x="92606" y="137514"/>
                  <a:pt x="93953" y="140220"/>
                </a:cubicBezTo>
                <a:cubicBezTo>
                  <a:pt x="93953" y="140220"/>
                  <a:pt x="93953" y="140220"/>
                  <a:pt x="123590" y="213289"/>
                </a:cubicBezTo>
                <a:cubicBezTo>
                  <a:pt x="123590" y="215996"/>
                  <a:pt x="122242" y="217349"/>
                  <a:pt x="119548" y="217349"/>
                </a:cubicBezTo>
                <a:cubicBezTo>
                  <a:pt x="119548" y="217349"/>
                  <a:pt x="119548" y="217349"/>
                  <a:pt x="100689" y="217349"/>
                </a:cubicBezTo>
                <a:cubicBezTo>
                  <a:pt x="100689" y="217349"/>
                  <a:pt x="100689" y="217349"/>
                  <a:pt x="128978" y="303949"/>
                </a:cubicBezTo>
                <a:cubicBezTo>
                  <a:pt x="130325" y="310715"/>
                  <a:pt x="127631" y="317481"/>
                  <a:pt x="120895" y="320187"/>
                </a:cubicBezTo>
                <a:cubicBezTo>
                  <a:pt x="119548" y="320187"/>
                  <a:pt x="118201" y="320187"/>
                  <a:pt x="116854" y="320187"/>
                </a:cubicBezTo>
                <a:cubicBezTo>
                  <a:pt x="112813" y="320187"/>
                  <a:pt x="107424" y="317481"/>
                  <a:pt x="106077" y="312068"/>
                </a:cubicBezTo>
                <a:cubicBezTo>
                  <a:pt x="106077" y="312068"/>
                  <a:pt x="106077" y="312068"/>
                  <a:pt x="75093" y="217349"/>
                </a:cubicBezTo>
                <a:cubicBezTo>
                  <a:pt x="75093" y="217349"/>
                  <a:pt x="75093" y="217349"/>
                  <a:pt x="69705" y="217349"/>
                </a:cubicBezTo>
                <a:cubicBezTo>
                  <a:pt x="69705" y="217349"/>
                  <a:pt x="69705" y="217349"/>
                  <a:pt x="69705" y="244411"/>
                </a:cubicBezTo>
                <a:cubicBezTo>
                  <a:pt x="69705" y="247118"/>
                  <a:pt x="68358" y="248471"/>
                  <a:pt x="67011" y="251177"/>
                </a:cubicBezTo>
                <a:cubicBezTo>
                  <a:pt x="67011" y="251177"/>
                  <a:pt x="67011" y="251177"/>
                  <a:pt x="21209" y="314775"/>
                </a:cubicBezTo>
                <a:cubicBezTo>
                  <a:pt x="19862" y="318834"/>
                  <a:pt x="15820" y="320187"/>
                  <a:pt x="11779" y="320187"/>
                </a:cubicBezTo>
                <a:cubicBezTo>
                  <a:pt x="9085" y="320187"/>
                  <a:pt x="6390" y="320187"/>
                  <a:pt x="5043" y="317481"/>
                </a:cubicBezTo>
                <a:cubicBezTo>
                  <a:pt x="-345" y="313421"/>
                  <a:pt x="-1692" y="306656"/>
                  <a:pt x="2349" y="301243"/>
                </a:cubicBezTo>
                <a:cubicBezTo>
                  <a:pt x="2349" y="301243"/>
                  <a:pt x="2349" y="301243"/>
                  <a:pt x="45457" y="240352"/>
                </a:cubicBezTo>
                <a:cubicBezTo>
                  <a:pt x="45457" y="240352"/>
                  <a:pt x="45457" y="240352"/>
                  <a:pt x="45457" y="217349"/>
                </a:cubicBezTo>
                <a:cubicBezTo>
                  <a:pt x="45457" y="217349"/>
                  <a:pt x="45457" y="217349"/>
                  <a:pt x="21209" y="217349"/>
                </a:cubicBezTo>
                <a:cubicBezTo>
                  <a:pt x="18515" y="217349"/>
                  <a:pt x="17167" y="215996"/>
                  <a:pt x="18515" y="213289"/>
                </a:cubicBezTo>
                <a:cubicBezTo>
                  <a:pt x="18515" y="213289"/>
                  <a:pt x="18515" y="213289"/>
                  <a:pt x="56234" y="141573"/>
                </a:cubicBezTo>
                <a:cubicBezTo>
                  <a:pt x="10432" y="137514"/>
                  <a:pt x="7738" y="111804"/>
                  <a:pt x="7738" y="107745"/>
                </a:cubicBezTo>
                <a:cubicBezTo>
                  <a:pt x="7738" y="107745"/>
                  <a:pt x="7738" y="107745"/>
                  <a:pt x="3696" y="59032"/>
                </a:cubicBezTo>
                <a:cubicBezTo>
                  <a:pt x="3696" y="54972"/>
                  <a:pt x="6390" y="52266"/>
                  <a:pt x="10432" y="50913"/>
                </a:cubicBezTo>
                <a:close/>
                <a:moveTo>
                  <a:pt x="37234" y="42993"/>
                </a:moveTo>
                <a:cubicBezTo>
                  <a:pt x="45315" y="42993"/>
                  <a:pt x="52050" y="49727"/>
                  <a:pt x="52050" y="57809"/>
                </a:cubicBezTo>
                <a:cubicBezTo>
                  <a:pt x="52050" y="64543"/>
                  <a:pt x="45315" y="71278"/>
                  <a:pt x="37234" y="71278"/>
                </a:cubicBezTo>
                <a:cubicBezTo>
                  <a:pt x="30499" y="71278"/>
                  <a:pt x="23765" y="64543"/>
                  <a:pt x="23765" y="57809"/>
                </a:cubicBezTo>
                <a:cubicBezTo>
                  <a:pt x="23765" y="49727"/>
                  <a:pt x="30499" y="42993"/>
                  <a:pt x="37234" y="42993"/>
                </a:cubicBezTo>
                <a:close/>
                <a:moveTo>
                  <a:pt x="89951" y="0"/>
                </a:moveTo>
                <a:cubicBezTo>
                  <a:pt x="103349" y="0"/>
                  <a:pt x="115408" y="10718"/>
                  <a:pt x="115408" y="25456"/>
                </a:cubicBezTo>
                <a:cubicBezTo>
                  <a:pt x="115408" y="38855"/>
                  <a:pt x="103349" y="50913"/>
                  <a:pt x="89951" y="50913"/>
                </a:cubicBezTo>
                <a:cubicBezTo>
                  <a:pt x="76553" y="50913"/>
                  <a:pt x="64495" y="38855"/>
                  <a:pt x="64495" y="25456"/>
                </a:cubicBezTo>
                <a:cubicBezTo>
                  <a:pt x="64495" y="10718"/>
                  <a:pt x="76553" y="0"/>
                  <a:pt x="899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23" name="千图PPT彼岸天：ID 8661124文本框 38"/>
          <p:cNvSpPr txBox="1"/>
          <p:nvPr>
            <p:custDataLst>
              <p:tags r:id="rId9"/>
            </p:custDataLst>
          </p:nvPr>
        </p:nvSpPr>
        <p:spPr>
          <a:xfrm>
            <a:off x="7722070" y="2347109"/>
            <a:ext cx="3820852" cy="346249"/>
          </a:xfrm>
          <a:prstGeom prst="rect">
            <a:avLst/>
          </a:prstGeom>
          <a:noFill/>
        </p:spPr>
        <p:txBody>
          <a:bodyPr wrap="square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/>
              <a:t>请替换文字内容复制你的内容到此</a:t>
            </a:r>
            <a:endParaRPr lang="zh-CN" altLang="en-US" sz="1100" dirty="0"/>
          </a:p>
        </p:txBody>
      </p:sp>
      <p:sp>
        <p:nvSpPr>
          <p:cNvPr id="24" name="千图PPT彼岸天：ID 8661124文本框 39"/>
          <p:cNvSpPr txBox="1"/>
          <p:nvPr>
            <p:custDataLst>
              <p:tags r:id="rId10"/>
            </p:custDataLst>
          </p:nvPr>
        </p:nvSpPr>
        <p:spPr>
          <a:xfrm>
            <a:off x="7722069" y="2008555"/>
            <a:ext cx="3820852" cy="338554"/>
          </a:xfrm>
          <a:prstGeom prst="rect">
            <a:avLst/>
          </a:prstGeom>
          <a:noFill/>
        </p:spPr>
        <p:txBody>
          <a:bodyPr wrap="none" anchor="b" anchorCtr="0">
            <a:norm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</a:rPr>
              <a:t>输入标题文本</a:t>
            </a:r>
            <a:endParaRPr lang="zh-CN" altLang="en-US" sz="1600" b="1" dirty="0">
              <a:solidFill>
                <a:schemeClr val="accent1"/>
              </a:solidFill>
            </a:endParaRPr>
          </a:p>
        </p:txBody>
      </p:sp>
      <p:sp>
        <p:nvSpPr>
          <p:cNvPr id="21" name="千图PPT彼岸天：ID 8661124文本框 41"/>
          <p:cNvSpPr txBox="1"/>
          <p:nvPr>
            <p:custDataLst>
              <p:tags r:id="rId11"/>
            </p:custDataLst>
          </p:nvPr>
        </p:nvSpPr>
        <p:spPr>
          <a:xfrm>
            <a:off x="7722070" y="3414553"/>
            <a:ext cx="3820852" cy="346249"/>
          </a:xfrm>
          <a:prstGeom prst="rect">
            <a:avLst/>
          </a:prstGeom>
          <a:noFill/>
        </p:spPr>
        <p:txBody>
          <a:bodyPr wrap="square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/>
              <a:t>请替换文字内容复制你的内容到此</a:t>
            </a:r>
            <a:endParaRPr lang="zh-CN" altLang="en-US" sz="1100" dirty="0"/>
          </a:p>
        </p:txBody>
      </p:sp>
      <p:sp>
        <p:nvSpPr>
          <p:cNvPr id="22" name="千图PPT彼岸天：ID 8661124文本框 42"/>
          <p:cNvSpPr txBox="1"/>
          <p:nvPr>
            <p:custDataLst>
              <p:tags r:id="rId12"/>
            </p:custDataLst>
          </p:nvPr>
        </p:nvSpPr>
        <p:spPr>
          <a:xfrm>
            <a:off x="7722069" y="3075999"/>
            <a:ext cx="3820852" cy="338554"/>
          </a:xfrm>
          <a:prstGeom prst="rect">
            <a:avLst/>
          </a:prstGeom>
          <a:noFill/>
        </p:spPr>
        <p:txBody>
          <a:bodyPr wrap="none" anchor="b" anchorCtr="0">
            <a:normAutofit/>
          </a:bodyPr>
          <a:lstStyle/>
          <a:p>
            <a:r>
              <a:rPr lang="zh-CN" altLang="en-US" sz="1600" b="1" dirty="0">
                <a:solidFill>
                  <a:schemeClr val="accent2"/>
                </a:solidFill>
              </a:rPr>
              <a:t>输入标题文本</a:t>
            </a:r>
            <a:endParaRPr lang="zh-CN" altLang="en-US" sz="1600" b="1" dirty="0">
              <a:solidFill>
                <a:schemeClr val="accent2"/>
              </a:solidFill>
            </a:endParaRPr>
          </a:p>
        </p:txBody>
      </p:sp>
      <p:sp>
        <p:nvSpPr>
          <p:cNvPr id="19" name="千图PPT彼岸天：ID 8661124文本框 44"/>
          <p:cNvSpPr txBox="1"/>
          <p:nvPr>
            <p:custDataLst>
              <p:tags r:id="rId13"/>
            </p:custDataLst>
          </p:nvPr>
        </p:nvSpPr>
        <p:spPr>
          <a:xfrm>
            <a:off x="7722070" y="4474302"/>
            <a:ext cx="3820852" cy="346249"/>
          </a:xfrm>
          <a:prstGeom prst="rect">
            <a:avLst/>
          </a:prstGeom>
          <a:noFill/>
        </p:spPr>
        <p:txBody>
          <a:bodyPr wrap="square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/>
              <a:t>请替换文字内容复制你的内容到此</a:t>
            </a:r>
            <a:endParaRPr lang="zh-CN" altLang="en-US" sz="1100" dirty="0"/>
          </a:p>
        </p:txBody>
      </p:sp>
      <p:sp>
        <p:nvSpPr>
          <p:cNvPr id="20" name="千图PPT彼岸天：ID 8661124文本框 45"/>
          <p:cNvSpPr txBox="1"/>
          <p:nvPr>
            <p:custDataLst>
              <p:tags r:id="rId14"/>
            </p:custDataLst>
          </p:nvPr>
        </p:nvSpPr>
        <p:spPr>
          <a:xfrm>
            <a:off x="7722069" y="4135748"/>
            <a:ext cx="3820852" cy="338554"/>
          </a:xfrm>
          <a:prstGeom prst="rect">
            <a:avLst/>
          </a:prstGeom>
          <a:noFill/>
        </p:spPr>
        <p:txBody>
          <a:bodyPr wrap="none" anchor="b" anchorCtr="0">
            <a:normAutofit/>
          </a:bodyPr>
          <a:lstStyle/>
          <a:p>
            <a:r>
              <a:rPr lang="zh-CN" altLang="en-US" sz="1600" b="1" dirty="0">
                <a:solidFill>
                  <a:schemeClr val="accent3"/>
                </a:solidFill>
              </a:rPr>
              <a:t>输入标题文本</a:t>
            </a:r>
            <a:endParaRPr lang="zh-CN" altLang="en-US" sz="1600" b="1" dirty="0">
              <a:solidFill>
                <a:schemeClr val="accent3"/>
              </a:solidFill>
            </a:endParaRPr>
          </a:p>
        </p:txBody>
      </p:sp>
      <p:sp>
        <p:nvSpPr>
          <p:cNvPr id="17" name="千图PPT彼岸天：ID 8661124文本框 47"/>
          <p:cNvSpPr txBox="1"/>
          <p:nvPr>
            <p:custDataLst>
              <p:tags r:id="rId15"/>
            </p:custDataLst>
          </p:nvPr>
        </p:nvSpPr>
        <p:spPr>
          <a:xfrm>
            <a:off x="7716895" y="5501861"/>
            <a:ext cx="3820852" cy="346249"/>
          </a:xfrm>
          <a:prstGeom prst="rect">
            <a:avLst/>
          </a:prstGeom>
          <a:noFill/>
        </p:spPr>
        <p:txBody>
          <a:bodyPr wrap="square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/>
              <a:t>请替换文字内容复制你的内容到此</a:t>
            </a:r>
            <a:endParaRPr lang="zh-CN" altLang="en-US" sz="1100" dirty="0"/>
          </a:p>
        </p:txBody>
      </p:sp>
      <p:sp>
        <p:nvSpPr>
          <p:cNvPr id="18" name="千图PPT彼岸天：ID 8661124文本框 48"/>
          <p:cNvSpPr txBox="1"/>
          <p:nvPr>
            <p:custDataLst>
              <p:tags r:id="rId16"/>
            </p:custDataLst>
          </p:nvPr>
        </p:nvSpPr>
        <p:spPr>
          <a:xfrm>
            <a:off x="7716894" y="5163307"/>
            <a:ext cx="3820852" cy="338554"/>
          </a:xfrm>
          <a:prstGeom prst="rect">
            <a:avLst/>
          </a:prstGeom>
          <a:noFill/>
        </p:spPr>
        <p:txBody>
          <a:bodyPr wrap="none" anchor="b" anchorCtr="0">
            <a:normAutofit/>
          </a:bodyPr>
          <a:lstStyle/>
          <a:p>
            <a:r>
              <a:rPr lang="zh-CN" altLang="en-US" sz="1600" b="1" dirty="0">
                <a:solidFill>
                  <a:schemeClr val="accent4"/>
                </a:solidFill>
              </a:rPr>
              <a:t>输入标题文本</a:t>
            </a:r>
            <a:endParaRPr lang="zh-CN" altLang="en-US" sz="1600" b="1" dirty="0">
              <a:solidFill>
                <a:schemeClr val="accent4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80" y="2027052"/>
            <a:ext cx="6627128" cy="38503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3" grpId="0"/>
      <p:bldP spid="24" grpId="0"/>
      <p:bldP spid="21" grpId="0"/>
      <p:bldP spid="22" grpId="0"/>
      <p:bldP spid="19" grpId="0"/>
      <p:bldP spid="20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千图PPT彼岸天：ID 8661124库_Connector: Curved 21"/>
          <p:cNvCxnSpPr>
            <a:stCxn id="8" idx="0"/>
          </p:cNvCxnSpPr>
          <p:nvPr>
            <p:custDataLst>
              <p:tags r:id="rId1"/>
            </p:custDataLst>
          </p:nvPr>
        </p:nvCxnSpPr>
        <p:spPr>
          <a:xfrm rot="5400000" flipH="1" flipV="1">
            <a:off x="1508717" y="3389227"/>
            <a:ext cx="1067242" cy="827569"/>
          </a:xfrm>
          <a:prstGeom prst="curvedConnector3">
            <a:avLst/>
          </a:prstGeom>
          <a:ln w="254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千图PPT彼岸天：ID 8661124库_Freeform: Shape 22"/>
          <p:cNvSpPr/>
          <p:nvPr>
            <p:custDataLst>
              <p:tags r:id="rId2"/>
            </p:custDataLst>
          </p:nvPr>
        </p:nvSpPr>
        <p:spPr>
          <a:xfrm>
            <a:off x="3221665" y="1844824"/>
            <a:ext cx="2955851" cy="845092"/>
          </a:xfrm>
          <a:custGeom>
            <a:avLst/>
            <a:gdLst>
              <a:gd name="connsiteX0" fmla="*/ 0 w 2955851"/>
              <a:gd name="connsiteY0" fmla="*/ 845092 h 845092"/>
              <a:gd name="connsiteX1" fmla="*/ 935665 w 2955851"/>
              <a:gd name="connsiteY1" fmla="*/ 58282 h 845092"/>
              <a:gd name="connsiteX2" fmla="*/ 2955851 w 2955851"/>
              <a:gd name="connsiteY2" fmla="*/ 58282 h 845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5851" h="845092">
                <a:moveTo>
                  <a:pt x="0" y="845092"/>
                </a:moveTo>
                <a:cubicBezTo>
                  <a:pt x="221511" y="517254"/>
                  <a:pt x="443023" y="189417"/>
                  <a:pt x="935665" y="58282"/>
                </a:cubicBezTo>
                <a:cubicBezTo>
                  <a:pt x="1428307" y="-72853"/>
                  <a:pt x="2955851" y="58282"/>
                  <a:pt x="2955851" y="58282"/>
                </a:cubicBezTo>
              </a:path>
            </a:pathLst>
          </a:custGeom>
          <a:noFill/>
          <a:ln w="254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cxnSp>
        <p:nvCxnSpPr>
          <p:cNvPr id="24" name="千图PPT彼岸天：ID 8661124库_Connector: Curved 23"/>
          <p:cNvCxnSpPr>
            <a:stCxn id="5" idx="2"/>
            <a:endCxn id="6" idx="0"/>
          </p:cNvCxnSpPr>
          <p:nvPr>
            <p:custDataLst>
              <p:tags r:id="rId3"/>
            </p:custDataLst>
          </p:nvPr>
        </p:nvCxnSpPr>
        <p:spPr>
          <a:xfrm rot="10800000" flipH="1" flipV="1">
            <a:off x="6632071" y="2090568"/>
            <a:ext cx="986158" cy="1146923"/>
          </a:xfrm>
          <a:prstGeom prst="curvedConnector4">
            <a:avLst>
              <a:gd name="adj1" fmla="val -23181"/>
              <a:gd name="adj2" fmla="val 53346"/>
            </a:avLst>
          </a:prstGeom>
          <a:ln w="25400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千图PPT彼岸天：ID 8661124库_Connector: Curved 24"/>
          <p:cNvCxnSpPr>
            <a:stCxn id="6" idx="4"/>
          </p:cNvCxnSpPr>
          <p:nvPr>
            <p:custDataLst>
              <p:tags r:id="rId4"/>
            </p:custDataLst>
          </p:nvPr>
        </p:nvCxnSpPr>
        <p:spPr>
          <a:xfrm rot="16200000" flipH="1">
            <a:off x="7607065" y="4067363"/>
            <a:ext cx="882228" cy="859900"/>
          </a:xfrm>
          <a:prstGeom prst="curvedConnector3">
            <a:avLst/>
          </a:prstGeom>
          <a:ln w="25400">
            <a:solidFill>
              <a:schemeClr val="accent4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千图PPT彼岸天：ID 8661124库_组合 33"/>
          <p:cNvGrpSpPr/>
          <p:nvPr>
            <p:custDataLst>
              <p:tags r:id="rId5"/>
            </p:custDataLst>
          </p:nvPr>
        </p:nvGrpSpPr>
        <p:grpSpPr>
          <a:xfrm>
            <a:off x="8126929" y="4872790"/>
            <a:ext cx="3103421" cy="758395"/>
            <a:chOff x="8126929" y="4872790"/>
            <a:chExt cx="3103421" cy="758395"/>
          </a:xfrm>
        </p:grpSpPr>
        <p:sp>
          <p:nvSpPr>
            <p:cNvPr id="10" name="Oval 9"/>
            <p:cNvSpPr/>
            <p:nvPr/>
          </p:nvSpPr>
          <p:spPr>
            <a:xfrm>
              <a:off x="8187070" y="5001120"/>
              <a:ext cx="531628" cy="53162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1" name="Arc 10"/>
            <p:cNvSpPr/>
            <p:nvPr/>
          </p:nvSpPr>
          <p:spPr>
            <a:xfrm>
              <a:off x="8126929" y="4938427"/>
              <a:ext cx="651909" cy="651909"/>
            </a:xfrm>
            <a:prstGeom prst="arc">
              <a:avLst>
                <a:gd name="adj1" fmla="val 12770549"/>
                <a:gd name="adj2" fmla="val 2991777"/>
              </a:avLst>
            </a:prstGeom>
            <a:ln w="12700" cap="flat" cmpd="sng" algn="ctr">
              <a:solidFill>
                <a:schemeClr val="accent5">
                  <a:lumMod val="100000"/>
                </a:schemeClr>
              </a:solidFill>
              <a:prstDash val="solid"/>
              <a:miter lim="800000"/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838979" y="4872790"/>
              <a:ext cx="595035" cy="308630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2019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838979" y="5215687"/>
              <a:ext cx="2391371" cy="41549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9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26" name="Freeform: Shape 25"/>
            <p:cNvSpPr>
              <a:spLocks noChangeAspect="1"/>
            </p:cNvSpPr>
            <p:nvPr/>
          </p:nvSpPr>
          <p:spPr bwMode="auto">
            <a:xfrm>
              <a:off x="8280625" y="5099904"/>
              <a:ext cx="344516" cy="287436"/>
            </a:xfrm>
            <a:custGeom>
              <a:avLst/>
              <a:gdLst>
                <a:gd name="T0" fmla="*/ 643 w 3724"/>
                <a:gd name="T1" fmla="*/ 1092 h 3107"/>
                <a:gd name="T2" fmla="*/ 946 w 3724"/>
                <a:gd name="T3" fmla="*/ 1092 h 3107"/>
                <a:gd name="T4" fmla="*/ 991 w 3724"/>
                <a:gd name="T5" fmla="*/ 2486 h 3107"/>
                <a:gd name="T6" fmla="*/ 605 w 3724"/>
                <a:gd name="T7" fmla="*/ 2486 h 3107"/>
                <a:gd name="T8" fmla="*/ 643 w 3724"/>
                <a:gd name="T9" fmla="*/ 1092 h 3107"/>
                <a:gd name="T10" fmla="*/ 385 w 3724"/>
                <a:gd name="T11" fmla="*/ 2562 h 3107"/>
                <a:gd name="T12" fmla="*/ 3339 w 3724"/>
                <a:gd name="T13" fmla="*/ 2562 h 3107"/>
                <a:gd name="T14" fmla="*/ 3339 w 3724"/>
                <a:gd name="T15" fmla="*/ 2721 h 3107"/>
                <a:gd name="T16" fmla="*/ 3566 w 3724"/>
                <a:gd name="T17" fmla="*/ 2721 h 3107"/>
                <a:gd name="T18" fmla="*/ 3566 w 3724"/>
                <a:gd name="T19" fmla="*/ 2948 h 3107"/>
                <a:gd name="T20" fmla="*/ 3724 w 3724"/>
                <a:gd name="T21" fmla="*/ 2948 h 3107"/>
                <a:gd name="T22" fmla="*/ 3724 w 3724"/>
                <a:gd name="T23" fmla="*/ 3107 h 3107"/>
                <a:gd name="T24" fmla="*/ 0 w 3724"/>
                <a:gd name="T25" fmla="*/ 3107 h 3107"/>
                <a:gd name="T26" fmla="*/ 0 w 3724"/>
                <a:gd name="T27" fmla="*/ 2948 h 3107"/>
                <a:gd name="T28" fmla="*/ 158 w 3724"/>
                <a:gd name="T29" fmla="*/ 2948 h 3107"/>
                <a:gd name="T30" fmla="*/ 158 w 3724"/>
                <a:gd name="T31" fmla="*/ 2721 h 3107"/>
                <a:gd name="T32" fmla="*/ 385 w 3724"/>
                <a:gd name="T33" fmla="*/ 2721 h 3107"/>
                <a:gd name="T34" fmla="*/ 385 w 3724"/>
                <a:gd name="T35" fmla="*/ 2562 h 3107"/>
                <a:gd name="T36" fmla="*/ 3490 w 3724"/>
                <a:gd name="T37" fmla="*/ 682 h 3107"/>
                <a:gd name="T38" fmla="*/ 1862 w 3724"/>
                <a:gd name="T39" fmla="*/ 0 h 3107"/>
                <a:gd name="T40" fmla="*/ 234 w 3724"/>
                <a:gd name="T41" fmla="*/ 682 h 3107"/>
                <a:gd name="T42" fmla="*/ 234 w 3724"/>
                <a:gd name="T43" fmla="*/ 781 h 3107"/>
                <a:gd name="T44" fmla="*/ 3490 w 3724"/>
                <a:gd name="T45" fmla="*/ 781 h 3107"/>
                <a:gd name="T46" fmla="*/ 3490 w 3724"/>
                <a:gd name="T47" fmla="*/ 682 h 3107"/>
                <a:gd name="T48" fmla="*/ 544 w 3724"/>
                <a:gd name="T49" fmla="*/ 857 h 3107"/>
                <a:gd name="T50" fmla="*/ 3180 w 3724"/>
                <a:gd name="T51" fmla="*/ 857 h 3107"/>
                <a:gd name="T52" fmla="*/ 3180 w 3724"/>
                <a:gd name="T53" fmla="*/ 1009 h 3107"/>
                <a:gd name="T54" fmla="*/ 544 w 3724"/>
                <a:gd name="T55" fmla="*/ 1009 h 3107"/>
                <a:gd name="T56" fmla="*/ 544 w 3724"/>
                <a:gd name="T57" fmla="*/ 857 h 3107"/>
                <a:gd name="T58" fmla="*/ 2771 w 3724"/>
                <a:gd name="T59" fmla="*/ 1092 h 3107"/>
                <a:gd name="T60" fmla="*/ 3074 w 3724"/>
                <a:gd name="T61" fmla="*/ 1092 h 3107"/>
                <a:gd name="T62" fmla="*/ 3118 w 3724"/>
                <a:gd name="T63" fmla="*/ 2486 h 3107"/>
                <a:gd name="T64" fmla="*/ 2733 w 3724"/>
                <a:gd name="T65" fmla="*/ 2486 h 3107"/>
                <a:gd name="T66" fmla="*/ 2771 w 3724"/>
                <a:gd name="T67" fmla="*/ 1092 h 3107"/>
                <a:gd name="T68" fmla="*/ 2058 w 3724"/>
                <a:gd name="T69" fmla="*/ 1092 h 3107"/>
                <a:gd name="T70" fmla="*/ 2371 w 3724"/>
                <a:gd name="T71" fmla="*/ 1092 h 3107"/>
                <a:gd name="T72" fmla="*/ 2416 w 3724"/>
                <a:gd name="T73" fmla="*/ 2486 h 3107"/>
                <a:gd name="T74" fmla="*/ 2020 w 3724"/>
                <a:gd name="T75" fmla="*/ 2486 h 3107"/>
                <a:gd name="T76" fmla="*/ 2058 w 3724"/>
                <a:gd name="T77" fmla="*/ 1092 h 3107"/>
                <a:gd name="T78" fmla="*/ 1356 w 3724"/>
                <a:gd name="T79" fmla="*/ 1092 h 3107"/>
                <a:gd name="T80" fmla="*/ 1658 w 3724"/>
                <a:gd name="T81" fmla="*/ 1092 h 3107"/>
                <a:gd name="T82" fmla="*/ 1703 w 3724"/>
                <a:gd name="T83" fmla="*/ 2486 h 3107"/>
                <a:gd name="T84" fmla="*/ 1311 w 3724"/>
                <a:gd name="T85" fmla="*/ 2486 h 3107"/>
                <a:gd name="T86" fmla="*/ 1356 w 3724"/>
                <a:gd name="T87" fmla="*/ 1092 h 3107"/>
                <a:gd name="T88" fmla="*/ 1356 w 3724"/>
                <a:gd name="T89" fmla="*/ 1092 h 3107"/>
                <a:gd name="T90" fmla="*/ 1356 w 3724"/>
                <a:gd name="T91" fmla="*/ 1092 h 3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724" h="3107">
                  <a:moveTo>
                    <a:pt x="643" y="1092"/>
                  </a:moveTo>
                  <a:lnTo>
                    <a:pt x="946" y="1092"/>
                  </a:lnTo>
                  <a:lnTo>
                    <a:pt x="991" y="2486"/>
                  </a:lnTo>
                  <a:lnTo>
                    <a:pt x="605" y="2486"/>
                  </a:lnTo>
                  <a:lnTo>
                    <a:pt x="643" y="1092"/>
                  </a:lnTo>
                  <a:close/>
                  <a:moveTo>
                    <a:pt x="385" y="2562"/>
                  </a:moveTo>
                  <a:lnTo>
                    <a:pt x="3339" y="2562"/>
                  </a:lnTo>
                  <a:lnTo>
                    <a:pt x="3339" y="2721"/>
                  </a:lnTo>
                  <a:lnTo>
                    <a:pt x="3566" y="2721"/>
                  </a:lnTo>
                  <a:lnTo>
                    <a:pt x="3566" y="2948"/>
                  </a:lnTo>
                  <a:lnTo>
                    <a:pt x="3724" y="2948"/>
                  </a:lnTo>
                  <a:lnTo>
                    <a:pt x="3724" y="3107"/>
                  </a:lnTo>
                  <a:lnTo>
                    <a:pt x="0" y="3107"/>
                  </a:lnTo>
                  <a:lnTo>
                    <a:pt x="0" y="2948"/>
                  </a:lnTo>
                  <a:lnTo>
                    <a:pt x="158" y="2948"/>
                  </a:lnTo>
                  <a:lnTo>
                    <a:pt x="158" y="2721"/>
                  </a:lnTo>
                  <a:lnTo>
                    <a:pt x="385" y="2721"/>
                  </a:lnTo>
                  <a:lnTo>
                    <a:pt x="385" y="2562"/>
                  </a:lnTo>
                  <a:close/>
                  <a:moveTo>
                    <a:pt x="3490" y="682"/>
                  </a:moveTo>
                  <a:lnTo>
                    <a:pt x="1862" y="0"/>
                  </a:lnTo>
                  <a:lnTo>
                    <a:pt x="234" y="682"/>
                  </a:lnTo>
                  <a:lnTo>
                    <a:pt x="234" y="781"/>
                  </a:lnTo>
                  <a:lnTo>
                    <a:pt x="3490" y="781"/>
                  </a:lnTo>
                  <a:lnTo>
                    <a:pt x="3490" y="682"/>
                  </a:lnTo>
                  <a:close/>
                  <a:moveTo>
                    <a:pt x="544" y="857"/>
                  </a:moveTo>
                  <a:lnTo>
                    <a:pt x="3180" y="857"/>
                  </a:lnTo>
                  <a:lnTo>
                    <a:pt x="3180" y="1009"/>
                  </a:lnTo>
                  <a:lnTo>
                    <a:pt x="544" y="1009"/>
                  </a:lnTo>
                  <a:lnTo>
                    <a:pt x="544" y="857"/>
                  </a:lnTo>
                  <a:close/>
                  <a:moveTo>
                    <a:pt x="2771" y="1092"/>
                  </a:moveTo>
                  <a:lnTo>
                    <a:pt x="3074" y="1092"/>
                  </a:lnTo>
                  <a:lnTo>
                    <a:pt x="3118" y="2486"/>
                  </a:lnTo>
                  <a:lnTo>
                    <a:pt x="2733" y="2486"/>
                  </a:lnTo>
                  <a:lnTo>
                    <a:pt x="2771" y="1092"/>
                  </a:lnTo>
                  <a:close/>
                  <a:moveTo>
                    <a:pt x="2058" y="1092"/>
                  </a:moveTo>
                  <a:lnTo>
                    <a:pt x="2371" y="1092"/>
                  </a:lnTo>
                  <a:lnTo>
                    <a:pt x="2416" y="2486"/>
                  </a:lnTo>
                  <a:lnTo>
                    <a:pt x="2020" y="2486"/>
                  </a:lnTo>
                  <a:lnTo>
                    <a:pt x="2058" y="1092"/>
                  </a:lnTo>
                  <a:close/>
                  <a:moveTo>
                    <a:pt x="1356" y="1092"/>
                  </a:moveTo>
                  <a:lnTo>
                    <a:pt x="1658" y="1092"/>
                  </a:lnTo>
                  <a:lnTo>
                    <a:pt x="1703" y="2486"/>
                  </a:lnTo>
                  <a:lnTo>
                    <a:pt x="1311" y="2486"/>
                  </a:lnTo>
                  <a:lnTo>
                    <a:pt x="1356" y="1092"/>
                  </a:lnTo>
                  <a:close/>
                  <a:moveTo>
                    <a:pt x="1356" y="1092"/>
                  </a:moveTo>
                  <a:lnTo>
                    <a:pt x="1356" y="10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3" name="千图PPT彼岸天：ID 8661124库_组合 32"/>
          <p:cNvGrpSpPr/>
          <p:nvPr>
            <p:custDataLst>
              <p:tags r:id="rId6"/>
            </p:custDataLst>
          </p:nvPr>
        </p:nvGrpSpPr>
        <p:grpSpPr>
          <a:xfrm>
            <a:off x="7208875" y="3237492"/>
            <a:ext cx="3305400" cy="818707"/>
            <a:chOff x="7208875" y="3237492"/>
            <a:chExt cx="3305400" cy="818707"/>
          </a:xfrm>
        </p:grpSpPr>
        <p:sp>
          <p:nvSpPr>
            <p:cNvPr id="6" name="Oval 5"/>
            <p:cNvSpPr/>
            <p:nvPr/>
          </p:nvSpPr>
          <p:spPr>
            <a:xfrm>
              <a:off x="7208875" y="3237492"/>
              <a:ext cx="818707" cy="81870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122904" y="3251986"/>
              <a:ext cx="595035" cy="308630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2018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122904" y="3594883"/>
              <a:ext cx="2391371" cy="41549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9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27" name="Freeform: Shape 26"/>
            <p:cNvSpPr>
              <a:spLocks noChangeAspect="1"/>
            </p:cNvSpPr>
            <p:nvPr/>
          </p:nvSpPr>
          <p:spPr bwMode="auto">
            <a:xfrm>
              <a:off x="7427701" y="3497257"/>
              <a:ext cx="381053" cy="310581"/>
            </a:xfrm>
            <a:custGeom>
              <a:avLst/>
              <a:gdLst>
                <a:gd name="connsiteX0" fmla="*/ 207069 w 508000"/>
                <a:gd name="connsiteY0" fmla="*/ 165501 h 414051"/>
                <a:gd name="connsiteX1" fmla="*/ 254000 w 508000"/>
                <a:gd name="connsiteY1" fmla="*/ 195087 h 414051"/>
                <a:gd name="connsiteX2" fmla="*/ 300931 w 508000"/>
                <a:gd name="connsiteY2" fmla="*/ 165501 h 414051"/>
                <a:gd name="connsiteX3" fmla="*/ 350678 w 508000"/>
                <a:gd name="connsiteY3" fmla="*/ 214342 h 414051"/>
                <a:gd name="connsiteX4" fmla="*/ 339884 w 508000"/>
                <a:gd name="connsiteY4" fmla="*/ 251442 h 414051"/>
                <a:gd name="connsiteX5" fmla="*/ 254000 w 508000"/>
                <a:gd name="connsiteY5" fmla="*/ 321885 h 414051"/>
                <a:gd name="connsiteX6" fmla="*/ 168117 w 508000"/>
                <a:gd name="connsiteY6" fmla="*/ 251442 h 414051"/>
                <a:gd name="connsiteX7" fmla="*/ 157323 w 508000"/>
                <a:gd name="connsiteY7" fmla="*/ 214342 h 414051"/>
                <a:gd name="connsiteX8" fmla="*/ 207069 w 508000"/>
                <a:gd name="connsiteY8" fmla="*/ 165501 h 414051"/>
                <a:gd name="connsiteX9" fmla="*/ 254000 w 508000"/>
                <a:gd name="connsiteY9" fmla="*/ 95406 h 414051"/>
                <a:gd name="connsiteX10" fmla="*/ 119723 w 508000"/>
                <a:gd name="connsiteY10" fmla="*/ 229820 h 414051"/>
                <a:gd name="connsiteX11" fmla="*/ 254000 w 508000"/>
                <a:gd name="connsiteY11" fmla="*/ 364703 h 414051"/>
                <a:gd name="connsiteX12" fmla="*/ 388277 w 508000"/>
                <a:gd name="connsiteY12" fmla="*/ 229820 h 414051"/>
                <a:gd name="connsiteX13" fmla="*/ 254000 w 508000"/>
                <a:gd name="connsiteY13" fmla="*/ 95406 h 414051"/>
                <a:gd name="connsiteX14" fmla="*/ 395320 w 508000"/>
                <a:gd name="connsiteY14" fmla="*/ 93526 h 414051"/>
                <a:gd name="connsiteX15" fmla="*/ 386869 w 508000"/>
                <a:gd name="connsiteY15" fmla="*/ 101515 h 414051"/>
                <a:gd name="connsiteX16" fmla="*/ 386869 w 508000"/>
                <a:gd name="connsiteY16" fmla="*/ 124544 h 414051"/>
                <a:gd name="connsiteX17" fmla="*/ 395320 w 508000"/>
                <a:gd name="connsiteY17" fmla="*/ 132534 h 414051"/>
                <a:gd name="connsiteX18" fmla="*/ 461050 w 508000"/>
                <a:gd name="connsiteY18" fmla="*/ 132534 h 414051"/>
                <a:gd name="connsiteX19" fmla="*/ 469501 w 508000"/>
                <a:gd name="connsiteY19" fmla="*/ 124544 h 414051"/>
                <a:gd name="connsiteX20" fmla="*/ 469501 w 508000"/>
                <a:gd name="connsiteY20" fmla="*/ 101515 h 414051"/>
                <a:gd name="connsiteX21" fmla="*/ 461050 w 508000"/>
                <a:gd name="connsiteY21" fmla="*/ 93526 h 414051"/>
                <a:gd name="connsiteX22" fmla="*/ 395320 w 508000"/>
                <a:gd name="connsiteY22" fmla="*/ 93526 h 414051"/>
                <a:gd name="connsiteX23" fmla="*/ 94839 w 508000"/>
                <a:gd name="connsiteY23" fmla="*/ 0 h 414051"/>
                <a:gd name="connsiteX24" fmla="*/ 405649 w 508000"/>
                <a:gd name="connsiteY24" fmla="*/ 0 h 414051"/>
                <a:gd name="connsiteX25" fmla="*/ 413161 w 508000"/>
                <a:gd name="connsiteY25" fmla="*/ 7990 h 414051"/>
                <a:gd name="connsiteX26" fmla="*/ 413161 w 508000"/>
                <a:gd name="connsiteY26" fmla="*/ 41828 h 414051"/>
                <a:gd name="connsiteX27" fmla="*/ 417856 w 508000"/>
                <a:gd name="connsiteY27" fmla="*/ 46058 h 414051"/>
                <a:gd name="connsiteX28" fmla="*/ 489690 w 508000"/>
                <a:gd name="connsiteY28" fmla="*/ 46058 h 414051"/>
                <a:gd name="connsiteX29" fmla="*/ 508000 w 508000"/>
                <a:gd name="connsiteY29" fmla="*/ 67207 h 414051"/>
                <a:gd name="connsiteX30" fmla="*/ 508000 w 508000"/>
                <a:gd name="connsiteY30" fmla="*/ 398072 h 414051"/>
                <a:gd name="connsiteX31" fmla="*/ 492037 w 508000"/>
                <a:gd name="connsiteY31" fmla="*/ 414051 h 414051"/>
                <a:gd name="connsiteX32" fmla="*/ 15963 w 508000"/>
                <a:gd name="connsiteY32" fmla="*/ 414051 h 414051"/>
                <a:gd name="connsiteX33" fmla="*/ 0 w 508000"/>
                <a:gd name="connsiteY33" fmla="*/ 398072 h 414051"/>
                <a:gd name="connsiteX34" fmla="*/ 0 w 508000"/>
                <a:gd name="connsiteY34" fmla="*/ 62037 h 414051"/>
                <a:gd name="connsiteX35" fmla="*/ 15963 w 508000"/>
                <a:gd name="connsiteY35" fmla="*/ 46058 h 414051"/>
                <a:gd name="connsiteX36" fmla="*/ 82632 w 508000"/>
                <a:gd name="connsiteY36" fmla="*/ 46058 h 414051"/>
                <a:gd name="connsiteX37" fmla="*/ 87327 w 508000"/>
                <a:gd name="connsiteY37" fmla="*/ 41828 h 414051"/>
                <a:gd name="connsiteX38" fmla="*/ 87327 w 508000"/>
                <a:gd name="connsiteY38" fmla="*/ 7990 h 414051"/>
                <a:gd name="connsiteX39" fmla="*/ 94839 w 508000"/>
                <a:gd name="connsiteY39" fmla="*/ 0 h 4140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08000" h="414051">
                  <a:moveTo>
                    <a:pt x="207069" y="165501"/>
                  </a:moveTo>
                  <a:cubicBezTo>
                    <a:pt x="234759" y="165501"/>
                    <a:pt x="250715" y="195087"/>
                    <a:pt x="254000" y="195087"/>
                  </a:cubicBezTo>
                  <a:cubicBezTo>
                    <a:pt x="258224" y="195087"/>
                    <a:pt x="274650" y="165501"/>
                    <a:pt x="300931" y="165501"/>
                  </a:cubicBezTo>
                  <a:cubicBezTo>
                    <a:pt x="327682" y="165501"/>
                    <a:pt x="349270" y="187573"/>
                    <a:pt x="350678" y="214342"/>
                  </a:cubicBezTo>
                  <a:cubicBezTo>
                    <a:pt x="351616" y="229370"/>
                    <a:pt x="346923" y="240641"/>
                    <a:pt x="339884" y="251442"/>
                  </a:cubicBezTo>
                  <a:cubicBezTo>
                    <a:pt x="326274" y="272105"/>
                    <a:pt x="267141" y="321885"/>
                    <a:pt x="254000" y="321885"/>
                  </a:cubicBezTo>
                  <a:cubicBezTo>
                    <a:pt x="241798" y="321885"/>
                    <a:pt x="181727" y="272105"/>
                    <a:pt x="168117" y="251442"/>
                  </a:cubicBezTo>
                  <a:cubicBezTo>
                    <a:pt x="161547" y="241110"/>
                    <a:pt x="156384" y="229370"/>
                    <a:pt x="157323" y="214342"/>
                  </a:cubicBezTo>
                  <a:cubicBezTo>
                    <a:pt x="158731" y="187573"/>
                    <a:pt x="180319" y="165501"/>
                    <a:pt x="207069" y="165501"/>
                  </a:cubicBezTo>
                  <a:close/>
                  <a:moveTo>
                    <a:pt x="254000" y="95406"/>
                  </a:moveTo>
                  <a:cubicBezTo>
                    <a:pt x="179819" y="95406"/>
                    <a:pt x="119723" y="155563"/>
                    <a:pt x="119723" y="229820"/>
                  </a:cubicBezTo>
                  <a:cubicBezTo>
                    <a:pt x="119723" y="304076"/>
                    <a:pt x="179819" y="364703"/>
                    <a:pt x="254000" y="364703"/>
                  </a:cubicBezTo>
                  <a:cubicBezTo>
                    <a:pt x="328181" y="364703"/>
                    <a:pt x="388277" y="304076"/>
                    <a:pt x="388277" y="229820"/>
                  </a:cubicBezTo>
                  <a:cubicBezTo>
                    <a:pt x="388277" y="155563"/>
                    <a:pt x="328181" y="95406"/>
                    <a:pt x="254000" y="95406"/>
                  </a:cubicBezTo>
                  <a:close/>
                  <a:moveTo>
                    <a:pt x="395320" y="93526"/>
                  </a:moveTo>
                  <a:cubicBezTo>
                    <a:pt x="390625" y="93526"/>
                    <a:pt x="386869" y="97286"/>
                    <a:pt x="386869" y="101515"/>
                  </a:cubicBezTo>
                  <a:cubicBezTo>
                    <a:pt x="386869" y="101515"/>
                    <a:pt x="386869" y="101515"/>
                    <a:pt x="386869" y="124544"/>
                  </a:cubicBezTo>
                  <a:cubicBezTo>
                    <a:pt x="386869" y="128774"/>
                    <a:pt x="390625" y="132534"/>
                    <a:pt x="395320" y="132534"/>
                  </a:cubicBezTo>
                  <a:cubicBezTo>
                    <a:pt x="395320" y="132534"/>
                    <a:pt x="395320" y="132534"/>
                    <a:pt x="461050" y="132534"/>
                  </a:cubicBezTo>
                  <a:cubicBezTo>
                    <a:pt x="465745" y="132534"/>
                    <a:pt x="469501" y="128774"/>
                    <a:pt x="469501" y="124544"/>
                  </a:cubicBezTo>
                  <a:lnTo>
                    <a:pt x="469501" y="101515"/>
                  </a:lnTo>
                  <a:cubicBezTo>
                    <a:pt x="469501" y="97286"/>
                    <a:pt x="465745" y="93526"/>
                    <a:pt x="461050" y="93526"/>
                  </a:cubicBezTo>
                  <a:cubicBezTo>
                    <a:pt x="461050" y="93526"/>
                    <a:pt x="461050" y="93526"/>
                    <a:pt x="395320" y="93526"/>
                  </a:cubicBezTo>
                  <a:close/>
                  <a:moveTo>
                    <a:pt x="94839" y="0"/>
                  </a:moveTo>
                  <a:cubicBezTo>
                    <a:pt x="94839" y="0"/>
                    <a:pt x="94839" y="0"/>
                    <a:pt x="405649" y="0"/>
                  </a:cubicBezTo>
                  <a:cubicBezTo>
                    <a:pt x="409875" y="0"/>
                    <a:pt x="413161" y="3760"/>
                    <a:pt x="413161" y="7990"/>
                  </a:cubicBezTo>
                  <a:cubicBezTo>
                    <a:pt x="413161" y="7990"/>
                    <a:pt x="413161" y="7990"/>
                    <a:pt x="413161" y="41828"/>
                  </a:cubicBezTo>
                  <a:cubicBezTo>
                    <a:pt x="413161" y="46058"/>
                    <a:pt x="417856" y="46058"/>
                    <a:pt x="417856" y="46058"/>
                  </a:cubicBezTo>
                  <a:cubicBezTo>
                    <a:pt x="417856" y="46058"/>
                    <a:pt x="417856" y="46058"/>
                    <a:pt x="489690" y="46058"/>
                  </a:cubicBezTo>
                  <a:cubicBezTo>
                    <a:pt x="506592" y="46058"/>
                    <a:pt x="508000" y="55458"/>
                    <a:pt x="508000" y="67207"/>
                  </a:cubicBezTo>
                  <a:cubicBezTo>
                    <a:pt x="508000" y="67207"/>
                    <a:pt x="508000" y="67207"/>
                    <a:pt x="508000" y="398072"/>
                  </a:cubicBezTo>
                  <a:cubicBezTo>
                    <a:pt x="508000" y="407001"/>
                    <a:pt x="500958" y="414051"/>
                    <a:pt x="492037" y="414051"/>
                  </a:cubicBezTo>
                  <a:cubicBezTo>
                    <a:pt x="492037" y="414051"/>
                    <a:pt x="492037" y="414051"/>
                    <a:pt x="15963" y="414051"/>
                  </a:cubicBezTo>
                  <a:cubicBezTo>
                    <a:pt x="7043" y="414051"/>
                    <a:pt x="0" y="407001"/>
                    <a:pt x="0" y="398072"/>
                  </a:cubicBezTo>
                  <a:cubicBezTo>
                    <a:pt x="0" y="398072"/>
                    <a:pt x="0" y="398072"/>
                    <a:pt x="0" y="62037"/>
                  </a:cubicBezTo>
                  <a:cubicBezTo>
                    <a:pt x="0" y="53108"/>
                    <a:pt x="7982" y="46058"/>
                    <a:pt x="15963" y="46058"/>
                  </a:cubicBezTo>
                  <a:cubicBezTo>
                    <a:pt x="15963" y="46058"/>
                    <a:pt x="15963" y="46058"/>
                    <a:pt x="82632" y="46058"/>
                  </a:cubicBezTo>
                  <a:cubicBezTo>
                    <a:pt x="88266" y="46058"/>
                    <a:pt x="87327" y="41828"/>
                    <a:pt x="87327" y="41828"/>
                  </a:cubicBezTo>
                  <a:cubicBezTo>
                    <a:pt x="87327" y="41828"/>
                    <a:pt x="87327" y="41828"/>
                    <a:pt x="87327" y="7990"/>
                  </a:cubicBezTo>
                  <a:cubicBezTo>
                    <a:pt x="87327" y="3760"/>
                    <a:pt x="90614" y="0"/>
                    <a:pt x="9483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2" name="千图PPT彼岸天：ID 8661124库_组合 1"/>
          <p:cNvGrpSpPr/>
          <p:nvPr>
            <p:custDataLst>
              <p:tags r:id="rId7"/>
            </p:custDataLst>
          </p:nvPr>
        </p:nvGrpSpPr>
        <p:grpSpPr>
          <a:xfrm>
            <a:off x="1219200" y="4336632"/>
            <a:ext cx="3327196" cy="818707"/>
            <a:chOff x="1219200" y="4336632"/>
            <a:chExt cx="3327196" cy="818707"/>
          </a:xfrm>
        </p:grpSpPr>
        <p:sp>
          <p:nvSpPr>
            <p:cNvPr id="8" name="Oval 7"/>
            <p:cNvSpPr/>
            <p:nvPr/>
          </p:nvSpPr>
          <p:spPr>
            <a:xfrm>
              <a:off x="1219200" y="4336632"/>
              <a:ext cx="818707" cy="81870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55025" y="4351127"/>
              <a:ext cx="595035" cy="308630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2015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155025" y="4694024"/>
              <a:ext cx="2391371" cy="41549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9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28" name="Freeform: Shape 27"/>
            <p:cNvSpPr>
              <a:spLocks noChangeAspect="1"/>
            </p:cNvSpPr>
            <p:nvPr/>
          </p:nvSpPr>
          <p:spPr bwMode="auto">
            <a:xfrm>
              <a:off x="1452209" y="4504595"/>
              <a:ext cx="346112" cy="494838"/>
            </a:xfrm>
            <a:custGeom>
              <a:avLst/>
              <a:gdLst>
                <a:gd name="T0" fmla="*/ 764 w 795"/>
                <a:gd name="T1" fmla="*/ 320 h 1138"/>
                <a:gd name="T2" fmla="*/ 307 w 795"/>
                <a:gd name="T3" fmla="*/ 320 h 1138"/>
                <a:gd name="T4" fmla="*/ 297 w 795"/>
                <a:gd name="T5" fmla="*/ 311 h 1138"/>
                <a:gd name="T6" fmla="*/ 215 w 795"/>
                <a:gd name="T7" fmla="*/ 115 h 1138"/>
                <a:gd name="T8" fmla="*/ 190 w 795"/>
                <a:gd name="T9" fmla="*/ 87 h 1138"/>
                <a:gd name="T10" fmla="*/ 50 w 795"/>
                <a:gd name="T11" fmla="*/ 5 h 1138"/>
                <a:gd name="T12" fmla="*/ 32 w 795"/>
                <a:gd name="T13" fmla="*/ 0 h 1138"/>
                <a:gd name="T14" fmla="*/ 5 w 795"/>
                <a:gd name="T15" fmla="*/ 14 h 1138"/>
                <a:gd name="T16" fmla="*/ 2 w 795"/>
                <a:gd name="T17" fmla="*/ 37 h 1138"/>
                <a:gd name="T18" fmla="*/ 18 w 795"/>
                <a:gd name="T19" fmla="*/ 58 h 1138"/>
                <a:gd name="T20" fmla="*/ 146 w 795"/>
                <a:gd name="T21" fmla="*/ 131 h 1138"/>
                <a:gd name="T22" fmla="*/ 153 w 795"/>
                <a:gd name="T23" fmla="*/ 140 h 1138"/>
                <a:gd name="T24" fmla="*/ 225 w 795"/>
                <a:gd name="T25" fmla="*/ 311 h 1138"/>
                <a:gd name="T26" fmla="*/ 220 w 795"/>
                <a:gd name="T27" fmla="*/ 320 h 1138"/>
                <a:gd name="T28" fmla="*/ 89 w 795"/>
                <a:gd name="T29" fmla="*/ 320 h 1138"/>
                <a:gd name="T30" fmla="*/ 60 w 795"/>
                <a:gd name="T31" fmla="*/ 352 h 1138"/>
                <a:gd name="T32" fmla="*/ 147 w 795"/>
                <a:gd name="T33" fmla="*/ 1107 h 1138"/>
                <a:gd name="T34" fmla="*/ 183 w 795"/>
                <a:gd name="T35" fmla="*/ 1138 h 1138"/>
                <a:gd name="T36" fmla="*/ 670 w 795"/>
                <a:gd name="T37" fmla="*/ 1138 h 1138"/>
                <a:gd name="T38" fmla="*/ 706 w 795"/>
                <a:gd name="T39" fmla="*/ 1107 h 1138"/>
                <a:gd name="T40" fmla="*/ 793 w 795"/>
                <a:gd name="T41" fmla="*/ 352 h 1138"/>
                <a:gd name="T42" fmla="*/ 764 w 795"/>
                <a:gd name="T43" fmla="*/ 320 h 1138"/>
                <a:gd name="T44" fmla="*/ 651 w 795"/>
                <a:gd name="T45" fmla="*/ 1043 h 1138"/>
                <a:gd name="T46" fmla="*/ 615 w 795"/>
                <a:gd name="T47" fmla="*/ 1074 h 1138"/>
                <a:gd name="T48" fmla="*/ 238 w 795"/>
                <a:gd name="T49" fmla="*/ 1074 h 1138"/>
                <a:gd name="T50" fmla="*/ 202 w 795"/>
                <a:gd name="T51" fmla="*/ 1043 h 1138"/>
                <a:gd name="T52" fmla="*/ 187 w 795"/>
                <a:gd name="T53" fmla="*/ 900 h 1138"/>
                <a:gd name="T54" fmla="*/ 666 w 795"/>
                <a:gd name="T55" fmla="*/ 900 h 1138"/>
                <a:gd name="T56" fmla="*/ 651 w 795"/>
                <a:gd name="T57" fmla="*/ 1043 h 1138"/>
                <a:gd name="T58" fmla="*/ 286 w 795"/>
                <a:gd name="T59" fmla="*/ 693 h 1138"/>
                <a:gd name="T60" fmla="*/ 362 w 795"/>
                <a:gd name="T61" fmla="*/ 618 h 1138"/>
                <a:gd name="T62" fmla="*/ 434 w 795"/>
                <a:gd name="T63" fmla="*/ 651 h 1138"/>
                <a:gd name="T64" fmla="*/ 506 w 795"/>
                <a:gd name="T65" fmla="*/ 618 h 1138"/>
                <a:gd name="T66" fmla="*/ 582 w 795"/>
                <a:gd name="T67" fmla="*/ 693 h 1138"/>
                <a:gd name="T68" fmla="*/ 565 w 795"/>
                <a:gd name="T69" fmla="*/ 749 h 1138"/>
                <a:gd name="T70" fmla="*/ 434 w 795"/>
                <a:gd name="T71" fmla="*/ 857 h 1138"/>
                <a:gd name="T72" fmla="*/ 303 w 795"/>
                <a:gd name="T73" fmla="*/ 749 h 1138"/>
                <a:gd name="T74" fmla="*/ 286 w 795"/>
                <a:gd name="T75" fmla="*/ 693 h 1138"/>
                <a:gd name="T76" fmla="*/ 718 w 795"/>
                <a:gd name="T77" fmla="*/ 416 h 1138"/>
                <a:gd name="T78" fmla="*/ 703 w 795"/>
                <a:gd name="T79" fmla="*/ 558 h 1138"/>
                <a:gd name="T80" fmla="*/ 150 w 795"/>
                <a:gd name="T81" fmla="*/ 558 h 1138"/>
                <a:gd name="T82" fmla="*/ 135 w 795"/>
                <a:gd name="T83" fmla="*/ 416 h 1138"/>
                <a:gd name="T84" fmla="*/ 163 w 795"/>
                <a:gd name="T85" fmla="*/ 384 h 1138"/>
                <a:gd name="T86" fmla="*/ 690 w 795"/>
                <a:gd name="T87" fmla="*/ 384 h 1138"/>
                <a:gd name="T88" fmla="*/ 718 w 795"/>
                <a:gd name="T89" fmla="*/ 416 h 1138"/>
                <a:gd name="T90" fmla="*/ 718 w 795"/>
                <a:gd name="T91" fmla="*/ 416 h 1138"/>
                <a:gd name="T92" fmla="*/ 718 w 795"/>
                <a:gd name="T93" fmla="*/ 416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95" h="1138">
                  <a:moveTo>
                    <a:pt x="764" y="320"/>
                  </a:moveTo>
                  <a:cubicBezTo>
                    <a:pt x="307" y="320"/>
                    <a:pt x="307" y="320"/>
                    <a:pt x="307" y="320"/>
                  </a:cubicBezTo>
                  <a:cubicBezTo>
                    <a:pt x="300" y="320"/>
                    <a:pt x="297" y="311"/>
                    <a:pt x="297" y="311"/>
                  </a:cubicBezTo>
                  <a:cubicBezTo>
                    <a:pt x="215" y="115"/>
                    <a:pt x="215" y="115"/>
                    <a:pt x="215" y="115"/>
                  </a:cubicBezTo>
                  <a:cubicBezTo>
                    <a:pt x="210" y="105"/>
                    <a:pt x="200" y="93"/>
                    <a:pt x="190" y="87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44" y="2"/>
                    <a:pt x="38" y="0"/>
                    <a:pt x="32" y="0"/>
                  </a:cubicBezTo>
                  <a:cubicBezTo>
                    <a:pt x="21" y="0"/>
                    <a:pt x="11" y="5"/>
                    <a:pt x="5" y="14"/>
                  </a:cubicBezTo>
                  <a:cubicBezTo>
                    <a:pt x="1" y="21"/>
                    <a:pt x="0" y="29"/>
                    <a:pt x="2" y="37"/>
                  </a:cubicBezTo>
                  <a:cubicBezTo>
                    <a:pt x="4" y="46"/>
                    <a:pt x="10" y="53"/>
                    <a:pt x="18" y="58"/>
                  </a:cubicBezTo>
                  <a:cubicBezTo>
                    <a:pt x="146" y="131"/>
                    <a:pt x="146" y="131"/>
                    <a:pt x="146" y="131"/>
                  </a:cubicBezTo>
                  <a:cubicBezTo>
                    <a:pt x="148" y="133"/>
                    <a:pt x="152" y="137"/>
                    <a:pt x="153" y="140"/>
                  </a:cubicBezTo>
                  <a:cubicBezTo>
                    <a:pt x="225" y="311"/>
                    <a:pt x="225" y="311"/>
                    <a:pt x="225" y="311"/>
                  </a:cubicBezTo>
                  <a:cubicBezTo>
                    <a:pt x="225" y="311"/>
                    <a:pt x="229" y="320"/>
                    <a:pt x="220" y="320"/>
                  </a:cubicBezTo>
                  <a:cubicBezTo>
                    <a:pt x="89" y="320"/>
                    <a:pt x="89" y="320"/>
                    <a:pt x="89" y="320"/>
                  </a:cubicBezTo>
                  <a:cubicBezTo>
                    <a:pt x="71" y="320"/>
                    <a:pt x="58" y="334"/>
                    <a:pt x="60" y="352"/>
                  </a:cubicBezTo>
                  <a:cubicBezTo>
                    <a:pt x="147" y="1107"/>
                    <a:pt x="147" y="1107"/>
                    <a:pt x="147" y="1107"/>
                  </a:cubicBezTo>
                  <a:cubicBezTo>
                    <a:pt x="149" y="1124"/>
                    <a:pt x="165" y="1138"/>
                    <a:pt x="183" y="1138"/>
                  </a:cubicBezTo>
                  <a:cubicBezTo>
                    <a:pt x="670" y="1138"/>
                    <a:pt x="670" y="1138"/>
                    <a:pt x="670" y="1138"/>
                  </a:cubicBezTo>
                  <a:cubicBezTo>
                    <a:pt x="688" y="1138"/>
                    <a:pt x="704" y="1124"/>
                    <a:pt x="706" y="1107"/>
                  </a:cubicBezTo>
                  <a:cubicBezTo>
                    <a:pt x="793" y="352"/>
                    <a:pt x="793" y="352"/>
                    <a:pt x="793" y="352"/>
                  </a:cubicBezTo>
                  <a:cubicBezTo>
                    <a:pt x="795" y="334"/>
                    <a:pt x="782" y="320"/>
                    <a:pt x="764" y="320"/>
                  </a:cubicBezTo>
                  <a:close/>
                  <a:moveTo>
                    <a:pt x="651" y="1043"/>
                  </a:moveTo>
                  <a:cubicBezTo>
                    <a:pt x="649" y="1060"/>
                    <a:pt x="633" y="1074"/>
                    <a:pt x="615" y="1074"/>
                  </a:cubicBezTo>
                  <a:cubicBezTo>
                    <a:pt x="238" y="1074"/>
                    <a:pt x="238" y="1074"/>
                    <a:pt x="238" y="1074"/>
                  </a:cubicBezTo>
                  <a:cubicBezTo>
                    <a:pt x="220" y="1074"/>
                    <a:pt x="204" y="1060"/>
                    <a:pt x="202" y="1043"/>
                  </a:cubicBezTo>
                  <a:cubicBezTo>
                    <a:pt x="187" y="900"/>
                    <a:pt x="187" y="900"/>
                    <a:pt x="187" y="900"/>
                  </a:cubicBezTo>
                  <a:cubicBezTo>
                    <a:pt x="666" y="900"/>
                    <a:pt x="666" y="900"/>
                    <a:pt x="666" y="900"/>
                  </a:cubicBezTo>
                  <a:lnTo>
                    <a:pt x="651" y="1043"/>
                  </a:lnTo>
                  <a:close/>
                  <a:moveTo>
                    <a:pt x="286" y="693"/>
                  </a:moveTo>
                  <a:cubicBezTo>
                    <a:pt x="288" y="652"/>
                    <a:pt x="322" y="618"/>
                    <a:pt x="362" y="618"/>
                  </a:cubicBezTo>
                  <a:cubicBezTo>
                    <a:pt x="404" y="618"/>
                    <a:pt x="429" y="651"/>
                    <a:pt x="434" y="651"/>
                  </a:cubicBezTo>
                  <a:cubicBezTo>
                    <a:pt x="440" y="651"/>
                    <a:pt x="465" y="618"/>
                    <a:pt x="506" y="618"/>
                  </a:cubicBezTo>
                  <a:cubicBezTo>
                    <a:pt x="546" y="618"/>
                    <a:pt x="580" y="652"/>
                    <a:pt x="582" y="693"/>
                  </a:cubicBezTo>
                  <a:cubicBezTo>
                    <a:pt x="583" y="716"/>
                    <a:pt x="576" y="733"/>
                    <a:pt x="565" y="749"/>
                  </a:cubicBezTo>
                  <a:cubicBezTo>
                    <a:pt x="544" y="781"/>
                    <a:pt x="454" y="857"/>
                    <a:pt x="434" y="857"/>
                  </a:cubicBezTo>
                  <a:cubicBezTo>
                    <a:pt x="415" y="857"/>
                    <a:pt x="324" y="781"/>
                    <a:pt x="303" y="749"/>
                  </a:cubicBezTo>
                  <a:cubicBezTo>
                    <a:pt x="292" y="733"/>
                    <a:pt x="285" y="716"/>
                    <a:pt x="286" y="693"/>
                  </a:cubicBezTo>
                  <a:close/>
                  <a:moveTo>
                    <a:pt x="718" y="416"/>
                  </a:moveTo>
                  <a:cubicBezTo>
                    <a:pt x="703" y="558"/>
                    <a:pt x="703" y="558"/>
                    <a:pt x="703" y="558"/>
                  </a:cubicBezTo>
                  <a:cubicBezTo>
                    <a:pt x="150" y="558"/>
                    <a:pt x="150" y="558"/>
                    <a:pt x="150" y="558"/>
                  </a:cubicBezTo>
                  <a:cubicBezTo>
                    <a:pt x="135" y="416"/>
                    <a:pt x="135" y="416"/>
                    <a:pt x="135" y="416"/>
                  </a:cubicBezTo>
                  <a:cubicBezTo>
                    <a:pt x="133" y="398"/>
                    <a:pt x="146" y="384"/>
                    <a:pt x="163" y="384"/>
                  </a:cubicBezTo>
                  <a:cubicBezTo>
                    <a:pt x="690" y="384"/>
                    <a:pt x="690" y="384"/>
                    <a:pt x="690" y="384"/>
                  </a:cubicBezTo>
                  <a:cubicBezTo>
                    <a:pt x="707" y="384"/>
                    <a:pt x="720" y="398"/>
                    <a:pt x="718" y="416"/>
                  </a:cubicBezTo>
                  <a:close/>
                  <a:moveTo>
                    <a:pt x="718" y="416"/>
                  </a:moveTo>
                  <a:cubicBezTo>
                    <a:pt x="718" y="416"/>
                    <a:pt x="718" y="416"/>
                    <a:pt x="718" y="4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1" name="千图PPT彼岸天：ID 8661124库_组合 30"/>
          <p:cNvGrpSpPr/>
          <p:nvPr>
            <p:custDataLst>
              <p:tags r:id="rId8"/>
            </p:custDataLst>
          </p:nvPr>
        </p:nvGrpSpPr>
        <p:grpSpPr>
          <a:xfrm>
            <a:off x="2394560" y="2564557"/>
            <a:ext cx="3422502" cy="941832"/>
            <a:chOff x="2394560" y="2564557"/>
            <a:chExt cx="3422502" cy="941832"/>
          </a:xfrm>
        </p:grpSpPr>
        <p:sp>
          <p:nvSpPr>
            <p:cNvPr id="7" name="Oval 6"/>
            <p:cNvSpPr/>
            <p:nvPr/>
          </p:nvSpPr>
          <p:spPr>
            <a:xfrm>
              <a:off x="2456123" y="2626120"/>
              <a:ext cx="818707" cy="81870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" name="Arc 8"/>
            <p:cNvSpPr/>
            <p:nvPr/>
          </p:nvSpPr>
          <p:spPr>
            <a:xfrm>
              <a:off x="2394560" y="2564557"/>
              <a:ext cx="941832" cy="941832"/>
            </a:xfrm>
            <a:prstGeom prst="arc">
              <a:avLst>
                <a:gd name="adj1" fmla="val 16200000"/>
                <a:gd name="adj2" fmla="val 12544473"/>
              </a:avLst>
            </a:prstGeom>
            <a:ln w="25400">
              <a:solidFill>
                <a:schemeClr val="accent2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25691" y="2640614"/>
              <a:ext cx="595035" cy="308630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2016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425691" y="2983511"/>
              <a:ext cx="2391371" cy="41549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9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29" name="Freeform: Shape 28"/>
            <p:cNvSpPr>
              <a:spLocks noChangeAspect="1"/>
            </p:cNvSpPr>
            <p:nvPr/>
          </p:nvSpPr>
          <p:spPr bwMode="auto">
            <a:xfrm>
              <a:off x="2674949" y="2888337"/>
              <a:ext cx="381053" cy="381053"/>
            </a:xfrm>
            <a:custGeom>
              <a:avLst/>
              <a:gdLst>
                <a:gd name="T0" fmla="*/ 31 w 64"/>
                <a:gd name="T1" fmla="*/ 27 h 64"/>
                <a:gd name="T2" fmla="*/ 33 w 64"/>
                <a:gd name="T3" fmla="*/ 27 h 64"/>
                <a:gd name="T4" fmla="*/ 33 w 64"/>
                <a:gd name="T5" fmla="*/ 31 h 64"/>
                <a:gd name="T6" fmla="*/ 31 w 64"/>
                <a:gd name="T7" fmla="*/ 31 h 64"/>
                <a:gd name="T8" fmla="*/ 31 w 64"/>
                <a:gd name="T9" fmla="*/ 27 h 64"/>
                <a:gd name="T10" fmla="*/ 31 w 64"/>
                <a:gd name="T11" fmla="*/ 41 h 64"/>
                <a:gd name="T12" fmla="*/ 33 w 64"/>
                <a:gd name="T13" fmla="*/ 41 h 64"/>
                <a:gd name="T14" fmla="*/ 33 w 64"/>
                <a:gd name="T15" fmla="*/ 36 h 64"/>
                <a:gd name="T16" fmla="*/ 31 w 64"/>
                <a:gd name="T17" fmla="*/ 36 h 64"/>
                <a:gd name="T18" fmla="*/ 31 w 64"/>
                <a:gd name="T19" fmla="*/ 41 h 64"/>
                <a:gd name="T20" fmla="*/ 31 w 64"/>
                <a:gd name="T21" fmla="*/ 51 h 64"/>
                <a:gd name="T22" fmla="*/ 33 w 64"/>
                <a:gd name="T23" fmla="*/ 51 h 64"/>
                <a:gd name="T24" fmla="*/ 33 w 64"/>
                <a:gd name="T25" fmla="*/ 46 h 64"/>
                <a:gd name="T26" fmla="*/ 31 w 64"/>
                <a:gd name="T27" fmla="*/ 46 h 64"/>
                <a:gd name="T28" fmla="*/ 31 w 64"/>
                <a:gd name="T29" fmla="*/ 51 h 64"/>
                <a:gd name="T30" fmla="*/ 64 w 64"/>
                <a:gd name="T31" fmla="*/ 13 h 64"/>
                <a:gd name="T32" fmla="*/ 64 w 64"/>
                <a:gd name="T33" fmla="*/ 51 h 64"/>
                <a:gd name="T34" fmla="*/ 51 w 64"/>
                <a:gd name="T35" fmla="*/ 64 h 64"/>
                <a:gd name="T36" fmla="*/ 13 w 64"/>
                <a:gd name="T37" fmla="*/ 64 h 64"/>
                <a:gd name="T38" fmla="*/ 0 w 64"/>
                <a:gd name="T39" fmla="*/ 51 h 64"/>
                <a:gd name="T40" fmla="*/ 0 w 64"/>
                <a:gd name="T41" fmla="*/ 13 h 64"/>
                <a:gd name="T42" fmla="*/ 13 w 64"/>
                <a:gd name="T43" fmla="*/ 0 h 64"/>
                <a:gd name="T44" fmla="*/ 51 w 64"/>
                <a:gd name="T45" fmla="*/ 0 h 64"/>
                <a:gd name="T46" fmla="*/ 64 w 64"/>
                <a:gd name="T47" fmla="*/ 13 h 64"/>
                <a:gd name="T48" fmla="*/ 51 w 64"/>
                <a:gd name="T49" fmla="*/ 52 h 64"/>
                <a:gd name="T50" fmla="*/ 39 w 64"/>
                <a:gd name="T51" fmla="*/ 24 h 64"/>
                <a:gd name="T52" fmla="*/ 25 w 64"/>
                <a:gd name="T53" fmla="*/ 24 h 64"/>
                <a:gd name="T54" fmla="*/ 13 w 64"/>
                <a:gd name="T55" fmla="*/ 52 h 64"/>
                <a:gd name="T56" fmla="*/ 51 w 64"/>
                <a:gd name="T57" fmla="*/ 52 h 64"/>
                <a:gd name="T58" fmla="*/ 56 w 64"/>
                <a:gd name="T59" fmla="*/ 12 h 64"/>
                <a:gd name="T60" fmla="*/ 8 w 64"/>
                <a:gd name="T61" fmla="*/ 12 h 64"/>
                <a:gd name="T62" fmla="*/ 8 w 64"/>
                <a:gd name="T63" fmla="*/ 32 h 64"/>
                <a:gd name="T64" fmla="*/ 17 w 64"/>
                <a:gd name="T65" fmla="*/ 32 h 64"/>
                <a:gd name="T66" fmla="*/ 17 w 64"/>
                <a:gd name="T67" fmla="*/ 31 h 64"/>
                <a:gd name="T68" fmla="*/ 32 w 64"/>
                <a:gd name="T69" fmla="*/ 17 h 64"/>
                <a:gd name="T70" fmla="*/ 46 w 64"/>
                <a:gd name="T71" fmla="*/ 31 h 64"/>
                <a:gd name="T72" fmla="*/ 46 w 64"/>
                <a:gd name="T73" fmla="*/ 32 h 64"/>
                <a:gd name="T74" fmla="*/ 56 w 64"/>
                <a:gd name="T75" fmla="*/ 32 h 64"/>
                <a:gd name="T76" fmla="*/ 56 w 64"/>
                <a:gd name="T77" fmla="*/ 12 h 64"/>
                <a:gd name="T78" fmla="*/ 56 w 64"/>
                <a:gd name="T79" fmla="*/ 12 h 64"/>
                <a:gd name="T80" fmla="*/ 56 w 64"/>
                <a:gd name="T81" fmla="*/ 1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4" h="64">
                  <a:moveTo>
                    <a:pt x="31" y="27"/>
                  </a:moveTo>
                  <a:cubicBezTo>
                    <a:pt x="33" y="27"/>
                    <a:pt x="33" y="27"/>
                    <a:pt x="33" y="27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1" y="31"/>
                    <a:pt x="31" y="31"/>
                    <a:pt x="31" y="31"/>
                  </a:cubicBezTo>
                  <a:lnTo>
                    <a:pt x="31" y="27"/>
                  </a:lnTo>
                  <a:close/>
                  <a:moveTo>
                    <a:pt x="31" y="41"/>
                  </a:moveTo>
                  <a:cubicBezTo>
                    <a:pt x="33" y="41"/>
                    <a:pt x="33" y="41"/>
                    <a:pt x="33" y="41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1" y="36"/>
                    <a:pt x="31" y="36"/>
                    <a:pt x="31" y="36"/>
                  </a:cubicBezTo>
                  <a:lnTo>
                    <a:pt x="31" y="41"/>
                  </a:lnTo>
                  <a:close/>
                  <a:moveTo>
                    <a:pt x="31" y="51"/>
                  </a:moveTo>
                  <a:cubicBezTo>
                    <a:pt x="33" y="51"/>
                    <a:pt x="33" y="51"/>
                    <a:pt x="33" y="51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1" y="46"/>
                    <a:pt x="31" y="46"/>
                    <a:pt x="31" y="46"/>
                  </a:cubicBezTo>
                  <a:lnTo>
                    <a:pt x="31" y="51"/>
                  </a:lnTo>
                  <a:close/>
                  <a:moveTo>
                    <a:pt x="64" y="13"/>
                  </a:moveTo>
                  <a:cubicBezTo>
                    <a:pt x="64" y="51"/>
                    <a:pt x="64" y="51"/>
                    <a:pt x="64" y="51"/>
                  </a:cubicBezTo>
                  <a:cubicBezTo>
                    <a:pt x="64" y="58"/>
                    <a:pt x="58" y="64"/>
                    <a:pt x="51" y="64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6" y="64"/>
                    <a:pt x="0" y="58"/>
                    <a:pt x="0" y="5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8" y="0"/>
                    <a:pt x="64" y="6"/>
                    <a:pt x="64" y="13"/>
                  </a:cubicBezTo>
                  <a:close/>
                  <a:moveTo>
                    <a:pt x="51" y="52"/>
                  </a:moveTo>
                  <a:cubicBezTo>
                    <a:pt x="39" y="24"/>
                    <a:pt x="39" y="24"/>
                    <a:pt x="39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3" y="52"/>
                    <a:pt x="13" y="52"/>
                    <a:pt x="13" y="52"/>
                  </a:cubicBezTo>
                  <a:lnTo>
                    <a:pt x="51" y="52"/>
                  </a:lnTo>
                  <a:close/>
                  <a:moveTo>
                    <a:pt x="56" y="12"/>
                  </a:moveTo>
                  <a:cubicBezTo>
                    <a:pt x="8" y="12"/>
                    <a:pt x="8" y="12"/>
                    <a:pt x="8" y="1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7" y="31"/>
                    <a:pt x="17" y="31"/>
                  </a:cubicBezTo>
                  <a:cubicBezTo>
                    <a:pt x="17" y="23"/>
                    <a:pt x="24" y="17"/>
                    <a:pt x="32" y="17"/>
                  </a:cubicBezTo>
                  <a:cubicBezTo>
                    <a:pt x="40" y="17"/>
                    <a:pt x="46" y="23"/>
                    <a:pt x="46" y="31"/>
                  </a:cubicBezTo>
                  <a:cubicBezTo>
                    <a:pt x="46" y="31"/>
                    <a:pt x="46" y="32"/>
                    <a:pt x="46" y="32"/>
                  </a:cubicBezTo>
                  <a:cubicBezTo>
                    <a:pt x="56" y="32"/>
                    <a:pt x="56" y="32"/>
                    <a:pt x="56" y="32"/>
                  </a:cubicBezTo>
                  <a:lnTo>
                    <a:pt x="56" y="12"/>
                  </a:lnTo>
                  <a:close/>
                  <a:moveTo>
                    <a:pt x="56" y="12"/>
                  </a:moveTo>
                  <a:cubicBezTo>
                    <a:pt x="56" y="12"/>
                    <a:pt x="56" y="12"/>
                    <a:pt x="56" y="12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32" name="千图PPT彼岸天：ID 8661124库_组合 31"/>
          <p:cNvGrpSpPr/>
          <p:nvPr>
            <p:custDataLst>
              <p:tags r:id="rId9"/>
            </p:custDataLst>
          </p:nvPr>
        </p:nvGrpSpPr>
        <p:grpSpPr>
          <a:xfrm>
            <a:off x="6096000" y="1446516"/>
            <a:ext cx="3187408" cy="758395"/>
            <a:chOff x="6096000" y="1446516"/>
            <a:chExt cx="3187408" cy="758395"/>
          </a:xfrm>
        </p:grpSpPr>
        <p:sp>
          <p:nvSpPr>
            <p:cNvPr id="4" name="Oval 3"/>
            <p:cNvSpPr/>
            <p:nvPr/>
          </p:nvSpPr>
          <p:spPr>
            <a:xfrm>
              <a:off x="6156141" y="1578114"/>
              <a:ext cx="531628" cy="53162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" name="Arc 4"/>
            <p:cNvSpPr/>
            <p:nvPr/>
          </p:nvSpPr>
          <p:spPr>
            <a:xfrm>
              <a:off x="6096000" y="1515421"/>
              <a:ext cx="651909" cy="651909"/>
            </a:xfrm>
            <a:prstGeom prst="arc">
              <a:avLst>
                <a:gd name="adj1" fmla="val 12770549"/>
                <a:gd name="adj2" fmla="val 2991777"/>
              </a:avLst>
            </a:prstGeom>
            <a:ln w="25400">
              <a:solidFill>
                <a:schemeClr val="accent3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892037" y="1446516"/>
              <a:ext cx="595035" cy="308630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r>
                <a:rPr lang="en-US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2017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892037" y="1789413"/>
              <a:ext cx="2391371" cy="41549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9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9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30" name="Freeform: Shape 29"/>
            <p:cNvSpPr>
              <a:spLocks noChangeAspect="1"/>
            </p:cNvSpPr>
            <p:nvPr/>
          </p:nvSpPr>
          <p:spPr bwMode="auto">
            <a:xfrm>
              <a:off x="6231427" y="1650848"/>
              <a:ext cx="381053" cy="381053"/>
            </a:xfrm>
            <a:custGeom>
              <a:avLst/>
              <a:gdLst>
                <a:gd name="T0" fmla="*/ 60 w 119"/>
                <a:gd name="T1" fmla="*/ 0 h 119"/>
                <a:gd name="T2" fmla="*/ 0 w 119"/>
                <a:gd name="T3" fmla="*/ 59 h 119"/>
                <a:gd name="T4" fmla="*/ 60 w 119"/>
                <a:gd name="T5" fmla="*/ 119 h 119"/>
                <a:gd name="T6" fmla="*/ 119 w 119"/>
                <a:gd name="T7" fmla="*/ 59 h 119"/>
                <a:gd name="T8" fmla="*/ 60 w 119"/>
                <a:gd name="T9" fmla="*/ 0 h 119"/>
                <a:gd name="T10" fmla="*/ 103 w 119"/>
                <a:gd name="T11" fmla="*/ 59 h 119"/>
                <a:gd name="T12" fmla="*/ 98 w 119"/>
                <a:gd name="T13" fmla="*/ 81 h 119"/>
                <a:gd name="T14" fmla="*/ 68 w 119"/>
                <a:gd name="T15" fmla="*/ 50 h 119"/>
                <a:gd name="T16" fmla="*/ 68 w 119"/>
                <a:gd name="T17" fmla="*/ 16 h 119"/>
                <a:gd name="T18" fmla="*/ 103 w 119"/>
                <a:gd name="T19" fmla="*/ 59 h 119"/>
                <a:gd name="T20" fmla="*/ 52 w 119"/>
                <a:gd name="T21" fmla="*/ 102 h 119"/>
                <a:gd name="T22" fmla="*/ 32 w 119"/>
                <a:gd name="T23" fmla="*/ 93 h 119"/>
                <a:gd name="T24" fmla="*/ 52 w 119"/>
                <a:gd name="T25" fmla="*/ 73 h 119"/>
                <a:gd name="T26" fmla="*/ 52 w 119"/>
                <a:gd name="T27" fmla="*/ 102 h 119"/>
                <a:gd name="T28" fmla="*/ 68 w 119"/>
                <a:gd name="T29" fmla="*/ 73 h 119"/>
                <a:gd name="T30" fmla="*/ 88 w 119"/>
                <a:gd name="T31" fmla="*/ 93 h 119"/>
                <a:gd name="T32" fmla="*/ 68 w 119"/>
                <a:gd name="T33" fmla="*/ 102 h 119"/>
                <a:gd name="T34" fmla="*/ 68 w 119"/>
                <a:gd name="T35" fmla="*/ 73 h 119"/>
                <a:gd name="T36" fmla="*/ 52 w 119"/>
                <a:gd name="T37" fmla="*/ 16 h 119"/>
                <a:gd name="T38" fmla="*/ 52 w 119"/>
                <a:gd name="T39" fmla="*/ 50 h 119"/>
                <a:gd name="T40" fmla="*/ 22 w 119"/>
                <a:gd name="T41" fmla="*/ 81 h 119"/>
                <a:gd name="T42" fmla="*/ 16 w 119"/>
                <a:gd name="T43" fmla="*/ 59 h 119"/>
                <a:gd name="T44" fmla="*/ 52 w 119"/>
                <a:gd name="T45" fmla="*/ 16 h 119"/>
                <a:gd name="T46" fmla="*/ 52 w 119"/>
                <a:gd name="T47" fmla="*/ 16 h 119"/>
                <a:gd name="T48" fmla="*/ 52 w 119"/>
                <a:gd name="T49" fmla="*/ 16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9" h="119">
                  <a:moveTo>
                    <a:pt x="60" y="0"/>
                  </a:moveTo>
                  <a:cubicBezTo>
                    <a:pt x="27" y="0"/>
                    <a:pt x="0" y="26"/>
                    <a:pt x="0" y="59"/>
                  </a:cubicBezTo>
                  <a:cubicBezTo>
                    <a:pt x="0" y="92"/>
                    <a:pt x="27" y="119"/>
                    <a:pt x="60" y="119"/>
                  </a:cubicBezTo>
                  <a:cubicBezTo>
                    <a:pt x="93" y="119"/>
                    <a:pt x="119" y="92"/>
                    <a:pt x="119" y="59"/>
                  </a:cubicBezTo>
                  <a:cubicBezTo>
                    <a:pt x="119" y="26"/>
                    <a:pt x="93" y="0"/>
                    <a:pt x="60" y="0"/>
                  </a:cubicBezTo>
                  <a:close/>
                  <a:moveTo>
                    <a:pt x="103" y="59"/>
                  </a:moveTo>
                  <a:cubicBezTo>
                    <a:pt x="103" y="67"/>
                    <a:pt x="101" y="74"/>
                    <a:pt x="98" y="81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88" y="20"/>
                    <a:pt x="103" y="38"/>
                    <a:pt x="103" y="59"/>
                  </a:cubicBezTo>
                  <a:close/>
                  <a:moveTo>
                    <a:pt x="52" y="102"/>
                  </a:moveTo>
                  <a:cubicBezTo>
                    <a:pt x="44" y="101"/>
                    <a:pt x="37" y="98"/>
                    <a:pt x="32" y="93"/>
                  </a:cubicBezTo>
                  <a:cubicBezTo>
                    <a:pt x="52" y="73"/>
                    <a:pt x="52" y="73"/>
                    <a:pt x="52" y="73"/>
                  </a:cubicBezTo>
                  <a:lnTo>
                    <a:pt x="52" y="102"/>
                  </a:lnTo>
                  <a:close/>
                  <a:moveTo>
                    <a:pt x="68" y="73"/>
                  </a:moveTo>
                  <a:cubicBezTo>
                    <a:pt x="88" y="93"/>
                    <a:pt x="88" y="93"/>
                    <a:pt x="88" y="93"/>
                  </a:cubicBezTo>
                  <a:cubicBezTo>
                    <a:pt x="82" y="98"/>
                    <a:pt x="75" y="101"/>
                    <a:pt x="68" y="102"/>
                  </a:cubicBezTo>
                  <a:lnTo>
                    <a:pt x="68" y="73"/>
                  </a:lnTo>
                  <a:close/>
                  <a:moveTo>
                    <a:pt x="52" y="16"/>
                  </a:moveTo>
                  <a:cubicBezTo>
                    <a:pt x="52" y="50"/>
                    <a:pt x="52" y="50"/>
                    <a:pt x="52" y="50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18" y="74"/>
                    <a:pt x="16" y="67"/>
                    <a:pt x="16" y="59"/>
                  </a:cubicBezTo>
                  <a:cubicBezTo>
                    <a:pt x="16" y="38"/>
                    <a:pt x="31" y="20"/>
                    <a:pt x="52" y="16"/>
                  </a:cubicBezTo>
                  <a:close/>
                  <a:moveTo>
                    <a:pt x="52" y="16"/>
                  </a:moveTo>
                  <a:cubicBezTo>
                    <a:pt x="52" y="16"/>
                    <a:pt x="52" y="16"/>
                    <a:pt x="52" y="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千图PPT彼岸天：ID 8661124库_组合 1"/>
          <p:cNvGrpSpPr/>
          <p:nvPr>
            <p:custDataLst>
              <p:tags r:id="rId1"/>
            </p:custDataLst>
          </p:nvPr>
        </p:nvGrpSpPr>
        <p:grpSpPr>
          <a:xfrm>
            <a:off x="3348567" y="2110973"/>
            <a:ext cx="5494867" cy="4752447"/>
            <a:chOff x="3348567" y="2110973"/>
            <a:chExt cx="5494867" cy="4752447"/>
          </a:xfrm>
        </p:grpSpPr>
        <p:sp>
          <p:nvSpPr>
            <p:cNvPr id="4" name="Freeform: Shape 30"/>
            <p:cNvSpPr/>
            <p:nvPr/>
          </p:nvSpPr>
          <p:spPr bwMode="auto">
            <a:xfrm>
              <a:off x="4365507" y="2870201"/>
              <a:ext cx="3254493" cy="3993219"/>
            </a:xfrm>
            <a:custGeom>
              <a:avLst/>
              <a:gdLst/>
              <a:ahLst/>
              <a:cxnLst>
                <a:cxn ang="0">
                  <a:pos x="169" y="528"/>
                </a:cxn>
                <a:cxn ang="0">
                  <a:pos x="121" y="430"/>
                </a:cxn>
                <a:cxn ang="0">
                  <a:pos x="54" y="428"/>
                </a:cxn>
                <a:cxn ang="0">
                  <a:pos x="46" y="390"/>
                </a:cxn>
                <a:cxn ang="0">
                  <a:pos x="28" y="376"/>
                </a:cxn>
                <a:cxn ang="0">
                  <a:pos x="42" y="366"/>
                </a:cxn>
                <a:cxn ang="0">
                  <a:pos x="24" y="356"/>
                </a:cxn>
                <a:cxn ang="0">
                  <a:pos x="19" y="332"/>
                </a:cxn>
                <a:cxn ang="0">
                  <a:pos x="9" y="305"/>
                </a:cxn>
                <a:cxn ang="0">
                  <a:pos x="49" y="233"/>
                </a:cxn>
                <a:cxn ang="0">
                  <a:pos x="133" y="58"/>
                </a:cxn>
                <a:cxn ang="0">
                  <a:pos x="404" y="174"/>
                </a:cxn>
                <a:cxn ang="0">
                  <a:pos x="336" y="387"/>
                </a:cxn>
                <a:cxn ang="0">
                  <a:pos x="347" y="534"/>
                </a:cxn>
                <a:cxn ang="0">
                  <a:pos x="168" y="534"/>
                </a:cxn>
                <a:cxn ang="0">
                  <a:pos x="169" y="528"/>
                </a:cxn>
              </a:cxnLst>
              <a:rect l="0" t="0" r="r" b="b"/>
              <a:pathLst>
                <a:path w="436" h="534">
                  <a:moveTo>
                    <a:pt x="169" y="528"/>
                  </a:moveTo>
                  <a:cubicBezTo>
                    <a:pt x="169" y="528"/>
                    <a:pt x="171" y="428"/>
                    <a:pt x="121" y="430"/>
                  </a:cubicBezTo>
                  <a:cubicBezTo>
                    <a:pt x="71" y="432"/>
                    <a:pt x="66" y="446"/>
                    <a:pt x="54" y="428"/>
                  </a:cubicBezTo>
                  <a:cubicBezTo>
                    <a:pt x="42" y="409"/>
                    <a:pt x="54" y="398"/>
                    <a:pt x="46" y="390"/>
                  </a:cubicBezTo>
                  <a:cubicBezTo>
                    <a:pt x="46" y="390"/>
                    <a:pt x="28" y="384"/>
                    <a:pt x="28" y="376"/>
                  </a:cubicBezTo>
                  <a:cubicBezTo>
                    <a:pt x="28" y="368"/>
                    <a:pt x="42" y="366"/>
                    <a:pt x="42" y="366"/>
                  </a:cubicBezTo>
                  <a:cubicBezTo>
                    <a:pt x="42" y="366"/>
                    <a:pt x="24" y="365"/>
                    <a:pt x="24" y="356"/>
                  </a:cubicBezTo>
                  <a:cubicBezTo>
                    <a:pt x="23" y="348"/>
                    <a:pt x="33" y="338"/>
                    <a:pt x="19" y="332"/>
                  </a:cubicBezTo>
                  <a:cubicBezTo>
                    <a:pt x="5" y="326"/>
                    <a:pt x="0" y="320"/>
                    <a:pt x="9" y="305"/>
                  </a:cubicBezTo>
                  <a:cubicBezTo>
                    <a:pt x="18" y="290"/>
                    <a:pt x="52" y="251"/>
                    <a:pt x="49" y="233"/>
                  </a:cubicBezTo>
                  <a:cubicBezTo>
                    <a:pt x="46" y="216"/>
                    <a:pt x="29" y="117"/>
                    <a:pt x="133" y="58"/>
                  </a:cubicBezTo>
                  <a:cubicBezTo>
                    <a:pt x="238" y="0"/>
                    <a:pt x="372" y="49"/>
                    <a:pt x="404" y="174"/>
                  </a:cubicBezTo>
                  <a:cubicBezTo>
                    <a:pt x="436" y="300"/>
                    <a:pt x="336" y="387"/>
                    <a:pt x="336" y="387"/>
                  </a:cubicBezTo>
                  <a:cubicBezTo>
                    <a:pt x="336" y="387"/>
                    <a:pt x="302" y="480"/>
                    <a:pt x="347" y="534"/>
                  </a:cubicBezTo>
                  <a:cubicBezTo>
                    <a:pt x="168" y="534"/>
                    <a:pt x="168" y="534"/>
                    <a:pt x="168" y="534"/>
                  </a:cubicBezTo>
                  <a:lnTo>
                    <a:pt x="169" y="528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  <a:alpha val="40000"/>
              </a:schemeClr>
            </a:solidFill>
            <a:ln w="3175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" name="Freeform: Shape 31"/>
            <p:cNvSpPr/>
            <p:nvPr/>
          </p:nvSpPr>
          <p:spPr bwMode="auto">
            <a:xfrm>
              <a:off x="4876955" y="3441253"/>
              <a:ext cx="2369765" cy="2118251"/>
            </a:xfrm>
            <a:custGeom>
              <a:avLst/>
              <a:gdLst/>
              <a:ahLst/>
              <a:cxnLst>
                <a:cxn ang="0">
                  <a:pos x="1586" y="533"/>
                </a:cxn>
                <a:cxn ang="0">
                  <a:pos x="1180" y="215"/>
                </a:cxn>
                <a:cxn ang="0">
                  <a:pos x="327" y="309"/>
                </a:cxn>
                <a:cxn ang="0">
                  <a:pos x="446" y="934"/>
                </a:cxn>
                <a:cxn ang="0">
                  <a:pos x="498" y="508"/>
                </a:cxn>
                <a:cxn ang="0">
                  <a:pos x="264" y="643"/>
                </a:cxn>
                <a:cxn ang="0">
                  <a:pos x="415" y="697"/>
                </a:cxn>
                <a:cxn ang="0">
                  <a:pos x="434" y="741"/>
                </a:cxn>
                <a:cxn ang="0">
                  <a:pos x="219" y="660"/>
                </a:cxn>
                <a:cxn ang="0">
                  <a:pos x="466" y="438"/>
                </a:cxn>
                <a:cxn ang="0">
                  <a:pos x="790" y="314"/>
                </a:cxn>
                <a:cxn ang="0">
                  <a:pos x="1145" y="323"/>
                </a:cxn>
                <a:cxn ang="0">
                  <a:pos x="1449" y="496"/>
                </a:cxn>
                <a:cxn ang="0">
                  <a:pos x="1556" y="882"/>
                </a:cxn>
                <a:cxn ang="0">
                  <a:pos x="1272" y="974"/>
                </a:cxn>
                <a:cxn ang="0">
                  <a:pos x="807" y="1047"/>
                </a:cxn>
                <a:cxn ang="0">
                  <a:pos x="717" y="974"/>
                </a:cxn>
                <a:cxn ang="0">
                  <a:pos x="760" y="954"/>
                </a:cxn>
                <a:cxn ang="0">
                  <a:pos x="942" y="931"/>
                </a:cxn>
                <a:cxn ang="0">
                  <a:pos x="1454" y="953"/>
                </a:cxn>
                <a:cxn ang="0">
                  <a:pos x="1460" y="727"/>
                </a:cxn>
                <a:cxn ang="0">
                  <a:pos x="1415" y="530"/>
                </a:cxn>
                <a:cxn ang="0">
                  <a:pos x="1076" y="644"/>
                </a:cxn>
                <a:cxn ang="0">
                  <a:pos x="1264" y="785"/>
                </a:cxn>
                <a:cxn ang="0">
                  <a:pos x="934" y="733"/>
                </a:cxn>
                <a:cxn ang="0">
                  <a:pos x="762" y="698"/>
                </a:cxn>
                <a:cxn ang="0">
                  <a:pos x="649" y="831"/>
                </a:cxn>
                <a:cxn ang="0">
                  <a:pos x="467" y="1053"/>
                </a:cxn>
                <a:cxn ang="0">
                  <a:pos x="817" y="1278"/>
                </a:cxn>
                <a:cxn ang="0">
                  <a:pos x="1161" y="1148"/>
                </a:cxn>
                <a:cxn ang="0">
                  <a:pos x="1107" y="1079"/>
                </a:cxn>
                <a:cxn ang="0">
                  <a:pos x="1206" y="1132"/>
                </a:cxn>
                <a:cxn ang="0">
                  <a:pos x="1176" y="1277"/>
                </a:cxn>
                <a:cxn ang="0">
                  <a:pos x="837" y="1335"/>
                </a:cxn>
                <a:cxn ang="0">
                  <a:pos x="1340" y="1413"/>
                </a:cxn>
                <a:cxn ang="0">
                  <a:pos x="1704" y="806"/>
                </a:cxn>
              </a:cxnLst>
              <a:rect l="0" t="0" r="r" b="b"/>
              <a:pathLst>
                <a:path w="1711" h="1531">
                  <a:moveTo>
                    <a:pt x="1704" y="806"/>
                  </a:moveTo>
                  <a:cubicBezTo>
                    <a:pt x="1698" y="609"/>
                    <a:pt x="1586" y="533"/>
                    <a:pt x="1586" y="533"/>
                  </a:cubicBezTo>
                  <a:cubicBezTo>
                    <a:pt x="1586" y="533"/>
                    <a:pt x="1573" y="438"/>
                    <a:pt x="1486" y="336"/>
                  </a:cubicBezTo>
                  <a:cubicBezTo>
                    <a:pt x="1352" y="188"/>
                    <a:pt x="1180" y="215"/>
                    <a:pt x="1180" y="215"/>
                  </a:cubicBezTo>
                  <a:cubicBezTo>
                    <a:pt x="959" y="0"/>
                    <a:pt x="732" y="165"/>
                    <a:pt x="732" y="165"/>
                  </a:cubicBezTo>
                  <a:cubicBezTo>
                    <a:pt x="417" y="62"/>
                    <a:pt x="327" y="309"/>
                    <a:pt x="327" y="309"/>
                  </a:cubicBezTo>
                  <a:cubicBezTo>
                    <a:pt x="147" y="328"/>
                    <a:pt x="0" y="540"/>
                    <a:pt x="132" y="766"/>
                  </a:cubicBezTo>
                  <a:cubicBezTo>
                    <a:pt x="233" y="940"/>
                    <a:pt x="382" y="942"/>
                    <a:pt x="446" y="934"/>
                  </a:cubicBezTo>
                  <a:cubicBezTo>
                    <a:pt x="466" y="879"/>
                    <a:pt x="511" y="818"/>
                    <a:pt x="608" y="791"/>
                  </a:cubicBezTo>
                  <a:cubicBezTo>
                    <a:pt x="609" y="782"/>
                    <a:pt x="621" y="597"/>
                    <a:pt x="498" y="508"/>
                  </a:cubicBezTo>
                  <a:cubicBezTo>
                    <a:pt x="424" y="455"/>
                    <a:pt x="342" y="468"/>
                    <a:pt x="297" y="503"/>
                  </a:cubicBezTo>
                  <a:cubicBezTo>
                    <a:pt x="254" y="536"/>
                    <a:pt x="242" y="587"/>
                    <a:pt x="264" y="643"/>
                  </a:cubicBezTo>
                  <a:cubicBezTo>
                    <a:pt x="275" y="671"/>
                    <a:pt x="292" y="690"/>
                    <a:pt x="316" y="700"/>
                  </a:cubicBezTo>
                  <a:cubicBezTo>
                    <a:pt x="361" y="719"/>
                    <a:pt x="415" y="697"/>
                    <a:pt x="415" y="697"/>
                  </a:cubicBezTo>
                  <a:cubicBezTo>
                    <a:pt x="427" y="692"/>
                    <a:pt x="441" y="697"/>
                    <a:pt x="447" y="710"/>
                  </a:cubicBezTo>
                  <a:cubicBezTo>
                    <a:pt x="452" y="722"/>
                    <a:pt x="446" y="736"/>
                    <a:pt x="434" y="741"/>
                  </a:cubicBezTo>
                  <a:cubicBezTo>
                    <a:pt x="431" y="742"/>
                    <a:pt x="361" y="771"/>
                    <a:pt x="297" y="744"/>
                  </a:cubicBezTo>
                  <a:cubicBezTo>
                    <a:pt x="262" y="730"/>
                    <a:pt x="235" y="701"/>
                    <a:pt x="219" y="660"/>
                  </a:cubicBezTo>
                  <a:cubicBezTo>
                    <a:pt x="189" y="584"/>
                    <a:pt x="208" y="511"/>
                    <a:pt x="268" y="465"/>
                  </a:cubicBezTo>
                  <a:cubicBezTo>
                    <a:pt x="323" y="422"/>
                    <a:pt x="398" y="413"/>
                    <a:pt x="466" y="438"/>
                  </a:cubicBezTo>
                  <a:cubicBezTo>
                    <a:pt x="478" y="387"/>
                    <a:pt x="518" y="319"/>
                    <a:pt x="614" y="296"/>
                  </a:cubicBezTo>
                  <a:cubicBezTo>
                    <a:pt x="707" y="274"/>
                    <a:pt x="762" y="295"/>
                    <a:pt x="790" y="314"/>
                  </a:cubicBezTo>
                  <a:cubicBezTo>
                    <a:pt x="824" y="270"/>
                    <a:pt x="893" y="217"/>
                    <a:pt x="992" y="233"/>
                  </a:cubicBezTo>
                  <a:cubicBezTo>
                    <a:pt x="1074" y="246"/>
                    <a:pt x="1121" y="289"/>
                    <a:pt x="1145" y="323"/>
                  </a:cubicBezTo>
                  <a:cubicBezTo>
                    <a:pt x="1168" y="355"/>
                    <a:pt x="1182" y="392"/>
                    <a:pt x="1185" y="426"/>
                  </a:cubicBezTo>
                  <a:cubicBezTo>
                    <a:pt x="1278" y="403"/>
                    <a:pt x="1386" y="432"/>
                    <a:pt x="1449" y="496"/>
                  </a:cubicBezTo>
                  <a:cubicBezTo>
                    <a:pt x="1501" y="549"/>
                    <a:pt x="1519" y="621"/>
                    <a:pt x="1500" y="699"/>
                  </a:cubicBezTo>
                  <a:cubicBezTo>
                    <a:pt x="1524" y="723"/>
                    <a:pt x="1570" y="782"/>
                    <a:pt x="1556" y="882"/>
                  </a:cubicBezTo>
                  <a:cubicBezTo>
                    <a:pt x="1549" y="935"/>
                    <a:pt x="1520" y="976"/>
                    <a:pt x="1474" y="997"/>
                  </a:cubicBezTo>
                  <a:cubicBezTo>
                    <a:pt x="1416" y="1024"/>
                    <a:pt x="1336" y="1015"/>
                    <a:pt x="1272" y="974"/>
                  </a:cubicBezTo>
                  <a:cubicBezTo>
                    <a:pt x="1180" y="916"/>
                    <a:pt x="1038" y="913"/>
                    <a:pt x="972" y="968"/>
                  </a:cubicBezTo>
                  <a:cubicBezTo>
                    <a:pt x="922" y="1010"/>
                    <a:pt x="863" y="1052"/>
                    <a:pt x="807" y="1047"/>
                  </a:cubicBezTo>
                  <a:cubicBezTo>
                    <a:pt x="803" y="1047"/>
                    <a:pt x="799" y="1046"/>
                    <a:pt x="794" y="1045"/>
                  </a:cubicBezTo>
                  <a:cubicBezTo>
                    <a:pt x="762" y="1038"/>
                    <a:pt x="735" y="1014"/>
                    <a:pt x="717" y="974"/>
                  </a:cubicBezTo>
                  <a:cubicBezTo>
                    <a:pt x="711" y="962"/>
                    <a:pt x="716" y="948"/>
                    <a:pt x="728" y="942"/>
                  </a:cubicBezTo>
                  <a:cubicBezTo>
                    <a:pt x="740" y="937"/>
                    <a:pt x="754" y="942"/>
                    <a:pt x="760" y="954"/>
                  </a:cubicBezTo>
                  <a:cubicBezTo>
                    <a:pt x="772" y="980"/>
                    <a:pt x="787" y="994"/>
                    <a:pt x="805" y="998"/>
                  </a:cubicBezTo>
                  <a:cubicBezTo>
                    <a:pt x="844" y="1007"/>
                    <a:pt x="902" y="964"/>
                    <a:pt x="942" y="931"/>
                  </a:cubicBezTo>
                  <a:cubicBezTo>
                    <a:pt x="1024" y="862"/>
                    <a:pt x="1187" y="864"/>
                    <a:pt x="1297" y="934"/>
                  </a:cubicBezTo>
                  <a:cubicBezTo>
                    <a:pt x="1348" y="966"/>
                    <a:pt x="1410" y="974"/>
                    <a:pt x="1454" y="953"/>
                  </a:cubicBezTo>
                  <a:cubicBezTo>
                    <a:pt x="1485" y="939"/>
                    <a:pt x="1504" y="912"/>
                    <a:pt x="1509" y="876"/>
                  </a:cubicBezTo>
                  <a:cubicBezTo>
                    <a:pt x="1523" y="774"/>
                    <a:pt x="1460" y="728"/>
                    <a:pt x="1460" y="727"/>
                  </a:cubicBezTo>
                  <a:cubicBezTo>
                    <a:pt x="1451" y="721"/>
                    <a:pt x="1448" y="711"/>
                    <a:pt x="1450" y="701"/>
                  </a:cubicBezTo>
                  <a:cubicBezTo>
                    <a:pt x="1470" y="633"/>
                    <a:pt x="1458" y="574"/>
                    <a:pt x="1415" y="530"/>
                  </a:cubicBezTo>
                  <a:cubicBezTo>
                    <a:pt x="1363" y="476"/>
                    <a:pt x="1272" y="453"/>
                    <a:pt x="1195" y="473"/>
                  </a:cubicBezTo>
                  <a:cubicBezTo>
                    <a:pt x="1093" y="499"/>
                    <a:pt x="1078" y="609"/>
                    <a:pt x="1076" y="644"/>
                  </a:cubicBezTo>
                  <a:cubicBezTo>
                    <a:pt x="1136" y="647"/>
                    <a:pt x="1204" y="674"/>
                    <a:pt x="1267" y="751"/>
                  </a:cubicBezTo>
                  <a:cubicBezTo>
                    <a:pt x="1275" y="762"/>
                    <a:pt x="1274" y="777"/>
                    <a:pt x="1264" y="785"/>
                  </a:cubicBezTo>
                  <a:cubicBezTo>
                    <a:pt x="1253" y="794"/>
                    <a:pt x="1238" y="792"/>
                    <a:pt x="1230" y="782"/>
                  </a:cubicBezTo>
                  <a:cubicBezTo>
                    <a:pt x="1095" y="617"/>
                    <a:pt x="941" y="728"/>
                    <a:pt x="934" y="733"/>
                  </a:cubicBezTo>
                  <a:cubicBezTo>
                    <a:pt x="925" y="740"/>
                    <a:pt x="912" y="739"/>
                    <a:pt x="904" y="732"/>
                  </a:cubicBezTo>
                  <a:cubicBezTo>
                    <a:pt x="902" y="730"/>
                    <a:pt x="845" y="681"/>
                    <a:pt x="762" y="698"/>
                  </a:cubicBezTo>
                  <a:cubicBezTo>
                    <a:pt x="683" y="714"/>
                    <a:pt x="669" y="810"/>
                    <a:pt x="669" y="811"/>
                  </a:cubicBezTo>
                  <a:cubicBezTo>
                    <a:pt x="667" y="821"/>
                    <a:pt x="659" y="829"/>
                    <a:pt x="649" y="831"/>
                  </a:cubicBezTo>
                  <a:cubicBezTo>
                    <a:pt x="466" y="864"/>
                    <a:pt x="476" y="1025"/>
                    <a:pt x="476" y="1032"/>
                  </a:cubicBezTo>
                  <a:cubicBezTo>
                    <a:pt x="477" y="1040"/>
                    <a:pt x="473" y="1048"/>
                    <a:pt x="467" y="1053"/>
                  </a:cubicBezTo>
                  <a:cubicBezTo>
                    <a:pt x="495" y="1292"/>
                    <a:pt x="815" y="1270"/>
                    <a:pt x="815" y="1270"/>
                  </a:cubicBezTo>
                  <a:cubicBezTo>
                    <a:pt x="816" y="1273"/>
                    <a:pt x="816" y="1276"/>
                    <a:pt x="817" y="1278"/>
                  </a:cubicBezTo>
                  <a:cubicBezTo>
                    <a:pt x="826" y="1282"/>
                    <a:pt x="1041" y="1363"/>
                    <a:pt x="1138" y="1248"/>
                  </a:cubicBezTo>
                  <a:cubicBezTo>
                    <a:pt x="1162" y="1208"/>
                    <a:pt x="1170" y="1174"/>
                    <a:pt x="1161" y="1148"/>
                  </a:cubicBezTo>
                  <a:cubicBezTo>
                    <a:pt x="1151" y="1120"/>
                    <a:pt x="1122" y="1110"/>
                    <a:pt x="1122" y="1110"/>
                  </a:cubicBezTo>
                  <a:cubicBezTo>
                    <a:pt x="1109" y="1106"/>
                    <a:pt x="1103" y="1092"/>
                    <a:pt x="1107" y="1079"/>
                  </a:cubicBezTo>
                  <a:cubicBezTo>
                    <a:pt x="1111" y="1067"/>
                    <a:pt x="1125" y="1060"/>
                    <a:pt x="1138" y="1064"/>
                  </a:cubicBezTo>
                  <a:cubicBezTo>
                    <a:pt x="1140" y="1065"/>
                    <a:pt x="1188" y="1082"/>
                    <a:pt x="1206" y="1132"/>
                  </a:cubicBezTo>
                  <a:cubicBezTo>
                    <a:pt x="1221" y="1172"/>
                    <a:pt x="1211" y="1220"/>
                    <a:pt x="1178" y="1274"/>
                  </a:cubicBezTo>
                  <a:cubicBezTo>
                    <a:pt x="1177" y="1275"/>
                    <a:pt x="1177" y="1276"/>
                    <a:pt x="1176" y="1277"/>
                  </a:cubicBezTo>
                  <a:cubicBezTo>
                    <a:pt x="1116" y="1350"/>
                    <a:pt x="1024" y="1363"/>
                    <a:pt x="946" y="1356"/>
                  </a:cubicBezTo>
                  <a:cubicBezTo>
                    <a:pt x="903" y="1353"/>
                    <a:pt x="864" y="1343"/>
                    <a:pt x="837" y="1335"/>
                  </a:cubicBezTo>
                  <a:cubicBezTo>
                    <a:pt x="893" y="1460"/>
                    <a:pt x="1019" y="1517"/>
                    <a:pt x="1153" y="1523"/>
                  </a:cubicBezTo>
                  <a:cubicBezTo>
                    <a:pt x="1310" y="1531"/>
                    <a:pt x="1340" y="1413"/>
                    <a:pt x="1340" y="1413"/>
                  </a:cubicBezTo>
                  <a:cubicBezTo>
                    <a:pt x="1551" y="1329"/>
                    <a:pt x="1506" y="1116"/>
                    <a:pt x="1506" y="1116"/>
                  </a:cubicBezTo>
                  <a:cubicBezTo>
                    <a:pt x="1594" y="1103"/>
                    <a:pt x="1711" y="1004"/>
                    <a:pt x="1704" y="806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6" name="Group 32"/>
            <p:cNvGrpSpPr/>
            <p:nvPr/>
          </p:nvGrpSpPr>
          <p:grpSpPr>
            <a:xfrm>
              <a:off x="5688902" y="2110973"/>
              <a:ext cx="814199" cy="813971"/>
              <a:chOff x="4271225" y="1594106"/>
              <a:chExt cx="610649" cy="610478"/>
            </a:xfrm>
          </p:grpSpPr>
          <p:sp>
            <p:nvSpPr>
              <p:cNvPr id="40" name="Oval 33"/>
              <p:cNvSpPr/>
              <p:nvPr/>
            </p:nvSpPr>
            <p:spPr>
              <a:xfrm rot="16200000">
                <a:off x="4271311" y="1594020"/>
                <a:ext cx="610478" cy="610649"/>
              </a:xfrm>
              <a:prstGeom prst="ellipse">
                <a:avLst/>
              </a:prstGeom>
              <a:solidFill>
                <a:schemeClr val="accent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" name="Freeform: Shape 34"/>
              <p:cNvSpPr/>
              <p:nvPr/>
            </p:nvSpPr>
            <p:spPr bwMode="auto">
              <a:xfrm>
                <a:off x="4399153" y="1689692"/>
                <a:ext cx="354794" cy="419304"/>
              </a:xfrm>
              <a:custGeom>
                <a:avLst/>
                <a:gdLst/>
                <a:ahLst/>
                <a:cxnLst>
                  <a:cxn ang="0">
                    <a:pos x="250" y="250"/>
                  </a:cxn>
                  <a:cxn ang="0">
                    <a:pos x="125" y="296"/>
                  </a:cxn>
                  <a:cxn ang="0">
                    <a:pos x="0" y="250"/>
                  </a:cxn>
                  <a:cxn ang="0">
                    <a:pos x="66" y="210"/>
                  </a:cxn>
                  <a:cxn ang="0">
                    <a:pos x="79" y="219"/>
                  </a:cxn>
                  <a:cxn ang="0">
                    <a:pos x="70" y="232"/>
                  </a:cxn>
                  <a:cxn ang="0">
                    <a:pos x="23" y="251"/>
                  </a:cxn>
                  <a:cxn ang="0">
                    <a:pos x="125" y="273"/>
                  </a:cxn>
                  <a:cxn ang="0">
                    <a:pos x="228" y="250"/>
                  </a:cxn>
                  <a:cxn ang="0">
                    <a:pos x="180" y="232"/>
                  </a:cxn>
                  <a:cxn ang="0">
                    <a:pos x="171" y="219"/>
                  </a:cxn>
                  <a:cxn ang="0">
                    <a:pos x="184" y="210"/>
                  </a:cxn>
                  <a:cxn ang="0">
                    <a:pos x="250" y="250"/>
                  </a:cxn>
                  <a:cxn ang="0">
                    <a:pos x="80" y="182"/>
                  </a:cxn>
                  <a:cxn ang="0">
                    <a:pos x="91" y="182"/>
                  </a:cxn>
                  <a:cxn ang="0">
                    <a:pos x="91" y="250"/>
                  </a:cxn>
                  <a:cxn ang="0">
                    <a:pos x="102" y="262"/>
                  </a:cxn>
                  <a:cxn ang="0">
                    <a:pos x="148" y="262"/>
                  </a:cxn>
                  <a:cxn ang="0">
                    <a:pos x="159" y="250"/>
                  </a:cxn>
                  <a:cxn ang="0">
                    <a:pos x="159" y="182"/>
                  </a:cxn>
                  <a:cxn ang="0">
                    <a:pos x="171" y="182"/>
                  </a:cxn>
                  <a:cxn ang="0">
                    <a:pos x="182" y="171"/>
                  </a:cxn>
                  <a:cxn ang="0">
                    <a:pos x="182" y="102"/>
                  </a:cxn>
                  <a:cxn ang="0">
                    <a:pos x="157" y="82"/>
                  </a:cxn>
                  <a:cxn ang="0">
                    <a:pos x="125" y="80"/>
                  </a:cxn>
                  <a:cxn ang="0">
                    <a:pos x="93" y="82"/>
                  </a:cxn>
                  <a:cxn ang="0">
                    <a:pos x="68" y="102"/>
                  </a:cxn>
                  <a:cxn ang="0">
                    <a:pos x="68" y="171"/>
                  </a:cxn>
                  <a:cxn ang="0">
                    <a:pos x="80" y="182"/>
                  </a:cxn>
                  <a:cxn ang="0">
                    <a:pos x="125" y="68"/>
                  </a:cxn>
                  <a:cxn ang="0">
                    <a:pos x="159" y="34"/>
                  </a:cxn>
                  <a:cxn ang="0">
                    <a:pos x="125" y="0"/>
                  </a:cxn>
                  <a:cxn ang="0">
                    <a:pos x="91" y="34"/>
                  </a:cxn>
                  <a:cxn ang="0">
                    <a:pos x="125" y="68"/>
                  </a:cxn>
                  <a:cxn ang="0">
                    <a:pos x="125" y="68"/>
                  </a:cxn>
                  <a:cxn ang="0">
                    <a:pos x="125" y="68"/>
                  </a:cxn>
                </a:cxnLst>
                <a:rect l="0" t="0" r="r" b="b"/>
                <a:pathLst>
                  <a:path w="250" h="296">
                    <a:moveTo>
                      <a:pt x="250" y="250"/>
                    </a:moveTo>
                    <a:cubicBezTo>
                      <a:pt x="250" y="282"/>
                      <a:pt x="185" y="296"/>
                      <a:pt x="125" y="296"/>
                    </a:cubicBezTo>
                    <a:cubicBezTo>
                      <a:pt x="65" y="296"/>
                      <a:pt x="0" y="282"/>
                      <a:pt x="0" y="250"/>
                    </a:cubicBezTo>
                    <a:cubicBezTo>
                      <a:pt x="0" y="226"/>
                      <a:pt x="36" y="215"/>
                      <a:pt x="66" y="210"/>
                    </a:cubicBezTo>
                    <a:cubicBezTo>
                      <a:pt x="72" y="209"/>
                      <a:pt x="78" y="213"/>
                      <a:pt x="79" y="219"/>
                    </a:cubicBezTo>
                    <a:cubicBezTo>
                      <a:pt x="80" y="225"/>
                      <a:pt x="76" y="231"/>
                      <a:pt x="70" y="232"/>
                    </a:cubicBezTo>
                    <a:cubicBezTo>
                      <a:pt x="33" y="239"/>
                      <a:pt x="23" y="249"/>
                      <a:pt x="23" y="251"/>
                    </a:cubicBezTo>
                    <a:cubicBezTo>
                      <a:pt x="24" y="257"/>
                      <a:pt x="58" y="273"/>
                      <a:pt x="125" y="273"/>
                    </a:cubicBezTo>
                    <a:cubicBezTo>
                      <a:pt x="192" y="273"/>
                      <a:pt x="226" y="257"/>
                      <a:pt x="228" y="250"/>
                    </a:cubicBezTo>
                    <a:cubicBezTo>
                      <a:pt x="227" y="249"/>
                      <a:pt x="217" y="238"/>
                      <a:pt x="180" y="232"/>
                    </a:cubicBezTo>
                    <a:cubicBezTo>
                      <a:pt x="174" y="231"/>
                      <a:pt x="170" y="225"/>
                      <a:pt x="171" y="219"/>
                    </a:cubicBezTo>
                    <a:cubicBezTo>
                      <a:pt x="172" y="213"/>
                      <a:pt x="178" y="209"/>
                      <a:pt x="184" y="210"/>
                    </a:cubicBezTo>
                    <a:cubicBezTo>
                      <a:pt x="214" y="215"/>
                      <a:pt x="250" y="226"/>
                      <a:pt x="250" y="250"/>
                    </a:cubicBezTo>
                    <a:close/>
                    <a:moveTo>
                      <a:pt x="80" y="182"/>
                    </a:moveTo>
                    <a:cubicBezTo>
                      <a:pt x="91" y="182"/>
                      <a:pt x="91" y="182"/>
                      <a:pt x="91" y="182"/>
                    </a:cubicBezTo>
                    <a:cubicBezTo>
                      <a:pt x="91" y="250"/>
                      <a:pt x="91" y="250"/>
                      <a:pt x="91" y="250"/>
                    </a:cubicBezTo>
                    <a:cubicBezTo>
                      <a:pt x="91" y="257"/>
                      <a:pt x="96" y="262"/>
                      <a:pt x="102" y="262"/>
                    </a:cubicBezTo>
                    <a:cubicBezTo>
                      <a:pt x="148" y="262"/>
                      <a:pt x="148" y="262"/>
                      <a:pt x="148" y="262"/>
                    </a:cubicBezTo>
                    <a:cubicBezTo>
                      <a:pt x="154" y="262"/>
                      <a:pt x="159" y="257"/>
                      <a:pt x="159" y="250"/>
                    </a:cubicBezTo>
                    <a:cubicBezTo>
                      <a:pt x="159" y="182"/>
                      <a:pt x="159" y="182"/>
                      <a:pt x="159" y="182"/>
                    </a:cubicBezTo>
                    <a:cubicBezTo>
                      <a:pt x="171" y="182"/>
                      <a:pt x="171" y="182"/>
                      <a:pt x="171" y="182"/>
                    </a:cubicBezTo>
                    <a:cubicBezTo>
                      <a:pt x="177" y="182"/>
                      <a:pt x="182" y="177"/>
                      <a:pt x="182" y="171"/>
                    </a:cubicBezTo>
                    <a:cubicBezTo>
                      <a:pt x="182" y="102"/>
                      <a:pt x="182" y="102"/>
                      <a:pt x="182" y="102"/>
                    </a:cubicBezTo>
                    <a:cubicBezTo>
                      <a:pt x="182" y="97"/>
                      <a:pt x="173" y="84"/>
                      <a:pt x="157" y="82"/>
                    </a:cubicBezTo>
                    <a:cubicBezTo>
                      <a:pt x="150" y="81"/>
                      <a:pt x="138" y="80"/>
                      <a:pt x="125" y="80"/>
                    </a:cubicBezTo>
                    <a:cubicBezTo>
                      <a:pt x="112" y="80"/>
                      <a:pt x="100" y="81"/>
                      <a:pt x="93" y="82"/>
                    </a:cubicBezTo>
                    <a:cubicBezTo>
                      <a:pt x="77" y="84"/>
                      <a:pt x="68" y="97"/>
                      <a:pt x="68" y="102"/>
                    </a:cubicBezTo>
                    <a:cubicBezTo>
                      <a:pt x="68" y="171"/>
                      <a:pt x="68" y="171"/>
                      <a:pt x="68" y="171"/>
                    </a:cubicBezTo>
                    <a:cubicBezTo>
                      <a:pt x="68" y="177"/>
                      <a:pt x="73" y="182"/>
                      <a:pt x="80" y="182"/>
                    </a:cubicBezTo>
                    <a:close/>
                    <a:moveTo>
                      <a:pt x="125" y="68"/>
                    </a:moveTo>
                    <a:cubicBezTo>
                      <a:pt x="144" y="68"/>
                      <a:pt x="159" y="53"/>
                      <a:pt x="159" y="34"/>
                    </a:cubicBezTo>
                    <a:cubicBezTo>
                      <a:pt x="159" y="15"/>
                      <a:pt x="144" y="0"/>
                      <a:pt x="125" y="0"/>
                    </a:cubicBezTo>
                    <a:cubicBezTo>
                      <a:pt x="106" y="0"/>
                      <a:pt x="91" y="15"/>
                      <a:pt x="91" y="34"/>
                    </a:cubicBezTo>
                    <a:cubicBezTo>
                      <a:pt x="91" y="53"/>
                      <a:pt x="106" y="68"/>
                      <a:pt x="125" y="68"/>
                    </a:cubicBezTo>
                    <a:close/>
                    <a:moveTo>
                      <a:pt x="125" y="68"/>
                    </a:moveTo>
                    <a:cubicBezTo>
                      <a:pt x="125" y="68"/>
                      <a:pt x="125" y="68"/>
                      <a:pt x="125" y="68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7" name="Group 35"/>
            <p:cNvGrpSpPr/>
            <p:nvPr/>
          </p:nvGrpSpPr>
          <p:grpSpPr>
            <a:xfrm>
              <a:off x="8029235" y="4441412"/>
              <a:ext cx="814199" cy="813971"/>
              <a:chOff x="4975746" y="3427120"/>
              <a:chExt cx="610649" cy="610478"/>
            </a:xfrm>
          </p:grpSpPr>
          <p:sp>
            <p:nvSpPr>
              <p:cNvPr id="32" name="Oval 36"/>
              <p:cNvSpPr/>
              <p:nvPr/>
            </p:nvSpPr>
            <p:spPr>
              <a:xfrm rot="5400000" flipV="1">
                <a:off x="4975832" y="3427034"/>
                <a:ext cx="610478" cy="610649"/>
              </a:xfrm>
              <a:prstGeom prst="ellipse">
                <a:avLst/>
              </a:prstGeom>
              <a:solidFill>
                <a:schemeClr val="accent4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33" name="Group 37"/>
              <p:cNvGrpSpPr/>
              <p:nvPr/>
            </p:nvGrpSpPr>
            <p:grpSpPr>
              <a:xfrm>
                <a:off x="5141466" y="3609936"/>
                <a:ext cx="279210" cy="244844"/>
                <a:chOff x="6365875" y="1458913"/>
                <a:chExt cx="619125" cy="542925"/>
              </a:xfrm>
              <a:solidFill>
                <a:schemeClr val="accent4"/>
              </a:solidFill>
            </p:grpSpPr>
            <p:sp>
              <p:nvSpPr>
                <p:cNvPr id="34" name="Freeform: Shape 38"/>
                <p:cNvSpPr/>
                <p:nvPr/>
              </p:nvSpPr>
              <p:spPr bwMode="auto">
                <a:xfrm>
                  <a:off x="6365875" y="1846263"/>
                  <a:ext cx="619125" cy="1555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5" y="48"/>
                    </a:cxn>
                    <a:cxn ang="0">
                      <a:pos x="390" y="0"/>
                    </a:cxn>
                    <a:cxn ang="0">
                      <a:pos x="390" y="48"/>
                    </a:cxn>
                    <a:cxn ang="0">
                      <a:pos x="195" y="98"/>
                    </a:cxn>
                    <a:cxn ang="0">
                      <a:pos x="0" y="4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90" h="98">
                      <a:moveTo>
                        <a:pt x="0" y="0"/>
                      </a:moveTo>
                      <a:lnTo>
                        <a:pt x="195" y="48"/>
                      </a:lnTo>
                      <a:lnTo>
                        <a:pt x="390" y="0"/>
                      </a:lnTo>
                      <a:lnTo>
                        <a:pt x="390" y="48"/>
                      </a:lnTo>
                      <a:lnTo>
                        <a:pt x="195" y="98"/>
                      </a:lnTo>
                      <a:lnTo>
                        <a:pt x="0" y="48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5" name="Freeform: Shape 39"/>
                <p:cNvSpPr/>
                <p:nvPr/>
              </p:nvSpPr>
              <p:spPr bwMode="auto">
                <a:xfrm>
                  <a:off x="6365875" y="1846263"/>
                  <a:ext cx="619125" cy="1555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5" y="48"/>
                    </a:cxn>
                    <a:cxn ang="0">
                      <a:pos x="390" y="0"/>
                    </a:cxn>
                    <a:cxn ang="0">
                      <a:pos x="390" y="48"/>
                    </a:cxn>
                    <a:cxn ang="0">
                      <a:pos x="195" y="98"/>
                    </a:cxn>
                    <a:cxn ang="0">
                      <a:pos x="0" y="4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90" h="98">
                      <a:moveTo>
                        <a:pt x="0" y="0"/>
                      </a:moveTo>
                      <a:lnTo>
                        <a:pt x="195" y="48"/>
                      </a:lnTo>
                      <a:lnTo>
                        <a:pt x="390" y="0"/>
                      </a:lnTo>
                      <a:lnTo>
                        <a:pt x="390" y="48"/>
                      </a:lnTo>
                      <a:lnTo>
                        <a:pt x="195" y="98"/>
                      </a:lnTo>
                      <a:lnTo>
                        <a:pt x="0" y="48"/>
                      </a:lnTo>
                      <a:lnTo>
                        <a:pt x="0" y="0"/>
                      </a:lnTo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6" name="Freeform: Shape 40"/>
                <p:cNvSpPr/>
                <p:nvPr/>
              </p:nvSpPr>
              <p:spPr bwMode="auto">
                <a:xfrm>
                  <a:off x="6365875" y="1692276"/>
                  <a:ext cx="619125" cy="1539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5" y="48"/>
                    </a:cxn>
                    <a:cxn ang="0">
                      <a:pos x="390" y="0"/>
                    </a:cxn>
                    <a:cxn ang="0">
                      <a:pos x="390" y="48"/>
                    </a:cxn>
                    <a:cxn ang="0">
                      <a:pos x="195" y="97"/>
                    </a:cxn>
                    <a:cxn ang="0">
                      <a:pos x="0" y="4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90" h="97">
                      <a:moveTo>
                        <a:pt x="0" y="0"/>
                      </a:moveTo>
                      <a:lnTo>
                        <a:pt x="195" y="48"/>
                      </a:lnTo>
                      <a:lnTo>
                        <a:pt x="390" y="0"/>
                      </a:lnTo>
                      <a:lnTo>
                        <a:pt x="390" y="48"/>
                      </a:lnTo>
                      <a:lnTo>
                        <a:pt x="195" y="97"/>
                      </a:lnTo>
                      <a:lnTo>
                        <a:pt x="0" y="48"/>
                      </a:lnTo>
                      <a:lnTo>
                        <a:pt x="0" y="0"/>
                      </a:lnTo>
                      <a:close/>
                      <a:moveTo>
                        <a:pt x="0" y="0"/>
                      </a:move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7" name="Freeform: Shape 41"/>
                <p:cNvSpPr/>
                <p:nvPr/>
              </p:nvSpPr>
              <p:spPr bwMode="auto">
                <a:xfrm>
                  <a:off x="6365875" y="1692276"/>
                  <a:ext cx="619125" cy="1539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95" y="48"/>
                    </a:cxn>
                    <a:cxn ang="0">
                      <a:pos x="390" y="0"/>
                    </a:cxn>
                    <a:cxn ang="0">
                      <a:pos x="390" y="48"/>
                    </a:cxn>
                    <a:cxn ang="0">
                      <a:pos x="195" y="97"/>
                    </a:cxn>
                    <a:cxn ang="0">
                      <a:pos x="0" y="48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90" h="97">
                      <a:moveTo>
                        <a:pt x="0" y="0"/>
                      </a:moveTo>
                      <a:lnTo>
                        <a:pt x="195" y="48"/>
                      </a:lnTo>
                      <a:lnTo>
                        <a:pt x="390" y="0"/>
                      </a:lnTo>
                      <a:lnTo>
                        <a:pt x="390" y="48"/>
                      </a:lnTo>
                      <a:lnTo>
                        <a:pt x="195" y="97"/>
                      </a:lnTo>
                      <a:lnTo>
                        <a:pt x="0" y="48"/>
                      </a:lnTo>
                      <a:lnTo>
                        <a:pt x="0" y="0"/>
                      </a:lnTo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8" name="Freeform: Shape 42"/>
                <p:cNvSpPr/>
                <p:nvPr/>
              </p:nvSpPr>
              <p:spPr bwMode="auto">
                <a:xfrm>
                  <a:off x="6365875" y="1458913"/>
                  <a:ext cx="619125" cy="233363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195" y="0"/>
                    </a:cxn>
                    <a:cxn ang="0">
                      <a:pos x="390" y="48"/>
                    </a:cxn>
                    <a:cxn ang="0">
                      <a:pos x="390" y="96"/>
                    </a:cxn>
                    <a:cxn ang="0">
                      <a:pos x="195" y="147"/>
                    </a:cxn>
                    <a:cxn ang="0">
                      <a:pos x="0" y="96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390" h="147">
                      <a:moveTo>
                        <a:pt x="0" y="48"/>
                      </a:moveTo>
                      <a:lnTo>
                        <a:pt x="195" y="0"/>
                      </a:lnTo>
                      <a:lnTo>
                        <a:pt x="390" y="48"/>
                      </a:lnTo>
                      <a:lnTo>
                        <a:pt x="390" y="96"/>
                      </a:lnTo>
                      <a:lnTo>
                        <a:pt x="195" y="147"/>
                      </a:lnTo>
                      <a:lnTo>
                        <a:pt x="0" y="96"/>
                      </a:lnTo>
                      <a:lnTo>
                        <a:pt x="0" y="48"/>
                      </a:lnTo>
                      <a:close/>
                      <a:moveTo>
                        <a:pt x="0" y="48"/>
                      </a:moveTo>
                      <a:lnTo>
                        <a:pt x="0" y="48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9" name="Freeform: Shape 43"/>
                <p:cNvSpPr/>
                <p:nvPr/>
              </p:nvSpPr>
              <p:spPr bwMode="auto">
                <a:xfrm>
                  <a:off x="6365875" y="1458913"/>
                  <a:ext cx="619125" cy="233363"/>
                </a:xfrm>
                <a:custGeom>
                  <a:avLst/>
                  <a:gdLst/>
                  <a:ahLst/>
                  <a:cxnLst>
                    <a:cxn ang="0">
                      <a:pos x="0" y="48"/>
                    </a:cxn>
                    <a:cxn ang="0">
                      <a:pos x="195" y="0"/>
                    </a:cxn>
                    <a:cxn ang="0">
                      <a:pos x="390" y="48"/>
                    </a:cxn>
                    <a:cxn ang="0">
                      <a:pos x="390" y="96"/>
                    </a:cxn>
                    <a:cxn ang="0">
                      <a:pos x="195" y="147"/>
                    </a:cxn>
                    <a:cxn ang="0">
                      <a:pos x="0" y="96"/>
                    </a:cxn>
                    <a:cxn ang="0">
                      <a:pos x="0" y="48"/>
                    </a:cxn>
                    <a:cxn ang="0">
                      <a:pos x="0" y="48"/>
                    </a:cxn>
                    <a:cxn ang="0">
                      <a:pos x="0" y="48"/>
                    </a:cxn>
                  </a:cxnLst>
                  <a:rect l="0" t="0" r="r" b="b"/>
                  <a:pathLst>
                    <a:path w="390" h="147">
                      <a:moveTo>
                        <a:pt x="0" y="48"/>
                      </a:moveTo>
                      <a:lnTo>
                        <a:pt x="195" y="0"/>
                      </a:lnTo>
                      <a:lnTo>
                        <a:pt x="390" y="48"/>
                      </a:lnTo>
                      <a:lnTo>
                        <a:pt x="390" y="96"/>
                      </a:lnTo>
                      <a:lnTo>
                        <a:pt x="195" y="147"/>
                      </a:lnTo>
                      <a:lnTo>
                        <a:pt x="0" y="96"/>
                      </a:lnTo>
                      <a:lnTo>
                        <a:pt x="0" y="48"/>
                      </a:lnTo>
                      <a:moveTo>
                        <a:pt x="0" y="48"/>
                      </a:moveTo>
                      <a:lnTo>
                        <a:pt x="0" y="48"/>
                      </a:lnTo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8" name="Group 44"/>
            <p:cNvGrpSpPr/>
            <p:nvPr/>
          </p:nvGrpSpPr>
          <p:grpSpPr>
            <a:xfrm>
              <a:off x="3348567" y="4441412"/>
              <a:ext cx="814199" cy="813971"/>
              <a:chOff x="3576522" y="3427120"/>
              <a:chExt cx="610649" cy="610478"/>
            </a:xfrm>
          </p:grpSpPr>
          <p:sp>
            <p:nvSpPr>
              <p:cNvPr id="30" name="Oval 45"/>
              <p:cNvSpPr/>
              <p:nvPr/>
            </p:nvSpPr>
            <p:spPr>
              <a:xfrm rot="5400000" flipV="1">
                <a:off x="3576608" y="3427034"/>
                <a:ext cx="610478" cy="610649"/>
              </a:xfrm>
              <a:prstGeom prst="ellipse">
                <a:avLst/>
              </a:prstGeom>
              <a:solidFill>
                <a:schemeClr val="accent5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Freeform: Shape 46"/>
              <p:cNvSpPr/>
              <p:nvPr/>
            </p:nvSpPr>
            <p:spPr bwMode="auto">
              <a:xfrm>
                <a:off x="3692794" y="3607082"/>
                <a:ext cx="378106" cy="250552"/>
              </a:xfrm>
              <a:custGeom>
                <a:avLst/>
                <a:gdLst/>
                <a:ahLst/>
                <a:cxnLst>
                  <a:cxn ang="0">
                    <a:pos x="77" y="43"/>
                  </a:cxn>
                  <a:cxn ang="0">
                    <a:pos x="77" y="47"/>
                  </a:cxn>
                  <a:cxn ang="0">
                    <a:pos x="70" y="51"/>
                  </a:cxn>
                  <a:cxn ang="0">
                    <a:pos x="6" y="51"/>
                  </a:cxn>
                  <a:cxn ang="0">
                    <a:pos x="0" y="47"/>
                  </a:cxn>
                  <a:cxn ang="0">
                    <a:pos x="0" y="43"/>
                  </a:cxn>
                  <a:cxn ang="0">
                    <a:pos x="6" y="43"/>
                  </a:cxn>
                  <a:cxn ang="0">
                    <a:pos x="70" y="43"/>
                  </a:cxn>
                  <a:cxn ang="0">
                    <a:pos x="77" y="43"/>
                  </a:cxn>
                  <a:cxn ang="0">
                    <a:pos x="10" y="34"/>
                  </a:cxn>
                  <a:cxn ang="0">
                    <a:pos x="10" y="6"/>
                  </a:cxn>
                  <a:cxn ang="0">
                    <a:pos x="16" y="0"/>
                  </a:cxn>
                  <a:cxn ang="0">
                    <a:pos x="60" y="0"/>
                  </a:cxn>
                  <a:cxn ang="0">
                    <a:pos x="67" y="6"/>
                  </a:cxn>
                  <a:cxn ang="0">
                    <a:pos x="67" y="34"/>
                  </a:cxn>
                  <a:cxn ang="0">
                    <a:pos x="60" y="41"/>
                  </a:cxn>
                  <a:cxn ang="0">
                    <a:pos x="16" y="41"/>
                  </a:cxn>
                  <a:cxn ang="0">
                    <a:pos x="10" y="34"/>
                  </a:cxn>
                  <a:cxn ang="0">
                    <a:pos x="15" y="34"/>
                  </a:cxn>
                  <a:cxn ang="0">
                    <a:pos x="16" y="36"/>
                  </a:cxn>
                  <a:cxn ang="0">
                    <a:pos x="60" y="36"/>
                  </a:cxn>
                  <a:cxn ang="0">
                    <a:pos x="61" y="34"/>
                  </a:cxn>
                  <a:cxn ang="0">
                    <a:pos x="61" y="6"/>
                  </a:cxn>
                  <a:cxn ang="0">
                    <a:pos x="60" y="5"/>
                  </a:cxn>
                  <a:cxn ang="0">
                    <a:pos x="16" y="5"/>
                  </a:cxn>
                  <a:cxn ang="0">
                    <a:pos x="15" y="6"/>
                  </a:cxn>
                  <a:cxn ang="0">
                    <a:pos x="15" y="34"/>
                  </a:cxn>
                  <a:cxn ang="0">
                    <a:pos x="42" y="47"/>
                  </a:cxn>
                  <a:cxn ang="0">
                    <a:pos x="42" y="46"/>
                  </a:cxn>
                  <a:cxn ang="0">
                    <a:pos x="35" y="46"/>
                  </a:cxn>
                  <a:cxn ang="0">
                    <a:pos x="34" y="47"/>
                  </a:cxn>
                  <a:cxn ang="0">
                    <a:pos x="35" y="47"/>
                  </a:cxn>
                  <a:cxn ang="0">
                    <a:pos x="42" y="47"/>
                  </a:cxn>
                  <a:cxn ang="0">
                    <a:pos x="42" y="47"/>
                  </a:cxn>
                </a:cxnLst>
                <a:rect l="0" t="0" r="r" b="b"/>
                <a:pathLst>
                  <a:path w="77" h="51">
                    <a:moveTo>
                      <a:pt x="77" y="43"/>
                    </a:moveTo>
                    <a:cubicBezTo>
                      <a:pt x="77" y="47"/>
                      <a:pt x="77" y="47"/>
                      <a:pt x="77" y="47"/>
                    </a:cubicBezTo>
                    <a:cubicBezTo>
                      <a:pt x="77" y="49"/>
                      <a:pt x="74" y="51"/>
                      <a:pt x="70" y="51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3" y="51"/>
                      <a:pt x="0" y="49"/>
                      <a:pt x="0" y="47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70" y="43"/>
                      <a:pt x="70" y="43"/>
                      <a:pt x="70" y="43"/>
                    </a:cubicBezTo>
                    <a:lnTo>
                      <a:pt x="77" y="43"/>
                    </a:lnTo>
                    <a:close/>
                    <a:moveTo>
                      <a:pt x="10" y="34"/>
                    </a:moveTo>
                    <a:cubicBezTo>
                      <a:pt x="10" y="6"/>
                      <a:pt x="10" y="6"/>
                      <a:pt x="10" y="6"/>
                    </a:cubicBezTo>
                    <a:cubicBezTo>
                      <a:pt x="10" y="2"/>
                      <a:pt x="13" y="0"/>
                      <a:pt x="16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4" y="0"/>
                      <a:pt x="67" y="2"/>
                      <a:pt x="67" y="6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67" y="38"/>
                      <a:pt x="64" y="41"/>
                      <a:pt x="60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3" y="41"/>
                      <a:pt x="10" y="38"/>
                      <a:pt x="10" y="34"/>
                    </a:cubicBezTo>
                    <a:close/>
                    <a:moveTo>
                      <a:pt x="15" y="34"/>
                    </a:moveTo>
                    <a:cubicBezTo>
                      <a:pt x="15" y="35"/>
                      <a:pt x="16" y="36"/>
                      <a:pt x="16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1" y="36"/>
                      <a:pt x="61" y="35"/>
                      <a:pt x="61" y="34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1" y="5"/>
                      <a:pt x="61" y="5"/>
                      <a:pt x="60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5" y="5"/>
                      <a:pt x="15" y="6"/>
                    </a:cubicBezTo>
                    <a:lnTo>
                      <a:pt x="15" y="34"/>
                    </a:lnTo>
                    <a:close/>
                    <a:moveTo>
                      <a:pt x="42" y="47"/>
                    </a:moveTo>
                    <a:cubicBezTo>
                      <a:pt x="42" y="46"/>
                      <a:pt x="42" y="46"/>
                      <a:pt x="42" y="46"/>
                    </a:cubicBezTo>
                    <a:cubicBezTo>
                      <a:pt x="35" y="46"/>
                      <a:pt x="35" y="46"/>
                      <a:pt x="35" y="46"/>
                    </a:cubicBezTo>
                    <a:cubicBezTo>
                      <a:pt x="35" y="46"/>
                      <a:pt x="34" y="46"/>
                      <a:pt x="34" y="47"/>
                    </a:cubicBezTo>
                    <a:cubicBezTo>
                      <a:pt x="34" y="47"/>
                      <a:pt x="35" y="47"/>
                      <a:pt x="35" y="47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2" y="47"/>
                      <a:pt x="42" y="47"/>
                      <a:pt x="42" y="4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9" name="Group 47"/>
            <p:cNvGrpSpPr/>
            <p:nvPr/>
          </p:nvGrpSpPr>
          <p:grpSpPr>
            <a:xfrm>
              <a:off x="3992034" y="2963164"/>
              <a:ext cx="814199" cy="813971"/>
              <a:chOff x="3576522" y="1830057"/>
              <a:chExt cx="610649" cy="610478"/>
            </a:xfrm>
          </p:grpSpPr>
          <p:sp>
            <p:nvSpPr>
              <p:cNvPr id="28" name="Oval 48"/>
              <p:cNvSpPr/>
              <p:nvPr/>
            </p:nvSpPr>
            <p:spPr>
              <a:xfrm rot="16200000">
                <a:off x="3576608" y="1829971"/>
                <a:ext cx="610478" cy="610649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" name="Freeform: Shape 49"/>
              <p:cNvSpPr/>
              <p:nvPr/>
            </p:nvSpPr>
            <p:spPr bwMode="auto">
              <a:xfrm>
                <a:off x="3749060" y="1980190"/>
                <a:ext cx="265574" cy="310210"/>
              </a:xfrm>
              <a:custGeom>
                <a:avLst/>
                <a:gdLst/>
                <a:ahLst/>
                <a:cxnLst>
                  <a:cxn ang="0">
                    <a:pos x="55" y="9"/>
                  </a:cxn>
                  <a:cxn ang="0">
                    <a:pos x="55" y="14"/>
                  </a:cxn>
                  <a:cxn ang="0">
                    <a:pos x="27" y="23"/>
                  </a:cxn>
                  <a:cxn ang="0">
                    <a:pos x="0" y="14"/>
                  </a:cxn>
                  <a:cxn ang="0">
                    <a:pos x="0" y="9"/>
                  </a:cxn>
                  <a:cxn ang="0">
                    <a:pos x="27" y="0"/>
                  </a:cxn>
                  <a:cxn ang="0">
                    <a:pos x="55" y="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27" y="37"/>
                  </a:cxn>
                  <a:cxn ang="0">
                    <a:pos x="0" y="27"/>
                  </a:cxn>
                  <a:cxn ang="0">
                    <a:pos x="0" y="21"/>
                  </a:cxn>
                  <a:cxn ang="0">
                    <a:pos x="27" y="27"/>
                  </a:cxn>
                  <a:cxn ang="0">
                    <a:pos x="55" y="21"/>
                  </a:cxn>
                  <a:cxn ang="0">
                    <a:pos x="55" y="35"/>
                  </a:cxn>
                  <a:cxn ang="0">
                    <a:pos x="55" y="41"/>
                  </a:cxn>
                  <a:cxn ang="0">
                    <a:pos x="27" y="50"/>
                  </a:cxn>
                  <a:cxn ang="0">
                    <a:pos x="0" y="41"/>
                  </a:cxn>
                  <a:cxn ang="0">
                    <a:pos x="0" y="35"/>
                  </a:cxn>
                  <a:cxn ang="0">
                    <a:pos x="27" y="41"/>
                  </a:cxn>
                  <a:cxn ang="0">
                    <a:pos x="55" y="35"/>
                  </a:cxn>
                  <a:cxn ang="0">
                    <a:pos x="55" y="49"/>
                  </a:cxn>
                  <a:cxn ang="0">
                    <a:pos x="55" y="55"/>
                  </a:cxn>
                  <a:cxn ang="0">
                    <a:pos x="27" y="64"/>
                  </a:cxn>
                  <a:cxn ang="0">
                    <a:pos x="0" y="55"/>
                  </a:cxn>
                  <a:cxn ang="0">
                    <a:pos x="0" y="49"/>
                  </a:cxn>
                  <a:cxn ang="0">
                    <a:pos x="27" y="55"/>
                  </a:cxn>
                  <a:cxn ang="0">
                    <a:pos x="55" y="49"/>
                  </a:cxn>
                </a:cxnLst>
                <a:rect l="0" t="0" r="r" b="b"/>
                <a:pathLst>
                  <a:path w="55" h="64">
                    <a:moveTo>
                      <a:pt x="55" y="9"/>
                    </a:moveTo>
                    <a:cubicBezTo>
                      <a:pt x="55" y="14"/>
                      <a:pt x="55" y="14"/>
                      <a:pt x="55" y="14"/>
                    </a:cubicBezTo>
                    <a:cubicBezTo>
                      <a:pt x="55" y="19"/>
                      <a:pt x="42" y="23"/>
                      <a:pt x="27" y="23"/>
                    </a:cubicBezTo>
                    <a:cubicBezTo>
                      <a:pt x="12" y="23"/>
                      <a:pt x="0" y="19"/>
                      <a:pt x="0" y="1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12" y="0"/>
                      <a:pt x="27" y="0"/>
                    </a:cubicBezTo>
                    <a:cubicBezTo>
                      <a:pt x="42" y="0"/>
                      <a:pt x="55" y="4"/>
                      <a:pt x="55" y="9"/>
                    </a:cubicBezTo>
                    <a:close/>
                    <a:moveTo>
                      <a:pt x="55" y="21"/>
                    </a:moveTo>
                    <a:cubicBezTo>
                      <a:pt x="55" y="27"/>
                      <a:pt x="55" y="27"/>
                      <a:pt x="55" y="27"/>
                    </a:cubicBezTo>
                    <a:cubicBezTo>
                      <a:pt x="55" y="32"/>
                      <a:pt x="42" y="37"/>
                      <a:pt x="27" y="37"/>
                    </a:cubicBezTo>
                    <a:cubicBezTo>
                      <a:pt x="12" y="37"/>
                      <a:pt x="0" y="32"/>
                      <a:pt x="0" y="27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6" y="25"/>
                      <a:pt x="16" y="27"/>
                      <a:pt x="27" y="27"/>
                    </a:cubicBezTo>
                    <a:cubicBezTo>
                      <a:pt x="38" y="27"/>
                      <a:pt x="49" y="25"/>
                      <a:pt x="55" y="21"/>
                    </a:cubicBezTo>
                    <a:close/>
                    <a:moveTo>
                      <a:pt x="55" y="35"/>
                    </a:moveTo>
                    <a:cubicBezTo>
                      <a:pt x="55" y="41"/>
                      <a:pt x="55" y="41"/>
                      <a:pt x="55" y="41"/>
                    </a:cubicBezTo>
                    <a:cubicBezTo>
                      <a:pt x="55" y="46"/>
                      <a:pt x="42" y="50"/>
                      <a:pt x="27" y="50"/>
                    </a:cubicBezTo>
                    <a:cubicBezTo>
                      <a:pt x="12" y="50"/>
                      <a:pt x="0" y="46"/>
                      <a:pt x="0" y="41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6" y="39"/>
                      <a:pt x="16" y="41"/>
                      <a:pt x="27" y="41"/>
                    </a:cubicBezTo>
                    <a:cubicBezTo>
                      <a:pt x="38" y="41"/>
                      <a:pt x="49" y="39"/>
                      <a:pt x="55" y="35"/>
                    </a:cubicBezTo>
                    <a:close/>
                    <a:moveTo>
                      <a:pt x="55" y="49"/>
                    </a:moveTo>
                    <a:cubicBezTo>
                      <a:pt x="55" y="55"/>
                      <a:pt x="55" y="55"/>
                      <a:pt x="55" y="55"/>
                    </a:cubicBezTo>
                    <a:cubicBezTo>
                      <a:pt x="55" y="60"/>
                      <a:pt x="42" y="64"/>
                      <a:pt x="27" y="64"/>
                    </a:cubicBezTo>
                    <a:cubicBezTo>
                      <a:pt x="12" y="64"/>
                      <a:pt x="0" y="60"/>
                      <a:pt x="0" y="55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6" y="53"/>
                      <a:pt x="16" y="55"/>
                      <a:pt x="27" y="55"/>
                    </a:cubicBezTo>
                    <a:cubicBezTo>
                      <a:pt x="38" y="55"/>
                      <a:pt x="49" y="53"/>
                      <a:pt x="55" y="49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0" name="Group 50"/>
            <p:cNvGrpSpPr/>
            <p:nvPr/>
          </p:nvGrpSpPr>
          <p:grpSpPr>
            <a:xfrm>
              <a:off x="7385769" y="2963164"/>
              <a:ext cx="814199" cy="813971"/>
              <a:chOff x="4975746" y="1830057"/>
              <a:chExt cx="610649" cy="610478"/>
            </a:xfrm>
          </p:grpSpPr>
          <p:sp>
            <p:nvSpPr>
              <p:cNvPr id="26" name="Oval 51"/>
              <p:cNvSpPr/>
              <p:nvPr/>
            </p:nvSpPr>
            <p:spPr>
              <a:xfrm rot="16200000">
                <a:off x="4975832" y="1829971"/>
                <a:ext cx="610478" cy="610649"/>
              </a:xfrm>
              <a:prstGeom prst="ellipse">
                <a:avLst/>
              </a:prstGeom>
              <a:solidFill>
                <a:schemeClr val="accent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5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" name="Freeform: Shape 52"/>
              <p:cNvSpPr/>
              <p:nvPr/>
            </p:nvSpPr>
            <p:spPr bwMode="auto">
              <a:xfrm>
                <a:off x="5055861" y="1982244"/>
                <a:ext cx="450420" cy="306102"/>
              </a:xfrm>
              <a:custGeom>
                <a:avLst/>
                <a:gdLst/>
                <a:ahLst/>
                <a:cxnLst>
                  <a:cxn ang="0">
                    <a:pos x="389" y="347"/>
                  </a:cxn>
                  <a:cxn ang="0">
                    <a:pos x="389" y="371"/>
                  </a:cxn>
                  <a:cxn ang="0">
                    <a:pos x="619" y="283"/>
                  </a:cxn>
                  <a:cxn ang="0">
                    <a:pos x="611" y="420"/>
                  </a:cxn>
                  <a:cxn ang="0">
                    <a:pos x="73" y="411"/>
                  </a:cxn>
                  <a:cxn ang="0">
                    <a:pos x="67" y="359"/>
                  </a:cxn>
                  <a:cxn ang="0">
                    <a:pos x="30" y="362"/>
                  </a:cxn>
                  <a:cxn ang="0">
                    <a:pos x="8" y="370"/>
                  </a:cxn>
                  <a:cxn ang="0">
                    <a:pos x="0" y="84"/>
                  </a:cxn>
                  <a:cxn ang="0">
                    <a:pos x="7" y="8"/>
                  </a:cxn>
                  <a:cxn ang="0">
                    <a:pos x="23" y="8"/>
                  </a:cxn>
                  <a:cxn ang="0">
                    <a:pos x="30" y="84"/>
                  </a:cxn>
                  <a:cxn ang="0">
                    <a:pos x="67" y="334"/>
                  </a:cxn>
                  <a:cxn ang="0">
                    <a:pos x="73" y="283"/>
                  </a:cxn>
                  <a:cxn ang="0">
                    <a:pos x="169" y="275"/>
                  </a:cxn>
                  <a:cxn ang="0">
                    <a:pos x="185" y="321"/>
                  </a:cxn>
                  <a:cxn ang="0">
                    <a:pos x="214" y="275"/>
                  </a:cxn>
                  <a:cxn ang="0">
                    <a:pos x="231" y="321"/>
                  </a:cxn>
                  <a:cxn ang="0">
                    <a:pos x="262" y="275"/>
                  </a:cxn>
                  <a:cxn ang="0">
                    <a:pos x="278" y="321"/>
                  </a:cxn>
                  <a:cxn ang="0">
                    <a:pos x="611" y="275"/>
                  </a:cxn>
                  <a:cxn ang="0">
                    <a:pos x="435" y="321"/>
                  </a:cxn>
                  <a:cxn ang="0">
                    <a:pos x="545" y="301"/>
                  </a:cxn>
                  <a:cxn ang="0">
                    <a:pos x="435" y="321"/>
                  </a:cxn>
                  <a:cxn ang="0">
                    <a:pos x="150" y="340"/>
                  </a:cxn>
                  <a:cxn ang="0">
                    <a:pos x="548" y="377"/>
                  </a:cxn>
                  <a:cxn ang="0">
                    <a:pos x="447" y="371"/>
                  </a:cxn>
                  <a:cxn ang="0">
                    <a:pos x="447" y="347"/>
                  </a:cxn>
                  <a:cxn ang="0">
                    <a:pos x="447" y="371"/>
                  </a:cxn>
                  <a:cxn ang="0">
                    <a:pos x="520" y="359"/>
                  </a:cxn>
                  <a:cxn ang="0">
                    <a:pos x="496" y="359"/>
                  </a:cxn>
                  <a:cxn ang="0">
                    <a:pos x="508" y="371"/>
                  </a:cxn>
                </a:cxnLst>
                <a:rect l="0" t="0" r="r" b="b"/>
                <a:pathLst>
                  <a:path w="619" h="420">
                    <a:moveTo>
                      <a:pt x="377" y="359"/>
                    </a:moveTo>
                    <a:cubicBezTo>
                      <a:pt x="377" y="353"/>
                      <a:pt x="382" y="347"/>
                      <a:pt x="389" y="347"/>
                    </a:cubicBezTo>
                    <a:cubicBezTo>
                      <a:pt x="395" y="347"/>
                      <a:pt x="400" y="353"/>
                      <a:pt x="400" y="359"/>
                    </a:cubicBezTo>
                    <a:cubicBezTo>
                      <a:pt x="400" y="365"/>
                      <a:pt x="395" y="371"/>
                      <a:pt x="389" y="371"/>
                    </a:cubicBezTo>
                    <a:cubicBezTo>
                      <a:pt x="382" y="371"/>
                      <a:pt x="377" y="365"/>
                      <a:pt x="377" y="359"/>
                    </a:cubicBezTo>
                    <a:close/>
                    <a:moveTo>
                      <a:pt x="619" y="283"/>
                    </a:moveTo>
                    <a:cubicBezTo>
                      <a:pt x="619" y="411"/>
                      <a:pt x="619" y="411"/>
                      <a:pt x="619" y="411"/>
                    </a:cubicBezTo>
                    <a:cubicBezTo>
                      <a:pt x="619" y="416"/>
                      <a:pt x="615" y="420"/>
                      <a:pt x="611" y="420"/>
                    </a:cubicBezTo>
                    <a:cubicBezTo>
                      <a:pt x="81" y="420"/>
                      <a:pt x="81" y="420"/>
                      <a:pt x="81" y="420"/>
                    </a:cubicBezTo>
                    <a:cubicBezTo>
                      <a:pt x="77" y="420"/>
                      <a:pt x="73" y="416"/>
                      <a:pt x="73" y="411"/>
                    </a:cubicBezTo>
                    <a:cubicBezTo>
                      <a:pt x="73" y="357"/>
                      <a:pt x="73" y="357"/>
                      <a:pt x="73" y="357"/>
                    </a:cubicBezTo>
                    <a:cubicBezTo>
                      <a:pt x="71" y="358"/>
                      <a:pt x="69" y="359"/>
                      <a:pt x="67" y="359"/>
                    </a:cubicBezTo>
                    <a:cubicBezTo>
                      <a:pt x="30" y="359"/>
                      <a:pt x="30" y="359"/>
                      <a:pt x="30" y="359"/>
                    </a:cubicBezTo>
                    <a:cubicBezTo>
                      <a:pt x="30" y="362"/>
                      <a:pt x="30" y="362"/>
                      <a:pt x="30" y="362"/>
                    </a:cubicBezTo>
                    <a:cubicBezTo>
                      <a:pt x="30" y="367"/>
                      <a:pt x="26" y="370"/>
                      <a:pt x="22" y="370"/>
                    </a:cubicBezTo>
                    <a:cubicBezTo>
                      <a:pt x="8" y="370"/>
                      <a:pt x="8" y="370"/>
                      <a:pt x="8" y="370"/>
                    </a:cubicBezTo>
                    <a:cubicBezTo>
                      <a:pt x="4" y="370"/>
                      <a:pt x="0" y="367"/>
                      <a:pt x="0" y="362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0" y="80"/>
                      <a:pt x="3" y="77"/>
                      <a:pt x="7" y="76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4"/>
                      <a:pt x="10" y="0"/>
                      <a:pt x="15" y="0"/>
                    </a:cubicBezTo>
                    <a:cubicBezTo>
                      <a:pt x="19" y="0"/>
                      <a:pt x="23" y="4"/>
                      <a:pt x="23" y="8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7" y="77"/>
                      <a:pt x="30" y="80"/>
                      <a:pt x="30" y="84"/>
                    </a:cubicBezTo>
                    <a:cubicBezTo>
                      <a:pt x="30" y="334"/>
                      <a:pt x="30" y="334"/>
                      <a:pt x="30" y="334"/>
                    </a:cubicBezTo>
                    <a:cubicBezTo>
                      <a:pt x="67" y="334"/>
                      <a:pt x="67" y="334"/>
                      <a:pt x="67" y="334"/>
                    </a:cubicBezTo>
                    <a:cubicBezTo>
                      <a:pt x="69" y="334"/>
                      <a:pt x="71" y="335"/>
                      <a:pt x="73" y="336"/>
                    </a:cubicBezTo>
                    <a:cubicBezTo>
                      <a:pt x="73" y="283"/>
                      <a:pt x="73" y="283"/>
                      <a:pt x="73" y="283"/>
                    </a:cubicBezTo>
                    <a:cubicBezTo>
                      <a:pt x="73" y="279"/>
                      <a:pt x="77" y="275"/>
                      <a:pt x="81" y="275"/>
                    </a:cubicBezTo>
                    <a:cubicBezTo>
                      <a:pt x="169" y="275"/>
                      <a:pt x="169" y="275"/>
                      <a:pt x="169" y="275"/>
                    </a:cubicBezTo>
                    <a:cubicBezTo>
                      <a:pt x="169" y="321"/>
                      <a:pt x="169" y="321"/>
                      <a:pt x="169" y="321"/>
                    </a:cubicBezTo>
                    <a:cubicBezTo>
                      <a:pt x="185" y="321"/>
                      <a:pt x="185" y="321"/>
                      <a:pt x="185" y="321"/>
                    </a:cubicBezTo>
                    <a:cubicBezTo>
                      <a:pt x="185" y="275"/>
                      <a:pt x="185" y="275"/>
                      <a:pt x="185" y="275"/>
                    </a:cubicBezTo>
                    <a:cubicBezTo>
                      <a:pt x="214" y="275"/>
                      <a:pt x="214" y="275"/>
                      <a:pt x="214" y="275"/>
                    </a:cubicBezTo>
                    <a:cubicBezTo>
                      <a:pt x="214" y="321"/>
                      <a:pt x="214" y="321"/>
                      <a:pt x="214" y="321"/>
                    </a:cubicBezTo>
                    <a:cubicBezTo>
                      <a:pt x="231" y="321"/>
                      <a:pt x="231" y="321"/>
                      <a:pt x="231" y="321"/>
                    </a:cubicBezTo>
                    <a:cubicBezTo>
                      <a:pt x="231" y="275"/>
                      <a:pt x="231" y="275"/>
                      <a:pt x="231" y="275"/>
                    </a:cubicBezTo>
                    <a:cubicBezTo>
                      <a:pt x="262" y="275"/>
                      <a:pt x="262" y="275"/>
                      <a:pt x="262" y="275"/>
                    </a:cubicBezTo>
                    <a:cubicBezTo>
                      <a:pt x="262" y="321"/>
                      <a:pt x="262" y="321"/>
                      <a:pt x="262" y="321"/>
                    </a:cubicBezTo>
                    <a:cubicBezTo>
                      <a:pt x="278" y="321"/>
                      <a:pt x="278" y="321"/>
                      <a:pt x="278" y="321"/>
                    </a:cubicBezTo>
                    <a:cubicBezTo>
                      <a:pt x="278" y="275"/>
                      <a:pt x="278" y="275"/>
                      <a:pt x="278" y="275"/>
                    </a:cubicBezTo>
                    <a:cubicBezTo>
                      <a:pt x="611" y="275"/>
                      <a:pt x="611" y="275"/>
                      <a:pt x="611" y="275"/>
                    </a:cubicBezTo>
                    <a:cubicBezTo>
                      <a:pt x="615" y="275"/>
                      <a:pt x="619" y="279"/>
                      <a:pt x="619" y="283"/>
                    </a:cubicBezTo>
                    <a:close/>
                    <a:moveTo>
                      <a:pt x="435" y="321"/>
                    </a:moveTo>
                    <a:cubicBezTo>
                      <a:pt x="545" y="321"/>
                      <a:pt x="545" y="321"/>
                      <a:pt x="545" y="321"/>
                    </a:cubicBezTo>
                    <a:cubicBezTo>
                      <a:pt x="545" y="301"/>
                      <a:pt x="545" y="301"/>
                      <a:pt x="545" y="301"/>
                    </a:cubicBezTo>
                    <a:cubicBezTo>
                      <a:pt x="435" y="301"/>
                      <a:pt x="435" y="301"/>
                      <a:pt x="435" y="301"/>
                    </a:cubicBezTo>
                    <a:lnTo>
                      <a:pt x="435" y="321"/>
                    </a:lnTo>
                    <a:close/>
                    <a:moveTo>
                      <a:pt x="548" y="340"/>
                    </a:moveTo>
                    <a:cubicBezTo>
                      <a:pt x="150" y="340"/>
                      <a:pt x="150" y="340"/>
                      <a:pt x="150" y="340"/>
                    </a:cubicBezTo>
                    <a:cubicBezTo>
                      <a:pt x="150" y="377"/>
                      <a:pt x="150" y="377"/>
                      <a:pt x="150" y="377"/>
                    </a:cubicBezTo>
                    <a:cubicBezTo>
                      <a:pt x="548" y="377"/>
                      <a:pt x="548" y="377"/>
                      <a:pt x="548" y="377"/>
                    </a:cubicBezTo>
                    <a:lnTo>
                      <a:pt x="548" y="340"/>
                    </a:lnTo>
                    <a:close/>
                    <a:moveTo>
                      <a:pt x="447" y="371"/>
                    </a:moveTo>
                    <a:cubicBezTo>
                      <a:pt x="453" y="371"/>
                      <a:pt x="458" y="365"/>
                      <a:pt x="458" y="359"/>
                    </a:cubicBezTo>
                    <a:cubicBezTo>
                      <a:pt x="458" y="353"/>
                      <a:pt x="453" y="347"/>
                      <a:pt x="447" y="347"/>
                    </a:cubicBezTo>
                    <a:cubicBezTo>
                      <a:pt x="440" y="347"/>
                      <a:pt x="435" y="353"/>
                      <a:pt x="435" y="359"/>
                    </a:cubicBezTo>
                    <a:cubicBezTo>
                      <a:pt x="435" y="365"/>
                      <a:pt x="440" y="371"/>
                      <a:pt x="447" y="371"/>
                    </a:cubicBezTo>
                    <a:close/>
                    <a:moveTo>
                      <a:pt x="508" y="371"/>
                    </a:moveTo>
                    <a:cubicBezTo>
                      <a:pt x="515" y="371"/>
                      <a:pt x="520" y="365"/>
                      <a:pt x="520" y="359"/>
                    </a:cubicBezTo>
                    <a:cubicBezTo>
                      <a:pt x="520" y="353"/>
                      <a:pt x="515" y="347"/>
                      <a:pt x="508" y="347"/>
                    </a:cubicBezTo>
                    <a:cubicBezTo>
                      <a:pt x="502" y="347"/>
                      <a:pt x="496" y="353"/>
                      <a:pt x="496" y="359"/>
                    </a:cubicBezTo>
                    <a:cubicBezTo>
                      <a:pt x="496" y="365"/>
                      <a:pt x="502" y="371"/>
                      <a:pt x="508" y="371"/>
                    </a:cubicBezTo>
                    <a:close/>
                    <a:moveTo>
                      <a:pt x="508" y="371"/>
                    </a:moveTo>
                    <a:cubicBezTo>
                      <a:pt x="508" y="371"/>
                      <a:pt x="508" y="371"/>
                      <a:pt x="508" y="371"/>
                    </a:cubicBezTo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11" name="千图PPT彼岸天：ID 8661124库_组合 3"/>
          <p:cNvGrpSpPr/>
          <p:nvPr>
            <p:custDataLst>
              <p:tags r:id="rId2"/>
            </p:custDataLst>
          </p:nvPr>
        </p:nvGrpSpPr>
        <p:grpSpPr>
          <a:xfrm>
            <a:off x="5069888" y="1264278"/>
            <a:ext cx="2052228" cy="846695"/>
            <a:chOff x="5069888" y="1376771"/>
            <a:chExt cx="2052228" cy="846695"/>
          </a:xfrm>
        </p:grpSpPr>
        <p:sp>
          <p:nvSpPr>
            <p:cNvPr id="24" name="TextBox 59"/>
            <p:cNvSpPr txBox="1"/>
            <p:nvPr/>
          </p:nvSpPr>
          <p:spPr>
            <a:xfrm>
              <a:off x="5069888" y="1376771"/>
              <a:ext cx="2052228" cy="275643"/>
            </a:xfrm>
            <a:prstGeom prst="rect">
              <a:avLst/>
            </a:prstGeom>
            <a:noFill/>
          </p:spPr>
          <p:txBody>
            <a:bodyPr wrap="none" lIns="0" tIns="0" rIns="0" bIns="0" anchor="b" anchorCtr="1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25" name="TextBox 60"/>
            <p:cNvSpPr txBox="1"/>
            <p:nvPr/>
          </p:nvSpPr>
          <p:spPr>
            <a:xfrm>
              <a:off x="5069888" y="1652413"/>
              <a:ext cx="2052228" cy="571053"/>
            </a:xfrm>
            <a:prstGeom prst="rect">
              <a:avLst/>
            </a:prstGeom>
          </p:spPr>
          <p:txBody>
            <a:bodyPr vert="horz" wrap="square" lIns="0" tIns="0" rIns="0" bIns="0" anchor="t" anchorCtr="1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0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2" name="千图PPT彼岸天：ID 8661124库_组合 61"/>
          <p:cNvGrpSpPr/>
          <p:nvPr>
            <p:custDataLst>
              <p:tags r:id="rId3"/>
            </p:custDataLst>
          </p:nvPr>
        </p:nvGrpSpPr>
        <p:grpSpPr>
          <a:xfrm>
            <a:off x="775458" y="4424546"/>
            <a:ext cx="2573109" cy="847702"/>
            <a:chOff x="2653530" y="5074715"/>
            <a:chExt cx="2262955" cy="847702"/>
          </a:xfrm>
        </p:grpSpPr>
        <p:sp>
          <p:nvSpPr>
            <p:cNvPr id="22" name="TextBox 62"/>
            <p:cNvSpPr txBox="1"/>
            <p:nvPr/>
          </p:nvSpPr>
          <p:spPr>
            <a:xfrm>
              <a:off x="2653530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60000" bIns="0" anchor="ctr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5">
                      <a:lumMod val="100000"/>
                    </a:schemeClr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5">
                    <a:lumMod val="100000"/>
                  </a:schemeClr>
                </a:solidFill>
              </a:endParaRPr>
            </a:p>
          </p:txBody>
        </p:sp>
        <p:sp>
          <p:nvSpPr>
            <p:cNvPr id="23" name="TextBox 63"/>
            <p:cNvSpPr txBox="1"/>
            <p:nvPr/>
          </p:nvSpPr>
          <p:spPr>
            <a:xfrm>
              <a:off x="2653530" y="5366119"/>
              <a:ext cx="2262955" cy="556298"/>
            </a:xfrm>
            <a:prstGeom prst="rect">
              <a:avLst/>
            </a:prstGeom>
          </p:spPr>
          <p:txBody>
            <a:bodyPr vert="horz" wrap="square" lIns="0" tIns="0" rIns="360000" bIns="0" anchor="ctr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3" name="千图PPT彼岸天：ID 8661124库_组合 64"/>
          <p:cNvGrpSpPr/>
          <p:nvPr>
            <p:custDataLst>
              <p:tags r:id="rId4"/>
            </p:custDataLst>
          </p:nvPr>
        </p:nvGrpSpPr>
        <p:grpSpPr>
          <a:xfrm>
            <a:off x="8843434" y="4424546"/>
            <a:ext cx="2861139" cy="847702"/>
            <a:chOff x="7284132" y="5074715"/>
            <a:chExt cx="2262955" cy="847702"/>
          </a:xfrm>
        </p:grpSpPr>
        <p:sp>
          <p:nvSpPr>
            <p:cNvPr id="20" name="TextBox 65"/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288000" tIns="0" rIns="288000" bIns="0" anchor="ctr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4">
                      <a:lumMod val="100000"/>
                    </a:schemeClr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1" name="TextBox 66"/>
            <p:cNvSpPr txBox="1"/>
            <p:nvPr/>
          </p:nvSpPr>
          <p:spPr>
            <a:xfrm>
              <a:off x="7284132" y="5366119"/>
              <a:ext cx="2262955" cy="556298"/>
            </a:xfrm>
            <a:prstGeom prst="rect">
              <a:avLst/>
            </a:prstGeom>
          </p:spPr>
          <p:txBody>
            <a:bodyPr vert="horz" wrap="square" lIns="288000" tIns="0" rIns="28800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4" name="千图PPT彼岸天：ID 8661124库_组合 67"/>
          <p:cNvGrpSpPr/>
          <p:nvPr>
            <p:custDataLst>
              <p:tags r:id="rId5"/>
            </p:custDataLst>
          </p:nvPr>
        </p:nvGrpSpPr>
        <p:grpSpPr>
          <a:xfrm>
            <a:off x="1418925" y="2916489"/>
            <a:ext cx="2573109" cy="847702"/>
            <a:chOff x="2653530" y="5074715"/>
            <a:chExt cx="2262955" cy="847702"/>
          </a:xfrm>
        </p:grpSpPr>
        <p:sp>
          <p:nvSpPr>
            <p:cNvPr id="18" name="TextBox 68"/>
            <p:cNvSpPr txBox="1"/>
            <p:nvPr/>
          </p:nvSpPr>
          <p:spPr>
            <a:xfrm>
              <a:off x="2653530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360000" bIns="0" anchor="ctr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9" name="TextBox 69"/>
            <p:cNvSpPr txBox="1"/>
            <p:nvPr/>
          </p:nvSpPr>
          <p:spPr>
            <a:xfrm>
              <a:off x="2653530" y="5366119"/>
              <a:ext cx="2262955" cy="556298"/>
            </a:xfrm>
            <a:prstGeom prst="rect">
              <a:avLst/>
            </a:prstGeom>
          </p:spPr>
          <p:txBody>
            <a:bodyPr vert="horz" wrap="square" lIns="0" tIns="0" rIns="360000" bIns="0" anchor="ctr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  <p:grpSp>
        <p:nvGrpSpPr>
          <p:cNvPr id="15" name="千图PPT彼岸天：ID 8661124库_组合 70"/>
          <p:cNvGrpSpPr/>
          <p:nvPr>
            <p:custDataLst>
              <p:tags r:id="rId6"/>
            </p:custDataLst>
          </p:nvPr>
        </p:nvGrpSpPr>
        <p:grpSpPr>
          <a:xfrm>
            <a:off x="8199968" y="2916489"/>
            <a:ext cx="2861139" cy="847702"/>
            <a:chOff x="7284132" y="5074715"/>
            <a:chExt cx="2262955" cy="847702"/>
          </a:xfrm>
        </p:grpSpPr>
        <p:sp>
          <p:nvSpPr>
            <p:cNvPr id="16" name="TextBox 71"/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288000" tIns="0" rIns="288000" bIns="0" anchor="ctr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</a:rPr>
                <a:t>输入标题文本</a:t>
              </a:r>
              <a:endParaRPr lang="zh-CN" altLang="en-US" sz="1600" b="1" dirty="0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17" name="TextBox 72"/>
            <p:cNvSpPr txBox="1"/>
            <p:nvPr/>
          </p:nvSpPr>
          <p:spPr>
            <a:xfrm>
              <a:off x="7284132" y="5366119"/>
              <a:ext cx="2262955" cy="556298"/>
            </a:xfrm>
            <a:prstGeom prst="rect">
              <a:avLst/>
            </a:prstGeom>
          </p:spPr>
          <p:txBody>
            <a:bodyPr vert="horz" wrap="square" lIns="288000" tIns="0" rIns="28800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请替换文字内容复制你的内容到此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endParaRPr lang="zh-CN" altLang="en-US" sz="1050" dirty="0">
                <a:solidFill>
                  <a:schemeClr val="dk1">
                    <a:lumMod val="10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5000">
        <p14:prism isInverted="1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10110311" y="1135063"/>
            <a:ext cx="738664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600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章节标题</a:t>
            </a:r>
            <a:endParaRPr lang="zh-CN" altLang="en-US" sz="3600" dirty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10674648" y="1179513"/>
            <a:ext cx="461665" cy="352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dirty="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章节二</a:t>
            </a:r>
            <a:endParaRPr lang="zh-CN" altLang="en-US" dirty="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9810690" y="0"/>
            <a:ext cx="40011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/>
            <a:r>
              <a:rPr lang="zh-CN" altLang="en-US" sz="1400">
                <a:solidFill>
                  <a:srgbClr val="C0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Chapter Title</a:t>
            </a:r>
            <a:endParaRPr lang="zh-CN" altLang="en-US" sz="1400">
              <a:solidFill>
                <a:srgbClr val="C0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8116441" y="1921868"/>
            <a:ext cx="788987" cy="78629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4000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贰</a:t>
            </a:r>
            <a:endParaRPr lang="zh-CN" altLang="en-US" sz="4000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9937385" y="943902"/>
            <a:ext cx="1084516" cy="77528"/>
          </a:xfrm>
          <a:prstGeom prst="rect">
            <a:avLst/>
          </a:prstGeom>
          <a:noFill/>
          <a:ln w="12700" cmpd="sng">
            <a:solidFill>
              <a:srgbClr val="C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9937385" y="3825277"/>
            <a:ext cx="1084516" cy="77528"/>
          </a:xfrm>
          <a:prstGeom prst="rect">
            <a:avLst/>
          </a:prstGeom>
          <a:noFill/>
          <a:ln w="12700" cmpd="sng">
            <a:solidFill>
              <a:srgbClr val="C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252164" y="2800132"/>
            <a:ext cx="627864" cy="2942472"/>
          </a:xfrm>
          <a:prstGeom prst="rect">
            <a:avLst/>
          </a:prstGeom>
          <a:noFill/>
        </p:spPr>
        <p:txBody>
          <a:bodyPr vert="eaVert" wrap="none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请输入您的标题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Click="0" advTm="5000">
        <p14:warp dir="in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utoUpdateAnimBg="0"/>
      <p:bldP spid="3" grpId="0" bldLvl="0" autoUpdateAnimBg="0"/>
      <p:bldP spid="4" grpId="0" bldLvl="0" autoUpdateAnimBg="0"/>
      <p:bldP spid="5" grpId="0" animBg="1"/>
      <p:bldP spid="6" grpId="0" animBg="1" autoUpdateAnimBg="0"/>
      <p:bldP spid="7" grpId="0" animBg="1" autoUpdateAnimBg="0"/>
      <p:bldP spid="8" grpId="0"/>
    </p:bldLst>
  </p:timing>
</p:sld>
</file>

<file path=ppt/tags/tag1.xml><?xml version="1.0" encoding="utf-8"?>
<p:tagLst xmlns:p="http://schemas.openxmlformats.org/presentationml/2006/main">
  <p:tag name="PA" val="v4.0.0"/>
</p:tagLst>
</file>

<file path=ppt/tags/tag10.xml><?xml version="1.0" encoding="utf-8"?>
<p:tagLst xmlns:p="http://schemas.openxmlformats.org/presentationml/2006/main">
  <p:tag name="PA" val="v4.0.0"/>
</p:tagLst>
</file>

<file path=ppt/tags/tag100.xml><?xml version="1.0" encoding="utf-8"?>
<p:tagLst xmlns:p="http://schemas.openxmlformats.org/presentationml/2006/main">
  <p:tag name="PA" val="v3.2.0"/>
</p:tagLst>
</file>

<file path=ppt/tags/tag101.xml><?xml version="1.0" encoding="utf-8"?>
<p:tagLst xmlns:p="http://schemas.openxmlformats.org/presentationml/2006/main">
  <p:tag name="PA" val="v3.2.0"/>
</p:tagLst>
</file>

<file path=ppt/tags/tag102.xml><?xml version="1.0" encoding="utf-8"?>
<p:tagLst xmlns:p="http://schemas.openxmlformats.org/presentationml/2006/main">
  <p:tag name="PA" val="v3.2.0"/>
</p:tagLst>
</file>

<file path=ppt/tags/tag103.xml><?xml version="1.0" encoding="utf-8"?>
<p:tagLst xmlns:p="http://schemas.openxmlformats.org/presentationml/2006/main">
  <p:tag name="PA" val="v3.2.0"/>
</p:tagLst>
</file>

<file path=ppt/tags/tag104.xml><?xml version="1.0" encoding="utf-8"?>
<p:tagLst xmlns:p="http://schemas.openxmlformats.org/presentationml/2006/main">
  <p:tag name="PA" val="v3.2.0"/>
</p:tagLst>
</file>

<file path=ppt/tags/tag105.xml><?xml version="1.0" encoding="utf-8"?>
<p:tagLst xmlns:p="http://schemas.openxmlformats.org/presentationml/2006/main">
  <p:tag name="PA" val="v3.2.0"/>
</p:tagLst>
</file>

<file path=ppt/tags/tag106.xml><?xml version="1.0" encoding="utf-8"?>
<p:tagLst xmlns:p="http://schemas.openxmlformats.org/presentationml/2006/main">
  <p:tag name="PA" val="v3.2.0"/>
</p:tagLst>
</file>

<file path=ppt/tags/tag107.xml><?xml version="1.0" encoding="utf-8"?>
<p:tagLst xmlns:p="http://schemas.openxmlformats.org/presentationml/2006/main">
  <p:tag name="PA" val="v3.2.0"/>
</p:tagLst>
</file>

<file path=ppt/tags/tag108.xml><?xml version="1.0" encoding="utf-8"?>
<p:tagLst xmlns:p="http://schemas.openxmlformats.org/presentationml/2006/main">
  <p:tag name="PA" val="v3.2.0"/>
</p:tagLst>
</file>

<file path=ppt/tags/tag109.xml><?xml version="1.0" encoding="utf-8"?>
<p:tagLst xmlns:p="http://schemas.openxmlformats.org/presentationml/2006/main">
  <p:tag name="PA" val="v3.2.0"/>
</p:tagLst>
</file>

<file path=ppt/tags/tag11.xml><?xml version="1.0" encoding="utf-8"?>
<p:tagLst xmlns:p="http://schemas.openxmlformats.org/presentationml/2006/main">
  <p:tag name="PA" val="v4.0.0"/>
</p:tagLst>
</file>

<file path=ppt/tags/tag110.xml><?xml version="1.0" encoding="utf-8"?>
<p:tagLst xmlns:p="http://schemas.openxmlformats.org/presentationml/2006/main">
  <p:tag name="PA" val="v3.2.0"/>
</p:tagLst>
</file>

<file path=ppt/tags/tag111.xml><?xml version="1.0" encoding="utf-8"?>
<p:tagLst xmlns:p="http://schemas.openxmlformats.org/presentationml/2006/main">
  <p:tag name="PA" val="v3.2.0"/>
</p:tagLst>
</file>

<file path=ppt/tags/tag112.xml><?xml version="1.0" encoding="utf-8"?>
<p:tagLst xmlns:p="http://schemas.openxmlformats.org/presentationml/2006/main">
  <p:tag name="PA" val="v3.2.0"/>
</p:tagLst>
</file>

<file path=ppt/tags/tag113.xml><?xml version="1.0" encoding="utf-8"?>
<p:tagLst xmlns:p="http://schemas.openxmlformats.org/presentationml/2006/main">
  <p:tag name="PA" val="v3.2.0"/>
</p:tagLst>
</file>

<file path=ppt/tags/tag114.xml><?xml version="1.0" encoding="utf-8"?>
<p:tagLst xmlns:p="http://schemas.openxmlformats.org/presentationml/2006/main">
  <p:tag name="PA" val="v3.2.0"/>
</p:tagLst>
</file>

<file path=ppt/tags/tag115.xml><?xml version="1.0" encoding="utf-8"?>
<p:tagLst xmlns:p="http://schemas.openxmlformats.org/presentationml/2006/main">
  <p:tag name="PA" val="v4.0.0"/>
</p:tagLst>
</file>

<file path=ppt/tags/tag116.xml><?xml version="1.0" encoding="utf-8"?>
<p:tagLst xmlns:p="http://schemas.openxmlformats.org/presentationml/2006/main">
  <p:tag name="PA" val="v4.0.0"/>
</p:tagLst>
</file>

<file path=ppt/tags/tag117.xml><?xml version="1.0" encoding="utf-8"?>
<p:tagLst xmlns:p="http://schemas.openxmlformats.org/presentationml/2006/main">
  <p:tag name="PA" val="v4.0.0"/>
</p:tagLst>
</file>

<file path=ppt/tags/tag118.xml><?xml version="1.0" encoding="utf-8"?>
<p:tagLst xmlns:p="http://schemas.openxmlformats.org/presentationml/2006/main">
  <p:tag name="PA" val="v4.0.0"/>
</p:tagLst>
</file>

<file path=ppt/tags/tag119.xml><?xml version="1.0" encoding="utf-8"?>
<p:tagLst xmlns:p="http://schemas.openxmlformats.org/presentationml/2006/main">
  <p:tag name="PA" val="v4.0.0"/>
</p:tagLst>
</file>

<file path=ppt/tags/tag12.xml><?xml version="1.0" encoding="utf-8"?>
<p:tagLst xmlns:p="http://schemas.openxmlformats.org/presentationml/2006/main">
  <p:tag name="PA" val="v3.2.0"/>
</p:tagLst>
</file>

<file path=ppt/tags/tag120.xml><?xml version="1.0" encoding="utf-8"?>
<p:tagLst xmlns:p="http://schemas.openxmlformats.org/presentationml/2006/main">
  <p:tag name="PA" val="v4.0.0"/>
</p:tagLst>
</file>

<file path=ppt/tags/tag121.xml><?xml version="1.0" encoding="utf-8"?>
<p:tagLst xmlns:p="http://schemas.openxmlformats.org/presentationml/2006/main">
  <p:tag name="PA" val="v4.0.0"/>
</p:tagLst>
</file>

<file path=ppt/tags/tag122.xml><?xml version="1.0" encoding="utf-8"?>
<p:tagLst xmlns:p="http://schemas.openxmlformats.org/presentationml/2006/main">
  <p:tag name="PA" val="v4.0.0"/>
</p:tagLst>
</file>

<file path=ppt/tags/tag123.xml><?xml version="1.0" encoding="utf-8"?>
<p:tagLst xmlns:p="http://schemas.openxmlformats.org/presentationml/2006/main">
  <p:tag name="PA" val="v4.0.0"/>
</p:tagLst>
</file>

<file path=ppt/tags/tag124.xml><?xml version="1.0" encoding="utf-8"?>
<p:tagLst xmlns:p="http://schemas.openxmlformats.org/presentationml/2006/main">
  <p:tag name="PA" val="v4.0.0"/>
</p:tagLst>
</file>

<file path=ppt/tags/tag125.xml><?xml version="1.0" encoding="utf-8"?>
<p:tagLst xmlns:p="http://schemas.openxmlformats.org/presentationml/2006/main">
  <p:tag name="PA" val="v4.0.0"/>
</p:tagLst>
</file>

<file path=ppt/tags/tag126.xml><?xml version="1.0" encoding="utf-8"?>
<p:tagLst xmlns:p="http://schemas.openxmlformats.org/presentationml/2006/main">
  <p:tag name="PA" val="v4.0.0"/>
</p:tagLst>
</file>

<file path=ppt/tags/tag127.xml><?xml version="1.0" encoding="utf-8"?>
<p:tagLst xmlns:p="http://schemas.openxmlformats.org/presentationml/2006/main">
  <p:tag name="PA" val="v4.0.0"/>
</p:tagLst>
</file>

<file path=ppt/tags/tag128.xml><?xml version="1.0" encoding="utf-8"?>
<p:tagLst xmlns:p="http://schemas.openxmlformats.org/presentationml/2006/main">
  <p:tag name="PA" val="v4.0.0"/>
</p:tagLst>
</file>

<file path=ppt/tags/tag129.xml><?xml version="1.0" encoding="utf-8"?>
<p:tagLst xmlns:p="http://schemas.openxmlformats.org/presentationml/2006/main">
  <p:tag name="PA" val="v4.0.0"/>
</p:tagLst>
</file>

<file path=ppt/tags/tag13.xml><?xml version="1.0" encoding="utf-8"?>
<p:tagLst xmlns:p="http://schemas.openxmlformats.org/presentationml/2006/main">
  <p:tag name="PA" val="v3.2.0"/>
</p:tagLst>
</file>

<file path=ppt/tags/tag130.xml><?xml version="1.0" encoding="utf-8"?>
<p:tagLst xmlns:p="http://schemas.openxmlformats.org/presentationml/2006/main">
  <p:tag name="PA" val="v4.0.0"/>
</p:tagLst>
</file>

<file path=ppt/tags/tag131.xml><?xml version="1.0" encoding="utf-8"?>
<p:tagLst xmlns:p="http://schemas.openxmlformats.org/presentationml/2006/main">
  <p:tag name="PA" val="v4.0.0"/>
</p:tagLst>
</file>

<file path=ppt/tags/tag132.xml><?xml version="1.0" encoding="utf-8"?>
<p:tagLst xmlns:p="http://schemas.openxmlformats.org/presentationml/2006/main">
  <p:tag name="PA" val="v4.0.0"/>
</p:tagLst>
</file>

<file path=ppt/tags/tag133.xml><?xml version="1.0" encoding="utf-8"?>
<p:tagLst xmlns:p="http://schemas.openxmlformats.org/presentationml/2006/main">
  <p:tag name="PA" val="v4.0.0"/>
</p:tagLst>
</file>

<file path=ppt/tags/tag134.xml><?xml version="1.0" encoding="utf-8"?>
<p:tagLst xmlns:p="http://schemas.openxmlformats.org/presentationml/2006/main">
  <p:tag name="ISLIDE TOOLS.GUIDESSETTING" val="{&quot;Id&quot;:&quot;GuidesStyle_Normal&quot;,&quot;Name&quot;:&quot;正常&quot;,&quot;HeaderHeight&quot;:10.0,&quot;FooterHeight&quot;:4.0,&quot;SideMargin&quot;:3.0,&quot;TopMargin&quot;:3.0,&quot;BottomMargin&quot;:3.0,&quot;IntervalMargin&quot;:3.0}"/>
  <p:tag name="ISPRING_ULTRA_SCORM_COURSE_ID" val="853C101E-B744-4F51-B6BA-D2EF99252811"/>
  <p:tag name="ISPRING_SCORM_RATE_SLIDES" val="1"/>
  <p:tag name="ISPRINGONLINEFOLDERID" val="0"/>
  <p:tag name="ISPRINGONLINEFOLDERPATH" val="内容列表"/>
  <p:tag name="ISPRINGCLOUDFOLDERID" val="0"/>
  <p:tag name="ISPRINGCLOUDFOLDERPATH" val="系统信息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演示文稿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commondata" val="eyJoZGlkIjoiYTQ3YTc2YjBlNWRhYjQ0NTA0MDBkN2E0YWM4YTZjZGMifQ=="/>
</p:tagLst>
</file>

<file path=ppt/tags/tag14.xml><?xml version="1.0" encoding="utf-8"?>
<p:tagLst xmlns:p="http://schemas.openxmlformats.org/presentationml/2006/main">
  <p:tag name="PA" val="v3.2.0"/>
</p:tagLst>
</file>

<file path=ppt/tags/tag15.xml><?xml version="1.0" encoding="utf-8"?>
<p:tagLst xmlns:p="http://schemas.openxmlformats.org/presentationml/2006/main">
  <p:tag name="PA" val="v3.2.0"/>
</p:tagLst>
</file>

<file path=ppt/tags/tag16.xml><?xml version="1.0" encoding="utf-8"?>
<p:tagLst xmlns:p="http://schemas.openxmlformats.org/presentationml/2006/main">
  <p:tag name="PA" val="v3.2.0"/>
</p:tagLst>
</file>

<file path=ppt/tags/tag17.xml><?xml version="1.0" encoding="utf-8"?>
<p:tagLst xmlns:p="http://schemas.openxmlformats.org/presentationml/2006/main">
  <p:tag name="PA" val="v3.2.0"/>
</p:tagLst>
</file>

<file path=ppt/tags/tag18.xml><?xml version="1.0" encoding="utf-8"?>
<p:tagLst xmlns:p="http://schemas.openxmlformats.org/presentationml/2006/main">
  <p:tag name="PA" val="v3.2.0"/>
</p:tagLst>
</file>

<file path=ppt/tags/tag19.xml><?xml version="1.0" encoding="utf-8"?>
<p:tagLst xmlns:p="http://schemas.openxmlformats.org/presentationml/2006/main">
  <p:tag name="PA" val="v3.2.0"/>
</p:tagLst>
</file>

<file path=ppt/tags/tag2.xml><?xml version="1.0" encoding="utf-8"?>
<p:tagLst xmlns:p="http://schemas.openxmlformats.org/presentationml/2006/main">
  <p:tag name="PA" val="v4.0.0"/>
</p:tagLst>
</file>

<file path=ppt/tags/tag20.xml><?xml version="1.0" encoding="utf-8"?>
<p:tagLst xmlns:p="http://schemas.openxmlformats.org/presentationml/2006/main">
  <p:tag name="PA" val="v3.2.0"/>
</p:tagLst>
</file>

<file path=ppt/tags/tag21.xml><?xml version="1.0" encoding="utf-8"?>
<p:tagLst xmlns:p="http://schemas.openxmlformats.org/presentationml/2006/main">
  <p:tag name="PA" val="v3.2.0"/>
</p:tagLst>
</file>

<file path=ppt/tags/tag22.xml><?xml version="1.0" encoding="utf-8"?>
<p:tagLst xmlns:p="http://schemas.openxmlformats.org/presentationml/2006/main">
  <p:tag name="PA" val="v3.2.0"/>
</p:tagLst>
</file>

<file path=ppt/tags/tag23.xml><?xml version="1.0" encoding="utf-8"?>
<p:tagLst xmlns:p="http://schemas.openxmlformats.org/presentationml/2006/main">
  <p:tag name="PA" val="v3.2.0"/>
</p:tagLst>
</file>

<file path=ppt/tags/tag24.xml><?xml version="1.0" encoding="utf-8"?>
<p:tagLst xmlns:p="http://schemas.openxmlformats.org/presentationml/2006/main">
  <p:tag name="PA" val="v3.2.0"/>
</p:tagLst>
</file>

<file path=ppt/tags/tag25.xml><?xml version="1.0" encoding="utf-8"?>
<p:tagLst xmlns:p="http://schemas.openxmlformats.org/presentationml/2006/main">
  <p:tag name="PA" val="v3.2.0"/>
</p:tagLst>
</file>

<file path=ppt/tags/tag26.xml><?xml version="1.0" encoding="utf-8"?>
<p:tagLst xmlns:p="http://schemas.openxmlformats.org/presentationml/2006/main">
  <p:tag name="PA" val="v3.2.0"/>
</p:tagLst>
</file>

<file path=ppt/tags/tag27.xml><?xml version="1.0" encoding="utf-8"?>
<p:tagLst xmlns:p="http://schemas.openxmlformats.org/presentationml/2006/main">
  <p:tag name="PA" val="v3.2.0"/>
</p:tagLst>
</file>

<file path=ppt/tags/tag28.xml><?xml version="1.0" encoding="utf-8"?>
<p:tagLst xmlns:p="http://schemas.openxmlformats.org/presentationml/2006/main">
  <p:tag name="PA" val="v3.2.0"/>
</p:tagLst>
</file>

<file path=ppt/tags/tag29.xml><?xml version="1.0" encoding="utf-8"?>
<p:tagLst xmlns:p="http://schemas.openxmlformats.org/presentationml/2006/main">
  <p:tag name="PA" val="v3.2.0"/>
</p:tagLst>
</file>

<file path=ppt/tags/tag3.xml><?xml version="1.0" encoding="utf-8"?>
<p:tagLst xmlns:p="http://schemas.openxmlformats.org/presentationml/2006/main">
  <p:tag name="PA" val="v4.0.0"/>
</p:tagLst>
</file>

<file path=ppt/tags/tag30.xml><?xml version="1.0" encoding="utf-8"?>
<p:tagLst xmlns:p="http://schemas.openxmlformats.org/presentationml/2006/main">
  <p:tag name="PA" val="v3.2.0"/>
</p:tagLst>
</file>

<file path=ppt/tags/tag31.xml><?xml version="1.0" encoding="utf-8"?>
<p:tagLst xmlns:p="http://schemas.openxmlformats.org/presentationml/2006/main">
  <p:tag name="PA" val="v3.2.0"/>
</p:tagLst>
</file>

<file path=ppt/tags/tag32.xml><?xml version="1.0" encoding="utf-8"?>
<p:tagLst xmlns:p="http://schemas.openxmlformats.org/presentationml/2006/main">
  <p:tag name="PA" val="v3.2.0"/>
</p:tagLst>
</file>

<file path=ppt/tags/tag33.xml><?xml version="1.0" encoding="utf-8"?>
<p:tagLst xmlns:p="http://schemas.openxmlformats.org/presentationml/2006/main">
  <p:tag name="PA" val="v3.2.0"/>
</p:tagLst>
</file>

<file path=ppt/tags/tag34.xml><?xml version="1.0" encoding="utf-8"?>
<p:tagLst xmlns:p="http://schemas.openxmlformats.org/presentationml/2006/main">
  <p:tag name="PA" val="v4.0.0"/>
</p:tagLst>
</file>

<file path=ppt/tags/tag35.xml><?xml version="1.0" encoding="utf-8"?>
<p:tagLst xmlns:p="http://schemas.openxmlformats.org/presentationml/2006/main">
  <p:tag name="PA" val="v4.0.0"/>
</p:tagLst>
</file>

<file path=ppt/tags/tag36.xml><?xml version="1.0" encoding="utf-8"?>
<p:tagLst xmlns:p="http://schemas.openxmlformats.org/presentationml/2006/main">
  <p:tag name="PA" val="v4.0.0"/>
</p:tagLst>
</file>

<file path=ppt/tags/tag37.xml><?xml version="1.0" encoding="utf-8"?>
<p:tagLst xmlns:p="http://schemas.openxmlformats.org/presentationml/2006/main">
  <p:tag name="PA" val="v4.0.0"/>
</p:tagLst>
</file>

<file path=ppt/tags/tag38.xml><?xml version="1.0" encoding="utf-8"?>
<p:tagLst xmlns:p="http://schemas.openxmlformats.org/presentationml/2006/main">
  <p:tag name="PA" val="v4.0.0"/>
</p:tagLst>
</file>

<file path=ppt/tags/tag39.xml><?xml version="1.0" encoding="utf-8"?>
<p:tagLst xmlns:p="http://schemas.openxmlformats.org/presentationml/2006/main">
  <p:tag name="PA" val="v4.0.0"/>
</p:tagLst>
</file>

<file path=ppt/tags/tag4.xml><?xml version="1.0" encoding="utf-8"?>
<p:tagLst xmlns:p="http://schemas.openxmlformats.org/presentationml/2006/main">
  <p:tag name="PA" val="v4.0.0"/>
</p:tagLst>
</file>

<file path=ppt/tags/tag40.xml><?xml version="1.0" encoding="utf-8"?>
<p:tagLst xmlns:p="http://schemas.openxmlformats.org/presentationml/2006/main">
  <p:tag name="PA" val="v4.0.0"/>
</p:tagLst>
</file>

<file path=ppt/tags/tag41.xml><?xml version="1.0" encoding="utf-8"?>
<p:tagLst xmlns:p="http://schemas.openxmlformats.org/presentationml/2006/main">
  <p:tag name="PA" val="v4.0.0"/>
</p:tagLst>
</file>

<file path=ppt/tags/tag42.xml><?xml version="1.0" encoding="utf-8"?>
<p:tagLst xmlns:p="http://schemas.openxmlformats.org/presentationml/2006/main">
  <p:tag name="PA" val="v4.0.0"/>
</p:tagLst>
</file>

<file path=ppt/tags/tag43.xml><?xml version="1.0" encoding="utf-8"?>
<p:tagLst xmlns:p="http://schemas.openxmlformats.org/presentationml/2006/main">
  <p:tag name="PA" val="v4.0.0"/>
</p:tagLst>
</file>

<file path=ppt/tags/tag44.xml><?xml version="1.0" encoding="utf-8"?>
<p:tagLst xmlns:p="http://schemas.openxmlformats.org/presentationml/2006/main">
  <p:tag name="PA" val="v4.0.0"/>
</p:tagLst>
</file>

<file path=ppt/tags/tag45.xml><?xml version="1.0" encoding="utf-8"?>
<p:tagLst xmlns:p="http://schemas.openxmlformats.org/presentationml/2006/main">
  <p:tag name="PA" val="v4.0.0"/>
</p:tagLst>
</file>

<file path=ppt/tags/tag46.xml><?xml version="1.0" encoding="utf-8"?>
<p:tagLst xmlns:p="http://schemas.openxmlformats.org/presentationml/2006/main">
  <p:tag name="PA" val="v4.0.0"/>
</p:tagLst>
</file>

<file path=ppt/tags/tag47.xml><?xml version="1.0" encoding="utf-8"?>
<p:tagLst xmlns:p="http://schemas.openxmlformats.org/presentationml/2006/main">
  <p:tag name="PA" val="v4.0.0"/>
</p:tagLst>
</file>

<file path=ppt/tags/tag48.xml><?xml version="1.0" encoding="utf-8"?>
<p:tagLst xmlns:p="http://schemas.openxmlformats.org/presentationml/2006/main">
  <p:tag name="PA" val="v4.0.0"/>
</p:tagLst>
</file>

<file path=ppt/tags/tag49.xml><?xml version="1.0" encoding="utf-8"?>
<p:tagLst xmlns:p="http://schemas.openxmlformats.org/presentationml/2006/main">
  <p:tag name="PA" val="v3.2.0"/>
</p:tagLst>
</file>

<file path=ppt/tags/tag5.xml><?xml version="1.0" encoding="utf-8"?>
<p:tagLst xmlns:p="http://schemas.openxmlformats.org/presentationml/2006/main">
  <p:tag name="PA" val="v4.0.0"/>
</p:tagLst>
</file>

<file path=ppt/tags/tag50.xml><?xml version="1.0" encoding="utf-8"?>
<p:tagLst xmlns:p="http://schemas.openxmlformats.org/presentationml/2006/main">
  <p:tag name="PA" val="v3.2.0"/>
</p:tagLst>
</file>

<file path=ppt/tags/tag51.xml><?xml version="1.0" encoding="utf-8"?>
<p:tagLst xmlns:p="http://schemas.openxmlformats.org/presentationml/2006/main">
  <p:tag name="PA" val="v3.2.0"/>
</p:tagLst>
</file>

<file path=ppt/tags/tag52.xml><?xml version="1.0" encoding="utf-8"?>
<p:tagLst xmlns:p="http://schemas.openxmlformats.org/presentationml/2006/main">
  <p:tag name="PA" val="v3.2.0"/>
</p:tagLst>
</file>

<file path=ppt/tags/tag53.xml><?xml version="1.0" encoding="utf-8"?>
<p:tagLst xmlns:p="http://schemas.openxmlformats.org/presentationml/2006/main">
  <p:tag name="PA" val="v3.2.0"/>
</p:tagLst>
</file>

<file path=ppt/tags/tag54.xml><?xml version="1.0" encoding="utf-8"?>
<p:tagLst xmlns:p="http://schemas.openxmlformats.org/presentationml/2006/main">
  <p:tag name="PA" val="v4.0.0"/>
</p:tagLst>
</file>

<file path=ppt/tags/tag55.xml><?xml version="1.0" encoding="utf-8"?>
<p:tagLst xmlns:p="http://schemas.openxmlformats.org/presentationml/2006/main">
  <p:tag name="PA" val="v4.0.0"/>
</p:tagLst>
</file>

<file path=ppt/tags/tag56.xml><?xml version="1.0" encoding="utf-8"?>
<p:tagLst xmlns:p="http://schemas.openxmlformats.org/presentationml/2006/main">
  <p:tag name="PA" val="v4.0.0"/>
</p:tagLst>
</file>

<file path=ppt/tags/tag57.xml><?xml version="1.0" encoding="utf-8"?>
<p:tagLst xmlns:p="http://schemas.openxmlformats.org/presentationml/2006/main">
  <p:tag name="PA" val="v4.0.0"/>
</p:tagLst>
</file>

<file path=ppt/tags/tag58.xml><?xml version="1.0" encoding="utf-8"?>
<p:tagLst xmlns:p="http://schemas.openxmlformats.org/presentationml/2006/main">
  <p:tag name="PA" val="v4.0.0"/>
</p:tagLst>
</file>

<file path=ppt/tags/tag59.xml><?xml version="1.0" encoding="utf-8"?>
<p:tagLst xmlns:p="http://schemas.openxmlformats.org/presentationml/2006/main">
  <p:tag name="PA" val="v4.0.0"/>
</p:tagLst>
</file>

<file path=ppt/tags/tag6.xml><?xml version="1.0" encoding="utf-8"?>
<p:tagLst xmlns:p="http://schemas.openxmlformats.org/presentationml/2006/main">
  <p:tag name="PA" val="v4.0.0"/>
</p:tagLst>
</file>

<file path=ppt/tags/tag60.xml><?xml version="1.0" encoding="utf-8"?>
<p:tagLst xmlns:p="http://schemas.openxmlformats.org/presentationml/2006/main">
  <p:tag name="PA" val="v4.0.0"/>
</p:tagLst>
</file>

<file path=ppt/tags/tag61.xml><?xml version="1.0" encoding="utf-8"?>
<p:tagLst xmlns:p="http://schemas.openxmlformats.org/presentationml/2006/main">
  <p:tag name="PA" val="v4.0.0"/>
</p:tagLst>
</file>

<file path=ppt/tags/tag62.xml><?xml version="1.0" encoding="utf-8"?>
<p:tagLst xmlns:p="http://schemas.openxmlformats.org/presentationml/2006/main">
  <p:tag name="PA" val="v4.0.0"/>
</p:tagLst>
</file>

<file path=ppt/tags/tag63.xml><?xml version="1.0" encoding="utf-8"?>
<p:tagLst xmlns:p="http://schemas.openxmlformats.org/presentationml/2006/main">
  <p:tag name="PA" val="v4.0.0"/>
</p:tagLst>
</file>

<file path=ppt/tags/tag64.xml><?xml version="1.0" encoding="utf-8"?>
<p:tagLst xmlns:p="http://schemas.openxmlformats.org/presentationml/2006/main">
  <p:tag name="PA" val="v4.0.0"/>
</p:tagLst>
</file>

<file path=ppt/tags/tag65.xml><?xml version="1.0" encoding="utf-8"?>
<p:tagLst xmlns:p="http://schemas.openxmlformats.org/presentationml/2006/main">
  <p:tag name="PA" val="v4.0.0"/>
</p:tagLst>
</file>

<file path=ppt/tags/tag66.xml><?xml version="1.0" encoding="utf-8"?>
<p:tagLst xmlns:p="http://schemas.openxmlformats.org/presentationml/2006/main">
  <p:tag name="PA" val="v4.0.0"/>
</p:tagLst>
</file>

<file path=ppt/tags/tag67.xml><?xml version="1.0" encoding="utf-8"?>
<p:tagLst xmlns:p="http://schemas.openxmlformats.org/presentationml/2006/main">
  <p:tag name="PA" val="v4.0.0"/>
</p:tagLst>
</file>

<file path=ppt/tags/tag68.xml><?xml version="1.0" encoding="utf-8"?>
<p:tagLst xmlns:p="http://schemas.openxmlformats.org/presentationml/2006/main">
  <p:tag name="PA" val="v4.0.0"/>
</p:tagLst>
</file>

<file path=ppt/tags/tag69.xml><?xml version="1.0" encoding="utf-8"?>
<p:tagLst xmlns:p="http://schemas.openxmlformats.org/presentationml/2006/main">
  <p:tag name="PA" val="v4.0.0"/>
</p:tagLst>
</file>

<file path=ppt/tags/tag7.xml><?xml version="1.0" encoding="utf-8"?>
<p:tagLst xmlns:p="http://schemas.openxmlformats.org/presentationml/2006/main">
  <p:tag name="PA" val="v4.0.0"/>
</p:tagLst>
</file>

<file path=ppt/tags/tag70.xml><?xml version="1.0" encoding="utf-8"?>
<p:tagLst xmlns:p="http://schemas.openxmlformats.org/presentationml/2006/main">
  <p:tag name="PA" val="v4.0.0"/>
</p:tagLst>
</file>

<file path=ppt/tags/tag71.xml><?xml version="1.0" encoding="utf-8"?>
<p:tagLst xmlns:p="http://schemas.openxmlformats.org/presentationml/2006/main">
  <p:tag name="PA" val="v4.0.0"/>
</p:tagLst>
</file>

<file path=ppt/tags/tag72.xml><?xml version="1.0" encoding="utf-8"?>
<p:tagLst xmlns:p="http://schemas.openxmlformats.org/presentationml/2006/main">
  <p:tag name="PA" val="v3.2.0"/>
</p:tagLst>
</file>

<file path=ppt/tags/tag73.xml><?xml version="1.0" encoding="utf-8"?>
<p:tagLst xmlns:p="http://schemas.openxmlformats.org/presentationml/2006/main">
  <p:tag name="PA" val="v3.2.0"/>
</p:tagLst>
</file>

<file path=ppt/tags/tag74.xml><?xml version="1.0" encoding="utf-8"?>
<p:tagLst xmlns:p="http://schemas.openxmlformats.org/presentationml/2006/main">
  <p:tag name="PA" val="v3.2.0"/>
</p:tagLst>
</file>

<file path=ppt/tags/tag75.xml><?xml version="1.0" encoding="utf-8"?>
<p:tagLst xmlns:p="http://schemas.openxmlformats.org/presentationml/2006/main">
  <p:tag name="PA" val="v3.2.0"/>
</p:tagLst>
</file>

<file path=ppt/tags/tag76.xml><?xml version="1.0" encoding="utf-8"?>
<p:tagLst xmlns:p="http://schemas.openxmlformats.org/presentationml/2006/main">
  <p:tag name="PA" val="v3.2.0"/>
</p:tagLst>
</file>

<file path=ppt/tags/tag77.xml><?xml version="1.0" encoding="utf-8"?>
<p:tagLst xmlns:p="http://schemas.openxmlformats.org/presentationml/2006/main">
  <p:tag name="PA" val="v3.2.0"/>
</p:tagLst>
</file>

<file path=ppt/tags/tag78.xml><?xml version="1.0" encoding="utf-8"?>
<p:tagLst xmlns:p="http://schemas.openxmlformats.org/presentationml/2006/main">
  <p:tag name="PA" val="v3.2.0"/>
</p:tagLst>
</file>

<file path=ppt/tags/tag79.xml><?xml version="1.0" encoding="utf-8"?>
<p:tagLst xmlns:p="http://schemas.openxmlformats.org/presentationml/2006/main">
  <p:tag name="PA" val="v4.0.0"/>
</p:tagLst>
</file>

<file path=ppt/tags/tag8.xml><?xml version="1.0" encoding="utf-8"?>
<p:tagLst xmlns:p="http://schemas.openxmlformats.org/presentationml/2006/main">
  <p:tag name="PA" val="v4.0.0"/>
</p:tagLst>
</file>

<file path=ppt/tags/tag80.xml><?xml version="1.0" encoding="utf-8"?>
<p:tagLst xmlns:p="http://schemas.openxmlformats.org/presentationml/2006/main">
  <p:tag name="PA" val="v4.0.0"/>
</p:tagLst>
</file>

<file path=ppt/tags/tag81.xml><?xml version="1.0" encoding="utf-8"?>
<p:tagLst xmlns:p="http://schemas.openxmlformats.org/presentationml/2006/main">
  <p:tag name="PA" val="v4.0.0"/>
</p:tagLst>
</file>

<file path=ppt/tags/tag82.xml><?xml version="1.0" encoding="utf-8"?>
<p:tagLst xmlns:p="http://schemas.openxmlformats.org/presentationml/2006/main">
  <p:tag name="PA" val="v4.0.0"/>
</p:tagLst>
</file>

<file path=ppt/tags/tag83.xml><?xml version="1.0" encoding="utf-8"?>
<p:tagLst xmlns:p="http://schemas.openxmlformats.org/presentationml/2006/main">
  <p:tag name="PA" val="v4.0.0"/>
</p:tagLst>
</file>

<file path=ppt/tags/tag84.xml><?xml version="1.0" encoding="utf-8"?>
<p:tagLst xmlns:p="http://schemas.openxmlformats.org/presentationml/2006/main">
  <p:tag name="PA" val="v4.0.0"/>
</p:tagLst>
</file>

<file path=ppt/tags/tag85.xml><?xml version="1.0" encoding="utf-8"?>
<p:tagLst xmlns:p="http://schemas.openxmlformats.org/presentationml/2006/main">
  <p:tag name="PA" val="v4.0.0"/>
</p:tagLst>
</file>

<file path=ppt/tags/tag86.xml><?xml version="1.0" encoding="utf-8"?>
<p:tagLst xmlns:p="http://schemas.openxmlformats.org/presentationml/2006/main">
  <p:tag name="PA" val="v4.0.0"/>
</p:tagLst>
</file>

<file path=ppt/tags/tag87.xml><?xml version="1.0" encoding="utf-8"?>
<p:tagLst xmlns:p="http://schemas.openxmlformats.org/presentationml/2006/main">
  <p:tag name="PA" val="v4.0.0"/>
</p:tagLst>
</file>

<file path=ppt/tags/tag88.xml><?xml version="1.0" encoding="utf-8"?>
<p:tagLst xmlns:p="http://schemas.openxmlformats.org/presentationml/2006/main">
  <p:tag name="PA" val="v4.0.0"/>
</p:tagLst>
</file>

<file path=ppt/tags/tag89.xml><?xml version="1.0" encoding="utf-8"?>
<p:tagLst xmlns:p="http://schemas.openxmlformats.org/presentationml/2006/main">
  <p:tag name="PA" val="v4.0.0"/>
</p:tagLst>
</file>

<file path=ppt/tags/tag9.xml><?xml version="1.0" encoding="utf-8"?>
<p:tagLst xmlns:p="http://schemas.openxmlformats.org/presentationml/2006/main">
  <p:tag name="PA" val="v4.0.0"/>
</p:tagLst>
</file>

<file path=ppt/tags/tag90.xml><?xml version="1.0" encoding="utf-8"?>
<p:tagLst xmlns:p="http://schemas.openxmlformats.org/presentationml/2006/main">
  <p:tag name="PA" val="v4.0.0"/>
</p:tagLst>
</file>

<file path=ppt/tags/tag91.xml><?xml version="1.0" encoding="utf-8"?>
<p:tagLst xmlns:p="http://schemas.openxmlformats.org/presentationml/2006/main">
  <p:tag name="PA" val="v4.0.0"/>
</p:tagLst>
</file>

<file path=ppt/tags/tag92.xml><?xml version="1.0" encoding="utf-8"?>
<p:tagLst xmlns:p="http://schemas.openxmlformats.org/presentationml/2006/main">
  <p:tag name="PA" val="v4.0.0"/>
</p:tagLst>
</file>

<file path=ppt/tags/tag93.xml><?xml version="1.0" encoding="utf-8"?>
<p:tagLst xmlns:p="http://schemas.openxmlformats.org/presentationml/2006/main">
  <p:tag name="PA" val="v4.0.0"/>
</p:tagLst>
</file>

<file path=ppt/tags/tag94.xml><?xml version="1.0" encoding="utf-8"?>
<p:tagLst xmlns:p="http://schemas.openxmlformats.org/presentationml/2006/main">
  <p:tag name="PA" val="v4.0.0"/>
</p:tagLst>
</file>

<file path=ppt/tags/tag95.xml><?xml version="1.0" encoding="utf-8"?>
<p:tagLst xmlns:p="http://schemas.openxmlformats.org/presentationml/2006/main">
  <p:tag name="PA" val="v4.0.0"/>
</p:tagLst>
</file>

<file path=ppt/tags/tag96.xml><?xml version="1.0" encoding="utf-8"?>
<p:tagLst xmlns:p="http://schemas.openxmlformats.org/presentationml/2006/main">
  <p:tag name="PA" val="v4.0.0"/>
</p:tagLst>
</file>

<file path=ppt/tags/tag97.xml><?xml version="1.0" encoding="utf-8"?>
<p:tagLst xmlns:p="http://schemas.openxmlformats.org/presentationml/2006/main">
  <p:tag name="PA" val="v3.2.0"/>
</p:tagLst>
</file>

<file path=ppt/tags/tag98.xml><?xml version="1.0" encoding="utf-8"?>
<p:tagLst xmlns:p="http://schemas.openxmlformats.org/presentationml/2006/main">
  <p:tag name="PA" val="v3.2.0"/>
</p:tagLst>
</file>

<file path=ppt/tags/tag99.xml><?xml version="1.0" encoding="utf-8"?>
<p:tagLst xmlns:p="http://schemas.openxmlformats.org/presentationml/2006/main">
  <p:tag name="PA" val="v3.2.0"/>
</p:tagLst>
</file>

<file path=ppt/theme/theme1.xml><?xml version="1.0" encoding="utf-8"?>
<a:theme xmlns:a="http://schemas.openxmlformats.org/drawingml/2006/main" name="PPT定制1801380800">
  <a:themeElements>
    <a:clrScheme name="MC-欧美风主题色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8B0E6"/>
      </a:accent1>
      <a:accent2>
        <a:srgbClr val="227841"/>
      </a:accent2>
      <a:accent3>
        <a:srgbClr val="C091A9"/>
      </a:accent3>
      <a:accent4>
        <a:srgbClr val="28B0E6"/>
      </a:accent4>
      <a:accent5>
        <a:srgbClr val="227841"/>
      </a:accent5>
      <a:accent6>
        <a:srgbClr val="C091A9"/>
      </a:accent6>
      <a:hlink>
        <a:srgbClr val="0563C1"/>
      </a:hlink>
      <a:folHlink>
        <a:srgbClr val="954F72"/>
      </a:folHlink>
    </a:clrScheme>
    <a:fontScheme name="Arial+微软雅黑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FF">
            <a:alpha val="80000"/>
          </a:srgbClr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>
          <a:lnSpc>
            <a:spcPct val="120000"/>
          </a:lnSpc>
          <a:defRPr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千图</Template>
  <TotalTime>0</TotalTime>
  <Words>2626</Words>
  <Application>WPS 演示</Application>
  <PresentationFormat>宽屏</PresentationFormat>
  <Paragraphs>433</Paragraphs>
  <Slides>25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40" baseType="lpstr">
      <vt:lpstr>Arial</vt:lpstr>
      <vt:lpstr>宋体</vt:lpstr>
      <vt:lpstr>Wingdings</vt:lpstr>
      <vt:lpstr>方正宋刻本秀楷简体</vt:lpstr>
      <vt:lpstr>造字工房版黑（非商用）常规体</vt:lpstr>
      <vt:lpstr>黑体</vt:lpstr>
      <vt:lpstr>汉仪菱心体简</vt:lpstr>
      <vt:lpstr>方正清刻本悦宋简体</vt:lpstr>
      <vt:lpstr>华文中宋</vt:lpstr>
      <vt:lpstr>微软雅黑</vt:lpstr>
      <vt:lpstr>Arial Unicode MS</vt:lpstr>
      <vt:lpstr>等线</vt:lpstr>
      <vt:lpstr>Impact</vt:lpstr>
      <vt:lpstr>Calibri</vt:lpstr>
      <vt:lpstr>PPT定制1801380800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14</cp:revision>
  <dcterms:created xsi:type="dcterms:W3CDTF">2017-11-13T03:05:00Z</dcterms:created>
  <dcterms:modified xsi:type="dcterms:W3CDTF">2024-05-06T18:07:05Z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EBB45633E6C94DE99493E6365D412C02_13</vt:lpwstr>
  </property>
  <property fmtid="{D5CDD505-2E9C-101B-9397-08002B2CF9AE}" pid="3" name="KSOProductBuildVer">
    <vt:lpwstr>2052-12.1.0.16417</vt:lpwstr>
  </property>
</Properties>
</file>