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307" r:id="rId5"/>
    <p:sldId id="306" r:id="rId6"/>
    <p:sldId id="288" r:id="rId7"/>
    <p:sldId id="279" r:id="rId8"/>
    <p:sldId id="285" r:id="rId9"/>
    <p:sldId id="294" r:id="rId10"/>
    <p:sldId id="330" r:id="rId11"/>
    <p:sldId id="282" r:id="rId12"/>
    <p:sldId id="284" r:id="rId13"/>
    <p:sldId id="287" r:id="rId14"/>
    <p:sldId id="298" r:id="rId15"/>
    <p:sldId id="331" r:id="rId16"/>
    <p:sldId id="303" r:id="rId17"/>
    <p:sldId id="304" r:id="rId18"/>
    <p:sldId id="289" r:id="rId19"/>
    <p:sldId id="293" r:id="rId20"/>
    <p:sldId id="332" r:id="rId21"/>
    <p:sldId id="308" r:id="rId22"/>
    <p:sldId id="333" r:id="rId23"/>
    <p:sldId id="334" r:id="rId24"/>
    <p:sldId id="335" r:id="rId25"/>
    <p:sldId id="337" r:id="rId26"/>
    <p:sldId id="339" r:id="rId27"/>
    <p:sldId id="336" r:id="rId28"/>
    <p:sldId id="338" r:id="rId29"/>
    <p:sldId id="340" r:id="rId30"/>
    <p:sldId id="309" r:id="rId31"/>
    <p:sldId id="351" r:id="rId32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561" userDrawn="1">
          <p15:clr>
            <a:srgbClr val="A4A3A4"/>
          </p15:clr>
        </p15:guide>
        <p15:guide id="4" pos="3820" userDrawn="1">
          <p15:clr>
            <a:srgbClr val="A4A3A4"/>
          </p15:clr>
        </p15:guide>
        <p15:guide id="5" pos="6838" userDrawn="1">
          <p15:clr>
            <a:srgbClr val="A4A3A4"/>
          </p15:clr>
        </p15:guide>
        <p15:guide id="6" pos="1041" userDrawn="1">
          <p15:clr>
            <a:srgbClr val="A4A3A4"/>
          </p15:clr>
        </p15:guide>
        <p15:guide id="7" pos="27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FEF8"/>
    <a:srgbClr val="01C3BE"/>
    <a:srgbClr val="01EDE7"/>
    <a:srgbClr val="F8425C"/>
    <a:srgbClr val="226878"/>
    <a:srgbClr val="16444E"/>
    <a:srgbClr val="007673"/>
    <a:srgbClr val="01B3AF"/>
    <a:srgbClr val="019D99"/>
    <a:srgbClr val="01C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102" y="-1578"/>
      </p:cViewPr>
      <p:guideLst>
        <p:guide orient="horz" pos="1764"/>
        <p:guide orient="horz" pos="2160"/>
        <p:guide orient="horz" pos="1561"/>
        <p:guide pos="3820"/>
        <p:guide pos="6838"/>
        <p:guide pos="1041"/>
        <p:guide pos="2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37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Lbls>
            <c:delete val="1"/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9.5</c:v>
                </c:pt>
                <c:pt idx="5">
                  <c:v>7.8</c:v>
                </c:pt>
                <c:pt idx="6">
                  <c:v>12.9</c:v>
                </c:pt>
                <c:pt idx="7">
                  <c:v>11.8</c:v>
                </c:pt>
                <c:pt idx="8">
                  <c:v>6.2</c:v>
                </c:pt>
                <c:pt idx="9">
                  <c:v>2.9</c:v>
                </c:pt>
                <c:pt idx="10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861376"/>
        <c:axId val="214090880"/>
      </c:barChart>
      <c:catAx>
        <c:axId val="41186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14090880"/>
        <c:crosses val="autoZero"/>
        <c:auto val="1"/>
        <c:lblAlgn val="ctr"/>
        <c:lblOffset val="100"/>
        <c:noMultiLvlLbl val="0"/>
      </c:catAx>
      <c:valAx>
        <c:axId val="214090880"/>
        <c:scaling>
          <c:orientation val="minMax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41186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57941276"/>
          <c:y val="0.0797342401271981"/>
          <c:w val="0.520487362590505"/>
          <c:h val="0.7807308396502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57941276"/>
          <c:y val="0.0797342401271981"/>
          <c:w val="0.520487362590505"/>
          <c:h val="0.7807308396502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57941276"/>
          <c:y val="0.0797342401271981"/>
          <c:w val="0.520487362590505"/>
          <c:h val="0.7807308396502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46057941276"/>
          <c:y val="0.0797342401271981"/>
          <c:w val="0.520487362590505"/>
          <c:h val="0.78073083965020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19093-6FC6-4AB5-A8F1-83D2F21D23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B25E-56EF-4C8E-B1E7-9779EAF5AF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212847"/>
            </a:gs>
            <a:gs pos="37000">
              <a:srgbClr val="2B7583"/>
            </a:gs>
            <a:gs pos="100000">
              <a:srgbClr val="1D676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3894-88ED-4DF3-AD03-C7E2D277A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6D10-2B96-4D30-B08F-C5CD723647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3894-88ED-4DF3-AD03-C7E2D277A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D6D10-2B96-4D30-B08F-C5CD723647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9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9.jpe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6" Type="http://schemas.openxmlformats.org/officeDocument/2006/relationships/slideLayout" Target="../slideLayouts/slideLayout9.xml"/><Relationship Id="rId25" Type="http://schemas.openxmlformats.org/officeDocument/2006/relationships/tags" Target="../tags/tag35.xml"/><Relationship Id="rId24" Type="http://schemas.openxmlformats.org/officeDocument/2006/relationships/tags" Target="../tags/tag34.xml"/><Relationship Id="rId23" Type="http://schemas.openxmlformats.org/officeDocument/2006/relationships/image" Target="../media/image12.jpeg"/><Relationship Id="rId22" Type="http://schemas.openxmlformats.org/officeDocument/2006/relationships/tags" Target="../tags/tag33.xml"/><Relationship Id="rId21" Type="http://schemas.openxmlformats.org/officeDocument/2006/relationships/tags" Target="../tags/tag32.xml"/><Relationship Id="rId20" Type="http://schemas.openxmlformats.org/officeDocument/2006/relationships/tags" Target="../tags/tag31.xml"/><Relationship Id="rId2" Type="http://schemas.openxmlformats.org/officeDocument/2006/relationships/chart" Target="../charts/chart3.xml"/><Relationship Id="rId19" Type="http://schemas.openxmlformats.org/officeDocument/2006/relationships/tags" Target="../tags/tag30.xml"/><Relationship Id="rId18" Type="http://schemas.openxmlformats.org/officeDocument/2006/relationships/image" Target="../media/image11.jpeg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image" Target="../media/image10.jpeg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9.xml"/><Relationship Id="rId10" Type="http://schemas.microsoft.com/office/2007/relationships/hdphoto" Target="../media/image21.wdp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microsoft.com/office/2007/relationships/hdphoto" Target="../media/image28.wdp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microsoft.com/office/2007/relationships/hdphoto" Target="../media/image25.wdp"/><Relationship Id="rId4" Type="http://schemas.openxmlformats.org/officeDocument/2006/relationships/image" Target="../media/image24.jpeg"/><Relationship Id="rId3" Type="http://schemas.microsoft.com/office/2007/relationships/hdphoto" Target="../media/image23.wdp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tags" Target="../tags/tag36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8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9.jpe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_任意多边形 18"/>
          <p:cNvSpPr/>
          <p:nvPr>
            <p:custDataLst>
              <p:tags r:id="rId2"/>
            </p:custDataLst>
          </p:nvPr>
        </p:nvSpPr>
        <p:spPr>
          <a:xfrm>
            <a:off x="7588155" y="1"/>
            <a:ext cx="4572000" cy="4595044"/>
          </a:xfrm>
          <a:custGeom>
            <a:avLst/>
            <a:gdLst>
              <a:gd name="connsiteX0" fmla="*/ 0 w 4271749"/>
              <a:gd name="connsiteY0" fmla="*/ 0 h 4285397"/>
              <a:gd name="connsiteX1" fmla="*/ 4271749 w 4271749"/>
              <a:gd name="connsiteY1" fmla="*/ 4285397 h 4285397"/>
              <a:gd name="connsiteX0-1" fmla="*/ 46 w 4271795"/>
              <a:gd name="connsiteY0-2" fmla="*/ 0 h 4285397"/>
              <a:gd name="connsiteX1-3" fmla="*/ 4271795 w 4271795"/>
              <a:gd name="connsiteY1-4" fmla="*/ 4285397 h 4285397"/>
              <a:gd name="connsiteX0-5" fmla="*/ 84 w 4271833"/>
              <a:gd name="connsiteY0-6" fmla="*/ 0 h 4286340"/>
              <a:gd name="connsiteX1-7" fmla="*/ 4271833 w 4271833"/>
              <a:gd name="connsiteY1-8" fmla="*/ 4285397 h 4286340"/>
              <a:gd name="connsiteX0-9" fmla="*/ 92 w 4271841"/>
              <a:gd name="connsiteY0-10" fmla="*/ 0 h 4285529"/>
              <a:gd name="connsiteX1-11" fmla="*/ 4271841 w 4271841"/>
              <a:gd name="connsiteY1-12" fmla="*/ 4285397 h 4285529"/>
              <a:gd name="connsiteX0-13" fmla="*/ 0 w 4271749"/>
              <a:gd name="connsiteY0-14" fmla="*/ 0 h 4285480"/>
              <a:gd name="connsiteX1-15" fmla="*/ 4271749 w 4271749"/>
              <a:gd name="connsiteY1-16" fmla="*/ 4285397 h 4285480"/>
              <a:gd name="connsiteX0-17" fmla="*/ 0 w 4271749"/>
              <a:gd name="connsiteY0-18" fmla="*/ 0 h 4287930"/>
              <a:gd name="connsiteX1-19" fmla="*/ 4271749 w 4271749"/>
              <a:gd name="connsiteY1-20" fmla="*/ 4285397 h 4287930"/>
              <a:gd name="connsiteX0-21" fmla="*/ 0 w 4271749"/>
              <a:gd name="connsiteY0-22" fmla="*/ 0 h 4289437"/>
              <a:gd name="connsiteX1-23" fmla="*/ 4271749 w 4271749"/>
              <a:gd name="connsiteY1-24" fmla="*/ 4285397 h 4289437"/>
              <a:gd name="connsiteX0-25" fmla="*/ 0 w 4271749"/>
              <a:gd name="connsiteY0-26" fmla="*/ 0 h 4293381"/>
              <a:gd name="connsiteX1-27" fmla="*/ 4271749 w 4271749"/>
              <a:gd name="connsiteY1-28" fmla="*/ 4285397 h 4293381"/>
              <a:gd name="connsiteX0-29" fmla="*/ 256 w 4272005"/>
              <a:gd name="connsiteY0-30" fmla="*/ 0 h 4293536"/>
              <a:gd name="connsiteX1-31" fmla="*/ 4272005 w 4272005"/>
              <a:gd name="connsiteY1-32" fmla="*/ 4285397 h 42935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272005" h="4293536">
                <a:moveTo>
                  <a:pt x="256" y="0"/>
                </a:moveTo>
                <a:cubicBezTo>
                  <a:pt x="-23256" y="2077502"/>
                  <a:pt x="1571045" y="4450334"/>
                  <a:pt x="4272005" y="4285397"/>
                </a:cubicBezTo>
              </a:path>
            </a:pathLst>
          </a:custGeom>
          <a:noFill/>
          <a:ln>
            <a:gradFill>
              <a:gsLst>
                <a:gs pos="0">
                  <a:srgbClr val="3AC7CA"/>
                </a:gs>
                <a:gs pos="100000">
                  <a:srgbClr val="2A979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任意多边形 19"/>
          <p:cNvSpPr/>
          <p:nvPr>
            <p:custDataLst>
              <p:tags r:id="rId3"/>
            </p:custDataLst>
          </p:nvPr>
        </p:nvSpPr>
        <p:spPr>
          <a:xfrm>
            <a:off x="0" y="13648"/>
            <a:ext cx="1665027" cy="1269242"/>
          </a:xfrm>
          <a:custGeom>
            <a:avLst/>
            <a:gdLst>
              <a:gd name="connsiteX0" fmla="*/ 1665027 w 1665027"/>
              <a:gd name="connsiteY0" fmla="*/ 0 h 1269242"/>
              <a:gd name="connsiteX1" fmla="*/ 0 w 1665027"/>
              <a:gd name="connsiteY1" fmla="*/ 1269242 h 1269242"/>
              <a:gd name="connsiteX0-1" fmla="*/ 1665027 w 1665027"/>
              <a:gd name="connsiteY0-2" fmla="*/ 0 h 1269242"/>
              <a:gd name="connsiteX1-3" fmla="*/ 0 w 1665027"/>
              <a:gd name="connsiteY1-4" fmla="*/ 1269242 h 1269242"/>
              <a:gd name="connsiteX0-5" fmla="*/ 1665027 w 1665027"/>
              <a:gd name="connsiteY0-6" fmla="*/ 0 h 1269242"/>
              <a:gd name="connsiteX1-7" fmla="*/ 0 w 1665027"/>
              <a:gd name="connsiteY1-8" fmla="*/ 1269242 h 1269242"/>
              <a:gd name="connsiteX0-9" fmla="*/ 1665027 w 1665027"/>
              <a:gd name="connsiteY0-10" fmla="*/ 0 h 1269242"/>
              <a:gd name="connsiteX1-11" fmla="*/ 0 w 1665027"/>
              <a:gd name="connsiteY1-12" fmla="*/ 1269242 h 1269242"/>
              <a:gd name="connsiteX0-13" fmla="*/ 1665027 w 1665027"/>
              <a:gd name="connsiteY0-14" fmla="*/ 0 h 1269242"/>
              <a:gd name="connsiteX1-15" fmla="*/ 0 w 1665027"/>
              <a:gd name="connsiteY1-16" fmla="*/ 1269242 h 12692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665027" h="1269242">
                <a:moveTo>
                  <a:pt x="1665027" y="0"/>
                </a:moveTo>
                <a:cubicBezTo>
                  <a:pt x="1478508" y="873457"/>
                  <a:pt x="841612" y="1269242"/>
                  <a:pt x="0" y="1269242"/>
                </a:cubicBezTo>
              </a:path>
            </a:pathLst>
          </a:custGeom>
          <a:noFill/>
          <a:ln>
            <a:solidFill>
              <a:srgbClr val="40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椭圆 4"/>
          <p:cNvSpPr/>
          <p:nvPr>
            <p:custDataLst>
              <p:tags r:id="rId4"/>
            </p:custDataLst>
          </p:nvPr>
        </p:nvSpPr>
        <p:spPr>
          <a:xfrm>
            <a:off x="4121576" y="867914"/>
            <a:ext cx="3967936" cy="3967936"/>
          </a:xfrm>
          <a:prstGeom prst="ellipse">
            <a:avLst/>
          </a:prstGeom>
          <a:noFill/>
          <a:ln>
            <a:gradFill>
              <a:gsLst>
                <a:gs pos="0">
                  <a:srgbClr val="8CFCFC"/>
                </a:gs>
                <a:gs pos="100000">
                  <a:srgbClr val="1DFFFA"/>
                </a:gs>
              </a:gsLst>
              <a:lin ang="5400000" scaled="1"/>
            </a:gradFill>
          </a:ln>
          <a:effectLst>
            <a:glow>
              <a:srgbClr val="3AC7CA">
                <a:alpha val="21961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椭圆 5"/>
          <p:cNvSpPr/>
          <p:nvPr>
            <p:custDataLst>
              <p:tags r:id="rId5"/>
            </p:custDataLst>
          </p:nvPr>
        </p:nvSpPr>
        <p:spPr>
          <a:xfrm>
            <a:off x="7692958" y="1042119"/>
            <a:ext cx="365229" cy="365229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等腰三角形 6"/>
          <p:cNvSpPr/>
          <p:nvPr>
            <p:custDataLst>
              <p:tags r:id="rId6"/>
            </p:custDataLst>
          </p:nvPr>
        </p:nvSpPr>
        <p:spPr>
          <a:xfrm rot="13560000">
            <a:off x="7784429" y="1147653"/>
            <a:ext cx="167185" cy="179884"/>
          </a:xfrm>
          <a:prstGeom prst="triangle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椭圆 7"/>
          <p:cNvSpPr/>
          <p:nvPr>
            <p:custDataLst>
              <p:tags r:id="rId7"/>
            </p:custDataLst>
          </p:nvPr>
        </p:nvSpPr>
        <p:spPr>
          <a:xfrm>
            <a:off x="3693209" y="458357"/>
            <a:ext cx="4784819" cy="4784818"/>
          </a:xfrm>
          <a:prstGeom prst="ellipse">
            <a:avLst/>
          </a:prstGeom>
          <a:noFill/>
          <a:ln>
            <a:gradFill>
              <a:gsLst>
                <a:gs pos="0">
                  <a:srgbClr val="8CFCFC"/>
                </a:gs>
                <a:gs pos="100000">
                  <a:srgbClr val="1DFFF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椭圆 8"/>
          <p:cNvSpPr/>
          <p:nvPr>
            <p:custDataLst>
              <p:tags r:id="rId8"/>
            </p:custDataLst>
          </p:nvPr>
        </p:nvSpPr>
        <p:spPr>
          <a:xfrm>
            <a:off x="8053547" y="3684005"/>
            <a:ext cx="365229" cy="365229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PA_椭圆 9"/>
          <p:cNvSpPr/>
          <p:nvPr>
            <p:custDataLst>
              <p:tags r:id="rId9"/>
            </p:custDataLst>
          </p:nvPr>
        </p:nvSpPr>
        <p:spPr>
          <a:xfrm>
            <a:off x="8143576" y="3770926"/>
            <a:ext cx="191387" cy="191387"/>
          </a:xfrm>
          <a:prstGeom prst="ellipse">
            <a:avLst/>
          </a:prstGeom>
          <a:noFill/>
          <a:ln w="53975">
            <a:solidFill>
              <a:srgbClr val="86C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椭圆 10"/>
          <p:cNvSpPr/>
          <p:nvPr>
            <p:custDataLst>
              <p:tags r:id="rId10"/>
            </p:custDataLst>
          </p:nvPr>
        </p:nvSpPr>
        <p:spPr>
          <a:xfrm>
            <a:off x="5950527" y="5011992"/>
            <a:ext cx="365229" cy="365229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椭圆 11"/>
          <p:cNvSpPr/>
          <p:nvPr>
            <p:custDataLst>
              <p:tags r:id="rId11"/>
            </p:custDataLst>
          </p:nvPr>
        </p:nvSpPr>
        <p:spPr>
          <a:xfrm>
            <a:off x="6523976" y="5024570"/>
            <a:ext cx="228504" cy="228504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椭圆 12"/>
          <p:cNvSpPr/>
          <p:nvPr>
            <p:custDataLst>
              <p:tags r:id="rId12"/>
            </p:custDataLst>
          </p:nvPr>
        </p:nvSpPr>
        <p:spPr>
          <a:xfrm>
            <a:off x="4073884" y="4170014"/>
            <a:ext cx="365229" cy="365229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PA_矩形 13"/>
          <p:cNvSpPr/>
          <p:nvPr>
            <p:custDataLst>
              <p:tags r:id="rId13"/>
            </p:custDataLst>
          </p:nvPr>
        </p:nvSpPr>
        <p:spPr>
          <a:xfrm>
            <a:off x="4168641" y="4269036"/>
            <a:ext cx="167187" cy="167185"/>
          </a:xfrm>
          <a:prstGeom prst="rect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椭圆 14"/>
          <p:cNvSpPr/>
          <p:nvPr>
            <p:custDataLst>
              <p:tags r:id="rId14"/>
            </p:custDataLst>
          </p:nvPr>
        </p:nvSpPr>
        <p:spPr>
          <a:xfrm>
            <a:off x="3531756" y="3054246"/>
            <a:ext cx="365229" cy="365229"/>
          </a:xfrm>
          <a:prstGeom prst="ellipse">
            <a:avLst/>
          </a:prstGeom>
          <a:noFill/>
          <a:ln>
            <a:solidFill>
              <a:srgbClr val="40ABC4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PA_椭圆 15"/>
          <p:cNvSpPr/>
          <p:nvPr>
            <p:custDataLst>
              <p:tags r:id="rId15"/>
            </p:custDataLst>
          </p:nvPr>
        </p:nvSpPr>
        <p:spPr>
          <a:xfrm>
            <a:off x="3621787" y="3141167"/>
            <a:ext cx="191387" cy="191387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PA_文本框 16"/>
          <p:cNvSpPr txBox="1"/>
          <p:nvPr>
            <p:custDataLst>
              <p:tags r:id="rId16"/>
            </p:custDataLst>
          </p:nvPr>
        </p:nvSpPr>
        <p:spPr>
          <a:xfrm>
            <a:off x="4519285" y="1647185"/>
            <a:ext cx="317267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</a:t>
            </a:r>
            <a:r>
              <a:rPr lang="en-US" sz="9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PA_文本框 24"/>
          <p:cNvSpPr txBox="1"/>
          <p:nvPr>
            <p:custDataLst>
              <p:tags r:id="rId17"/>
            </p:custDataLst>
          </p:nvPr>
        </p:nvSpPr>
        <p:spPr>
          <a:xfrm>
            <a:off x="4573965" y="3103834"/>
            <a:ext cx="31726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文悦新青年体 (非商业使用) W8" pitchFamily="50" charset="-122"/>
                <a:ea typeface="文悦新青年体 (非商业使用) W8" pitchFamily="50" charset="-122"/>
                <a:sym typeface="+mn-ea"/>
              </a:rPr>
              <a:t>iOS </a:t>
            </a:r>
            <a:r>
              <a:rPr lang="zh-CN" altLang="en-US" sz="2400" spc="300" dirty="0">
                <a:solidFill>
                  <a:schemeClr val="bg1"/>
                </a:solidFill>
                <a:latin typeface="文悦新青年体 (非商业使用) W8" pitchFamily="50" charset="-122"/>
                <a:ea typeface="文悦新青年体 (非商业使用) W8" pitchFamily="50" charset="-122"/>
                <a:sym typeface="+mn-ea"/>
              </a:rPr>
              <a:t>风格述职报告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8" name="PA_圆角矩形 27"/>
          <p:cNvSpPr/>
          <p:nvPr>
            <p:custDataLst>
              <p:tags r:id="rId18"/>
            </p:custDataLst>
          </p:nvPr>
        </p:nvSpPr>
        <p:spPr>
          <a:xfrm>
            <a:off x="5363868" y="5847799"/>
            <a:ext cx="1443501" cy="456710"/>
          </a:xfrm>
          <a:prstGeom prst="roundRect">
            <a:avLst>
              <a:gd name="adj" fmla="val 50000"/>
            </a:avLst>
          </a:prstGeom>
          <a:noFill/>
          <a:ln>
            <a:solidFill>
              <a:srgbClr val="3AC7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PA_文本框 28"/>
          <p:cNvSpPr txBox="1"/>
          <p:nvPr>
            <p:custDataLst>
              <p:tags r:id="rId19"/>
            </p:custDataLst>
          </p:nvPr>
        </p:nvSpPr>
        <p:spPr>
          <a:xfrm>
            <a:off x="5621595" y="5918785"/>
            <a:ext cx="9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START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 flipH="1">
            <a:off x="3484623" y="3564225"/>
            <a:ext cx="5242162" cy="276999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完整框架 </a:t>
            </a:r>
            <a:r>
              <a: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动态</a:t>
            </a:r>
            <a:r>
              <a: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实用大气 </a:t>
            </a:r>
            <a:r>
              <a: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述职报告 </a:t>
            </a:r>
            <a:r>
              <a: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endParaRPr lang="zh-CN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/>
      <p:bldP spid="17" grpId="1"/>
      <p:bldP spid="25" grpId="0"/>
      <p:bldP spid="28" grpId="0" animBg="1"/>
      <p:bldP spid="2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247888">
                  <a:alpha val="55000"/>
                </a:srgbClr>
              </a:gs>
              <a:gs pos="0">
                <a:srgbClr val="2CA3A6">
                  <a:alpha val="47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Straight Connector 22"/>
          <p:cNvCxnSpPr/>
          <p:nvPr/>
        </p:nvCxnSpPr>
        <p:spPr>
          <a:xfrm>
            <a:off x="1292566" y="3820021"/>
            <a:ext cx="96955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1"/>
          <p:cNvSpPr/>
          <p:nvPr/>
        </p:nvSpPr>
        <p:spPr>
          <a:xfrm>
            <a:off x="1766094" y="2758664"/>
            <a:ext cx="393700" cy="132715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1451520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二月份</a:t>
            </a:r>
            <a:endParaRPr lang="zh-CN" altLang="en-US" sz="105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Rounded Rectangle 3"/>
          <p:cNvSpPr/>
          <p:nvPr/>
        </p:nvSpPr>
        <p:spPr>
          <a:xfrm>
            <a:off x="2642394" y="2286224"/>
            <a:ext cx="393700" cy="1799590"/>
          </a:xfrm>
          <a:prstGeom prst="roundRect">
            <a:avLst>
              <a:gd name="adj" fmla="val 50000"/>
            </a:avLst>
          </a:prstGeom>
          <a:solidFill>
            <a:srgbClr val="0C989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327820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三月份</a:t>
            </a:r>
            <a:endParaRPr lang="zh-CN" altLang="en-US" sz="105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ounded Rectangle 5"/>
          <p:cNvSpPr/>
          <p:nvPr/>
        </p:nvSpPr>
        <p:spPr>
          <a:xfrm>
            <a:off x="3607390" y="3246344"/>
            <a:ext cx="393700" cy="83947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2540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3292816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四月份</a:t>
            </a:r>
            <a:endParaRPr lang="zh-CN" altLang="en-US" sz="105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Rounded Rectangle 7"/>
          <p:cNvSpPr/>
          <p:nvPr/>
        </p:nvSpPr>
        <p:spPr>
          <a:xfrm>
            <a:off x="4483690" y="2903444"/>
            <a:ext cx="393700" cy="1182370"/>
          </a:xfrm>
          <a:prstGeom prst="roundRect">
            <a:avLst>
              <a:gd name="adj" fmla="val 50000"/>
            </a:avLst>
          </a:prstGeom>
          <a:solidFill>
            <a:srgbClr val="EA550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169116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五月份</a:t>
            </a:r>
            <a:endParaRPr lang="zh-CN" altLang="en-US" sz="105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Rounded Rectangle 9"/>
          <p:cNvSpPr/>
          <p:nvPr/>
        </p:nvSpPr>
        <p:spPr>
          <a:xfrm>
            <a:off x="5448686" y="1684244"/>
            <a:ext cx="393700" cy="240157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5134112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六月份</a:t>
            </a:r>
            <a:endParaRPr lang="zh-CN" altLang="en-US" sz="105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Rounded Rectangle 11"/>
          <p:cNvSpPr/>
          <p:nvPr/>
        </p:nvSpPr>
        <p:spPr>
          <a:xfrm>
            <a:off x="6324986" y="2339564"/>
            <a:ext cx="393700" cy="1746250"/>
          </a:xfrm>
          <a:prstGeom prst="roundRect">
            <a:avLst>
              <a:gd name="adj" fmla="val 50000"/>
            </a:avLst>
          </a:prstGeom>
          <a:solidFill>
            <a:srgbClr val="0C989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010412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七月份</a:t>
            </a:r>
            <a:endParaRPr lang="zh-CN" altLang="en-US" sz="105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7289982" y="2758664"/>
            <a:ext cx="393700" cy="132715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6975408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八月份</a:t>
            </a:r>
            <a:endParaRPr lang="zh-CN" altLang="en-US" sz="105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Rounded Rectangle 15"/>
          <p:cNvSpPr/>
          <p:nvPr/>
        </p:nvSpPr>
        <p:spPr>
          <a:xfrm>
            <a:off x="8166282" y="2903444"/>
            <a:ext cx="399392" cy="1182370"/>
          </a:xfrm>
          <a:prstGeom prst="roundRect">
            <a:avLst>
              <a:gd name="adj" fmla="val 50000"/>
            </a:avLst>
          </a:prstGeom>
          <a:solidFill>
            <a:srgbClr val="EA550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7851708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九月份</a:t>
            </a:r>
            <a:endParaRPr lang="zh-CN" altLang="en-US" sz="105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Rounded Rectangle 17"/>
          <p:cNvSpPr/>
          <p:nvPr/>
        </p:nvSpPr>
        <p:spPr>
          <a:xfrm>
            <a:off x="9131278" y="1996664"/>
            <a:ext cx="394516" cy="208915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27"/>
          <p:cNvSpPr txBox="1"/>
          <p:nvPr/>
        </p:nvSpPr>
        <p:spPr>
          <a:xfrm>
            <a:off x="8816704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十月份</a:t>
            </a:r>
            <a:endParaRPr lang="zh-CN" altLang="en-US" sz="105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Rounded Rectangle 19"/>
          <p:cNvSpPr/>
          <p:nvPr/>
        </p:nvSpPr>
        <p:spPr>
          <a:xfrm>
            <a:off x="10007578" y="2339564"/>
            <a:ext cx="386896" cy="174625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2540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TextBox 29"/>
          <p:cNvSpPr txBox="1"/>
          <p:nvPr/>
        </p:nvSpPr>
        <p:spPr>
          <a:xfrm>
            <a:off x="9693004" y="4190185"/>
            <a:ext cx="964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十一月份</a:t>
            </a:r>
            <a:endParaRPr lang="zh-CN" altLang="en-US" sz="105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TextBox 30"/>
          <p:cNvSpPr txBox="1"/>
          <p:nvPr/>
        </p:nvSpPr>
        <p:spPr>
          <a:xfrm>
            <a:off x="1451520" y="2431155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40%</a:t>
            </a:r>
            <a:endParaRPr lang="id-ID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TextBox 31"/>
          <p:cNvSpPr txBox="1"/>
          <p:nvPr/>
        </p:nvSpPr>
        <p:spPr>
          <a:xfrm>
            <a:off x="2327820" y="1950493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55%</a:t>
            </a:r>
            <a:endParaRPr lang="id-ID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TextBox 32"/>
          <p:cNvSpPr txBox="1"/>
          <p:nvPr/>
        </p:nvSpPr>
        <p:spPr>
          <a:xfrm>
            <a:off x="3292816" y="2893137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30%</a:t>
            </a:r>
            <a:endParaRPr lang="id-ID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TextBox 33"/>
          <p:cNvSpPr txBox="1"/>
          <p:nvPr/>
        </p:nvSpPr>
        <p:spPr>
          <a:xfrm>
            <a:off x="4169116" y="2517874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39%</a:t>
            </a:r>
            <a:endParaRPr lang="id-ID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TextBox 34"/>
          <p:cNvSpPr txBox="1"/>
          <p:nvPr/>
        </p:nvSpPr>
        <p:spPr>
          <a:xfrm>
            <a:off x="5134112" y="1340769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75%</a:t>
            </a:r>
            <a:endParaRPr lang="id-ID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TextBox 35"/>
          <p:cNvSpPr txBox="1"/>
          <p:nvPr/>
        </p:nvSpPr>
        <p:spPr>
          <a:xfrm>
            <a:off x="6010412" y="2019684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55%</a:t>
            </a:r>
            <a:endParaRPr lang="id-ID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TextBox 36"/>
          <p:cNvSpPr txBox="1"/>
          <p:nvPr/>
        </p:nvSpPr>
        <p:spPr>
          <a:xfrm>
            <a:off x="6975408" y="2456410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40%</a:t>
            </a:r>
            <a:endParaRPr lang="id-ID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TextBox 37"/>
          <p:cNvSpPr txBox="1"/>
          <p:nvPr/>
        </p:nvSpPr>
        <p:spPr>
          <a:xfrm>
            <a:off x="7851708" y="2560781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35%</a:t>
            </a:r>
            <a:endParaRPr lang="id-ID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38"/>
          <p:cNvSpPr txBox="1"/>
          <p:nvPr/>
        </p:nvSpPr>
        <p:spPr>
          <a:xfrm>
            <a:off x="8816704" y="1672480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60%</a:t>
            </a:r>
            <a:endParaRPr lang="id-ID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9693004" y="2009226"/>
            <a:ext cx="9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55%</a:t>
            </a:r>
            <a:endParaRPr lang="id-ID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TextBox 40"/>
          <p:cNvSpPr txBox="1"/>
          <p:nvPr/>
        </p:nvSpPr>
        <p:spPr>
          <a:xfrm>
            <a:off x="2046299" y="5239571"/>
            <a:ext cx="7899005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</a:t>
            </a:r>
            <a:r>
              <a:rPr lang="zh-CN" altLang="en-US" sz="12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修饰，</a:t>
            </a:r>
            <a:endParaRPr lang="zh-CN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41"/>
          <p:cNvSpPr txBox="1"/>
          <p:nvPr/>
        </p:nvSpPr>
        <p:spPr>
          <a:xfrm>
            <a:off x="4297830" y="4712262"/>
            <a:ext cx="33959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53" name="等腰三角形 52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2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  <p:bldP spid="15" grpId="0" bldLvl="0" animBg="1"/>
      <p:bldP spid="9" grpId="0"/>
      <p:bldP spid="17" grpId="0" bldLvl="0" animBg="1"/>
      <p:bldP spid="19" grpId="0"/>
      <p:bldP spid="20" grpId="0" bldLvl="0" animBg="1"/>
      <p:bldP spid="21" grpId="0"/>
      <p:bldP spid="22" grpId="0" bldLvl="0" animBg="1"/>
      <p:bldP spid="23" grpId="0"/>
      <p:bldP spid="29" grpId="0" bldLvl="0" animBg="1"/>
      <p:bldP spid="31" grpId="0"/>
      <p:bldP spid="32" grpId="0" bldLvl="0" animBg="1"/>
      <p:bldP spid="33" grpId="0"/>
      <p:bldP spid="34" grpId="0" bldLvl="0" animBg="1"/>
      <p:bldP spid="35" grpId="0"/>
      <p:bldP spid="36" grpId="0" bldLvl="0" animBg="1"/>
      <p:bldP spid="37" grpId="0"/>
      <p:bldP spid="38" grpId="0" bldLvl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5"/>
          <p:cNvSpPr/>
          <p:nvPr/>
        </p:nvSpPr>
        <p:spPr>
          <a:xfrm>
            <a:off x="1415481" y="2153097"/>
            <a:ext cx="1459531" cy="576064"/>
          </a:xfrm>
          <a:custGeom>
            <a:avLst/>
            <a:gdLst>
              <a:gd name="connsiteX0" fmla="*/ 0 w 1152128"/>
              <a:gd name="connsiteY0" fmla="*/ 0 h 576064"/>
              <a:gd name="connsiteX1" fmla="*/ 1152128 w 1152128"/>
              <a:gd name="connsiteY1" fmla="*/ 0 h 576064"/>
              <a:gd name="connsiteX2" fmla="*/ 1152128 w 1152128"/>
              <a:gd name="connsiteY2" fmla="*/ 576064 h 576064"/>
              <a:gd name="connsiteX3" fmla="*/ 0 w 1152128"/>
              <a:gd name="connsiteY3" fmla="*/ 576064 h 576064"/>
              <a:gd name="connsiteX4" fmla="*/ 0 w 1152128"/>
              <a:gd name="connsiteY4" fmla="*/ 0 h 576064"/>
              <a:gd name="connsiteX0-1" fmla="*/ 0 w 1152128"/>
              <a:gd name="connsiteY0-2" fmla="*/ 0 h 576064"/>
              <a:gd name="connsiteX1-3" fmla="*/ 1152128 w 1152128"/>
              <a:gd name="connsiteY1-4" fmla="*/ 0 h 576064"/>
              <a:gd name="connsiteX2-5" fmla="*/ 1148033 w 1152128"/>
              <a:gd name="connsiteY2-6" fmla="*/ 282087 h 576064"/>
              <a:gd name="connsiteX3-7" fmla="*/ 1152128 w 1152128"/>
              <a:gd name="connsiteY3-8" fmla="*/ 576064 h 576064"/>
              <a:gd name="connsiteX4-9" fmla="*/ 0 w 1152128"/>
              <a:gd name="connsiteY4-10" fmla="*/ 576064 h 576064"/>
              <a:gd name="connsiteX5" fmla="*/ 0 w 1152128"/>
              <a:gd name="connsiteY5" fmla="*/ 0 h 576064"/>
              <a:gd name="connsiteX0-11" fmla="*/ 0 w 1459531"/>
              <a:gd name="connsiteY0-12" fmla="*/ 0 h 576064"/>
              <a:gd name="connsiteX1-13" fmla="*/ 1152128 w 1459531"/>
              <a:gd name="connsiteY1-14" fmla="*/ 0 h 576064"/>
              <a:gd name="connsiteX2-15" fmla="*/ 1459531 w 1459531"/>
              <a:gd name="connsiteY2-16" fmla="*/ 297160 h 576064"/>
              <a:gd name="connsiteX3-17" fmla="*/ 1152128 w 1459531"/>
              <a:gd name="connsiteY3-18" fmla="*/ 576064 h 576064"/>
              <a:gd name="connsiteX4-19" fmla="*/ 0 w 1459531"/>
              <a:gd name="connsiteY4-20" fmla="*/ 576064 h 576064"/>
              <a:gd name="connsiteX5-21" fmla="*/ 0 w 1459531"/>
              <a:gd name="connsiteY5-22" fmla="*/ 0 h 5760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459531" h="576064">
                <a:moveTo>
                  <a:pt x="0" y="0"/>
                </a:moveTo>
                <a:lnTo>
                  <a:pt x="1152128" y="0"/>
                </a:lnTo>
                <a:lnTo>
                  <a:pt x="1459531" y="297160"/>
                </a:lnTo>
                <a:lnTo>
                  <a:pt x="1152128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2540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1387014" y="224373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AvantGarde Md BT" pitchFamily="34" charset="0"/>
                <a:ea typeface="微软雅黑" panose="020B0503020204020204" pitchFamily="34" charset="-122"/>
              </a:rPr>
              <a:t>职业发展</a:t>
            </a:r>
            <a:endParaRPr lang="zh-CN" altLang="en-US" sz="2000" b="1" spc="300" dirty="0">
              <a:solidFill>
                <a:schemeClr val="bg1"/>
              </a:solidFill>
              <a:latin typeface="AvantGarde Md BT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ángulo 22"/>
          <p:cNvSpPr/>
          <p:nvPr/>
        </p:nvSpPr>
        <p:spPr>
          <a:xfrm>
            <a:off x="1343472" y="2766081"/>
            <a:ext cx="503976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此处添加详细文本描述，建议与标题相关并符合整体语言风格，语言描述尽量动。尽量将每页幻灯片的字数控制在 </a:t>
            </a:r>
            <a:r>
              <a: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</a:t>
            </a:r>
            <a:r>
              <a:rPr lang="zh-CN" altLang="en-US" sz="12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幻灯片。</a:t>
            </a:r>
            <a:endParaRPr lang="zh-CN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Gill Sans" charset="0"/>
            </a:endParaRPr>
          </a:p>
        </p:txBody>
      </p:sp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24745"/>
            <a:ext cx="5011737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1"/>
          <p:cNvSpPr>
            <a:spLocks noChangeArrowheads="1"/>
          </p:cNvSpPr>
          <p:nvPr/>
        </p:nvSpPr>
        <p:spPr bwMode="auto">
          <a:xfrm>
            <a:off x="1372742" y="4045674"/>
            <a:ext cx="1012825" cy="1014412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2540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sym typeface="Calibri" panose="020F0502020204030204" charset="0"/>
            </a:endParaRPr>
          </a:p>
        </p:txBody>
      </p:sp>
      <p:sp>
        <p:nvSpPr>
          <p:cNvPr id="19" name="Freeform 119"/>
          <p:cNvSpPr>
            <a:spLocks noChangeAspect="1" noEditPoints="1" noChangeArrowheads="1"/>
          </p:cNvSpPr>
          <p:nvPr/>
        </p:nvSpPr>
        <p:spPr bwMode="auto">
          <a:xfrm flipH="1">
            <a:off x="1728341" y="4196486"/>
            <a:ext cx="300038" cy="369888"/>
          </a:xfrm>
          <a:custGeom>
            <a:avLst/>
            <a:gdLst>
              <a:gd name="T0" fmla="*/ 41 w 41"/>
              <a:gd name="T1" fmla="*/ 47 h 51"/>
              <a:gd name="T2" fmla="*/ 37 w 41"/>
              <a:gd name="T3" fmla="*/ 51 h 51"/>
              <a:gd name="T4" fmla="*/ 3 w 41"/>
              <a:gd name="T5" fmla="*/ 51 h 51"/>
              <a:gd name="T6" fmla="*/ 0 w 41"/>
              <a:gd name="T7" fmla="*/ 47 h 51"/>
              <a:gd name="T8" fmla="*/ 0 w 41"/>
              <a:gd name="T9" fmla="*/ 27 h 51"/>
              <a:gd name="T10" fmla="*/ 3 w 41"/>
              <a:gd name="T11" fmla="*/ 23 h 51"/>
              <a:gd name="T12" fmla="*/ 4 w 41"/>
              <a:gd name="T13" fmla="*/ 23 h 51"/>
              <a:gd name="T14" fmla="*/ 4 w 41"/>
              <a:gd name="T15" fmla="*/ 16 h 51"/>
              <a:gd name="T16" fmla="*/ 20 w 41"/>
              <a:gd name="T17" fmla="*/ 0 h 51"/>
              <a:gd name="T18" fmla="*/ 36 w 41"/>
              <a:gd name="T19" fmla="*/ 16 h 51"/>
              <a:gd name="T20" fmla="*/ 36 w 41"/>
              <a:gd name="T21" fmla="*/ 23 h 51"/>
              <a:gd name="T22" fmla="*/ 37 w 41"/>
              <a:gd name="T23" fmla="*/ 23 h 51"/>
              <a:gd name="T24" fmla="*/ 41 w 41"/>
              <a:gd name="T25" fmla="*/ 27 h 51"/>
              <a:gd name="T26" fmla="*/ 41 w 41"/>
              <a:gd name="T27" fmla="*/ 47 h 51"/>
              <a:gd name="T28" fmla="*/ 29 w 41"/>
              <a:gd name="T29" fmla="*/ 23 h 51"/>
              <a:gd name="T30" fmla="*/ 29 w 41"/>
              <a:gd name="T31" fmla="*/ 16 h 51"/>
              <a:gd name="T32" fmla="*/ 20 w 41"/>
              <a:gd name="T33" fmla="*/ 7 h 51"/>
              <a:gd name="T34" fmla="*/ 11 w 41"/>
              <a:gd name="T35" fmla="*/ 16 h 51"/>
              <a:gd name="T36" fmla="*/ 11 w 41"/>
              <a:gd name="T37" fmla="*/ 23 h 51"/>
              <a:gd name="T38" fmla="*/ 29 w 41"/>
              <a:gd name="T39" fmla="*/ 23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1"/>
              <a:gd name="T61" fmla="*/ 0 h 51"/>
              <a:gd name="T62" fmla="*/ 41 w 41"/>
              <a:gd name="T63" fmla="*/ 51 h 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0" name="Rounded Rectangle 14"/>
          <p:cNvSpPr>
            <a:spLocks noChangeArrowheads="1"/>
          </p:cNvSpPr>
          <p:nvPr/>
        </p:nvSpPr>
        <p:spPr bwMode="auto">
          <a:xfrm>
            <a:off x="2655442" y="4045674"/>
            <a:ext cx="1014413" cy="1014412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2540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sym typeface="Calibri" panose="020F0502020204030204" charset="0"/>
            </a:endParaRPr>
          </a:p>
        </p:txBody>
      </p:sp>
      <p:sp>
        <p:nvSpPr>
          <p:cNvPr id="21" name="Freeform 113"/>
          <p:cNvSpPr>
            <a:spLocks noChangeAspect="1" noEditPoints="1" noChangeArrowheads="1"/>
          </p:cNvSpPr>
          <p:nvPr/>
        </p:nvSpPr>
        <p:spPr bwMode="auto">
          <a:xfrm>
            <a:off x="2936430" y="4202836"/>
            <a:ext cx="452437" cy="355600"/>
          </a:xfrm>
          <a:custGeom>
            <a:avLst/>
            <a:gdLst>
              <a:gd name="T0" fmla="*/ 63 w 64"/>
              <a:gd name="T1" fmla="*/ 20 h 50"/>
              <a:gd name="T2" fmla="*/ 44 w 64"/>
              <a:gd name="T3" fmla="*/ 43 h 50"/>
              <a:gd name="T4" fmla="*/ 28 w 64"/>
              <a:gd name="T5" fmla="*/ 47 h 50"/>
              <a:gd name="T6" fmla="*/ 18 w 64"/>
              <a:gd name="T7" fmla="*/ 46 h 50"/>
              <a:gd name="T8" fmla="*/ 11 w 64"/>
              <a:gd name="T9" fmla="*/ 43 h 50"/>
              <a:gd name="T10" fmla="*/ 4 w 64"/>
              <a:gd name="T11" fmla="*/ 50 h 50"/>
              <a:gd name="T12" fmla="*/ 0 w 64"/>
              <a:gd name="T13" fmla="*/ 47 h 50"/>
              <a:gd name="T14" fmla="*/ 0 w 64"/>
              <a:gd name="T15" fmla="*/ 46 h 50"/>
              <a:gd name="T16" fmla="*/ 7 w 64"/>
              <a:gd name="T17" fmla="*/ 37 h 50"/>
              <a:gd name="T18" fmla="*/ 6 w 64"/>
              <a:gd name="T19" fmla="*/ 34 h 50"/>
              <a:gd name="T20" fmla="*/ 5 w 64"/>
              <a:gd name="T21" fmla="*/ 30 h 50"/>
              <a:gd name="T22" fmla="*/ 25 w 64"/>
              <a:gd name="T23" fmla="*/ 8 h 50"/>
              <a:gd name="T24" fmla="*/ 52 w 64"/>
              <a:gd name="T25" fmla="*/ 3 h 50"/>
              <a:gd name="T26" fmla="*/ 58 w 64"/>
              <a:gd name="T27" fmla="*/ 0 h 50"/>
              <a:gd name="T28" fmla="*/ 64 w 64"/>
              <a:gd name="T29" fmla="*/ 13 h 50"/>
              <a:gd name="T30" fmla="*/ 63 w 64"/>
              <a:gd name="T31" fmla="*/ 20 h 50"/>
              <a:gd name="T32" fmla="*/ 43 w 64"/>
              <a:gd name="T33" fmla="*/ 18 h 50"/>
              <a:gd name="T34" fmla="*/ 14 w 64"/>
              <a:gd name="T35" fmla="*/ 32 h 50"/>
              <a:gd name="T36" fmla="*/ 13 w 64"/>
              <a:gd name="T37" fmla="*/ 34 h 50"/>
              <a:gd name="T38" fmla="*/ 16 w 64"/>
              <a:gd name="T39" fmla="*/ 36 h 50"/>
              <a:gd name="T40" fmla="*/ 17 w 64"/>
              <a:gd name="T41" fmla="*/ 36 h 50"/>
              <a:gd name="T42" fmla="*/ 22 w 64"/>
              <a:gd name="T43" fmla="*/ 31 h 50"/>
              <a:gd name="T44" fmla="*/ 43 w 64"/>
              <a:gd name="T45" fmla="*/ 23 h 50"/>
              <a:gd name="T46" fmla="*/ 45 w 64"/>
              <a:gd name="T47" fmla="*/ 20 h 50"/>
              <a:gd name="T48" fmla="*/ 43 w 64"/>
              <a:gd name="T49" fmla="*/ 18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4"/>
              <a:gd name="T76" fmla="*/ 0 h 50"/>
              <a:gd name="T77" fmla="*/ 64 w 64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7" name="Rounded Rectangle 13"/>
          <p:cNvSpPr>
            <a:spLocks noChangeArrowheads="1"/>
          </p:cNvSpPr>
          <p:nvPr/>
        </p:nvSpPr>
        <p:spPr bwMode="auto">
          <a:xfrm>
            <a:off x="3941317" y="4045674"/>
            <a:ext cx="1012825" cy="1014412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2540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sym typeface="Calibri" panose="020F0502020204030204" charset="0"/>
            </a:endParaRPr>
          </a:p>
        </p:txBody>
      </p:sp>
      <p:sp>
        <p:nvSpPr>
          <p:cNvPr id="28" name="Freeform 145"/>
          <p:cNvSpPr>
            <a:spLocks noChangeAspect="1" noChangeArrowheads="1"/>
          </p:cNvSpPr>
          <p:nvPr/>
        </p:nvSpPr>
        <p:spPr bwMode="auto">
          <a:xfrm>
            <a:off x="4227067" y="4180611"/>
            <a:ext cx="441325" cy="381000"/>
          </a:xfrm>
          <a:custGeom>
            <a:avLst/>
            <a:gdLst>
              <a:gd name="T0" fmla="*/ 64 w 64"/>
              <a:gd name="T1" fmla="*/ 51 h 55"/>
              <a:gd name="T2" fmla="*/ 60 w 64"/>
              <a:gd name="T3" fmla="*/ 55 h 55"/>
              <a:gd name="T4" fmla="*/ 49 w 64"/>
              <a:gd name="T5" fmla="*/ 55 h 55"/>
              <a:gd name="T6" fmla="*/ 45 w 64"/>
              <a:gd name="T7" fmla="*/ 51 h 55"/>
              <a:gd name="T8" fmla="*/ 45 w 64"/>
              <a:gd name="T9" fmla="*/ 40 h 55"/>
              <a:gd name="T10" fmla="*/ 49 w 64"/>
              <a:gd name="T11" fmla="*/ 36 h 55"/>
              <a:gd name="T12" fmla="*/ 52 w 64"/>
              <a:gd name="T13" fmla="*/ 36 h 55"/>
              <a:gd name="T14" fmla="*/ 52 w 64"/>
              <a:gd name="T15" fmla="*/ 30 h 55"/>
              <a:gd name="T16" fmla="*/ 34 w 64"/>
              <a:gd name="T17" fmla="*/ 30 h 55"/>
              <a:gd name="T18" fmla="*/ 34 w 64"/>
              <a:gd name="T19" fmla="*/ 36 h 55"/>
              <a:gd name="T20" fmla="*/ 37 w 64"/>
              <a:gd name="T21" fmla="*/ 36 h 55"/>
              <a:gd name="T22" fmla="*/ 41 w 64"/>
              <a:gd name="T23" fmla="*/ 40 h 55"/>
              <a:gd name="T24" fmla="*/ 41 w 64"/>
              <a:gd name="T25" fmla="*/ 51 h 55"/>
              <a:gd name="T26" fmla="*/ 37 w 64"/>
              <a:gd name="T27" fmla="*/ 55 h 55"/>
              <a:gd name="T28" fmla="*/ 26 w 64"/>
              <a:gd name="T29" fmla="*/ 55 h 55"/>
              <a:gd name="T30" fmla="*/ 23 w 64"/>
              <a:gd name="T31" fmla="*/ 51 h 55"/>
              <a:gd name="T32" fmla="*/ 23 w 64"/>
              <a:gd name="T33" fmla="*/ 40 h 55"/>
              <a:gd name="T34" fmla="*/ 26 w 64"/>
              <a:gd name="T35" fmla="*/ 36 h 55"/>
              <a:gd name="T36" fmla="*/ 29 w 64"/>
              <a:gd name="T37" fmla="*/ 36 h 55"/>
              <a:gd name="T38" fmla="*/ 29 w 64"/>
              <a:gd name="T39" fmla="*/ 30 h 55"/>
              <a:gd name="T40" fmla="*/ 11 w 64"/>
              <a:gd name="T41" fmla="*/ 30 h 55"/>
              <a:gd name="T42" fmla="*/ 11 w 64"/>
              <a:gd name="T43" fmla="*/ 36 h 55"/>
              <a:gd name="T44" fmla="*/ 15 w 64"/>
              <a:gd name="T45" fmla="*/ 36 h 55"/>
              <a:gd name="T46" fmla="*/ 18 w 64"/>
              <a:gd name="T47" fmla="*/ 40 h 55"/>
              <a:gd name="T48" fmla="*/ 18 w 64"/>
              <a:gd name="T49" fmla="*/ 51 h 55"/>
              <a:gd name="T50" fmla="*/ 15 w 64"/>
              <a:gd name="T51" fmla="*/ 55 h 55"/>
              <a:gd name="T52" fmla="*/ 3 w 64"/>
              <a:gd name="T53" fmla="*/ 55 h 55"/>
              <a:gd name="T54" fmla="*/ 0 w 64"/>
              <a:gd name="T55" fmla="*/ 51 h 55"/>
              <a:gd name="T56" fmla="*/ 0 w 64"/>
              <a:gd name="T57" fmla="*/ 40 h 55"/>
              <a:gd name="T58" fmla="*/ 3 w 64"/>
              <a:gd name="T59" fmla="*/ 36 h 55"/>
              <a:gd name="T60" fmla="*/ 7 w 64"/>
              <a:gd name="T61" fmla="*/ 36 h 55"/>
              <a:gd name="T62" fmla="*/ 7 w 64"/>
              <a:gd name="T63" fmla="*/ 30 h 55"/>
              <a:gd name="T64" fmla="*/ 11 w 64"/>
              <a:gd name="T65" fmla="*/ 25 h 55"/>
              <a:gd name="T66" fmla="*/ 29 w 64"/>
              <a:gd name="T67" fmla="*/ 25 h 55"/>
              <a:gd name="T68" fmla="*/ 29 w 64"/>
              <a:gd name="T69" fmla="*/ 18 h 55"/>
              <a:gd name="T70" fmla="*/ 26 w 64"/>
              <a:gd name="T71" fmla="*/ 18 h 55"/>
              <a:gd name="T72" fmla="*/ 23 w 64"/>
              <a:gd name="T73" fmla="*/ 15 h 55"/>
              <a:gd name="T74" fmla="*/ 23 w 64"/>
              <a:gd name="T75" fmla="*/ 3 h 55"/>
              <a:gd name="T76" fmla="*/ 26 w 64"/>
              <a:gd name="T77" fmla="*/ 0 h 55"/>
              <a:gd name="T78" fmla="*/ 37 w 64"/>
              <a:gd name="T79" fmla="*/ 0 h 55"/>
              <a:gd name="T80" fmla="*/ 41 w 64"/>
              <a:gd name="T81" fmla="*/ 3 h 55"/>
              <a:gd name="T82" fmla="*/ 41 w 64"/>
              <a:gd name="T83" fmla="*/ 15 h 55"/>
              <a:gd name="T84" fmla="*/ 37 w 64"/>
              <a:gd name="T85" fmla="*/ 18 h 55"/>
              <a:gd name="T86" fmla="*/ 34 w 64"/>
              <a:gd name="T87" fmla="*/ 18 h 55"/>
              <a:gd name="T88" fmla="*/ 34 w 64"/>
              <a:gd name="T89" fmla="*/ 25 h 55"/>
              <a:gd name="T90" fmla="*/ 52 w 64"/>
              <a:gd name="T91" fmla="*/ 25 h 55"/>
              <a:gd name="T92" fmla="*/ 57 w 64"/>
              <a:gd name="T93" fmla="*/ 30 h 55"/>
              <a:gd name="T94" fmla="*/ 57 w 64"/>
              <a:gd name="T95" fmla="*/ 36 h 55"/>
              <a:gd name="T96" fmla="*/ 60 w 64"/>
              <a:gd name="T97" fmla="*/ 36 h 55"/>
              <a:gd name="T98" fmla="*/ 64 w 64"/>
              <a:gd name="T99" fmla="*/ 40 h 55"/>
              <a:gd name="T100" fmla="*/ 64 w 64"/>
              <a:gd name="T101" fmla="*/ 51 h 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"/>
              <a:gd name="T154" fmla="*/ 0 h 55"/>
              <a:gd name="T155" fmla="*/ 64 w 64"/>
              <a:gd name="T156" fmla="*/ 55 h 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29" name="Rounded Rectangle 12"/>
          <p:cNvSpPr>
            <a:spLocks noChangeArrowheads="1"/>
          </p:cNvSpPr>
          <p:nvPr/>
        </p:nvSpPr>
        <p:spPr bwMode="auto">
          <a:xfrm>
            <a:off x="5225604" y="4045674"/>
            <a:ext cx="1014412" cy="1014412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254000" dist="508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sym typeface="Calibri" panose="020F0502020204030204" charset="0"/>
            </a:endParaRPr>
          </a:p>
        </p:txBody>
      </p:sp>
      <p:sp>
        <p:nvSpPr>
          <p:cNvPr id="34" name="Freeform 100"/>
          <p:cNvSpPr>
            <a:spLocks noChangeAspect="1" noEditPoints="1" noChangeArrowheads="1"/>
          </p:cNvSpPr>
          <p:nvPr/>
        </p:nvSpPr>
        <p:spPr bwMode="auto">
          <a:xfrm>
            <a:off x="5505005" y="4153625"/>
            <a:ext cx="454025" cy="434975"/>
          </a:xfrm>
          <a:custGeom>
            <a:avLst/>
            <a:gdLst>
              <a:gd name="T0" fmla="*/ 63 w 67"/>
              <a:gd name="T1" fmla="*/ 49 h 64"/>
              <a:gd name="T2" fmla="*/ 58 w 67"/>
              <a:gd name="T3" fmla="*/ 44 h 64"/>
              <a:gd name="T4" fmla="*/ 54 w 67"/>
              <a:gd name="T5" fmla="*/ 48 h 64"/>
              <a:gd name="T6" fmla="*/ 63 w 67"/>
              <a:gd name="T7" fmla="*/ 57 h 64"/>
              <a:gd name="T8" fmla="*/ 64 w 67"/>
              <a:gd name="T9" fmla="*/ 60 h 64"/>
              <a:gd name="T10" fmla="*/ 59 w 67"/>
              <a:gd name="T11" fmla="*/ 64 h 64"/>
              <a:gd name="T12" fmla="*/ 56 w 67"/>
              <a:gd name="T13" fmla="*/ 63 h 64"/>
              <a:gd name="T14" fmla="*/ 29 w 67"/>
              <a:gd name="T15" fmla="*/ 36 h 64"/>
              <a:gd name="T16" fmla="*/ 15 w 67"/>
              <a:gd name="T17" fmla="*/ 42 h 64"/>
              <a:gd name="T18" fmla="*/ 0 w 67"/>
              <a:gd name="T19" fmla="*/ 27 h 64"/>
              <a:gd name="T20" fmla="*/ 26 w 67"/>
              <a:gd name="T21" fmla="*/ 0 h 64"/>
              <a:gd name="T22" fmla="*/ 41 w 67"/>
              <a:gd name="T23" fmla="*/ 15 h 64"/>
              <a:gd name="T24" fmla="*/ 36 w 67"/>
              <a:gd name="T25" fmla="*/ 30 h 64"/>
              <a:gd name="T26" fmla="*/ 50 w 67"/>
              <a:gd name="T27" fmla="*/ 44 h 64"/>
              <a:gd name="T28" fmla="*/ 54 w 67"/>
              <a:gd name="T29" fmla="*/ 40 h 64"/>
              <a:gd name="T30" fmla="*/ 49 w 67"/>
              <a:gd name="T31" fmla="*/ 35 h 64"/>
              <a:gd name="T32" fmla="*/ 54 w 67"/>
              <a:gd name="T33" fmla="*/ 31 h 64"/>
              <a:gd name="T34" fmla="*/ 55 w 67"/>
              <a:gd name="T35" fmla="*/ 31 h 64"/>
              <a:gd name="T36" fmla="*/ 67 w 67"/>
              <a:gd name="T37" fmla="*/ 44 h 64"/>
              <a:gd name="T38" fmla="*/ 63 w 67"/>
              <a:gd name="T39" fmla="*/ 49 h 64"/>
              <a:gd name="T40" fmla="*/ 25 w 67"/>
              <a:gd name="T41" fmla="*/ 8 h 64"/>
              <a:gd name="T42" fmla="*/ 18 w 67"/>
              <a:gd name="T43" fmla="*/ 16 h 64"/>
              <a:gd name="T44" fmla="*/ 19 w 67"/>
              <a:gd name="T45" fmla="*/ 19 h 64"/>
              <a:gd name="T46" fmla="*/ 15 w 67"/>
              <a:gd name="T47" fmla="*/ 18 h 64"/>
              <a:gd name="T48" fmla="*/ 7 w 67"/>
              <a:gd name="T49" fmla="*/ 26 h 64"/>
              <a:gd name="T50" fmla="*/ 15 w 67"/>
              <a:gd name="T51" fmla="*/ 34 h 64"/>
              <a:gd name="T52" fmla="*/ 23 w 67"/>
              <a:gd name="T53" fmla="*/ 26 h 64"/>
              <a:gd name="T54" fmla="*/ 22 w 67"/>
              <a:gd name="T55" fmla="*/ 23 h 64"/>
              <a:gd name="T56" fmla="*/ 25 w 67"/>
              <a:gd name="T57" fmla="*/ 24 h 64"/>
              <a:gd name="T58" fmla="*/ 33 w 67"/>
              <a:gd name="T59" fmla="*/ 16 h 64"/>
              <a:gd name="T60" fmla="*/ 25 w 67"/>
              <a:gd name="T61" fmla="*/ 8 h 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7"/>
              <a:gd name="T94" fmla="*/ 0 h 64"/>
              <a:gd name="T95" fmla="*/ 67 w 67"/>
              <a:gd name="T96" fmla="*/ 64 h 6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sz="3100">
              <a:solidFill>
                <a:schemeClr val="bg1"/>
              </a:solidFill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7" name="TextBox 13"/>
          <p:cNvSpPr>
            <a:spLocks noChangeArrowheads="1"/>
          </p:cNvSpPr>
          <p:nvPr/>
        </p:nvSpPr>
        <p:spPr bwMode="auto">
          <a:xfrm>
            <a:off x="1493838" y="4683849"/>
            <a:ext cx="855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>
            <a:spLocks noChangeArrowheads="1"/>
          </p:cNvSpPr>
          <p:nvPr/>
        </p:nvSpPr>
        <p:spPr bwMode="auto">
          <a:xfrm>
            <a:off x="2747963" y="4683849"/>
            <a:ext cx="8556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>
            <a:spLocks noChangeArrowheads="1"/>
          </p:cNvSpPr>
          <p:nvPr/>
        </p:nvSpPr>
        <p:spPr bwMode="auto">
          <a:xfrm>
            <a:off x="4032250" y="4683849"/>
            <a:ext cx="8556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>
            <a:spLocks noChangeArrowheads="1"/>
          </p:cNvSpPr>
          <p:nvPr/>
        </p:nvSpPr>
        <p:spPr bwMode="auto">
          <a:xfrm>
            <a:off x="5313934" y="4683849"/>
            <a:ext cx="854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53" name="等腰三角形 52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2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/>
      <p:bldP spid="14" grpId="0"/>
      <p:bldP spid="18" grpId="0" bldLvl="0" animBg="1"/>
      <p:bldP spid="19" grpId="0" bldLvl="0" animBg="1"/>
      <p:bldP spid="20" grpId="0" bldLvl="0" animBg="1"/>
      <p:bldP spid="21" grpId="0" bldLvl="0" animBg="1"/>
      <p:bldP spid="27" grpId="0" bldLvl="0" animBg="1"/>
      <p:bldP spid="28" grpId="0" bldLvl="0" animBg="1"/>
      <p:bldP spid="29" grpId="0" bldLvl="0" animBg="1"/>
      <p:bldP spid="34" grpId="0" bldLvl="0" animBg="1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8189878" y="2041814"/>
            <a:ext cx="2420148" cy="3426122"/>
            <a:chOff x="8105666" y="2060848"/>
            <a:chExt cx="2420148" cy="34261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0" name="Picture 2" descr="D:\desktop\未标题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666" y="2060848"/>
              <a:ext cx="2420148" cy="3426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矩形 50"/>
            <p:cNvSpPr/>
            <p:nvPr/>
          </p:nvSpPr>
          <p:spPr>
            <a:xfrm>
              <a:off x="8263513" y="2348880"/>
              <a:ext cx="2104454" cy="2829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bg1"/>
                </a:solidFill>
                <a:latin typeface="Avant GardeBook" pitchFamily="50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8474725" y="2456847"/>
            <a:ext cx="2104454" cy="282918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  <a:latin typeface="Avant GardeBook" pitchFamily="50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730123" y="3365705"/>
            <a:ext cx="1051904" cy="2201985"/>
            <a:chOff x="7660961" y="3429000"/>
            <a:chExt cx="1051904" cy="22019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4" name="Picture 3" descr="D:\desktop\未标题-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0961" y="3429000"/>
              <a:ext cx="1051904" cy="2201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矩形 54"/>
            <p:cNvSpPr/>
            <p:nvPr/>
          </p:nvSpPr>
          <p:spPr>
            <a:xfrm>
              <a:off x="7754865" y="3763472"/>
              <a:ext cx="864096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chemeClr val="bg1"/>
                </a:solidFill>
                <a:latin typeface="Avant GardeBook" pitchFamily="50" charset="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7824027" y="3700176"/>
            <a:ext cx="879146" cy="155643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bg1"/>
              </a:solidFill>
              <a:latin typeface="Avant GardeBook" pitchFamily="50" charset="0"/>
            </a:endParaRPr>
          </a:p>
        </p:txBody>
      </p:sp>
      <p:sp>
        <p:nvSpPr>
          <p:cNvPr id="57" name="TextBox 38"/>
          <p:cNvSpPr txBox="1"/>
          <p:nvPr/>
        </p:nvSpPr>
        <p:spPr>
          <a:xfrm>
            <a:off x="1480479" y="2879360"/>
            <a:ext cx="1802579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9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9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39"/>
          <p:cNvSpPr txBox="1"/>
          <p:nvPr/>
        </p:nvSpPr>
        <p:spPr>
          <a:xfrm>
            <a:off x="1480477" y="2458787"/>
            <a:ext cx="1802581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9" name="TextBox 40"/>
          <p:cNvSpPr txBox="1"/>
          <p:nvPr/>
        </p:nvSpPr>
        <p:spPr>
          <a:xfrm>
            <a:off x="1480478" y="1901728"/>
            <a:ext cx="750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</a:rPr>
              <a:t>01.</a:t>
            </a:r>
            <a:endParaRPr lang="en-US" altLang="zh-CN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0" name="TextBox 41"/>
          <p:cNvSpPr txBox="1"/>
          <p:nvPr/>
        </p:nvSpPr>
        <p:spPr>
          <a:xfrm>
            <a:off x="3453876" y="2879360"/>
            <a:ext cx="1802579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9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9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42"/>
          <p:cNvSpPr txBox="1"/>
          <p:nvPr/>
        </p:nvSpPr>
        <p:spPr>
          <a:xfrm>
            <a:off x="3453874" y="2458787"/>
            <a:ext cx="1802581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2" name="TextBox 43"/>
          <p:cNvSpPr txBox="1"/>
          <p:nvPr/>
        </p:nvSpPr>
        <p:spPr>
          <a:xfrm>
            <a:off x="3453875" y="1901728"/>
            <a:ext cx="833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</a:rPr>
              <a:t>02.</a:t>
            </a:r>
            <a:endParaRPr lang="en-US" altLang="zh-CN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3" name="TextBox 44"/>
          <p:cNvSpPr txBox="1"/>
          <p:nvPr/>
        </p:nvSpPr>
        <p:spPr>
          <a:xfrm>
            <a:off x="5427274" y="2879360"/>
            <a:ext cx="1802579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9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9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45"/>
          <p:cNvSpPr txBox="1"/>
          <p:nvPr/>
        </p:nvSpPr>
        <p:spPr>
          <a:xfrm>
            <a:off x="5427272" y="2458787"/>
            <a:ext cx="1802581" cy="41549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65" name="TextBox 46"/>
          <p:cNvSpPr txBox="1"/>
          <p:nvPr/>
        </p:nvSpPr>
        <p:spPr>
          <a:xfrm>
            <a:off x="5427273" y="1901728"/>
            <a:ext cx="827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Impact" panose="020B0806030902050204" pitchFamily="34" charset="0"/>
              </a:rPr>
              <a:t>03.</a:t>
            </a:r>
            <a:endParaRPr lang="en-US" altLang="zh-CN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66" name="图表 65"/>
          <p:cNvGraphicFramePr/>
          <p:nvPr/>
        </p:nvGraphicFramePr>
        <p:xfrm>
          <a:off x="1465428" y="3879910"/>
          <a:ext cx="5602979" cy="160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4" name="等腰三角形 3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2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56" grpId="0" bldLvl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Graphic spid="6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76465" y="1214651"/>
            <a:ext cx="3261815" cy="3261815"/>
          </a:xfrm>
          <a:prstGeom prst="ellipse">
            <a:avLst/>
          </a:prstGeom>
          <a:noFill/>
          <a:ln>
            <a:solidFill>
              <a:srgbClr val="1DFFF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94325" y="832513"/>
            <a:ext cx="4026091" cy="4026090"/>
          </a:xfrm>
          <a:prstGeom prst="ellips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9396915">
            <a:off x="6119675" y="4264049"/>
            <a:ext cx="355100" cy="300799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151223" y="2076639"/>
            <a:ext cx="144000" cy="144000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5939389" y="4537880"/>
            <a:ext cx="313899" cy="259308"/>
          </a:xfrm>
          <a:prstGeom prst="triangle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5390767" y="5175995"/>
            <a:ext cx="1637732" cy="423081"/>
          </a:xfrm>
          <a:prstGeom prst="roundRect">
            <a:avLst>
              <a:gd name="adj" fmla="val 50000"/>
            </a:avLst>
          </a:prstGeom>
          <a:solidFill>
            <a:srgbClr val="0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255616" y="5230164"/>
            <a:ext cx="19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10246" y="5486315"/>
            <a:ext cx="457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spc="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项目成果展示</a:t>
            </a:r>
            <a:endParaRPr lang="zh-CN" altLang="en-US" sz="3200" b="1" spc="6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8720" y="871855"/>
            <a:ext cx="1970405" cy="3769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3900" i="1">
                <a:solidFill>
                  <a:srgbClr val="16F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charset="-122"/>
                <a:ea typeface="思源黑体 Bold" panose="020B0800000000000000" charset="-122"/>
              </a:rPr>
              <a:t>3</a:t>
            </a:r>
            <a:endParaRPr lang="en-US" altLang="zh-CN" sz="23900" i="1">
              <a:solidFill>
                <a:srgbClr val="16FE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11953 0.01204 0.14804 -0.29884 0.08528 -0.38194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190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4" grpId="0" bldLvl="0" animBg="1"/>
      <p:bldP spid="4" grpId="1" bldLvl="0" animBg="1"/>
      <p:bldP spid="4" grpId="2" bldLvl="0" animBg="1"/>
      <p:bldP spid="12" grpId="0" bldLvl="0" animBg="1"/>
      <p:bldP spid="10" grpId="0" bldLvl="0" animBg="1"/>
      <p:bldP spid="10" grpId="1" bldLvl="0" animBg="1"/>
      <p:bldP spid="35" grpId="0" bldLvl="0" animBg="1"/>
      <p:bldP spid="3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" name="图表 25"/>
          <p:cNvGraphicFramePr/>
          <p:nvPr/>
        </p:nvGraphicFramePr>
        <p:xfrm>
          <a:off x="316299" y="890191"/>
          <a:ext cx="2105819" cy="140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9" name="图表 28"/>
          <p:cNvGraphicFramePr/>
          <p:nvPr/>
        </p:nvGraphicFramePr>
        <p:xfrm>
          <a:off x="3330960" y="890191"/>
          <a:ext cx="2105819" cy="140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图表 31"/>
          <p:cNvGraphicFramePr/>
          <p:nvPr/>
        </p:nvGraphicFramePr>
        <p:xfrm>
          <a:off x="316299" y="3693658"/>
          <a:ext cx="2105819" cy="140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图表 34"/>
          <p:cNvGraphicFramePr/>
          <p:nvPr/>
        </p:nvGraphicFramePr>
        <p:xfrm>
          <a:off x="3330960" y="3693658"/>
          <a:ext cx="2105819" cy="140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1" name="组合 40"/>
          <p:cNvGrpSpPr/>
          <p:nvPr/>
        </p:nvGrpSpPr>
        <p:grpSpPr>
          <a:xfrm>
            <a:off x="776934" y="1798010"/>
            <a:ext cx="2281255" cy="4144797"/>
            <a:chOff x="766614" y="1588459"/>
            <a:chExt cx="2281255" cy="4144797"/>
          </a:xfrm>
        </p:grpSpPr>
        <p:sp>
          <p:nvSpPr>
            <p:cNvPr id="42" name="MH_Other_1"/>
            <p:cNvSpPr/>
            <p:nvPr>
              <p:custDataLst>
                <p:tags r:id="rId6"/>
              </p:custDataLst>
            </p:nvPr>
          </p:nvSpPr>
          <p:spPr>
            <a:xfrm>
              <a:off x="766614" y="1588459"/>
              <a:ext cx="2281255" cy="1731670"/>
            </a:xfrm>
            <a:prstGeom prst="rect">
              <a:avLst/>
            </a:prstGeom>
            <a:solidFill>
              <a:srgbClr val="EEEEEE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MH_Picture_1"/>
            <p:cNvSpPr/>
            <p:nvPr>
              <p:custDataLst>
                <p:tags r:id="rId7"/>
              </p:custDataLst>
            </p:nvPr>
          </p:nvSpPr>
          <p:spPr>
            <a:xfrm>
              <a:off x="941276" y="1740106"/>
              <a:ext cx="1931931" cy="1476107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932" tIns="50964" rIns="101932" bIns="50964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960561" y="3899825"/>
              <a:ext cx="1738904" cy="536766"/>
              <a:chOff x="755736" y="3075806"/>
              <a:chExt cx="1440000" cy="400050"/>
            </a:xfrm>
          </p:grpSpPr>
          <p:sp>
            <p:nvSpPr>
              <p:cNvPr id="3" name="圆角矩形 11"/>
              <p:cNvSpPr/>
              <p:nvPr/>
            </p:nvSpPr>
            <p:spPr>
              <a:xfrm>
                <a:off x="755736" y="3095831"/>
                <a:ext cx="1440000" cy="3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MH_SubTitle_1"/>
              <p:cNvSpPr/>
              <p:nvPr>
                <p:custDataLst>
                  <p:tags r:id="rId9"/>
                </p:custDataLst>
              </p:nvPr>
            </p:nvSpPr>
            <p:spPr>
              <a:xfrm>
                <a:off x="838231" y="3075806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产品一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MH_Text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44039" y="4670592"/>
              <a:ext cx="1980419" cy="10626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1932" tIns="50964" rIns="101932" bIns="50964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60940" y="1798010"/>
            <a:ext cx="2281256" cy="4144797"/>
            <a:chOff x="3550621" y="1588459"/>
            <a:chExt cx="2281256" cy="4144797"/>
          </a:xfrm>
        </p:grpSpPr>
        <p:sp>
          <p:nvSpPr>
            <p:cNvPr id="49" name="MH_Other_2"/>
            <p:cNvSpPr/>
            <p:nvPr>
              <p:custDataLst>
                <p:tags r:id="rId11"/>
              </p:custDataLst>
            </p:nvPr>
          </p:nvSpPr>
          <p:spPr>
            <a:xfrm>
              <a:off x="3550621" y="1588459"/>
              <a:ext cx="2281256" cy="1731670"/>
            </a:xfrm>
            <a:prstGeom prst="rect">
              <a:avLst/>
            </a:prstGeom>
            <a:solidFill>
              <a:srgbClr val="EEEEEE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MH_Picture_2"/>
            <p:cNvSpPr/>
            <p:nvPr>
              <p:custDataLst>
                <p:tags r:id="rId12"/>
              </p:custDataLst>
            </p:nvPr>
          </p:nvSpPr>
          <p:spPr>
            <a:xfrm>
              <a:off x="3725283" y="1740106"/>
              <a:ext cx="1931932" cy="1476107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932" tIns="50964" rIns="101932" bIns="50964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MH_Text_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728689" y="4670592"/>
              <a:ext cx="1980419" cy="10626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1932" tIns="50964" rIns="101932" bIns="50964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749006" y="3872957"/>
              <a:ext cx="1738904" cy="536766"/>
              <a:chOff x="755736" y="3075806"/>
              <a:chExt cx="1440000" cy="400050"/>
            </a:xfrm>
          </p:grpSpPr>
          <p:sp>
            <p:nvSpPr>
              <p:cNvPr id="7" name="圆角矩形 18"/>
              <p:cNvSpPr/>
              <p:nvPr/>
            </p:nvSpPr>
            <p:spPr>
              <a:xfrm>
                <a:off x="755736" y="3095831"/>
                <a:ext cx="1440000" cy="3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MH_SubTitle_1"/>
              <p:cNvSpPr/>
              <p:nvPr>
                <p:custDataLst>
                  <p:tags r:id="rId15"/>
                </p:custDataLst>
              </p:nvPr>
            </p:nvSpPr>
            <p:spPr>
              <a:xfrm>
                <a:off x="838231" y="3075806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产品二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346958" y="1798010"/>
            <a:ext cx="2281256" cy="4144797"/>
            <a:chOff x="6336639" y="1588459"/>
            <a:chExt cx="2281256" cy="4144797"/>
          </a:xfrm>
        </p:grpSpPr>
        <p:sp>
          <p:nvSpPr>
            <p:cNvPr id="11" name="MH_Other_3"/>
            <p:cNvSpPr/>
            <p:nvPr>
              <p:custDataLst>
                <p:tags r:id="rId16"/>
              </p:custDataLst>
            </p:nvPr>
          </p:nvSpPr>
          <p:spPr>
            <a:xfrm>
              <a:off x="6336639" y="1588459"/>
              <a:ext cx="2281256" cy="1731670"/>
            </a:xfrm>
            <a:prstGeom prst="rect">
              <a:avLst/>
            </a:prstGeom>
            <a:solidFill>
              <a:srgbClr val="EEEEEE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MH_Picture_3"/>
            <p:cNvSpPr/>
            <p:nvPr>
              <p:custDataLst>
                <p:tags r:id="rId17"/>
              </p:custDataLst>
            </p:nvPr>
          </p:nvSpPr>
          <p:spPr>
            <a:xfrm>
              <a:off x="6511345" y="1740106"/>
              <a:ext cx="1931932" cy="1476107"/>
            </a:xfrm>
            <a:prstGeom prst="rect">
              <a:avLst/>
            </a:prstGeom>
            <a:blipFill dpi="0" rotWithShape="1">
              <a:blip r:embed="rId18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932" tIns="50964" rIns="101932" bIns="50964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MH_Text_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13340" y="4670592"/>
              <a:ext cx="1980419" cy="10626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1932" tIns="50964" rIns="101932" bIns="50964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6537447" y="3872957"/>
              <a:ext cx="1738904" cy="536766"/>
              <a:chOff x="755736" y="3075806"/>
              <a:chExt cx="1440000" cy="400050"/>
            </a:xfrm>
          </p:grpSpPr>
          <p:sp>
            <p:nvSpPr>
              <p:cNvPr id="60" name="圆角矩形 25"/>
              <p:cNvSpPr/>
              <p:nvPr/>
            </p:nvSpPr>
            <p:spPr>
              <a:xfrm>
                <a:off x="755736" y="3095831"/>
                <a:ext cx="1440000" cy="3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MH_SubTitle_1"/>
              <p:cNvSpPr/>
              <p:nvPr>
                <p:custDataLst>
                  <p:tags r:id="rId20"/>
                </p:custDataLst>
              </p:nvPr>
            </p:nvSpPr>
            <p:spPr>
              <a:xfrm>
                <a:off x="838231" y="3075806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产品三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9130887" y="1798010"/>
            <a:ext cx="2281255" cy="4144797"/>
            <a:chOff x="9120567" y="1588459"/>
            <a:chExt cx="2281255" cy="4144797"/>
          </a:xfrm>
        </p:grpSpPr>
        <p:sp>
          <p:nvSpPr>
            <p:cNvPr id="63" name="MH_Other_4"/>
            <p:cNvSpPr/>
            <p:nvPr>
              <p:custDataLst>
                <p:tags r:id="rId21"/>
              </p:custDataLst>
            </p:nvPr>
          </p:nvSpPr>
          <p:spPr>
            <a:xfrm>
              <a:off x="9120567" y="1588459"/>
              <a:ext cx="2281255" cy="1731670"/>
            </a:xfrm>
            <a:prstGeom prst="rect">
              <a:avLst/>
            </a:prstGeom>
            <a:solidFill>
              <a:srgbClr val="EEEEEE"/>
            </a:solidFill>
            <a:ln w="9525">
              <a:solidFill>
                <a:srgbClr val="E0E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MH_Picture_4"/>
            <p:cNvSpPr/>
            <p:nvPr>
              <p:custDataLst>
                <p:tags r:id="rId22"/>
              </p:custDataLst>
            </p:nvPr>
          </p:nvSpPr>
          <p:spPr>
            <a:xfrm>
              <a:off x="9295229" y="1740106"/>
              <a:ext cx="1931931" cy="1476107"/>
            </a:xfrm>
            <a:prstGeom prst="rect">
              <a:avLst/>
            </a:prstGeom>
            <a:blipFill dpi="0" rotWithShape="1">
              <a:blip r:embed="rId2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932" tIns="50964" rIns="101932" bIns="50964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MH_Text_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297990" y="4670592"/>
              <a:ext cx="1980419" cy="10626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1932" tIns="50964" rIns="101932" bIns="50964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zh-CN" altLang="en-US" sz="10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9325889" y="3864401"/>
              <a:ext cx="1738904" cy="536766"/>
              <a:chOff x="755736" y="3075806"/>
              <a:chExt cx="1440000" cy="400050"/>
            </a:xfrm>
          </p:grpSpPr>
          <p:sp>
            <p:nvSpPr>
              <p:cNvPr id="67" name="圆角矩形 32"/>
              <p:cNvSpPr/>
              <p:nvPr/>
            </p:nvSpPr>
            <p:spPr>
              <a:xfrm>
                <a:off x="755736" y="3082183"/>
                <a:ext cx="1440000" cy="360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MH_SubTitle_1"/>
              <p:cNvSpPr/>
              <p:nvPr>
                <p:custDataLst>
                  <p:tags r:id="rId25"/>
                </p:custDataLst>
              </p:nvPr>
            </p:nvSpPr>
            <p:spPr>
              <a:xfrm>
                <a:off x="838231" y="3075806"/>
                <a:ext cx="1275010" cy="4000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产品四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13" name="等腰三角形 12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3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Graphic spid="29" grpId="0">
        <p:bldAsOne/>
      </p:bldGraphic>
      <p:bldGraphic spid="32" grpId="0">
        <p:bldAsOne/>
      </p:bldGraphic>
      <p:bldGraphic spid="3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9050" y="0"/>
            <a:ext cx="12239625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68" y="2929156"/>
            <a:ext cx="1541022" cy="3928442"/>
          </a:xfrm>
          <a:prstGeom prst="rect">
            <a:avLst/>
          </a:prstGeom>
        </p:spPr>
      </p:pic>
      <p:sp>
        <p:nvSpPr>
          <p:cNvPr id="40" name="TextBox 8"/>
          <p:cNvSpPr txBox="1"/>
          <p:nvPr/>
        </p:nvSpPr>
        <p:spPr>
          <a:xfrm>
            <a:off x="1631504" y="4078725"/>
            <a:ext cx="1649908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培训课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9"/>
          <p:cNvSpPr txBox="1"/>
          <p:nvPr/>
        </p:nvSpPr>
        <p:spPr>
          <a:xfrm>
            <a:off x="3459134" y="3075116"/>
            <a:ext cx="164831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电脑室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10"/>
          <p:cNvSpPr txBox="1"/>
          <p:nvPr/>
        </p:nvSpPr>
        <p:spPr>
          <a:xfrm>
            <a:off x="5343817" y="2897394"/>
            <a:ext cx="1540844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11"/>
          <p:cNvSpPr txBox="1"/>
          <p:nvPr/>
        </p:nvSpPr>
        <p:spPr>
          <a:xfrm>
            <a:off x="7151245" y="3075116"/>
            <a:ext cx="168835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辩论赛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2"/>
          <p:cNvSpPr txBox="1"/>
          <p:nvPr/>
        </p:nvSpPr>
        <p:spPr>
          <a:xfrm>
            <a:off x="8839602" y="3990955"/>
            <a:ext cx="168835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健身房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681965" y="2324635"/>
            <a:ext cx="1466042" cy="146604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3390274" y="1441291"/>
            <a:ext cx="1466042" cy="146604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345213" y="1196753"/>
            <a:ext cx="1466042" cy="146604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7243411" y="1441291"/>
            <a:ext cx="1466042" cy="1466041"/>
          </a:xfrm>
          <a:prstGeom prst="ellipse">
            <a:avLst/>
          </a:prstGeom>
          <a:blipFill dpi="0" rotWithShape="1">
            <a:blip r:embed="rId7"/>
            <a:srcRect/>
            <a:stretch>
              <a:fillRect l="-8000" t="-5000" r="-5000" b="-5000"/>
            </a:stretch>
          </a:blip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8966377" y="2329899"/>
            <a:ext cx="1466042" cy="1466041"/>
          </a:xfrm>
          <a:prstGeom prst="ellipse">
            <a:avLst/>
          </a:prstGeom>
          <a:blipFill dpi="0" rotWithShape="1">
            <a:blip r:embed="rId8"/>
            <a:srcRect/>
            <a:stretch>
              <a:fillRect l="-5000" t="-5000" r="-5000" b="-5000"/>
            </a:stretch>
          </a:blipFill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algn="ctr">
              <a:defRPr/>
            </a:pPr>
            <a:endParaRPr lang="zh-CN" altLang="en-US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045130" y="4250741"/>
            <a:ext cx="2100151" cy="369332"/>
            <a:chOff x="4673997" y="2007501"/>
            <a:chExt cx="2100151" cy="369332"/>
          </a:xfrm>
          <a:effectLst/>
        </p:grpSpPr>
        <p:sp>
          <p:nvSpPr>
            <p:cNvPr id="79" name="Round Same Side Corner Rectangle 48"/>
            <p:cNvSpPr/>
            <p:nvPr/>
          </p:nvSpPr>
          <p:spPr>
            <a:xfrm rot="5400000">
              <a:off x="5549770" y="1138820"/>
              <a:ext cx="348606" cy="2100151"/>
            </a:xfrm>
            <a:prstGeom prst="round2SameRect">
              <a:avLst>
                <a:gd name="adj1" fmla="val 50000"/>
                <a:gd name="adj2" fmla="val 50000"/>
              </a:avLst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bg-BG" sz="2400" b="1" spc="300">
                <a:solidFill>
                  <a:schemeClr val="bg1"/>
                </a:solidFill>
              </a:endParaRPr>
            </a:p>
          </p:txBody>
        </p:sp>
        <p:sp>
          <p:nvSpPr>
            <p:cNvPr id="80" name="Rectangle 49"/>
            <p:cNvSpPr/>
            <p:nvPr/>
          </p:nvSpPr>
          <p:spPr>
            <a:xfrm>
              <a:off x="5093127" y="2007501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b="1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成果展示</a:t>
              </a:r>
              <a:endPara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</p:grpSp>
      <p:sp>
        <p:nvSpPr>
          <p:cNvPr id="81" name="TextBox 21"/>
          <p:cNvSpPr txBox="1"/>
          <p:nvPr/>
        </p:nvSpPr>
        <p:spPr>
          <a:xfrm>
            <a:off x="2927648" y="4860966"/>
            <a:ext cx="633670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公司为员工配备生活区域，工作区域，生活区域除了环境优雅的宿舍楼，还有学习教室，篮球场，以及娱乐场所，还配置了电脑室，为公司员工提供舒适便捷的生活方式</a:t>
            </a: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25"/>
          <a:stretch>
            <a:fillRect/>
          </a:stretch>
        </p:blipFill>
        <p:spPr>
          <a:xfrm>
            <a:off x="106148" y="2888775"/>
            <a:ext cx="1934506" cy="39680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13" name="等腰三角形 12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3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9" grpId="0"/>
      <p:bldP spid="70" grpId="0"/>
      <p:bldP spid="71" grpId="0"/>
      <p:bldP spid="72" grpId="0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占位符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73" r="8673"/>
          <a:stretch>
            <a:fillRect/>
          </a:stretch>
        </p:blipFill>
        <p:spPr>
          <a:xfrm>
            <a:off x="795" y="1969215"/>
            <a:ext cx="3044825" cy="2453268"/>
          </a:xfrm>
          <a:prstGeom prst="rect">
            <a:avLst/>
          </a:prstGeom>
        </p:spPr>
      </p:pic>
      <p:pic>
        <p:nvPicPr>
          <p:cNvPr id="13" name="图片占位符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73" r="8673"/>
          <a:stretch>
            <a:fillRect/>
          </a:stretch>
        </p:blipFill>
        <p:spPr>
          <a:xfrm>
            <a:off x="3045619" y="1969215"/>
            <a:ext cx="3044825" cy="2453268"/>
          </a:xfrm>
          <a:prstGeom prst="rect">
            <a:avLst/>
          </a:prstGeom>
        </p:spPr>
      </p:pic>
      <p:pic>
        <p:nvPicPr>
          <p:cNvPr id="14" name="图片占位符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r="8633"/>
          <a:stretch>
            <a:fillRect/>
          </a:stretch>
        </p:blipFill>
        <p:spPr>
          <a:xfrm>
            <a:off x="6088818" y="1969215"/>
            <a:ext cx="3044825" cy="2453268"/>
          </a:xfrm>
          <a:prstGeom prst="rect">
            <a:avLst/>
          </a:prstGeom>
        </p:spPr>
      </p:pic>
      <p:pic>
        <p:nvPicPr>
          <p:cNvPr id="15" name="图片占位符 12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3" r="8643"/>
          <a:stretch>
            <a:fillRect/>
          </a:stretch>
        </p:blipFill>
        <p:spPr>
          <a:xfrm>
            <a:off x="9133641" y="1969215"/>
            <a:ext cx="3057566" cy="2453268"/>
          </a:xfrm>
          <a:prstGeom prst="rect">
            <a:avLst/>
          </a:prstGeom>
        </p:spPr>
      </p:pic>
      <p:sp>
        <p:nvSpPr>
          <p:cNvPr id="16" name="圆角矩形 10"/>
          <p:cNvSpPr/>
          <p:nvPr/>
        </p:nvSpPr>
        <p:spPr>
          <a:xfrm>
            <a:off x="5377413" y="4751698"/>
            <a:ext cx="1981330" cy="34988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 spc="300" dirty="0">
                <a:solidFill>
                  <a:schemeClr val="bg1"/>
                </a:solidFill>
              </a:rPr>
              <a:t>添加标题</a:t>
            </a:r>
            <a:endParaRPr lang="zh-CN" altLang="en-US" b="1" spc="300" dirty="0">
              <a:solidFill>
                <a:schemeClr val="bg1"/>
              </a:solidFill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1777901" y="5231845"/>
            <a:ext cx="871058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点击输入简要文字解说，解说文字尽量概括精炼，不用多余的文字精准的 解说所提炼的核心概念。点击输入简要文字解说，解说文字尽量概括精炼，不用多余的文字修饰，简洁精准的 解说所提炼的核心概念。</a:t>
            </a:r>
            <a:endParaRPr lang="en-US" altLang="zh-CN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5" name="等腰三角形 4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3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矩形 3"/>
          <p:cNvSpPr>
            <a:spLocks noMove="1"/>
          </p:cNvSpPr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占位符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8250"/>
          <a:stretch>
            <a:fillRect/>
          </a:stretch>
        </p:blipFill>
        <p:spPr>
          <a:xfrm>
            <a:off x="794" y="3597746"/>
            <a:ext cx="6096000" cy="24193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圆角矩形 7"/>
          <p:cNvSpPr/>
          <p:nvPr/>
        </p:nvSpPr>
        <p:spPr>
          <a:xfrm>
            <a:off x="8183878" y="3729608"/>
            <a:ext cx="1443248" cy="32385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bg1"/>
                </a:solidFill>
              </a:rPr>
              <a:t>代用名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221865" y="4087664"/>
            <a:ext cx="3256336" cy="1468440"/>
            <a:chOff x="1054646" y="4005064"/>
            <a:chExt cx="2445891" cy="1468440"/>
          </a:xfrm>
        </p:grpSpPr>
        <p:sp>
          <p:nvSpPr>
            <p:cNvPr id="15" name="TextBox 9"/>
            <p:cNvSpPr txBox="1"/>
            <p:nvPr/>
          </p:nvSpPr>
          <p:spPr>
            <a:xfrm>
              <a:off x="1826186" y="4005064"/>
              <a:ext cx="902811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lnSpc>
                  <a:spcPts val="1900"/>
                </a:lnSpc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职位名称</a:t>
              </a:r>
              <a:endPara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54646" y="4365104"/>
              <a:ext cx="2445891" cy="1108400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934838" y="5385792"/>
            <a:ext cx="442664" cy="442664"/>
            <a:chOff x="2342593" y="4679353"/>
            <a:chExt cx="304800" cy="304800"/>
          </a:xfrm>
        </p:grpSpPr>
        <p:sp>
          <p:nvSpPr>
            <p:cNvPr id="6" name="椭圆 5"/>
            <p:cNvSpPr/>
            <p:nvPr/>
          </p:nvSpPr>
          <p:spPr>
            <a:xfrm>
              <a:off x="2342593" y="4679353"/>
              <a:ext cx="304800" cy="304800"/>
            </a:xfrm>
            <a:prstGeom prst="ellipse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任意多边形 13"/>
            <p:cNvSpPr/>
            <p:nvPr/>
          </p:nvSpPr>
          <p:spPr bwMode="auto">
            <a:xfrm>
              <a:off x="2410170" y="4758865"/>
              <a:ext cx="169646" cy="145777"/>
            </a:xfrm>
            <a:custGeom>
              <a:avLst/>
              <a:gdLst>
                <a:gd name="connsiteX0" fmla="*/ 1131888 w 3463925"/>
                <a:gd name="connsiteY0" fmla="*/ 2093913 h 2976563"/>
                <a:gd name="connsiteX1" fmla="*/ 1109662 w 3463925"/>
                <a:gd name="connsiteY1" fmla="*/ 2094703 h 2976563"/>
                <a:gd name="connsiteX2" fmla="*/ 1089025 w 3463925"/>
                <a:gd name="connsiteY2" fmla="*/ 2097863 h 2976563"/>
                <a:gd name="connsiteX3" fmla="*/ 1070769 w 3463925"/>
                <a:gd name="connsiteY3" fmla="*/ 2103394 h 2976563"/>
                <a:gd name="connsiteX4" fmla="*/ 1052512 w 3463925"/>
                <a:gd name="connsiteY4" fmla="*/ 2109714 h 2976563"/>
                <a:gd name="connsiteX5" fmla="*/ 1035050 w 3463925"/>
                <a:gd name="connsiteY5" fmla="*/ 2117614 h 2976563"/>
                <a:gd name="connsiteX6" fmla="*/ 1018381 w 3463925"/>
                <a:gd name="connsiteY6" fmla="*/ 2127885 h 2976563"/>
                <a:gd name="connsiteX7" fmla="*/ 1003300 w 3463925"/>
                <a:gd name="connsiteY7" fmla="*/ 2138155 h 2976563"/>
                <a:gd name="connsiteX8" fmla="*/ 988219 w 3463925"/>
                <a:gd name="connsiteY8" fmla="*/ 2150006 h 2976563"/>
                <a:gd name="connsiteX9" fmla="*/ 976312 w 3463925"/>
                <a:gd name="connsiteY9" fmla="*/ 2163437 h 2976563"/>
                <a:gd name="connsiteX10" fmla="*/ 963612 w 3463925"/>
                <a:gd name="connsiteY10" fmla="*/ 2177657 h 2976563"/>
                <a:gd name="connsiteX11" fmla="*/ 954088 w 3463925"/>
                <a:gd name="connsiteY11" fmla="*/ 2191878 h 2976563"/>
                <a:gd name="connsiteX12" fmla="*/ 944562 w 3463925"/>
                <a:gd name="connsiteY12" fmla="*/ 2207679 h 2976563"/>
                <a:gd name="connsiteX13" fmla="*/ 937419 w 3463925"/>
                <a:gd name="connsiteY13" fmla="*/ 2223480 h 2976563"/>
                <a:gd name="connsiteX14" fmla="*/ 931069 w 3463925"/>
                <a:gd name="connsiteY14" fmla="*/ 2240071 h 2976563"/>
                <a:gd name="connsiteX15" fmla="*/ 927100 w 3463925"/>
                <a:gd name="connsiteY15" fmla="*/ 2256662 h 2976563"/>
                <a:gd name="connsiteX16" fmla="*/ 923925 w 3463925"/>
                <a:gd name="connsiteY16" fmla="*/ 2273253 h 2976563"/>
                <a:gd name="connsiteX17" fmla="*/ 923925 w 3463925"/>
                <a:gd name="connsiteY17" fmla="*/ 2289843 h 2976563"/>
                <a:gd name="connsiteX18" fmla="*/ 924719 w 3463925"/>
                <a:gd name="connsiteY18" fmla="*/ 2306434 h 2976563"/>
                <a:gd name="connsiteX19" fmla="*/ 927100 w 3463925"/>
                <a:gd name="connsiteY19" fmla="*/ 2322235 h 2976563"/>
                <a:gd name="connsiteX20" fmla="*/ 931862 w 3463925"/>
                <a:gd name="connsiteY20" fmla="*/ 2338036 h 2976563"/>
                <a:gd name="connsiteX21" fmla="*/ 938212 w 3463925"/>
                <a:gd name="connsiteY21" fmla="*/ 2352257 h 2976563"/>
                <a:gd name="connsiteX22" fmla="*/ 946944 w 3463925"/>
                <a:gd name="connsiteY22" fmla="*/ 2365687 h 2976563"/>
                <a:gd name="connsiteX23" fmla="*/ 956469 w 3463925"/>
                <a:gd name="connsiteY23" fmla="*/ 2377538 h 2976563"/>
                <a:gd name="connsiteX24" fmla="*/ 968375 w 3463925"/>
                <a:gd name="connsiteY24" fmla="*/ 2388599 h 2976563"/>
                <a:gd name="connsiteX25" fmla="*/ 980281 w 3463925"/>
                <a:gd name="connsiteY25" fmla="*/ 2398079 h 2976563"/>
                <a:gd name="connsiteX26" fmla="*/ 994569 w 3463925"/>
                <a:gd name="connsiteY26" fmla="*/ 2407560 h 2976563"/>
                <a:gd name="connsiteX27" fmla="*/ 1008856 w 3463925"/>
                <a:gd name="connsiteY27" fmla="*/ 2414670 h 2976563"/>
                <a:gd name="connsiteX28" fmla="*/ 1025525 w 3463925"/>
                <a:gd name="connsiteY28" fmla="*/ 2421780 h 2976563"/>
                <a:gd name="connsiteX29" fmla="*/ 1042988 w 3463925"/>
                <a:gd name="connsiteY29" fmla="*/ 2425731 h 2976563"/>
                <a:gd name="connsiteX30" fmla="*/ 1060450 w 3463925"/>
                <a:gd name="connsiteY30" fmla="*/ 2429681 h 2976563"/>
                <a:gd name="connsiteX31" fmla="*/ 1079500 w 3463925"/>
                <a:gd name="connsiteY31" fmla="*/ 2430471 h 2976563"/>
                <a:gd name="connsiteX32" fmla="*/ 1099344 w 3463925"/>
                <a:gd name="connsiteY32" fmla="*/ 2432051 h 2976563"/>
                <a:gd name="connsiteX33" fmla="*/ 1119188 w 3463925"/>
                <a:gd name="connsiteY33" fmla="*/ 2429681 h 2976563"/>
                <a:gd name="connsiteX34" fmla="*/ 1139031 w 3463925"/>
                <a:gd name="connsiteY34" fmla="*/ 2426521 h 2976563"/>
                <a:gd name="connsiteX35" fmla="*/ 1158875 w 3463925"/>
                <a:gd name="connsiteY35" fmla="*/ 2421780 h 2976563"/>
                <a:gd name="connsiteX36" fmla="*/ 1177131 w 3463925"/>
                <a:gd name="connsiteY36" fmla="*/ 2415460 h 2976563"/>
                <a:gd name="connsiteX37" fmla="*/ 1194594 w 3463925"/>
                <a:gd name="connsiteY37" fmla="*/ 2408350 h 2976563"/>
                <a:gd name="connsiteX38" fmla="*/ 1212056 w 3463925"/>
                <a:gd name="connsiteY38" fmla="*/ 2398869 h 2976563"/>
                <a:gd name="connsiteX39" fmla="*/ 1228725 w 3463925"/>
                <a:gd name="connsiteY39" fmla="*/ 2390179 h 2976563"/>
                <a:gd name="connsiteX40" fmla="*/ 1243806 w 3463925"/>
                <a:gd name="connsiteY40" fmla="*/ 2379118 h 2976563"/>
                <a:gd name="connsiteX41" fmla="*/ 1257300 w 3463925"/>
                <a:gd name="connsiteY41" fmla="*/ 2366478 h 2976563"/>
                <a:gd name="connsiteX42" fmla="*/ 1269206 w 3463925"/>
                <a:gd name="connsiteY42" fmla="*/ 2353047 h 2976563"/>
                <a:gd name="connsiteX43" fmla="*/ 1281112 w 3463925"/>
                <a:gd name="connsiteY43" fmla="*/ 2339616 h 2976563"/>
                <a:gd name="connsiteX44" fmla="*/ 1291431 w 3463925"/>
                <a:gd name="connsiteY44" fmla="*/ 2324605 h 2976563"/>
                <a:gd name="connsiteX45" fmla="*/ 1299369 w 3463925"/>
                <a:gd name="connsiteY45" fmla="*/ 2309594 h 2976563"/>
                <a:gd name="connsiteX46" fmla="*/ 1305719 w 3463925"/>
                <a:gd name="connsiteY46" fmla="*/ 2293794 h 2976563"/>
                <a:gd name="connsiteX47" fmla="*/ 1310481 w 3463925"/>
                <a:gd name="connsiteY47" fmla="*/ 2277993 h 2976563"/>
                <a:gd name="connsiteX48" fmla="*/ 1313656 w 3463925"/>
                <a:gd name="connsiteY48" fmla="*/ 2261402 h 2976563"/>
                <a:gd name="connsiteX49" fmla="*/ 1314450 w 3463925"/>
                <a:gd name="connsiteY49" fmla="*/ 2244811 h 2976563"/>
                <a:gd name="connsiteX50" fmla="*/ 1313656 w 3463925"/>
                <a:gd name="connsiteY50" fmla="*/ 2227430 h 2976563"/>
                <a:gd name="connsiteX51" fmla="*/ 1310481 w 3463925"/>
                <a:gd name="connsiteY51" fmla="*/ 2212419 h 2976563"/>
                <a:gd name="connsiteX52" fmla="*/ 1306512 w 3463925"/>
                <a:gd name="connsiteY52" fmla="*/ 2195828 h 2976563"/>
                <a:gd name="connsiteX53" fmla="*/ 1300162 w 3463925"/>
                <a:gd name="connsiteY53" fmla="*/ 2181608 h 2976563"/>
                <a:gd name="connsiteX54" fmla="*/ 1292225 w 3463925"/>
                <a:gd name="connsiteY54" fmla="*/ 2167387 h 2976563"/>
                <a:gd name="connsiteX55" fmla="*/ 1282700 w 3463925"/>
                <a:gd name="connsiteY55" fmla="*/ 2153956 h 2976563"/>
                <a:gd name="connsiteX56" fmla="*/ 1271588 w 3463925"/>
                <a:gd name="connsiteY56" fmla="*/ 2142896 h 2976563"/>
                <a:gd name="connsiteX57" fmla="*/ 1258094 w 3463925"/>
                <a:gd name="connsiteY57" fmla="*/ 2131835 h 2976563"/>
                <a:gd name="connsiteX58" fmla="*/ 1244600 w 3463925"/>
                <a:gd name="connsiteY58" fmla="*/ 2121564 h 2976563"/>
                <a:gd name="connsiteX59" fmla="*/ 1228725 w 3463925"/>
                <a:gd name="connsiteY59" fmla="*/ 2113664 h 2976563"/>
                <a:gd name="connsiteX60" fmla="*/ 1212056 w 3463925"/>
                <a:gd name="connsiteY60" fmla="*/ 2106554 h 2976563"/>
                <a:gd name="connsiteX61" fmla="*/ 1193800 w 3463925"/>
                <a:gd name="connsiteY61" fmla="*/ 2101023 h 2976563"/>
                <a:gd name="connsiteX62" fmla="*/ 1173956 w 3463925"/>
                <a:gd name="connsiteY62" fmla="*/ 2097073 h 2976563"/>
                <a:gd name="connsiteX63" fmla="*/ 1153319 w 3463925"/>
                <a:gd name="connsiteY63" fmla="*/ 2093913 h 2976563"/>
                <a:gd name="connsiteX64" fmla="*/ 1430769 w 3463925"/>
                <a:gd name="connsiteY64" fmla="*/ 2000250 h 2976563"/>
                <a:gd name="connsiteX65" fmla="*/ 1423588 w 3463925"/>
                <a:gd name="connsiteY65" fmla="*/ 2001040 h 2976563"/>
                <a:gd name="connsiteX66" fmla="*/ 1415609 w 3463925"/>
                <a:gd name="connsiteY66" fmla="*/ 2002619 h 2976563"/>
                <a:gd name="connsiteX67" fmla="*/ 1407630 w 3463925"/>
                <a:gd name="connsiteY67" fmla="*/ 2005778 h 2976563"/>
                <a:gd name="connsiteX68" fmla="*/ 1400449 w 3463925"/>
                <a:gd name="connsiteY68" fmla="*/ 2008937 h 2976563"/>
                <a:gd name="connsiteX69" fmla="*/ 1391672 w 3463925"/>
                <a:gd name="connsiteY69" fmla="*/ 2014466 h 2976563"/>
                <a:gd name="connsiteX70" fmla="*/ 1383693 w 3463925"/>
                <a:gd name="connsiteY70" fmla="*/ 2019204 h 2976563"/>
                <a:gd name="connsiteX71" fmla="*/ 1376512 w 3463925"/>
                <a:gd name="connsiteY71" fmla="*/ 2024733 h 2976563"/>
                <a:gd name="connsiteX72" fmla="*/ 1371724 w 3463925"/>
                <a:gd name="connsiteY72" fmla="*/ 2030261 h 2976563"/>
                <a:gd name="connsiteX73" fmla="*/ 1365341 w 3463925"/>
                <a:gd name="connsiteY73" fmla="*/ 2036579 h 2976563"/>
                <a:gd name="connsiteX74" fmla="*/ 1361351 w 3463925"/>
                <a:gd name="connsiteY74" fmla="*/ 2043687 h 2976563"/>
                <a:gd name="connsiteX75" fmla="*/ 1356564 w 3463925"/>
                <a:gd name="connsiteY75" fmla="*/ 2050795 h 2976563"/>
                <a:gd name="connsiteX76" fmla="*/ 1354170 w 3463925"/>
                <a:gd name="connsiteY76" fmla="*/ 2057903 h 2976563"/>
                <a:gd name="connsiteX77" fmla="*/ 1351777 w 3463925"/>
                <a:gd name="connsiteY77" fmla="*/ 2065011 h 2976563"/>
                <a:gd name="connsiteX78" fmla="*/ 1349383 w 3463925"/>
                <a:gd name="connsiteY78" fmla="*/ 2072119 h 2976563"/>
                <a:gd name="connsiteX79" fmla="*/ 1348585 w 3463925"/>
                <a:gd name="connsiteY79" fmla="*/ 2080806 h 2976563"/>
                <a:gd name="connsiteX80" fmla="*/ 1347787 w 3463925"/>
                <a:gd name="connsiteY80" fmla="*/ 2087914 h 2976563"/>
                <a:gd name="connsiteX81" fmla="*/ 1347787 w 3463925"/>
                <a:gd name="connsiteY81" fmla="*/ 2095022 h 2976563"/>
                <a:gd name="connsiteX82" fmla="*/ 1348585 w 3463925"/>
                <a:gd name="connsiteY82" fmla="*/ 2102919 h 2976563"/>
                <a:gd name="connsiteX83" fmla="*/ 1350979 w 3463925"/>
                <a:gd name="connsiteY83" fmla="*/ 2110027 h 2976563"/>
                <a:gd name="connsiteX84" fmla="*/ 1352574 w 3463925"/>
                <a:gd name="connsiteY84" fmla="*/ 2116345 h 2976563"/>
                <a:gd name="connsiteX85" fmla="*/ 1355766 w 3463925"/>
                <a:gd name="connsiteY85" fmla="*/ 2123453 h 2976563"/>
                <a:gd name="connsiteX86" fmla="*/ 1358958 w 3463925"/>
                <a:gd name="connsiteY86" fmla="*/ 2129771 h 2976563"/>
                <a:gd name="connsiteX87" fmla="*/ 1362947 w 3463925"/>
                <a:gd name="connsiteY87" fmla="*/ 2135300 h 2976563"/>
                <a:gd name="connsiteX88" fmla="*/ 1366937 w 3463925"/>
                <a:gd name="connsiteY88" fmla="*/ 2140828 h 2976563"/>
                <a:gd name="connsiteX89" fmla="*/ 1372522 w 3463925"/>
                <a:gd name="connsiteY89" fmla="*/ 2144777 h 2976563"/>
                <a:gd name="connsiteX90" fmla="*/ 1377310 w 3463925"/>
                <a:gd name="connsiteY90" fmla="*/ 2148726 h 2976563"/>
                <a:gd name="connsiteX91" fmla="*/ 1383693 w 3463925"/>
                <a:gd name="connsiteY91" fmla="*/ 2151885 h 2976563"/>
                <a:gd name="connsiteX92" fmla="*/ 1390076 w 3463925"/>
                <a:gd name="connsiteY92" fmla="*/ 2154254 h 2976563"/>
                <a:gd name="connsiteX93" fmla="*/ 1396459 w 3463925"/>
                <a:gd name="connsiteY93" fmla="*/ 2155833 h 2976563"/>
                <a:gd name="connsiteX94" fmla="*/ 1403640 w 3463925"/>
                <a:gd name="connsiteY94" fmla="*/ 2157413 h 2976563"/>
                <a:gd name="connsiteX95" fmla="*/ 1410822 w 3463925"/>
                <a:gd name="connsiteY95" fmla="*/ 2157413 h 2976563"/>
                <a:gd name="connsiteX96" fmla="*/ 1418003 w 3463925"/>
                <a:gd name="connsiteY96" fmla="*/ 2155833 h 2976563"/>
                <a:gd name="connsiteX97" fmla="*/ 1425184 w 3463925"/>
                <a:gd name="connsiteY97" fmla="*/ 2155044 h 2976563"/>
                <a:gd name="connsiteX98" fmla="*/ 1432365 w 3463925"/>
                <a:gd name="connsiteY98" fmla="*/ 2152674 h 2976563"/>
                <a:gd name="connsiteX99" fmla="*/ 1439546 w 3463925"/>
                <a:gd name="connsiteY99" fmla="*/ 2151095 h 2976563"/>
                <a:gd name="connsiteX100" fmla="*/ 1446727 w 3463925"/>
                <a:gd name="connsiteY100" fmla="*/ 2147936 h 2976563"/>
                <a:gd name="connsiteX101" fmla="*/ 1453908 w 3463925"/>
                <a:gd name="connsiteY101" fmla="*/ 2143987 h 2976563"/>
                <a:gd name="connsiteX102" fmla="*/ 1461090 w 3463925"/>
                <a:gd name="connsiteY102" fmla="*/ 2138459 h 2976563"/>
                <a:gd name="connsiteX103" fmla="*/ 1467473 w 3463925"/>
                <a:gd name="connsiteY103" fmla="*/ 2133720 h 2976563"/>
                <a:gd name="connsiteX104" fmla="*/ 1473058 w 3463925"/>
                <a:gd name="connsiteY104" fmla="*/ 2127402 h 2976563"/>
                <a:gd name="connsiteX105" fmla="*/ 1478644 w 3463925"/>
                <a:gd name="connsiteY105" fmla="*/ 2121084 h 2976563"/>
                <a:gd name="connsiteX106" fmla="*/ 1483431 w 3463925"/>
                <a:gd name="connsiteY106" fmla="*/ 2113976 h 2976563"/>
                <a:gd name="connsiteX107" fmla="*/ 1488218 w 3463925"/>
                <a:gd name="connsiteY107" fmla="*/ 2106868 h 2976563"/>
                <a:gd name="connsiteX108" fmla="*/ 1490612 w 3463925"/>
                <a:gd name="connsiteY108" fmla="*/ 2099760 h 2976563"/>
                <a:gd name="connsiteX109" fmla="*/ 1493804 w 3463925"/>
                <a:gd name="connsiteY109" fmla="*/ 2092652 h 2976563"/>
                <a:gd name="connsiteX110" fmla="*/ 1496995 w 3463925"/>
                <a:gd name="connsiteY110" fmla="*/ 2085544 h 2976563"/>
                <a:gd name="connsiteX111" fmla="*/ 1497793 w 3463925"/>
                <a:gd name="connsiteY111" fmla="*/ 2078437 h 2976563"/>
                <a:gd name="connsiteX112" fmla="*/ 1499389 w 3463925"/>
                <a:gd name="connsiteY112" fmla="*/ 2070539 h 2976563"/>
                <a:gd name="connsiteX113" fmla="*/ 1500187 w 3463925"/>
                <a:gd name="connsiteY113" fmla="*/ 2063431 h 2976563"/>
                <a:gd name="connsiteX114" fmla="*/ 1499389 w 3463925"/>
                <a:gd name="connsiteY114" fmla="*/ 2056323 h 2976563"/>
                <a:gd name="connsiteX115" fmla="*/ 1497793 w 3463925"/>
                <a:gd name="connsiteY115" fmla="*/ 2049215 h 2976563"/>
                <a:gd name="connsiteX116" fmla="*/ 1496995 w 3463925"/>
                <a:gd name="connsiteY116" fmla="*/ 2042107 h 2976563"/>
                <a:gd name="connsiteX117" fmla="*/ 1493804 w 3463925"/>
                <a:gd name="connsiteY117" fmla="*/ 2035789 h 2976563"/>
                <a:gd name="connsiteX118" fmla="*/ 1490612 w 3463925"/>
                <a:gd name="connsiteY118" fmla="*/ 2028681 h 2976563"/>
                <a:gd name="connsiteX119" fmla="*/ 1486623 w 3463925"/>
                <a:gd name="connsiteY119" fmla="*/ 2023153 h 2976563"/>
                <a:gd name="connsiteX120" fmla="*/ 1482633 w 3463925"/>
                <a:gd name="connsiteY120" fmla="*/ 2018415 h 2976563"/>
                <a:gd name="connsiteX121" fmla="*/ 1477846 w 3463925"/>
                <a:gd name="connsiteY121" fmla="*/ 2012886 h 2976563"/>
                <a:gd name="connsiteX122" fmla="*/ 1472260 w 3463925"/>
                <a:gd name="connsiteY122" fmla="*/ 2008937 h 2976563"/>
                <a:gd name="connsiteX123" fmla="*/ 1465877 w 3463925"/>
                <a:gd name="connsiteY123" fmla="*/ 2005778 h 2976563"/>
                <a:gd name="connsiteX124" fmla="*/ 1460292 w 3463925"/>
                <a:gd name="connsiteY124" fmla="*/ 2004199 h 2976563"/>
                <a:gd name="connsiteX125" fmla="*/ 1453111 w 3463925"/>
                <a:gd name="connsiteY125" fmla="*/ 2001830 h 2976563"/>
                <a:gd name="connsiteX126" fmla="*/ 1446727 w 3463925"/>
                <a:gd name="connsiteY126" fmla="*/ 2000250 h 2976563"/>
                <a:gd name="connsiteX127" fmla="*/ 1439546 w 3463925"/>
                <a:gd name="connsiteY127" fmla="*/ 2000250 h 2976563"/>
                <a:gd name="connsiteX128" fmla="*/ 1342170 w 3463925"/>
                <a:gd name="connsiteY128" fmla="*/ 1662113 h 2976563"/>
                <a:gd name="connsiteX129" fmla="*/ 1368326 w 3463925"/>
                <a:gd name="connsiteY129" fmla="*/ 1662113 h 2976563"/>
                <a:gd name="connsiteX130" fmla="*/ 1391311 w 3463925"/>
                <a:gd name="connsiteY130" fmla="*/ 1662908 h 2976563"/>
                <a:gd name="connsiteX131" fmla="*/ 1415090 w 3463925"/>
                <a:gd name="connsiteY131" fmla="*/ 1663703 h 2976563"/>
                <a:gd name="connsiteX132" fmla="*/ 1438075 w 3463925"/>
                <a:gd name="connsiteY132" fmla="*/ 1666088 h 2976563"/>
                <a:gd name="connsiteX133" fmla="*/ 1460268 w 3463925"/>
                <a:gd name="connsiteY133" fmla="*/ 1669268 h 2976563"/>
                <a:gd name="connsiteX134" fmla="*/ 1481668 w 3463925"/>
                <a:gd name="connsiteY134" fmla="*/ 1673244 h 2976563"/>
                <a:gd name="connsiteX135" fmla="*/ 1502276 w 3463925"/>
                <a:gd name="connsiteY135" fmla="*/ 1678014 h 2976563"/>
                <a:gd name="connsiteX136" fmla="*/ 1522884 w 3463925"/>
                <a:gd name="connsiteY136" fmla="*/ 1683579 h 2976563"/>
                <a:gd name="connsiteX137" fmla="*/ 1541907 w 3463925"/>
                <a:gd name="connsiteY137" fmla="*/ 1688350 h 2976563"/>
                <a:gd name="connsiteX138" fmla="*/ 1560929 w 3463925"/>
                <a:gd name="connsiteY138" fmla="*/ 1695505 h 2976563"/>
                <a:gd name="connsiteX139" fmla="*/ 1579159 w 3463925"/>
                <a:gd name="connsiteY139" fmla="*/ 1702661 h 2976563"/>
                <a:gd name="connsiteX140" fmla="*/ 1596596 w 3463925"/>
                <a:gd name="connsiteY140" fmla="*/ 1709816 h 2976563"/>
                <a:gd name="connsiteX141" fmla="*/ 1612449 w 3463925"/>
                <a:gd name="connsiteY141" fmla="*/ 1718562 h 2976563"/>
                <a:gd name="connsiteX142" fmla="*/ 1629093 w 3463925"/>
                <a:gd name="connsiteY142" fmla="*/ 1727307 h 2976563"/>
                <a:gd name="connsiteX143" fmla="*/ 1645738 w 3463925"/>
                <a:gd name="connsiteY143" fmla="*/ 1736848 h 2976563"/>
                <a:gd name="connsiteX144" fmla="*/ 1660005 w 3463925"/>
                <a:gd name="connsiteY144" fmla="*/ 1747184 h 2976563"/>
                <a:gd name="connsiteX145" fmla="*/ 1674272 w 3463925"/>
                <a:gd name="connsiteY145" fmla="*/ 1757519 h 2976563"/>
                <a:gd name="connsiteX146" fmla="*/ 1688539 w 3463925"/>
                <a:gd name="connsiteY146" fmla="*/ 1768650 h 2976563"/>
                <a:gd name="connsiteX147" fmla="*/ 1702013 w 3463925"/>
                <a:gd name="connsiteY147" fmla="*/ 1779781 h 2976563"/>
                <a:gd name="connsiteX148" fmla="*/ 1713902 w 3463925"/>
                <a:gd name="connsiteY148" fmla="*/ 1792501 h 2976563"/>
                <a:gd name="connsiteX149" fmla="*/ 1726584 w 3463925"/>
                <a:gd name="connsiteY149" fmla="*/ 1804427 h 2976563"/>
                <a:gd name="connsiteX150" fmla="*/ 1737680 w 3463925"/>
                <a:gd name="connsiteY150" fmla="*/ 1817148 h 2976563"/>
                <a:gd name="connsiteX151" fmla="*/ 1748777 w 3463925"/>
                <a:gd name="connsiteY151" fmla="*/ 1829869 h 2976563"/>
                <a:gd name="connsiteX152" fmla="*/ 1759081 w 3463925"/>
                <a:gd name="connsiteY152" fmla="*/ 1843385 h 2976563"/>
                <a:gd name="connsiteX153" fmla="*/ 1768592 w 3463925"/>
                <a:gd name="connsiteY153" fmla="*/ 1856901 h 2976563"/>
                <a:gd name="connsiteX154" fmla="*/ 1777311 w 3463925"/>
                <a:gd name="connsiteY154" fmla="*/ 1871212 h 2976563"/>
                <a:gd name="connsiteX155" fmla="*/ 1786030 w 3463925"/>
                <a:gd name="connsiteY155" fmla="*/ 1885523 h 2976563"/>
                <a:gd name="connsiteX156" fmla="*/ 1801882 w 3463925"/>
                <a:gd name="connsiteY156" fmla="*/ 1914144 h 2976563"/>
                <a:gd name="connsiteX157" fmla="*/ 1814563 w 3463925"/>
                <a:gd name="connsiteY157" fmla="*/ 1945151 h 2976563"/>
                <a:gd name="connsiteX158" fmla="*/ 1825660 w 3463925"/>
                <a:gd name="connsiteY158" fmla="*/ 1976158 h 2976563"/>
                <a:gd name="connsiteX159" fmla="*/ 1835171 w 3463925"/>
                <a:gd name="connsiteY159" fmla="*/ 2007165 h 2976563"/>
                <a:gd name="connsiteX160" fmla="*/ 1842304 w 3463925"/>
                <a:gd name="connsiteY160" fmla="*/ 2038967 h 2976563"/>
                <a:gd name="connsiteX161" fmla="*/ 1846268 w 3463925"/>
                <a:gd name="connsiteY161" fmla="*/ 2070770 h 2976563"/>
                <a:gd name="connsiteX162" fmla="*/ 1849438 w 3463925"/>
                <a:gd name="connsiteY162" fmla="*/ 2102572 h 2976563"/>
                <a:gd name="connsiteX163" fmla="*/ 1849438 w 3463925"/>
                <a:gd name="connsiteY163" fmla="*/ 2134374 h 2976563"/>
                <a:gd name="connsiteX164" fmla="*/ 1848645 w 3463925"/>
                <a:gd name="connsiteY164" fmla="*/ 2166176 h 2976563"/>
                <a:gd name="connsiteX165" fmla="*/ 1845475 w 3463925"/>
                <a:gd name="connsiteY165" fmla="*/ 2197183 h 2976563"/>
                <a:gd name="connsiteX166" fmla="*/ 1839927 w 3463925"/>
                <a:gd name="connsiteY166" fmla="*/ 2226600 h 2976563"/>
                <a:gd name="connsiteX167" fmla="*/ 1832793 w 3463925"/>
                <a:gd name="connsiteY167" fmla="*/ 2256812 h 2976563"/>
                <a:gd name="connsiteX168" fmla="*/ 1824867 w 3463925"/>
                <a:gd name="connsiteY168" fmla="*/ 2285434 h 2976563"/>
                <a:gd name="connsiteX169" fmla="*/ 1813771 w 3463925"/>
                <a:gd name="connsiteY169" fmla="*/ 2311670 h 2976563"/>
                <a:gd name="connsiteX170" fmla="*/ 1801089 w 3463925"/>
                <a:gd name="connsiteY170" fmla="*/ 2337907 h 2976563"/>
                <a:gd name="connsiteX171" fmla="*/ 1787615 w 3463925"/>
                <a:gd name="connsiteY171" fmla="*/ 2360963 h 2976563"/>
                <a:gd name="connsiteX172" fmla="*/ 1771763 w 3463925"/>
                <a:gd name="connsiteY172" fmla="*/ 2384020 h 2976563"/>
                <a:gd name="connsiteX173" fmla="*/ 1755118 w 3463925"/>
                <a:gd name="connsiteY173" fmla="*/ 2405486 h 2976563"/>
                <a:gd name="connsiteX174" fmla="*/ 1736888 w 3463925"/>
                <a:gd name="connsiteY174" fmla="*/ 2424568 h 2976563"/>
                <a:gd name="connsiteX175" fmla="*/ 1717073 w 3463925"/>
                <a:gd name="connsiteY175" fmla="*/ 2444444 h 2976563"/>
                <a:gd name="connsiteX176" fmla="*/ 1698050 w 3463925"/>
                <a:gd name="connsiteY176" fmla="*/ 2463525 h 2976563"/>
                <a:gd name="connsiteX177" fmla="*/ 1677442 w 3463925"/>
                <a:gd name="connsiteY177" fmla="*/ 2481016 h 2976563"/>
                <a:gd name="connsiteX178" fmla="*/ 1656042 w 3463925"/>
                <a:gd name="connsiteY178" fmla="*/ 2498507 h 2976563"/>
                <a:gd name="connsiteX179" fmla="*/ 1633056 w 3463925"/>
                <a:gd name="connsiteY179" fmla="*/ 2515203 h 2976563"/>
                <a:gd name="connsiteX180" fmla="*/ 1610071 w 3463925"/>
                <a:gd name="connsiteY180" fmla="*/ 2530309 h 2976563"/>
                <a:gd name="connsiteX181" fmla="*/ 1586293 w 3463925"/>
                <a:gd name="connsiteY181" fmla="*/ 2544620 h 2976563"/>
                <a:gd name="connsiteX182" fmla="*/ 1561722 w 3463925"/>
                <a:gd name="connsiteY182" fmla="*/ 2558136 h 2976563"/>
                <a:gd name="connsiteX183" fmla="*/ 1536358 w 3463925"/>
                <a:gd name="connsiteY183" fmla="*/ 2570857 h 2976563"/>
                <a:gd name="connsiteX184" fmla="*/ 1510202 w 3463925"/>
                <a:gd name="connsiteY184" fmla="*/ 2581988 h 2976563"/>
                <a:gd name="connsiteX185" fmla="*/ 1484046 w 3463925"/>
                <a:gd name="connsiteY185" fmla="*/ 2592323 h 2976563"/>
                <a:gd name="connsiteX186" fmla="*/ 1456305 w 3463925"/>
                <a:gd name="connsiteY186" fmla="*/ 2601864 h 2976563"/>
                <a:gd name="connsiteX187" fmla="*/ 1428564 w 3463925"/>
                <a:gd name="connsiteY187" fmla="*/ 2609815 h 2976563"/>
                <a:gd name="connsiteX188" fmla="*/ 1400823 w 3463925"/>
                <a:gd name="connsiteY188" fmla="*/ 2616175 h 2976563"/>
                <a:gd name="connsiteX189" fmla="*/ 1372289 w 3463925"/>
                <a:gd name="connsiteY189" fmla="*/ 2621740 h 2976563"/>
                <a:gd name="connsiteX190" fmla="*/ 1342170 w 3463925"/>
                <a:gd name="connsiteY190" fmla="*/ 2626511 h 2976563"/>
                <a:gd name="connsiteX191" fmla="*/ 1313636 w 3463925"/>
                <a:gd name="connsiteY191" fmla="*/ 2628896 h 2976563"/>
                <a:gd name="connsiteX192" fmla="*/ 1282724 w 3463925"/>
                <a:gd name="connsiteY192" fmla="*/ 2631281 h 2976563"/>
                <a:gd name="connsiteX193" fmla="*/ 1253398 w 3463925"/>
                <a:gd name="connsiteY193" fmla="*/ 2632076 h 2976563"/>
                <a:gd name="connsiteX194" fmla="*/ 1222486 w 3463925"/>
                <a:gd name="connsiteY194" fmla="*/ 2631281 h 2976563"/>
                <a:gd name="connsiteX195" fmla="*/ 1192367 w 3463925"/>
                <a:gd name="connsiteY195" fmla="*/ 2628101 h 2976563"/>
                <a:gd name="connsiteX196" fmla="*/ 1161455 w 3463925"/>
                <a:gd name="connsiteY196" fmla="*/ 2624921 h 2976563"/>
                <a:gd name="connsiteX197" fmla="*/ 1129751 w 3463925"/>
                <a:gd name="connsiteY197" fmla="*/ 2620150 h 2976563"/>
                <a:gd name="connsiteX198" fmla="*/ 1098047 w 3463925"/>
                <a:gd name="connsiteY198" fmla="*/ 2612995 h 2976563"/>
                <a:gd name="connsiteX199" fmla="*/ 1066343 w 3463925"/>
                <a:gd name="connsiteY199" fmla="*/ 2604249 h 2976563"/>
                <a:gd name="connsiteX200" fmla="*/ 1035431 w 3463925"/>
                <a:gd name="connsiteY200" fmla="*/ 2595504 h 2976563"/>
                <a:gd name="connsiteX201" fmla="*/ 1002934 w 3463925"/>
                <a:gd name="connsiteY201" fmla="*/ 2584373 h 2976563"/>
                <a:gd name="connsiteX202" fmla="*/ 971230 w 3463925"/>
                <a:gd name="connsiteY202" fmla="*/ 2570857 h 2976563"/>
                <a:gd name="connsiteX203" fmla="*/ 938733 w 3463925"/>
                <a:gd name="connsiteY203" fmla="*/ 2556546 h 2976563"/>
                <a:gd name="connsiteX204" fmla="*/ 907029 w 3463925"/>
                <a:gd name="connsiteY204" fmla="*/ 2539850 h 2976563"/>
                <a:gd name="connsiteX205" fmla="*/ 892762 w 3463925"/>
                <a:gd name="connsiteY205" fmla="*/ 2530309 h 2976563"/>
                <a:gd name="connsiteX206" fmla="*/ 880080 w 3463925"/>
                <a:gd name="connsiteY206" fmla="*/ 2522359 h 2976563"/>
                <a:gd name="connsiteX207" fmla="*/ 866606 w 3463925"/>
                <a:gd name="connsiteY207" fmla="*/ 2512818 h 2976563"/>
                <a:gd name="connsiteX208" fmla="*/ 855509 w 3463925"/>
                <a:gd name="connsiteY208" fmla="*/ 2503278 h 2976563"/>
                <a:gd name="connsiteX209" fmla="*/ 843620 w 3463925"/>
                <a:gd name="connsiteY209" fmla="*/ 2493737 h 2976563"/>
                <a:gd name="connsiteX210" fmla="*/ 833316 w 3463925"/>
                <a:gd name="connsiteY210" fmla="*/ 2483401 h 2976563"/>
                <a:gd name="connsiteX211" fmla="*/ 824598 w 3463925"/>
                <a:gd name="connsiteY211" fmla="*/ 2472271 h 2976563"/>
                <a:gd name="connsiteX212" fmla="*/ 815086 w 3463925"/>
                <a:gd name="connsiteY212" fmla="*/ 2461935 h 2976563"/>
                <a:gd name="connsiteX213" fmla="*/ 807160 w 3463925"/>
                <a:gd name="connsiteY213" fmla="*/ 2451599 h 2976563"/>
                <a:gd name="connsiteX214" fmla="*/ 800027 w 3463925"/>
                <a:gd name="connsiteY214" fmla="*/ 2440469 h 2976563"/>
                <a:gd name="connsiteX215" fmla="*/ 787345 w 3463925"/>
                <a:gd name="connsiteY215" fmla="*/ 2419002 h 2976563"/>
                <a:gd name="connsiteX216" fmla="*/ 777041 w 3463925"/>
                <a:gd name="connsiteY216" fmla="*/ 2396741 h 2976563"/>
                <a:gd name="connsiteX217" fmla="*/ 769115 w 3463925"/>
                <a:gd name="connsiteY217" fmla="*/ 2376864 h 2976563"/>
                <a:gd name="connsiteX218" fmla="*/ 762774 w 3463925"/>
                <a:gd name="connsiteY218" fmla="*/ 2356988 h 2976563"/>
                <a:gd name="connsiteX219" fmla="*/ 758811 w 3463925"/>
                <a:gd name="connsiteY219" fmla="*/ 2338702 h 2976563"/>
                <a:gd name="connsiteX220" fmla="*/ 755641 w 3463925"/>
                <a:gd name="connsiteY220" fmla="*/ 2322006 h 2976563"/>
                <a:gd name="connsiteX221" fmla="*/ 754056 w 3463925"/>
                <a:gd name="connsiteY221" fmla="*/ 2307695 h 2976563"/>
                <a:gd name="connsiteX222" fmla="*/ 752470 w 3463925"/>
                <a:gd name="connsiteY222" fmla="*/ 2287024 h 2976563"/>
                <a:gd name="connsiteX223" fmla="*/ 752470 w 3463925"/>
                <a:gd name="connsiteY223" fmla="*/ 2279073 h 2976563"/>
                <a:gd name="connsiteX224" fmla="*/ 751678 w 3463925"/>
                <a:gd name="connsiteY224" fmla="*/ 2272713 h 2976563"/>
                <a:gd name="connsiteX225" fmla="*/ 750885 w 3463925"/>
                <a:gd name="connsiteY225" fmla="*/ 2256812 h 2976563"/>
                <a:gd name="connsiteX226" fmla="*/ 749300 w 3463925"/>
                <a:gd name="connsiteY226" fmla="*/ 2228985 h 2976563"/>
                <a:gd name="connsiteX227" fmla="*/ 750885 w 3463925"/>
                <a:gd name="connsiteY227" fmla="*/ 2194003 h 2976563"/>
                <a:gd name="connsiteX228" fmla="*/ 752470 w 3463925"/>
                <a:gd name="connsiteY228" fmla="*/ 2173331 h 2976563"/>
                <a:gd name="connsiteX229" fmla="*/ 754848 w 3463925"/>
                <a:gd name="connsiteY229" fmla="*/ 2151865 h 2976563"/>
                <a:gd name="connsiteX230" fmla="*/ 758019 w 3463925"/>
                <a:gd name="connsiteY230" fmla="*/ 2128013 h 2976563"/>
                <a:gd name="connsiteX231" fmla="*/ 761982 w 3463925"/>
                <a:gd name="connsiteY231" fmla="*/ 2103367 h 2976563"/>
                <a:gd name="connsiteX232" fmla="*/ 766737 w 3463925"/>
                <a:gd name="connsiteY232" fmla="*/ 2078720 h 2976563"/>
                <a:gd name="connsiteX233" fmla="*/ 773078 w 3463925"/>
                <a:gd name="connsiteY233" fmla="*/ 2051688 h 2976563"/>
                <a:gd name="connsiteX234" fmla="*/ 781797 w 3463925"/>
                <a:gd name="connsiteY234" fmla="*/ 2026247 h 2976563"/>
                <a:gd name="connsiteX235" fmla="*/ 791308 w 3463925"/>
                <a:gd name="connsiteY235" fmla="*/ 1998420 h 2976563"/>
                <a:gd name="connsiteX236" fmla="*/ 803197 w 3463925"/>
                <a:gd name="connsiteY236" fmla="*/ 1972183 h 2976563"/>
                <a:gd name="connsiteX237" fmla="*/ 815086 w 3463925"/>
                <a:gd name="connsiteY237" fmla="*/ 1944356 h 2976563"/>
                <a:gd name="connsiteX238" fmla="*/ 830938 w 3463925"/>
                <a:gd name="connsiteY238" fmla="*/ 1917325 h 2976563"/>
                <a:gd name="connsiteX239" fmla="*/ 847583 w 3463925"/>
                <a:gd name="connsiteY239" fmla="*/ 1891088 h 2976563"/>
                <a:gd name="connsiteX240" fmla="*/ 867398 w 3463925"/>
                <a:gd name="connsiteY240" fmla="*/ 1864851 h 2976563"/>
                <a:gd name="connsiteX241" fmla="*/ 888799 w 3463925"/>
                <a:gd name="connsiteY241" fmla="*/ 1839410 h 2976563"/>
                <a:gd name="connsiteX242" fmla="*/ 901480 w 3463925"/>
                <a:gd name="connsiteY242" fmla="*/ 1827484 h 2976563"/>
                <a:gd name="connsiteX243" fmla="*/ 913370 w 3463925"/>
                <a:gd name="connsiteY243" fmla="*/ 1814763 h 2976563"/>
                <a:gd name="connsiteX244" fmla="*/ 926844 w 3463925"/>
                <a:gd name="connsiteY244" fmla="*/ 1803632 h 2976563"/>
                <a:gd name="connsiteX245" fmla="*/ 940318 w 3463925"/>
                <a:gd name="connsiteY245" fmla="*/ 1790911 h 2976563"/>
                <a:gd name="connsiteX246" fmla="*/ 954585 w 3463925"/>
                <a:gd name="connsiteY246" fmla="*/ 1780576 h 2976563"/>
                <a:gd name="connsiteX247" fmla="*/ 969645 w 3463925"/>
                <a:gd name="connsiteY247" fmla="*/ 1769445 h 2976563"/>
                <a:gd name="connsiteX248" fmla="*/ 985497 w 3463925"/>
                <a:gd name="connsiteY248" fmla="*/ 1759109 h 2976563"/>
                <a:gd name="connsiteX249" fmla="*/ 1002934 w 3463925"/>
                <a:gd name="connsiteY249" fmla="*/ 1748774 h 2976563"/>
                <a:gd name="connsiteX250" fmla="*/ 1020371 w 3463925"/>
                <a:gd name="connsiteY250" fmla="*/ 1740028 h 2976563"/>
                <a:gd name="connsiteX251" fmla="*/ 1037016 w 3463925"/>
                <a:gd name="connsiteY251" fmla="*/ 1730487 h 2976563"/>
                <a:gd name="connsiteX252" fmla="*/ 1056831 w 3463925"/>
                <a:gd name="connsiteY252" fmla="*/ 1721742 h 2976563"/>
                <a:gd name="connsiteX253" fmla="*/ 1076647 w 3463925"/>
                <a:gd name="connsiteY253" fmla="*/ 1712996 h 2976563"/>
                <a:gd name="connsiteX254" fmla="*/ 1096462 w 3463925"/>
                <a:gd name="connsiteY254" fmla="*/ 1705046 h 2976563"/>
                <a:gd name="connsiteX255" fmla="*/ 1118655 w 3463925"/>
                <a:gd name="connsiteY255" fmla="*/ 1697890 h 2976563"/>
                <a:gd name="connsiteX256" fmla="*/ 1140848 w 3463925"/>
                <a:gd name="connsiteY256" fmla="*/ 1691530 h 2976563"/>
                <a:gd name="connsiteX257" fmla="*/ 1163041 w 3463925"/>
                <a:gd name="connsiteY257" fmla="*/ 1685169 h 2976563"/>
                <a:gd name="connsiteX258" fmla="*/ 1186819 w 3463925"/>
                <a:gd name="connsiteY258" fmla="*/ 1680399 h 2976563"/>
                <a:gd name="connsiteX259" fmla="*/ 1212182 w 3463925"/>
                <a:gd name="connsiteY259" fmla="*/ 1674834 h 2976563"/>
                <a:gd name="connsiteX260" fmla="*/ 1238338 w 3463925"/>
                <a:gd name="connsiteY260" fmla="*/ 1670859 h 2976563"/>
                <a:gd name="connsiteX261" fmla="*/ 1264494 w 3463925"/>
                <a:gd name="connsiteY261" fmla="*/ 1666883 h 2976563"/>
                <a:gd name="connsiteX262" fmla="*/ 1291443 w 3463925"/>
                <a:gd name="connsiteY262" fmla="*/ 1664498 h 2976563"/>
                <a:gd name="connsiteX263" fmla="*/ 1317599 w 3463925"/>
                <a:gd name="connsiteY263" fmla="*/ 1662908 h 2976563"/>
                <a:gd name="connsiteX264" fmla="*/ 1432302 w 3463925"/>
                <a:gd name="connsiteY264" fmla="*/ 1412875 h 2976563"/>
                <a:gd name="connsiteX265" fmla="*/ 1379141 w 3463925"/>
                <a:gd name="connsiteY265" fmla="*/ 1415255 h 2976563"/>
                <a:gd name="connsiteX266" fmla="*/ 1325980 w 3463925"/>
                <a:gd name="connsiteY266" fmla="*/ 1418428 h 2976563"/>
                <a:gd name="connsiteX267" fmla="*/ 1272819 w 3463925"/>
                <a:gd name="connsiteY267" fmla="*/ 1423188 h 2976563"/>
                <a:gd name="connsiteX268" fmla="*/ 1220451 w 3463925"/>
                <a:gd name="connsiteY268" fmla="*/ 1429534 h 2976563"/>
                <a:gd name="connsiteX269" fmla="*/ 1168877 w 3463925"/>
                <a:gd name="connsiteY269" fmla="*/ 1437467 h 2976563"/>
                <a:gd name="connsiteX270" fmla="*/ 1118890 w 3463925"/>
                <a:gd name="connsiteY270" fmla="*/ 1447780 h 2976563"/>
                <a:gd name="connsiteX271" fmla="*/ 1068903 w 3463925"/>
                <a:gd name="connsiteY271" fmla="*/ 1458093 h 2976563"/>
                <a:gd name="connsiteX272" fmla="*/ 1020502 w 3463925"/>
                <a:gd name="connsiteY272" fmla="*/ 1470785 h 2976563"/>
                <a:gd name="connsiteX273" fmla="*/ 972895 w 3463925"/>
                <a:gd name="connsiteY273" fmla="*/ 1485065 h 2976563"/>
                <a:gd name="connsiteX274" fmla="*/ 926875 w 3463925"/>
                <a:gd name="connsiteY274" fmla="*/ 1500137 h 2976563"/>
                <a:gd name="connsiteX275" fmla="*/ 881649 w 3463925"/>
                <a:gd name="connsiteY275" fmla="*/ 1516796 h 2976563"/>
                <a:gd name="connsiteX276" fmla="*/ 838009 w 3463925"/>
                <a:gd name="connsiteY276" fmla="*/ 1534249 h 2976563"/>
                <a:gd name="connsiteX277" fmla="*/ 795956 w 3463925"/>
                <a:gd name="connsiteY277" fmla="*/ 1553288 h 2976563"/>
                <a:gd name="connsiteX278" fmla="*/ 754697 w 3463925"/>
                <a:gd name="connsiteY278" fmla="*/ 1573120 h 2976563"/>
                <a:gd name="connsiteX279" fmla="*/ 715818 w 3463925"/>
                <a:gd name="connsiteY279" fmla="*/ 1594539 h 2976563"/>
                <a:gd name="connsiteX280" fmla="*/ 677733 w 3463925"/>
                <a:gd name="connsiteY280" fmla="*/ 1616751 h 2976563"/>
                <a:gd name="connsiteX281" fmla="*/ 642028 w 3463925"/>
                <a:gd name="connsiteY281" fmla="*/ 1640549 h 2976563"/>
                <a:gd name="connsiteX282" fmla="*/ 607116 w 3463925"/>
                <a:gd name="connsiteY282" fmla="*/ 1665141 h 2976563"/>
                <a:gd name="connsiteX283" fmla="*/ 574584 w 3463925"/>
                <a:gd name="connsiteY283" fmla="*/ 1690527 h 2976563"/>
                <a:gd name="connsiteX284" fmla="*/ 543640 w 3463925"/>
                <a:gd name="connsiteY284" fmla="*/ 1717499 h 2976563"/>
                <a:gd name="connsiteX285" fmla="*/ 515076 w 3463925"/>
                <a:gd name="connsiteY285" fmla="*/ 1745264 h 2976563"/>
                <a:gd name="connsiteX286" fmla="*/ 487305 w 3463925"/>
                <a:gd name="connsiteY286" fmla="*/ 1773822 h 2976563"/>
                <a:gd name="connsiteX287" fmla="*/ 462708 w 3463925"/>
                <a:gd name="connsiteY287" fmla="*/ 1803967 h 2976563"/>
                <a:gd name="connsiteX288" fmla="*/ 438905 w 3463925"/>
                <a:gd name="connsiteY288" fmla="*/ 1833319 h 2976563"/>
                <a:gd name="connsiteX289" fmla="*/ 419069 w 3463925"/>
                <a:gd name="connsiteY289" fmla="*/ 1864257 h 2976563"/>
                <a:gd name="connsiteX290" fmla="*/ 400026 w 3463925"/>
                <a:gd name="connsiteY290" fmla="*/ 1895989 h 2976563"/>
                <a:gd name="connsiteX291" fmla="*/ 384157 w 3463925"/>
                <a:gd name="connsiteY291" fmla="*/ 1928514 h 2976563"/>
                <a:gd name="connsiteX292" fmla="*/ 369875 w 3463925"/>
                <a:gd name="connsiteY292" fmla="*/ 1961039 h 2976563"/>
                <a:gd name="connsiteX293" fmla="*/ 363527 w 3463925"/>
                <a:gd name="connsiteY293" fmla="*/ 1977698 h 2976563"/>
                <a:gd name="connsiteX294" fmla="*/ 357973 w 3463925"/>
                <a:gd name="connsiteY294" fmla="*/ 1995150 h 2976563"/>
                <a:gd name="connsiteX295" fmla="*/ 353212 w 3463925"/>
                <a:gd name="connsiteY295" fmla="*/ 2012603 h 2976563"/>
                <a:gd name="connsiteX296" fmla="*/ 349245 w 3463925"/>
                <a:gd name="connsiteY296" fmla="*/ 2029262 h 2976563"/>
                <a:gd name="connsiteX297" fmla="*/ 345278 w 3463925"/>
                <a:gd name="connsiteY297" fmla="*/ 2046714 h 2976563"/>
                <a:gd name="connsiteX298" fmla="*/ 342104 w 3463925"/>
                <a:gd name="connsiteY298" fmla="*/ 2064167 h 2976563"/>
                <a:gd name="connsiteX299" fmla="*/ 339724 w 3463925"/>
                <a:gd name="connsiteY299" fmla="*/ 2082412 h 2976563"/>
                <a:gd name="connsiteX300" fmla="*/ 338137 w 3463925"/>
                <a:gd name="connsiteY300" fmla="*/ 2099865 h 2976563"/>
                <a:gd name="connsiteX301" fmla="*/ 336550 w 3463925"/>
                <a:gd name="connsiteY301" fmla="*/ 2117317 h 2976563"/>
                <a:gd name="connsiteX302" fmla="*/ 336550 w 3463925"/>
                <a:gd name="connsiteY302" fmla="*/ 2135563 h 2976563"/>
                <a:gd name="connsiteX303" fmla="*/ 336550 w 3463925"/>
                <a:gd name="connsiteY303" fmla="*/ 2153808 h 2976563"/>
                <a:gd name="connsiteX304" fmla="*/ 338137 w 3463925"/>
                <a:gd name="connsiteY304" fmla="*/ 2171261 h 2976563"/>
                <a:gd name="connsiteX305" fmla="*/ 339724 w 3463925"/>
                <a:gd name="connsiteY305" fmla="*/ 2188713 h 2976563"/>
                <a:gd name="connsiteX306" fmla="*/ 342104 w 3463925"/>
                <a:gd name="connsiteY306" fmla="*/ 2206166 h 2976563"/>
                <a:gd name="connsiteX307" fmla="*/ 345278 w 3463925"/>
                <a:gd name="connsiteY307" fmla="*/ 2223618 h 2976563"/>
                <a:gd name="connsiteX308" fmla="*/ 349245 w 3463925"/>
                <a:gd name="connsiteY308" fmla="*/ 2241070 h 2976563"/>
                <a:gd name="connsiteX309" fmla="*/ 353212 w 3463925"/>
                <a:gd name="connsiteY309" fmla="*/ 2258523 h 2976563"/>
                <a:gd name="connsiteX310" fmla="*/ 357973 w 3463925"/>
                <a:gd name="connsiteY310" fmla="*/ 2275182 h 2976563"/>
                <a:gd name="connsiteX311" fmla="*/ 363527 w 3463925"/>
                <a:gd name="connsiteY311" fmla="*/ 2291048 h 2976563"/>
                <a:gd name="connsiteX312" fmla="*/ 369875 w 3463925"/>
                <a:gd name="connsiteY312" fmla="*/ 2307707 h 2976563"/>
                <a:gd name="connsiteX313" fmla="*/ 377016 w 3463925"/>
                <a:gd name="connsiteY313" fmla="*/ 2324366 h 2976563"/>
                <a:gd name="connsiteX314" fmla="*/ 384157 w 3463925"/>
                <a:gd name="connsiteY314" fmla="*/ 2340232 h 2976563"/>
                <a:gd name="connsiteX315" fmla="*/ 400026 w 3463925"/>
                <a:gd name="connsiteY315" fmla="*/ 2371963 h 2976563"/>
                <a:gd name="connsiteX316" fmla="*/ 419069 w 3463925"/>
                <a:gd name="connsiteY316" fmla="*/ 2402902 h 2976563"/>
                <a:gd name="connsiteX317" fmla="*/ 438905 w 3463925"/>
                <a:gd name="connsiteY317" fmla="*/ 2433047 h 2976563"/>
                <a:gd name="connsiteX318" fmla="*/ 462708 w 3463925"/>
                <a:gd name="connsiteY318" fmla="*/ 2461605 h 2976563"/>
                <a:gd name="connsiteX319" fmla="*/ 487305 w 3463925"/>
                <a:gd name="connsiteY319" fmla="*/ 2489370 h 2976563"/>
                <a:gd name="connsiteX320" fmla="*/ 515076 w 3463925"/>
                <a:gd name="connsiteY320" fmla="*/ 2515549 h 2976563"/>
                <a:gd name="connsiteX321" fmla="*/ 543640 w 3463925"/>
                <a:gd name="connsiteY321" fmla="*/ 2542521 h 2976563"/>
                <a:gd name="connsiteX322" fmla="*/ 574584 w 3463925"/>
                <a:gd name="connsiteY322" fmla="*/ 2567113 h 2976563"/>
                <a:gd name="connsiteX323" fmla="*/ 607116 w 3463925"/>
                <a:gd name="connsiteY323" fmla="*/ 2590912 h 2976563"/>
                <a:gd name="connsiteX324" fmla="*/ 642028 w 3463925"/>
                <a:gd name="connsiteY324" fmla="*/ 2613124 h 2976563"/>
                <a:gd name="connsiteX325" fmla="*/ 677733 w 3463925"/>
                <a:gd name="connsiteY325" fmla="*/ 2634543 h 2976563"/>
                <a:gd name="connsiteX326" fmla="*/ 715818 w 3463925"/>
                <a:gd name="connsiteY326" fmla="*/ 2654375 h 2976563"/>
                <a:gd name="connsiteX327" fmla="*/ 754697 w 3463925"/>
                <a:gd name="connsiteY327" fmla="*/ 2673414 h 2976563"/>
                <a:gd name="connsiteX328" fmla="*/ 795956 w 3463925"/>
                <a:gd name="connsiteY328" fmla="*/ 2690866 h 2976563"/>
                <a:gd name="connsiteX329" fmla="*/ 838009 w 3463925"/>
                <a:gd name="connsiteY329" fmla="*/ 2707525 h 2976563"/>
                <a:gd name="connsiteX330" fmla="*/ 881649 w 3463925"/>
                <a:gd name="connsiteY330" fmla="*/ 2721805 h 2976563"/>
                <a:gd name="connsiteX331" fmla="*/ 926875 w 3463925"/>
                <a:gd name="connsiteY331" fmla="*/ 2735290 h 2976563"/>
                <a:gd name="connsiteX332" fmla="*/ 972895 w 3463925"/>
                <a:gd name="connsiteY332" fmla="*/ 2746397 h 2976563"/>
                <a:gd name="connsiteX333" fmla="*/ 1020502 w 3463925"/>
                <a:gd name="connsiteY333" fmla="*/ 2756709 h 2976563"/>
                <a:gd name="connsiteX334" fmla="*/ 1068903 w 3463925"/>
                <a:gd name="connsiteY334" fmla="*/ 2766229 h 2976563"/>
                <a:gd name="connsiteX335" fmla="*/ 1118890 w 3463925"/>
                <a:gd name="connsiteY335" fmla="*/ 2773368 h 2976563"/>
                <a:gd name="connsiteX336" fmla="*/ 1168877 w 3463925"/>
                <a:gd name="connsiteY336" fmla="*/ 2778128 h 2976563"/>
                <a:gd name="connsiteX337" fmla="*/ 1220451 w 3463925"/>
                <a:gd name="connsiteY337" fmla="*/ 2781301 h 2976563"/>
                <a:gd name="connsiteX338" fmla="*/ 1272819 w 3463925"/>
                <a:gd name="connsiteY338" fmla="*/ 2782888 h 2976563"/>
                <a:gd name="connsiteX339" fmla="*/ 1325980 w 3463925"/>
                <a:gd name="connsiteY339" fmla="*/ 2782888 h 2976563"/>
                <a:gd name="connsiteX340" fmla="*/ 1379141 w 3463925"/>
                <a:gd name="connsiteY340" fmla="*/ 2782095 h 2976563"/>
                <a:gd name="connsiteX341" fmla="*/ 1432302 w 3463925"/>
                <a:gd name="connsiteY341" fmla="*/ 2778922 h 2976563"/>
                <a:gd name="connsiteX342" fmla="*/ 1485463 w 3463925"/>
                <a:gd name="connsiteY342" fmla="*/ 2773368 h 2976563"/>
                <a:gd name="connsiteX343" fmla="*/ 1537830 w 3463925"/>
                <a:gd name="connsiteY343" fmla="*/ 2766229 h 2976563"/>
                <a:gd name="connsiteX344" fmla="*/ 1589404 w 3463925"/>
                <a:gd name="connsiteY344" fmla="*/ 2757503 h 2976563"/>
                <a:gd name="connsiteX345" fmla="*/ 1640185 w 3463925"/>
                <a:gd name="connsiteY345" fmla="*/ 2746397 h 2976563"/>
                <a:gd name="connsiteX346" fmla="*/ 1689379 w 3463925"/>
                <a:gd name="connsiteY346" fmla="*/ 2733704 h 2976563"/>
                <a:gd name="connsiteX347" fmla="*/ 1737779 w 3463925"/>
                <a:gd name="connsiteY347" fmla="*/ 2719425 h 2976563"/>
                <a:gd name="connsiteX348" fmla="*/ 1786180 w 3463925"/>
                <a:gd name="connsiteY348" fmla="*/ 2704352 h 2976563"/>
                <a:gd name="connsiteX349" fmla="*/ 1832200 w 3463925"/>
                <a:gd name="connsiteY349" fmla="*/ 2687693 h 2976563"/>
                <a:gd name="connsiteX350" fmla="*/ 1877426 w 3463925"/>
                <a:gd name="connsiteY350" fmla="*/ 2668654 h 2976563"/>
                <a:gd name="connsiteX351" fmla="*/ 1920272 w 3463925"/>
                <a:gd name="connsiteY351" fmla="*/ 2648822 h 2976563"/>
                <a:gd name="connsiteX352" fmla="*/ 1963118 w 3463925"/>
                <a:gd name="connsiteY352" fmla="*/ 2627403 h 2976563"/>
                <a:gd name="connsiteX353" fmla="*/ 2003584 w 3463925"/>
                <a:gd name="connsiteY353" fmla="*/ 2605191 h 2976563"/>
                <a:gd name="connsiteX354" fmla="*/ 2043257 w 3463925"/>
                <a:gd name="connsiteY354" fmla="*/ 2581392 h 2976563"/>
                <a:gd name="connsiteX355" fmla="*/ 2081342 w 3463925"/>
                <a:gd name="connsiteY355" fmla="*/ 2556800 h 2976563"/>
                <a:gd name="connsiteX356" fmla="*/ 2117048 w 3463925"/>
                <a:gd name="connsiteY356" fmla="*/ 2529828 h 2976563"/>
                <a:gd name="connsiteX357" fmla="*/ 2151959 w 3463925"/>
                <a:gd name="connsiteY357" fmla="*/ 2503650 h 2976563"/>
                <a:gd name="connsiteX358" fmla="*/ 2184491 w 3463925"/>
                <a:gd name="connsiteY358" fmla="*/ 2475884 h 2976563"/>
                <a:gd name="connsiteX359" fmla="*/ 2215435 w 3463925"/>
                <a:gd name="connsiteY359" fmla="*/ 2445739 h 2976563"/>
                <a:gd name="connsiteX360" fmla="*/ 2243999 w 3463925"/>
                <a:gd name="connsiteY360" fmla="*/ 2416388 h 2976563"/>
                <a:gd name="connsiteX361" fmla="*/ 2271770 w 3463925"/>
                <a:gd name="connsiteY361" fmla="*/ 2385449 h 2976563"/>
                <a:gd name="connsiteX362" fmla="*/ 2296367 w 3463925"/>
                <a:gd name="connsiteY362" fmla="*/ 2355304 h 2976563"/>
                <a:gd name="connsiteX363" fmla="*/ 2320170 w 3463925"/>
                <a:gd name="connsiteY363" fmla="*/ 2321986 h 2976563"/>
                <a:gd name="connsiteX364" fmla="*/ 2340800 w 3463925"/>
                <a:gd name="connsiteY364" fmla="*/ 2289461 h 2976563"/>
                <a:gd name="connsiteX365" fmla="*/ 2359843 w 3463925"/>
                <a:gd name="connsiteY365" fmla="*/ 2256936 h 2976563"/>
                <a:gd name="connsiteX366" fmla="*/ 2376505 w 3463925"/>
                <a:gd name="connsiteY366" fmla="*/ 2222032 h 2976563"/>
                <a:gd name="connsiteX367" fmla="*/ 2389994 w 3463925"/>
                <a:gd name="connsiteY367" fmla="*/ 2187920 h 2976563"/>
                <a:gd name="connsiteX368" fmla="*/ 2401895 w 3463925"/>
                <a:gd name="connsiteY368" fmla="*/ 2153015 h 2976563"/>
                <a:gd name="connsiteX369" fmla="*/ 2405863 w 3463925"/>
                <a:gd name="connsiteY369" fmla="*/ 2135563 h 2976563"/>
                <a:gd name="connsiteX370" fmla="*/ 2411417 w 3463925"/>
                <a:gd name="connsiteY370" fmla="*/ 2118110 h 2976563"/>
                <a:gd name="connsiteX371" fmla="*/ 2414590 w 3463925"/>
                <a:gd name="connsiteY371" fmla="*/ 2099865 h 2976563"/>
                <a:gd name="connsiteX372" fmla="*/ 2416971 w 3463925"/>
                <a:gd name="connsiteY372" fmla="*/ 2082412 h 2976563"/>
                <a:gd name="connsiteX373" fmla="*/ 2419351 w 3463925"/>
                <a:gd name="connsiteY373" fmla="*/ 2064167 h 2976563"/>
                <a:gd name="connsiteX374" fmla="*/ 2421732 w 3463925"/>
                <a:gd name="connsiteY374" fmla="*/ 2046714 h 2976563"/>
                <a:gd name="connsiteX375" fmla="*/ 2422525 w 3463925"/>
                <a:gd name="connsiteY375" fmla="*/ 2027675 h 2976563"/>
                <a:gd name="connsiteX376" fmla="*/ 2422525 w 3463925"/>
                <a:gd name="connsiteY376" fmla="*/ 2010223 h 2976563"/>
                <a:gd name="connsiteX377" fmla="*/ 2422525 w 3463925"/>
                <a:gd name="connsiteY377" fmla="*/ 1991977 h 2976563"/>
                <a:gd name="connsiteX378" fmla="*/ 2421732 w 3463925"/>
                <a:gd name="connsiteY378" fmla="*/ 1974525 h 2976563"/>
                <a:gd name="connsiteX379" fmla="*/ 2419351 w 3463925"/>
                <a:gd name="connsiteY379" fmla="*/ 1957072 h 2976563"/>
                <a:gd name="connsiteX380" fmla="*/ 2416971 w 3463925"/>
                <a:gd name="connsiteY380" fmla="*/ 1939620 h 2976563"/>
                <a:gd name="connsiteX381" fmla="*/ 2414590 w 3463925"/>
                <a:gd name="connsiteY381" fmla="*/ 1923754 h 2976563"/>
                <a:gd name="connsiteX382" fmla="*/ 2411417 w 3463925"/>
                <a:gd name="connsiteY382" fmla="*/ 1906302 h 2976563"/>
                <a:gd name="connsiteX383" fmla="*/ 2405863 w 3463925"/>
                <a:gd name="connsiteY383" fmla="*/ 1889643 h 2976563"/>
                <a:gd name="connsiteX384" fmla="*/ 2401895 w 3463925"/>
                <a:gd name="connsiteY384" fmla="*/ 1872984 h 2976563"/>
                <a:gd name="connsiteX385" fmla="*/ 2395548 w 3463925"/>
                <a:gd name="connsiteY385" fmla="*/ 1857118 h 2976563"/>
                <a:gd name="connsiteX386" fmla="*/ 2389994 w 3463925"/>
                <a:gd name="connsiteY386" fmla="*/ 1841252 h 2976563"/>
                <a:gd name="connsiteX387" fmla="*/ 2383646 w 3463925"/>
                <a:gd name="connsiteY387" fmla="*/ 1826179 h 2976563"/>
                <a:gd name="connsiteX388" fmla="*/ 2376505 w 3463925"/>
                <a:gd name="connsiteY388" fmla="*/ 1811107 h 2976563"/>
                <a:gd name="connsiteX389" fmla="*/ 2367777 w 3463925"/>
                <a:gd name="connsiteY389" fmla="*/ 1795241 h 2976563"/>
                <a:gd name="connsiteX390" fmla="*/ 2359843 w 3463925"/>
                <a:gd name="connsiteY390" fmla="*/ 1780962 h 2976563"/>
                <a:gd name="connsiteX391" fmla="*/ 2340800 w 3463925"/>
                <a:gd name="connsiteY391" fmla="*/ 1751610 h 2976563"/>
                <a:gd name="connsiteX392" fmla="*/ 2320170 w 3463925"/>
                <a:gd name="connsiteY392" fmla="*/ 1723845 h 2976563"/>
                <a:gd name="connsiteX393" fmla="*/ 2296367 w 3463925"/>
                <a:gd name="connsiteY393" fmla="*/ 1696873 h 2976563"/>
                <a:gd name="connsiteX394" fmla="*/ 2271770 w 3463925"/>
                <a:gd name="connsiteY394" fmla="*/ 1671488 h 2976563"/>
                <a:gd name="connsiteX395" fmla="*/ 2243999 w 3463925"/>
                <a:gd name="connsiteY395" fmla="*/ 1646102 h 2976563"/>
                <a:gd name="connsiteX396" fmla="*/ 2215435 w 3463925"/>
                <a:gd name="connsiteY396" fmla="*/ 1622304 h 2976563"/>
                <a:gd name="connsiteX397" fmla="*/ 2184491 w 3463925"/>
                <a:gd name="connsiteY397" fmla="*/ 1600885 h 2976563"/>
                <a:gd name="connsiteX398" fmla="*/ 2151959 w 3463925"/>
                <a:gd name="connsiteY398" fmla="*/ 1579466 h 2976563"/>
                <a:gd name="connsiteX399" fmla="*/ 2117048 w 3463925"/>
                <a:gd name="connsiteY399" fmla="*/ 1558841 h 2976563"/>
                <a:gd name="connsiteX400" fmla="*/ 2081342 w 3463925"/>
                <a:gd name="connsiteY400" fmla="*/ 1540595 h 2976563"/>
                <a:gd name="connsiteX401" fmla="*/ 2043257 w 3463925"/>
                <a:gd name="connsiteY401" fmla="*/ 1521556 h 2976563"/>
                <a:gd name="connsiteX402" fmla="*/ 2003584 w 3463925"/>
                <a:gd name="connsiteY402" fmla="*/ 1505690 h 2976563"/>
                <a:gd name="connsiteX403" fmla="*/ 1963118 w 3463925"/>
                <a:gd name="connsiteY403" fmla="*/ 1491411 h 2976563"/>
                <a:gd name="connsiteX404" fmla="*/ 1920272 w 3463925"/>
                <a:gd name="connsiteY404" fmla="*/ 1476339 h 2976563"/>
                <a:gd name="connsiteX405" fmla="*/ 1877426 w 3463925"/>
                <a:gd name="connsiteY405" fmla="*/ 1464439 h 2976563"/>
                <a:gd name="connsiteX406" fmla="*/ 1832200 w 3463925"/>
                <a:gd name="connsiteY406" fmla="*/ 1453333 h 2976563"/>
                <a:gd name="connsiteX407" fmla="*/ 1786180 w 3463925"/>
                <a:gd name="connsiteY407" fmla="*/ 1443020 h 2976563"/>
                <a:gd name="connsiteX408" fmla="*/ 1737779 w 3463925"/>
                <a:gd name="connsiteY408" fmla="*/ 1435087 h 2976563"/>
                <a:gd name="connsiteX409" fmla="*/ 1689379 w 3463925"/>
                <a:gd name="connsiteY409" fmla="*/ 1427154 h 2976563"/>
                <a:gd name="connsiteX410" fmla="*/ 1640185 w 3463925"/>
                <a:gd name="connsiteY410" fmla="*/ 1421601 h 2976563"/>
                <a:gd name="connsiteX411" fmla="*/ 1589404 w 3463925"/>
                <a:gd name="connsiteY411" fmla="*/ 1417635 h 2976563"/>
                <a:gd name="connsiteX412" fmla="*/ 1537830 w 3463925"/>
                <a:gd name="connsiteY412" fmla="*/ 1414462 h 2976563"/>
                <a:gd name="connsiteX413" fmla="*/ 1485463 w 3463925"/>
                <a:gd name="connsiteY413" fmla="*/ 1412875 h 2976563"/>
                <a:gd name="connsiteX414" fmla="*/ 1402186 w 3463925"/>
                <a:gd name="connsiteY414" fmla="*/ 573088 h 2976563"/>
                <a:gd name="connsiteX415" fmla="*/ 1433928 w 3463925"/>
                <a:gd name="connsiteY415" fmla="*/ 573088 h 2976563"/>
                <a:gd name="connsiteX416" fmla="*/ 1463289 w 3463925"/>
                <a:gd name="connsiteY416" fmla="*/ 573883 h 2976563"/>
                <a:gd name="connsiteX417" fmla="*/ 1489476 w 3463925"/>
                <a:gd name="connsiteY417" fmla="*/ 577060 h 2976563"/>
                <a:gd name="connsiteX418" fmla="*/ 1514869 w 3463925"/>
                <a:gd name="connsiteY418" fmla="*/ 581031 h 2976563"/>
                <a:gd name="connsiteX419" fmla="*/ 1537882 w 3463925"/>
                <a:gd name="connsiteY419" fmla="*/ 587385 h 2976563"/>
                <a:gd name="connsiteX420" fmla="*/ 1559308 w 3463925"/>
                <a:gd name="connsiteY420" fmla="*/ 595328 h 2976563"/>
                <a:gd name="connsiteX421" fmla="*/ 1579146 w 3463925"/>
                <a:gd name="connsiteY421" fmla="*/ 604859 h 2976563"/>
                <a:gd name="connsiteX422" fmla="*/ 1597398 w 3463925"/>
                <a:gd name="connsiteY422" fmla="*/ 615185 h 2976563"/>
                <a:gd name="connsiteX423" fmla="*/ 1613268 w 3463925"/>
                <a:gd name="connsiteY423" fmla="*/ 627099 h 2976563"/>
                <a:gd name="connsiteX424" fmla="*/ 1629139 w 3463925"/>
                <a:gd name="connsiteY424" fmla="*/ 639807 h 2976563"/>
                <a:gd name="connsiteX425" fmla="*/ 1642629 w 3463925"/>
                <a:gd name="connsiteY425" fmla="*/ 653310 h 2976563"/>
                <a:gd name="connsiteX426" fmla="*/ 1654532 w 3463925"/>
                <a:gd name="connsiteY426" fmla="*/ 668401 h 2976563"/>
                <a:gd name="connsiteX427" fmla="*/ 1664848 w 3463925"/>
                <a:gd name="connsiteY427" fmla="*/ 683492 h 2976563"/>
                <a:gd name="connsiteX428" fmla="*/ 1675164 w 3463925"/>
                <a:gd name="connsiteY428" fmla="*/ 699378 h 2976563"/>
                <a:gd name="connsiteX429" fmla="*/ 1683100 w 3463925"/>
                <a:gd name="connsiteY429" fmla="*/ 716852 h 2976563"/>
                <a:gd name="connsiteX430" fmla="*/ 1690242 w 3463925"/>
                <a:gd name="connsiteY430" fmla="*/ 732737 h 2976563"/>
                <a:gd name="connsiteX431" fmla="*/ 1696590 w 3463925"/>
                <a:gd name="connsiteY431" fmla="*/ 750211 h 2976563"/>
                <a:gd name="connsiteX432" fmla="*/ 1702145 w 3463925"/>
                <a:gd name="connsiteY432" fmla="*/ 768480 h 2976563"/>
                <a:gd name="connsiteX433" fmla="*/ 1706906 w 3463925"/>
                <a:gd name="connsiteY433" fmla="*/ 785954 h 2976563"/>
                <a:gd name="connsiteX434" fmla="*/ 1710080 w 3463925"/>
                <a:gd name="connsiteY434" fmla="*/ 803428 h 2976563"/>
                <a:gd name="connsiteX435" fmla="*/ 1713254 w 3463925"/>
                <a:gd name="connsiteY435" fmla="*/ 822490 h 2976563"/>
                <a:gd name="connsiteX436" fmla="*/ 1714842 w 3463925"/>
                <a:gd name="connsiteY436" fmla="*/ 839965 h 2976563"/>
                <a:gd name="connsiteX437" fmla="*/ 1718016 w 3463925"/>
                <a:gd name="connsiteY437" fmla="*/ 874913 h 2976563"/>
                <a:gd name="connsiteX438" fmla="*/ 1718809 w 3463925"/>
                <a:gd name="connsiteY438" fmla="*/ 907478 h 2976563"/>
                <a:gd name="connsiteX439" fmla="*/ 1707700 w 3463925"/>
                <a:gd name="connsiteY439" fmla="*/ 957517 h 2976563"/>
                <a:gd name="connsiteX440" fmla="*/ 1698971 w 3463925"/>
                <a:gd name="connsiteY440" fmla="*/ 1000408 h 2976563"/>
                <a:gd name="connsiteX441" fmla="*/ 1695797 w 3463925"/>
                <a:gd name="connsiteY441" fmla="*/ 1020265 h 2976563"/>
                <a:gd name="connsiteX442" fmla="*/ 1693416 w 3463925"/>
                <a:gd name="connsiteY442" fmla="*/ 1037739 h 2976563"/>
                <a:gd name="connsiteX443" fmla="*/ 1692622 w 3463925"/>
                <a:gd name="connsiteY443" fmla="*/ 1052830 h 2976563"/>
                <a:gd name="connsiteX444" fmla="*/ 1693416 w 3463925"/>
                <a:gd name="connsiteY444" fmla="*/ 1059184 h 2976563"/>
                <a:gd name="connsiteX445" fmla="*/ 1694210 w 3463925"/>
                <a:gd name="connsiteY445" fmla="*/ 1065538 h 2976563"/>
                <a:gd name="connsiteX446" fmla="*/ 1696590 w 3463925"/>
                <a:gd name="connsiteY446" fmla="*/ 1071893 h 2976563"/>
                <a:gd name="connsiteX447" fmla="*/ 1698971 w 3463925"/>
                <a:gd name="connsiteY447" fmla="*/ 1076658 h 2976563"/>
                <a:gd name="connsiteX448" fmla="*/ 1702145 w 3463925"/>
                <a:gd name="connsiteY448" fmla="*/ 1080630 h 2976563"/>
                <a:gd name="connsiteX449" fmla="*/ 1706113 w 3463925"/>
                <a:gd name="connsiteY449" fmla="*/ 1084601 h 2976563"/>
                <a:gd name="connsiteX450" fmla="*/ 1710080 w 3463925"/>
                <a:gd name="connsiteY450" fmla="*/ 1087778 h 2976563"/>
                <a:gd name="connsiteX451" fmla="*/ 1716429 w 3463925"/>
                <a:gd name="connsiteY451" fmla="*/ 1090161 h 2976563"/>
                <a:gd name="connsiteX452" fmla="*/ 1721983 w 3463925"/>
                <a:gd name="connsiteY452" fmla="*/ 1091750 h 2976563"/>
                <a:gd name="connsiteX453" fmla="*/ 1729125 w 3463925"/>
                <a:gd name="connsiteY453" fmla="*/ 1093338 h 2976563"/>
                <a:gd name="connsiteX454" fmla="*/ 1737854 w 3463925"/>
                <a:gd name="connsiteY454" fmla="*/ 1093338 h 2976563"/>
                <a:gd name="connsiteX455" fmla="*/ 1746583 w 3463925"/>
                <a:gd name="connsiteY455" fmla="*/ 1093338 h 2976563"/>
                <a:gd name="connsiteX456" fmla="*/ 1769596 w 3463925"/>
                <a:gd name="connsiteY456" fmla="*/ 1090161 h 2976563"/>
                <a:gd name="connsiteX457" fmla="*/ 1795783 w 3463925"/>
                <a:gd name="connsiteY457" fmla="*/ 1083807 h 2976563"/>
                <a:gd name="connsiteX458" fmla="*/ 1827524 w 3463925"/>
                <a:gd name="connsiteY458" fmla="*/ 1074276 h 2976563"/>
                <a:gd name="connsiteX459" fmla="*/ 1849744 w 3463925"/>
                <a:gd name="connsiteY459" fmla="*/ 1065538 h 2976563"/>
                <a:gd name="connsiteX460" fmla="*/ 1874343 w 3463925"/>
                <a:gd name="connsiteY460" fmla="*/ 1056007 h 2976563"/>
                <a:gd name="connsiteX461" fmla="*/ 1906878 w 3463925"/>
                <a:gd name="connsiteY461" fmla="*/ 1042505 h 2976563"/>
                <a:gd name="connsiteX462" fmla="*/ 1946556 w 3463925"/>
                <a:gd name="connsiteY462" fmla="*/ 1029796 h 2976563"/>
                <a:gd name="connsiteX463" fmla="*/ 1991787 w 3463925"/>
                <a:gd name="connsiteY463" fmla="*/ 1013911 h 2976563"/>
                <a:gd name="connsiteX464" fmla="*/ 2040987 w 3463925"/>
                <a:gd name="connsiteY464" fmla="*/ 1000408 h 2976563"/>
                <a:gd name="connsiteX465" fmla="*/ 2067967 w 3463925"/>
                <a:gd name="connsiteY465" fmla="*/ 993260 h 2976563"/>
                <a:gd name="connsiteX466" fmla="*/ 2094154 w 3463925"/>
                <a:gd name="connsiteY466" fmla="*/ 987700 h 2976563"/>
                <a:gd name="connsiteX467" fmla="*/ 2121928 w 3463925"/>
                <a:gd name="connsiteY467" fmla="*/ 982140 h 2976563"/>
                <a:gd name="connsiteX468" fmla="*/ 2150496 w 3463925"/>
                <a:gd name="connsiteY468" fmla="*/ 977374 h 2976563"/>
                <a:gd name="connsiteX469" fmla="*/ 2178269 w 3463925"/>
                <a:gd name="connsiteY469" fmla="*/ 973403 h 2976563"/>
                <a:gd name="connsiteX470" fmla="*/ 2206837 w 3463925"/>
                <a:gd name="connsiteY470" fmla="*/ 970226 h 2976563"/>
                <a:gd name="connsiteX471" fmla="*/ 2236198 w 3463925"/>
                <a:gd name="connsiteY471" fmla="*/ 967843 h 2976563"/>
                <a:gd name="connsiteX472" fmla="*/ 2264765 w 3463925"/>
                <a:gd name="connsiteY472" fmla="*/ 967843 h 2976563"/>
                <a:gd name="connsiteX473" fmla="*/ 2292539 w 3463925"/>
                <a:gd name="connsiteY473" fmla="*/ 967843 h 2976563"/>
                <a:gd name="connsiteX474" fmla="*/ 2319520 w 3463925"/>
                <a:gd name="connsiteY474" fmla="*/ 970226 h 2976563"/>
                <a:gd name="connsiteX475" fmla="*/ 2347294 w 3463925"/>
                <a:gd name="connsiteY475" fmla="*/ 973403 h 2976563"/>
                <a:gd name="connsiteX476" fmla="*/ 2374274 w 3463925"/>
                <a:gd name="connsiteY476" fmla="*/ 978168 h 2976563"/>
                <a:gd name="connsiteX477" fmla="*/ 2399667 w 3463925"/>
                <a:gd name="connsiteY477" fmla="*/ 985317 h 2976563"/>
                <a:gd name="connsiteX478" fmla="*/ 2424267 w 3463925"/>
                <a:gd name="connsiteY478" fmla="*/ 993260 h 2976563"/>
                <a:gd name="connsiteX479" fmla="*/ 2448073 w 3463925"/>
                <a:gd name="connsiteY479" fmla="*/ 1005174 h 2976563"/>
                <a:gd name="connsiteX480" fmla="*/ 2459183 w 3463925"/>
                <a:gd name="connsiteY480" fmla="*/ 1010734 h 2976563"/>
                <a:gd name="connsiteX481" fmla="*/ 2470292 w 3463925"/>
                <a:gd name="connsiteY481" fmla="*/ 1017088 h 2976563"/>
                <a:gd name="connsiteX482" fmla="*/ 2480608 w 3463925"/>
                <a:gd name="connsiteY482" fmla="*/ 1024236 h 2976563"/>
                <a:gd name="connsiteX483" fmla="*/ 2490924 w 3463925"/>
                <a:gd name="connsiteY483" fmla="*/ 1032179 h 2976563"/>
                <a:gd name="connsiteX484" fmla="*/ 2501240 w 3463925"/>
                <a:gd name="connsiteY484" fmla="*/ 1040916 h 2976563"/>
                <a:gd name="connsiteX485" fmla="*/ 2510763 w 3463925"/>
                <a:gd name="connsiteY485" fmla="*/ 1049653 h 2976563"/>
                <a:gd name="connsiteX486" fmla="*/ 2525047 w 3463925"/>
                <a:gd name="connsiteY486" fmla="*/ 1065538 h 2976563"/>
                <a:gd name="connsiteX487" fmla="*/ 2536950 w 3463925"/>
                <a:gd name="connsiteY487" fmla="*/ 1080630 h 2976563"/>
                <a:gd name="connsiteX488" fmla="*/ 2548059 w 3463925"/>
                <a:gd name="connsiteY488" fmla="*/ 1096515 h 2976563"/>
                <a:gd name="connsiteX489" fmla="*/ 2557582 w 3463925"/>
                <a:gd name="connsiteY489" fmla="*/ 1112401 h 2976563"/>
                <a:gd name="connsiteX490" fmla="*/ 2565517 w 3463925"/>
                <a:gd name="connsiteY490" fmla="*/ 1129080 h 2976563"/>
                <a:gd name="connsiteX491" fmla="*/ 2572659 w 3463925"/>
                <a:gd name="connsiteY491" fmla="*/ 1144172 h 2976563"/>
                <a:gd name="connsiteX492" fmla="*/ 2578214 w 3463925"/>
                <a:gd name="connsiteY492" fmla="*/ 1160851 h 2976563"/>
                <a:gd name="connsiteX493" fmla="*/ 2582182 w 3463925"/>
                <a:gd name="connsiteY493" fmla="*/ 1177531 h 2976563"/>
                <a:gd name="connsiteX494" fmla="*/ 2585356 w 3463925"/>
                <a:gd name="connsiteY494" fmla="*/ 1193417 h 2976563"/>
                <a:gd name="connsiteX495" fmla="*/ 2587736 w 3463925"/>
                <a:gd name="connsiteY495" fmla="*/ 1210096 h 2976563"/>
                <a:gd name="connsiteX496" fmla="*/ 2589324 w 3463925"/>
                <a:gd name="connsiteY496" fmla="*/ 1225188 h 2976563"/>
                <a:gd name="connsiteX497" fmla="*/ 2589324 w 3463925"/>
                <a:gd name="connsiteY497" fmla="*/ 1241073 h 2976563"/>
                <a:gd name="connsiteX498" fmla="*/ 2589324 w 3463925"/>
                <a:gd name="connsiteY498" fmla="*/ 1256164 h 2976563"/>
                <a:gd name="connsiteX499" fmla="*/ 2588530 w 3463925"/>
                <a:gd name="connsiteY499" fmla="*/ 1271256 h 2976563"/>
                <a:gd name="connsiteX500" fmla="*/ 2586149 w 3463925"/>
                <a:gd name="connsiteY500" fmla="*/ 1287141 h 2976563"/>
                <a:gd name="connsiteX501" fmla="*/ 2584562 w 3463925"/>
                <a:gd name="connsiteY501" fmla="*/ 1301438 h 2976563"/>
                <a:gd name="connsiteX502" fmla="*/ 2578214 w 3463925"/>
                <a:gd name="connsiteY502" fmla="*/ 1327649 h 2976563"/>
                <a:gd name="connsiteX503" fmla="*/ 2571072 w 3463925"/>
                <a:gd name="connsiteY503" fmla="*/ 1353860 h 2976563"/>
                <a:gd name="connsiteX504" fmla="*/ 2563137 w 3463925"/>
                <a:gd name="connsiteY504" fmla="*/ 1375306 h 2976563"/>
                <a:gd name="connsiteX505" fmla="*/ 2555995 w 3463925"/>
                <a:gd name="connsiteY505" fmla="*/ 1394368 h 2976563"/>
                <a:gd name="connsiteX506" fmla="*/ 2548059 w 3463925"/>
                <a:gd name="connsiteY506" fmla="*/ 1410254 h 2976563"/>
                <a:gd name="connsiteX507" fmla="*/ 2542504 w 3463925"/>
                <a:gd name="connsiteY507" fmla="*/ 1421374 h 2976563"/>
                <a:gd name="connsiteX508" fmla="*/ 2536950 w 3463925"/>
                <a:gd name="connsiteY508" fmla="*/ 1431699 h 2976563"/>
                <a:gd name="connsiteX509" fmla="*/ 2533776 w 3463925"/>
                <a:gd name="connsiteY509" fmla="*/ 1434876 h 2976563"/>
                <a:gd name="connsiteX510" fmla="*/ 2529014 w 3463925"/>
                <a:gd name="connsiteY510" fmla="*/ 1443613 h 2976563"/>
                <a:gd name="connsiteX511" fmla="*/ 2525840 w 3463925"/>
                <a:gd name="connsiteY511" fmla="*/ 1449173 h 2976563"/>
                <a:gd name="connsiteX512" fmla="*/ 2522666 w 3463925"/>
                <a:gd name="connsiteY512" fmla="*/ 1456322 h 2976563"/>
                <a:gd name="connsiteX513" fmla="*/ 2521872 w 3463925"/>
                <a:gd name="connsiteY513" fmla="*/ 1463470 h 2976563"/>
                <a:gd name="connsiteX514" fmla="*/ 2521079 w 3463925"/>
                <a:gd name="connsiteY514" fmla="*/ 1471413 h 2976563"/>
                <a:gd name="connsiteX515" fmla="*/ 2521872 w 3463925"/>
                <a:gd name="connsiteY515" fmla="*/ 1480150 h 2976563"/>
                <a:gd name="connsiteX516" fmla="*/ 2525047 w 3463925"/>
                <a:gd name="connsiteY516" fmla="*/ 1488093 h 2976563"/>
                <a:gd name="connsiteX517" fmla="*/ 2529808 w 3463925"/>
                <a:gd name="connsiteY517" fmla="*/ 1497624 h 2976563"/>
                <a:gd name="connsiteX518" fmla="*/ 2538537 w 3463925"/>
                <a:gd name="connsiteY518" fmla="*/ 1504772 h 2976563"/>
                <a:gd name="connsiteX519" fmla="*/ 2550440 w 3463925"/>
                <a:gd name="connsiteY519" fmla="*/ 1512715 h 2976563"/>
                <a:gd name="connsiteX520" fmla="*/ 2564724 w 3463925"/>
                <a:gd name="connsiteY520" fmla="*/ 1519864 h 2976563"/>
                <a:gd name="connsiteX521" fmla="*/ 2584562 w 3463925"/>
                <a:gd name="connsiteY521" fmla="*/ 1526218 h 2976563"/>
                <a:gd name="connsiteX522" fmla="*/ 2606782 w 3463925"/>
                <a:gd name="connsiteY522" fmla="*/ 1532572 h 2976563"/>
                <a:gd name="connsiteX523" fmla="*/ 2621065 w 3463925"/>
                <a:gd name="connsiteY523" fmla="*/ 1534955 h 2976563"/>
                <a:gd name="connsiteX524" fmla="*/ 2636936 w 3463925"/>
                <a:gd name="connsiteY524" fmla="*/ 1539720 h 2976563"/>
                <a:gd name="connsiteX525" fmla="*/ 2652807 w 3463925"/>
                <a:gd name="connsiteY525" fmla="*/ 1544486 h 2976563"/>
                <a:gd name="connsiteX526" fmla="*/ 2670265 w 3463925"/>
                <a:gd name="connsiteY526" fmla="*/ 1550840 h 2976563"/>
                <a:gd name="connsiteX527" fmla="*/ 2690103 w 3463925"/>
                <a:gd name="connsiteY527" fmla="*/ 1557989 h 2976563"/>
                <a:gd name="connsiteX528" fmla="*/ 2709148 w 3463925"/>
                <a:gd name="connsiteY528" fmla="*/ 1565931 h 2976563"/>
                <a:gd name="connsiteX529" fmla="*/ 2729780 w 3463925"/>
                <a:gd name="connsiteY529" fmla="*/ 1576257 h 2976563"/>
                <a:gd name="connsiteX530" fmla="*/ 2750412 w 3463925"/>
                <a:gd name="connsiteY530" fmla="*/ 1586582 h 2976563"/>
                <a:gd name="connsiteX531" fmla="*/ 2771838 w 3463925"/>
                <a:gd name="connsiteY531" fmla="*/ 1599291 h 2976563"/>
                <a:gd name="connsiteX532" fmla="*/ 2793264 w 3463925"/>
                <a:gd name="connsiteY532" fmla="*/ 1611999 h 2976563"/>
                <a:gd name="connsiteX533" fmla="*/ 2813896 w 3463925"/>
                <a:gd name="connsiteY533" fmla="*/ 1626296 h 2976563"/>
                <a:gd name="connsiteX534" fmla="*/ 2835321 w 3463925"/>
                <a:gd name="connsiteY534" fmla="*/ 1642976 h 2976563"/>
                <a:gd name="connsiteX535" fmla="*/ 2855953 w 3463925"/>
                <a:gd name="connsiteY535" fmla="*/ 1659656 h 2976563"/>
                <a:gd name="connsiteX536" fmla="*/ 2876585 w 3463925"/>
                <a:gd name="connsiteY536" fmla="*/ 1677924 h 2976563"/>
                <a:gd name="connsiteX537" fmla="*/ 2894837 w 3463925"/>
                <a:gd name="connsiteY537" fmla="*/ 1698575 h 2976563"/>
                <a:gd name="connsiteX538" fmla="*/ 2913088 w 3463925"/>
                <a:gd name="connsiteY538" fmla="*/ 1719226 h 2976563"/>
                <a:gd name="connsiteX539" fmla="*/ 2930546 w 3463925"/>
                <a:gd name="connsiteY539" fmla="*/ 1741466 h 2976563"/>
                <a:gd name="connsiteX540" fmla="*/ 2947210 w 3463925"/>
                <a:gd name="connsiteY540" fmla="*/ 1766088 h 2976563"/>
                <a:gd name="connsiteX541" fmla="*/ 2961494 w 3463925"/>
                <a:gd name="connsiteY541" fmla="*/ 1791505 h 2976563"/>
                <a:gd name="connsiteX542" fmla="*/ 2974984 w 3463925"/>
                <a:gd name="connsiteY542" fmla="*/ 1818511 h 2976563"/>
                <a:gd name="connsiteX543" fmla="*/ 2986094 w 3463925"/>
                <a:gd name="connsiteY543" fmla="*/ 1847104 h 2976563"/>
                <a:gd name="connsiteX544" fmla="*/ 2995616 w 3463925"/>
                <a:gd name="connsiteY544" fmla="*/ 1877287 h 2976563"/>
                <a:gd name="connsiteX545" fmla="*/ 2998790 w 3463925"/>
                <a:gd name="connsiteY545" fmla="*/ 1892378 h 2976563"/>
                <a:gd name="connsiteX546" fmla="*/ 3002758 w 3463925"/>
                <a:gd name="connsiteY546" fmla="*/ 1909058 h 2976563"/>
                <a:gd name="connsiteX547" fmla="*/ 3004345 w 3463925"/>
                <a:gd name="connsiteY547" fmla="*/ 1924943 h 2976563"/>
                <a:gd name="connsiteX548" fmla="*/ 3006726 w 3463925"/>
                <a:gd name="connsiteY548" fmla="*/ 1941623 h 2976563"/>
                <a:gd name="connsiteX549" fmla="*/ 3007520 w 3463925"/>
                <a:gd name="connsiteY549" fmla="*/ 1959097 h 2976563"/>
                <a:gd name="connsiteX550" fmla="*/ 3008313 w 3463925"/>
                <a:gd name="connsiteY550" fmla="*/ 1976571 h 2976563"/>
                <a:gd name="connsiteX551" fmla="*/ 3008313 w 3463925"/>
                <a:gd name="connsiteY551" fmla="*/ 1994045 h 2976563"/>
                <a:gd name="connsiteX552" fmla="*/ 3008313 w 3463925"/>
                <a:gd name="connsiteY552" fmla="*/ 2012314 h 2976563"/>
                <a:gd name="connsiteX553" fmla="*/ 3006726 w 3463925"/>
                <a:gd name="connsiteY553" fmla="*/ 2030582 h 2976563"/>
                <a:gd name="connsiteX554" fmla="*/ 3004345 w 3463925"/>
                <a:gd name="connsiteY554" fmla="*/ 2050439 h 2976563"/>
                <a:gd name="connsiteX555" fmla="*/ 3002758 w 3463925"/>
                <a:gd name="connsiteY555" fmla="*/ 2069501 h 2976563"/>
                <a:gd name="connsiteX556" fmla="*/ 2998790 w 3463925"/>
                <a:gd name="connsiteY556" fmla="*/ 2090152 h 2976563"/>
                <a:gd name="connsiteX557" fmla="*/ 2994029 w 3463925"/>
                <a:gd name="connsiteY557" fmla="*/ 2110804 h 2976563"/>
                <a:gd name="connsiteX558" fmla="*/ 2989268 w 3463925"/>
                <a:gd name="connsiteY558" fmla="*/ 2131455 h 2976563"/>
                <a:gd name="connsiteX559" fmla="*/ 2982920 w 3463925"/>
                <a:gd name="connsiteY559" fmla="*/ 2152900 h 2976563"/>
                <a:gd name="connsiteX560" fmla="*/ 2975778 w 3463925"/>
                <a:gd name="connsiteY560" fmla="*/ 2174346 h 2976563"/>
                <a:gd name="connsiteX561" fmla="*/ 2967842 w 3463925"/>
                <a:gd name="connsiteY561" fmla="*/ 2197380 h 2976563"/>
                <a:gd name="connsiteX562" fmla="*/ 2959114 w 3463925"/>
                <a:gd name="connsiteY562" fmla="*/ 2219619 h 2976563"/>
                <a:gd name="connsiteX563" fmla="*/ 2949591 w 3463925"/>
                <a:gd name="connsiteY563" fmla="*/ 2241859 h 2976563"/>
                <a:gd name="connsiteX564" fmla="*/ 2939275 w 3463925"/>
                <a:gd name="connsiteY564" fmla="*/ 2265687 h 2976563"/>
                <a:gd name="connsiteX565" fmla="*/ 2927372 w 3463925"/>
                <a:gd name="connsiteY565" fmla="*/ 2289516 h 2976563"/>
                <a:gd name="connsiteX566" fmla="*/ 2915469 w 3463925"/>
                <a:gd name="connsiteY566" fmla="*/ 2311755 h 2976563"/>
                <a:gd name="connsiteX567" fmla="*/ 2901978 w 3463925"/>
                <a:gd name="connsiteY567" fmla="*/ 2335583 h 2976563"/>
                <a:gd name="connsiteX568" fmla="*/ 2887695 w 3463925"/>
                <a:gd name="connsiteY568" fmla="*/ 2357029 h 2976563"/>
                <a:gd name="connsiteX569" fmla="*/ 2873411 w 3463925"/>
                <a:gd name="connsiteY569" fmla="*/ 2380063 h 2976563"/>
                <a:gd name="connsiteX570" fmla="*/ 2858334 w 3463925"/>
                <a:gd name="connsiteY570" fmla="*/ 2401508 h 2976563"/>
                <a:gd name="connsiteX571" fmla="*/ 2842463 w 3463925"/>
                <a:gd name="connsiteY571" fmla="*/ 2421365 h 2976563"/>
                <a:gd name="connsiteX572" fmla="*/ 2826592 w 3463925"/>
                <a:gd name="connsiteY572" fmla="*/ 2443605 h 2976563"/>
                <a:gd name="connsiteX573" fmla="*/ 2809134 w 3463925"/>
                <a:gd name="connsiteY573" fmla="*/ 2463462 h 2976563"/>
                <a:gd name="connsiteX574" fmla="*/ 2790089 w 3463925"/>
                <a:gd name="connsiteY574" fmla="*/ 2483318 h 2976563"/>
                <a:gd name="connsiteX575" fmla="*/ 2771838 w 3463925"/>
                <a:gd name="connsiteY575" fmla="*/ 2503175 h 2976563"/>
                <a:gd name="connsiteX576" fmla="*/ 2752793 w 3463925"/>
                <a:gd name="connsiteY576" fmla="*/ 2522238 h 2976563"/>
                <a:gd name="connsiteX577" fmla="*/ 2732954 w 3463925"/>
                <a:gd name="connsiteY577" fmla="*/ 2540506 h 2976563"/>
                <a:gd name="connsiteX578" fmla="*/ 2712322 w 3463925"/>
                <a:gd name="connsiteY578" fmla="*/ 2559569 h 2976563"/>
                <a:gd name="connsiteX579" fmla="*/ 2691690 w 3463925"/>
                <a:gd name="connsiteY579" fmla="*/ 2577837 h 2976563"/>
                <a:gd name="connsiteX580" fmla="*/ 2670265 w 3463925"/>
                <a:gd name="connsiteY580" fmla="*/ 2595311 h 2976563"/>
                <a:gd name="connsiteX581" fmla="*/ 2648046 w 3463925"/>
                <a:gd name="connsiteY581" fmla="*/ 2612785 h 2976563"/>
                <a:gd name="connsiteX582" fmla="*/ 2625033 w 3463925"/>
                <a:gd name="connsiteY582" fmla="*/ 2630259 h 2976563"/>
                <a:gd name="connsiteX583" fmla="*/ 2579008 w 3463925"/>
                <a:gd name="connsiteY583" fmla="*/ 2662824 h 2976563"/>
                <a:gd name="connsiteX584" fmla="*/ 2531395 w 3463925"/>
                <a:gd name="connsiteY584" fmla="*/ 2693801 h 2976563"/>
                <a:gd name="connsiteX585" fmla="*/ 2480608 w 3463925"/>
                <a:gd name="connsiteY585" fmla="*/ 2723190 h 2976563"/>
                <a:gd name="connsiteX586" fmla="*/ 2429822 w 3463925"/>
                <a:gd name="connsiteY586" fmla="*/ 2750989 h 2976563"/>
                <a:gd name="connsiteX587" fmla="*/ 2375861 w 3463925"/>
                <a:gd name="connsiteY587" fmla="*/ 2776406 h 2976563"/>
                <a:gd name="connsiteX588" fmla="*/ 2321900 w 3463925"/>
                <a:gd name="connsiteY588" fmla="*/ 2802617 h 2976563"/>
                <a:gd name="connsiteX589" fmla="*/ 2266352 w 3463925"/>
                <a:gd name="connsiteY589" fmla="*/ 2824856 h 2976563"/>
                <a:gd name="connsiteX590" fmla="*/ 2210011 w 3463925"/>
                <a:gd name="connsiteY590" fmla="*/ 2846302 h 2976563"/>
                <a:gd name="connsiteX591" fmla="*/ 2152876 w 3463925"/>
                <a:gd name="connsiteY591" fmla="*/ 2866159 h 2976563"/>
                <a:gd name="connsiteX592" fmla="*/ 2095741 w 3463925"/>
                <a:gd name="connsiteY592" fmla="*/ 2884427 h 2976563"/>
                <a:gd name="connsiteX593" fmla="*/ 2036226 w 3463925"/>
                <a:gd name="connsiteY593" fmla="*/ 2901107 h 2976563"/>
                <a:gd name="connsiteX594" fmla="*/ 1977504 w 3463925"/>
                <a:gd name="connsiteY594" fmla="*/ 2916198 h 2976563"/>
                <a:gd name="connsiteX595" fmla="*/ 1917988 w 3463925"/>
                <a:gd name="connsiteY595" fmla="*/ 2929701 h 2976563"/>
                <a:gd name="connsiteX596" fmla="*/ 1858472 w 3463925"/>
                <a:gd name="connsiteY596" fmla="*/ 2940821 h 2976563"/>
                <a:gd name="connsiteX597" fmla="*/ 1798957 w 3463925"/>
                <a:gd name="connsiteY597" fmla="*/ 2951146 h 2976563"/>
                <a:gd name="connsiteX598" fmla="*/ 1739441 w 3463925"/>
                <a:gd name="connsiteY598" fmla="*/ 2959089 h 2976563"/>
                <a:gd name="connsiteX599" fmla="*/ 1679926 w 3463925"/>
                <a:gd name="connsiteY599" fmla="*/ 2966238 h 2976563"/>
                <a:gd name="connsiteX600" fmla="*/ 1620410 w 3463925"/>
                <a:gd name="connsiteY600" fmla="*/ 2971797 h 2976563"/>
                <a:gd name="connsiteX601" fmla="*/ 1562482 w 3463925"/>
                <a:gd name="connsiteY601" fmla="*/ 2974974 h 2976563"/>
                <a:gd name="connsiteX602" fmla="*/ 1504553 w 3463925"/>
                <a:gd name="connsiteY602" fmla="*/ 2976563 h 2976563"/>
                <a:gd name="connsiteX603" fmla="*/ 1447418 w 3463925"/>
                <a:gd name="connsiteY603" fmla="*/ 2976563 h 2976563"/>
                <a:gd name="connsiteX604" fmla="*/ 1391870 w 3463925"/>
                <a:gd name="connsiteY604" fmla="*/ 2974974 h 2976563"/>
                <a:gd name="connsiteX605" fmla="*/ 1337116 w 3463925"/>
                <a:gd name="connsiteY605" fmla="*/ 2971797 h 2976563"/>
                <a:gd name="connsiteX606" fmla="*/ 1284742 w 3463925"/>
                <a:gd name="connsiteY606" fmla="*/ 2966238 h 2976563"/>
                <a:gd name="connsiteX607" fmla="*/ 1232369 w 3463925"/>
                <a:gd name="connsiteY607" fmla="*/ 2961472 h 2976563"/>
                <a:gd name="connsiteX608" fmla="*/ 1177614 w 3463925"/>
                <a:gd name="connsiteY608" fmla="*/ 2955118 h 2976563"/>
                <a:gd name="connsiteX609" fmla="*/ 1123654 w 3463925"/>
                <a:gd name="connsiteY609" fmla="*/ 2947969 h 2976563"/>
                <a:gd name="connsiteX610" fmla="*/ 1069693 w 3463925"/>
                <a:gd name="connsiteY610" fmla="*/ 2940026 h 2976563"/>
                <a:gd name="connsiteX611" fmla="*/ 1014939 w 3463925"/>
                <a:gd name="connsiteY611" fmla="*/ 2929701 h 2976563"/>
                <a:gd name="connsiteX612" fmla="*/ 960978 w 3463925"/>
                <a:gd name="connsiteY612" fmla="*/ 2919375 h 2976563"/>
                <a:gd name="connsiteX613" fmla="*/ 906224 w 3463925"/>
                <a:gd name="connsiteY613" fmla="*/ 2906667 h 2976563"/>
                <a:gd name="connsiteX614" fmla="*/ 852263 w 3463925"/>
                <a:gd name="connsiteY614" fmla="*/ 2893958 h 2976563"/>
                <a:gd name="connsiteX615" fmla="*/ 797508 w 3463925"/>
                <a:gd name="connsiteY615" fmla="*/ 2879662 h 2976563"/>
                <a:gd name="connsiteX616" fmla="*/ 744341 w 3463925"/>
                <a:gd name="connsiteY616" fmla="*/ 2862982 h 2976563"/>
                <a:gd name="connsiteX617" fmla="*/ 691174 w 3463925"/>
                <a:gd name="connsiteY617" fmla="*/ 2845508 h 2976563"/>
                <a:gd name="connsiteX618" fmla="*/ 639594 w 3463925"/>
                <a:gd name="connsiteY618" fmla="*/ 2825651 h 2976563"/>
                <a:gd name="connsiteX619" fmla="*/ 588807 w 3463925"/>
                <a:gd name="connsiteY619" fmla="*/ 2805794 h 2976563"/>
                <a:gd name="connsiteX620" fmla="*/ 538021 w 3463925"/>
                <a:gd name="connsiteY620" fmla="*/ 2781966 h 2976563"/>
                <a:gd name="connsiteX621" fmla="*/ 490408 w 3463925"/>
                <a:gd name="connsiteY621" fmla="*/ 2758138 h 2976563"/>
                <a:gd name="connsiteX622" fmla="*/ 442796 w 3463925"/>
                <a:gd name="connsiteY622" fmla="*/ 2731926 h 2976563"/>
                <a:gd name="connsiteX623" fmla="*/ 419783 w 3463925"/>
                <a:gd name="connsiteY623" fmla="*/ 2718424 h 2976563"/>
                <a:gd name="connsiteX624" fmla="*/ 396770 w 3463925"/>
                <a:gd name="connsiteY624" fmla="*/ 2704127 h 2976563"/>
                <a:gd name="connsiteX625" fmla="*/ 375345 w 3463925"/>
                <a:gd name="connsiteY625" fmla="*/ 2688241 h 2976563"/>
                <a:gd name="connsiteX626" fmla="*/ 353126 w 3463925"/>
                <a:gd name="connsiteY626" fmla="*/ 2673150 h 2976563"/>
                <a:gd name="connsiteX627" fmla="*/ 332494 w 3463925"/>
                <a:gd name="connsiteY627" fmla="*/ 2658059 h 2976563"/>
                <a:gd name="connsiteX628" fmla="*/ 311068 w 3463925"/>
                <a:gd name="connsiteY628" fmla="*/ 2641379 h 2976563"/>
                <a:gd name="connsiteX629" fmla="*/ 291229 w 3463925"/>
                <a:gd name="connsiteY629" fmla="*/ 2624699 h 2976563"/>
                <a:gd name="connsiteX630" fmla="*/ 270597 w 3463925"/>
                <a:gd name="connsiteY630" fmla="*/ 2607225 h 2976563"/>
                <a:gd name="connsiteX631" fmla="*/ 251552 w 3463925"/>
                <a:gd name="connsiteY631" fmla="*/ 2588957 h 2976563"/>
                <a:gd name="connsiteX632" fmla="*/ 232507 w 3463925"/>
                <a:gd name="connsiteY632" fmla="*/ 2570689 h 2976563"/>
                <a:gd name="connsiteX633" fmla="*/ 214256 w 3463925"/>
                <a:gd name="connsiteY633" fmla="*/ 2552420 h 2976563"/>
                <a:gd name="connsiteX634" fmla="*/ 196798 w 3463925"/>
                <a:gd name="connsiteY634" fmla="*/ 2532564 h 2976563"/>
                <a:gd name="connsiteX635" fmla="*/ 180927 w 3463925"/>
                <a:gd name="connsiteY635" fmla="*/ 2511912 h 2976563"/>
                <a:gd name="connsiteX636" fmla="*/ 164263 w 3463925"/>
                <a:gd name="connsiteY636" fmla="*/ 2491261 h 2976563"/>
                <a:gd name="connsiteX637" fmla="*/ 149186 w 3463925"/>
                <a:gd name="connsiteY637" fmla="*/ 2469816 h 2976563"/>
                <a:gd name="connsiteX638" fmla="*/ 133315 w 3463925"/>
                <a:gd name="connsiteY638" fmla="*/ 2448370 h 2976563"/>
                <a:gd name="connsiteX639" fmla="*/ 119031 w 3463925"/>
                <a:gd name="connsiteY639" fmla="*/ 2426131 h 2976563"/>
                <a:gd name="connsiteX640" fmla="*/ 104747 w 3463925"/>
                <a:gd name="connsiteY640" fmla="*/ 2403097 h 2976563"/>
                <a:gd name="connsiteX641" fmla="*/ 92051 w 3463925"/>
                <a:gd name="connsiteY641" fmla="*/ 2380063 h 2976563"/>
                <a:gd name="connsiteX642" fmla="*/ 80148 w 3463925"/>
                <a:gd name="connsiteY642" fmla="*/ 2355440 h 2976563"/>
                <a:gd name="connsiteX643" fmla="*/ 69038 w 3463925"/>
                <a:gd name="connsiteY643" fmla="*/ 2330818 h 2976563"/>
                <a:gd name="connsiteX644" fmla="*/ 57928 w 3463925"/>
                <a:gd name="connsiteY644" fmla="*/ 2304607 h 2976563"/>
                <a:gd name="connsiteX645" fmla="*/ 48406 w 3463925"/>
                <a:gd name="connsiteY645" fmla="*/ 2278396 h 2976563"/>
                <a:gd name="connsiteX646" fmla="*/ 38883 w 3463925"/>
                <a:gd name="connsiteY646" fmla="*/ 2251390 h 2976563"/>
                <a:gd name="connsiteX647" fmla="*/ 30948 w 3463925"/>
                <a:gd name="connsiteY647" fmla="*/ 2223591 h 2976563"/>
                <a:gd name="connsiteX648" fmla="*/ 23013 w 3463925"/>
                <a:gd name="connsiteY648" fmla="*/ 2195791 h 2976563"/>
                <a:gd name="connsiteX649" fmla="*/ 16664 w 3463925"/>
                <a:gd name="connsiteY649" fmla="*/ 2166403 h 2976563"/>
                <a:gd name="connsiteX650" fmla="*/ 10316 w 3463925"/>
                <a:gd name="connsiteY650" fmla="*/ 2137809 h 2976563"/>
                <a:gd name="connsiteX651" fmla="*/ 6348 w 3463925"/>
                <a:gd name="connsiteY651" fmla="*/ 2106832 h 2976563"/>
                <a:gd name="connsiteX652" fmla="*/ 2381 w 3463925"/>
                <a:gd name="connsiteY652" fmla="*/ 2075856 h 2976563"/>
                <a:gd name="connsiteX653" fmla="*/ 1587 w 3463925"/>
                <a:gd name="connsiteY653" fmla="*/ 2061559 h 2976563"/>
                <a:gd name="connsiteX654" fmla="*/ 0 w 3463925"/>
                <a:gd name="connsiteY654" fmla="*/ 2044879 h 2976563"/>
                <a:gd name="connsiteX655" fmla="*/ 0 w 3463925"/>
                <a:gd name="connsiteY655" fmla="*/ 2022639 h 2976563"/>
                <a:gd name="connsiteX656" fmla="*/ 2381 w 3463925"/>
                <a:gd name="connsiteY656" fmla="*/ 1994045 h 2976563"/>
                <a:gd name="connsiteX657" fmla="*/ 5555 w 3463925"/>
                <a:gd name="connsiteY657" fmla="*/ 1959097 h 2976563"/>
                <a:gd name="connsiteX658" fmla="*/ 10316 w 3463925"/>
                <a:gd name="connsiteY658" fmla="*/ 1920178 h 2976563"/>
                <a:gd name="connsiteX659" fmla="*/ 19839 w 3463925"/>
                <a:gd name="connsiteY659" fmla="*/ 1875698 h 2976563"/>
                <a:gd name="connsiteX660" fmla="*/ 24600 w 3463925"/>
                <a:gd name="connsiteY660" fmla="*/ 1851076 h 2976563"/>
                <a:gd name="connsiteX661" fmla="*/ 30948 w 3463925"/>
                <a:gd name="connsiteY661" fmla="*/ 1826453 h 2976563"/>
                <a:gd name="connsiteX662" fmla="*/ 38883 w 3463925"/>
                <a:gd name="connsiteY662" fmla="*/ 1800242 h 2976563"/>
                <a:gd name="connsiteX663" fmla="*/ 47612 w 3463925"/>
                <a:gd name="connsiteY663" fmla="*/ 1773237 h 2976563"/>
                <a:gd name="connsiteX664" fmla="*/ 56341 w 3463925"/>
                <a:gd name="connsiteY664" fmla="*/ 1745437 h 2976563"/>
                <a:gd name="connsiteX665" fmla="*/ 67451 w 3463925"/>
                <a:gd name="connsiteY665" fmla="*/ 1716049 h 2976563"/>
                <a:gd name="connsiteX666" fmla="*/ 80148 w 3463925"/>
                <a:gd name="connsiteY666" fmla="*/ 1685867 h 2976563"/>
                <a:gd name="connsiteX667" fmla="*/ 93638 w 3463925"/>
                <a:gd name="connsiteY667" fmla="*/ 1655684 h 2976563"/>
                <a:gd name="connsiteX668" fmla="*/ 107922 w 3463925"/>
                <a:gd name="connsiteY668" fmla="*/ 1623913 h 2976563"/>
                <a:gd name="connsiteX669" fmla="*/ 124586 w 3463925"/>
                <a:gd name="connsiteY669" fmla="*/ 1590554 h 2976563"/>
                <a:gd name="connsiteX670" fmla="*/ 141250 w 3463925"/>
                <a:gd name="connsiteY670" fmla="*/ 1557989 h 2976563"/>
                <a:gd name="connsiteX671" fmla="*/ 161089 w 3463925"/>
                <a:gd name="connsiteY671" fmla="*/ 1523835 h 2976563"/>
                <a:gd name="connsiteX672" fmla="*/ 182514 w 3463925"/>
                <a:gd name="connsiteY672" fmla="*/ 1488887 h 2976563"/>
                <a:gd name="connsiteX673" fmla="*/ 205527 w 3463925"/>
                <a:gd name="connsiteY673" fmla="*/ 1453144 h 2976563"/>
                <a:gd name="connsiteX674" fmla="*/ 230127 w 3463925"/>
                <a:gd name="connsiteY674" fmla="*/ 1417402 h 2976563"/>
                <a:gd name="connsiteX675" fmla="*/ 256314 w 3463925"/>
                <a:gd name="connsiteY675" fmla="*/ 1381660 h 2976563"/>
                <a:gd name="connsiteX676" fmla="*/ 276152 w 3463925"/>
                <a:gd name="connsiteY676" fmla="*/ 1355449 h 2976563"/>
                <a:gd name="connsiteX677" fmla="*/ 298371 w 3463925"/>
                <a:gd name="connsiteY677" fmla="*/ 1326061 h 2976563"/>
                <a:gd name="connsiteX678" fmla="*/ 330113 w 3463925"/>
                <a:gd name="connsiteY678" fmla="*/ 1287141 h 2976563"/>
                <a:gd name="connsiteX679" fmla="*/ 368996 w 3463925"/>
                <a:gd name="connsiteY679" fmla="*/ 1239485 h 2976563"/>
                <a:gd name="connsiteX680" fmla="*/ 416609 w 3463925"/>
                <a:gd name="connsiteY680" fmla="*/ 1185474 h 2976563"/>
                <a:gd name="connsiteX681" fmla="*/ 469776 w 3463925"/>
                <a:gd name="connsiteY681" fmla="*/ 1126698 h 2976563"/>
                <a:gd name="connsiteX682" fmla="*/ 498344 w 3463925"/>
                <a:gd name="connsiteY682" fmla="*/ 1097309 h 2976563"/>
                <a:gd name="connsiteX683" fmla="*/ 529292 w 3463925"/>
                <a:gd name="connsiteY683" fmla="*/ 1065538 h 2976563"/>
                <a:gd name="connsiteX684" fmla="*/ 561033 w 3463925"/>
                <a:gd name="connsiteY684" fmla="*/ 1033768 h 2976563"/>
                <a:gd name="connsiteX685" fmla="*/ 594362 w 3463925"/>
                <a:gd name="connsiteY685" fmla="*/ 1001997 h 2976563"/>
                <a:gd name="connsiteX686" fmla="*/ 628484 w 3463925"/>
                <a:gd name="connsiteY686" fmla="*/ 968637 h 2976563"/>
                <a:gd name="connsiteX687" fmla="*/ 664194 w 3463925"/>
                <a:gd name="connsiteY687" fmla="*/ 936866 h 2976563"/>
                <a:gd name="connsiteX688" fmla="*/ 702284 w 3463925"/>
                <a:gd name="connsiteY688" fmla="*/ 905095 h 2976563"/>
                <a:gd name="connsiteX689" fmla="*/ 740374 w 3463925"/>
                <a:gd name="connsiteY689" fmla="*/ 873324 h 2976563"/>
                <a:gd name="connsiteX690" fmla="*/ 779257 w 3463925"/>
                <a:gd name="connsiteY690" fmla="*/ 842347 h 2976563"/>
                <a:gd name="connsiteX691" fmla="*/ 820521 w 3463925"/>
                <a:gd name="connsiteY691" fmla="*/ 812959 h 2976563"/>
                <a:gd name="connsiteX692" fmla="*/ 860992 w 3463925"/>
                <a:gd name="connsiteY692" fmla="*/ 784365 h 2976563"/>
                <a:gd name="connsiteX693" fmla="*/ 903049 w 3463925"/>
                <a:gd name="connsiteY693" fmla="*/ 755771 h 2976563"/>
                <a:gd name="connsiteX694" fmla="*/ 946694 w 3463925"/>
                <a:gd name="connsiteY694" fmla="*/ 729560 h 2976563"/>
                <a:gd name="connsiteX695" fmla="*/ 989545 w 3463925"/>
                <a:gd name="connsiteY695" fmla="*/ 704144 h 2976563"/>
                <a:gd name="connsiteX696" fmla="*/ 1033190 w 3463925"/>
                <a:gd name="connsiteY696" fmla="*/ 680315 h 2976563"/>
                <a:gd name="connsiteX697" fmla="*/ 1078422 w 3463925"/>
                <a:gd name="connsiteY697" fmla="*/ 660458 h 2976563"/>
                <a:gd name="connsiteX698" fmla="*/ 1123654 w 3463925"/>
                <a:gd name="connsiteY698" fmla="*/ 640602 h 2976563"/>
                <a:gd name="connsiteX699" fmla="*/ 1169679 w 3463925"/>
                <a:gd name="connsiteY699" fmla="*/ 623128 h 2976563"/>
                <a:gd name="connsiteX700" fmla="*/ 1214911 w 3463925"/>
                <a:gd name="connsiteY700" fmla="*/ 608831 h 2976563"/>
                <a:gd name="connsiteX701" fmla="*/ 1256968 w 3463925"/>
                <a:gd name="connsiteY701" fmla="*/ 597711 h 2976563"/>
                <a:gd name="connsiteX702" fmla="*/ 1296646 w 3463925"/>
                <a:gd name="connsiteY702" fmla="*/ 588179 h 2976563"/>
                <a:gd name="connsiteX703" fmla="*/ 1334736 w 3463925"/>
                <a:gd name="connsiteY703" fmla="*/ 581031 h 2976563"/>
                <a:gd name="connsiteX704" fmla="*/ 1369651 w 3463925"/>
                <a:gd name="connsiteY704" fmla="*/ 576265 h 2976563"/>
                <a:gd name="connsiteX705" fmla="*/ 2426493 w 3463925"/>
                <a:gd name="connsiteY705" fmla="*/ 463550 h 2976563"/>
                <a:gd name="connsiteX706" fmla="*/ 2455068 w 3463925"/>
                <a:gd name="connsiteY706" fmla="*/ 464346 h 2976563"/>
                <a:gd name="connsiteX707" fmla="*/ 2484437 w 3463925"/>
                <a:gd name="connsiteY707" fmla="*/ 465937 h 2976563"/>
                <a:gd name="connsiteX708" fmla="*/ 2513806 w 3463925"/>
                <a:gd name="connsiteY708" fmla="*/ 470709 h 2976563"/>
                <a:gd name="connsiteX709" fmla="*/ 2540793 w 3463925"/>
                <a:gd name="connsiteY709" fmla="*/ 474686 h 2976563"/>
                <a:gd name="connsiteX710" fmla="*/ 2570162 w 3463925"/>
                <a:gd name="connsiteY710" fmla="*/ 481845 h 2976563"/>
                <a:gd name="connsiteX711" fmla="*/ 2596356 w 3463925"/>
                <a:gd name="connsiteY711" fmla="*/ 489004 h 2976563"/>
                <a:gd name="connsiteX712" fmla="*/ 2623343 w 3463925"/>
                <a:gd name="connsiteY712" fmla="*/ 497754 h 2976563"/>
                <a:gd name="connsiteX713" fmla="*/ 2649537 w 3463925"/>
                <a:gd name="connsiteY713" fmla="*/ 508094 h 2976563"/>
                <a:gd name="connsiteX714" fmla="*/ 2674144 w 3463925"/>
                <a:gd name="connsiteY714" fmla="*/ 520026 h 2976563"/>
                <a:gd name="connsiteX715" fmla="*/ 2700337 w 3463925"/>
                <a:gd name="connsiteY715" fmla="*/ 532752 h 2976563"/>
                <a:gd name="connsiteX716" fmla="*/ 2723356 w 3463925"/>
                <a:gd name="connsiteY716" fmla="*/ 546275 h 2976563"/>
                <a:gd name="connsiteX717" fmla="*/ 2747169 w 3463925"/>
                <a:gd name="connsiteY717" fmla="*/ 562183 h 2976563"/>
                <a:gd name="connsiteX718" fmla="*/ 2769394 w 3463925"/>
                <a:gd name="connsiteY718" fmla="*/ 578092 h 2976563"/>
                <a:gd name="connsiteX719" fmla="*/ 2791619 w 3463925"/>
                <a:gd name="connsiteY719" fmla="*/ 594796 h 2976563"/>
                <a:gd name="connsiteX720" fmla="*/ 2811462 w 3463925"/>
                <a:gd name="connsiteY720" fmla="*/ 613091 h 2976563"/>
                <a:gd name="connsiteX721" fmla="*/ 2832100 w 3463925"/>
                <a:gd name="connsiteY721" fmla="*/ 631386 h 2976563"/>
                <a:gd name="connsiteX722" fmla="*/ 2851150 w 3463925"/>
                <a:gd name="connsiteY722" fmla="*/ 652067 h 2976563"/>
                <a:gd name="connsiteX723" fmla="*/ 2869406 w 3463925"/>
                <a:gd name="connsiteY723" fmla="*/ 672748 h 2976563"/>
                <a:gd name="connsiteX724" fmla="*/ 2886869 w 3463925"/>
                <a:gd name="connsiteY724" fmla="*/ 694224 h 2976563"/>
                <a:gd name="connsiteX725" fmla="*/ 2901950 w 3463925"/>
                <a:gd name="connsiteY725" fmla="*/ 717292 h 2976563"/>
                <a:gd name="connsiteX726" fmla="*/ 2917825 w 3463925"/>
                <a:gd name="connsiteY726" fmla="*/ 740359 h 2976563"/>
                <a:gd name="connsiteX727" fmla="*/ 2932112 w 3463925"/>
                <a:gd name="connsiteY727" fmla="*/ 765017 h 2976563"/>
                <a:gd name="connsiteX728" fmla="*/ 2944019 w 3463925"/>
                <a:gd name="connsiteY728" fmla="*/ 789676 h 2976563"/>
                <a:gd name="connsiteX729" fmla="*/ 2955131 w 3463925"/>
                <a:gd name="connsiteY729" fmla="*/ 815925 h 2976563"/>
                <a:gd name="connsiteX730" fmla="*/ 2965450 w 3463925"/>
                <a:gd name="connsiteY730" fmla="*/ 841379 h 2976563"/>
                <a:gd name="connsiteX731" fmla="*/ 2974975 w 3463925"/>
                <a:gd name="connsiteY731" fmla="*/ 867628 h 2976563"/>
                <a:gd name="connsiteX732" fmla="*/ 2982912 w 3463925"/>
                <a:gd name="connsiteY732" fmla="*/ 895468 h 2976563"/>
                <a:gd name="connsiteX733" fmla="*/ 2989262 w 3463925"/>
                <a:gd name="connsiteY733" fmla="*/ 923308 h 2976563"/>
                <a:gd name="connsiteX734" fmla="*/ 2994025 w 3463925"/>
                <a:gd name="connsiteY734" fmla="*/ 951148 h 2976563"/>
                <a:gd name="connsiteX735" fmla="*/ 2997200 w 3463925"/>
                <a:gd name="connsiteY735" fmla="*/ 979783 h 2976563"/>
                <a:gd name="connsiteX736" fmla="*/ 3000375 w 3463925"/>
                <a:gd name="connsiteY736" fmla="*/ 1010009 h 2976563"/>
                <a:gd name="connsiteX737" fmla="*/ 3000375 w 3463925"/>
                <a:gd name="connsiteY737" fmla="*/ 1039440 h 2976563"/>
                <a:gd name="connsiteX738" fmla="*/ 2999581 w 3463925"/>
                <a:gd name="connsiteY738" fmla="*/ 1066485 h 2976563"/>
                <a:gd name="connsiteX739" fmla="*/ 2997200 w 3463925"/>
                <a:gd name="connsiteY739" fmla="*/ 1092734 h 2976563"/>
                <a:gd name="connsiteX740" fmla="*/ 2998788 w 3463925"/>
                <a:gd name="connsiteY740" fmla="*/ 1097506 h 2976563"/>
                <a:gd name="connsiteX741" fmla="*/ 2997200 w 3463925"/>
                <a:gd name="connsiteY741" fmla="*/ 1099893 h 2976563"/>
                <a:gd name="connsiteX742" fmla="*/ 2996406 w 3463925"/>
                <a:gd name="connsiteY742" fmla="*/ 1103074 h 2976563"/>
                <a:gd name="connsiteX743" fmla="*/ 2996406 w 3463925"/>
                <a:gd name="connsiteY743" fmla="*/ 1112620 h 2976563"/>
                <a:gd name="connsiteX744" fmla="*/ 2995612 w 3463925"/>
                <a:gd name="connsiteY744" fmla="*/ 1112620 h 2976563"/>
                <a:gd name="connsiteX745" fmla="*/ 2993231 w 3463925"/>
                <a:gd name="connsiteY745" fmla="*/ 1123756 h 2976563"/>
                <a:gd name="connsiteX746" fmla="*/ 2990056 w 3463925"/>
                <a:gd name="connsiteY746" fmla="*/ 1134096 h 2976563"/>
                <a:gd name="connsiteX747" fmla="*/ 2986088 w 3463925"/>
                <a:gd name="connsiteY747" fmla="*/ 1144437 h 2976563"/>
                <a:gd name="connsiteX748" fmla="*/ 2982119 w 3463925"/>
                <a:gd name="connsiteY748" fmla="*/ 1153982 h 2976563"/>
                <a:gd name="connsiteX749" fmla="*/ 2976562 w 3463925"/>
                <a:gd name="connsiteY749" fmla="*/ 1162732 h 2976563"/>
                <a:gd name="connsiteX750" fmla="*/ 2971006 w 3463925"/>
                <a:gd name="connsiteY750" fmla="*/ 1171481 h 2976563"/>
                <a:gd name="connsiteX751" fmla="*/ 2963862 w 3463925"/>
                <a:gd name="connsiteY751" fmla="*/ 1179436 h 2976563"/>
                <a:gd name="connsiteX752" fmla="*/ 2956719 w 3463925"/>
                <a:gd name="connsiteY752" fmla="*/ 1186594 h 2976563"/>
                <a:gd name="connsiteX753" fmla="*/ 2947987 w 3463925"/>
                <a:gd name="connsiteY753" fmla="*/ 1193753 h 2976563"/>
                <a:gd name="connsiteX754" fmla="*/ 2940050 w 3463925"/>
                <a:gd name="connsiteY754" fmla="*/ 1198526 h 2976563"/>
                <a:gd name="connsiteX755" fmla="*/ 2930525 w 3463925"/>
                <a:gd name="connsiteY755" fmla="*/ 1204094 h 2976563"/>
                <a:gd name="connsiteX756" fmla="*/ 2921794 w 3463925"/>
                <a:gd name="connsiteY756" fmla="*/ 1208866 h 2976563"/>
                <a:gd name="connsiteX757" fmla="*/ 2911475 w 3463925"/>
                <a:gd name="connsiteY757" fmla="*/ 1212048 h 2976563"/>
                <a:gd name="connsiteX758" fmla="*/ 2900362 w 3463925"/>
                <a:gd name="connsiteY758" fmla="*/ 1214434 h 2976563"/>
                <a:gd name="connsiteX759" fmla="*/ 2890044 w 3463925"/>
                <a:gd name="connsiteY759" fmla="*/ 1216025 h 2976563"/>
                <a:gd name="connsiteX760" fmla="*/ 2878137 w 3463925"/>
                <a:gd name="connsiteY760" fmla="*/ 1216025 h 2976563"/>
                <a:gd name="connsiteX761" fmla="*/ 2866231 w 3463925"/>
                <a:gd name="connsiteY761" fmla="*/ 1216025 h 2976563"/>
                <a:gd name="connsiteX762" fmla="*/ 2855119 w 3463925"/>
                <a:gd name="connsiteY762" fmla="*/ 1214434 h 2976563"/>
                <a:gd name="connsiteX763" fmla="*/ 2842419 w 3463925"/>
                <a:gd name="connsiteY763" fmla="*/ 1211253 h 2976563"/>
                <a:gd name="connsiteX764" fmla="*/ 2832100 w 3463925"/>
                <a:gd name="connsiteY764" fmla="*/ 1207276 h 2976563"/>
                <a:gd name="connsiteX765" fmla="*/ 2820987 w 3463925"/>
                <a:gd name="connsiteY765" fmla="*/ 1201708 h 2976563"/>
                <a:gd name="connsiteX766" fmla="*/ 2811462 w 3463925"/>
                <a:gd name="connsiteY766" fmla="*/ 1196140 h 2976563"/>
                <a:gd name="connsiteX767" fmla="*/ 2802731 w 3463925"/>
                <a:gd name="connsiteY767" fmla="*/ 1189776 h 2976563"/>
                <a:gd name="connsiteX768" fmla="*/ 2794000 w 3463925"/>
                <a:gd name="connsiteY768" fmla="*/ 1181026 h 2976563"/>
                <a:gd name="connsiteX769" fmla="*/ 2786062 w 3463925"/>
                <a:gd name="connsiteY769" fmla="*/ 1173072 h 2976563"/>
                <a:gd name="connsiteX770" fmla="*/ 2778919 w 3463925"/>
                <a:gd name="connsiteY770" fmla="*/ 1164322 h 2976563"/>
                <a:gd name="connsiteX771" fmla="*/ 2772569 w 3463925"/>
                <a:gd name="connsiteY771" fmla="*/ 1153982 h 2976563"/>
                <a:gd name="connsiteX772" fmla="*/ 2768600 w 3463925"/>
                <a:gd name="connsiteY772" fmla="*/ 1143641 h 2976563"/>
                <a:gd name="connsiteX773" fmla="*/ 2764631 w 3463925"/>
                <a:gd name="connsiteY773" fmla="*/ 1131710 h 2976563"/>
                <a:gd name="connsiteX774" fmla="*/ 2761456 w 3463925"/>
                <a:gd name="connsiteY774" fmla="*/ 1120574 h 2976563"/>
                <a:gd name="connsiteX775" fmla="*/ 2759869 w 3463925"/>
                <a:gd name="connsiteY775" fmla="*/ 1109438 h 2976563"/>
                <a:gd name="connsiteX776" fmla="*/ 2758281 w 3463925"/>
                <a:gd name="connsiteY776" fmla="*/ 1097506 h 2976563"/>
                <a:gd name="connsiteX777" fmla="*/ 2759869 w 3463925"/>
                <a:gd name="connsiteY777" fmla="*/ 1092734 h 2976563"/>
                <a:gd name="connsiteX778" fmla="*/ 2760662 w 3463925"/>
                <a:gd name="connsiteY778" fmla="*/ 1090348 h 2976563"/>
                <a:gd name="connsiteX779" fmla="*/ 2761456 w 3463925"/>
                <a:gd name="connsiteY779" fmla="*/ 1082393 h 2976563"/>
                <a:gd name="connsiteX780" fmla="*/ 2758281 w 3463925"/>
                <a:gd name="connsiteY780" fmla="*/ 1082393 h 2976563"/>
                <a:gd name="connsiteX781" fmla="*/ 2760662 w 3463925"/>
                <a:gd name="connsiteY781" fmla="*/ 1060917 h 2976563"/>
                <a:gd name="connsiteX782" fmla="*/ 2761456 w 3463925"/>
                <a:gd name="connsiteY782" fmla="*/ 1039440 h 2976563"/>
                <a:gd name="connsiteX783" fmla="*/ 2761456 w 3463925"/>
                <a:gd name="connsiteY783" fmla="*/ 1021941 h 2976563"/>
                <a:gd name="connsiteX784" fmla="*/ 2759869 w 3463925"/>
                <a:gd name="connsiteY784" fmla="*/ 1004441 h 2976563"/>
                <a:gd name="connsiteX785" fmla="*/ 2757487 w 3463925"/>
                <a:gd name="connsiteY785" fmla="*/ 988533 h 2976563"/>
                <a:gd name="connsiteX786" fmla="*/ 2754312 w 3463925"/>
                <a:gd name="connsiteY786" fmla="*/ 971829 h 2976563"/>
                <a:gd name="connsiteX787" fmla="*/ 2751137 w 3463925"/>
                <a:gd name="connsiteY787" fmla="*/ 955125 h 2976563"/>
                <a:gd name="connsiteX788" fmla="*/ 2746375 w 3463925"/>
                <a:gd name="connsiteY788" fmla="*/ 939216 h 2976563"/>
                <a:gd name="connsiteX789" fmla="*/ 2740819 w 3463925"/>
                <a:gd name="connsiteY789" fmla="*/ 923308 h 2976563"/>
                <a:gd name="connsiteX790" fmla="*/ 2735262 w 3463925"/>
                <a:gd name="connsiteY790" fmla="*/ 908195 h 2976563"/>
                <a:gd name="connsiteX791" fmla="*/ 2728912 w 3463925"/>
                <a:gd name="connsiteY791" fmla="*/ 893877 h 2976563"/>
                <a:gd name="connsiteX792" fmla="*/ 2720181 w 3463925"/>
                <a:gd name="connsiteY792" fmla="*/ 879559 h 2976563"/>
                <a:gd name="connsiteX793" fmla="*/ 2713037 w 3463925"/>
                <a:gd name="connsiteY793" fmla="*/ 865241 h 2976563"/>
                <a:gd name="connsiteX794" fmla="*/ 2704306 w 3463925"/>
                <a:gd name="connsiteY794" fmla="*/ 851719 h 2976563"/>
                <a:gd name="connsiteX795" fmla="*/ 2694781 w 3463925"/>
                <a:gd name="connsiteY795" fmla="*/ 838197 h 2976563"/>
                <a:gd name="connsiteX796" fmla="*/ 2684462 w 3463925"/>
                <a:gd name="connsiteY796" fmla="*/ 826265 h 2976563"/>
                <a:gd name="connsiteX797" fmla="*/ 2674144 w 3463925"/>
                <a:gd name="connsiteY797" fmla="*/ 813539 h 2976563"/>
                <a:gd name="connsiteX798" fmla="*/ 2663031 w 3463925"/>
                <a:gd name="connsiteY798" fmla="*/ 801607 h 2976563"/>
                <a:gd name="connsiteX799" fmla="*/ 2651918 w 3463925"/>
                <a:gd name="connsiteY799" fmla="*/ 789676 h 2976563"/>
                <a:gd name="connsiteX800" fmla="*/ 2639218 w 3463925"/>
                <a:gd name="connsiteY800" fmla="*/ 779335 h 2976563"/>
                <a:gd name="connsiteX801" fmla="*/ 2626518 w 3463925"/>
                <a:gd name="connsiteY801" fmla="*/ 768995 h 2976563"/>
                <a:gd name="connsiteX802" fmla="*/ 2613818 w 3463925"/>
                <a:gd name="connsiteY802" fmla="*/ 760245 h 2976563"/>
                <a:gd name="connsiteX803" fmla="*/ 2599531 w 3463925"/>
                <a:gd name="connsiteY803" fmla="*/ 752291 h 2976563"/>
                <a:gd name="connsiteX804" fmla="*/ 2586037 w 3463925"/>
                <a:gd name="connsiteY804" fmla="*/ 743541 h 2976563"/>
                <a:gd name="connsiteX805" fmla="*/ 2570956 w 3463925"/>
                <a:gd name="connsiteY805" fmla="*/ 736382 h 2976563"/>
                <a:gd name="connsiteX806" fmla="*/ 2556668 w 3463925"/>
                <a:gd name="connsiteY806" fmla="*/ 729223 h 2976563"/>
                <a:gd name="connsiteX807" fmla="*/ 2540793 w 3463925"/>
                <a:gd name="connsiteY807" fmla="*/ 722860 h 2976563"/>
                <a:gd name="connsiteX808" fmla="*/ 2525712 w 3463925"/>
                <a:gd name="connsiteY808" fmla="*/ 718087 h 2976563"/>
                <a:gd name="connsiteX809" fmla="*/ 2509043 w 3463925"/>
                <a:gd name="connsiteY809" fmla="*/ 714110 h 2976563"/>
                <a:gd name="connsiteX810" fmla="*/ 2493962 w 3463925"/>
                <a:gd name="connsiteY810" fmla="*/ 710133 h 2976563"/>
                <a:gd name="connsiteX811" fmla="*/ 2476500 w 3463925"/>
                <a:gd name="connsiteY811" fmla="*/ 706951 h 2976563"/>
                <a:gd name="connsiteX812" fmla="*/ 2459831 w 3463925"/>
                <a:gd name="connsiteY812" fmla="*/ 704565 h 2976563"/>
                <a:gd name="connsiteX813" fmla="*/ 2442368 w 3463925"/>
                <a:gd name="connsiteY813" fmla="*/ 703770 h 2976563"/>
                <a:gd name="connsiteX814" fmla="*/ 2426493 w 3463925"/>
                <a:gd name="connsiteY814" fmla="*/ 702974 h 2976563"/>
                <a:gd name="connsiteX815" fmla="*/ 2413793 w 3463925"/>
                <a:gd name="connsiteY815" fmla="*/ 702974 h 2976563"/>
                <a:gd name="connsiteX816" fmla="*/ 2401887 w 3463925"/>
                <a:gd name="connsiteY816" fmla="*/ 700588 h 2976563"/>
                <a:gd name="connsiteX817" fmla="*/ 2390775 w 3463925"/>
                <a:gd name="connsiteY817" fmla="*/ 697406 h 2976563"/>
                <a:gd name="connsiteX818" fmla="*/ 2378868 w 3463925"/>
                <a:gd name="connsiteY818" fmla="*/ 693429 h 2976563"/>
                <a:gd name="connsiteX819" fmla="*/ 2368550 w 3463925"/>
                <a:gd name="connsiteY819" fmla="*/ 687861 h 2976563"/>
                <a:gd name="connsiteX820" fmla="*/ 2359025 w 3463925"/>
                <a:gd name="connsiteY820" fmla="*/ 682293 h 2976563"/>
                <a:gd name="connsiteX821" fmla="*/ 2349500 w 3463925"/>
                <a:gd name="connsiteY821" fmla="*/ 675930 h 2976563"/>
                <a:gd name="connsiteX822" fmla="*/ 2341562 w 3463925"/>
                <a:gd name="connsiteY822" fmla="*/ 667975 h 2976563"/>
                <a:gd name="connsiteX823" fmla="*/ 2334418 w 3463925"/>
                <a:gd name="connsiteY823" fmla="*/ 659226 h 2976563"/>
                <a:gd name="connsiteX824" fmla="*/ 2326481 w 3463925"/>
                <a:gd name="connsiteY824" fmla="*/ 650476 h 2976563"/>
                <a:gd name="connsiteX825" fmla="*/ 2320925 w 3463925"/>
                <a:gd name="connsiteY825" fmla="*/ 640135 h 2976563"/>
                <a:gd name="connsiteX826" fmla="*/ 2315368 w 3463925"/>
                <a:gd name="connsiteY826" fmla="*/ 629795 h 2976563"/>
                <a:gd name="connsiteX827" fmla="*/ 2311400 w 3463925"/>
                <a:gd name="connsiteY827" fmla="*/ 618659 h 2976563"/>
                <a:gd name="connsiteX828" fmla="*/ 2308225 w 3463925"/>
                <a:gd name="connsiteY828" fmla="*/ 606727 h 2976563"/>
                <a:gd name="connsiteX829" fmla="*/ 2307431 w 3463925"/>
                <a:gd name="connsiteY829" fmla="*/ 595591 h 2976563"/>
                <a:gd name="connsiteX830" fmla="*/ 2306637 w 3463925"/>
                <a:gd name="connsiteY830" fmla="*/ 583660 h 2976563"/>
                <a:gd name="connsiteX831" fmla="*/ 2307431 w 3463925"/>
                <a:gd name="connsiteY831" fmla="*/ 570933 h 2976563"/>
                <a:gd name="connsiteX832" fmla="*/ 2308225 w 3463925"/>
                <a:gd name="connsiteY832" fmla="*/ 559002 h 2976563"/>
                <a:gd name="connsiteX833" fmla="*/ 2311400 w 3463925"/>
                <a:gd name="connsiteY833" fmla="*/ 547070 h 2976563"/>
                <a:gd name="connsiteX834" fmla="*/ 2315368 w 3463925"/>
                <a:gd name="connsiteY834" fmla="*/ 535934 h 2976563"/>
                <a:gd name="connsiteX835" fmla="*/ 2320925 w 3463925"/>
                <a:gd name="connsiteY835" fmla="*/ 525594 h 2976563"/>
                <a:gd name="connsiteX836" fmla="*/ 2326481 w 3463925"/>
                <a:gd name="connsiteY836" fmla="*/ 515253 h 2976563"/>
                <a:gd name="connsiteX837" fmla="*/ 2334418 w 3463925"/>
                <a:gd name="connsiteY837" fmla="*/ 507299 h 2976563"/>
                <a:gd name="connsiteX838" fmla="*/ 2341562 w 3463925"/>
                <a:gd name="connsiteY838" fmla="*/ 497754 h 2976563"/>
                <a:gd name="connsiteX839" fmla="*/ 2349500 w 3463925"/>
                <a:gd name="connsiteY839" fmla="*/ 490595 h 2976563"/>
                <a:gd name="connsiteX840" fmla="*/ 2359025 w 3463925"/>
                <a:gd name="connsiteY840" fmla="*/ 483436 h 2976563"/>
                <a:gd name="connsiteX841" fmla="*/ 2368550 w 3463925"/>
                <a:gd name="connsiteY841" fmla="*/ 477868 h 2976563"/>
                <a:gd name="connsiteX842" fmla="*/ 2378868 w 3463925"/>
                <a:gd name="connsiteY842" fmla="*/ 472300 h 2976563"/>
                <a:gd name="connsiteX843" fmla="*/ 2390775 w 3463925"/>
                <a:gd name="connsiteY843" fmla="*/ 468323 h 2976563"/>
                <a:gd name="connsiteX844" fmla="*/ 2401887 w 3463925"/>
                <a:gd name="connsiteY844" fmla="*/ 465141 h 2976563"/>
                <a:gd name="connsiteX845" fmla="*/ 2413793 w 3463925"/>
                <a:gd name="connsiteY845" fmla="*/ 464346 h 2976563"/>
                <a:gd name="connsiteX846" fmla="*/ 2426494 w 3463925"/>
                <a:gd name="connsiteY846" fmla="*/ 0 h 2976563"/>
                <a:gd name="connsiteX847" fmla="*/ 2452688 w 3463925"/>
                <a:gd name="connsiteY847" fmla="*/ 794 h 2976563"/>
                <a:gd name="connsiteX848" fmla="*/ 2479675 w 3463925"/>
                <a:gd name="connsiteY848" fmla="*/ 1589 h 2976563"/>
                <a:gd name="connsiteX849" fmla="*/ 2505075 w 3463925"/>
                <a:gd name="connsiteY849" fmla="*/ 3177 h 2976563"/>
                <a:gd name="connsiteX850" fmla="*/ 2532062 w 3463925"/>
                <a:gd name="connsiteY850" fmla="*/ 5560 h 2976563"/>
                <a:gd name="connsiteX851" fmla="*/ 2557462 w 3463925"/>
                <a:gd name="connsiteY851" fmla="*/ 8737 h 2976563"/>
                <a:gd name="connsiteX852" fmla="*/ 2584450 w 3463925"/>
                <a:gd name="connsiteY852" fmla="*/ 11914 h 2976563"/>
                <a:gd name="connsiteX853" fmla="*/ 2609850 w 3463925"/>
                <a:gd name="connsiteY853" fmla="*/ 15885 h 2976563"/>
                <a:gd name="connsiteX854" fmla="*/ 2634456 w 3463925"/>
                <a:gd name="connsiteY854" fmla="*/ 21444 h 2976563"/>
                <a:gd name="connsiteX855" fmla="*/ 2659856 w 3463925"/>
                <a:gd name="connsiteY855" fmla="*/ 26210 h 2976563"/>
                <a:gd name="connsiteX856" fmla="*/ 2684462 w 3463925"/>
                <a:gd name="connsiteY856" fmla="*/ 32563 h 2976563"/>
                <a:gd name="connsiteX857" fmla="*/ 2709069 w 3463925"/>
                <a:gd name="connsiteY857" fmla="*/ 39711 h 2976563"/>
                <a:gd name="connsiteX858" fmla="*/ 2733675 w 3463925"/>
                <a:gd name="connsiteY858" fmla="*/ 46859 h 2976563"/>
                <a:gd name="connsiteX859" fmla="*/ 2758281 w 3463925"/>
                <a:gd name="connsiteY859" fmla="*/ 54802 h 2976563"/>
                <a:gd name="connsiteX860" fmla="*/ 2782094 w 3463925"/>
                <a:gd name="connsiteY860" fmla="*/ 63538 h 2976563"/>
                <a:gd name="connsiteX861" fmla="*/ 2805906 w 3463925"/>
                <a:gd name="connsiteY861" fmla="*/ 72274 h 2976563"/>
                <a:gd name="connsiteX862" fmla="*/ 2828925 w 3463925"/>
                <a:gd name="connsiteY862" fmla="*/ 81805 h 2976563"/>
                <a:gd name="connsiteX863" fmla="*/ 2852738 w 3463925"/>
                <a:gd name="connsiteY863" fmla="*/ 92130 h 2976563"/>
                <a:gd name="connsiteX864" fmla="*/ 2875756 w 3463925"/>
                <a:gd name="connsiteY864" fmla="*/ 102455 h 2976563"/>
                <a:gd name="connsiteX865" fmla="*/ 2920206 w 3463925"/>
                <a:gd name="connsiteY865" fmla="*/ 126281 h 2976563"/>
                <a:gd name="connsiteX866" fmla="*/ 2963862 w 3463925"/>
                <a:gd name="connsiteY866" fmla="*/ 150902 h 2976563"/>
                <a:gd name="connsiteX867" fmla="*/ 3005931 w 3463925"/>
                <a:gd name="connsiteY867" fmla="*/ 177906 h 2976563"/>
                <a:gd name="connsiteX868" fmla="*/ 3046412 w 3463925"/>
                <a:gd name="connsiteY868" fmla="*/ 207292 h 2976563"/>
                <a:gd name="connsiteX869" fmla="*/ 3085306 w 3463925"/>
                <a:gd name="connsiteY869" fmla="*/ 237473 h 2976563"/>
                <a:gd name="connsiteX870" fmla="*/ 3123406 w 3463925"/>
                <a:gd name="connsiteY870" fmla="*/ 270830 h 2976563"/>
                <a:gd name="connsiteX871" fmla="*/ 3159125 w 3463925"/>
                <a:gd name="connsiteY871" fmla="*/ 304187 h 2976563"/>
                <a:gd name="connsiteX872" fmla="*/ 3194050 w 3463925"/>
                <a:gd name="connsiteY872" fmla="*/ 340721 h 2976563"/>
                <a:gd name="connsiteX873" fmla="*/ 3225800 w 3463925"/>
                <a:gd name="connsiteY873" fmla="*/ 378050 h 2976563"/>
                <a:gd name="connsiteX874" fmla="*/ 3257550 w 3463925"/>
                <a:gd name="connsiteY874" fmla="*/ 416967 h 2976563"/>
                <a:gd name="connsiteX875" fmla="*/ 3286919 w 3463925"/>
                <a:gd name="connsiteY875" fmla="*/ 458266 h 2976563"/>
                <a:gd name="connsiteX876" fmla="*/ 3313112 w 3463925"/>
                <a:gd name="connsiteY876" fmla="*/ 500360 h 2976563"/>
                <a:gd name="connsiteX877" fmla="*/ 3338512 w 3463925"/>
                <a:gd name="connsiteY877" fmla="*/ 544836 h 2976563"/>
                <a:gd name="connsiteX878" fmla="*/ 3361531 w 3463925"/>
                <a:gd name="connsiteY878" fmla="*/ 588518 h 2976563"/>
                <a:gd name="connsiteX879" fmla="*/ 3371850 w 3463925"/>
                <a:gd name="connsiteY879" fmla="*/ 612345 h 2976563"/>
                <a:gd name="connsiteX880" fmla="*/ 3382169 w 3463925"/>
                <a:gd name="connsiteY880" fmla="*/ 634583 h 2976563"/>
                <a:gd name="connsiteX881" fmla="*/ 3392488 w 3463925"/>
                <a:gd name="connsiteY881" fmla="*/ 658410 h 2976563"/>
                <a:gd name="connsiteX882" fmla="*/ 3400425 w 3463925"/>
                <a:gd name="connsiteY882" fmla="*/ 682237 h 2976563"/>
                <a:gd name="connsiteX883" fmla="*/ 3409950 w 3463925"/>
                <a:gd name="connsiteY883" fmla="*/ 705269 h 2976563"/>
                <a:gd name="connsiteX884" fmla="*/ 3417094 w 3463925"/>
                <a:gd name="connsiteY884" fmla="*/ 729890 h 2976563"/>
                <a:gd name="connsiteX885" fmla="*/ 3424238 w 3463925"/>
                <a:gd name="connsiteY885" fmla="*/ 754511 h 2976563"/>
                <a:gd name="connsiteX886" fmla="*/ 3431381 w 3463925"/>
                <a:gd name="connsiteY886" fmla="*/ 779132 h 2976563"/>
                <a:gd name="connsiteX887" fmla="*/ 3436938 w 3463925"/>
                <a:gd name="connsiteY887" fmla="*/ 803753 h 2976563"/>
                <a:gd name="connsiteX888" fmla="*/ 3442494 w 3463925"/>
                <a:gd name="connsiteY888" fmla="*/ 829962 h 2976563"/>
                <a:gd name="connsiteX889" fmla="*/ 3447256 w 3463925"/>
                <a:gd name="connsiteY889" fmla="*/ 855377 h 2976563"/>
                <a:gd name="connsiteX890" fmla="*/ 3451225 w 3463925"/>
                <a:gd name="connsiteY890" fmla="*/ 880792 h 2976563"/>
                <a:gd name="connsiteX891" fmla="*/ 3455988 w 3463925"/>
                <a:gd name="connsiteY891" fmla="*/ 907001 h 2976563"/>
                <a:gd name="connsiteX892" fmla="*/ 3459162 w 3463925"/>
                <a:gd name="connsiteY892" fmla="*/ 932416 h 2976563"/>
                <a:gd name="connsiteX893" fmla="*/ 3460750 w 3463925"/>
                <a:gd name="connsiteY893" fmla="*/ 958626 h 2976563"/>
                <a:gd name="connsiteX894" fmla="*/ 3463131 w 3463925"/>
                <a:gd name="connsiteY894" fmla="*/ 985629 h 2976563"/>
                <a:gd name="connsiteX895" fmla="*/ 3463925 w 3463925"/>
                <a:gd name="connsiteY895" fmla="*/ 1012633 h 2976563"/>
                <a:gd name="connsiteX896" fmla="*/ 3463925 w 3463925"/>
                <a:gd name="connsiteY896" fmla="*/ 1038842 h 2976563"/>
                <a:gd name="connsiteX897" fmla="*/ 3463131 w 3463925"/>
                <a:gd name="connsiteY897" fmla="*/ 1077759 h 2976563"/>
                <a:gd name="connsiteX898" fmla="*/ 3460750 w 3463925"/>
                <a:gd name="connsiteY898" fmla="*/ 1116676 h 2976563"/>
                <a:gd name="connsiteX899" fmla="*/ 3456781 w 3463925"/>
                <a:gd name="connsiteY899" fmla="*/ 1155593 h 2976563"/>
                <a:gd name="connsiteX900" fmla="*/ 3451225 w 3463925"/>
                <a:gd name="connsiteY900" fmla="*/ 1193715 h 2976563"/>
                <a:gd name="connsiteX901" fmla="*/ 3449638 w 3463925"/>
                <a:gd name="connsiteY901" fmla="*/ 1211188 h 2976563"/>
                <a:gd name="connsiteX902" fmla="*/ 3446462 w 3463925"/>
                <a:gd name="connsiteY902" fmla="*/ 1227867 h 2976563"/>
                <a:gd name="connsiteX903" fmla="*/ 3446462 w 3463925"/>
                <a:gd name="connsiteY903" fmla="*/ 1228661 h 2976563"/>
                <a:gd name="connsiteX904" fmla="*/ 3442494 w 3463925"/>
                <a:gd name="connsiteY904" fmla="*/ 1239780 h 2976563"/>
                <a:gd name="connsiteX905" fmla="*/ 3438525 w 3463925"/>
                <a:gd name="connsiteY905" fmla="*/ 1251693 h 2976563"/>
                <a:gd name="connsiteX906" fmla="*/ 3432969 w 3463925"/>
                <a:gd name="connsiteY906" fmla="*/ 1262018 h 2976563"/>
                <a:gd name="connsiteX907" fmla="*/ 3426619 w 3463925"/>
                <a:gd name="connsiteY907" fmla="*/ 1271549 h 2976563"/>
                <a:gd name="connsiteX908" fmla="*/ 3421062 w 3463925"/>
                <a:gd name="connsiteY908" fmla="*/ 1281080 h 2976563"/>
                <a:gd name="connsiteX909" fmla="*/ 3413919 w 3463925"/>
                <a:gd name="connsiteY909" fmla="*/ 1289022 h 2976563"/>
                <a:gd name="connsiteX910" fmla="*/ 3405188 w 3463925"/>
                <a:gd name="connsiteY910" fmla="*/ 1298553 h 2976563"/>
                <a:gd name="connsiteX911" fmla="*/ 3396456 w 3463925"/>
                <a:gd name="connsiteY911" fmla="*/ 1305701 h 2976563"/>
                <a:gd name="connsiteX912" fmla="*/ 3386931 w 3463925"/>
                <a:gd name="connsiteY912" fmla="*/ 1312849 h 2976563"/>
                <a:gd name="connsiteX913" fmla="*/ 3376612 w 3463925"/>
                <a:gd name="connsiteY913" fmla="*/ 1318408 h 2976563"/>
                <a:gd name="connsiteX914" fmla="*/ 3366294 w 3463925"/>
                <a:gd name="connsiteY914" fmla="*/ 1323968 h 2976563"/>
                <a:gd name="connsiteX915" fmla="*/ 3355181 w 3463925"/>
                <a:gd name="connsiteY915" fmla="*/ 1327939 h 2976563"/>
                <a:gd name="connsiteX916" fmla="*/ 3344069 w 3463925"/>
                <a:gd name="connsiteY916" fmla="*/ 1331116 h 2976563"/>
                <a:gd name="connsiteX917" fmla="*/ 3332956 w 3463925"/>
                <a:gd name="connsiteY917" fmla="*/ 1334293 h 2976563"/>
                <a:gd name="connsiteX918" fmla="*/ 3320256 w 3463925"/>
                <a:gd name="connsiteY918" fmla="*/ 1335881 h 2976563"/>
                <a:gd name="connsiteX919" fmla="*/ 3308350 w 3463925"/>
                <a:gd name="connsiteY919" fmla="*/ 1336675 h 2976563"/>
                <a:gd name="connsiteX920" fmla="*/ 3292475 w 3463925"/>
                <a:gd name="connsiteY920" fmla="*/ 1335881 h 2976563"/>
                <a:gd name="connsiteX921" fmla="*/ 3278981 w 3463925"/>
                <a:gd name="connsiteY921" fmla="*/ 1333498 h 2976563"/>
                <a:gd name="connsiteX922" fmla="*/ 3264694 w 3463925"/>
                <a:gd name="connsiteY922" fmla="*/ 1330321 h 2976563"/>
                <a:gd name="connsiteX923" fmla="*/ 3251994 w 3463925"/>
                <a:gd name="connsiteY923" fmla="*/ 1325556 h 2976563"/>
                <a:gd name="connsiteX924" fmla="*/ 3239294 w 3463925"/>
                <a:gd name="connsiteY924" fmla="*/ 1319202 h 2976563"/>
                <a:gd name="connsiteX925" fmla="*/ 3228181 w 3463925"/>
                <a:gd name="connsiteY925" fmla="*/ 1312054 h 2976563"/>
                <a:gd name="connsiteX926" fmla="*/ 3217069 w 3463925"/>
                <a:gd name="connsiteY926" fmla="*/ 1303318 h 2976563"/>
                <a:gd name="connsiteX927" fmla="*/ 3206750 w 3463925"/>
                <a:gd name="connsiteY927" fmla="*/ 1294581 h 2976563"/>
                <a:gd name="connsiteX928" fmla="*/ 3197225 w 3463925"/>
                <a:gd name="connsiteY928" fmla="*/ 1284257 h 2976563"/>
                <a:gd name="connsiteX929" fmla="*/ 3189288 w 3463925"/>
                <a:gd name="connsiteY929" fmla="*/ 1273137 h 2976563"/>
                <a:gd name="connsiteX930" fmla="*/ 3182144 w 3463925"/>
                <a:gd name="connsiteY930" fmla="*/ 1262018 h 2976563"/>
                <a:gd name="connsiteX931" fmla="*/ 3175794 w 3463925"/>
                <a:gd name="connsiteY931" fmla="*/ 1248517 h 2976563"/>
                <a:gd name="connsiteX932" fmla="*/ 3171031 w 3463925"/>
                <a:gd name="connsiteY932" fmla="*/ 1235809 h 2976563"/>
                <a:gd name="connsiteX933" fmla="*/ 3167856 w 3463925"/>
                <a:gd name="connsiteY933" fmla="*/ 1221513 h 2976563"/>
                <a:gd name="connsiteX934" fmla="*/ 3165475 w 3463925"/>
                <a:gd name="connsiteY934" fmla="*/ 1207217 h 2976563"/>
                <a:gd name="connsiteX935" fmla="*/ 3164681 w 3463925"/>
                <a:gd name="connsiteY935" fmla="*/ 1192921 h 2976563"/>
                <a:gd name="connsiteX936" fmla="*/ 3164681 w 3463925"/>
                <a:gd name="connsiteY936" fmla="*/ 1184979 h 2976563"/>
                <a:gd name="connsiteX937" fmla="*/ 3165475 w 3463925"/>
                <a:gd name="connsiteY937" fmla="*/ 1176242 h 2976563"/>
                <a:gd name="connsiteX938" fmla="*/ 3164681 w 3463925"/>
                <a:gd name="connsiteY938" fmla="*/ 1176242 h 2976563"/>
                <a:gd name="connsiteX939" fmla="*/ 3169444 w 3463925"/>
                <a:gd name="connsiteY939" fmla="*/ 1142885 h 2976563"/>
                <a:gd name="connsiteX940" fmla="*/ 3173412 w 3463925"/>
                <a:gd name="connsiteY940" fmla="*/ 1107939 h 2976563"/>
                <a:gd name="connsiteX941" fmla="*/ 3175794 w 3463925"/>
                <a:gd name="connsiteY941" fmla="*/ 1072994 h 2976563"/>
                <a:gd name="connsiteX942" fmla="*/ 3176588 w 3463925"/>
                <a:gd name="connsiteY942" fmla="*/ 1038842 h 2976563"/>
                <a:gd name="connsiteX943" fmla="*/ 3175794 w 3463925"/>
                <a:gd name="connsiteY943" fmla="*/ 999925 h 2976563"/>
                <a:gd name="connsiteX944" fmla="*/ 3172619 w 3463925"/>
                <a:gd name="connsiteY944" fmla="*/ 961803 h 2976563"/>
                <a:gd name="connsiteX945" fmla="*/ 3168650 w 3463925"/>
                <a:gd name="connsiteY945" fmla="*/ 924474 h 2976563"/>
                <a:gd name="connsiteX946" fmla="*/ 3161506 w 3463925"/>
                <a:gd name="connsiteY946" fmla="*/ 887146 h 2976563"/>
                <a:gd name="connsiteX947" fmla="*/ 3153569 w 3463925"/>
                <a:gd name="connsiteY947" fmla="*/ 851406 h 2976563"/>
                <a:gd name="connsiteX948" fmla="*/ 3143250 w 3463925"/>
                <a:gd name="connsiteY948" fmla="*/ 815666 h 2976563"/>
                <a:gd name="connsiteX949" fmla="*/ 3130550 w 3463925"/>
                <a:gd name="connsiteY949" fmla="*/ 780720 h 2976563"/>
                <a:gd name="connsiteX950" fmla="*/ 3117056 w 3463925"/>
                <a:gd name="connsiteY950" fmla="*/ 746569 h 2976563"/>
                <a:gd name="connsiteX951" fmla="*/ 3102769 w 3463925"/>
                <a:gd name="connsiteY951" fmla="*/ 712417 h 2976563"/>
                <a:gd name="connsiteX952" fmla="*/ 3085306 w 3463925"/>
                <a:gd name="connsiteY952" fmla="*/ 680648 h 2976563"/>
                <a:gd name="connsiteX953" fmla="*/ 3067844 w 3463925"/>
                <a:gd name="connsiteY953" fmla="*/ 648879 h 2976563"/>
                <a:gd name="connsiteX954" fmla="*/ 3048794 w 3463925"/>
                <a:gd name="connsiteY954" fmla="*/ 619493 h 2976563"/>
                <a:gd name="connsiteX955" fmla="*/ 3027362 w 3463925"/>
                <a:gd name="connsiteY955" fmla="*/ 589313 h 2976563"/>
                <a:gd name="connsiteX956" fmla="*/ 3005931 w 3463925"/>
                <a:gd name="connsiteY956" fmla="*/ 560721 h 2976563"/>
                <a:gd name="connsiteX957" fmla="*/ 2982119 w 3463925"/>
                <a:gd name="connsiteY957" fmla="*/ 534511 h 2976563"/>
                <a:gd name="connsiteX958" fmla="*/ 2956719 w 3463925"/>
                <a:gd name="connsiteY958" fmla="*/ 507508 h 2976563"/>
                <a:gd name="connsiteX959" fmla="*/ 2930525 w 3463925"/>
                <a:gd name="connsiteY959" fmla="*/ 482887 h 2976563"/>
                <a:gd name="connsiteX960" fmla="*/ 2902744 w 3463925"/>
                <a:gd name="connsiteY960" fmla="*/ 459060 h 2976563"/>
                <a:gd name="connsiteX961" fmla="*/ 2875756 w 3463925"/>
                <a:gd name="connsiteY961" fmla="*/ 436822 h 2976563"/>
                <a:gd name="connsiteX962" fmla="*/ 2845594 w 3463925"/>
                <a:gd name="connsiteY962" fmla="*/ 416172 h 2976563"/>
                <a:gd name="connsiteX963" fmla="*/ 2814638 w 3463925"/>
                <a:gd name="connsiteY963" fmla="*/ 395523 h 2976563"/>
                <a:gd name="connsiteX964" fmla="*/ 2782888 w 3463925"/>
                <a:gd name="connsiteY964" fmla="*/ 378050 h 2976563"/>
                <a:gd name="connsiteX965" fmla="*/ 2751138 w 3463925"/>
                <a:gd name="connsiteY965" fmla="*/ 362165 h 2976563"/>
                <a:gd name="connsiteX966" fmla="*/ 2717800 w 3463925"/>
                <a:gd name="connsiteY966" fmla="*/ 346281 h 2976563"/>
                <a:gd name="connsiteX967" fmla="*/ 2683669 w 3463925"/>
                <a:gd name="connsiteY967" fmla="*/ 332779 h 2976563"/>
                <a:gd name="connsiteX968" fmla="*/ 2648744 w 3463925"/>
                <a:gd name="connsiteY968" fmla="*/ 320866 h 2976563"/>
                <a:gd name="connsiteX969" fmla="*/ 2613025 w 3463925"/>
                <a:gd name="connsiteY969" fmla="*/ 310541 h 2976563"/>
                <a:gd name="connsiteX970" fmla="*/ 2577306 w 3463925"/>
                <a:gd name="connsiteY970" fmla="*/ 302599 h 2976563"/>
                <a:gd name="connsiteX971" fmla="*/ 2540000 w 3463925"/>
                <a:gd name="connsiteY971" fmla="*/ 296245 h 2976563"/>
                <a:gd name="connsiteX972" fmla="*/ 2501900 w 3463925"/>
                <a:gd name="connsiteY972" fmla="*/ 291480 h 2976563"/>
                <a:gd name="connsiteX973" fmla="*/ 2464594 w 3463925"/>
                <a:gd name="connsiteY973" fmla="*/ 288303 h 2976563"/>
                <a:gd name="connsiteX974" fmla="*/ 2426494 w 3463925"/>
                <a:gd name="connsiteY974" fmla="*/ 286714 h 2976563"/>
                <a:gd name="connsiteX975" fmla="*/ 2410619 w 3463925"/>
                <a:gd name="connsiteY975" fmla="*/ 286714 h 2976563"/>
                <a:gd name="connsiteX976" fmla="*/ 2396331 w 3463925"/>
                <a:gd name="connsiteY976" fmla="*/ 283537 h 2976563"/>
                <a:gd name="connsiteX977" fmla="*/ 2383631 w 3463925"/>
                <a:gd name="connsiteY977" fmla="*/ 281155 h 2976563"/>
                <a:gd name="connsiteX978" fmla="*/ 2370138 w 3463925"/>
                <a:gd name="connsiteY978" fmla="*/ 275595 h 2976563"/>
                <a:gd name="connsiteX979" fmla="*/ 2357438 w 3463925"/>
                <a:gd name="connsiteY979" fmla="*/ 269241 h 2976563"/>
                <a:gd name="connsiteX980" fmla="*/ 2345531 w 3463925"/>
                <a:gd name="connsiteY980" fmla="*/ 262093 h 2976563"/>
                <a:gd name="connsiteX981" fmla="*/ 2335212 w 3463925"/>
                <a:gd name="connsiteY981" fmla="*/ 254151 h 2976563"/>
                <a:gd name="connsiteX982" fmla="*/ 2324894 w 3463925"/>
                <a:gd name="connsiteY982" fmla="*/ 244621 h 2976563"/>
                <a:gd name="connsiteX983" fmla="*/ 2315369 w 3463925"/>
                <a:gd name="connsiteY983" fmla="*/ 234296 h 2976563"/>
                <a:gd name="connsiteX984" fmla="*/ 2307431 w 3463925"/>
                <a:gd name="connsiteY984" fmla="*/ 224765 h 2976563"/>
                <a:gd name="connsiteX985" fmla="*/ 2300288 w 3463925"/>
                <a:gd name="connsiteY985" fmla="*/ 212057 h 2976563"/>
                <a:gd name="connsiteX986" fmla="*/ 2293938 w 3463925"/>
                <a:gd name="connsiteY986" fmla="*/ 200144 h 2976563"/>
                <a:gd name="connsiteX987" fmla="*/ 2289175 w 3463925"/>
                <a:gd name="connsiteY987" fmla="*/ 186642 h 2976563"/>
                <a:gd name="connsiteX988" fmla="*/ 2286000 w 3463925"/>
                <a:gd name="connsiteY988" fmla="*/ 173141 h 2976563"/>
                <a:gd name="connsiteX989" fmla="*/ 2282825 w 3463925"/>
                <a:gd name="connsiteY989" fmla="*/ 158845 h 2976563"/>
                <a:gd name="connsiteX990" fmla="*/ 2282825 w 3463925"/>
                <a:gd name="connsiteY990" fmla="*/ 143754 h 2976563"/>
                <a:gd name="connsiteX991" fmla="*/ 2282825 w 3463925"/>
                <a:gd name="connsiteY991" fmla="*/ 128664 h 2976563"/>
                <a:gd name="connsiteX992" fmla="*/ 2286000 w 3463925"/>
                <a:gd name="connsiteY992" fmla="*/ 114368 h 2976563"/>
                <a:gd name="connsiteX993" fmla="*/ 2289175 w 3463925"/>
                <a:gd name="connsiteY993" fmla="*/ 101661 h 2976563"/>
                <a:gd name="connsiteX994" fmla="*/ 2293938 w 3463925"/>
                <a:gd name="connsiteY994" fmla="*/ 88159 h 2976563"/>
                <a:gd name="connsiteX995" fmla="*/ 2300288 w 3463925"/>
                <a:gd name="connsiteY995" fmla="*/ 75451 h 2976563"/>
                <a:gd name="connsiteX996" fmla="*/ 2307431 w 3463925"/>
                <a:gd name="connsiteY996" fmla="*/ 63538 h 2976563"/>
                <a:gd name="connsiteX997" fmla="*/ 2315369 w 3463925"/>
                <a:gd name="connsiteY997" fmla="*/ 52419 h 2976563"/>
                <a:gd name="connsiteX998" fmla="*/ 2324894 w 3463925"/>
                <a:gd name="connsiteY998" fmla="*/ 42094 h 2976563"/>
                <a:gd name="connsiteX999" fmla="*/ 2335212 w 3463925"/>
                <a:gd name="connsiteY999" fmla="*/ 32563 h 2976563"/>
                <a:gd name="connsiteX1000" fmla="*/ 2345531 w 3463925"/>
                <a:gd name="connsiteY1000" fmla="*/ 24621 h 2976563"/>
                <a:gd name="connsiteX1001" fmla="*/ 2357438 w 3463925"/>
                <a:gd name="connsiteY1001" fmla="*/ 17473 h 2976563"/>
                <a:gd name="connsiteX1002" fmla="*/ 2370138 w 3463925"/>
                <a:gd name="connsiteY1002" fmla="*/ 11119 h 2976563"/>
                <a:gd name="connsiteX1003" fmla="*/ 2383631 w 3463925"/>
                <a:gd name="connsiteY1003" fmla="*/ 7148 h 2976563"/>
                <a:gd name="connsiteX1004" fmla="*/ 2396331 w 3463925"/>
                <a:gd name="connsiteY1004" fmla="*/ 3177 h 2976563"/>
                <a:gd name="connsiteX1005" fmla="*/ 2410619 w 3463925"/>
                <a:gd name="connsiteY1005" fmla="*/ 794 h 297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</a:cxnLst>
              <a:rect l="l" t="t" r="r" b="b"/>
              <a:pathLst>
                <a:path w="3463925" h="2976563">
                  <a:moveTo>
                    <a:pt x="1131888" y="2093913"/>
                  </a:moveTo>
                  <a:lnTo>
                    <a:pt x="1109662" y="2094703"/>
                  </a:lnTo>
                  <a:lnTo>
                    <a:pt x="1089025" y="2097863"/>
                  </a:lnTo>
                  <a:lnTo>
                    <a:pt x="1070769" y="2103394"/>
                  </a:lnTo>
                  <a:lnTo>
                    <a:pt x="1052512" y="2109714"/>
                  </a:lnTo>
                  <a:lnTo>
                    <a:pt x="1035050" y="2117614"/>
                  </a:lnTo>
                  <a:lnTo>
                    <a:pt x="1018381" y="2127885"/>
                  </a:lnTo>
                  <a:lnTo>
                    <a:pt x="1003300" y="2138155"/>
                  </a:lnTo>
                  <a:lnTo>
                    <a:pt x="988219" y="2150006"/>
                  </a:lnTo>
                  <a:lnTo>
                    <a:pt x="976312" y="2163437"/>
                  </a:lnTo>
                  <a:lnTo>
                    <a:pt x="963612" y="2177657"/>
                  </a:lnTo>
                  <a:lnTo>
                    <a:pt x="954088" y="2191878"/>
                  </a:lnTo>
                  <a:lnTo>
                    <a:pt x="944562" y="2207679"/>
                  </a:lnTo>
                  <a:lnTo>
                    <a:pt x="937419" y="2223480"/>
                  </a:lnTo>
                  <a:lnTo>
                    <a:pt x="931069" y="2240071"/>
                  </a:lnTo>
                  <a:lnTo>
                    <a:pt x="927100" y="2256662"/>
                  </a:lnTo>
                  <a:lnTo>
                    <a:pt x="923925" y="2273253"/>
                  </a:lnTo>
                  <a:lnTo>
                    <a:pt x="923925" y="2289843"/>
                  </a:lnTo>
                  <a:lnTo>
                    <a:pt x="924719" y="2306434"/>
                  </a:lnTo>
                  <a:lnTo>
                    <a:pt x="927100" y="2322235"/>
                  </a:lnTo>
                  <a:lnTo>
                    <a:pt x="931862" y="2338036"/>
                  </a:lnTo>
                  <a:lnTo>
                    <a:pt x="938212" y="2352257"/>
                  </a:lnTo>
                  <a:lnTo>
                    <a:pt x="946944" y="2365687"/>
                  </a:lnTo>
                  <a:lnTo>
                    <a:pt x="956469" y="2377538"/>
                  </a:lnTo>
                  <a:lnTo>
                    <a:pt x="968375" y="2388599"/>
                  </a:lnTo>
                  <a:lnTo>
                    <a:pt x="980281" y="2398079"/>
                  </a:lnTo>
                  <a:lnTo>
                    <a:pt x="994569" y="2407560"/>
                  </a:lnTo>
                  <a:lnTo>
                    <a:pt x="1008856" y="2414670"/>
                  </a:lnTo>
                  <a:lnTo>
                    <a:pt x="1025525" y="2421780"/>
                  </a:lnTo>
                  <a:lnTo>
                    <a:pt x="1042988" y="2425731"/>
                  </a:lnTo>
                  <a:lnTo>
                    <a:pt x="1060450" y="2429681"/>
                  </a:lnTo>
                  <a:lnTo>
                    <a:pt x="1079500" y="2430471"/>
                  </a:lnTo>
                  <a:lnTo>
                    <a:pt x="1099344" y="2432051"/>
                  </a:lnTo>
                  <a:lnTo>
                    <a:pt x="1119188" y="2429681"/>
                  </a:lnTo>
                  <a:lnTo>
                    <a:pt x="1139031" y="2426521"/>
                  </a:lnTo>
                  <a:lnTo>
                    <a:pt x="1158875" y="2421780"/>
                  </a:lnTo>
                  <a:lnTo>
                    <a:pt x="1177131" y="2415460"/>
                  </a:lnTo>
                  <a:lnTo>
                    <a:pt x="1194594" y="2408350"/>
                  </a:lnTo>
                  <a:lnTo>
                    <a:pt x="1212056" y="2398869"/>
                  </a:lnTo>
                  <a:lnTo>
                    <a:pt x="1228725" y="2390179"/>
                  </a:lnTo>
                  <a:lnTo>
                    <a:pt x="1243806" y="2379118"/>
                  </a:lnTo>
                  <a:lnTo>
                    <a:pt x="1257300" y="2366478"/>
                  </a:lnTo>
                  <a:lnTo>
                    <a:pt x="1269206" y="2353047"/>
                  </a:lnTo>
                  <a:lnTo>
                    <a:pt x="1281112" y="2339616"/>
                  </a:lnTo>
                  <a:lnTo>
                    <a:pt x="1291431" y="2324605"/>
                  </a:lnTo>
                  <a:lnTo>
                    <a:pt x="1299369" y="2309594"/>
                  </a:lnTo>
                  <a:lnTo>
                    <a:pt x="1305719" y="2293794"/>
                  </a:lnTo>
                  <a:lnTo>
                    <a:pt x="1310481" y="2277993"/>
                  </a:lnTo>
                  <a:lnTo>
                    <a:pt x="1313656" y="2261402"/>
                  </a:lnTo>
                  <a:lnTo>
                    <a:pt x="1314450" y="2244811"/>
                  </a:lnTo>
                  <a:lnTo>
                    <a:pt x="1313656" y="2227430"/>
                  </a:lnTo>
                  <a:lnTo>
                    <a:pt x="1310481" y="2212419"/>
                  </a:lnTo>
                  <a:lnTo>
                    <a:pt x="1306512" y="2195828"/>
                  </a:lnTo>
                  <a:lnTo>
                    <a:pt x="1300162" y="2181608"/>
                  </a:lnTo>
                  <a:lnTo>
                    <a:pt x="1292225" y="2167387"/>
                  </a:lnTo>
                  <a:lnTo>
                    <a:pt x="1282700" y="2153956"/>
                  </a:lnTo>
                  <a:lnTo>
                    <a:pt x="1271588" y="2142896"/>
                  </a:lnTo>
                  <a:lnTo>
                    <a:pt x="1258094" y="2131835"/>
                  </a:lnTo>
                  <a:lnTo>
                    <a:pt x="1244600" y="2121564"/>
                  </a:lnTo>
                  <a:lnTo>
                    <a:pt x="1228725" y="2113664"/>
                  </a:lnTo>
                  <a:lnTo>
                    <a:pt x="1212056" y="2106554"/>
                  </a:lnTo>
                  <a:lnTo>
                    <a:pt x="1193800" y="2101023"/>
                  </a:lnTo>
                  <a:lnTo>
                    <a:pt x="1173956" y="2097073"/>
                  </a:lnTo>
                  <a:lnTo>
                    <a:pt x="1153319" y="2093913"/>
                  </a:lnTo>
                  <a:close/>
                  <a:moveTo>
                    <a:pt x="1430769" y="2000250"/>
                  </a:moveTo>
                  <a:lnTo>
                    <a:pt x="1423588" y="2001040"/>
                  </a:lnTo>
                  <a:lnTo>
                    <a:pt x="1415609" y="2002619"/>
                  </a:lnTo>
                  <a:lnTo>
                    <a:pt x="1407630" y="2005778"/>
                  </a:lnTo>
                  <a:lnTo>
                    <a:pt x="1400449" y="2008937"/>
                  </a:lnTo>
                  <a:lnTo>
                    <a:pt x="1391672" y="2014466"/>
                  </a:lnTo>
                  <a:lnTo>
                    <a:pt x="1383693" y="2019204"/>
                  </a:lnTo>
                  <a:lnTo>
                    <a:pt x="1376512" y="2024733"/>
                  </a:lnTo>
                  <a:lnTo>
                    <a:pt x="1371724" y="2030261"/>
                  </a:lnTo>
                  <a:lnTo>
                    <a:pt x="1365341" y="2036579"/>
                  </a:lnTo>
                  <a:lnTo>
                    <a:pt x="1361351" y="2043687"/>
                  </a:lnTo>
                  <a:lnTo>
                    <a:pt x="1356564" y="2050795"/>
                  </a:lnTo>
                  <a:lnTo>
                    <a:pt x="1354170" y="2057903"/>
                  </a:lnTo>
                  <a:lnTo>
                    <a:pt x="1351777" y="2065011"/>
                  </a:lnTo>
                  <a:lnTo>
                    <a:pt x="1349383" y="2072119"/>
                  </a:lnTo>
                  <a:lnTo>
                    <a:pt x="1348585" y="2080806"/>
                  </a:lnTo>
                  <a:lnTo>
                    <a:pt x="1347787" y="2087914"/>
                  </a:lnTo>
                  <a:lnTo>
                    <a:pt x="1347787" y="2095022"/>
                  </a:lnTo>
                  <a:lnTo>
                    <a:pt x="1348585" y="2102919"/>
                  </a:lnTo>
                  <a:lnTo>
                    <a:pt x="1350979" y="2110027"/>
                  </a:lnTo>
                  <a:lnTo>
                    <a:pt x="1352574" y="2116345"/>
                  </a:lnTo>
                  <a:lnTo>
                    <a:pt x="1355766" y="2123453"/>
                  </a:lnTo>
                  <a:lnTo>
                    <a:pt x="1358958" y="2129771"/>
                  </a:lnTo>
                  <a:lnTo>
                    <a:pt x="1362947" y="2135300"/>
                  </a:lnTo>
                  <a:lnTo>
                    <a:pt x="1366937" y="2140828"/>
                  </a:lnTo>
                  <a:lnTo>
                    <a:pt x="1372522" y="2144777"/>
                  </a:lnTo>
                  <a:lnTo>
                    <a:pt x="1377310" y="2148726"/>
                  </a:lnTo>
                  <a:lnTo>
                    <a:pt x="1383693" y="2151885"/>
                  </a:lnTo>
                  <a:lnTo>
                    <a:pt x="1390076" y="2154254"/>
                  </a:lnTo>
                  <a:lnTo>
                    <a:pt x="1396459" y="2155833"/>
                  </a:lnTo>
                  <a:lnTo>
                    <a:pt x="1403640" y="2157413"/>
                  </a:lnTo>
                  <a:lnTo>
                    <a:pt x="1410822" y="2157413"/>
                  </a:lnTo>
                  <a:lnTo>
                    <a:pt x="1418003" y="2155833"/>
                  </a:lnTo>
                  <a:lnTo>
                    <a:pt x="1425184" y="2155044"/>
                  </a:lnTo>
                  <a:lnTo>
                    <a:pt x="1432365" y="2152674"/>
                  </a:lnTo>
                  <a:lnTo>
                    <a:pt x="1439546" y="2151095"/>
                  </a:lnTo>
                  <a:lnTo>
                    <a:pt x="1446727" y="2147936"/>
                  </a:lnTo>
                  <a:lnTo>
                    <a:pt x="1453908" y="2143987"/>
                  </a:lnTo>
                  <a:lnTo>
                    <a:pt x="1461090" y="2138459"/>
                  </a:lnTo>
                  <a:lnTo>
                    <a:pt x="1467473" y="2133720"/>
                  </a:lnTo>
                  <a:lnTo>
                    <a:pt x="1473058" y="2127402"/>
                  </a:lnTo>
                  <a:lnTo>
                    <a:pt x="1478644" y="2121084"/>
                  </a:lnTo>
                  <a:lnTo>
                    <a:pt x="1483431" y="2113976"/>
                  </a:lnTo>
                  <a:lnTo>
                    <a:pt x="1488218" y="2106868"/>
                  </a:lnTo>
                  <a:lnTo>
                    <a:pt x="1490612" y="2099760"/>
                  </a:lnTo>
                  <a:lnTo>
                    <a:pt x="1493804" y="2092652"/>
                  </a:lnTo>
                  <a:lnTo>
                    <a:pt x="1496995" y="2085544"/>
                  </a:lnTo>
                  <a:lnTo>
                    <a:pt x="1497793" y="2078437"/>
                  </a:lnTo>
                  <a:lnTo>
                    <a:pt x="1499389" y="2070539"/>
                  </a:lnTo>
                  <a:lnTo>
                    <a:pt x="1500187" y="2063431"/>
                  </a:lnTo>
                  <a:lnTo>
                    <a:pt x="1499389" y="2056323"/>
                  </a:lnTo>
                  <a:lnTo>
                    <a:pt x="1497793" y="2049215"/>
                  </a:lnTo>
                  <a:lnTo>
                    <a:pt x="1496995" y="2042107"/>
                  </a:lnTo>
                  <a:lnTo>
                    <a:pt x="1493804" y="2035789"/>
                  </a:lnTo>
                  <a:lnTo>
                    <a:pt x="1490612" y="2028681"/>
                  </a:lnTo>
                  <a:lnTo>
                    <a:pt x="1486623" y="2023153"/>
                  </a:lnTo>
                  <a:lnTo>
                    <a:pt x="1482633" y="2018415"/>
                  </a:lnTo>
                  <a:lnTo>
                    <a:pt x="1477846" y="2012886"/>
                  </a:lnTo>
                  <a:lnTo>
                    <a:pt x="1472260" y="2008937"/>
                  </a:lnTo>
                  <a:lnTo>
                    <a:pt x="1465877" y="2005778"/>
                  </a:lnTo>
                  <a:lnTo>
                    <a:pt x="1460292" y="2004199"/>
                  </a:lnTo>
                  <a:lnTo>
                    <a:pt x="1453111" y="2001830"/>
                  </a:lnTo>
                  <a:lnTo>
                    <a:pt x="1446727" y="2000250"/>
                  </a:lnTo>
                  <a:lnTo>
                    <a:pt x="1439546" y="2000250"/>
                  </a:lnTo>
                  <a:close/>
                  <a:moveTo>
                    <a:pt x="1342170" y="1662113"/>
                  </a:moveTo>
                  <a:lnTo>
                    <a:pt x="1368326" y="1662113"/>
                  </a:lnTo>
                  <a:lnTo>
                    <a:pt x="1391311" y="1662908"/>
                  </a:lnTo>
                  <a:lnTo>
                    <a:pt x="1415090" y="1663703"/>
                  </a:lnTo>
                  <a:lnTo>
                    <a:pt x="1438075" y="1666088"/>
                  </a:lnTo>
                  <a:lnTo>
                    <a:pt x="1460268" y="1669268"/>
                  </a:lnTo>
                  <a:lnTo>
                    <a:pt x="1481668" y="1673244"/>
                  </a:lnTo>
                  <a:lnTo>
                    <a:pt x="1502276" y="1678014"/>
                  </a:lnTo>
                  <a:lnTo>
                    <a:pt x="1522884" y="1683579"/>
                  </a:lnTo>
                  <a:lnTo>
                    <a:pt x="1541907" y="1688350"/>
                  </a:lnTo>
                  <a:lnTo>
                    <a:pt x="1560929" y="1695505"/>
                  </a:lnTo>
                  <a:lnTo>
                    <a:pt x="1579159" y="1702661"/>
                  </a:lnTo>
                  <a:lnTo>
                    <a:pt x="1596596" y="1709816"/>
                  </a:lnTo>
                  <a:lnTo>
                    <a:pt x="1612449" y="1718562"/>
                  </a:lnTo>
                  <a:lnTo>
                    <a:pt x="1629093" y="1727307"/>
                  </a:lnTo>
                  <a:lnTo>
                    <a:pt x="1645738" y="1736848"/>
                  </a:lnTo>
                  <a:lnTo>
                    <a:pt x="1660005" y="1747184"/>
                  </a:lnTo>
                  <a:lnTo>
                    <a:pt x="1674272" y="1757519"/>
                  </a:lnTo>
                  <a:lnTo>
                    <a:pt x="1688539" y="1768650"/>
                  </a:lnTo>
                  <a:lnTo>
                    <a:pt x="1702013" y="1779781"/>
                  </a:lnTo>
                  <a:lnTo>
                    <a:pt x="1713902" y="1792501"/>
                  </a:lnTo>
                  <a:lnTo>
                    <a:pt x="1726584" y="1804427"/>
                  </a:lnTo>
                  <a:lnTo>
                    <a:pt x="1737680" y="1817148"/>
                  </a:lnTo>
                  <a:lnTo>
                    <a:pt x="1748777" y="1829869"/>
                  </a:lnTo>
                  <a:lnTo>
                    <a:pt x="1759081" y="1843385"/>
                  </a:lnTo>
                  <a:lnTo>
                    <a:pt x="1768592" y="1856901"/>
                  </a:lnTo>
                  <a:lnTo>
                    <a:pt x="1777311" y="1871212"/>
                  </a:lnTo>
                  <a:lnTo>
                    <a:pt x="1786030" y="1885523"/>
                  </a:lnTo>
                  <a:lnTo>
                    <a:pt x="1801882" y="1914144"/>
                  </a:lnTo>
                  <a:lnTo>
                    <a:pt x="1814563" y="1945151"/>
                  </a:lnTo>
                  <a:lnTo>
                    <a:pt x="1825660" y="1976158"/>
                  </a:lnTo>
                  <a:lnTo>
                    <a:pt x="1835171" y="2007165"/>
                  </a:lnTo>
                  <a:lnTo>
                    <a:pt x="1842304" y="2038967"/>
                  </a:lnTo>
                  <a:lnTo>
                    <a:pt x="1846268" y="2070770"/>
                  </a:lnTo>
                  <a:lnTo>
                    <a:pt x="1849438" y="2102572"/>
                  </a:lnTo>
                  <a:lnTo>
                    <a:pt x="1849438" y="2134374"/>
                  </a:lnTo>
                  <a:lnTo>
                    <a:pt x="1848645" y="2166176"/>
                  </a:lnTo>
                  <a:lnTo>
                    <a:pt x="1845475" y="2197183"/>
                  </a:lnTo>
                  <a:lnTo>
                    <a:pt x="1839927" y="2226600"/>
                  </a:lnTo>
                  <a:lnTo>
                    <a:pt x="1832793" y="2256812"/>
                  </a:lnTo>
                  <a:lnTo>
                    <a:pt x="1824867" y="2285434"/>
                  </a:lnTo>
                  <a:lnTo>
                    <a:pt x="1813771" y="2311670"/>
                  </a:lnTo>
                  <a:lnTo>
                    <a:pt x="1801089" y="2337907"/>
                  </a:lnTo>
                  <a:lnTo>
                    <a:pt x="1787615" y="2360963"/>
                  </a:lnTo>
                  <a:lnTo>
                    <a:pt x="1771763" y="2384020"/>
                  </a:lnTo>
                  <a:lnTo>
                    <a:pt x="1755118" y="2405486"/>
                  </a:lnTo>
                  <a:lnTo>
                    <a:pt x="1736888" y="2424568"/>
                  </a:lnTo>
                  <a:lnTo>
                    <a:pt x="1717073" y="2444444"/>
                  </a:lnTo>
                  <a:lnTo>
                    <a:pt x="1698050" y="2463525"/>
                  </a:lnTo>
                  <a:lnTo>
                    <a:pt x="1677442" y="2481016"/>
                  </a:lnTo>
                  <a:lnTo>
                    <a:pt x="1656042" y="2498507"/>
                  </a:lnTo>
                  <a:lnTo>
                    <a:pt x="1633056" y="2515203"/>
                  </a:lnTo>
                  <a:lnTo>
                    <a:pt x="1610071" y="2530309"/>
                  </a:lnTo>
                  <a:lnTo>
                    <a:pt x="1586293" y="2544620"/>
                  </a:lnTo>
                  <a:lnTo>
                    <a:pt x="1561722" y="2558136"/>
                  </a:lnTo>
                  <a:lnTo>
                    <a:pt x="1536358" y="2570857"/>
                  </a:lnTo>
                  <a:lnTo>
                    <a:pt x="1510202" y="2581988"/>
                  </a:lnTo>
                  <a:lnTo>
                    <a:pt x="1484046" y="2592323"/>
                  </a:lnTo>
                  <a:lnTo>
                    <a:pt x="1456305" y="2601864"/>
                  </a:lnTo>
                  <a:lnTo>
                    <a:pt x="1428564" y="2609815"/>
                  </a:lnTo>
                  <a:lnTo>
                    <a:pt x="1400823" y="2616175"/>
                  </a:lnTo>
                  <a:lnTo>
                    <a:pt x="1372289" y="2621740"/>
                  </a:lnTo>
                  <a:lnTo>
                    <a:pt x="1342170" y="2626511"/>
                  </a:lnTo>
                  <a:lnTo>
                    <a:pt x="1313636" y="2628896"/>
                  </a:lnTo>
                  <a:lnTo>
                    <a:pt x="1282724" y="2631281"/>
                  </a:lnTo>
                  <a:lnTo>
                    <a:pt x="1253398" y="2632076"/>
                  </a:lnTo>
                  <a:lnTo>
                    <a:pt x="1222486" y="2631281"/>
                  </a:lnTo>
                  <a:lnTo>
                    <a:pt x="1192367" y="2628101"/>
                  </a:lnTo>
                  <a:lnTo>
                    <a:pt x="1161455" y="2624921"/>
                  </a:lnTo>
                  <a:lnTo>
                    <a:pt x="1129751" y="2620150"/>
                  </a:lnTo>
                  <a:lnTo>
                    <a:pt x="1098047" y="2612995"/>
                  </a:lnTo>
                  <a:lnTo>
                    <a:pt x="1066343" y="2604249"/>
                  </a:lnTo>
                  <a:lnTo>
                    <a:pt x="1035431" y="2595504"/>
                  </a:lnTo>
                  <a:lnTo>
                    <a:pt x="1002934" y="2584373"/>
                  </a:lnTo>
                  <a:lnTo>
                    <a:pt x="971230" y="2570857"/>
                  </a:lnTo>
                  <a:lnTo>
                    <a:pt x="938733" y="2556546"/>
                  </a:lnTo>
                  <a:lnTo>
                    <a:pt x="907029" y="2539850"/>
                  </a:lnTo>
                  <a:lnTo>
                    <a:pt x="892762" y="2530309"/>
                  </a:lnTo>
                  <a:lnTo>
                    <a:pt x="880080" y="2522359"/>
                  </a:lnTo>
                  <a:lnTo>
                    <a:pt x="866606" y="2512818"/>
                  </a:lnTo>
                  <a:lnTo>
                    <a:pt x="855509" y="2503278"/>
                  </a:lnTo>
                  <a:lnTo>
                    <a:pt x="843620" y="2493737"/>
                  </a:lnTo>
                  <a:lnTo>
                    <a:pt x="833316" y="2483401"/>
                  </a:lnTo>
                  <a:lnTo>
                    <a:pt x="824598" y="2472271"/>
                  </a:lnTo>
                  <a:lnTo>
                    <a:pt x="815086" y="2461935"/>
                  </a:lnTo>
                  <a:lnTo>
                    <a:pt x="807160" y="2451599"/>
                  </a:lnTo>
                  <a:lnTo>
                    <a:pt x="800027" y="2440469"/>
                  </a:lnTo>
                  <a:lnTo>
                    <a:pt x="787345" y="2419002"/>
                  </a:lnTo>
                  <a:lnTo>
                    <a:pt x="777041" y="2396741"/>
                  </a:lnTo>
                  <a:lnTo>
                    <a:pt x="769115" y="2376864"/>
                  </a:lnTo>
                  <a:lnTo>
                    <a:pt x="762774" y="2356988"/>
                  </a:lnTo>
                  <a:lnTo>
                    <a:pt x="758811" y="2338702"/>
                  </a:lnTo>
                  <a:lnTo>
                    <a:pt x="755641" y="2322006"/>
                  </a:lnTo>
                  <a:lnTo>
                    <a:pt x="754056" y="2307695"/>
                  </a:lnTo>
                  <a:lnTo>
                    <a:pt x="752470" y="2287024"/>
                  </a:lnTo>
                  <a:lnTo>
                    <a:pt x="752470" y="2279073"/>
                  </a:lnTo>
                  <a:lnTo>
                    <a:pt x="751678" y="2272713"/>
                  </a:lnTo>
                  <a:lnTo>
                    <a:pt x="750885" y="2256812"/>
                  </a:lnTo>
                  <a:lnTo>
                    <a:pt x="749300" y="2228985"/>
                  </a:lnTo>
                  <a:lnTo>
                    <a:pt x="750885" y="2194003"/>
                  </a:lnTo>
                  <a:lnTo>
                    <a:pt x="752470" y="2173331"/>
                  </a:lnTo>
                  <a:lnTo>
                    <a:pt x="754848" y="2151865"/>
                  </a:lnTo>
                  <a:lnTo>
                    <a:pt x="758019" y="2128013"/>
                  </a:lnTo>
                  <a:lnTo>
                    <a:pt x="761982" y="2103367"/>
                  </a:lnTo>
                  <a:lnTo>
                    <a:pt x="766737" y="2078720"/>
                  </a:lnTo>
                  <a:lnTo>
                    <a:pt x="773078" y="2051688"/>
                  </a:lnTo>
                  <a:lnTo>
                    <a:pt x="781797" y="2026247"/>
                  </a:lnTo>
                  <a:lnTo>
                    <a:pt x="791308" y="1998420"/>
                  </a:lnTo>
                  <a:lnTo>
                    <a:pt x="803197" y="1972183"/>
                  </a:lnTo>
                  <a:lnTo>
                    <a:pt x="815086" y="1944356"/>
                  </a:lnTo>
                  <a:lnTo>
                    <a:pt x="830938" y="1917325"/>
                  </a:lnTo>
                  <a:lnTo>
                    <a:pt x="847583" y="1891088"/>
                  </a:lnTo>
                  <a:lnTo>
                    <a:pt x="867398" y="1864851"/>
                  </a:lnTo>
                  <a:lnTo>
                    <a:pt x="888799" y="1839410"/>
                  </a:lnTo>
                  <a:lnTo>
                    <a:pt x="901480" y="1827484"/>
                  </a:lnTo>
                  <a:lnTo>
                    <a:pt x="913370" y="1814763"/>
                  </a:lnTo>
                  <a:lnTo>
                    <a:pt x="926844" y="1803632"/>
                  </a:lnTo>
                  <a:lnTo>
                    <a:pt x="940318" y="1790911"/>
                  </a:lnTo>
                  <a:lnTo>
                    <a:pt x="954585" y="1780576"/>
                  </a:lnTo>
                  <a:lnTo>
                    <a:pt x="969645" y="1769445"/>
                  </a:lnTo>
                  <a:lnTo>
                    <a:pt x="985497" y="1759109"/>
                  </a:lnTo>
                  <a:lnTo>
                    <a:pt x="1002934" y="1748774"/>
                  </a:lnTo>
                  <a:lnTo>
                    <a:pt x="1020371" y="1740028"/>
                  </a:lnTo>
                  <a:lnTo>
                    <a:pt x="1037016" y="1730487"/>
                  </a:lnTo>
                  <a:lnTo>
                    <a:pt x="1056831" y="1721742"/>
                  </a:lnTo>
                  <a:lnTo>
                    <a:pt x="1076647" y="1712996"/>
                  </a:lnTo>
                  <a:lnTo>
                    <a:pt x="1096462" y="1705046"/>
                  </a:lnTo>
                  <a:lnTo>
                    <a:pt x="1118655" y="1697890"/>
                  </a:lnTo>
                  <a:lnTo>
                    <a:pt x="1140848" y="1691530"/>
                  </a:lnTo>
                  <a:lnTo>
                    <a:pt x="1163041" y="1685169"/>
                  </a:lnTo>
                  <a:lnTo>
                    <a:pt x="1186819" y="1680399"/>
                  </a:lnTo>
                  <a:lnTo>
                    <a:pt x="1212182" y="1674834"/>
                  </a:lnTo>
                  <a:lnTo>
                    <a:pt x="1238338" y="1670859"/>
                  </a:lnTo>
                  <a:lnTo>
                    <a:pt x="1264494" y="1666883"/>
                  </a:lnTo>
                  <a:lnTo>
                    <a:pt x="1291443" y="1664498"/>
                  </a:lnTo>
                  <a:lnTo>
                    <a:pt x="1317599" y="1662908"/>
                  </a:lnTo>
                  <a:close/>
                  <a:moveTo>
                    <a:pt x="1432302" y="1412875"/>
                  </a:moveTo>
                  <a:lnTo>
                    <a:pt x="1379141" y="1415255"/>
                  </a:lnTo>
                  <a:lnTo>
                    <a:pt x="1325980" y="1418428"/>
                  </a:lnTo>
                  <a:lnTo>
                    <a:pt x="1272819" y="1423188"/>
                  </a:lnTo>
                  <a:lnTo>
                    <a:pt x="1220451" y="1429534"/>
                  </a:lnTo>
                  <a:lnTo>
                    <a:pt x="1168877" y="1437467"/>
                  </a:lnTo>
                  <a:lnTo>
                    <a:pt x="1118890" y="1447780"/>
                  </a:lnTo>
                  <a:lnTo>
                    <a:pt x="1068903" y="1458093"/>
                  </a:lnTo>
                  <a:lnTo>
                    <a:pt x="1020502" y="1470785"/>
                  </a:lnTo>
                  <a:lnTo>
                    <a:pt x="972895" y="1485065"/>
                  </a:lnTo>
                  <a:lnTo>
                    <a:pt x="926875" y="1500137"/>
                  </a:lnTo>
                  <a:lnTo>
                    <a:pt x="881649" y="1516796"/>
                  </a:lnTo>
                  <a:lnTo>
                    <a:pt x="838009" y="1534249"/>
                  </a:lnTo>
                  <a:lnTo>
                    <a:pt x="795956" y="1553288"/>
                  </a:lnTo>
                  <a:lnTo>
                    <a:pt x="754697" y="1573120"/>
                  </a:lnTo>
                  <a:lnTo>
                    <a:pt x="715818" y="1594539"/>
                  </a:lnTo>
                  <a:lnTo>
                    <a:pt x="677733" y="1616751"/>
                  </a:lnTo>
                  <a:lnTo>
                    <a:pt x="642028" y="1640549"/>
                  </a:lnTo>
                  <a:lnTo>
                    <a:pt x="607116" y="1665141"/>
                  </a:lnTo>
                  <a:lnTo>
                    <a:pt x="574584" y="1690527"/>
                  </a:lnTo>
                  <a:lnTo>
                    <a:pt x="543640" y="1717499"/>
                  </a:lnTo>
                  <a:lnTo>
                    <a:pt x="515076" y="1745264"/>
                  </a:lnTo>
                  <a:lnTo>
                    <a:pt x="487305" y="1773822"/>
                  </a:lnTo>
                  <a:lnTo>
                    <a:pt x="462708" y="1803967"/>
                  </a:lnTo>
                  <a:lnTo>
                    <a:pt x="438905" y="1833319"/>
                  </a:lnTo>
                  <a:lnTo>
                    <a:pt x="419069" y="1864257"/>
                  </a:lnTo>
                  <a:lnTo>
                    <a:pt x="400026" y="1895989"/>
                  </a:lnTo>
                  <a:lnTo>
                    <a:pt x="384157" y="1928514"/>
                  </a:lnTo>
                  <a:lnTo>
                    <a:pt x="369875" y="1961039"/>
                  </a:lnTo>
                  <a:lnTo>
                    <a:pt x="363527" y="1977698"/>
                  </a:lnTo>
                  <a:lnTo>
                    <a:pt x="357973" y="1995150"/>
                  </a:lnTo>
                  <a:lnTo>
                    <a:pt x="353212" y="2012603"/>
                  </a:lnTo>
                  <a:lnTo>
                    <a:pt x="349245" y="2029262"/>
                  </a:lnTo>
                  <a:lnTo>
                    <a:pt x="345278" y="2046714"/>
                  </a:lnTo>
                  <a:lnTo>
                    <a:pt x="342104" y="2064167"/>
                  </a:lnTo>
                  <a:lnTo>
                    <a:pt x="339724" y="2082412"/>
                  </a:lnTo>
                  <a:lnTo>
                    <a:pt x="338137" y="2099865"/>
                  </a:lnTo>
                  <a:lnTo>
                    <a:pt x="336550" y="2117317"/>
                  </a:lnTo>
                  <a:lnTo>
                    <a:pt x="336550" y="2135563"/>
                  </a:lnTo>
                  <a:lnTo>
                    <a:pt x="336550" y="2153808"/>
                  </a:lnTo>
                  <a:lnTo>
                    <a:pt x="338137" y="2171261"/>
                  </a:lnTo>
                  <a:lnTo>
                    <a:pt x="339724" y="2188713"/>
                  </a:lnTo>
                  <a:lnTo>
                    <a:pt x="342104" y="2206166"/>
                  </a:lnTo>
                  <a:lnTo>
                    <a:pt x="345278" y="2223618"/>
                  </a:lnTo>
                  <a:lnTo>
                    <a:pt x="349245" y="2241070"/>
                  </a:lnTo>
                  <a:lnTo>
                    <a:pt x="353212" y="2258523"/>
                  </a:lnTo>
                  <a:lnTo>
                    <a:pt x="357973" y="2275182"/>
                  </a:lnTo>
                  <a:lnTo>
                    <a:pt x="363527" y="2291048"/>
                  </a:lnTo>
                  <a:lnTo>
                    <a:pt x="369875" y="2307707"/>
                  </a:lnTo>
                  <a:lnTo>
                    <a:pt x="377016" y="2324366"/>
                  </a:lnTo>
                  <a:lnTo>
                    <a:pt x="384157" y="2340232"/>
                  </a:lnTo>
                  <a:lnTo>
                    <a:pt x="400026" y="2371963"/>
                  </a:lnTo>
                  <a:lnTo>
                    <a:pt x="419069" y="2402902"/>
                  </a:lnTo>
                  <a:lnTo>
                    <a:pt x="438905" y="2433047"/>
                  </a:lnTo>
                  <a:lnTo>
                    <a:pt x="462708" y="2461605"/>
                  </a:lnTo>
                  <a:lnTo>
                    <a:pt x="487305" y="2489370"/>
                  </a:lnTo>
                  <a:lnTo>
                    <a:pt x="515076" y="2515549"/>
                  </a:lnTo>
                  <a:lnTo>
                    <a:pt x="543640" y="2542521"/>
                  </a:lnTo>
                  <a:lnTo>
                    <a:pt x="574584" y="2567113"/>
                  </a:lnTo>
                  <a:lnTo>
                    <a:pt x="607116" y="2590912"/>
                  </a:lnTo>
                  <a:lnTo>
                    <a:pt x="642028" y="2613124"/>
                  </a:lnTo>
                  <a:lnTo>
                    <a:pt x="677733" y="2634543"/>
                  </a:lnTo>
                  <a:lnTo>
                    <a:pt x="715818" y="2654375"/>
                  </a:lnTo>
                  <a:lnTo>
                    <a:pt x="754697" y="2673414"/>
                  </a:lnTo>
                  <a:lnTo>
                    <a:pt x="795956" y="2690866"/>
                  </a:lnTo>
                  <a:lnTo>
                    <a:pt x="838009" y="2707525"/>
                  </a:lnTo>
                  <a:lnTo>
                    <a:pt x="881649" y="2721805"/>
                  </a:lnTo>
                  <a:lnTo>
                    <a:pt x="926875" y="2735290"/>
                  </a:lnTo>
                  <a:lnTo>
                    <a:pt x="972895" y="2746397"/>
                  </a:lnTo>
                  <a:lnTo>
                    <a:pt x="1020502" y="2756709"/>
                  </a:lnTo>
                  <a:lnTo>
                    <a:pt x="1068903" y="2766229"/>
                  </a:lnTo>
                  <a:lnTo>
                    <a:pt x="1118890" y="2773368"/>
                  </a:lnTo>
                  <a:lnTo>
                    <a:pt x="1168877" y="2778128"/>
                  </a:lnTo>
                  <a:lnTo>
                    <a:pt x="1220451" y="2781301"/>
                  </a:lnTo>
                  <a:lnTo>
                    <a:pt x="1272819" y="2782888"/>
                  </a:lnTo>
                  <a:lnTo>
                    <a:pt x="1325980" y="2782888"/>
                  </a:lnTo>
                  <a:lnTo>
                    <a:pt x="1379141" y="2782095"/>
                  </a:lnTo>
                  <a:lnTo>
                    <a:pt x="1432302" y="2778922"/>
                  </a:lnTo>
                  <a:lnTo>
                    <a:pt x="1485463" y="2773368"/>
                  </a:lnTo>
                  <a:lnTo>
                    <a:pt x="1537830" y="2766229"/>
                  </a:lnTo>
                  <a:lnTo>
                    <a:pt x="1589404" y="2757503"/>
                  </a:lnTo>
                  <a:lnTo>
                    <a:pt x="1640185" y="2746397"/>
                  </a:lnTo>
                  <a:lnTo>
                    <a:pt x="1689379" y="2733704"/>
                  </a:lnTo>
                  <a:lnTo>
                    <a:pt x="1737779" y="2719425"/>
                  </a:lnTo>
                  <a:lnTo>
                    <a:pt x="1786180" y="2704352"/>
                  </a:lnTo>
                  <a:lnTo>
                    <a:pt x="1832200" y="2687693"/>
                  </a:lnTo>
                  <a:lnTo>
                    <a:pt x="1877426" y="2668654"/>
                  </a:lnTo>
                  <a:lnTo>
                    <a:pt x="1920272" y="2648822"/>
                  </a:lnTo>
                  <a:lnTo>
                    <a:pt x="1963118" y="2627403"/>
                  </a:lnTo>
                  <a:lnTo>
                    <a:pt x="2003584" y="2605191"/>
                  </a:lnTo>
                  <a:lnTo>
                    <a:pt x="2043257" y="2581392"/>
                  </a:lnTo>
                  <a:lnTo>
                    <a:pt x="2081342" y="2556800"/>
                  </a:lnTo>
                  <a:lnTo>
                    <a:pt x="2117048" y="2529828"/>
                  </a:lnTo>
                  <a:lnTo>
                    <a:pt x="2151959" y="2503650"/>
                  </a:lnTo>
                  <a:lnTo>
                    <a:pt x="2184491" y="2475884"/>
                  </a:lnTo>
                  <a:lnTo>
                    <a:pt x="2215435" y="2445739"/>
                  </a:lnTo>
                  <a:lnTo>
                    <a:pt x="2243999" y="2416388"/>
                  </a:lnTo>
                  <a:lnTo>
                    <a:pt x="2271770" y="2385449"/>
                  </a:lnTo>
                  <a:lnTo>
                    <a:pt x="2296367" y="2355304"/>
                  </a:lnTo>
                  <a:lnTo>
                    <a:pt x="2320170" y="2321986"/>
                  </a:lnTo>
                  <a:lnTo>
                    <a:pt x="2340800" y="2289461"/>
                  </a:lnTo>
                  <a:lnTo>
                    <a:pt x="2359843" y="2256936"/>
                  </a:lnTo>
                  <a:lnTo>
                    <a:pt x="2376505" y="2222032"/>
                  </a:lnTo>
                  <a:lnTo>
                    <a:pt x="2389994" y="2187920"/>
                  </a:lnTo>
                  <a:lnTo>
                    <a:pt x="2401895" y="2153015"/>
                  </a:lnTo>
                  <a:lnTo>
                    <a:pt x="2405863" y="2135563"/>
                  </a:lnTo>
                  <a:lnTo>
                    <a:pt x="2411417" y="2118110"/>
                  </a:lnTo>
                  <a:lnTo>
                    <a:pt x="2414590" y="2099865"/>
                  </a:lnTo>
                  <a:lnTo>
                    <a:pt x="2416971" y="2082412"/>
                  </a:lnTo>
                  <a:lnTo>
                    <a:pt x="2419351" y="2064167"/>
                  </a:lnTo>
                  <a:lnTo>
                    <a:pt x="2421732" y="2046714"/>
                  </a:lnTo>
                  <a:lnTo>
                    <a:pt x="2422525" y="2027675"/>
                  </a:lnTo>
                  <a:lnTo>
                    <a:pt x="2422525" y="2010223"/>
                  </a:lnTo>
                  <a:lnTo>
                    <a:pt x="2422525" y="1991977"/>
                  </a:lnTo>
                  <a:lnTo>
                    <a:pt x="2421732" y="1974525"/>
                  </a:lnTo>
                  <a:lnTo>
                    <a:pt x="2419351" y="1957072"/>
                  </a:lnTo>
                  <a:lnTo>
                    <a:pt x="2416971" y="1939620"/>
                  </a:lnTo>
                  <a:lnTo>
                    <a:pt x="2414590" y="1923754"/>
                  </a:lnTo>
                  <a:lnTo>
                    <a:pt x="2411417" y="1906302"/>
                  </a:lnTo>
                  <a:lnTo>
                    <a:pt x="2405863" y="1889643"/>
                  </a:lnTo>
                  <a:lnTo>
                    <a:pt x="2401895" y="1872984"/>
                  </a:lnTo>
                  <a:lnTo>
                    <a:pt x="2395548" y="1857118"/>
                  </a:lnTo>
                  <a:lnTo>
                    <a:pt x="2389994" y="1841252"/>
                  </a:lnTo>
                  <a:lnTo>
                    <a:pt x="2383646" y="1826179"/>
                  </a:lnTo>
                  <a:lnTo>
                    <a:pt x="2376505" y="1811107"/>
                  </a:lnTo>
                  <a:lnTo>
                    <a:pt x="2367777" y="1795241"/>
                  </a:lnTo>
                  <a:lnTo>
                    <a:pt x="2359843" y="1780962"/>
                  </a:lnTo>
                  <a:lnTo>
                    <a:pt x="2340800" y="1751610"/>
                  </a:lnTo>
                  <a:lnTo>
                    <a:pt x="2320170" y="1723845"/>
                  </a:lnTo>
                  <a:lnTo>
                    <a:pt x="2296367" y="1696873"/>
                  </a:lnTo>
                  <a:lnTo>
                    <a:pt x="2271770" y="1671488"/>
                  </a:lnTo>
                  <a:lnTo>
                    <a:pt x="2243999" y="1646102"/>
                  </a:lnTo>
                  <a:lnTo>
                    <a:pt x="2215435" y="1622304"/>
                  </a:lnTo>
                  <a:lnTo>
                    <a:pt x="2184491" y="1600885"/>
                  </a:lnTo>
                  <a:lnTo>
                    <a:pt x="2151959" y="1579466"/>
                  </a:lnTo>
                  <a:lnTo>
                    <a:pt x="2117048" y="1558841"/>
                  </a:lnTo>
                  <a:lnTo>
                    <a:pt x="2081342" y="1540595"/>
                  </a:lnTo>
                  <a:lnTo>
                    <a:pt x="2043257" y="1521556"/>
                  </a:lnTo>
                  <a:lnTo>
                    <a:pt x="2003584" y="1505690"/>
                  </a:lnTo>
                  <a:lnTo>
                    <a:pt x="1963118" y="1491411"/>
                  </a:lnTo>
                  <a:lnTo>
                    <a:pt x="1920272" y="1476339"/>
                  </a:lnTo>
                  <a:lnTo>
                    <a:pt x="1877426" y="1464439"/>
                  </a:lnTo>
                  <a:lnTo>
                    <a:pt x="1832200" y="1453333"/>
                  </a:lnTo>
                  <a:lnTo>
                    <a:pt x="1786180" y="1443020"/>
                  </a:lnTo>
                  <a:lnTo>
                    <a:pt x="1737779" y="1435087"/>
                  </a:lnTo>
                  <a:lnTo>
                    <a:pt x="1689379" y="1427154"/>
                  </a:lnTo>
                  <a:lnTo>
                    <a:pt x="1640185" y="1421601"/>
                  </a:lnTo>
                  <a:lnTo>
                    <a:pt x="1589404" y="1417635"/>
                  </a:lnTo>
                  <a:lnTo>
                    <a:pt x="1537830" y="1414462"/>
                  </a:lnTo>
                  <a:lnTo>
                    <a:pt x="1485463" y="1412875"/>
                  </a:lnTo>
                  <a:close/>
                  <a:moveTo>
                    <a:pt x="1402186" y="573088"/>
                  </a:moveTo>
                  <a:lnTo>
                    <a:pt x="1433928" y="573088"/>
                  </a:lnTo>
                  <a:lnTo>
                    <a:pt x="1463289" y="573883"/>
                  </a:lnTo>
                  <a:lnTo>
                    <a:pt x="1489476" y="577060"/>
                  </a:lnTo>
                  <a:lnTo>
                    <a:pt x="1514869" y="581031"/>
                  </a:lnTo>
                  <a:lnTo>
                    <a:pt x="1537882" y="587385"/>
                  </a:lnTo>
                  <a:lnTo>
                    <a:pt x="1559308" y="595328"/>
                  </a:lnTo>
                  <a:lnTo>
                    <a:pt x="1579146" y="604859"/>
                  </a:lnTo>
                  <a:lnTo>
                    <a:pt x="1597398" y="615185"/>
                  </a:lnTo>
                  <a:lnTo>
                    <a:pt x="1613268" y="627099"/>
                  </a:lnTo>
                  <a:lnTo>
                    <a:pt x="1629139" y="639807"/>
                  </a:lnTo>
                  <a:lnTo>
                    <a:pt x="1642629" y="653310"/>
                  </a:lnTo>
                  <a:lnTo>
                    <a:pt x="1654532" y="668401"/>
                  </a:lnTo>
                  <a:lnTo>
                    <a:pt x="1664848" y="683492"/>
                  </a:lnTo>
                  <a:lnTo>
                    <a:pt x="1675164" y="699378"/>
                  </a:lnTo>
                  <a:lnTo>
                    <a:pt x="1683100" y="716852"/>
                  </a:lnTo>
                  <a:lnTo>
                    <a:pt x="1690242" y="732737"/>
                  </a:lnTo>
                  <a:lnTo>
                    <a:pt x="1696590" y="750211"/>
                  </a:lnTo>
                  <a:lnTo>
                    <a:pt x="1702145" y="768480"/>
                  </a:lnTo>
                  <a:lnTo>
                    <a:pt x="1706906" y="785954"/>
                  </a:lnTo>
                  <a:lnTo>
                    <a:pt x="1710080" y="803428"/>
                  </a:lnTo>
                  <a:lnTo>
                    <a:pt x="1713254" y="822490"/>
                  </a:lnTo>
                  <a:lnTo>
                    <a:pt x="1714842" y="839965"/>
                  </a:lnTo>
                  <a:lnTo>
                    <a:pt x="1718016" y="874913"/>
                  </a:lnTo>
                  <a:lnTo>
                    <a:pt x="1718809" y="907478"/>
                  </a:lnTo>
                  <a:lnTo>
                    <a:pt x="1707700" y="957517"/>
                  </a:lnTo>
                  <a:lnTo>
                    <a:pt x="1698971" y="1000408"/>
                  </a:lnTo>
                  <a:lnTo>
                    <a:pt x="1695797" y="1020265"/>
                  </a:lnTo>
                  <a:lnTo>
                    <a:pt x="1693416" y="1037739"/>
                  </a:lnTo>
                  <a:lnTo>
                    <a:pt x="1692622" y="1052830"/>
                  </a:lnTo>
                  <a:lnTo>
                    <a:pt x="1693416" y="1059184"/>
                  </a:lnTo>
                  <a:lnTo>
                    <a:pt x="1694210" y="1065538"/>
                  </a:lnTo>
                  <a:lnTo>
                    <a:pt x="1696590" y="1071893"/>
                  </a:lnTo>
                  <a:lnTo>
                    <a:pt x="1698971" y="1076658"/>
                  </a:lnTo>
                  <a:lnTo>
                    <a:pt x="1702145" y="1080630"/>
                  </a:lnTo>
                  <a:lnTo>
                    <a:pt x="1706113" y="1084601"/>
                  </a:lnTo>
                  <a:lnTo>
                    <a:pt x="1710080" y="1087778"/>
                  </a:lnTo>
                  <a:lnTo>
                    <a:pt x="1716429" y="1090161"/>
                  </a:lnTo>
                  <a:lnTo>
                    <a:pt x="1721983" y="1091750"/>
                  </a:lnTo>
                  <a:lnTo>
                    <a:pt x="1729125" y="1093338"/>
                  </a:lnTo>
                  <a:lnTo>
                    <a:pt x="1737854" y="1093338"/>
                  </a:lnTo>
                  <a:lnTo>
                    <a:pt x="1746583" y="1093338"/>
                  </a:lnTo>
                  <a:lnTo>
                    <a:pt x="1769596" y="1090161"/>
                  </a:lnTo>
                  <a:lnTo>
                    <a:pt x="1795783" y="1083807"/>
                  </a:lnTo>
                  <a:lnTo>
                    <a:pt x="1827524" y="1074276"/>
                  </a:lnTo>
                  <a:lnTo>
                    <a:pt x="1849744" y="1065538"/>
                  </a:lnTo>
                  <a:lnTo>
                    <a:pt x="1874343" y="1056007"/>
                  </a:lnTo>
                  <a:lnTo>
                    <a:pt x="1906878" y="1042505"/>
                  </a:lnTo>
                  <a:lnTo>
                    <a:pt x="1946556" y="1029796"/>
                  </a:lnTo>
                  <a:lnTo>
                    <a:pt x="1991787" y="1013911"/>
                  </a:lnTo>
                  <a:lnTo>
                    <a:pt x="2040987" y="1000408"/>
                  </a:lnTo>
                  <a:lnTo>
                    <a:pt x="2067967" y="993260"/>
                  </a:lnTo>
                  <a:lnTo>
                    <a:pt x="2094154" y="987700"/>
                  </a:lnTo>
                  <a:lnTo>
                    <a:pt x="2121928" y="982140"/>
                  </a:lnTo>
                  <a:lnTo>
                    <a:pt x="2150496" y="977374"/>
                  </a:lnTo>
                  <a:lnTo>
                    <a:pt x="2178269" y="973403"/>
                  </a:lnTo>
                  <a:lnTo>
                    <a:pt x="2206837" y="970226"/>
                  </a:lnTo>
                  <a:lnTo>
                    <a:pt x="2236198" y="967843"/>
                  </a:lnTo>
                  <a:lnTo>
                    <a:pt x="2264765" y="967843"/>
                  </a:lnTo>
                  <a:lnTo>
                    <a:pt x="2292539" y="967843"/>
                  </a:lnTo>
                  <a:lnTo>
                    <a:pt x="2319520" y="970226"/>
                  </a:lnTo>
                  <a:lnTo>
                    <a:pt x="2347294" y="973403"/>
                  </a:lnTo>
                  <a:lnTo>
                    <a:pt x="2374274" y="978168"/>
                  </a:lnTo>
                  <a:lnTo>
                    <a:pt x="2399667" y="985317"/>
                  </a:lnTo>
                  <a:lnTo>
                    <a:pt x="2424267" y="993260"/>
                  </a:lnTo>
                  <a:lnTo>
                    <a:pt x="2448073" y="1005174"/>
                  </a:lnTo>
                  <a:lnTo>
                    <a:pt x="2459183" y="1010734"/>
                  </a:lnTo>
                  <a:lnTo>
                    <a:pt x="2470292" y="1017088"/>
                  </a:lnTo>
                  <a:lnTo>
                    <a:pt x="2480608" y="1024236"/>
                  </a:lnTo>
                  <a:lnTo>
                    <a:pt x="2490924" y="1032179"/>
                  </a:lnTo>
                  <a:lnTo>
                    <a:pt x="2501240" y="1040916"/>
                  </a:lnTo>
                  <a:lnTo>
                    <a:pt x="2510763" y="1049653"/>
                  </a:lnTo>
                  <a:lnTo>
                    <a:pt x="2525047" y="1065538"/>
                  </a:lnTo>
                  <a:lnTo>
                    <a:pt x="2536950" y="1080630"/>
                  </a:lnTo>
                  <a:lnTo>
                    <a:pt x="2548059" y="1096515"/>
                  </a:lnTo>
                  <a:lnTo>
                    <a:pt x="2557582" y="1112401"/>
                  </a:lnTo>
                  <a:lnTo>
                    <a:pt x="2565517" y="1129080"/>
                  </a:lnTo>
                  <a:lnTo>
                    <a:pt x="2572659" y="1144172"/>
                  </a:lnTo>
                  <a:lnTo>
                    <a:pt x="2578214" y="1160851"/>
                  </a:lnTo>
                  <a:lnTo>
                    <a:pt x="2582182" y="1177531"/>
                  </a:lnTo>
                  <a:lnTo>
                    <a:pt x="2585356" y="1193417"/>
                  </a:lnTo>
                  <a:lnTo>
                    <a:pt x="2587736" y="1210096"/>
                  </a:lnTo>
                  <a:lnTo>
                    <a:pt x="2589324" y="1225188"/>
                  </a:lnTo>
                  <a:lnTo>
                    <a:pt x="2589324" y="1241073"/>
                  </a:lnTo>
                  <a:lnTo>
                    <a:pt x="2589324" y="1256164"/>
                  </a:lnTo>
                  <a:lnTo>
                    <a:pt x="2588530" y="1271256"/>
                  </a:lnTo>
                  <a:lnTo>
                    <a:pt x="2586149" y="1287141"/>
                  </a:lnTo>
                  <a:lnTo>
                    <a:pt x="2584562" y="1301438"/>
                  </a:lnTo>
                  <a:lnTo>
                    <a:pt x="2578214" y="1327649"/>
                  </a:lnTo>
                  <a:lnTo>
                    <a:pt x="2571072" y="1353860"/>
                  </a:lnTo>
                  <a:lnTo>
                    <a:pt x="2563137" y="1375306"/>
                  </a:lnTo>
                  <a:lnTo>
                    <a:pt x="2555995" y="1394368"/>
                  </a:lnTo>
                  <a:lnTo>
                    <a:pt x="2548059" y="1410254"/>
                  </a:lnTo>
                  <a:lnTo>
                    <a:pt x="2542504" y="1421374"/>
                  </a:lnTo>
                  <a:lnTo>
                    <a:pt x="2536950" y="1431699"/>
                  </a:lnTo>
                  <a:lnTo>
                    <a:pt x="2533776" y="1434876"/>
                  </a:lnTo>
                  <a:lnTo>
                    <a:pt x="2529014" y="1443613"/>
                  </a:lnTo>
                  <a:lnTo>
                    <a:pt x="2525840" y="1449173"/>
                  </a:lnTo>
                  <a:lnTo>
                    <a:pt x="2522666" y="1456322"/>
                  </a:lnTo>
                  <a:lnTo>
                    <a:pt x="2521872" y="1463470"/>
                  </a:lnTo>
                  <a:lnTo>
                    <a:pt x="2521079" y="1471413"/>
                  </a:lnTo>
                  <a:lnTo>
                    <a:pt x="2521872" y="1480150"/>
                  </a:lnTo>
                  <a:lnTo>
                    <a:pt x="2525047" y="1488093"/>
                  </a:lnTo>
                  <a:lnTo>
                    <a:pt x="2529808" y="1497624"/>
                  </a:lnTo>
                  <a:lnTo>
                    <a:pt x="2538537" y="1504772"/>
                  </a:lnTo>
                  <a:lnTo>
                    <a:pt x="2550440" y="1512715"/>
                  </a:lnTo>
                  <a:lnTo>
                    <a:pt x="2564724" y="1519864"/>
                  </a:lnTo>
                  <a:lnTo>
                    <a:pt x="2584562" y="1526218"/>
                  </a:lnTo>
                  <a:lnTo>
                    <a:pt x="2606782" y="1532572"/>
                  </a:lnTo>
                  <a:lnTo>
                    <a:pt x="2621065" y="1534955"/>
                  </a:lnTo>
                  <a:lnTo>
                    <a:pt x="2636936" y="1539720"/>
                  </a:lnTo>
                  <a:lnTo>
                    <a:pt x="2652807" y="1544486"/>
                  </a:lnTo>
                  <a:lnTo>
                    <a:pt x="2670265" y="1550840"/>
                  </a:lnTo>
                  <a:lnTo>
                    <a:pt x="2690103" y="1557989"/>
                  </a:lnTo>
                  <a:lnTo>
                    <a:pt x="2709148" y="1565931"/>
                  </a:lnTo>
                  <a:lnTo>
                    <a:pt x="2729780" y="1576257"/>
                  </a:lnTo>
                  <a:lnTo>
                    <a:pt x="2750412" y="1586582"/>
                  </a:lnTo>
                  <a:lnTo>
                    <a:pt x="2771838" y="1599291"/>
                  </a:lnTo>
                  <a:lnTo>
                    <a:pt x="2793264" y="1611999"/>
                  </a:lnTo>
                  <a:lnTo>
                    <a:pt x="2813896" y="1626296"/>
                  </a:lnTo>
                  <a:lnTo>
                    <a:pt x="2835321" y="1642976"/>
                  </a:lnTo>
                  <a:lnTo>
                    <a:pt x="2855953" y="1659656"/>
                  </a:lnTo>
                  <a:lnTo>
                    <a:pt x="2876585" y="1677924"/>
                  </a:lnTo>
                  <a:lnTo>
                    <a:pt x="2894837" y="1698575"/>
                  </a:lnTo>
                  <a:lnTo>
                    <a:pt x="2913088" y="1719226"/>
                  </a:lnTo>
                  <a:lnTo>
                    <a:pt x="2930546" y="1741466"/>
                  </a:lnTo>
                  <a:lnTo>
                    <a:pt x="2947210" y="1766088"/>
                  </a:lnTo>
                  <a:lnTo>
                    <a:pt x="2961494" y="1791505"/>
                  </a:lnTo>
                  <a:lnTo>
                    <a:pt x="2974984" y="1818511"/>
                  </a:lnTo>
                  <a:lnTo>
                    <a:pt x="2986094" y="1847104"/>
                  </a:lnTo>
                  <a:lnTo>
                    <a:pt x="2995616" y="1877287"/>
                  </a:lnTo>
                  <a:lnTo>
                    <a:pt x="2998790" y="1892378"/>
                  </a:lnTo>
                  <a:lnTo>
                    <a:pt x="3002758" y="1909058"/>
                  </a:lnTo>
                  <a:lnTo>
                    <a:pt x="3004345" y="1924943"/>
                  </a:lnTo>
                  <a:lnTo>
                    <a:pt x="3006726" y="1941623"/>
                  </a:lnTo>
                  <a:lnTo>
                    <a:pt x="3007520" y="1959097"/>
                  </a:lnTo>
                  <a:lnTo>
                    <a:pt x="3008313" y="1976571"/>
                  </a:lnTo>
                  <a:lnTo>
                    <a:pt x="3008313" y="1994045"/>
                  </a:lnTo>
                  <a:lnTo>
                    <a:pt x="3008313" y="2012314"/>
                  </a:lnTo>
                  <a:lnTo>
                    <a:pt x="3006726" y="2030582"/>
                  </a:lnTo>
                  <a:lnTo>
                    <a:pt x="3004345" y="2050439"/>
                  </a:lnTo>
                  <a:lnTo>
                    <a:pt x="3002758" y="2069501"/>
                  </a:lnTo>
                  <a:lnTo>
                    <a:pt x="2998790" y="2090152"/>
                  </a:lnTo>
                  <a:lnTo>
                    <a:pt x="2994029" y="2110804"/>
                  </a:lnTo>
                  <a:lnTo>
                    <a:pt x="2989268" y="2131455"/>
                  </a:lnTo>
                  <a:lnTo>
                    <a:pt x="2982920" y="2152900"/>
                  </a:lnTo>
                  <a:lnTo>
                    <a:pt x="2975778" y="2174346"/>
                  </a:lnTo>
                  <a:lnTo>
                    <a:pt x="2967842" y="2197380"/>
                  </a:lnTo>
                  <a:lnTo>
                    <a:pt x="2959114" y="2219619"/>
                  </a:lnTo>
                  <a:lnTo>
                    <a:pt x="2949591" y="2241859"/>
                  </a:lnTo>
                  <a:lnTo>
                    <a:pt x="2939275" y="2265687"/>
                  </a:lnTo>
                  <a:lnTo>
                    <a:pt x="2927372" y="2289516"/>
                  </a:lnTo>
                  <a:lnTo>
                    <a:pt x="2915469" y="2311755"/>
                  </a:lnTo>
                  <a:lnTo>
                    <a:pt x="2901978" y="2335583"/>
                  </a:lnTo>
                  <a:lnTo>
                    <a:pt x="2887695" y="2357029"/>
                  </a:lnTo>
                  <a:lnTo>
                    <a:pt x="2873411" y="2380063"/>
                  </a:lnTo>
                  <a:lnTo>
                    <a:pt x="2858334" y="2401508"/>
                  </a:lnTo>
                  <a:lnTo>
                    <a:pt x="2842463" y="2421365"/>
                  </a:lnTo>
                  <a:lnTo>
                    <a:pt x="2826592" y="2443605"/>
                  </a:lnTo>
                  <a:lnTo>
                    <a:pt x="2809134" y="2463462"/>
                  </a:lnTo>
                  <a:lnTo>
                    <a:pt x="2790089" y="2483318"/>
                  </a:lnTo>
                  <a:lnTo>
                    <a:pt x="2771838" y="2503175"/>
                  </a:lnTo>
                  <a:lnTo>
                    <a:pt x="2752793" y="2522238"/>
                  </a:lnTo>
                  <a:lnTo>
                    <a:pt x="2732954" y="2540506"/>
                  </a:lnTo>
                  <a:lnTo>
                    <a:pt x="2712322" y="2559569"/>
                  </a:lnTo>
                  <a:lnTo>
                    <a:pt x="2691690" y="2577837"/>
                  </a:lnTo>
                  <a:lnTo>
                    <a:pt x="2670265" y="2595311"/>
                  </a:lnTo>
                  <a:lnTo>
                    <a:pt x="2648046" y="2612785"/>
                  </a:lnTo>
                  <a:lnTo>
                    <a:pt x="2625033" y="2630259"/>
                  </a:lnTo>
                  <a:lnTo>
                    <a:pt x="2579008" y="2662824"/>
                  </a:lnTo>
                  <a:lnTo>
                    <a:pt x="2531395" y="2693801"/>
                  </a:lnTo>
                  <a:lnTo>
                    <a:pt x="2480608" y="2723190"/>
                  </a:lnTo>
                  <a:lnTo>
                    <a:pt x="2429822" y="2750989"/>
                  </a:lnTo>
                  <a:lnTo>
                    <a:pt x="2375861" y="2776406"/>
                  </a:lnTo>
                  <a:lnTo>
                    <a:pt x="2321900" y="2802617"/>
                  </a:lnTo>
                  <a:lnTo>
                    <a:pt x="2266352" y="2824856"/>
                  </a:lnTo>
                  <a:lnTo>
                    <a:pt x="2210011" y="2846302"/>
                  </a:lnTo>
                  <a:lnTo>
                    <a:pt x="2152876" y="2866159"/>
                  </a:lnTo>
                  <a:lnTo>
                    <a:pt x="2095741" y="2884427"/>
                  </a:lnTo>
                  <a:lnTo>
                    <a:pt x="2036226" y="2901107"/>
                  </a:lnTo>
                  <a:lnTo>
                    <a:pt x="1977504" y="2916198"/>
                  </a:lnTo>
                  <a:lnTo>
                    <a:pt x="1917988" y="2929701"/>
                  </a:lnTo>
                  <a:lnTo>
                    <a:pt x="1858472" y="2940821"/>
                  </a:lnTo>
                  <a:lnTo>
                    <a:pt x="1798957" y="2951146"/>
                  </a:lnTo>
                  <a:lnTo>
                    <a:pt x="1739441" y="2959089"/>
                  </a:lnTo>
                  <a:lnTo>
                    <a:pt x="1679926" y="2966238"/>
                  </a:lnTo>
                  <a:lnTo>
                    <a:pt x="1620410" y="2971797"/>
                  </a:lnTo>
                  <a:lnTo>
                    <a:pt x="1562482" y="2974974"/>
                  </a:lnTo>
                  <a:lnTo>
                    <a:pt x="1504553" y="2976563"/>
                  </a:lnTo>
                  <a:lnTo>
                    <a:pt x="1447418" y="2976563"/>
                  </a:lnTo>
                  <a:lnTo>
                    <a:pt x="1391870" y="2974974"/>
                  </a:lnTo>
                  <a:lnTo>
                    <a:pt x="1337116" y="2971797"/>
                  </a:lnTo>
                  <a:lnTo>
                    <a:pt x="1284742" y="2966238"/>
                  </a:lnTo>
                  <a:lnTo>
                    <a:pt x="1232369" y="2961472"/>
                  </a:lnTo>
                  <a:lnTo>
                    <a:pt x="1177614" y="2955118"/>
                  </a:lnTo>
                  <a:lnTo>
                    <a:pt x="1123654" y="2947969"/>
                  </a:lnTo>
                  <a:lnTo>
                    <a:pt x="1069693" y="2940026"/>
                  </a:lnTo>
                  <a:lnTo>
                    <a:pt x="1014939" y="2929701"/>
                  </a:lnTo>
                  <a:lnTo>
                    <a:pt x="960978" y="2919375"/>
                  </a:lnTo>
                  <a:lnTo>
                    <a:pt x="906224" y="2906667"/>
                  </a:lnTo>
                  <a:lnTo>
                    <a:pt x="852263" y="2893958"/>
                  </a:lnTo>
                  <a:lnTo>
                    <a:pt x="797508" y="2879662"/>
                  </a:lnTo>
                  <a:lnTo>
                    <a:pt x="744341" y="2862982"/>
                  </a:lnTo>
                  <a:lnTo>
                    <a:pt x="691174" y="2845508"/>
                  </a:lnTo>
                  <a:lnTo>
                    <a:pt x="639594" y="2825651"/>
                  </a:lnTo>
                  <a:lnTo>
                    <a:pt x="588807" y="2805794"/>
                  </a:lnTo>
                  <a:lnTo>
                    <a:pt x="538021" y="2781966"/>
                  </a:lnTo>
                  <a:lnTo>
                    <a:pt x="490408" y="2758138"/>
                  </a:lnTo>
                  <a:lnTo>
                    <a:pt x="442796" y="2731926"/>
                  </a:lnTo>
                  <a:lnTo>
                    <a:pt x="419783" y="2718424"/>
                  </a:lnTo>
                  <a:lnTo>
                    <a:pt x="396770" y="2704127"/>
                  </a:lnTo>
                  <a:lnTo>
                    <a:pt x="375345" y="2688241"/>
                  </a:lnTo>
                  <a:lnTo>
                    <a:pt x="353126" y="2673150"/>
                  </a:lnTo>
                  <a:lnTo>
                    <a:pt x="332494" y="2658059"/>
                  </a:lnTo>
                  <a:lnTo>
                    <a:pt x="311068" y="2641379"/>
                  </a:lnTo>
                  <a:lnTo>
                    <a:pt x="291229" y="2624699"/>
                  </a:lnTo>
                  <a:lnTo>
                    <a:pt x="270597" y="2607225"/>
                  </a:lnTo>
                  <a:lnTo>
                    <a:pt x="251552" y="2588957"/>
                  </a:lnTo>
                  <a:lnTo>
                    <a:pt x="232507" y="2570689"/>
                  </a:lnTo>
                  <a:lnTo>
                    <a:pt x="214256" y="2552420"/>
                  </a:lnTo>
                  <a:lnTo>
                    <a:pt x="196798" y="2532564"/>
                  </a:lnTo>
                  <a:lnTo>
                    <a:pt x="180927" y="2511912"/>
                  </a:lnTo>
                  <a:lnTo>
                    <a:pt x="164263" y="2491261"/>
                  </a:lnTo>
                  <a:lnTo>
                    <a:pt x="149186" y="2469816"/>
                  </a:lnTo>
                  <a:lnTo>
                    <a:pt x="133315" y="2448370"/>
                  </a:lnTo>
                  <a:lnTo>
                    <a:pt x="119031" y="2426131"/>
                  </a:lnTo>
                  <a:lnTo>
                    <a:pt x="104747" y="2403097"/>
                  </a:lnTo>
                  <a:lnTo>
                    <a:pt x="92051" y="2380063"/>
                  </a:lnTo>
                  <a:lnTo>
                    <a:pt x="80148" y="2355440"/>
                  </a:lnTo>
                  <a:lnTo>
                    <a:pt x="69038" y="2330818"/>
                  </a:lnTo>
                  <a:lnTo>
                    <a:pt x="57928" y="2304607"/>
                  </a:lnTo>
                  <a:lnTo>
                    <a:pt x="48406" y="2278396"/>
                  </a:lnTo>
                  <a:lnTo>
                    <a:pt x="38883" y="2251390"/>
                  </a:lnTo>
                  <a:lnTo>
                    <a:pt x="30948" y="2223591"/>
                  </a:lnTo>
                  <a:lnTo>
                    <a:pt x="23013" y="2195791"/>
                  </a:lnTo>
                  <a:lnTo>
                    <a:pt x="16664" y="2166403"/>
                  </a:lnTo>
                  <a:lnTo>
                    <a:pt x="10316" y="2137809"/>
                  </a:lnTo>
                  <a:lnTo>
                    <a:pt x="6348" y="2106832"/>
                  </a:lnTo>
                  <a:lnTo>
                    <a:pt x="2381" y="2075856"/>
                  </a:lnTo>
                  <a:lnTo>
                    <a:pt x="1587" y="2061559"/>
                  </a:lnTo>
                  <a:lnTo>
                    <a:pt x="0" y="2044879"/>
                  </a:lnTo>
                  <a:lnTo>
                    <a:pt x="0" y="2022639"/>
                  </a:lnTo>
                  <a:lnTo>
                    <a:pt x="2381" y="1994045"/>
                  </a:lnTo>
                  <a:lnTo>
                    <a:pt x="5555" y="1959097"/>
                  </a:lnTo>
                  <a:lnTo>
                    <a:pt x="10316" y="1920178"/>
                  </a:lnTo>
                  <a:lnTo>
                    <a:pt x="19839" y="1875698"/>
                  </a:lnTo>
                  <a:lnTo>
                    <a:pt x="24600" y="1851076"/>
                  </a:lnTo>
                  <a:lnTo>
                    <a:pt x="30948" y="1826453"/>
                  </a:lnTo>
                  <a:lnTo>
                    <a:pt x="38883" y="1800242"/>
                  </a:lnTo>
                  <a:lnTo>
                    <a:pt x="47612" y="1773237"/>
                  </a:lnTo>
                  <a:lnTo>
                    <a:pt x="56341" y="1745437"/>
                  </a:lnTo>
                  <a:lnTo>
                    <a:pt x="67451" y="1716049"/>
                  </a:lnTo>
                  <a:lnTo>
                    <a:pt x="80148" y="1685867"/>
                  </a:lnTo>
                  <a:lnTo>
                    <a:pt x="93638" y="1655684"/>
                  </a:lnTo>
                  <a:lnTo>
                    <a:pt x="107922" y="1623913"/>
                  </a:lnTo>
                  <a:lnTo>
                    <a:pt x="124586" y="1590554"/>
                  </a:lnTo>
                  <a:lnTo>
                    <a:pt x="141250" y="1557989"/>
                  </a:lnTo>
                  <a:lnTo>
                    <a:pt x="161089" y="1523835"/>
                  </a:lnTo>
                  <a:lnTo>
                    <a:pt x="182514" y="1488887"/>
                  </a:lnTo>
                  <a:lnTo>
                    <a:pt x="205527" y="1453144"/>
                  </a:lnTo>
                  <a:lnTo>
                    <a:pt x="230127" y="1417402"/>
                  </a:lnTo>
                  <a:lnTo>
                    <a:pt x="256314" y="1381660"/>
                  </a:lnTo>
                  <a:lnTo>
                    <a:pt x="276152" y="1355449"/>
                  </a:lnTo>
                  <a:lnTo>
                    <a:pt x="298371" y="1326061"/>
                  </a:lnTo>
                  <a:lnTo>
                    <a:pt x="330113" y="1287141"/>
                  </a:lnTo>
                  <a:lnTo>
                    <a:pt x="368996" y="1239485"/>
                  </a:lnTo>
                  <a:lnTo>
                    <a:pt x="416609" y="1185474"/>
                  </a:lnTo>
                  <a:lnTo>
                    <a:pt x="469776" y="1126698"/>
                  </a:lnTo>
                  <a:lnTo>
                    <a:pt x="498344" y="1097309"/>
                  </a:lnTo>
                  <a:lnTo>
                    <a:pt x="529292" y="1065538"/>
                  </a:lnTo>
                  <a:lnTo>
                    <a:pt x="561033" y="1033768"/>
                  </a:lnTo>
                  <a:lnTo>
                    <a:pt x="594362" y="1001997"/>
                  </a:lnTo>
                  <a:lnTo>
                    <a:pt x="628484" y="968637"/>
                  </a:lnTo>
                  <a:lnTo>
                    <a:pt x="664194" y="936866"/>
                  </a:lnTo>
                  <a:lnTo>
                    <a:pt x="702284" y="905095"/>
                  </a:lnTo>
                  <a:lnTo>
                    <a:pt x="740374" y="873324"/>
                  </a:lnTo>
                  <a:lnTo>
                    <a:pt x="779257" y="842347"/>
                  </a:lnTo>
                  <a:lnTo>
                    <a:pt x="820521" y="812959"/>
                  </a:lnTo>
                  <a:lnTo>
                    <a:pt x="860992" y="784365"/>
                  </a:lnTo>
                  <a:lnTo>
                    <a:pt x="903049" y="755771"/>
                  </a:lnTo>
                  <a:lnTo>
                    <a:pt x="946694" y="729560"/>
                  </a:lnTo>
                  <a:lnTo>
                    <a:pt x="989545" y="704144"/>
                  </a:lnTo>
                  <a:lnTo>
                    <a:pt x="1033190" y="680315"/>
                  </a:lnTo>
                  <a:lnTo>
                    <a:pt x="1078422" y="660458"/>
                  </a:lnTo>
                  <a:lnTo>
                    <a:pt x="1123654" y="640602"/>
                  </a:lnTo>
                  <a:lnTo>
                    <a:pt x="1169679" y="623128"/>
                  </a:lnTo>
                  <a:lnTo>
                    <a:pt x="1214911" y="608831"/>
                  </a:lnTo>
                  <a:lnTo>
                    <a:pt x="1256968" y="597711"/>
                  </a:lnTo>
                  <a:lnTo>
                    <a:pt x="1296646" y="588179"/>
                  </a:lnTo>
                  <a:lnTo>
                    <a:pt x="1334736" y="581031"/>
                  </a:lnTo>
                  <a:lnTo>
                    <a:pt x="1369651" y="576265"/>
                  </a:lnTo>
                  <a:close/>
                  <a:moveTo>
                    <a:pt x="2426493" y="463550"/>
                  </a:moveTo>
                  <a:lnTo>
                    <a:pt x="2455068" y="464346"/>
                  </a:lnTo>
                  <a:lnTo>
                    <a:pt x="2484437" y="465937"/>
                  </a:lnTo>
                  <a:lnTo>
                    <a:pt x="2513806" y="470709"/>
                  </a:lnTo>
                  <a:lnTo>
                    <a:pt x="2540793" y="474686"/>
                  </a:lnTo>
                  <a:lnTo>
                    <a:pt x="2570162" y="481845"/>
                  </a:lnTo>
                  <a:lnTo>
                    <a:pt x="2596356" y="489004"/>
                  </a:lnTo>
                  <a:lnTo>
                    <a:pt x="2623343" y="497754"/>
                  </a:lnTo>
                  <a:lnTo>
                    <a:pt x="2649537" y="508094"/>
                  </a:lnTo>
                  <a:lnTo>
                    <a:pt x="2674144" y="520026"/>
                  </a:lnTo>
                  <a:lnTo>
                    <a:pt x="2700337" y="532752"/>
                  </a:lnTo>
                  <a:lnTo>
                    <a:pt x="2723356" y="546275"/>
                  </a:lnTo>
                  <a:lnTo>
                    <a:pt x="2747169" y="562183"/>
                  </a:lnTo>
                  <a:lnTo>
                    <a:pt x="2769394" y="578092"/>
                  </a:lnTo>
                  <a:lnTo>
                    <a:pt x="2791619" y="594796"/>
                  </a:lnTo>
                  <a:lnTo>
                    <a:pt x="2811462" y="613091"/>
                  </a:lnTo>
                  <a:lnTo>
                    <a:pt x="2832100" y="631386"/>
                  </a:lnTo>
                  <a:lnTo>
                    <a:pt x="2851150" y="652067"/>
                  </a:lnTo>
                  <a:lnTo>
                    <a:pt x="2869406" y="672748"/>
                  </a:lnTo>
                  <a:lnTo>
                    <a:pt x="2886869" y="694224"/>
                  </a:lnTo>
                  <a:lnTo>
                    <a:pt x="2901950" y="717292"/>
                  </a:lnTo>
                  <a:lnTo>
                    <a:pt x="2917825" y="740359"/>
                  </a:lnTo>
                  <a:lnTo>
                    <a:pt x="2932112" y="765017"/>
                  </a:lnTo>
                  <a:lnTo>
                    <a:pt x="2944019" y="789676"/>
                  </a:lnTo>
                  <a:lnTo>
                    <a:pt x="2955131" y="815925"/>
                  </a:lnTo>
                  <a:lnTo>
                    <a:pt x="2965450" y="841379"/>
                  </a:lnTo>
                  <a:lnTo>
                    <a:pt x="2974975" y="867628"/>
                  </a:lnTo>
                  <a:lnTo>
                    <a:pt x="2982912" y="895468"/>
                  </a:lnTo>
                  <a:lnTo>
                    <a:pt x="2989262" y="923308"/>
                  </a:lnTo>
                  <a:lnTo>
                    <a:pt x="2994025" y="951148"/>
                  </a:lnTo>
                  <a:lnTo>
                    <a:pt x="2997200" y="979783"/>
                  </a:lnTo>
                  <a:lnTo>
                    <a:pt x="3000375" y="1010009"/>
                  </a:lnTo>
                  <a:lnTo>
                    <a:pt x="3000375" y="1039440"/>
                  </a:lnTo>
                  <a:lnTo>
                    <a:pt x="2999581" y="1066485"/>
                  </a:lnTo>
                  <a:lnTo>
                    <a:pt x="2997200" y="1092734"/>
                  </a:lnTo>
                  <a:lnTo>
                    <a:pt x="2998788" y="1097506"/>
                  </a:lnTo>
                  <a:lnTo>
                    <a:pt x="2997200" y="1099893"/>
                  </a:lnTo>
                  <a:lnTo>
                    <a:pt x="2996406" y="1103074"/>
                  </a:lnTo>
                  <a:lnTo>
                    <a:pt x="2996406" y="1112620"/>
                  </a:lnTo>
                  <a:lnTo>
                    <a:pt x="2995612" y="1112620"/>
                  </a:lnTo>
                  <a:lnTo>
                    <a:pt x="2993231" y="1123756"/>
                  </a:lnTo>
                  <a:lnTo>
                    <a:pt x="2990056" y="1134096"/>
                  </a:lnTo>
                  <a:lnTo>
                    <a:pt x="2986088" y="1144437"/>
                  </a:lnTo>
                  <a:lnTo>
                    <a:pt x="2982119" y="1153982"/>
                  </a:lnTo>
                  <a:lnTo>
                    <a:pt x="2976562" y="1162732"/>
                  </a:lnTo>
                  <a:lnTo>
                    <a:pt x="2971006" y="1171481"/>
                  </a:lnTo>
                  <a:lnTo>
                    <a:pt x="2963862" y="1179436"/>
                  </a:lnTo>
                  <a:lnTo>
                    <a:pt x="2956719" y="1186594"/>
                  </a:lnTo>
                  <a:lnTo>
                    <a:pt x="2947987" y="1193753"/>
                  </a:lnTo>
                  <a:lnTo>
                    <a:pt x="2940050" y="1198526"/>
                  </a:lnTo>
                  <a:lnTo>
                    <a:pt x="2930525" y="1204094"/>
                  </a:lnTo>
                  <a:lnTo>
                    <a:pt x="2921794" y="1208866"/>
                  </a:lnTo>
                  <a:lnTo>
                    <a:pt x="2911475" y="1212048"/>
                  </a:lnTo>
                  <a:lnTo>
                    <a:pt x="2900362" y="1214434"/>
                  </a:lnTo>
                  <a:lnTo>
                    <a:pt x="2890044" y="1216025"/>
                  </a:lnTo>
                  <a:lnTo>
                    <a:pt x="2878137" y="1216025"/>
                  </a:lnTo>
                  <a:lnTo>
                    <a:pt x="2866231" y="1216025"/>
                  </a:lnTo>
                  <a:lnTo>
                    <a:pt x="2855119" y="1214434"/>
                  </a:lnTo>
                  <a:lnTo>
                    <a:pt x="2842419" y="1211253"/>
                  </a:lnTo>
                  <a:lnTo>
                    <a:pt x="2832100" y="1207276"/>
                  </a:lnTo>
                  <a:lnTo>
                    <a:pt x="2820987" y="1201708"/>
                  </a:lnTo>
                  <a:lnTo>
                    <a:pt x="2811462" y="1196140"/>
                  </a:lnTo>
                  <a:lnTo>
                    <a:pt x="2802731" y="1189776"/>
                  </a:lnTo>
                  <a:lnTo>
                    <a:pt x="2794000" y="1181026"/>
                  </a:lnTo>
                  <a:lnTo>
                    <a:pt x="2786062" y="1173072"/>
                  </a:lnTo>
                  <a:lnTo>
                    <a:pt x="2778919" y="1164322"/>
                  </a:lnTo>
                  <a:lnTo>
                    <a:pt x="2772569" y="1153982"/>
                  </a:lnTo>
                  <a:lnTo>
                    <a:pt x="2768600" y="1143641"/>
                  </a:lnTo>
                  <a:lnTo>
                    <a:pt x="2764631" y="1131710"/>
                  </a:lnTo>
                  <a:lnTo>
                    <a:pt x="2761456" y="1120574"/>
                  </a:lnTo>
                  <a:lnTo>
                    <a:pt x="2759869" y="1109438"/>
                  </a:lnTo>
                  <a:lnTo>
                    <a:pt x="2758281" y="1097506"/>
                  </a:lnTo>
                  <a:lnTo>
                    <a:pt x="2759869" y="1092734"/>
                  </a:lnTo>
                  <a:lnTo>
                    <a:pt x="2760662" y="1090348"/>
                  </a:lnTo>
                  <a:lnTo>
                    <a:pt x="2761456" y="1082393"/>
                  </a:lnTo>
                  <a:lnTo>
                    <a:pt x="2758281" y="1082393"/>
                  </a:lnTo>
                  <a:lnTo>
                    <a:pt x="2760662" y="1060917"/>
                  </a:lnTo>
                  <a:lnTo>
                    <a:pt x="2761456" y="1039440"/>
                  </a:lnTo>
                  <a:lnTo>
                    <a:pt x="2761456" y="1021941"/>
                  </a:lnTo>
                  <a:lnTo>
                    <a:pt x="2759869" y="1004441"/>
                  </a:lnTo>
                  <a:lnTo>
                    <a:pt x="2757487" y="988533"/>
                  </a:lnTo>
                  <a:lnTo>
                    <a:pt x="2754312" y="971829"/>
                  </a:lnTo>
                  <a:lnTo>
                    <a:pt x="2751137" y="955125"/>
                  </a:lnTo>
                  <a:lnTo>
                    <a:pt x="2746375" y="939216"/>
                  </a:lnTo>
                  <a:lnTo>
                    <a:pt x="2740819" y="923308"/>
                  </a:lnTo>
                  <a:lnTo>
                    <a:pt x="2735262" y="908195"/>
                  </a:lnTo>
                  <a:lnTo>
                    <a:pt x="2728912" y="893877"/>
                  </a:lnTo>
                  <a:lnTo>
                    <a:pt x="2720181" y="879559"/>
                  </a:lnTo>
                  <a:lnTo>
                    <a:pt x="2713037" y="865241"/>
                  </a:lnTo>
                  <a:lnTo>
                    <a:pt x="2704306" y="851719"/>
                  </a:lnTo>
                  <a:lnTo>
                    <a:pt x="2694781" y="838197"/>
                  </a:lnTo>
                  <a:lnTo>
                    <a:pt x="2684462" y="826265"/>
                  </a:lnTo>
                  <a:lnTo>
                    <a:pt x="2674144" y="813539"/>
                  </a:lnTo>
                  <a:lnTo>
                    <a:pt x="2663031" y="801607"/>
                  </a:lnTo>
                  <a:lnTo>
                    <a:pt x="2651918" y="789676"/>
                  </a:lnTo>
                  <a:lnTo>
                    <a:pt x="2639218" y="779335"/>
                  </a:lnTo>
                  <a:lnTo>
                    <a:pt x="2626518" y="768995"/>
                  </a:lnTo>
                  <a:lnTo>
                    <a:pt x="2613818" y="760245"/>
                  </a:lnTo>
                  <a:lnTo>
                    <a:pt x="2599531" y="752291"/>
                  </a:lnTo>
                  <a:lnTo>
                    <a:pt x="2586037" y="743541"/>
                  </a:lnTo>
                  <a:lnTo>
                    <a:pt x="2570956" y="736382"/>
                  </a:lnTo>
                  <a:lnTo>
                    <a:pt x="2556668" y="729223"/>
                  </a:lnTo>
                  <a:lnTo>
                    <a:pt x="2540793" y="722860"/>
                  </a:lnTo>
                  <a:lnTo>
                    <a:pt x="2525712" y="718087"/>
                  </a:lnTo>
                  <a:lnTo>
                    <a:pt x="2509043" y="714110"/>
                  </a:lnTo>
                  <a:lnTo>
                    <a:pt x="2493962" y="710133"/>
                  </a:lnTo>
                  <a:lnTo>
                    <a:pt x="2476500" y="706951"/>
                  </a:lnTo>
                  <a:lnTo>
                    <a:pt x="2459831" y="704565"/>
                  </a:lnTo>
                  <a:lnTo>
                    <a:pt x="2442368" y="703770"/>
                  </a:lnTo>
                  <a:lnTo>
                    <a:pt x="2426493" y="702974"/>
                  </a:lnTo>
                  <a:lnTo>
                    <a:pt x="2413793" y="702974"/>
                  </a:lnTo>
                  <a:lnTo>
                    <a:pt x="2401887" y="700588"/>
                  </a:lnTo>
                  <a:lnTo>
                    <a:pt x="2390775" y="697406"/>
                  </a:lnTo>
                  <a:lnTo>
                    <a:pt x="2378868" y="693429"/>
                  </a:lnTo>
                  <a:lnTo>
                    <a:pt x="2368550" y="687861"/>
                  </a:lnTo>
                  <a:lnTo>
                    <a:pt x="2359025" y="682293"/>
                  </a:lnTo>
                  <a:lnTo>
                    <a:pt x="2349500" y="675930"/>
                  </a:lnTo>
                  <a:lnTo>
                    <a:pt x="2341562" y="667975"/>
                  </a:lnTo>
                  <a:lnTo>
                    <a:pt x="2334418" y="659226"/>
                  </a:lnTo>
                  <a:lnTo>
                    <a:pt x="2326481" y="650476"/>
                  </a:lnTo>
                  <a:lnTo>
                    <a:pt x="2320925" y="640135"/>
                  </a:lnTo>
                  <a:lnTo>
                    <a:pt x="2315368" y="629795"/>
                  </a:lnTo>
                  <a:lnTo>
                    <a:pt x="2311400" y="618659"/>
                  </a:lnTo>
                  <a:lnTo>
                    <a:pt x="2308225" y="606727"/>
                  </a:lnTo>
                  <a:lnTo>
                    <a:pt x="2307431" y="595591"/>
                  </a:lnTo>
                  <a:lnTo>
                    <a:pt x="2306637" y="583660"/>
                  </a:lnTo>
                  <a:lnTo>
                    <a:pt x="2307431" y="570933"/>
                  </a:lnTo>
                  <a:lnTo>
                    <a:pt x="2308225" y="559002"/>
                  </a:lnTo>
                  <a:lnTo>
                    <a:pt x="2311400" y="547070"/>
                  </a:lnTo>
                  <a:lnTo>
                    <a:pt x="2315368" y="535934"/>
                  </a:lnTo>
                  <a:lnTo>
                    <a:pt x="2320925" y="525594"/>
                  </a:lnTo>
                  <a:lnTo>
                    <a:pt x="2326481" y="515253"/>
                  </a:lnTo>
                  <a:lnTo>
                    <a:pt x="2334418" y="507299"/>
                  </a:lnTo>
                  <a:lnTo>
                    <a:pt x="2341562" y="497754"/>
                  </a:lnTo>
                  <a:lnTo>
                    <a:pt x="2349500" y="490595"/>
                  </a:lnTo>
                  <a:lnTo>
                    <a:pt x="2359025" y="483436"/>
                  </a:lnTo>
                  <a:lnTo>
                    <a:pt x="2368550" y="477868"/>
                  </a:lnTo>
                  <a:lnTo>
                    <a:pt x="2378868" y="472300"/>
                  </a:lnTo>
                  <a:lnTo>
                    <a:pt x="2390775" y="468323"/>
                  </a:lnTo>
                  <a:lnTo>
                    <a:pt x="2401887" y="465141"/>
                  </a:lnTo>
                  <a:lnTo>
                    <a:pt x="2413793" y="464346"/>
                  </a:lnTo>
                  <a:close/>
                  <a:moveTo>
                    <a:pt x="2426494" y="0"/>
                  </a:moveTo>
                  <a:lnTo>
                    <a:pt x="2452688" y="794"/>
                  </a:lnTo>
                  <a:lnTo>
                    <a:pt x="2479675" y="1589"/>
                  </a:lnTo>
                  <a:lnTo>
                    <a:pt x="2505075" y="3177"/>
                  </a:lnTo>
                  <a:lnTo>
                    <a:pt x="2532062" y="5560"/>
                  </a:lnTo>
                  <a:lnTo>
                    <a:pt x="2557462" y="8737"/>
                  </a:lnTo>
                  <a:lnTo>
                    <a:pt x="2584450" y="11914"/>
                  </a:lnTo>
                  <a:lnTo>
                    <a:pt x="2609850" y="15885"/>
                  </a:lnTo>
                  <a:lnTo>
                    <a:pt x="2634456" y="21444"/>
                  </a:lnTo>
                  <a:lnTo>
                    <a:pt x="2659856" y="26210"/>
                  </a:lnTo>
                  <a:lnTo>
                    <a:pt x="2684462" y="32563"/>
                  </a:lnTo>
                  <a:lnTo>
                    <a:pt x="2709069" y="39711"/>
                  </a:lnTo>
                  <a:lnTo>
                    <a:pt x="2733675" y="46859"/>
                  </a:lnTo>
                  <a:lnTo>
                    <a:pt x="2758281" y="54802"/>
                  </a:lnTo>
                  <a:lnTo>
                    <a:pt x="2782094" y="63538"/>
                  </a:lnTo>
                  <a:lnTo>
                    <a:pt x="2805906" y="72274"/>
                  </a:lnTo>
                  <a:lnTo>
                    <a:pt x="2828925" y="81805"/>
                  </a:lnTo>
                  <a:lnTo>
                    <a:pt x="2852738" y="92130"/>
                  </a:lnTo>
                  <a:lnTo>
                    <a:pt x="2875756" y="102455"/>
                  </a:lnTo>
                  <a:lnTo>
                    <a:pt x="2920206" y="126281"/>
                  </a:lnTo>
                  <a:lnTo>
                    <a:pt x="2963862" y="150902"/>
                  </a:lnTo>
                  <a:lnTo>
                    <a:pt x="3005931" y="177906"/>
                  </a:lnTo>
                  <a:lnTo>
                    <a:pt x="3046412" y="207292"/>
                  </a:lnTo>
                  <a:lnTo>
                    <a:pt x="3085306" y="237473"/>
                  </a:lnTo>
                  <a:lnTo>
                    <a:pt x="3123406" y="270830"/>
                  </a:lnTo>
                  <a:lnTo>
                    <a:pt x="3159125" y="304187"/>
                  </a:lnTo>
                  <a:lnTo>
                    <a:pt x="3194050" y="340721"/>
                  </a:lnTo>
                  <a:lnTo>
                    <a:pt x="3225800" y="378050"/>
                  </a:lnTo>
                  <a:lnTo>
                    <a:pt x="3257550" y="416967"/>
                  </a:lnTo>
                  <a:lnTo>
                    <a:pt x="3286919" y="458266"/>
                  </a:lnTo>
                  <a:lnTo>
                    <a:pt x="3313112" y="500360"/>
                  </a:lnTo>
                  <a:lnTo>
                    <a:pt x="3338512" y="544836"/>
                  </a:lnTo>
                  <a:lnTo>
                    <a:pt x="3361531" y="588518"/>
                  </a:lnTo>
                  <a:lnTo>
                    <a:pt x="3371850" y="612345"/>
                  </a:lnTo>
                  <a:lnTo>
                    <a:pt x="3382169" y="634583"/>
                  </a:lnTo>
                  <a:lnTo>
                    <a:pt x="3392488" y="658410"/>
                  </a:lnTo>
                  <a:lnTo>
                    <a:pt x="3400425" y="682237"/>
                  </a:lnTo>
                  <a:lnTo>
                    <a:pt x="3409950" y="705269"/>
                  </a:lnTo>
                  <a:lnTo>
                    <a:pt x="3417094" y="729890"/>
                  </a:lnTo>
                  <a:lnTo>
                    <a:pt x="3424238" y="754511"/>
                  </a:lnTo>
                  <a:lnTo>
                    <a:pt x="3431381" y="779132"/>
                  </a:lnTo>
                  <a:lnTo>
                    <a:pt x="3436938" y="803753"/>
                  </a:lnTo>
                  <a:lnTo>
                    <a:pt x="3442494" y="829962"/>
                  </a:lnTo>
                  <a:lnTo>
                    <a:pt x="3447256" y="855377"/>
                  </a:lnTo>
                  <a:lnTo>
                    <a:pt x="3451225" y="880792"/>
                  </a:lnTo>
                  <a:lnTo>
                    <a:pt x="3455988" y="907001"/>
                  </a:lnTo>
                  <a:lnTo>
                    <a:pt x="3459162" y="932416"/>
                  </a:lnTo>
                  <a:lnTo>
                    <a:pt x="3460750" y="958626"/>
                  </a:lnTo>
                  <a:lnTo>
                    <a:pt x="3463131" y="985629"/>
                  </a:lnTo>
                  <a:lnTo>
                    <a:pt x="3463925" y="1012633"/>
                  </a:lnTo>
                  <a:lnTo>
                    <a:pt x="3463925" y="1038842"/>
                  </a:lnTo>
                  <a:lnTo>
                    <a:pt x="3463131" y="1077759"/>
                  </a:lnTo>
                  <a:lnTo>
                    <a:pt x="3460750" y="1116676"/>
                  </a:lnTo>
                  <a:lnTo>
                    <a:pt x="3456781" y="1155593"/>
                  </a:lnTo>
                  <a:lnTo>
                    <a:pt x="3451225" y="1193715"/>
                  </a:lnTo>
                  <a:lnTo>
                    <a:pt x="3449638" y="1211188"/>
                  </a:lnTo>
                  <a:lnTo>
                    <a:pt x="3446462" y="1227867"/>
                  </a:lnTo>
                  <a:lnTo>
                    <a:pt x="3446462" y="1228661"/>
                  </a:lnTo>
                  <a:lnTo>
                    <a:pt x="3442494" y="1239780"/>
                  </a:lnTo>
                  <a:lnTo>
                    <a:pt x="3438525" y="1251693"/>
                  </a:lnTo>
                  <a:lnTo>
                    <a:pt x="3432969" y="1262018"/>
                  </a:lnTo>
                  <a:lnTo>
                    <a:pt x="3426619" y="1271549"/>
                  </a:lnTo>
                  <a:lnTo>
                    <a:pt x="3421062" y="1281080"/>
                  </a:lnTo>
                  <a:lnTo>
                    <a:pt x="3413919" y="1289022"/>
                  </a:lnTo>
                  <a:lnTo>
                    <a:pt x="3405188" y="1298553"/>
                  </a:lnTo>
                  <a:lnTo>
                    <a:pt x="3396456" y="1305701"/>
                  </a:lnTo>
                  <a:lnTo>
                    <a:pt x="3386931" y="1312849"/>
                  </a:lnTo>
                  <a:lnTo>
                    <a:pt x="3376612" y="1318408"/>
                  </a:lnTo>
                  <a:lnTo>
                    <a:pt x="3366294" y="1323968"/>
                  </a:lnTo>
                  <a:lnTo>
                    <a:pt x="3355181" y="1327939"/>
                  </a:lnTo>
                  <a:lnTo>
                    <a:pt x="3344069" y="1331116"/>
                  </a:lnTo>
                  <a:lnTo>
                    <a:pt x="3332956" y="1334293"/>
                  </a:lnTo>
                  <a:lnTo>
                    <a:pt x="3320256" y="1335881"/>
                  </a:lnTo>
                  <a:lnTo>
                    <a:pt x="3308350" y="1336675"/>
                  </a:lnTo>
                  <a:lnTo>
                    <a:pt x="3292475" y="1335881"/>
                  </a:lnTo>
                  <a:lnTo>
                    <a:pt x="3278981" y="1333498"/>
                  </a:lnTo>
                  <a:lnTo>
                    <a:pt x="3264694" y="1330321"/>
                  </a:lnTo>
                  <a:lnTo>
                    <a:pt x="3251994" y="1325556"/>
                  </a:lnTo>
                  <a:lnTo>
                    <a:pt x="3239294" y="1319202"/>
                  </a:lnTo>
                  <a:lnTo>
                    <a:pt x="3228181" y="1312054"/>
                  </a:lnTo>
                  <a:lnTo>
                    <a:pt x="3217069" y="1303318"/>
                  </a:lnTo>
                  <a:lnTo>
                    <a:pt x="3206750" y="1294581"/>
                  </a:lnTo>
                  <a:lnTo>
                    <a:pt x="3197225" y="1284257"/>
                  </a:lnTo>
                  <a:lnTo>
                    <a:pt x="3189288" y="1273137"/>
                  </a:lnTo>
                  <a:lnTo>
                    <a:pt x="3182144" y="1262018"/>
                  </a:lnTo>
                  <a:lnTo>
                    <a:pt x="3175794" y="1248517"/>
                  </a:lnTo>
                  <a:lnTo>
                    <a:pt x="3171031" y="1235809"/>
                  </a:lnTo>
                  <a:lnTo>
                    <a:pt x="3167856" y="1221513"/>
                  </a:lnTo>
                  <a:lnTo>
                    <a:pt x="3165475" y="1207217"/>
                  </a:lnTo>
                  <a:lnTo>
                    <a:pt x="3164681" y="1192921"/>
                  </a:lnTo>
                  <a:lnTo>
                    <a:pt x="3164681" y="1184979"/>
                  </a:lnTo>
                  <a:lnTo>
                    <a:pt x="3165475" y="1176242"/>
                  </a:lnTo>
                  <a:lnTo>
                    <a:pt x="3164681" y="1176242"/>
                  </a:lnTo>
                  <a:lnTo>
                    <a:pt x="3169444" y="1142885"/>
                  </a:lnTo>
                  <a:lnTo>
                    <a:pt x="3173412" y="1107939"/>
                  </a:lnTo>
                  <a:lnTo>
                    <a:pt x="3175794" y="1072994"/>
                  </a:lnTo>
                  <a:lnTo>
                    <a:pt x="3176588" y="1038842"/>
                  </a:lnTo>
                  <a:lnTo>
                    <a:pt x="3175794" y="999925"/>
                  </a:lnTo>
                  <a:lnTo>
                    <a:pt x="3172619" y="961803"/>
                  </a:lnTo>
                  <a:lnTo>
                    <a:pt x="3168650" y="924474"/>
                  </a:lnTo>
                  <a:lnTo>
                    <a:pt x="3161506" y="887146"/>
                  </a:lnTo>
                  <a:lnTo>
                    <a:pt x="3153569" y="851406"/>
                  </a:lnTo>
                  <a:lnTo>
                    <a:pt x="3143250" y="815666"/>
                  </a:lnTo>
                  <a:lnTo>
                    <a:pt x="3130550" y="780720"/>
                  </a:lnTo>
                  <a:lnTo>
                    <a:pt x="3117056" y="746569"/>
                  </a:lnTo>
                  <a:lnTo>
                    <a:pt x="3102769" y="712417"/>
                  </a:lnTo>
                  <a:lnTo>
                    <a:pt x="3085306" y="680648"/>
                  </a:lnTo>
                  <a:lnTo>
                    <a:pt x="3067844" y="648879"/>
                  </a:lnTo>
                  <a:lnTo>
                    <a:pt x="3048794" y="619493"/>
                  </a:lnTo>
                  <a:lnTo>
                    <a:pt x="3027362" y="589313"/>
                  </a:lnTo>
                  <a:lnTo>
                    <a:pt x="3005931" y="560721"/>
                  </a:lnTo>
                  <a:lnTo>
                    <a:pt x="2982119" y="534511"/>
                  </a:lnTo>
                  <a:lnTo>
                    <a:pt x="2956719" y="507508"/>
                  </a:lnTo>
                  <a:lnTo>
                    <a:pt x="2930525" y="482887"/>
                  </a:lnTo>
                  <a:lnTo>
                    <a:pt x="2902744" y="459060"/>
                  </a:lnTo>
                  <a:lnTo>
                    <a:pt x="2875756" y="436822"/>
                  </a:lnTo>
                  <a:lnTo>
                    <a:pt x="2845594" y="416172"/>
                  </a:lnTo>
                  <a:lnTo>
                    <a:pt x="2814638" y="395523"/>
                  </a:lnTo>
                  <a:lnTo>
                    <a:pt x="2782888" y="378050"/>
                  </a:lnTo>
                  <a:lnTo>
                    <a:pt x="2751138" y="362165"/>
                  </a:lnTo>
                  <a:lnTo>
                    <a:pt x="2717800" y="346281"/>
                  </a:lnTo>
                  <a:lnTo>
                    <a:pt x="2683669" y="332779"/>
                  </a:lnTo>
                  <a:lnTo>
                    <a:pt x="2648744" y="320866"/>
                  </a:lnTo>
                  <a:lnTo>
                    <a:pt x="2613025" y="310541"/>
                  </a:lnTo>
                  <a:lnTo>
                    <a:pt x="2577306" y="302599"/>
                  </a:lnTo>
                  <a:lnTo>
                    <a:pt x="2540000" y="296245"/>
                  </a:lnTo>
                  <a:lnTo>
                    <a:pt x="2501900" y="291480"/>
                  </a:lnTo>
                  <a:lnTo>
                    <a:pt x="2464594" y="288303"/>
                  </a:lnTo>
                  <a:lnTo>
                    <a:pt x="2426494" y="286714"/>
                  </a:lnTo>
                  <a:lnTo>
                    <a:pt x="2410619" y="286714"/>
                  </a:lnTo>
                  <a:lnTo>
                    <a:pt x="2396331" y="283537"/>
                  </a:lnTo>
                  <a:lnTo>
                    <a:pt x="2383631" y="281155"/>
                  </a:lnTo>
                  <a:lnTo>
                    <a:pt x="2370138" y="275595"/>
                  </a:lnTo>
                  <a:lnTo>
                    <a:pt x="2357438" y="269241"/>
                  </a:lnTo>
                  <a:lnTo>
                    <a:pt x="2345531" y="262093"/>
                  </a:lnTo>
                  <a:lnTo>
                    <a:pt x="2335212" y="254151"/>
                  </a:lnTo>
                  <a:lnTo>
                    <a:pt x="2324894" y="244621"/>
                  </a:lnTo>
                  <a:lnTo>
                    <a:pt x="2315369" y="234296"/>
                  </a:lnTo>
                  <a:lnTo>
                    <a:pt x="2307431" y="224765"/>
                  </a:lnTo>
                  <a:lnTo>
                    <a:pt x="2300288" y="212057"/>
                  </a:lnTo>
                  <a:lnTo>
                    <a:pt x="2293938" y="200144"/>
                  </a:lnTo>
                  <a:lnTo>
                    <a:pt x="2289175" y="186642"/>
                  </a:lnTo>
                  <a:lnTo>
                    <a:pt x="2286000" y="173141"/>
                  </a:lnTo>
                  <a:lnTo>
                    <a:pt x="2282825" y="158845"/>
                  </a:lnTo>
                  <a:lnTo>
                    <a:pt x="2282825" y="143754"/>
                  </a:lnTo>
                  <a:lnTo>
                    <a:pt x="2282825" y="128664"/>
                  </a:lnTo>
                  <a:lnTo>
                    <a:pt x="2286000" y="114368"/>
                  </a:lnTo>
                  <a:lnTo>
                    <a:pt x="2289175" y="101661"/>
                  </a:lnTo>
                  <a:lnTo>
                    <a:pt x="2293938" y="88159"/>
                  </a:lnTo>
                  <a:lnTo>
                    <a:pt x="2300288" y="75451"/>
                  </a:lnTo>
                  <a:lnTo>
                    <a:pt x="2307431" y="63538"/>
                  </a:lnTo>
                  <a:lnTo>
                    <a:pt x="2315369" y="52419"/>
                  </a:lnTo>
                  <a:lnTo>
                    <a:pt x="2324894" y="42094"/>
                  </a:lnTo>
                  <a:lnTo>
                    <a:pt x="2335212" y="32563"/>
                  </a:lnTo>
                  <a:lnTo>
                    <a:pt x="2345531" y="24621"/>
                  </a:lnTo>
                  <a:lnTo>
                    <a:pt x="2357438" y="17473"/>
                  </a:lnTo>
                  <a:lnTo>
                    <a:pt x="2370138" y="11119"/>
                  </a:lnTo>
                  <a:lnTo>
                    <a:pt x="2383631" y="7148"/>
                  </a:lnTo>
                  <a:lnTo>
                    <a:pt x="2396331" y="3177"/>
                  </a:lnTo>
                  <a:lnTo>
                    <a:pt x="2410619" y="7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86766" y="5385792"/>
            <a:ext cx="442664" cy="442664"/>
            <a:chOff x="1973778" y="4679353"/>
            <a:chExt cx="304800" cy="304800"/>
          </a:xfrm>
        </p:grpSpPr>
        <p:sp>
          <p:nvSpPr>
            <p:cNvPr id="21" name="椭圆 20"/>
            <p:cNvSpPr/>
            <p:nvPr/>
          </p:nvSpPr>
          <p:spPr>
            <a:xfrm>
              <a:off x="1973778" y="4679353"/>
              <a:ext cx="304800" cy="304800"/>
            </a:xfrm>
            <a:prstGeom prst="ellipse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任意多边形 16"/>
            <p:cNvSpPr/>
            <p:nvPr/>
          </p:nvSpPr>
          <p:spPr bwMode="auto">
            <a:xfrm>
              <a:off x="2030587" y="4753267"/>
              <a:ext cx="191182" cy="156973"/>
            </a:xfrm>
            <a:custGeom>
              <a:avLst/>
              <a:gdLst>
                <a:gd name="connsiteX0" fmla="*/ 3133724 w 3903662"/>
                <a:gd name="connsiteY0" fmla="*/ 1558926 h 3205164"/>
                <a:gd name="connsiteX1" fmla="*/ 3117849 w 3903662"/>
                <a:gd name="connsiteY1" fmla="*/ 1559722 h 3205164"/>
                <a:gd name="connsiteX2" fmla="*/ 3101181 w 3903662"/>
                <a:gd name="connsiteY2" fmla="*/ 1562109 h 3205164"/>
                <a:gd name="connsiteX3" fmla="*/ 3084512 w 3903662"/>
                <a:gd name="connsiteY3" fmla="*/ 1566088 h 3205164"/>
                <a:gd name="connsiteX4" fmla="*/ 3070224 w 3903662"/>
                <a:gd name="connsiteY4" fmla="*/ 1570862 h 3205164"/>
                <a:gd name="connsiteX5" fmla="*/ 3055937 w 3903662"/>
                <a:gd name="connsiteY5" fmla="*/ 1578024 h 3205164"/>
                <a:gd name="connsiteX6" fmla="*/ 3041649 w 3903662"/>
                <a:gd name="connsiteY6" fmla="*/ 1586776 h 3205164"/>
                <a:gd name="connsiteX7" fmla="*/ 3029743 w 3903662"/>
                <a:gd name="connsiteY7" fmla="*/ 1595529 h 3205164"/>
                <a:gd name="connsiteX8" fmla="*/ 3017043 w 3903662"/>
                <a:gd name="connsiteY8" fmla="*/ 1605874 h 3205164"/>
                <a:gd name="connsiteX9" fmla="*/ 3006724 w 3903662"/>
                <a:gd name="connsiteY9" fmla="*/ 1617014 h 3205164"/>
                <a:gd name="connsiteX10" fmla="*/ 2997993 w 3903662"/>
                <a:gd name="connsiteY10" fmla="*/ 1629745 h 3205164"/>
                <a:gd name="connsiteX11" fmla="*/ 2989262 w 3903662"/>
                <a:gd name="connsiteY11" fmla="*/ 1643273 h 3205164"/>
                <a:gd name="connsiteX12" fmla="*/ 2982118 w 3903662"/>
                <a:gd name="connsiteY12" fmla="*/ 1656004 h 3205164"/>
                <a:gd name="connsiteX13" fmla="*/ 2975768 w 3903662"/>
                <a:gd name="connsiteY13" fmla="*/ 1671918 h 3205164"/>
                <a:gd name="connsiteX14" fmla="*/ 2971799 w 3903662"/>
                <a:gd name="connsiteY14" fmla="*/ 1687037 h 3205164"/>
                <a:gd name="connsiteX15" fmla="*/ 2970212 w 3903662"/>
                <a:gd name="connsiteY15" fmla="*/ 1702951 h 3205164"/>
                <a:gd name="connsiteX16" fmla="*/ 2968624 w 3903662"/>
                <a:gd name="connsiteY16" fmla="*/ 1718866 h 3205164"/>
                <a:gd name="connsiteX17" fmla="*/ 2970212 w 3903662"/>
                <a:gd name="connsiteY17" fmla="*/ 1735576 h 3205164"/>
                <a:gd name="connsiteX18" fmla="*/ 2971799 w 3903662"/>
                <a:gd name="connsiteY18" fmla="*/ 1750694 h 3205164"/>
                <a:gd name="connsiteX19" fmla="*/ 2975768 w 3903662"/>
                <a:gd name="connsiteY19" fmla="*/ 1766609 h 3205164"/>
                <a:gd name="connsiteX20" fmla="*/ 2982118 w 3903662"/>
                <a:gd name="connsiteY20" fmla="*/ 1781727 h 3205164"/>
                <a:gd name="connsiteX21" fmla="*/ 2989262 w 3903662"/>
                <a:gd name="connsiteY21" fmla="*/ 1796050 h 3205164"/>
                <a:gd name="connsiteX22" fmla="*/ 2997993 w 3903662"/>
                <a:gd name="connsiteY22" fmla="*/ 1808782 h 3205164"/>
                <a:gd name="connsiteX23" fmla="*/ 3006724 w 3903662"/>
                <a:gd name="connsiteY23" fmla="*/ 1820718 h 3205164"/>
                <a:gd name="connsiteX24" fmla="*/ 3017043 w 3903662"/>
                <a:gd name="connsiteY24" fmla="*/ 1833449 h 3205164"/>
                <a:gd name="connsiteX25" fmla="*/ 3029743 w 3903662"/>
                <a:gd name="connsiteY25" fmla="*/ 1843794 h 3205164"/>
                <a:gd name="connsiteX26" fmla="*/ 3041649 w 3903662"/>
                <a:gd name="connsiteY26" fmla="*/ 1852547 h 3205164"/>
                <a:gd name="connsiteX27" fmla="*/ 3055937 w 3903662"/>
                <a:gd name="connsiteY27" fmla="*/ 1859708 h 3205164"/>
                <a:gd name="connsiteX28" fmla="*/ 3070224 w 3903662"/>
                <a:gd name="connsiteY28" fmla="*/ 1866869 h 3205164"/>
                <a:gd name="connsiteX29" fmla="*/ 3084512 w 3903662"/>
                <a:gd name="connsiteY29" fmla="*/ 1872440 h 3205164"/>
                <a:gd name="connsiteX30" fmla="*/ 3101181 w 3903662"/>
                <a:gd name="connsiteY30" fmla="*/ 1876418 h 3205164"/>
                <a:gd name="connsiteX31" fmla="*/ 3117849 w 3903662"/>
                <a:gd name="connsiteY31" fmla="*/ 1879601 h 3205164"/>
                <a:gd name="connsiteX32" fmla="*/ 3133724 w 3903662"/>
                <a:gd name="connsiteY32" fmla="*/ 1879601 h 3205164"/>
                <a:gd name="connsiteX33" fmla="*/ 3151187 w 3903662"/>
                <a:gd name="connsiteY33" fmla="*/ 1879601 h 3205164"/>
                <a:gd name="connsiteX34" fmla="*/ 3167856 w 3903662"/>
                <a:gd name="connsiteY34" fmla="*/ 1876418 h 3205164"/>
                <a:gd name="connsiteX35" fmla="*/ 3184525 w 3903662"/>
                <a:gd name="connsiteY35" fmla="*/ 1872440 h 3205164"/>
                <a:gd name="connsiteX36" fmla="*/ 3198812 w 3903662"/>
                <a:gd name="connsiteY36" fmla="*/ 1866869 h 3205164"/>
                <a:gd name="connsiteX37" fmla="*/ 3213100 w 3903662"/>
                <a:gd name="connsiteY37" fmla="*/ 1859708 h 3205164"/>
                <a:gd name="connsiteX38" fmla="*/ 3227387 w 3903662"/>
                <a:gd name="connsiteY38" fmla="*/ 1852547 h 3205164"/>
                <a:gd name="connsiteX39" fmla="*/ 3239293 w 3903662"/>
                <a:gd name="connsiteY39" fmla="*/ 1843794 h 3205164"/>
                <a:gd name="connsiteX40" fmla="*/ 3251993 w 3903662"/>
                <a:gd name="connsiteY40" fmla="*/ 1833449 h 3205164"/>
                <a:gd name="connsiteX41" fmla="*/ 3262312 w 3903662"/>
                <a:gd name="connsiteY41" fmla="*/ 1820718 h 3205164"/>
                <a:gd name="connsiteX42" fmla="*/ 3271043 w 3903662"/>
                <a:gd name="connsiteY42" fmla="*/ 1808782 h 3205164"/>
                <a:gd name="connsiteX43" fmla="*/ 3279775 w 3903662"/>
                <a:gd name="connsiteY43" fmla="*/ 1796050 h 3205164"/>
                <a:gd name="connsiteX44" fmla="*/ 3286918 w 3903662"/>
                <a:gd name="connsiteY44" fmla="*/ 1781727 h 3205164"/>
                <a:gd name="connsiteX45" fmla="*/ 3293268 w 3903662"/>
                <a:gd name="connsiteY45" fmla="*/ 1766609 h 3205164"/>
                <a:gd name="connsiteX46" fmla="*/ 3297237 w 3903662"/>
                <a:gd name="connsiteY46" fmla="*/ 1750694 h 3205164"/>
                <a:gd name="connsiteX47" fmla="*/ 3298825 w 3903662"/>
                <a:gd name="connsiteY47" fmla="*/ 1735576 h 3205164"/>
                <a:gd name="connsiteX48" fmla="*/ 3300412 w 3903662"/>
                <a:gd name="connsiteY48" fmla="*/ 1718866 h 3205164"/>
                <a:gd name="connsiteX49" fmla="*/ 3298825 w 3903662"/>
                <a:gd name="connsiteY49" fmla="*/ 1702951 h 3205164"/>
                <a:gd name="connsiteX50" fmla="*/ 3297237 w 3903662"/>
                <a:gd name="connsiteY50" fmla="*/ 1687037 h 3205164"/>
                <a:gd name="connsiteX51" fmla="*/ 3293268 w 3903662"/>
                <a:gd name="connsiteY51" fmla="*/ 1671918 h 3205164"/>
                <a:gd name="connsiteX52" fmla="*/ 3286918 w 3903662"/>
                <a:gd name="connsiteY52" fmla="*/ 1656004 h 3205164"/>
                <a:gd name="connsiteX53" fmla="*/ 3279775 w 3903662"/>
                <a:gd name="connsiteY53" fmla="*/ 1643273 h 3205164"/>
                <a:gd name="connsiteX54" fmla="*/ 3271043 w 3903662"/>
                <a:gd name="connsiteY54" fmla="*/ 1629745 h 3205164"/>
                <a:gd name="connsiteX55" fmla="*/ 3262312 w 3903662"/>
                <a:gd name="connsiteY55" fmla="*/ 1617014 h 3205164"/>
                <a:gd name="connsiteX56" fmla="*/ 3251993 w 3903662"/>
                <a:gd name="connsiteY56" fmla="*/ 1605874 h 3205164"/>
                <a:gd name="connsiteX57" fmla="*/ 3239293 w 3903662"/>
                <a:gd name="connsiteY57" fmla="*/ 1595529 h 3205164"/>
                <a:gd name="connsiteX58" fmla="*/ 3227387 w 3903662"/>
                <a:gd name="connsiteY58" fmla="*/ 1586776 h 3205164"/>
                <a:gd name="connsiteX59" fmla="*/ 3213100 w 3903662"/>
                <a:gd name="connsiteY59" fmla="*/ 1578024 h 3205164"/>
                <a:gd name="connsiteX60" fmla="*/ 3198812 w 3903662"/>
                <a:gd name="connsiteY60" fmla="*/ 1570862 h 3205164"/>
                <a:gd name="connsiteX61" fmla="*/ 3184525 w 3903662"/>
                <a:gd name="connsiteY61" fmla="*/ 1566088 h 3205164"/>
                <a:gd name="connsiteX62" fmla="*/ 3167856 w 3903662"/>
                <a:gd name="connsiteY62" fmla="*/ 1562109 h 3205164"/>
                <a:gd name="connsiteX63" fmla="*/ 3151187 w 3903662"/>
                <a:gd name="connsiteY63" fmla="*/ 1559722 h 3205164"/>
                <a:gd name="connsiteX64" fmla="*/ 2314179 w 3903662"/>
                <a:gd name="connsiteY64" fmla="*/ 1558926 h 3205164"/>
                <a:gd name="connsiteX65" fmla="*/ 2296675 w 3903662"/>
                <a:gd name="connsiteY65" fmla="*/ 1559722 h 3205164"/>
                <a:gd name="connsiteX66" fmla="*/ 2280762 w 3903662"/>
                <a:gd name="connsiteY66" fmla="*/ 1562109 h 3205164"/>
                <a:gd name="connsiteX67" fmla="*/ 2264848 w 3903662"/>
                <a:gd name="connsiteY67" fmla="*/ 1566088 h 3205164"/>
                <a:gd name="connsiteX68" fmla="*/ 2249731 w 3903662"/>
                <a:gd name="connsiteY68" fmla="*/ 1570862 h 3205164"/>
                <a:gd name="connsiteX69" fmla="*/ 2235409 w 3903662"/>
                <a:gd name="connsiteY69" fmla="*/ 1578024 h 3205164"/>
                <a:gd name="connsiteX70" fmla="*/ 2221883 w 3903662"/>
                <a:gd name="connsiteY70" fmla="*/ 1586776 h 3205164"/>
                <a:gd name="connsiteX71" fmla="*/ 2208357 w 3903662"/>
                <a:gd name="connsiteY71" fmla="*/ 1595529 h 3205164"/>
                <a:gd name="connsiteX72" fmla="*/ 2197218 w 3903662"/>
                <a:gd name="connsiteY72" fmla="*/ 1605874 h 3205164"/>
                <a:gd name="connsiteX73" fmla="*/ 2186079 w 3903662"/>
                <a:gd name="connsiteY73" fmla="*/ 1617014 h 3205164"/>
                <a:gd name="connsiteX74" fmla="*/ 2176531 w 3903662"/>
                <a:gd name="connsiteY74" fmla="*/ 1629745 h 3205164"/>
                <a:gd name="connsiteX75" fmla="*/ 2168574 w 3903662"/>
                <a:gd name="connsiteY75" fmla="*/ 1643273 h 3205164"/>
                <a:gd name="connsiteX76" fmla="*/ 2161413 w 3903662"/>
                <a:gd name="connsiteY76" fmla="*/ 1656004 h 3205164"/>
                <a:gd name="connsiteX77" fmla="*/ 2155844 w 3903662"/>
                <a:gd name="connsiteY77" fmla="*/ 1671918 h 3205164"/>
                <a:gd name="connsiteX78" fmla="*/ 2151866 w 3903662"/>
                <a:gd name="connsiteY78" fmla="*/ 1687037 h 3205164"/>
                <a:gd name="connsiteX79" fmla="*/ 2148683 w 3903662"/>
                <a:gd name="connsiteY79" fmla="*/ 1702951 h 3205164"/>
                <a:gd name="connsiteX80" fmla="*/ 2147887 w 3903662"/>
                <a:gd name="connsiteY80" fmla="*/ 1718866 h 3205164"/>
                <a:gd name="connsiteX81" fmla="*/ 2148683 w 3903662"/>
                <a:gd name="connsiteY81" fmla="*/ 1735576 h 3205164"/>
                <a:gd name="connsiteX82" fmla="*/ 2151866 w 3903662"/>
                <a:gd name="connsiteY82" fmla="*/ 1750694 h 3205164"/>
                <a:gd name="connsiteX83" fmla="*/ 2155844 w 3903662"/>
                <a:gd name="connsiteY83" fmla="*/ 1766609 h 3205164"/>
                <a:gd name="connsiteX84" fmla="*/ 2161413 w 3903662"/>
                <a:gd name="connsiteY84" fmla="*/ 1781727 h 3205164"/>
                <a:gd name="connsiteX85" fmla="*/ 2168574 w 3903662"/>
                <a:gd name="connsiteY85" fmla="*/ 1796050 h 3205164"/>
                <a:gd name="connsiteX86" fmla="*/ 2176531 w 3903662"/>
                <a:gd name="connsiteY86" fmla="*/ 1808782 h 3205164"/>
                <a:gd name="connsiteX87" fmla="*/ 2186079 w 3903662"/>
                <a:gd name="connsiteY87" fmla="*/ 1820718 h 3205164"/>
                <a:gd name="connsiteX88" fmla="*/ 2197218 w 3903662"/>
                <a:gd name="connsiteY88" fmla="*/ 1833449 h 3205164"/>
                <a:gd name="connsiteX89" fmla="*/ 2208357 w 3903662"/>
                <a:gd name="connsiteY89" fmla="*/ 1843794 h 3205164"/>
                <a:gd name="connsiteX90" fmla="*/ 2221883 w 3903662"/>
                <a:gd name="connsiteY90" fmla="*/ 1852547 h 3205164"/>
                <a:gd name="connsiteX91" fmla="*/ 2235409 w 3903662"/>
                <a:gd name="connsiteY91" fmla="*/ 1859708 h 3205164"/>
                <a:gd name="connsiteX92" fmla="*/ 2249731 w 3903662"/>
                <a:gd name="connsiteY92" fmla="*/ 1866869 h 3205164"/>
                <a:gd name="connsiteX93" fmla="*/ 2264848 w 3903662"/>
                <a:gd name="connsiteY93" fmla="*/ 1872440 h 3205164"/>
                <a:gd name="connsiteX94" fmla="*/ 2280762 w 3903662"/>
                <a:gd name="connsiteY94" fmla="*/ 1876418 h 3205164"/>
                <a:gd name="connsiteX95" fmla="*/ 2296675 w 3903662"/>
                <a:gd name="connsiteY95" fmla="*/ 1879601 h 3205164"/>
                <a:gd name="connsiteX96" fmla="*/ 2314179 w 3903662"/>
                <a:gd name="connsiteY96" fmla="*/ 1879601 h 3205164"/>
                <a:gd name="connsiteX97" fmla="*/ 2330888 w 3903662"/>
                <a:gd name="connsiteY97" fmla="*/ 1879601 h 3205164"/>
                <a:gd name="connsiteX98" fmla="*/ 2347597 w 3903662"/>
                <a:gd name="connsiteY98" fmla="*/ 1876418 h 3205164"/>
                <a:gd name="connsiteX99" fmla="*/ 2363510 w 3903662"/>
                <a:gd name="connsiteY99" fmla="*/ 1872440 h 3205164"/>
                <a:gd name="connsiteX100" fmla="*/ 2379423 w 3903662"/>
                <a:gd name="connsiteY100" fmla="*/ 1866869 h 3205164"/>
                <a:gd name="connsiteX101" fmla="*/ 2393745 w 3903662"/>
                <a:gd name="connsiteY101" fmla="*/ 1859708 h 3205164"/>
                <a:gd name="connsiteX102" fmla="*/ 2406475 w 3903662"/>
                <a:gd name="connsiteY102" fmla="*/ 1852547 h 3205164"/>
                <a:gd name="connsiteX103" fmla="*/ 2419205 w 3903662"/>
                <a:gd name="connsiteY103" fmla="*/ 1843794 h 3205164"/>
                <a:gd name="connsiteX104" fmla="*/ 2431140 w 3903662"/>
                <a:gd name="connsiteY104" fmla="*/ 1833449 h 3205164"/>
                <a:gd name="connsiteX105" fmla="*/ 2441484 w 3903662"/>
                <a:gd name="connsiteY105" fmla="*/ 1820718 h 3205164"/>
                <a:gd name="connsiteX106" fmla="*/ 2451827 w 3903662"/>
                <a:gd name="connsiteY106" fmla="*/ 1808782 h 3205164"/>
                <a:gd name="connsiteX107" fmla="*/ 2460580 w 3903662"/>
                <a:gd name="connsiteY107" fmla="*/ 1796050 h 3205164"/>
                <a:gd name="connsiteX108" fmla="*/ 2467740 w 3903662"/>
                <a:gd name="connsiteY108" fmla="*/ 1781727 h 3205164"/>
                <a:gd name="connsiteX109" fmla="*/ 2472514 w 3903662"/>
                <a:gd name="connsiteY109" fmla="*/ 1766609 h 3205164"/>
                <a:gd name="connsiteX110" fmla="*/ 2476493 w 3903662"/>
                <a:gd name="connsiteY110" fmla="*/ 1750694 h 3205164"/>
                <a:gd name="connsiteX111" fmla="*/ 2478880 w 3903662"/>
                <a:gd name="connsiteY111" fmla="*/ 1735576 h 3205164"/>
                <a:gd name="connsiteX112" fmla="*/ 2479675 w 3903662"/>
                <a:gd name="connsiteY112" fmla="*/ 1718866 h 3205164"/>
                <a:gd name="connsiteX113" fmla="*/ 2478880 w 3903662"/>
                <a:gd name="connsiteY113" fmla="*/ 1702951 h 3205164"/>
                <a:gd name="connsiteX114" fmla="*/ 2476493 w 3903662"/>
                <a:gd name="connsiteY114" fmla="*/ 1687037 h 3205164"/>
                <a:gd name="connsiteX115" fmla="*/ 2472514 w 3903662"/>
                <a:gd name="connsiteY115" fmla="*/ 1671918 h 3205164"/>
                <a:gd name="connsiteX116" fmla="*/ 2467740 w 3903662"/>
                <a:gd name="connsiteY116" fmla="*/ 1656004 h 3205164"/>
                <a:gd name="connsiteX117" fmla="*/ 2460580 w 3903662"/>
                <a:gd name="connsiteY117" fmla="*/ 1643273 h 3205164"/>
                <a:gd name="connsiteX118" fmla="*/ 2451827 w 3903662"/>
                <a:gd name="connsiteY118" fmla="*/ 1629745 h 3205164"/>
                <a:gd name="connsiteX119" fmla="*/ 2441484 w 3903662"/>
                <a:gd name="connsiteY119" fmla="*/ 1617014 h 3205164"/>
                <a:gd name="connsiteX120" fmla="*/ 2431140 w 3903662"/>
                <a:gd name="connsiteY120" fmla="*/ 1605874 h 3205164"/>
                <a:gd name="connsiteX121" fmla="*/ 2419205 w 3903662"/>
                <a:gd name="connsiteY121" fmla="*/ 1595529 h 3205164"/>
                <a:gd name="connsiteX122" fmla="*/ 2406475 w 3903662"/>
                <a:gd name="connsiteY122" fmla="*/ 1586776 h 3205164"/>
                <a:gd name="connsiteX123" fmla="*/ 2393745 w 3903662"/>
                <a:gd name="connsiteY123" fmla="*/ 1578024 h 3205164"/>
                <a:gd name="connsiteX124" fmla="*/ 2379423 w 3903662"/>
                <a:gd name="connsiteY124" fmla="*/ 1570862 h 3205164"/>
                <a:gd name="connsiteX125" fmla="*/ 2363510 w 3903662"/>
                <a:gd name="connsiteY125" fmla="*/ 1566088 h 3205164"/>
                <a:gd name="connsiteX126" fmla="*/ 2347597 w 3903662"/>
                <a:gd name="connsiteY126" fmla="*/ 1562109 h 3205164"/>
                <a:gd name="connsiteX127" fmla="*/ 2330888 w 3903662"/>
                <a:gd name="connsiteY127" fmla="*/ 1559722 h 3205164"/>
                <a:gd name="connsiteX128" fmla="*/ 2694781 w 3903662"/>
                <a:gd name="connsiteY128" fmla="*/ 1073151 h 3205164"/>
                <a:gd name="connsiteX129" fmla="*/ 2725737 w 3903662"/>
                <a:gd name="connsiteY129" fmla="*/ 1073151 h 3205164"/>
                <a:gd name="connsiteX130" fmla="*/ 2755106 w 3903662"/>
                <a:gd name="connsiteY130" fmla="*/ 1073151 h 3205164"/>
                <a:gd name="connsiteX131" fmla="*/ 2786062 w 3903662"/>
                <a:gd name="connsiteY131" fmla="*/ 1074739 h 3205164"/>
                <a:gd name="connsiteX132" fmla="*/ 2816224 w 3903662"/>
                <a:gd name="connsiteY132" fmla="*/ 1076326 h 3205164"/>
                <a:gd name="connsiteX133" fmla="*/ 2845593 w 3903662"/>
                <a:gd name="connsiteY133" fmla="*/ 1078708 h 3205164"/>
                <a:gd name="connsiteX134" fmla="*/ 2874962 w 3903662"/>
                <a:gd name="connsiteY134" fmla="*/ 1081883 h 3205164"/>
                <a:gd name="connsiteX135" fmla="*/ 2905124 w 3903662"/>
                <a:gd name="connsiteY135" fmla="*/ 1085058 h 3205164"/>
                <a:gd name="connsiteX136" fmla="*/ 2933699 w 3903662"/>
                <a:gd name="connsiteY136" fmla="*/ 1089026 h 3205164"/>
                <a:gd name="connsiteX137" fmla="*/ 2962274 w 3903662"/>
                <a:gd name="connsiteY137" fmla="*/ 1092995 h 3205164"/>
                <a:gd name="connsiteX138" fmla="*/ 2990849 w 3903662"/>
                <a:gd name="connsiteY138" fmla="*/ 1099345 h 3205164"/>
                <a:gd name="connsiteX139" fmla="*/ 3020218 w 3903662"/>
                <a:gd name="connsiteY139" fmla="*/ 1104108 h 3205164"/>
                <a:gd name="connsiteX140" fmla="*/ 3074987 w 3903662"/>
                <a:gd name="connsiteY140" fmla="*/ 1117601 h 3205164"/>
                <a:gd name="connsiteX141" fmla="*/ 3130550 w 3903662"/>
                <a:gd name="connsiteY141" fmla="*/ 1132683 h 3205164"/>
                <a:gd name="connsiteX142" fmla="*/ 3183731 w 3903662"/>
                <a:gd name="connsiteY142" fmla="*/ 1150145 h 3205164"/>
                <a:gd name="connsiteX143" fmla="*/ 3236118 w 3903662"/>
                <a:gd name="connsiteY143" fmla="*/ 1170783 h 3205164"/>
                <a:gd name="connsiteX144" fmla="*/ 3287712 w 3903662"/>
                <a:gd name="connsiteY144" fmla="*/ 1192214 h 3205164"/>
                <a:gd name="connsiteX145" fmla="*/ 3336925 w 3903662"/>
                <a:gd name="connsiteY145" fmla="*/ 1216026 h 3205164"/>
                <a:gd name="connsiteX146" fmla="*/ 3383756 w 3903662"/>
                <a:gd name="connsiteY146" fmla="*/ 1241426 h 3205164"/>
                <a:gd name="connsiteX147" fmla="*/ 3429793 w 3903662"/>
                <a:gd name="connsiteY147" fmla="*/ 1269208 h 3205164"/>
                <a:gd name="connsiteX148" fmla="*/ 3475037 w 3903662"/>
                <a:gd name="connsiteY148" fmla="*/ 1297783 h 3205164"/>
                <a:gd name="connsiteX149" fmla="*/ 3517106 w 3903662"/>
                <a:gd name="connsiteY149" fmla="*/ 1329533 h 3205164"/>
                <a:gd name="connsiteX150" fmla="*/ 3558381 w 3903662"/>
                <a:gd name="connsiteY150" fmla="*/ 1361283 h 3205164"/>
                <a:gd name="connsiteX151" fmla="*/ 3597275 w 3903662"/>
                <a:gd name="connsiteY151" fmla="*/ 1396208 h 3205164"/>
                <a:gd name="connsiteX152" fmla="*/ 3616325 w 3903662"/>
                <a:gd name="connsiteY152" fmla="*/ 1413670 h 3205164"/>
                <a:gd name="connsiteX153" fmla="*/ 3633787 w 3903662"/>
                <a:gd name="connsiteY153" fmla="*/ 1432720 h 3205164"/>
                <a:gd name="connsiteX154" fmla="*/ 3652837 w 3903662"/>
                <a:gd name="connsiteY154" fmla="*/ 1450976 h 3205164"/>
                <a:gd name="connsiteX155" fmla="*/ 3670300 w 3903662"/>
                <a:gd name="connsiteY155" fmla="*/ 1469233 h 3205164"/>
                <a:gd name="connsiteX156" fmla="*/ 3686175 w 3903662"/>
                <a:gd name="connsiteY156" fmla="*/ 1489076 h 3205164"/>
                <a:gd name="connsiteX157" fmla="*/ 3702843 w 3903662"/>
                <a:gd name="connsiteY157" fmla="*/ 1508126 h 3205164"/>
                <a:gd name="connsiteX158" fmla="*/ 3717925 w 3903662"/>
                <a:gd name="connsiteY158" fmla="*/ 1527970 h 3205164"/>
                <a:gd name="connsiteX159" fmla="*/ 3732212 w 3903662"/>
                <a:gd name="connsiteY159" fmla="*/ 1548608 h 3205164"/>
                <a:gd name="connsiteX160" fmla="*/ 3748087 w 3903662"/>
                <a:gd name="connsiteY160" fmla="*/ 1568451 h 3205164"/>
                <a:gd name="connsiteX161" fmla="*/ 3761581 w 3903662"/>
                <a:gd name="connsiteY161" fmla="*/ 1589089 h 3205164"/>
                <a:gd name="connsiteX162" fmla="*/ 3774281 w 3903662"/>
                <a:gd name="connsiteY162" fmla="*/ 1609726 h 3205164"/>
                <a:gd name="connsiteX163" fmla="*/ 3787775 w 3903662"/>
                <a:gd name="connsiteY163" fmla="*/ 1631158 h 3205164"/>
                <a:gd name="connsiteX164" fmla="*/ 3798887 w 3903662"/>
                <a:gd name="connsiteY164" fmla="*/ 1652589 h 3205164"/>
                <a:gd name="connsiteX165" fmla="*/ 3811587 w 3903662"/>
                <a:gd name="connsiteY165" fmla="*/ 1675608 h 3205164"/>
                <a:gd name="connsiteX166" fmla="*/ 3821906 w 3903662"/>
                <a:gd name="connsiteY166" fmla="*/ 1697832 h 3205164"/>
                <a:gd name="connsiteX167" fmla="*/ 3832225 w 3903662"/>
                <a:gd name="connsiteY167" fmla="*/ 1720851 h 3205164"/>
                <a:gd name="connsiteX168" fmla="*/ 3840956 w 3903662"/>
                <a:gd name="connsiteY168" fmla="*/ 1743076 h 3205164"/>
                <a:gd name="connsiteX169" fmla="*/ 3850481 w 3903662"/>
                <a:gd name="connsiteY169" fmla="*/ 1765301 h 3205164"/>
                <a:gd name="connsiteX170" fmla="*/ 3858418 w 3903662"/>
                <a:gd name="connsiteY170" fmla="*/ 1789114 h 3205164"/>
                <a:gd name="connsiteX171" fmla="*/ 3867150 w 3903662"/>
                <a:gd name="connsiteY171" fmla="*/ 1812926 h 3205164"/>
                <a:gd name="connsiteX172" fmla="*/ 3872706 w 3903662"/>
                <a:gd name="connsiteY172" fmla="*/ 1836739 h 3205164"/>
                <a:gd name="connsiteX173" fmla="*/ 3879056 w 3903662"/>
                <a:gd name="connsiteY173" fmla="*/ 1859757 h 3205164"/>
                <a:gd name="connsiteX174" fmla="*/ 3885406 w 3903662"/>
                <a:gd name="connsiteY174" fmla="*/ 1884364 h 3205164"/>
                <a:gd name="connsiteX175" fmla="*/ 3890168 w 3903662"/>
                <a:gd name="connsiteY175" fmla="*/ 1908970 h 3205164"/>
                <a:gd name="connsiteX176" fmla="*/ 3894137 w 3903662"/>
                <a:gd name="connsiteY176" fmla="*/ 1933576 h 3205164"/>
                <a:gd name="connsiteX177" fmla="*/ 3897312 w 3903662"/>
                <a:gd name="connsiteY177" fmla="*/ 1958182 h 3205164"/>
                <a:gd name="connsiteX178" fmla="*/ 3899693 w 3903662"/>
                <a:gd name="connsiteY178" fmla="*/ 1982789 h 3205164"/>
                <a:gd name="connsiteX179" fmla="*/ 3902075 w 3903662"/>
                <a:gd name="connsiteY179" fmla="*/ 2008983 h 3205164"/>
                <a:gd name="connsiteX180" fmla="*/ 3902868 w 3903662"/>
                <a:gd name="connsiteY180" fmla="*/ 2033589 h 3205164"/>
                <a:gd name="connsiteX181" fmla="*/ 3903662 w 3903662"/>
                <a:gd name="connsiteY181" fmla="*/ 2058989 h 3205164"/>
                <a:gd name="connsiteX182" fmla="*/ 3902868 w 3903662"/>
                <a:gd name="connsiteY182" fmla="*/ 2088357 h 3205164"/>
                <a:gd name="connsiteX183" fmla="*/ 3902075 w 3903662"/>
                <a:gd name="connsiteY183" fmla="*/ 2118520 h 3205164"/>
                <a:gd name="connsiteX184" fmla="*/ 3898900 w 3903662"/>
                <a:gd name="connsiteY184" fmla="*/ 2147889 h 3205164"/>
                <a:gd name="connsiteX185" fmla="*/ 3895725 w 3903662"/>
                <a:gd name="connsiteY185" fmla="*/ 2176464 h 3205164"/>
                <a:gd name="connsiteX186" fmla="*/ 3890168 w 3903662"/>
                <a:gd name="connsiteY186" fmla="*/ 2205833 h 3205164"/>
                <a:gd name="connsiteX187" fmla="*/ 3885406 w 3903662"/>
                <a:gd name="connsiteY187" fmla="*/ 2234407 h 3205164"/>
                <a:gd name="connsiteX188" fmla="*/ 3878262 w 3903662"/>
                <a:gd name="connsiteY188" fmla="*/ 2262983 h 3205164"/>
                <a:gd name="connsiteX189" fmla="*/ 3871118 w 3903662"/>
                <a:gd name="connsiteY189" fmla="*/ 2290764 h 3205164"/>
                <a:gd name="connsiteX190" fmla="*/ 3862387 w 3903662"/>
                <a:gd name="connsiteY190" fmla="*/ 2318545 h 3205164"/>
                <a:gd name="connsiteX191" fmla="*/ 3852862 w 3903662"/>
                <a:gd name="connsiteY191" fmla="*/ 2346326 h 3205164"/>
                <a:gd name="connsiteX192" fmla="*/ 3842543 w 3903662"/>
                <a:gd name="connsiteY192" fmla="*/ 2372520 h 3205164"/>
                <a:gd name="connsiteX193" fmla="*/ 3830637 w 3903662"/>
                <a:gd name="connsiteY193" fmla="*/ 2399507 h 3205164"/>
                <a:gd name="connsiteX194" fmla="*/ 3819525 w 3903662"/>
                <a:gd name="connsiteY194" fmla="*/ 2425701 h 3205164"/>
                <a:gd name="connsiteX195" fmla="*/ 3806031 w 3903662"/>
                <a:gd name="connsiteY195" fmla="*/ 2451895 h 3205164"/>
                <a:gd name="connsiteX196" fmla="*/ 3791743 w 3903662"/>
                <a:gd name="connsiteY196" fmla="*/ 2477295 h 3205164"/>
                <a:gd name="connsiteX197" fmla="*/ 3777456 w 3903662"/>
                <a:gd name="connsiteY197" fmla="*/ 2502695 h 3205164"/>
                <a:gd name="connsiteX198" fmla="*/ 3762375 w 3903662"/>
                <a:gd name="connsiteY198" fmla="*/ 2527301 h 3205164"/>
                <a:gd name="connsiteX199" fmla="*/ 3745706 w 3903662"/>
                <a:gd name="connsiteY199" fmla="*/ 2551908 h 3205164"/>
                <a:gd name="connsiteX200" fmla="*/ 3728243 w 3903662"/>
                <a:gd name="connsiteY200" fmla="*/ 2575720 h 3205164"/>
                <a:gd name="connsiteX201" fmla="*/ 3710781 w 3903662"/>
                <a:gd name="connsiteY201" fmla="*/ 2599533 h 3205164"/>
                <a:gd name="connsiteX202" fmla="*/ 3692525 w 3903662"/>
                <a:gd name="connsiteY202" fmla="*/ 2621758 h 3205164"/>
                <a:gd name="connsiteX203" fmla="*/ 3672681 w 3903662"/>
                <a:gd name="connsiteY203" fmla="*/ 2643983 h 3205164"/>
                <a:gd name="connsiteX204" fmla="*/ 3652837 w 3903662"/>
                <a:gd name="connsiteY204" fmla="*/ 2667001 h 3205164"/>
                <a:gd name="connsiteX205" fmla="*/ 3632200 w 3903662"/>
                <a:gd name="connsiteY205" fmla="*/ 2688433 h 3205164"/>
                <a:gd name="connsiteX206" fmla="*/ 3610768 w 3903662"/>
                <a:gd name="connsiteY206" fmla="*/ 2709864 h 3205164"/>
                <a:gd name="connsiteX207" fmla="*/ 3587750 w 3903662"/>
                <a:gd name="connsiteY207" fmla="*/ 2730501 h 3205164"/>
                <a:gd name="connsiteX208" fmla="*/ 3565525 w 3903662"/>
                <a:gd name="connsiteY208" fmla="*/ 2749551 h 3205164"/>
                <a:gd name="connsiteX209" fmla="*/ 3541712 w 3903662"/>
                <a:gd name="connsiteY209" fmla="*/ 2769395 h 3205164"/>
                <a:gd name="connsiteX210" fmla="*/ 3517106 w 3903662"/>
                <a:gd name="connsiteY210" fmla="*/ 2789239 h 3205164"/>
                <a:gd name="connsiteX211" fmla="*/ 3492500 w 3903662"/>
                <a:gd name="connsiteY211" fmla="*/ 2806701 h 3205164"/>
                <a:gd name="connsiteX212" fmla="*/ 3467100 w 3903662"/>
                <a:gd name="connsiteY212" fmla="*/ 2824958 h 3205164"/>
                <a:gd name="connsiteX213" fmla="*/ 3441700 w 3903662"/>
                <a:gd name="connsiteY213" fmla="*/ 2842420 h 3205164"/>
                <a:gd name="connsiteX214" fmla="*/ 3429793 w 3903662"/>
                <a:gd name="connsiteY214" fmla="*/ 2847976 h 3205164"/>
                <a:gd name="connsiteX215" fmla="*/ 3544093 w 3903662"/>
                <a:gd name="connsiteY215" fmla="*/ 3205164 h 3205164"/>
                <a:gd name="connsiteX216" fmla="*/ 3118643 w 3903662"/>
                <a:gd name="connsiteY216" fmla="*/ 2987677 h 3205164"/>
                <a:gd name="connsiteX217" fmla="*/ 3098006 w 3903662"/>
                <a:gd name="connsiteY217" fmla="*/ 2994027 h 3205164"/>
                <a:gd name="connsiteX218" fmla="*/ 3053556 w 3903662"/>
                <a:gd name="connsiteY218" fmla="*/ 3005139 h 3205164"/>
                <a:gd name="connsiteX219" fmla="*/ 3008312 w 3903662"/>
                <a:gd name="connsiteY219" fmla="*/ 3015458 h 3205164"/>
                <a:gd name="connsiteX220" fmla="*/ 2963862 w 3903662"/>
                <a:gd name="connsiteY220" fmla="*/ 3024983 h 3205164"/>
                <a:gd name="connsiteX221" fmla="*/ 2916237 w 3903662"/>
                <a:gd name="connsiteY221" fmla="*/ 3032127 h 3205164"/>
                <a:gd name="connsiteX222" fmla="*/ 2870199 w 3903662"/>
                <a:gd name="connsiteY222" fmla="*/ 3036889 h 3205164"/>
                <a:gd name="connsiteX223" fmla="*/ 2821781 w 3903662"/>
                <a:gd name="connsiteY223" fmla="*/ 3040858 h 3205164"/>
                <a:gd name="connsiteX224" fmla="*/ 2774156 w 3903662"/>
                <a:gd name="connsiteY224" fmla="*/ 3043239 h 3205164"/>
                <a:gd name="connsiteX225" fmla="*/ 2725737 w 3903662"/>
                <a:gd name="connsiteY225" fmla="*/ 3044033 h 3205164"/>
                <a:gd name="connsiteX226" fmla="*/ 2694781 w 3903662"/>
                <a:gd name="connsiteY226" fmla="*/ 3044033 h 3205164"/>
                <a:gd name="connsiteX227" fmla="*/ 2665412 w 3903662"/>
                <a:gd name="connsiteY227" fmla="*/ 3043239 h 3205164"/>
                <a:gd name="connsiteX228" fmla="*/ 2634456 w 3903662"/>
                <a:gd name="connsiteY228" fmla="*/ 3040858 h 3205164"/>
                <a:gd name="connsiteX229" fmla="*/ 2604293 w 3903662"/>
                <a:gd name="connsiteY229" fmla="*/ 3039270 h 3205164"/>
                <a:gd name="connsiteX230" fmla="*/ 2574924 w 3903662"/>
                <a:gd name="connsiteY230" fmla="*/ 3036095 h 3205164"/>
                <a:gd name="connsiteX231" fmla="*/ 2546349 w 3903662"/>
                <a:gd name="connsiteY231" fmla="*/ 3032920 h 3205164"/>
                <a:gd name="connsiteX232" fmla="*/ 2516187 w 3903662"/>
                <a:gd name="connsiteY232" fmla="*/ 3028951 h 3205164"/>
                <a:gd name="connsiteX233" fmla="*/ 2487612 w 3903662"/>
                <a:gd name="connsiteY233" fmla="*/ 3024983 h 3205164"/>
                <a:gd name="connsiteX234" fmla="*/ 2459037 w 3903662"/>
                <a:gd name="connsiteY234" fmla="*/ 3019427 h 3205164"/>
                <a:gd name="connsiteX235" fmla="*/ 2431256 w 3903662"/>
                <a:gd name="connsiteY235" fmla="*/ 3013077 h 3205164"/>
                <a:gd name="connsiteX236" fmla="*/ 2374899 w 3903662"/>
                <a:gd name="connsiteY236" fmla="*/ 3000377 h 3205164"/>
                <a:gd name="connsiteX237" fmla="*/ 2320924 w 3903662"/>
                <a:gd name="connsiteY237" fmla="*/ 2984501 h 3205164"/>
                <a:gd name="connsiteX238" fmla="*/ 2266156 w 3903662"/>
                <a:gd name="connsiteY238" fmla="*/ 2967039 h 3205164"/>
                <a:gd name="connsiteX239" fmla="*/ 2215356 w 3903662"/>
                <a:gd name="connsiteY239" fmla="*/ 2946401 h 3205164"/>
                <a:gd name="connsiteX240" fmla="*/ 2163762 w 3903662"/>
                <a:gd name="connsiteY240" fmla="*/ 2924970 h 3205164"/>
                <a:gd name="connsiteX241" fmla="*/ 2114549 w 3903662"/>
                <a:gd name="connsiteY241" fmla="*/ 2901951 h 3205164"/>
                <a:gd name="connsiteX242" fmla="*/ 2066131 w 3903662"/>
                <a:gd name="connsiteY242" fmla="*/ 2875758 h 3205164"/>
                <a:gd name="connsiteX243" fmla="*/ 2020093 w 3903662"/>
                <a:gd name="connsiteY243" fmla="*/ 2847976 h 3205164"/>
                <a:gd name="connsiteX244" fmla="*/ 1976437 w 3903662"/>
                <a:gd name="connsiteY244" fmla="*/ 2819401 h 3205164"/>
                <a:gd name="connsiteX245" fmla="*/ 1932781 w 3903662"/>
                <a:gd name="connsiteY245" fmla="*/ 2789239 h 3205164"/>
                <a:gd name="connsiteX246" fmla="*/ 1892299 w 3903662"/>
                <a:gd name="connsiteY246" fmla="*/ 2755901 h 3205164"/>
                <a:gd name="connsiteX247" fmla="*/ 1853406 w 3903662"/>
                <a:gd name="connsiteY247" fmla="*/ 2720976 h 3205164"/>
                <a:gd name="connsiteX248" fmla="*/ 1834356 w 3903662"/>
                <a:gd name="connsiteY248" fmla="*/ 2703514 h 3205164"/>
                <a:gd name="connsiteX249" fmla="*/ 1816099 w 3903662"/>
                <a:gd name="connsiteY249" fmla="*/ 2685258 h 3205164"/>
                <a:gd name="connsiteX250" fmla="*/ 1798637 w 3903662"/>
                <a:gd name="connsiteY250" fmla="*/ 2667001 h 3205164"/>
                <a:gd name="connsiteX251" fmla="*/ 1781174 w 3903662"/>
                <a:gd name="connsiteY251" fmla="*/ 2648745 h 3205164"/>
                <a:gd name="connsiteX252" fmla="*/ 1763712 w 3903662"/>
                <a:gd name="connsiteY252" fmla="*/ 2628901 h 3205164"/>
                <a:gd name="connsiteX253" fmla="*/ 1748631 w 3903662"/>
                <a:gd name="connsiteY253" fmla="*/ 2609058 h 3205164"/>
                <a:gd name="connsiteX254" fmla="*/ 1731962 w 3903662"/>
                <a:gd name="connsiteY254" fmla="*/ 2590008 h 3205164"/>
                <a:gd name="connsiteX255" fmla="*/ 1717674 w 3903662"/>
                <a:gd name="connsiteY255" fmla="*/ 2569370 h 3205164"/>
                <a:gd name="connsiteX256" fmla="*/ 1703387 w 3903662"/>
                <a:gd name="connsiteY256" fmla="*/ 2548733 h 3205164"/>
                <a:gd name="connsiteX257" fmla="*/ 1689099 w 3903662"/>
                <a:gd name="connsiteY257" fmla="*/ 2528095 h 3205164"/>
                <a:gd name="connsiteX258" fmla="*/ 1675606 w 3903662"/>
                <a:gd name="connsiteY258" fmla="*/ 2508251 h 3205164"/>
                <a:gd name="connsiteX259" fmla="*/ 1663699 w 3903662"/>
                <a:gd name="connsiteY259" fmla="*/ 2486026 h 3205164"/>
                <a:gd name="connsiteX260" fmla="*/ 1650999 w 3903662"/>
                <a:gd name="connsiteY260" fmla="*/ 2464595 h 3205164"/>
                <a:gd name="connsiteX261" fmla="*/ 1639887 w 3903662"/>
                <a:gd name="connsiteY261" fmla="*/ 2442370 h 3205164"/>
                <a:gd name="connsiteX262" fmla="*/ 1628774 w 3903662"/>
                <a:gd name="connsiteY262" fmla="*/ 2420145 h 3205164"/>
                <a:gd name="connsiteX263" fmla="*/ 1618456 w 3903662"/>
                <a:gd name="connsiteY263" fmla="*/ 2397126 h 3205164"/>
                <a:gd name="connsiteX264" fmla="*/ 1608931 w 3903662"/>
                <a:gd name="connsiteY264" fmla="*/ 2374901 h 3205164"/>
                <a:gd name="connsiteX265" fmla="*/ 1600199 w 3903662"/>
                <a:gd name="connsiteY265" fmla="*/ 2351883 h 3205164"/>
                <a:gd name="connsiteX266" fmla="*/ 1591468 w 3903662"/>
                <a:gd name="connsiteY266" fmla="*/ 2328864 h 3205164"/>
                <a:gd name="connsiteX267" fmla="*/ 1584324 w 3903662"/>
                <a:gd name="connsiteY267" fmla="*/ 2305051 h 3205164"/>
                <a:gd name="connsiteX268" fmla="*/ 1577181 w 3903662"/>
                <a:gd name="connsiteY268" fmla="*/ 2281239 h 3205164"/>
                <a:gd name="connsiteX269" fmla="*/ 1570831 w 3903662"/>
                <a:gd name="connsiteY269" fmla="*/ 2257426 h 3205164"/>
                <a:gd name="connsiteX270" fmla="*/ 1565274 w 3903662"/>
                <a:gd name="connsiteY270" fmla="*/ 2232820 h 3205164"/>
                <a:gd name="connsiteX271" fmla="*/ 1560512 w 3903662"/>
                <a:gd name="connsiteY271" fmla="*/ 2208214 h 3205164"/>
                <a:gd name="connsiteX272" fmla="*/ 1556543 w 3903662"/>
                <a:gd name="connsiteY272" fmla="*/ 2183607 h 3205164"/>
                <a:gd name="connsiteX273" fmla="*/ 1552574 w 3903662"/>
                <a:gd name="connsiteY273" fmla="*/ 2159001 h 3205164"/>
                <a:gd name="connsiteX274" fmla="*/ 1550987 w 3903662"/>
                <a:gd name="connsiteY274" fmla="*/ 2134395 h 3205164"/>
                <a:gd name="connsiteX275" fmla="*/ 1548606 w 3903662"/>
                <a:gd name="connsiteY275" fmla="*/ 2108995 h 3205164"/>
                <a:gd name="connsiteX276" fmla="*/ 1547812 w 3903662"/>
                <a:gd name="connsiteY276" fmla="*/ 2084389 h 3205164"/>
                <a:gd name="connsiteX277" fmla="*/ 1546224 w 3903662"/>
                <a:gd name="connsiteY277" fmla="*/ 2058989 h 3205164"/>
                <a:gd name="connsiteX278" fmla="*/ 1547812 w 3903662"/>
                <a:gd name="connsiteY278" fmla="*/ 2033589 h 3205164"/>
                <a:gd name="connsiteX279" fmla="*/ 1548606 w 3903662"/>
                <a:gd name="connsiteY279" fmla="*/ 2008983 h 3205164"/>
                <a:gd name="connsiteX280" fmla="*/ 1550987 w 3903662"/>
                <a:gd name="connsiteY280" fmla="*/ 1982789 h 3205164"/>
                <a:gd name="connsiteX281" fmla="*/ 1552574 w 3903662"/>
                <a:gd name="connsiteY281" fmla="*/ 1958182 h 3205164"/>
                <a:gd name="connsiteX282" fmla="*/ 1556543 w 3903662"/>
                <a:gd name="connsiteY282" fmla="*/ 1933576 h 3205164"/>
                <a:gd name="connsiteX283" fmla="*/ 1560512 w 3903662"/>
                <a:gd name="connsiteY283" fmla="*/ 1908970 h 3205164"/>
                <a:gd name="connsiteX284" fmla="*/ 1565274 w 3903662"/>
                <a:gd name="connsiteY284" fmla="*/ 1884364 h 3205164"/>
                <a:gd name="connsiteX285" fmla="*/ 1570831 w 3903662"/>
                <a:gd name="connsiteY285" fmla="*/ 1859757 h 3205164"/>
                <a:gd name="connsiteX286" fmla="*/ 1577181 w 3903662"/>
                <a:gd name="connsiteY286" fmla="*/ 1836739 h 3205164"/>
                <a:gd name="connsiteX287" fmla="*/ 1584324 w 3903662"/>
                <a:gd name="connsiteY287" fmla="*/ 1812926 h 3205164"/>
                <a:gd name="connsiteX288" fmla="*/ 1591468 w 3903662"/>
                <a:gd name="connsiteY288" fmla="*/ 1789114 h 3205164"/>
                <a:gd name="connsiteX289" fmla="*/ 1600199 w 3903662"/>
                <a:gd name="connsiteY289" fmla="*/ 1765301 h 3205164"/>
                <a:gd name="connsiteX290" fmla="*/ 1608931 w 3903662"/>
                <a:gd name="connsiteY290" fmla="*/ 1743076 h 3205164"/>
                <a:gd name="connsiteX291" fmla="*/ 1618456 w 3903662"/>
                <a:gd name="connsiteY291" fmla="*/ 1720851 h 3205164"/>
                <a:gd name="connsiteX292" fmla="*/ 1628774 w 3903662"/>
                <a:gd name="connsiteY292" fmla="*/ 1697832 h 3205164"/>
                <a:gd name="connsiteX293" fmla="*/ 1639887 w 3903662"/>
                <a:gd name="connsiteY293" fmla="*/ 1675608 h 3205164"/>
                <a:gd name="connsiteX294" fmla="*/ 1650999 w 3903662"/>
                <a:gd name="connsiteY294" fmla="*/ 1652589 h 3205164"/>
                <a:gd name="connsiteX295" fmla="*/ 1663699 w 3903662"/>
                <a:gd name="connsiteY295" fmla="*/ 1631158 h 3205164"/>
                <a:gd name="connsiteX296" fmla="*/ 1675606 w 3903662"/>
                <a:gd name="connsiteY296" fmla="*/ 1609726 h 3205164"/>
                <a:gd name="connsiteX297" fmla="*/ 1689099 w 3903662"/>
                <a:gd name="connsiteY297" fmla="*/ 1589089 h 3205164"/>
                <a:gd name="connsiteX298" fmla="*/ 1703387 w 3903662"/>
                <a:gd name="connsiteY298" fmla="*/ 1568451 h 3205164"/>
                <a:gd name="connsiteX299" fmla="*/ 1717674 w 3903662"/>
                <a:gd name="connsiteY299" fmla="*/ 1548608 h 3205164"/>
                <a:gd name="connsiteX300" fmla="*/ 1731962 w 3903662"/>
                <a:gd name="connsiteY300" fmla="*/ 1527970 h 3205164"/>
                <a:gd name="connsiteX301" fmla="*/ 1748631 w 3903662"/>
                <a:gd name="connsiteY301" fmla="*/ 1508126 h 3205164"/>
                <a:gd name="connsiteX302" fmla="*/ 1763712 w 3903662"/>
                <a:gd name="connsiteY302" fmla="*/ 1489076 h 3205164"/>
                <a:gd name="connsiteX303" fmla="*/ 1781174 w 3903662"/>
                <a:gd name="connsiteY303" fmla="*/ 1469233 h 3205164"/>
                <a:gd name="connsiteX304" fmla="*/ 1798637 w 3903662"/>
                <a:gd name="connsiteY304" fmla="*/ 1450976 h 3205164"/>
                <a:gd name="connsiteX305" fmla="*/ 1816099 w 3903662"/>
                <a:gd name="connsiteY305" fmla="*/ 1432720 h 3205164"/>
                <a:gd name="connsiteX306" fmla="*/ 1834356 w 3903662"/>
                <a:gd name="connsiteY306" fmla="*/ 1413670 h 3205164"/>
                <a:gd name="connsiteX307" fmla="*/ 1853406 w 3903662"/>
                <a:gd name="connsiteY307" fmla="*/ 1396208 h 3205164"/>
                <a:gd name="connsiteX308" fmla="*/ 1892299 w 3903662"/>
                <a:gd name="connsiteY308" fmla="*/ 1361283 h 3205164"/>
                <a:gd name="connsiteX309" fmla="*/ 1932781 w 3903662"/>
                <a:gd name="connsiteY309" fmla="*/ 1329533 h 3205164"/>
                <a:gd name="connsiteX310" fmla="*/ 1976437 w 3903662"/>
                <a:gd name="connsiteY310" fmla="*/ 1297783 h 3205164"/>
                <a:gd name="connsiteX311" fmla="*/ 2020093 w 3903662"/>
                <a:gd name="connsiteY311" fmla="*/ 1269208 h 3205164"/>
                <a:gd name="connsiteX312" fmla="*/ 2066131 w 3903662"/>
                <a:gd name="connsiteY312" fmla="*/ 1241426 h 3205164"/>
                <a:gd name="connsiteX313" fmla="*/ 2114549 w 3903662"/>
                <a:gd name="connsiteY313" fmla="*/ 1216026 h 3205164"/>
                <a:gd name="connsiteX314" fmla="*/ 2163762 w 3903662"/>
                <a:gd name="connsiteY314" fmla="*/ 1192214 h 3205164"/>
                <a:gd name="connsiteX315" fmla="*/ 2215356 w 3903662"/>
                <a:gd name="connsiteY315" fmla="*/ 1170783 h 3205164"/>
                <a:gd name="connsiteX316" fmla="*/ 2266156 w 3903662"/>
                <a:gd name="connsiteY316" fmla="*/ 1150145 h 3205164"/>
                <a:gd name="connsiteX317" fmla="*/ 2320924 w 3903662"/>
                <a:gd name="connsiteY317" fmla="*/ 1132683 h 3205164"/>
                <a:gd name="connsiteX318" fmla="*/ 2374899 w 3903662"/>
                <a:gd name="connsiteY318" fmla="*/ 1117601 h 3205164"/>
                <a:gd name="connsiteX319" fmla="*/ 2431256 w 3903662"/>
                <a:gd name="connsiteY319" fmla="*/ 1104108 h 3205164"/>
                <a:gd name="connsiteX320" fmla="*/ 2459037 w 3903662"/>
                <a:gd name="connsiteY320" fmla="*/ 1099345 h 3205164"/>
                <a:gd name="connsiteX321" fmla="*/ 2487612 w 3903662"/>
                <a:gd name="connsiteY321" fmla="*/ 1092995 h 3205164"/>
                <a:gd name="connsiteX322" fmla="*/ 2516187 w 3903662"/>
                <a:gd name="connsiteY322" fmla="*/ 1089026 h 3205164"/>
                <a:gd name="connsiteX323" fmla="*/ 2546349 w 3903662"/>
                <a:gd name="connsiteY323" fmla="*/ 1085058 h 3205164"/>
                <a:gd name="connsiteX324" fmla="*/ 2574924 w 3903662"/>
                <a:gd name="connsiteY324" fmla="*/ 1081883 h 3205164"/>
                <a:gd name="connsiteX325" fmla="*/ 2604293 w 3903662"/>
                <a:gd name="connsiteY325" fmla="*/ 1078708 h 3205164"/>
                <a:gd name="connsiteX326" fmla="*/ 2634456 w 3903662"/>
                <a:gd name="connsiteY326" fmla="*/ 1076326 h 3205164"/>
                <a:gd name="connsiteX327" fmla="*/ 2665412 w 3903662"/>
                <a:gd name="connsiteY327" fmla="*/ 1074739 h 3205164"/>
                <a:gd name="connsiteX328" fmla="*/ 1880393 w 3903662"/>
                <a:gd name="connsiteY328" fmla="*/ 574675 h 3205164"/>
                <a:gd name="connsiteX329" fmla="*/ 1859756 w 3903662"/>
                <a:gd name="connsiteY329" fmla="*/ 575469 h 3205164"/>
                <a:gd name="connsiteX330" fmla="*/ 1839912 w 3903662"/>
                <a:gd name="connsiteY330" fmla="*/ 578644 h 3205164"/>
                <a:gd name="connsiteX331" fmla="*/ 1821656 w 3903662"/>
                <a:gd name="connsiteY331" fmla="*/ 582613 h 3205164"/>
                <a:gd name="connsiteX332" fmla="*/ 1803400 w 3903662"/>
                <a:gd name="connsiteY332" fmla="*/ 589757 h 3205164"/>
                <a:gd name="connsiteX333" fmla="*/ 1785937 w 3903662"/>
                <a:gd name="connsiteY333" fmla="*/ 596900 h 3205164"/>
                <a:gd name="connsiteX334" fmla="*/ 1770062 w 3903662"/>
                <a:gd name="connsiteY334" fmla="*/ 607219 h 3205164"/>
                <a:gd name="connsiteX335" fmla="*/ 1754981 w 3903662"/>
                <a:gd name="connsiteY335" fmla="*/ 617538 h 3205164"/>
                <a:gd name="connsiteX336" fmla="*/ 1740693 w 3903662"/>
                <a:gd name="connsiteY336" fmla="*/ 629444 h 3205164"/>
                <a:gd name="connsiteX337" fmla="*/ 1727993 w 3903662"/>
                <a:gd name="connsiteY337" fmla="*/ 642938 h 3205164"/>
                <a:gd name="connsiteX338" fmla="*/ 1716881 w 3903662"/>
                <a:gd name="connsiteY338" fmla="*/ 658813 h 3205164"/>
                <a:gd name="connsiteX339" fmla="*/ 1708150 w 3903662"/>
                <a:gd name="connsiteY339" fmla="*/ 673894 h 3205164"/>
                <a:gd name="connsiteX340" fmla="*/ 1699418 w 3903662"/>
                <a:gd name="connsiteY340" fmla="*/ 690563 h 3205164"/>
                <a:gd name="connsiteX341" fmla="*/ 1692275 w 3903662"/>
                <a:gd name="connsiteY341" fmla="*/ 708025 h 3205164"/>
                <a:gd name="connsiteX342" fmla="*/ 1687512 w 3903662"/>
                <a:gd name="connsiteY342" fmla="*/ 726282 h 3205164"/>
                <a:gd name="connsiteX343" fmla="*/ 1685131 w 3903662"/>
                <a:gd name="connsiteY343" fmla="*/ 744538 h 3205164"/>
                <a:gd name="connsiteX344" fmla="*/ 1684337 w 3903662"/>
                <a:gd name="connsiteY344" fmla="*/ 764382 h 3205164"/>
                <a:gd name="connsiteX345" fmla="*/ 1685131 w 3903662"/>
                <a:gd name="connsiteY345" fmla="*/ 783432 h 3205164"/>
                <a:gd name="connsiteX346" fmla="*/ 1687512 w 3903662"/>
                <a:gd name="connsiteY346" fmla="*/ 801688 h 3205164"/>
                <a:gd name="connsiteX347" fmla="*/ 1692275 w 3903662"/>
                <a:gd name="connsiteY347" fmla="*/ 820738 h 3205164"/>
                <a:gd name="connsiteX348" fmla="*/ 1699418 w 3903662"/>
                <a:gd name="connsiteY348" fmla="*/ 838201 h 3205164"/>
                <a:gd name="connsiteX349" fmla="*/ 1708150 w 3903662"/>
                <a:gd name="connsiteY349" fmla="*/ 854076 h 3205164"/>
                <a:gd name="connsiteX350" fmla="*/ 1716881 w 3903662"/>
                <a:gd name="connsiteY350" fmla="*/ 869951 h 3205164"/>
                <a:gd name="connsiteX351" fmla="*/ 1727993 w 3903662"/>
                <a:gd name="connsiteY351" fmla="*/ 885032 h 3205164"/>
                <a:gd name="connsiteX352" fmla="*/ 1740693 w 3903662"/>
                <a:gd name="connsiteY352" fmla="*/ 898526 h 3205164"/>
                <a:gd name="connsiteX353" fmla="*/ 1754981 w 3903662"/>
                <a:gd name="connsiteY353" fmla="*/ 910432 h 3205164"/>
                <a:gd name="connsiteX354" fmla="*/ 1770062 w 3903662"/>
                <a:gd name="connsiteY354" fmla="*/ 920751 h 3205164"/>
                <a:gd name="connsiteX355" fmla="*/ 1785937 w 3903662"/>
                <a:gd name="connsiteY355" fmla="*/ 931069 h 3205164"/>
                <a:gd name="connsiteX356" fmla="*/ 1803400 w 3903662"/>
                <a:gd name="connsiteY356" fmla="*/ 939801 h 3205164"/>
                <a:gd name="connsiteX357" fmla="*/ 1821656 w 3903662"/>
                <a:gd name="connsiteY357" fmla="*/ 945357 h 3205164"/>
                <a:gd name="connsiteX358" fmla="*/ 1839912 w 3903662"/>
                <a:gd name="connsiteY358" fmla="*/ 949326 h 3205164"/>
                <a:gd name="connsiteX359" fmla="*/ 1859756 w 3903662"/>
                <a:gd name="connsiteY359" fmla="*/ 952501 h 3205164"/>
                <a:gd name="connsiteX360" fmla="*/ 1880393 w 3903662"/>
                <a:gd name="connsiteY360" fmla="*/ 954088 h 3205164"/>
                <a:gd name="connsiteX361" fmla="*/ 1899443 w 3903662"/>
                <a:gd name="connsiteY361" fmla="*/ 952501 h 3205164"/>
                <a:gd name="connsiteX362" fmla="*/ 1919287 w 3903662"/>
                <a:gd name="connsiteY362" fmla="*/ 949326 h 3205164"/>
                <a:gd name="connsiteX363" fmla="*/ 1937543 w 3903662"/>
                <a:gd name="connsiteY363" fmla="*/ 945357 h 3205164"/>
                <a:gd name="connsiteX364" fmla="*/ 1955800 w 3903662"/>
                <a:gd name="connsiteY364" fmla="*/ 939801 h 3205164"/>
                <a:gd name="connsiteX365" fmla="*/ 1973262 w 3903662"/>
                <a:gd name="connsiteY365" fmla="*/ 931069 h 3205164"/>
                <a:gd name="connsiteX366" fmla="*/ 1988343 w 3903662"/>
                <a:gd name="connsiteY366" fmla="*/ 920751 h 3205164"/>
                <a:gd name="connsiteX367" fmla="*/ 2004218 w 3903662"/>
                <a:gd name="connsiteY367" fmla="*/ 910432 h 3205164"/>
                <a:gd name="connsiteX368" fmla="*/ 2018506 w 3903662"/>
                <a:gd name="connsiteY368" fmla="*/ 898526 h 3205164"/>
                <a:gd name="connsiteX369" fmla="*/ 2030412 w 3903662"/>
                <a:gd name="connsiteY369" fmla="*/ 885032 h 3205164"/>
                <a:gd name="connsiteX370" fmla="*/ 2042318 w 3903662"/>
                <a:gd name="connsiteY370" fmla="*/ 869951 h 3205164"/>
                <a:gd name="connsiteX371" fmla="*/ 2051050 w 3903662"/>
                <a:gd name="connsiteY371" fmla="*/ 854076 h 3205164"/>
                <a:gd name="connsiteX372" fmla="*/ 2059781 w 3903662"/>
                <a:gd name="connsiteY372" fmla="*/ 838201 h 3205164"/>
                <a:gd name="connsiteX373" fmla="*/ 2066925 w 3903662"/>
                <a:gd name="connsiteY373" fmla="*/ 820738 h 3205164"/>
                <a:gd name="connsiteX374" fmla="*/ 2071687 w 3903662"/>
                <a:gd name="connsiteY374" fmla="*/ 801688 h 3205164"/>
                <a:gd name="connsiteX375" fmla="*/ 2074068 w 3903662"/>
                <a:gd name="connsiteY375" fmla="*/ 783432 h 3205164"/>
                <a:gd name="connsiteX376" fmla="*/ 2074862 w 3903662"/>
                <a:gd name="connsiteY376" fmla="*/ 764382 h 3205164"/>
                <a:gd name="connsiteX377" fmla="*/ 2074068 w 3903662"/>
                <a:gd name="connsiteY377" fmla="*/ 744538 h 3205164"/>
                <a:gd name="connsiteX378" fmla="*/ 2071687 w 3903662"/>
                <a:gd name="connsiteY378" fmla="*/ 726282 h 3205164"/>
                <a:gd name="connsiteX379" fmla="*/ 2066925 w 3903662"/>
                <a:gd name="connsiteY379" fmla="*/ 708025 h 3205164"/>
                <a:gd name="connsiteX380" fmla="*/ 2059781 w 3903662"/>
                <a:gd name="connsiteY380" fmla="*/ 690563 h 3205164"/>
                <a:gd name="connsiteX381" fmla="*/ 2051050 w 3903662"/>
                <a:gd name="connsiteY381" fmla="*/ 673894 h 3205164"/>
                <a:gd name="connsiteX382" fmla="*/ 2042318 w 3903662"/>
                <a:gd name="connsiteY382" fmla="*/ 658813 h 3205164"/>
                <a:gd name="connsiteX383" fmla="*/ 2030412 w 3903662"/>
                <a:gd name="connsiteY383" fmla="*/ 642938 h 3205164"/>
                <a:gd name="connsiteX384" fmla="*/ 2018506 w 3903662"/>
                <a:gd name="connsiteY384" fmla="*/ 629444 h 3205164"/>
                <a:gd name="connsiteX385" fmla="*/ 2004218 w 3903662"/>
                <a:gd name="connsiteY385" fmla="*/ 617538 h 3205164"/>
                <a:gd name="connsiteX386" fmla="*/ 1988343 w 3903662"/>
                <a:gd name="connsiteY386" fmla="*/ 607219 h 3205164"/>
                <a:gd name="connsiteX387" fmla="*/ 1973262 w 3903662"/>
                <a:gd name="connsiteY387" fmla="*/ 596900 h 3205164"/>
                <a:gd name="connsiteX388" fmla="*/ 1955800 w 3903662"/>
                <a:gd name="connsiteY388" fmla="*/ 589757 h 3205164"/>
                <a:gd name="connsiteX389" fmla="*/ 1937543 w 3903662"/>
                <a:gd name="connsiteY389" fmla="*/ 582613 h 3205164"/>
                <a:gd name="connsiteX390" fmla="*/ 1919287 w 3903662"/>
                <a:gd name="connsiteY390" fmla="*/ 578644 h 3205164"/>
                <a:gd name="connsiteX391" fmla="*/ 1899443 w 3903662"/>
                <a:gd name="connsiteY391" fmla="*/ 575469 h 3205164"/>
                <a:gd name="connsiteX392" fmla="*/ 908446 w 3903662"/>
                <a:gd name="connsiteY392" fmla="*/ 574675 h 3205164"/>
                <a:gd name="connsiteX393" fmla="*/ 887767 w 3903662"/>
                <a:gd name="connsiteY393" fmla="*/ 575469 h 3205164"/>
                <a:gd name="connsiteX394" fmla="*/ 868678 w 3903662"/>
                <a:gd name="connsiteY394" fmla="*/ 578644 h 3205164"/>
                <a:gd name="connsiteX395" fmla="*/ 850385 w 3903662"/>
                <a:gd name="connsiteY395" fmla="*/ 582613 h 3205164"/>
                <a:gd name="connsiteX396" fmla="*/ 831296 w 3903662"/>
                <a:gd name="connsiteY396" fmla="*/ 589757 h 3205164"/>
                <a:gd name="connsiteX397" fmla="*/ 815389 w 3903662"/>
                <a:gd name="connsiteY397" fmla="*/ 596900 h 3205164"/>
                <a:gd name="connsiteX398" fmla="*/ 798686 w 3903662"/>
                <a:gd name="connsiteY398" fmla="*/ 607219 h 3205164"/>
                <a:gd name="connsiteX399" fmla="*/ 783574 w 3903662"/>
                <a:gd name="connsiteY399" fmla="*/ 617538 h 3205164"/>
                <a:gd name="connsiteX400" fmla="*/ 770053 w 3903662"/>
                <a:gd name="connsiteY400" fmla="*/ 629444 h 3205164"/>
                <a:gd name="connsiteX401" fmla="*/ 756532 w 3903662"/>
                <a:gd name="connsiteY401" fmla="*/ 642938 h 3205164"/>
                <a:gd name="connsiteX402" fmla="*/ 745397 w 3903662"/>
                <a:gd name="connsiteY402" fmla="*/ 658813 h 3205164"/>
                <a:gd name="connsiteX403" fmla="*/ 735853 w 3903662"/>
                <a:gd name="connsiteY403" fmla="*/ 673894 h 3205164"/>
                <a:gd name="connsiteX404" fmla="*/ 727899 w 3903662"/>
                <a:gd name="connsiteY404" fmla="*/ 690563 h 3205164"/>
                <a:gd name="connsiteX405" fmla="*/ 720741 w 3903662"/>
                <a:gd name="connsiteY405" fmla="*/ 708025 h 3205164"/>
                <a:gd name="connsiteX406" fmla="*/ 716764 w 3903662"/>
                <a:gd name="connsiteY406" fmla="*/ 726282 h 3205164"/>
                <a:gd name="connsiteX407" fmla="*/ 713583 w 3903662"/>
                <a:gd name="connsiteY407" fmla="*/ 744538 h 3205164"/>
                <a:gd name="connsiteX408" fmla="*/ 712787 w 3903662"/>
                <a:gd name="connsiteY408" fmla="*/ 764382 h 3205164"/>
                <a:gd name="connsiteX409" fmla="*/ 713583 w 3903662"/>
                <a:gd name="connsiteY409" fmla="*/ 783432 h 3205164"/>
                <a:gd name="connsiteX410" fmla="*/ 716764 w 3903662"/>
                <a:gd name="connsiteY410" fmla="*/ 801688 h 3205164"/>
                <a:gd name="connsiteX411" fmla="*/ 720741 w 3903662"/>
                <a:gd name="connsiteY411" fmla="*/ 820738 h 3205164"/>
                <a:gd name="connsiteX412" fmla="*/ 727899 w 3903662"/>
                <a:gd name="connsiteY412" fmla="*/ 838201 h 3205164"/>
                <a:gd name="connsiteX413" fmla="*/ 735853 w 3903662"/>
                <a:gd name="connsiteY413" fmla="*/ 854076 h 3205164"/>
                <a:gd name="connsiteX414" fmla="*/ 745397 w 3903662"/>
                <a:gd name="connsiteY414" fmla="*/ 869951 h 3205164"/>
                <a:gd name="connsiteX415" fmla="*/ 756532 w 3903662"/>
                <a:gd name="connsiteY415" fmla="*/ 885032 h 3205164"/>
                <a:gd name="connsiteX416" fmla="*/ 770053 w 3903662"/>
                <a:gd name="connsiteY416" fmla="*/ 898526 h 3205164"/>
                <a:gd name="connsiteX417" fmla="*/ 783574 w 3903662"/>
                <a:gd name="connsiteY417" fmla="*/ 910432 h 3205164"/>
                <a:gd name="connsiteX418" fmla="*/ 798686 w 3903662"/>
                <a:gd name="connsiteY418" fmla="*/ 920751 h 3205164"/>
                <a:gd name="connsiteX419" fmla="*/ 815389 w 3903662"/>
                <a:gd name="connsiteY419" fmla="*/ 931069 h 3205164"/>
                <a:gd name="connsiteX420" fmla="*/ 831296 w 3903662"/>
                <a:gd name="connsiteY420" fmla="*/ 939801 h 3205164"/>
                <a:gd name="connsiteX421" fmla="*/ 850385 w 3903662"/>
                <a:gd name="connsiteY421" fmla="*/ 945357 h 3205164"/>
                <a:gd name="connsiteX422" fmla="*/ 868678 w 3903662"/>
                <a:gd name="connsiteY422" fmla="*/ 949326 h 3205164"/>
                <a:gd name="connsiteX423" fmla="*/ 887767 w 3903662"/>
                <a:gd name="connsiteY423" fmla="*/ 952501 h 3205164"/>
                <a:gd name="connsiteX424" fmla="*/ 908446 w 3903662"/>
                <a:gd name="connsiteY424" fmla="*/ 954088 h 3205164"/>
                <a:gd name="connsiteX425" fmla="*/ 928330 w 3903662"/>
                <a:gd name="connsiteY425" fmla="*/ 952501 h 3205164"/>
                <a:gd name="connsiteX426" fmla="*/ 947419 w 3903662"/>
                <a:gd name="connsiteY426" fmla="*/ 949326 h 3205164"/>
                <a:gd name="connsiteX427" fmla="*/ 967303 w 3903662"/>
                <a:gd name="connsiteY427" fmla="*/ 945357 h 3205164"/>
                <a:gd name="connsiteX428" fmla="*/ 984801 w 3903662"/>
                <a:gd name="connsiteY428" fmla="*/ 939801 h 3205164"/>
                <a:gd name="connsiteX429" fmla="*/ 1002299 w 3903662"/>
                <a:gd name="connsiteY429" fmla="*/ 931069 h 3205164"/>
                <a:gd name="connsiteX430" fmla="*/ 1018206 w 3903662"/>
                <a:gd name="connsiteY430" fmla="*/ 920751 h 3205164"/>
                <a:gd name="connsiteX431" fmla="*/ 1033318 w 3903662"/>
                <a:gd name="connsiteY431" fmla="*/ 910432 h 3205164"/>
                <a:gd name="connsiteX432" fmla="*/ 1047634 w 3903662"/>
                <a:gd name="connsiteY432" fmla="*/ 898526 h 3205164"/>
                <a:gd name="connsiteX433" fmla="*/ 1059565 w 3903662"/>
                <a:gd name="connsiteY433" fmla="*/ 885032 h 3205164"/>
                <a:gd name="connsiteX434" fmla="*/ 1070700 w 3903662"/>
                <a:gd name="connsiteY434" fmla="*/ 869951 h 3205164"/>
                <a:gd name="connsiteX435" fmla="*/ 1081039 w 3903662"/>
                <a:gd name="connsiteY435" fmla="*/ 854076 h 3205164"/>
                <a:gd name="connsiteX436" fmla="*/ 1089788 w 3903662"/>
                <a:gd name="connsiteY436" fmla="*/ 838201 h 3205164"/>
                <a:gd name="connsiteX437" fmla="*/ 1095356 w 3903662"/>
                <a:gd name="connsiteY437" fmla="*/ 820738 h 3205164"/>
                <a:gd name="connsiteX438" fmla="*/ 1100923 w 3903662"/>
                <a:gd name="connsiteY438" fmla="*/ 801688 h 3205164"/>
                <a:gd name="connsiteX439" fmla="*/ 1104105 w 3903662"/>
                <a:gd name="connsiteY439" fmla="*/ 783432 h 3205164"/>
                <a:gd name="connsiteX440" fmla="*/ 1104900 w 3903662"/>
                <a:gd name="connsiteY440" fmla="*/ 764382 h 3205164"/>
                <a:gd name="connsiteX441" fmla="*/ 1104105 w 3903662"/>
                <a:gd name="connsiteY441" fmla="*/ 744538 h 3205164"/>
                <a:gd name="connsiteX442" fmla="*/ 1100923 w 3903662"/>
                <a:gd name="connsiteY442" fmla="*/ 726282 h 3205164"/>
                <a:gd name="connsiteX443" fmla="*/ 1095356 w 3903662"/>
                <a:gd name="connsiteY443" fmla="*/ 708025 h 3205164"/>
                <a:gd name="connsiteX444" fmla="*/ 1089788 w 3903662"/>
                <a:gd name="connsiteY444" fmla="*/ 690563 h 3205164"/>
                <a:gd name="connsiteX445" fmla="*/ 1081039 w 3903662"/>
                <a:gd name="connsiteY445" fmla="*/ 673894 h 3205164"/>
                <a:gd name="connsiteX446" fmla="*/ 1070700 w 3903662"/>
                <a:gd name="connsiteY446" fmla="*/ 658813 h 3205164"/>
                <a:gd name="connsiteX447" fmla="*/ 1059565 w 3903662"/>
                <a:gd name="connsiteY447" fmla="*/ 642938 h 3205164"/>
                <a:gd name="connsiteX448" fmla="*/ 1047634 w 3903662"/>
                <a:gd name="connsiteY448" fmla="*/ 629444 h 3205164"/>
                <a:gd name="connsiteX449" fmla="*/ 1033318 w 3903662"/>
                <a:gd name="connsiteY449" fmla="*/ 617538 h 3205164"/>
                <a:gd name="connsiteX450" fmla="*/ 1018206 w 3903662"/>
                <a:gd name="connsiteY450" fmla="*/ 607219 h 3205164"/>
                <a:gd name="connsiteX451" fmla="*/ 1002299 w 3903662"/>
                <a:gd name="connsiteY451" fmla="*/ 596900 h 3205164"/>
                <a:gd name="connsiteX452" fmla="*/ 984801 w 3903662"/>
                <a:gd name="connsiteY452" fmla="*/ 589757 h 3205164"/>
                <a:gd name="connsiteX453" fmla="*/ 967303 w 3903662"/>
                <a:gd name="connsiteY453" fmla="*/ 582613 h 3205164"/>
                <a:gd name="connsiteX454" fmla="*/ 947419 w 3903662"/>
                <a:gd name="connsiteY454" fmla="*/ 578644 h 3205164"/>
                <a:gd name="connsiteX455" fmla="*/ 928330 w 3903662"/>
                <a:gd name="connsiteY455" fmla="*/ 575469 h 3205164"/>
                <a:gd name="connsiteX456" fmla="*/ 1394220 w 3903662"/>
                <a:gd name="connsiteY456" fmla="*/ 0 h 3205164"/>
                <a:gd name="connsiteX457" fmla="*/ 1427548 w 3903662"/>
                <a:gd name="connsiteY457" fmla="*/ 0 h 3205164"/>
                <a:gd name="connsiteX458" fmla="*/ 1460083 w 3903662"/>
                <a:gd name="connsiteY458" fmla="*/ 794 h 3205164"/>
                <a:gd name="connsiteX459" fmla="*/ 1491823 w 3903662"/>
                <a:gd name="connsiteY459" fmla="*/ 3174 h 3205164"/>
                <a:gd name="connsiteX460" fmla="*/ 1523564 w 3903662"/>
                <a:gd name="connsiteY460" fmla="*/ 4761 h 3205164"/>
                <a:gd name="connsiteX461" fmla="*/ 1587046 w 3903662"/>
                <a:gd name="connsiteY461" fmla="*/ 11109 h 3205164"/>
                <a:gd name="connsiteX462" fmla="*/ 1649735 w 3903662"/>
                <a:gd name="connsiteY462" fmla="*/ 19838 h 3205164"/>
                <a:gd name="connsiteX463" fmla="*/ 1710836 w 3903662"/>
                <a:gd name="connsiteY463" fmla="*/ 30947 h 3205164"/>
                <a:gd name="connsiteX464" fmla="*/ 1771937 w 3903662"/>
                <a:gd name="connsiteY464" fmla="*/ 42849 h 3205164"/>
                <a:gd name="connsiteX465" fmla="*/ 1831451 w 3903662"/>
                <a:gd name="connsiteY465" fmla="*/ 58719 h 3205164"/>
                <a:gd name="connsiteX466" fmla="*/ 1889379 w 3903662"/>
                <a:gd name="connsiteY466" fmla="*/ 76176 h 3205164"/>
                <a:gd name="connsiteX467" fmla="*/ 1946512 w 3903662"/>
                <a:gd name="connsiteY467" fmla="*/ 95220 h 3205164"/>
                <a:gd name="connsiteX468" fmla="*/ 2002059 w 3903662"/>
                <a:gd name="connsiteY468" fmla="*/ 116645 h 3205164"/>
                <a:gd name="connsiteX469" fmla="*/ 2056812 w 3903662"/>
                <a:gd name="connsiteY469" fmla="*/ 140450 h 3205164"/>
                <a:gd name="connsiteX470" fmla="*/ 2109978 w 3903662"/>
                <a:gd name="connsiteY470" fmla="*/ 165048 h 3205164"/>
                <a:gd name="connsiteX471" fmla="*/ 2160763 w 3903662"/>
                <a:gd name="connsiteY471" fmla="*/ 192821 h 3205164"/>
                <a:gd name="connsiteX472" fmla="*/ 2211549 w 3903662"/>
                <a:gd name="connsiteY472" fmla="*/ 221387 h 3205164"/>
                <a:gd name="connsiteX473" fmla="*/ 2259160 w 3903662"/>
                <a:gd name="connsiteY473" fmla="*/ 252333 h 3205164"/>
                <a:gd name="connsiteX474" fmla="*/ 2306772 w 3903662"/>
                <a:gd name="connsiteY474" fmla="*/ 284073 h 3205164"/>
                <a:gd name="connsiteX475" fmla="*/ 2352002 w 3903662"/>
                <a:gd name="connsiteY475" fmla="*/ 318987 h 3205164"/>
                <a:gd name="connsiteX476" fmla="*/ 2394853 w 3903662"/>
                <a:gd name="connsiteY476" fmla="*/ 353901 h 3205164"/>
                <a:gd name="connsiteX477" fmla="*/ 2436116 w 3903662"/>
                <a:gd name="connsiteY477" fmla="*/ 390402 h 3205164"/>
                <a:gd name="connsiteX478" fmla="*/ 2475792 w 3903662"/>
                <a:gd name="connsiteY478" fmla="*/ 429284 h 3205164"/>
                <a:gd name="connsiteX479" fmla="*/ 2513088 w 3903662"/>
                <a:gd name="connsiteY479" fmla="*/ 469753 h 3205164"/>
                <a:gd name="connsiteX480" fmla="*/ 2531339 w 3903662"/>
                <a:gd name="connsiteY480" fmla="*/ 489590 h 3205164"/>
                <a:gd name="connsiteX481" fmla="*/ 2547209 w 3903662"/>
                <a:gd name="connsiteY481" fmla="*/ 510221 h 3205164"/>
                <a:gd name="connsiteX482" fmla="*/ 2564667 w 3903662"/>
                <a:gd name="connsiteY482" fmla="*/ 531646 h 3205164"/>
                <a:gd name="connsiteX483" fmla="*/ 2581331 w 3903662"/>
                <a:gd name="connsiteY483" fmla="*/ 553864 h 3205164"/>
                <a:gd name="connsiteX484" fmla="*/ 2596407 w 3903662"/>
                <a:gd name="connsiteY484" fmla="*/ 575288 h 3205164"/>
                <a:gd name="connsiteX485" fmla="*/ 2612278 w 3903662"/>
                <a:gd name="connsiteY485" fmla="*/ 597506 h 3205164"/>
                <a:gd name="connsiteX486" fmla="*/ 2626561 w 3903662"/>
                <a:gd name="connsiteY486" fmla="*/ 620518 h 3205164"/>
                <a:gd name="connsiteX487" fmla="*/ 2640845 w 3903662"/>
                <a:gd name="connsiteY487" fmla="*/ 642736 h 3205164"/>
                <a:gd name="connsiteX488" fmla="*/ 2654335 w 3903662"/>
                <a:gd name="connsiteY488" fmla="*/ 666541 h 3205164"/>
                <a:gd name="connsiteX489" fmla="*/ 2667825 w 3903662"/>
                <a:gd name="connsiteY489" fmla="*/ 688759 h 3205164"/>
                <a:gd name="connsiteX490" fmla="*/ 2679727 w 3903662"/>
                <a:gd name="connsiteY490" fmla="*/ 712564 h 3205164"/>
                <a:gd name="connsiteX491" fmla="*/ 2690837 w 3903662"/>
                <a:gd name="connsiteY491" fmla="*/ 735575 h 3205164"/>
                <a:gd name="connsiteX492" fmla="*/ 2701946 w 3903662"/>
                <a:gd name="connsiteY492" fmla="*/ 760174 h 3205164"/>
                <a:gd name="connsiteX493" fmla="*/ 2712262 w 3903662"/>
                <a:gd name="connsiteY493" fmla="*/ 784772 h 3205164"/>
                <a:gd name="connsiteX494" fmla="*/ 2722578 w 3903662"/>
                <a:gd name="connsiteY494" fmla="*/ 809371 h 3205164"/>
                <a:gd name="connsiteX495" fmla="*/ 2732100 w 3903662"/>
                <a:gd name="connsiteY495" fmla="*/ 833969 h 3205164"/>
                <a:gd name="connsiteX496" fmla="*/ 2740035 w 3903662"/>
                <a:gd name="connsiteY496" fmla="*/ 858568 h 3205164"/>
                <a:gd name="connsiteX497" fmla="*/ 2748764 w 3903662"/>
                <a:gd name="connsiteY497" fmla="*/ 884753 h 3205164"/>
                <a:gd name="connsiteX498" fmla="*/ 2755906 w 3903662"/>
                <a:gd name="connsiteY498" fmla="*/ 910145 h 3205164"/>
                <a:gd name="connsiteX499" fmla="*/ 2761460 w 3903662"/>
                <a:gd name="connsiteY499" fmla="*/ 935537 h 3205164"/>
                <a:gd name="connsiteX500" fmla="*/ 2767808 w 3903662"/>
                <a:gd name="connsiteY500" fmla="*/ 961723 h 3205164"/>
                <a:gd name="connsiteX501" fmla="*/ 2773363 w 3903662"/>
                <a:gd name="connsiteY501" fmla="*/ 987908 h 3205164"/>
                <a:gd name="connsiteX502" fmla="*/ 2743209 w 3903662"/>
                <a:gd name="connsiteY502" fmla="*/ 987115 h 3205164"/>
                <a:gd name="connsiteX503" fmla="*/ 2713849 w 3903662"/>
                <a:gd name="connsiteY503" fmla="*/ 987115 h 3205164"/>
                <a:gd name="connsiteX504" fmla="*/ 2680521 w 3903662"/>
                <a:gd name="connsiteY504" fmla="*/ 987115 h 3205164"/>
                <a:gd name="connsiteX505" fmla="*/ 2648780 w 3903662"/>
                <a:gd name="connsiteY505" fmla="*/ 987908 h 3205164"/>
                <a:gd name="connsiteX506" fmla="*/ 2616246 w 3903662"/>
                <a:gd name="connsiteY506" fmla="*/ 990289 h 3205164"/>
                <a:gd name="connsiteX507" fmla="*/ 2584505 w 3903662"/>
                <a:gd name="connsiteY507" fmla="*/ 991876 h 3205164"/>
                <a:gd name="connsiteX508" fmla="*/ 2552764 w 3903662"/>
                <a:gd name="connsiteY508" fmla="*/ 995050 h 3205164"/>
                <a:gd name="connsiteX509" fmla="*/ 2521023 w 3903662"/>
                <a:gd name="connsiteY509" fmla="*/ 999017 h 3205164"/>
                <a:gd name="connsiteX510" fmla="*/ 2489282 w 3903662"/>
                <a:gd name="connsiteY510" fmla="*/ 1003778 h 3205164"/>
                <a:gd name="connsiteX511" fmla="*/ 2458334 w 3903662"/>
                <a:gd name="connsiteY511" fmla="*/ 1008539 h 3205164"/>
                <a:gd name="connsiteX512" fmla="*/ 2427387 w 3903662"/>
                <a:gd name="connsiteY512" fmla="*/ 1014094 h 3205164"/>
                <a:gd name="connsiteX513" fmla="*/ 2397233 w 3903662"/>
                <a:gd name="connsiteY513" fmla="*/ 1019648 h 3205164"/>
                <a:gd name="connsiteX514" fmla="*/ 2366286 w 3903662"/>
                <a:gd name="connsiteY514" fmla="*/ 1026790 h 3205164"/>
                <a:gd name="connsiteX515" fmla="*/ 2336132 w 3903662"/>
                <a:gd name="connsiteY515" fmla="*/ 1033931 h 3205164"/>
                <a:gd name="connsiteX516" fmla="*/ 2306772 w 3903662"/>
                <a:gd name="connsiteY516" fmla="*/ 1042660 h 3205164"/>
                <a:gd name="connsiteX517" fmla="*/ 2276618 w 3903662"/>
                <a:gd name="connsiteY517" fmla="*/ 1051388 h 3205164"/>
                <a:gd name="connsiteX518" fmla="*/ 2248051 w 3903662"/>
                <a:gd name="connsiteY518" fmla="*/ 1060910 h 3205164"/>
                <a:gd name="connsiteX519" fmla="*/ 2219484 w 3903662"/>
                <a:gd name="connsiteY519" fmla="*/ 1070432 h 3205164"/>
                <a:gd name="connsiteX520" fmla="*/ 2191711 w 3903662"/>
                <a:gd name="connsiteY520" fmla="*/ 1080748 h 3205164"/>
                <a:gd name="connsiteX521" fmla="*/ 2163144 w 3903662"/>
                <a:gd name="connsiteY521" fmla="*/ 1091857 h 3205164"/>
                <a:gd name="connsiteX522" fmla="*/ 2135371 w 3903662"/>
                <a:gd name="connsiteY522" fmla="*/ 1102966 h 3205164"/>
                <a:gd name="connsiteX523" fmla="*/ 2109184 w 3903662"/>
                <a:gd name="connsiteY523" fmla="*/ 1114868 h 3205164"/>
                <a:gd name="connsiteX524" fmla="*/ 2082205 w 3903662"/>
                <a:gd name="connsiteY524" fmla="*/ 1127564 h 3205164"/>
                <a:gd name="connsiteX525" fmla="*/ 2055225 w 3903662"/>
                <a:gd name="connsiteY525" fmla="*/ 1141054 h 3205164"/>
                <a:gd name="connsiteX526" fmla="*/ 2029832 w 3903662"/>
                <a:gd name="connsiteY526" fmla="*/ 1154543 h 3205164"/>
                <a:gd name="connsiteX527" fmla="*/ 2004439 w 3903662"/>
                <a:gd name="connsiteY527" fmla="*/ 1168826 h 3205164"/>
                <a:gd name="connsiteX528" fmla="*/ 1979047 w 3903662"/>
                <a:gd name="connsiteY528" fmla="*/ 1183109 h 3205164"/>
                <a:gd name="connsiteX529" fmla="*/ 1954447 w 3903662"/>
                <a:gd name="connsiteY529" fmla="*/ 1198186 h 3205164"/>
                <a:gd name="connsiteX530" fmla="*/ 1930642 w 3903662"/>
                <a:gd name="connsiteY530" fmla="*/ 1213262 h 3205164"/>
                <a:gd name="connsiteX531" fmla="*/ 1906043 w 3903662"/>
                <a:gd name="connsiteY531" fmla="*/ 1229926 h 3205164"/>
                <a:gd name="connsiteX532" fmla="*/ 1883030 w 3903662"/>
                <a:gd name="connsiteY532" fmla="*/ 1246589 h 3205164"/>
                <a:gd name="connsiteX533" fmla="*/ 1860018 w 3903662"/>
                <a:gd name="connsiteY533" fmla="*/ 1262459 h 3205164"/>
                <a:gd name="connsiteX534" fmla="*/ 1838593 w 3903662"/>
                <a:gd name="connsiteY534" fmla="*/ 1279916 h 3205164"/>
                <a:gd name="connsiteX535" fmla="*/ 1815581 w 3903662"/>
                <a:gd name="connsiteY535" fmla="*/ 1298960 h 3205164"/>
                <a:gd name="connsiteX536" fmla="*/ 1794949 w 3903662"/>
                <a:gd name="connsiteY536" fmla="*/ 1317211 h 3205164"/>
                <a:gd name="connsiteX537" fmla="*/ 1773524 w 3903662"/>
                <a:gd name="connsiteY537" fmla="*/ 1335461 h 3205164"/>
                <a:gd name="connsiteX538" fmla="*/ 1754480 w 3903662"/>
                <a:gd name="connsiteY538" fmla="*/ 1355299 h 3205164"/>
                <a:gd name="connsiteX539" fmla="*/ 1733848 w 3903662"/>
                <a:gd name="connsiteY539" fmla="*/ 1374343 h 3205164"/>
                <a:gd name="connsiteX540" fmla="*/ 1715597 w 3903662"/>
                <a:gd name="connsiteY540" fmla="*/ 1394181 h 3205164"/>
                <a:gd name="connsiteX541" fmla="*/ 1696552 w 3903662"/>
                <a:gd name="connsiteY541" fmla="*/ 1414812 h 3205164"/>
                <a:gd name="connsiteX542" fmla="*/ 1678301 w 3903662"/>
                <a:gd name="connsiteY542" fmla="*/ 1434649 h 3205164"/>
                <a:gd name="connsiteX543" fmla="*/ 1660844 w 3903662"/>
                <a:gd name="connsiteY543" fmla="*/ 1456867 h 3205164"/>
                <a:gd name="connsiteX544" fmla="*/ 1644180 w 3903662"/>
                <a:gd name="connsiteY544" fmla="*/ 1476705 h 3205164"/>
                <a:gd name="connsiteX545" fmla="*/ 1628309 w 3903662"/>
                <a:gd name="connsiteY545" fmla="*/ 1499716 h 3205164"/>
                <a:gd name="connsiteX546" fmla="*/ 1612439 w 3903662"/>
                <a:gd name="connsiteY546" fmla="*/ 1521141 h 3205164"/>
                <a:gd name="connsiteX547" fmla="*/ 1597362 w 3903662"/>
                <a:gd name="connsiteY547" fmla="*/ 1543359 h 3205164"/>
                <a:gd name="connsiteX548" fmla="*/ 1583079 w 3903662"/>
                <a:gd name="connsiteY548" fmla="*/ 1566370 h 3205164"/>
                <a:gd name="connsiteX549" fmla="*/ 1569589 w 3903662"/>
                <a:gd name="connsiteY549" fmla="*/ 1589382 h 3205164"/>
                <a:gd name="connsiteX550" fmla="*/ 1556099 w 3903662"/>
                <a:gd name="connsiteY550" fmla="*/ 1613187 h 3205164"/>
                <a:gd name="connsiteX551" fmla="*/ 1544196 w 3903662"/>
                <a:gd name="connsiteY551" fmla="*/ 1636992 h 3205164"/>
                <a:gd name="connsiteX552" fmla="*/ 1531500 w 3903662"/>
                <a:gd name="connsiteY552" fmla="*/ 1660797 h 3205164"/>
                <a:gd name="connsiteX553" fmla="*/ 1521184 w 3903662"/>
                <a:gd name="connsiteY553" fmla="*/ 1685395 h 3205164"/>
                <a:gd name="connsiteX554" fmla="*/ 1510075 w 3903662"/>
                <a:gd name="connsiteY554" fmla="*/ 1709994 h 3205164"/>
                <a:gd name="connsiteX555" fmla="*/ 1501346 w 3903662"/>
                <a:gd name="connsiteY555" fmla="*/ 1734592 h 3205164"/>
                <a:gd name="connsiteX556" fmla="*/ 1491823 w 3903662"/>
                <a:gd name="connsiteY556" fmla="*/ 1759984 h 3205164"/>
                <a:gd name="connsiteX557" fmla="*/ 1483888 w 3903662"/>
                <a:gd name="connsiteY557" fmla="*/ 1785376 h 3205164"/>
                <a:gd name="connsiteX558" fmla="*/ 1476747 w 3903662"/>
                <a:gd name="connsiteY558" fmla="*/ 1811562 h 3205164"/>
                <a:gd name="connsiteX559" fmla="*/ 1470398 w 3903662"/>
                <a:gd name="connsiteY559" fmla="*/ 1836954 h 3205164"/>
                <a:gd name="connsiteX560" fmla="*/ 1464050 w 3903662"/>
                <a:gd name="connsiteY560" fmla="*/ 1862346 h 3205164"/>
                <a:gd name="connsiteX561" fmla="*/ 1459289 w 3903662"/>
                <a:gd name="connsiteY561" fmla="*/ 1889325 h 3205164"/>
                <a:gd name="connsiteX562" fmla="*/ 1453734 w 3903662"/>
                <a:gd name="connsiteY562" fmla="*/ 1915510 h 3205164"/>
                <a:gd name="connsiteX563" fmla="*/ 1450560 w 3903662"/>
                <a:gd name="connsiteY563" fmla="*/ 1942489 h 3205164"/>
                <a:gd name="connsiteX564" fmla="*/ 1447386 w 3903662"/>
                <a:gd name="connsiteY564" fmla="*/ 1968675 h 3205164"/>
                <a:gd name="connsiteX565" fmla="*/ 1445799 w 3903662"/>
                <a:gd name="connsiteY565" fmla="*/ 1996447 h 3205164"/>
                <a:gd name="connsiteX566" fmla="*/ 1445006 w 3903662"/>
                <a:gd name="connsiteY566" fmla="*/ 2023426 h 3205164"/>
                <a:gd name="connsiteX567" fmla="*/ 1443419 w 3903662"/>
                <a:gd name="connsiteY567" fmla="*/ 2051199 h 3205164"/>
                <a:gd name="connsiteX568" fmla="*/ 1445006 w 3903662"/>
                <a:gd name="connsiteY568" fmla="*/ 2086906 h 3205164"/>
                <a:gd name="connsiteX569" fmla="*/ 1446593 w 3903662"/>
                <a:gd name="connsiteY569" fmla="*/ 2122614 h 3205164"/>
                <a:gd name="connsiteX570" fmla="*/ 1450560 w 3903662"/>
                <a:gd name="connsiteY570" fmla="*/ 2158321 h 3205164"/>
                <a:gd name="connsiteX571" fmla="*/ 1454528 w 3903662"/>
                <a:gd name="connsiteY571" fmla="*/ 2193235 h 3205164"/>
                <a:gd name="connsiteX572" fmla="*/ 1461670 w 3903662"/>
                <a:gd name="connsiteY572" fmla="*/ 2228149 h 3205164"/>
                <a:gd name="connsiteX573" fmla="*/ 1469605 w 3903662"/>
                <a:gd name="connsiteY573" fmla="*/ 2262270 h 3205164"/>
                <a:gd name="connsiteX574" fmla="*/ 1478334 w 3903662"/>
                <a:gd name="connsiteY574" fmla="*/ 2296390 h 3205164"/>
                <a:gd name="connsiteX575" fmla="*/ 1488649 w 3903662"/>
                <a:gd name="connsiteY575" fmla="*/ 2329718 h 3205164"/>
                <a:gd name="connsiteX576" fmla="*/ 1441832 w 3903662"/>
                <a:gd name="connsiteY576" fmla="*/ 2332098 h 3205164"/>
                <a:gd name="connsiteX577" fmla="*/ 1394220 w 3903662"/>
                <a:gd name="connsiteY577" fmla="*/ 2332892 h 3205164"/>
                <a:gd name="connsiteX578" fmla="*/ 1337086 w 3903662"/>
                <a:gd name="connsiteY578" fmla="*/ 2332098 h 3205164"/>
                <a:gd name="connsiteX579" fmla="*/ 1279953 w 3903662"/>
                <a:gd name="connsiteY579" fmla="*/ 2328924 h 3205164"/>
                <a:gd name="connsiteX580" fmla="*/ 1223613 w 3903662"/>
                <a:gd name="connsiteY580" fmla="*/ 2323370 h 3205164"/>
                <a:gd name="connsiteX581" fmla="*/ 1168066 w 3903662"/>
                <a:gd name="connsiteY581" fmla="*/ 2317815 h 3205164"/>
                <a:gd name="connsiteX582" fmla="*/ 1113313 w 3903662"/>
                <a:gd name="connsiteY582" fmla="*/ 2308293 h 3205164"/>
                <a:gd name="connsiteX583" fmla="*/ 1059353 w 3903662"/>
                <a:gd name="connsiteY583" fmla="*/ 2297977 h 3205164"/>
                <a:gd name="connsiteX584" fmla="*/ 1006187 w 3903662"/>
                <a:gd name="connsiteY584" fmla="*/ 2286868 h 3205164"/>
                <a:gd name="connsiteX585" fmla="*/ 953815 w 3903662"/>
                <a:gd name="connsiteY585" fmla="*/ 2272585 h 3205164"/>
                <a:gd name="connsiteX586" fmla="*/ 930009 w 3903662"/>
                <a:gd name="connsiteY586" fmla="*/ 2266237 h 3205164"/>
                <a:gd name="connsiteX587" fmla="*/ 426122 w 3903662"/>
                <a:gd name="connsiteY587" fmla="*/ 2522538 h 3205164"/>
                <a:gd name="connsiteX588" fmla="*/ 560227 w 3903662"/>
                <a:gd name="connsiteY588" fmla="*/ 2101189 h 3205164"/>
                <a:gd name="connsiteX589" fmla="*/ 547531 w 3903662"/>
                <a:gd name="connsiteY589" fmla="*/ 2093254 h 3205164"/>
                <a:gd name="connsiteX590" fmla="*/ 517377 w 3903662"/>
                <a:gd name="connsiteY590" fmla="*/ 2072623 h 3205164"/>
                <a:gd name="connsiteX591" fmla="*/ 486430 w 3903662"/>
                <a:gd name="connsiteY591" fmla="*/ 2051199 h 3205164"/>
                <a:gd name="connsiteX592" fmla="*/ 457863 w 3903662"/>
                <a:gd name="connsiteY592" fmla="*/ 2029774 h 3205164"/>
                <a:gd name="connsiteX593" fmla="*/ 428503 w 3903662"/>
                <a:gd name="connsiteY593" fmla="*/ 2006763 h 3205164"/>
                <a:gd name="connsiteX594" fmla="*/ 399936 w 3903662"/>
                <a:gd name="connsiteY594" fmla="*/ 1984545 h 3205164"/>
                <a:gd name="connsiteX595" fmla="*/ 373750 w 3903662"/>
                <a:gd name="connsiteY595" fmla="*/ 1960740 h 3205164"/>
                <a:gd name="connsiteX596" fmla="*/ 346770 w 3903662"/>
                <a:gd name="connsiteY596" fmla="*/ 1936141 h 3205164"/>
                <a:gd name="connsiteX597" fmla="*/ 321377 w 3903662"/>
                <a:gd name="connsiteY597" fmla="*/ 1911543 h 3205164"/>
                <a:gd name="connsiteX598" fmla="*/ 296778 w 3903662"/>
                <a:gd name="connsiteY598" fmla="*/ 1886151 h 3205164"/>
                <a:gd name="connsiteX599" fmla="*/ 272972 w 3903662"/>
                <a:gd name="connsiteY599" fmla="*/ 1859172 h 3205164"/>
                <a:gd name="connsiteX600" fmla="*/ 250753 w 3903662"/>
                <a:gd name="connsiteY600" fmla="*/ 1832986 h 3205164"/>
                <a:gd name="connsiteX601" fmla="*/ 227741 w 3903662"/>
                <a:gd name="connsiteY601" fmla="*/ 1806007 h 3205164"/>
                <a:gd name="connsiteX602" fmla="*/ 207110 w 3903662"/>
                <a:gd name="connsiteY602" fmla="*/ 1777441 h 3205164"/>
                <a:gd name="connsiteX603" fmla="*/ 187272 w 3903662"/>
                <a:gd name="connsiteY603" fmla="*/ 1749668 h 3205164"/>
                <a:gd name="connsiteX604" fmla="*/ 167433 w 3903662"/>
                <a:gd name="connsiteY604" fmla="*/ 1721102 h 3205164"/>
                <a:gd name="connsiteX605" fmla="*/ 149182 w 3903662"/>
                <a:gd name="connsiteY605" fmla="*/ 1690950 h 3205164"/>
                <a:gd name="connsiteX606" fmla="*/ 131725 w 3903662"/>
                <a:gd name="connsiteY606" fmla="*/ 1661590 h 3205164"/>
                <a:gd name="connsiteX607" fmla="*/ 115061 w 3903662"/>
                <a:gd name="connsiteY607" fmla="*/ 1630644 h 3205164"/>
                <a:gd name="connsiteX608" fmla="*/ 99984 w 3903662"/>
                <a:gd name="connsiteY608" fmla="*/ 1599697 h 3205164"/>
                <a:gd name="connsiteX609" fmla="*/ 85701 w 3903662"/>
                <a:gd name="connsiteY609" fmla="*/ 1569544 h 3205164"/>
                <a:gd name="connsiteX610" fmla="*/ 72211 w 3903662"/>
                <a:gd name="connsiteY610" fmla="*/ 1537804 h 3205164"/>
                <a:gd name="connsiteX611" fmla="*/ 59514 w 3903662"/>
                <a:gd name="connsiteY611" fmla="*/ 1506064 h 3205164"/>
                <a:gd name="connsiteX612" fmla="*/ 48405 w 3903662"/>
                <a:gd name="connsiteY612" fmla="*/ 1472737 h 3205164"/>
                <a:gd name="connsiteX613" fmla="*/ 39676 w 3903662"/>
                <a:gd name="connsiteY613" fmla="*/ 1440204 h 3205164"/>
                <a:gd name="connsiteX614" fmla="*/ 30154 w 3903662"/>
                <a:gd name="connsiteY614" fmla="*/ 1407670 h 3205164"/>
                <a:gd name="connsiteX615" fmla="*/ 22219 w 3903662"/>
                <a:gd name="connsiteY615" fmla="*/ 1373550 h 3205164"/>
                <a:gd name="connsiteX616" fmla="*/ 15871 w 3903662"/>
                <a:gd name="connsiteY616" fmla="*/ 1339429 h 3205164"/>
                <a:gd name="connsiteX617" fmla="*/ 9522 w 3903662"/>
                <a:gd name="connsiteY617" fmla="*/ 1306102 h 3205164"/>
                <a:gd name="connsiteX618" fmla="*/ 5555 w 3903662"/>
                <a:gd name="connsiteY618" fmla="*/ 1271188 h 3205164"/>
                <a:gd name="connsiteX619" fmla="*/ 2381 w 3903662"/>
                <a:gd name="connsiteY619" fmla="*/ 1236274 h 3205164"/>
                <a:gd name="connsiteX620" fmla="*/ 0 w 3903662"/>
                <a:gd name="connsiteY620" fmla="*/ 1201360 h 3205164"/>
                <a:gd name="connsiteX621" fmla="*/ 0 w 3903662"/>
                <a:gd name="connsiteY621" fmla="*/ 1166446 h 3205164"/>
                <a:gd name="connsiteX622" fmla="*/ 0 w 3903662"/>
                <a:gd name="connsiteY622" fmla="*/ 1137086 h 3205164"/>
                <a:gd name="connsiteX623" fmla="*/ 2381 w 3903662"/>
                <a:gd name="connsiteY623" fmla="*/ 1106140 h 3205164"/>
                <a:gd name="connsiteX624" fmla="*/ 4761 w 3903662"/>
                <a:gd name="connsiteY624" fmla="*/ 1075987 h 3205164"/>
                <a:gd name="connsiteX625" fmla="*/ 7935 w 3903662"/>
                <a:gd name="connsiteY625" fmla="*/ 1047421 h 3205164"/>
                <a:gd name="connsiteX626" fmla="*/ 11903 w 3903662"/>
                <a:gd name="connsiteY626" fmla="*/ 1018061 h 3205164"/>
                <a:gd name="connsiteX627" fmla="*/ 15871 w 3903662"/>
                <a:gd name="connsiteY627" fmla="*/ 989495 h 3205164"/>
                <a:gd name="connsiteX628" fmla="*/ 22219 w 3903662"/>
                <a:gd name="connsiteY628" fmla="*/ 959342 h 3205164"/>
                <a:gd name="connsiteX629" fmla="*/ 27773 w 3903662"/>
                <a:gd name="connsiteY629" fmla="*/ 931570 h 3205164"/>
                <a:gd name="connsiteX630" fmla="*/ 36502 w 3903662"/>
                <a:gd name="connsiteY630" fmla="*/ 903004 h 3205164"/>
                <a:gd name="connsiteX631" fmla="*/ 44437 w 3903662"/>
                <a:gd name="connsiteY631" fmla="*/ 875231 h 3205164"/>
                <a:gd name="connsiteX632" fmla="*/ 52373 w 3903662"/>
                <a:gd name="connsiteY632" fmla="*/ 846665 h 3205164"/>
                <a:gd name="connsiteX633" fmla="*/ 62688 w 3903662"/>
                <a:gd name="connsiteY633" fmla="*/ 819686 h 3205164"/>
                <a:gd name="connsiteX634" fmla="*/ 73004 w 3903662"/>
                <a:gd name="connsiteY634" fmla="*/ 792707 h 3205164"/>
                <a:gd name="connsiteX635" fmla="*/ 84114 w 3903662"/>
                <a:gd name="connsiteY635" fmla="*/ 765728 h 3205164"/>
                <a:gd name="connsiteX636" fmla="*/ 96810 w 3903662"/>
                <a:gd name="connsiteY636" fmla="*/ 738749 h 3205164"/>
                <a:gd name="connsiteX637" fmla="*/ 110300 w 3903662"/>
                <a:gd name="connsiteY637" fmla="*/ 712564 h 3205164"/>
                <a:gd name="connsiteX638" fmla="*/ 122996 w 3903662"/>
                <a:gd name="connsiteY638" fmla="*/ 686378 h 3205164"/>
                <a:gd name="connsiteX639" fmla="*/ 138073 w 3903662"/>
                <a:gd name="connsiteY639" fmla="*/ 660986 h 3205164"/>
                <a:gd name="connsiteX640" fmla="*/ 153150 w 3903662"/>
                <a:gd name="connsiteY640" fmla="*/ 635594 h 3205164"/>
                <a:gd name="connsiteX641" fmla="*/ 168227 w 3903662"/>
                <a:gd name="connsiteY641" fmla="*/ 610996 h 3205164"/>
                <a:gd name="connsiteX642" fmla="*/ 184891 w 3903662"/>
                <a:gd name="connsiteY642" fmla="*/ 586397 h 3205164"/>
                <a:gd name="connsiteX643" fmla="*/ 202349 w 3903662"/>
                <a:gd name="connsiteY643" fmla="*/ 561799 h 3205164"/>
                <a:gd name="connsiteX644" fmla="*/ 219806 w 3903662"/>
                <a:gd name="connsiteY644" fmla="*/ 537994 h 3205164"/>
                <a:gd name="connsiteX645" fmla="*/ 238057 w 3903662"/>
                <a:gd name="connsiteY645" fmla="*/ 514189 h 3205164"/>
                <a:gd name="connsiteX646" fmla="*/ 257895 w 3903662"/>
                <a:gd name="connsiteY646" fmla="*/ 491177 h 3205164"/>
                <a:gd name="connsiteX647" fmla="*/ 276940 w 3903662"/>
                <a:gd name="connsiteY647" fmla="*/ 468166 h 3205164"/>
                <a:gd name="connsiteX648" fmla="*/ 297571 w 3903662"/>
                <a:gd name="connsiteY648" fmla="*/ 445947 h 3205164"/>
                <a:gd name="connsiteX649" fmla="*/ 318203 w 3903662"/>
                <a:gd name="connsiteY649" fmla="*/ 424523 h 3205164"/>
                <a:gd name="connsiteX650" fmla="*/ 340422 w 3903662"/>
                <a:gd name="connsiteY650" fmla="*/ 403098 h 3205164"/>
                <a:gd name="connsiteX651" fmla="*/ 361847 w 3903662"/>
                <a:gd name="connsiteY651" fmla="*/ 382467 h 3205164"/>
                <a:gd name="connsiteX652" fmla="*/ 384859 w 3903662"/>
                <a:gd name="connsiteY652" fmla="*/ 361836 h 3205164"/>
                <a:gd name="connsiteX653" fmla="*/ 408665 w 3903662"/>
                <a:gd name="connsiteY653" fmla="*/ 341205 h 3205164"/>
                <a:gd name="connsiteX654" fmla="*/ 433264 w 3903662"/>
                <a:gd name="connsiteY654" fmla="*/ 322161 h 3205164"/>
                <a:gd name="connsiteX655" fmla="*/ 456276 w 3903662"/>
                <a:gd name="connsiteY655" fmla="*/ 303117 h 3205164"/>
                <a:gd name="connsiteX656" fmla="*/ 482462 w 3903662"/>
                <a:gd name="connsiteY656" fmla="*/ 284867 h 3205164"/>
                <a:gd name="connsiteX657" fmla="*/ 507855 w 3903662"/>
                <a:gd name="connsiteY657" fmla="*/ 266616 h 3205164"/>
                <a:gd name="connsiteX658" fmla="*/ 533248 w 3903662"/>
                <a:gd name="connsiteY658" fmla="*/ 249159 h 3205164"/>
                <a:gd name="connsiteX659" fmla="*/ 560227 w 3903662"/>
                <a:gd name="connsiteY659" fmla="*/ 231702 h 3205164"/>
                <a:gd name="connsiteX660" fmla="*/ 588001 w 3903662"/>
                <a:gd name="connsiteY660" fmla="*/ 215039 h 3205164"/>
                <a:gd name="connsiteX661" fmla="*/ 615774 w 3903662"/>
                <a:gd name="connsiteY661" fmla="*/ 199169 h 3205164"/>
                <a:gd name="connsiteX662" fmla="*/ 642754 w 3903662"/>
                <a:gd name="connsiteY662" fmla="*/ 183299 h 3205164"/>
                <a:gd name="connsiteX663" fmla="*/ 672114 w 3903662"/>
                <a:gd name="connsiteY663" fmla="*/ 169016 h 3205164"/>
                <a:gd name="connsiteX664" fmla="*/ 700681 w 3903662"/>
                <a:gd name="connsiteY664" fmla="*/ 154733 h 3205164"/>
                <a:gd name="connsiteX665" fmla="*/ 730041 w 3903662"/>
                <a:gd name="connsiteY665" fmla="*/ 140450 h 3205164"/>
                <a:gd name="connsiteX666" fmla="*/ 760195 w 3903662"/>
                <a:gd name="connsiteY666" fmla="*/ 127754 h 3205164"/>
                <a:gd name="connsiteX667" fmla="*/ 789556 w 3903662"/>
                <a:gd name="connsiteY667" fmla="*/ 115058 h 3205164"/>
                <a:gd name="connsiteX668" fmla="*/ 820503 w 3903662"/>
                <a:gd name="connsiteY668" fmla="*/ 103155 h 3205164"/>
                <a:gd name="connsiteX669" fmla="*/ 852244 w 3903662"/>
                <a:gd name="connsiteY669" fmla="*/ 92046 h 3205164"/>
                <a:gd name="connsiteX670" fmla="*/ 883191 w 3903662"/>
                <a:gd name="connsiteY670" fmla="*/ 80937 h 3205164"/>
                <a:gd name="connsiteX671" fmla="*/ 914932 w 3903662"/>
                <a:gd name="connsiteY671" fmla="*/ 70622 h 3205164"/>
                <a:gd name="connsiteX672" fmla="*/ 947467 w 3903662"/>
                <a:gd name="connsiteY672" fmla="*/ 61893 h 3205164"/>
                <a:gd name="connsiteX673" fmla="*/ 980001 w 3903662"/>
                <a:gd name="connsiteY673" fmla="*/ 52371 h 3205164"/>
                <a:gd name="connsiteX674" fmla="*/ 1013329 w 3903662"/>
                <a:gd name="connsiteY674" fmla="*/ 44436 h 3205164"/>
                <a:gd name="connsiteX675" fmla="*/ 1045864 w 3903662"/>
                <a:gd name="connsiteY675" fmla="*/ 37295 h 3205164"/>
                <a:gd name="connsiteX676" fmla="*/ 1079985 w 3903662"/>
                <a:gd name="connsiteY676" fmla="*/ 29360 h 3205164"/>
                <a:gd name="connsiteX677" fmla="*/ 1113313 w 3903662"/>
                <a:gd name="connsiteY677" fmla="*/ 23805 h 3205164"/>
                <a:gd name="connsiteX678" fmla="*/ 1147434 w 3903662"/>
                <a:gd name="connsiteY678" fmla="*/ 18251 h 3205164"/>
                <a:gd name="connsiteX679" fmla="*/ 1182350 w 3903662"/>
                <a:gd name="connsiteY679" fmla="*/ 13490 h 3205164"/>
                <a:gd name="connsiteX680" fmla="*/ 1217265 w 3903662"/>
                <a:gd name="connsiteY680" fmla="*/ 9522 h 3205164"/>
                <a:gd name="connsiteX681" fmla="*/ 1252180 w 3903662"/>
                <a:gd name="connsiteY681" fmla="*/ 6348 h 3205164"/>
                <a:gd name="connsiteX682" fmla="*/ 1287095 w 3903662"/>
                <a:gd name="connsiteY682" fmla="*/ 3174 h 3205164"/>
                <a:gd name="connsiteX683" fmla="*/ 1322803 w 3903662"/>
                <a:gd name="connsiteY683" fmla="*/ 2381 h 3205164"/>
                <a:gd name="connsiteX684" fmla="*/ 1358512 w 3903662"/>
                <a:gd name="connsiteY684" fmla="*/ 794 h 320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</a:cxnLst>
              <a:rect l="l" t="t" r="r" b="b"/>
              <a:pathLst>
                <a:path w="3903662" h="3205164">
                  <a:moveTo>
                    <a:pt x="3133724" y="1558926"/>
                  </a:moveTo>
                  <a:lnTo>
                    <a:pt x="3117849" y="1559722"/>
                  </a:lnTo>
                  <a:lnTo>
                    <a:pt x="3101181" y="1562109"/>
                  </a:lnTo>
                  <a:lnTo>
                    <a:pt x="3084512" y="1566088"/>
                  </a:lnTo>
                  <a:lnTo>
                    <a:pt x="3070224" y="1570862"/>
                  </a:lnTo>
                  <a:lnTo>
                    <a:pt x="3055937" y="1578024"/>
                  </a:lnTo>
                  <a:lnTo>
                    <a:pt x="3041649" y="1586776"/>
                  </a:lnTo>
                  <a:lnTo>
                    <a:pt x="3029743" y="1595529"/>
                  </a:lnTo>
                  <a:lnTo>
                    <a:pt x="3017043" y="1605874"/>
                  </a:lnTo>
                  <a:lnTo>
                    <a:pt x="3006724" y="1617014"/>
                  </a:lnTo>
                  <a:lnTo>
                    <a:pt x="2997993" y="1629745"/>
                  </a:lnTo>
                  <a:lnTo>
                    <a:pt x="2989262" y="1643273"/>
                  </a:lnTo>
                  <a:lnTo>
                    <a:pt x="2982118" y="1656004"/>
                  </a:lnTo>
                  <a:lnTo>
                    <a:pt x="2975768" y="1671918"/>
                  </a:lnTo>
                  <a:lnTo>
                    <a:pt x="2971799" y="1687037"/>
                  </a:lnTo>
                  <a:lnTo>
                    <a:pt x="2970212" y="1702951"/>
                  </a:lnTo>
                  <a:lnTo>
                    <a:pt x="2968624" y="1718866"/>
                  </a:lnTo>
                  <a:lnTo>
                    <a:pt x="2970212" y="1735576"/>
                  </a:lnTo>
                  <a:lnTo>
                    <a:pt x="2971799" y="1750694"/>
                  </a:lnTo>
                  <a:lnTo>
                    <a:pt x="2975768" y="1766609"/>
                  </a:lnTo>
                  <a:lnTo>
                    <a:pt x="2982118" y="1781727"/>
                  </a:lnTo>
                  <a:lnTo>
                    <a:pt x="2989262" y="1796050"/>
                  </a:lnTo>
                  <a:lnTo>
                    <a:pt x="2997993" y="1808782"/>
                  </a:lnTo>
                  <a:lnTo>
                    <a:pt x="3006724" y="1820718"/>
                  </a:lnTo>
                  <a:lnTo>
                    <a:pt x="3017043" y="1833449"/>
                  </a:lnTo>
                  <a:lnTo>
                    <a:pt x="3029743" y="1843794"/>
                  </a:lnTo>
                  <a:lnTo>
                    <a:pt x="3041649" y="1852547"/>
                  </a:lnTo>
                  <a:lnTo>
                    <a:pt x="3055937" y="1859708"/>
                  </a:lnTo>
                  <a:lnTo>
                    <a:pt x="3070224" y="1866869"/>
                  </a:lnTo>
                  <a:lnTo>
                    <a:pt x="3084512" y="1872440"/>
                  </a:lnTo>
                  <a:lnTo>
                    <a:pt x="3101181" y="1876418"/>
                  </a:lnTo>
                  <a:lnTo>
                    <a:pt x="3117849" y="1879601"/>
                  </a:lnTo>
                  <a:lnTo>
                    <a:pt x="3133724" y="1879601"/>
                  </a:lnTo>
                  <a:lnTo>
                    <a:pt x="3151187" y="1879601"/>
                  </a:lnTo>
                  <a:lnTo>
                    <a:pt x="3167856" y="1876418"/>
                  </a:lnTo>
                  <a:lnTo>
                    <a:pt x="3184525" y="1872440"/>
                  </a:lnTo>
                  <a:lnTo>
                    <a:pt x="3198812" y="1866869"/>
                  </a:lnTo>
                  <a:lnTo>
                    <a:pt x="3213100" y="1859708"/>
                  </a:lnTo>
                  <a:lnTo>
                    <a:pt x="3227387" y="1852547"/>
                  </a:lnTo>
                  <a:lnTo>
                    <a:pt x="3239293" y="1843794"/>
                  </a:lnTo>
                  <a:lnTo>
                    <a:pt x="3251993" y="1833449"/>
                  </a:lnTo>
                  <a:lnTo>
                    <a:pt x="3262312" y="1820718"/>
                  </a:lnTo>
                  <a:lnTo>
                    <a:pt x="3271043" y="1808782"/>
                  </a:lnTo>
                  <a:lnTo>
                    <a:pt x="3279775" y="1796050"/>
                  </a:lnTo>
                  <a:lnTo>
                    <a:pt x="3286918" y="1781727"/>
                  </a:lnTo>
                  <a:lnTo>
                    <a:pt x="3293268" y="1766609"/>
                  </a:lnTo>
                  <a:lnTo>
                    <a:pt x="3297237" y="1750694"/>
                  </a:lnTo>
                  <a:lnTo>
                    <a:pt x="3298825" y="1735576"/>
                  </a:lnTo>
                  <a:lnTo>
                    <a:pt x="3300412" y="1718866"/>
                  </a:lnTo>
                  <a:lnTo>
                    <a:pt x="3298825" y="1702951"/>
                  </a:lnTo>
                  <a:lnTo>
                    <a:pt x="3297237" y="1687037"/>
                  </a:lnTo>
                  <a:lnTo>
                    <a:pt x="3293268" y="1671918"/>
                  </a:lnTo>
                  <a:lnTo>
                    <a:pt x="3286918" y="1656004"/>
                  </a:lnTo>
                  <a:lnTo>
                    <a:pt x="3279775" y="1643273"/>
                  </a:lnTo>
                  <a:lnTo>
                    <a:pt x="3271043" y="1629745"/>
                  </a:lnTo>
                  <a:lnTo>
                    <a:pt x="3262312" y="1617014"/>
                  </a:lnTo>
                  <a:lnTo>
                    <a:pt x="3251993" y="1605874"/>
                  </a:lnTo>
                  <a:lnTo>
                    <a:pt x="3239293" y="1595529"/>
                  </a:lnTo>
                  <a:lnTo>
                    <a:pt x="3227387" y="1586776"/>
                  </a:lnTo>
                  <a:lnTo>
                    <a:pt x="3213100" y="1578024"/>
                  </a:lnTo>
                  <a:lnTo>
                    <a:pt x="3198812" y="1570862"/>
                  </a:lnTo>
                  <a:lnTo>
                    <a:pt x="3184525" y="1566088"/>
                  </a:lnTo>
                  <a:lnTo>
                    <a:pt x="3167856" y="1562109"/>
                  </a:lnTo>
                  <a:lnTo>
                    <a:pt x="3151187" y="1559722"/>
                  </a:lnTo>
                  <a:close/>
                  <a:moveTo>
                    <a:pt x="2314179" y="1558926"/>
                  </a:moveTo>
                  <a:lnTo>
                    <a:pt x="2296675" y="1559722"/>
                  </a:lnTo>
                  <a:lnTo>
                    <a:pt x="2280762" y="1562109"/>
                  </a:lnTo>
                  <a:lnTo>
                    <a:pt x="2264848" y="1566088"/>
                  </a:lnTo>
                  <a:lnTo>
                    <a:pt x="2249731" y="1570862"/>
                  </a:lnTo>
                  <a:lnTo>
                    <a:pt x="2235409" y="1578024"/>
                  </a:lnTo>
                  <a:lnTo>
                    <a:pt x="2221883" y="1586776"/>
                  </a:lnTo>
                  <a:lnTo>
                    <a:pt x="2208357" y="1595529"/>
                  </a:lnTo>
                  <a:lnTo>
                    <a:pt x="2197218" y="1605874"/>
                  </a:lnTo>
                  <a:lnTo>
                    <a:pt x="2186079" y="1617014"/>
                  </a:lnTo>
                  <a:lnTo>
                    <a:pt x="2176531" y="1629745"/>
                  </a:lnTo>
                  <a:lnTo>
                    <a:pt x="2168574" y="1643273"/>
                  </a:lnTo>
                  <a:lnTo>
                    <a:pt x="2161413" y="1656004"/>
                  </a:lnTo>
                  <a:lnTo>
                    <a:pt x="2155844" y="1671918"/>
                  </a:lnTo>
                  <a:lnTo>
                    <a:pt x="2151866" y="1687037"/>
                  </a:lnTo>
                  <a:lnTo>
                    <a:pt x="2148683" y="1702951"/>
                  </a:lnTo>
                  <a:lnTo>
                    <a:pt x="2147887" y="1718866"/>
                  </a:lnTo>
                  <a:lnTo>
                    <a:pt x="2148683" y="1735576"/>
                  </a:lnTo>
                  <a:lnTo>
                    <a:pt x="2151866" y="1750694"/>
                  </a:lnTo>
                  <a:lnTo>
                    <a:pt x="2155844" y="1766609"/>
                  </a:lnTo>
                  <a:lnTo>
                    <a:pt x="2161413" y="1781727"/>
                  </a:lnTo>
                  <a:lnTo>
                    <a:pt x="2168574" y="1796050"/>
                  </a:lnTo>
                  <a:lnTo>
                    <a:pt x="2176531" y="1808782"/>
                  </a:lnTo>
                  <a:lnTo>
                    <a:pt x="2186079" y="1820718"/>
                  </a:lnTo>
                  <a:lnTo>
                    <a:pt x="2197218" y="1833449"/>
                  </a:lnTo>
                  <a:lnTo>
                    <a:pt x="2208357" y="1843794"/>
                  </a:lnTo>
                  <a:lnTo>
                    <a:pt x="2221883" y="1852547"/>
                  </a:lnTo>
                  <a:lnTo>
                    <a:pt x="2235409" y="1859708"/>
                  </a:lnTo>
                  <a:lnTo>
                    <a:pt x="2249731" y="1866869"/>
                  </a:lnTo>
                  <a:lnTo>
                    <a:pt x="2264848" y="1872440"/>
                  </a:lnTo>
                  <a:lnTo>
                    <a:pt x="2280762" y="1876418"/>
                  </a:lnTo>
                  <a:lnTo>
                    <a:pt x="2296675" y="1879601"/>
                  </a:lnTo>
                  <a:lnTo>
                    <a:pt x="2314179" y="1879601"/>
                  </a:lnTo>
                  <a:lnTo>
                    <a:pt x="2330888" y="1879601"/>
                  </a:lnTo>
                  <a:lnTo>
                    <a:pt x="2347597" y="1876418"/>
                  </a:lnTo>
                  <a:lnTo>
                    <a:pt x="2363510" y="1872440"/>
                  </a:lnTo>
                  <a:lnTo>
                    <a:pt x="2379423" y="1866869"/>
                  </a:lnTo>
                  <a:lnTo>
                    <a:pt x="2393745" y="1859708"/>
                  </a:lnTo>
                  <a:lnTo>
                    <a:pt x="2406475" y="1852547"/>
                  </a:lnTo>
                  <a:lnTo>
                    <a:pt x="2419205" y="1843794"/>
                  </a:lnTo>
                  <a:lnTo>
                    <a:pt x="2431140" y="1833449"/>
                  </a:lnTo>
                  <a:lnTo>
                    <a:pt x="2441484" y="1820718"/>
                  </a:lnTo>
                  <a:lnTo>
                    <a:pt x="2451827" y="1808782"/>
                  </a:lnTo>
                  <a:lnTo>
                    <a:pt x="2460580" y="1796050"/>
                  </a:lnTo>
                  <a:lnTo>
                    <a:pt x="2467740" y="1781727"/>
                  </a:lnTo>
                  <a:lnTo>
                    <a:pt x="2472514" y="1766609"/>
                  </a:lnTo>
                  <a:lnTo>
                    <a:pt x="2476493" y="1750694"/>
                  </a:lnTo>
                  <a:lnTo>
                    <a:pt x="2478880" y="1735576"/>
                  </a:lnTo>
                  <a:lnTo>
                    <a:pt x="2479675" y="1718866"/>
                  </a:lnTo>
                  <a:lnTo>
                    <a:pt x="2478880" y="1702951"/>
                  </a:lnTo>
                  <a:lnTo>
                    <a:pt x="2476493" y="1687037"/>
                  </a:lnTo>
                  <a:lnTo>
                    <a:pt x="2472514" y="1671918"/>
                  </a:lnTo>
                  <a:lnTo>
                    <a:pt x="2467740" y="1656004"/>
                  </a:lnTo>
                  <a:lnTo>
                    <a:pt x="2460580" y="1643273"/>
                  </a:lnTo>
                  <a:lnTo>
                    <a:pt x="2451827" y="1629745"/>
                  </a:lnTo>
                  <a:lnTo>
                    <a:pt x="2441484" y="1617014"/>
                  </a:lnTo>
                  <a:lnTo>
                    <a:pt x="2431140" y="1605874"/>
                  </a:lnTo>
                  <a:lnTo>
                    <a:pt x="2419205" y="1595529"/>
                  </a:lnTo>
                  <a:lnTo>
                    <a:pt x="2406475" y="1586776"/>
                  </a:lnTo>
                  <a:lnTo>
                    <a:pt x="2393745" y="1578024"/>
                  </a:lnTo>
                  <a:lnTo>
                    <a:pt x="2379423" y="1570862"/>
                  </a:lnTo>
                  <a:lnTo>
                    <a:pt x="2363510" y="1566088"/>
                  </a:lnTo>
                  <a:lnTo>
                    <a:pt x="2347597" y="1562109"/>
                  </a:lnTo>
                  <a:lnTo>
                    <a:pt x="2330888" y="1559722"/>
                  </a:lnTo>
                  <a:close/>
                  <a:moveTo>
                    <a:pt x="2694781" y="1073151"/>
                  </a:moveTo>
                  <a:lnTo>
                    <a:pt x="2725737" y="1073151"/>
                  </a:lnTo>
                  <a:lnTo>
                    <a:pt x="2755106" y="1073151"/>
                  </a:lnTo>
                  <a:lnTo>
                    <a:pt x="2786062" y="1074739"/>
                  </a:lnTo>
                  <a:lnTo>
                    <a:pt x="2816224" y="1076326"/>
                  </a:lnTo>
                  <a:lnTo>
                    <a:pt x="2845593" y="1078708"/>
                  </a:lnTo>
                  <a:lnTo>
                    <a:pt x="2874962" y="1081883"/>
                  </a:lnTo>
                  <a:lnTo>
                    <a:pt x="2905124" y="1085058"/>
                  </a:lnTo>
                  <a:lnTo>
                    <a:pt x="2933699" y="1089026"/>
                  </a:lnTo>
                  <a:lnTo>
                    <a:pt x="2962274" y="1092995"/>
                  </a:lnTo>
                  <a:lnTo>
                    <a:pt x="2990849" y="1099345"/>
                  </a:lnTo>
                  <a:lnTo>
                    <a:pt x="3020218" y="1104108"/>
                  </a:lnTo>
                  <a:lnTo>
                    <a:pt x="3074987" y="1117601"/>
                  </a:lnTo>
                  <a:lnTo>
                    <a:pt x="3130550" y="1132683"/>
                  </a:lnTo>
                  <a:lnTo>
                    <a:pt x="3183731" y="1150145"/>
                  </a:lnTo>
                  <a:lnTo>
                    <a:pt x="3236118" y="1170783"/>
                  </a:lnTo>
                  <a:lnTo>
                    <a:pt x="3287712" y="1192214"/>
                  </a:lnTo>
                  <a:lnTo>
                    <a:pt x="3336925" y="1216026"/>
                  </a:lnTo>
                  <a:lnTo>
                    <a:pt x="3383756" y="1241426"/>
                  </a:lnTo>
                  <a:lnTo>
                    <a:pt x="3429793" y="1269208"/>
                  </a:lnTo>
                  <a:lnTo>
                    <a:pt x="3475037" y="1297783"/>
                  </a:lnTo>
                  <a:lnTo>
                    <a:pt x="3517106" y="1329533"/>
                  </a:lnTo>
                  <a:lnTo>
                    <a:pt x="3558381" y="1361283"/>
                  </a:lnTo>
                  <a:lnTo>
                    <a:pt x="3597275" y="1396208"/>
                  </a:lnTo>
                  <a:lnTo>
                    <a:pt x="3616325" y="1413670"/>
                  </a:lnTo>
                  <a:lnTo>
                    <a:pt x="3633787" y="1432720"/>
                  </a:lnTo>
                  <a:lnTo>
                    <a:pt x="3652837" y="1450976"/>
                  </a:lnTo>
                  <a:lnTo>
                    <a:pt x="3670300" y="1469233"/>
                  </a:lnTo>
                  <a:lnTo>
                    <a:pt x="3686175" y="1489076"/>
                  </a:lnTo>
                  <a:lnTo>
                    <a:pt x="3702843" y="1508126"/>
                  </a:lnTo>
                  <a:lnTo>
                    <a:pt x="3717925" y="1527970"/>
                  </a:lnTo>
                  <a:lnTo>
                    <a:pt x="3732212" y="1548608"/>
                  </a:lnTo>
                  <a:lnTo>
                    <a:pt x="3748087" y="1568451"/>
                  </a:lnTo>
                  <a:lnTo>
                    <a:pt x="3761581" y="1589089"/>
                  </a:lnTo>
                  <a:lnTo>
                    <a:pt x="3774281" y="1609726"/>
                  </a:lnTo>
                  <a:lnTo>
                    <a:pt x="3787775" y="1631158"/>
                  </a:lnTo>
                  <a:lnTo>
                    <a:pt x="3798887" y="1652589"/>
                  </a:lnTo>
                  <a:lnTo>
                    <a:pt x="3811587" y="1675608"/>
                  </a:lnTo>
                  <a:lnTo>
                    <a:pt x="3821906" y="1697832"/>
                  </a:lnTo>
                  <a:lnTo>
                    <a:pt x="3832225" y="1720851"/>
                  </a:lnTo>
                  <a:lnTo>
                    <a:pt x="3840956" y="1743076"/>
                  </a:lnTo>
                  <a:lnTo>
                    <a:pt x="3850481" y="1765301"/>
                  </a:lnTo>
                  <a:lnTo>
                    <a:pt x="3858418" y="1789114"/>
                  </a:lnTo>
                  <a:lnTo>
                    <a:pt x="3867150" y="1812926"/>
                  </a:lnTo>
                  <a:lnTo>
                    <a:pt x="3872706" y="1836739"/>
                  </a:lnTo>
                  <a:lnTo>
                    <a:pt x="3879056" y="1859757"/>
                  </a:lnTo>
                  <a:lnTo>
                    <a:pt x="3885406" y="1884364"/>
                  </a:lnTo>
                  <a:lnTo>
                    <a:pt x="3890168" y="1908970"/>
                  </a:lnTo>
                  <a:lnTo>
                    <a:pt x="3894137" y="1933576"/>
                  </a:lnTo>
                  <a:lnTo>
                    <a:pt x="3897312" y="1958182"/>
                  </a:lnTo>
                  <a:lnTo>
                    <a:pt x="3899693" y="1982789"/>
                  </a:lnTo>
                  <a:lnTo>
                    <a:pt x="3902075" y="2008983"/>
                  </a:lnTo>
                  <a:lnTo>
                    <a:pt x="3902868" y="2033589"/>
                  </a:lnTo>
                  <a:lnTo>
                    <a:pt x="3903662" y="2058989"/>
                  </a:lnTo>
                  <a:lnTo>
                    <a:pt x="3902868" y="2088357"/>
                  </a:lnTo>
                  <a:lnTo>
                    <a:pt x="3902075" y="2118520"/>
                  </a:lnTo>
                  <a:lnTo>
                    <a:pt x="3898900" y="2147889"/>
                  </a:lnTo>
                  <a:lnTo>
                    <a:pt x="3895725" y="2176464"/>
                  </a:lnTo>
                  <a:lnTo>
                    <a:pt x="3890168" y="2205833"/>
                  </a:lnTo>
                  <a:lnTo>
                    <a:pt x="3885406" y="2234407"/>
                  </a:lnTo>
                  <a:lnTo>
                    <a:pt x="3878262" y="2262983"/>
                  </a:lnTo>
                  <a:lnTo>
                    <a:pt x="3871118" y="2290764"/>
                  </a:lnTo>
                  <a:lnTo>
                    <a:pt x="3862387" y="2318545"/>
                  </a:lnTo>
                  <a:lnTo>
                    <a:pt x="3852862" y="2346326"/>
                  </a:lnTo>
                  <a:lnTo>
                    <a:pt x="3842543" y="2372520"/>
                  </a:lnTo>
                  <a:lnTo>
                    <a:pt x="3830637" y="2399507"/>
                  </a:lnTo>
                  <a:lnTo>
                    <a:pt x="3819525" y="2425701"/>
                  </a:lnTo>
                  <a:lnTo>
                    <a:pt x="3806031" y="2451895"/>
                  </a:lnTo>
                  <a:lnTo>
                    <a:pt x="3791743" y="2477295"/>
                  </a:lnTo>
                  <a:lnTo>
                    <a:pt x="3777456" y="2502695"/>
                  </a:lnTo>
                  <a:lnTo>
                    <a:pt x="3762375" y="2527301"/>
                  </a:lnTo>
                  <a:lnTo>
                    <a:pt x="3745706" y="2551908"/>
                  </a:lnTo>
                  <a:lnTo>
                    <a:pt x="3728243" y="2575720"/>
                  </a:lnTo>
                  <a:lnTo>
                    <a:pt x="3710781" y="2599533"/>
                  </a:lnTo>
                  <a:lnTo>
                    <a:pt x="3692525" y="2621758"/>
                  </a:lnTo>
                  <a:lnTo>
                    <a:pt x="3672681" y="2643983"/>
                  </a:lnTo>
                  <a:lnTo>
                    <a:pt x="3652837" y="2667001"/>
                  </a:lnTo>
                  <a:lnTo>
                    <a:pt x="3632200" y="2688433"/>
                  </a:lnTo>
                  <a:lnTo>
                    <a:pt x="3610768" y="2709864"/>
                  </a:lnTo>
                  <a:lnTo>
                    <a:pt x="3587750" y="2730501"/>
                  </a:lnTo>
                  <a:lnTo>
                    <a:pt x="3565525" y="2749551"/>
                  </a:lnTo>
                  <a:lnTo>
                    <a:pt x="3541712" y="2769395"/>
                  </a:lnTo>
                  <a:lnTo>
                    <a:pt x="3517106" y="2789239"/>
                  </a:lnTo>
                  <a:lnTo>
                    <a:pt x="3492500" y="2806701"/>
                  </a:lnTo>
                  <a:lnTo>
                    <a:pt x="3467100" y="2824958"/>
                  </a:lnTo>
                  <a:lnTo>
                    <a:pt x="3441700" y="2842420"/>
                  </a:lnTo>
                  <a:lnTo>
                    <a:pt x="3429793" y="2847976"/>
                  </a:lnTo>
                  <a:lnTo>
                    <a:pt x="3544093" y="3205164"/>
                  </a:lnTo>
                  <a:lnTo>
                    <a:pt x="3118643" y="2987677"/>
                  </a:lnTo>
                  <a:lnTo>
                    <a:pt x="3098006" y="2994027"/>
                  </a:lnTo>
                  <a:lnTo>
                    <a:pt x="3053556" y="3005139"/>
                  </a:lnTo>
                  <a:lnTo>
                    <a:pt x="3008312" y="3015458"/>
                  </a:lnTo>
                  <a:lnTo>
                    <a:pt x="2963862" y="3024983"/>
                  </a:lnTo>
                  <a:lnTo>
                    <a:pt x="2916237" y="3032127"/>
                  </a:lnTo>
                  <a:lnTo>
                    <a:pt x="2870199" y="3036889"/>
                  </a:lnTo>
                  <a:lnTo>
                    <a:pt x="2821781" y="3040858"/>
                  </a:lnTo>
                  <a:lnTo>
                    <a:pt x="2774156" y="3043239"/>
                  </a:lnTo>
                  <a:lnTo>
                    <a:pt x="2725737" y="3044033"/>
                  </a:lnTo>
                  <a:lnTo>
                    <a:pt x="2694781" y="3044033"/>
                  </a:lnTo>
                  <a:lnTo>
                    <a:pt x="2665412" y="3043239"/>
                  </a:lnTo>
                  <a:lnTo>
                    <a:pt x="2634456" y="3040858"/>
                  </a:lnTo>
                  <a:lnTo>
                    <a:pt x="2604293" y="3039270"/>
                  </a:lnTo>
                  <a:lnTo>
                    <a:pt x="2574924" y="3036095"/>
                  </a:lnTo>
                  <a:lnTo>
                    <a:pt x="2546349" y="3032920"/>
                  </a:lnTo>
                  <a:lnTo>
                    <a:pt x="2516187" y="3028951"/>
                  </a:lnTo>
                  <a:lnTo>
                    <a:pt x="2487612" y="3024983"/>
                  </a:lnTo>
                  <a:lnTo>
                    <a:pt x="2459037" y="3019427"/>
                  </a:lnTo>
                  <a:lnTo>
                    <a:pt x="2431256" y="3013077"/>
                  </a:lnTo>
                  <a:lnTo>
                    <a:pt x="2374899" y="3000377"/>
                  </a:lnTo>
                  <a:lnTo>
                    <a:pt x="2320924" y="2984501"/>
                  </a:lnTo>
                  <a:lnTo>
                    <a:pt x="2266156" y="2967039"/>
                  </a:lnTo>
                  <a:lnTo>
                    <a:pt x="2215356" y="2946401"/>
                  </a:lnTo>
                  <a:lnTo>
                    <a:pt x="2163762" y="2924970"/>
                  </a:lnTo>
                  <a:lnTo>
                    <a:pt x="2114549" y="2901951"/>
                  </a:lnTo>
                  <a:lnTo>
                    <a:pt x="2066131" y="2875758"/>
                  </a:lnTo>
                  <a:lnTo>
                    <a:pt x="2020093" y="2847976"/>
                  </a:lnTo>
                  <a:lnTo>
                    <a:pt x="1976437" y="2819401"/>
                  </a:lnTo>
                  <a:lnTo>
                    <a:pt x="1932781" y="2789239"/>
                  </a:lnTo>
                  <a:lnTo>
                    <a:pt x="1892299" y="2755901"/>
                  </a:lnTo>
                  <a:lnTo>
                    <a:pt x="1853406" y="2720976"/>
                  </a:lnTo>
                  <a:lnTo>
                    <a:pt x="1834356" y="2703514"/>
                  </a:lnTo>
                  <a:lnTo>
                    <a:pt x="1816099" y="2685258"/>
                  </a:lnTo>
                  <a:lnTo>
                    <a:pt x="1798637" y="2667001"/>
                  </a:lnTo>
                  <a:lnTo>
                    <a:pt x="1781174" y="2648745"/>
                  </a:lnTo>
                  <a:lnTo>
                    <a:pt x="1763712" y="2628901"/>
                  </a:lnTo>
                  <a:lnTo>
                    <a:pt x="1748631" y="2609058"/>
                  </a:lnTo>
                  <a:lnTo>
                    <a:pt x="1731962" y="2590008"/>
                  </a:lnTo>
                  <a:lnTo>
                    <a:pt x="1717674" y="2569370"/>
                  </a:lnTo>
                  <a:lnTo>
                    <a:pt x="1703387" y="2548733"/>
                  </a:lnTo>
                  <a:lnTo>
                    <a:pt x="1689099" y="2528095"/>
                  </a:lnTo>
                  <a:lnTo>
                    <a:pt x="1675606" y="2508251"/>
                  </a:lnTo>
                  <a:lnTo>
                    <a:pt x="1663699" y="2486026"/>
                  </a:lnTo>
                  <a:lnTo>
                    <a:pt x="1650999" y="2464595"/>
                  </a:lnTo>
                  <a:lnTo>
                    <a:pt x="1639887" y="2442370"/>
                  </a:lnTo>
                  <a:lnTo>
                    <a:pt x="1628774" y="2420145"/>
                  </a:lnTo>
                  <a:lnTo>
                    <a:pt x="1618456" y="2397126"/>
                  </a:lnTo>
                  <a:lnTo>
                    <a:pt x="1608931" y="2374901"/>
                  </a:lnTo>
                  <a:lnTo>
                    <a:pt x="1600199" y="2351883"/>
                  </a:lnTo>
                  <a:lnTo>
                    <a:pt x="1591468" y="2328864"/>
                  </a:lnTo>
                  <a:lnTo>
                    <a:pt x="1584324" y="2305051"/>
                  </a:lnTo>
                  <a:lnTo>
                    <a:pt x="1577181" y="2281239"/>
                  </a:lnTo>
                  <a:lnTo>
                    <a:pt x="1570831" y="2257426"/>
                  </a:lnTo>
                  <a:lnTo>
                    <a:pt x="1565274" y="2232820"/>
                  </a:lnTo>
                  <a:lnTo>
                    <a:pt x="1560512" y="2208214"/>
                  </a:lnTo>
                  <a:lnTo>
                    <a:pt x="1556543" y="2183607"/>
                  </a:lnTo>
                  <a:lnTo>
                    <a:pt x="1552574" y="2159001"/>
                  </a:lnTo>
                  <a:lnTo>
                    <a:pt x="1550987" y="2134395"/>
                  </a:lnTo>
                  <a:lnTo>
                    <a:pt x="1548606" y="2108995"/>
                  </a:lnTo>
                  <a:lnTo>
                    <a:pt x="1547812" y="2084389"/>
                  </a:lnTo>
                  <a:lnTo>
                    <a:pt x="1546224" y="2058989"/>
                  </a:lnTo>
                  <a:lnTo>
                    <a:pt x="1547812" y="2033589"/>
                  </a:lnTo>
                  <a:lnTo>
                    <a:pt x="1548606" y="2008983"/>
                  </a:lnTo>
                  <a:lnTo>
                    <a:pt x="1550987" y="1982789"/>
                  </a:lnTo>
                  <a:lnTo>
                    <a:pt x="1552574" y="1958182"/>
                  </a:lnTo>
                  <a:lnTo>
                    <a:pt x="1556543" y="1933576"/>
                  </a:lnTo>
                  <a:lnTo>
                    <a:pt x="1560512" y="1908970"/>
                  </a:lnTo>
                  <a:lnTo>
                    <a:pt x="1565274" y="1884364"/>
                  </a:lnTo>
                  <a:lnTo>
                    <a:pt x="1570831" y="1859757"/>
                  </a:lnTo>
                  <a:lnTo>
                    <a:pt x="1577181" y="1836739"/>
                  </a:lnTo>
                  <a:lnTo>
                    <a:pt x="1584324" y="1812926"/>
                  </a:lnTo>
                  <a:lnTo>
                    <a:pt x="1591468" y="1789114"/>
                  </a:lnTo>
                  <a:lnTo>
                    <a:pt x="1600199" y="1765301"/>
                  </a:lnTo>
                  <a:lnTo>
                    <a:pt x="1608931" y="1743076"/>
                  </a:lnTo>
                  <a:lnTo>
                    <a:pt x="1618456" y="1720851"/>
                  </a:lnTo>
                  <a:lnTo>
                    <a:pt x="1628774" y="1697832"/>
                  </a:lnTo>
                  <a:lnTo>
                    <a:pt x="1639887" y="1675608"/>
                  </a:lnTo>
                  <a:lnTo>
                    <a:pt x="1650999" y="1652589"/>
                  </a:lnTo>
                  <a:lnTo>
                    <a:pt x="1663699" y="1631158"/>
                  </a:lnTo>
                  <a:lnTo>
                    <a:pt x="1675606" y="1609726"/>
                  </a:lnTo>
                  <a:lnTo>
                    <a:pt x="1689099" y="1589089"/>
                  </a:lnTo>
                  <a:lnTo>
                    <a:pt x="1703387" y="1568451"/>
                  </a:lnTo>
                  <a:lnTo>
                    <a:pt x="1717674" y="1548608"/>
                  </a:lnTo>
                  <a:lnTo>
                    <a:pt x="1731962" y="1527970"/>
                  </a:lnTo>
                  <a:lnTo>
                    <a:pt x="1748631" y="1508126"/>
                  </a:lnTo>
                  <a:lnTo>
                    <a:pt x="1763712" y="1489076"/>
                  </a:lnTo>
                  <a:lnTo>
                    <a:pt x="1781174" y="1469233"/>
                  </a:lnTo>
                  <a:lnTo>
                    <a:pt x="1798637" y="1450976"/>
                  </a:lnTo>
                  <a:lnTo>
                    <a:pt x="1816099" y="1432720"/>
                  </a:lnTo>
                  <a:lnTo>
                    <a:pt x="1834356" y="1413670"/>
                  </a:lnTo>
                  <a:lnTo>
                    <a:pt x="1853406" y="1396208"/>
                  </a:lnTo>
                  <a:lnTo>
                    <a:pt x="1892299" y="1361283"/>
                  </a:lnTo>
                  <a:lnTo>
                    <a:pt x="1932781" y="1329533"/>
                  </a:lnTo>
                  <a:lnTo>
                    <a:pt x="1976437" y="1297783"/>
                  </a:lnTo>
                  <a:lnTo>
                    <a:pt x="2020093" y="1269208"/>
                  </a:lnTo>
                  <a:lnTo>
                    <a:pt x="2066131" y="1241426"/>
                  </a:lnTo>
                  <a:lnTo>
                    <a:pt x="2114549" y="1216026"/>
                  </a:lnTo>
                  <a:lnTo>
                    <a:pt x="2163762" y="1192214"/>
                  </a:lnTo>
                  <a:lnTo>
                    <a:pt x="2215356" y="1170783"/>
                  </a:lnTo>
                  <a:lnTo>
                    <a:pt x="2266156" y="1150145"/>
                  </a:lnTo>
                  <a:lnTo>
                    <a:pt x="2320924" y="1132683"/>
                  </a:lnTo>
                  <a:lnTo>
                    <a:pt x="2374899" y="1117601"/>
                  </a:lnTo>
                  <a:lnTo>
                    <a:pt x="2431256" y="1104108"/>
                  </a:lnTo>
                  <a:lnTo>
                    <a:pt x="2459037" y="1099345"/>
                  </a:lnTo>
                  <a:lnTo>
                    <a:pt x="2487612" y="1092995"/>
                  </a:lnTo>
                  <a:lnTo>
                    <a:pt x="2516187" y="1089026"/>
                  </a:lnTo>
                  <a:lnTo>
                    <a:pt x="2546349" y="1085058"/>
                  </a:lnTo>
                  <a:lnTo>
                    <a:pt x="2574924" y="1081883"/>
                  </a:lnTo>
                  <a:lnTo>
                    <a:pt x="2604293" y="1078708"/>
                  </a:lnTo>
                  <a:lnTo>
                    <a:pt x="2634456" y="1076326"/>
                  </a:lnTo>
                  <a:lnTo>
                    <a:pt x="2665412" y="1074739"/>
                  </a:lnTo>
                  <a:close/>
                  <a:moveTo>
                    <a:pt x="1880393" y="574675"/>
                  </a:moveTo>
                  <a:lnTo>
                    <a:pt x="1859756" y="575469"/>
                  </a:lnTo>
                  <a:lnTo>
                    <a:pt x="1839912" y="578644"/>
                  </a:lnTo>
                  <a:lnTo>
                    <a:pt x="1821656" y="582613"/>
                  </a:lnTo>
                  <a:lnTo>
                    <a:pt x="1803400" y="589757"/>
                  </a:lnTo>
                  <a:lnTo>
                    <a:pt x="1785937" y="596900"/>
                  </a:lnTo>
                  <a:lnTo>
                    <a:pt x="1770062" y="607219"/>
                  </a:lnTo>
                  <a:lnTo>
                    <a:pt x="1754981" y="617538"/>
                  </a:lnTo>
                  <a:lnTo>
                    <a:pt x="1740693" y="629444"/>
                  </a:lnTo>
                  <a:lnTo>
                    <a:pt x="1727993" y="642938"/>
                  </a:lnTo>
                  <a:lnTo>
                    <a:pt x="1716881" y="658813"/>
                  </a:lnTo>
                  <a:lnTo>
                    <a:pt x="1708150" y="673894"/>
                  </a:lnTo>
                  <a:lnTo>
                    <a:pt x="1699418" y="690563"/>
                  </a:lnTo>
                  <a:lnTo>
                    <a:pt x="1692275" y="708025"/>
                  </a:lnTo>
                  <a:lnTo>
                    <a:pt x="1687512" y="726282"/>
                  </a:lnTo>
                  <a:lnTo>
                    <a:pt x="1685131" y="744538"/>
                  </a:lnTo>
                  <a:lnTo>
                    <a:pt x="1684337" y="764382"/>
                  </a:lnTo>
                  <a:lnTo>
                    <a:pt x="1685131" y="783432"/>
                  </a:lnTo>
                  <a:lnTo>
                    <a:pt x="1687512" y="801688"/>
                  </a:lnTo>
                  <a:lnTo>
                    <a:pt x="1692275" y="820738"/>
                  </a:lnTo>
                  <a:lnTo>
                    <a:pt x="1699418" y="838201"/>
                  </a:lnTo>
                  <a:lnTo>
                    <a:pt x="1708150" y="854076"/>
                  </a:lnTo>
                  <a:lnTo>
                    <a:pt x="1716881" y="869951"/>
                  </a:lnTo>
                  <a:lnTo>
                    <a:pt x="1727993" y="885032"/>
                  </a:lnTo>
                  <a:lnTo>
                    <a:pt x="1740693" y="898526"/>
                  </a:lnTo>
                  <a:lnTo>
                    <a:pt x="1754981" y="910432"/>
                  </a:lnTo>
                  <a:lnTo>
                    <a:pt x="1770062" y="920751"/>
                  </a:lnTo>
                  <a:lnTo>
                    <a:pt x="1785937" y="931069"/>
                  </a:lnTo>
                  <a:lnTo>
                    <a:pt x="1803400" y="939801"/>
                  </a:lnTo>
                  <a:lnTo>
                    <a:pt x="1821656" y="945357"/>
                  </a:lnTo>
                  <a:lnTo>
                    <a:pt x="1839912" y="949326"/>
                  </a:lnTo>
                  <a:lnTo>
                    <a:pt x="1859756" y="952501"/>
                  </a:lnTo>
                  <a:lnTo>
                    <a:pt x="1880393" y="954088"/>
                  </a:lnTo>
                  <a:lnTo>
                    <a:pt x="1899443" y="952501"/>
                  </a:lnTo>
                  <a:lnTo>
                    <a:pt x="1919287" y="949326"/>
                  </a:lnTo>
                  <a:lnTo>
                    <a:pt x="1937543" y="945357"/>
                  </a:lnTo>
                  <a:lnTo>
                    <a:pt x="1955800" y="939801"/>
                  </a:lnTo>
                  <a:lnTo>
                    <a:pt x="1973262" y="931069"/>
                  </a:lnTo>
                  <a:lnTo>
                    <a:pt x="1988343" y="920751"/>
                  </a:lnTo>
                  <a:lnTo>
                    <a:pt x="2004218" y="910432"/>
                  </a:lnTo>
                  <a:lnTo>
                    <a:pt x="2018506" y="898526"/>
                  </a:lnTo>
                  <a:lnTo>
                    <a:pt x="2030412" y="885032"/>
                  </a:lnTo>
                  <a:lnTo>
                    <a:pt x="2042318" y="869951"/>
                  </a:lnTo>
                  <a:lnTo>
                    <a:pt x="2051050" y="854076"/>
                  </a:lnTo>
                  <a:lnTo>
                    <a:pt x="2059781" y="838201"/>
                  </a:lnTo>
                  <a:lnTo>
                    <a:pt x="2066925" y="820738"/>
                  </a:lnTo>
                  <a:lnTo>
                    <a:pt x="2071687" y="801688"/>
                  </a:lnTo>
                  <a:lnTo>
                    <a:pt x="2074068" y="783432"/>
                  </a:lnTo>
                  <a:lnTo>
                    <a:pt x="2074862" y="764382"/>
                  </a:lnTo>
                  <a:lnTo>
                    <a:pt x="2074068" y="744538"/>
                  </a:lnTo>
                  <a:lnTo>
                    <a:pt x="2071687" y="726282"/>
                  </a:lnTo>
                  <a:lnTo>
                    <a:pt x="2066925" y="708025"/>
                  </a:lnTo>
                  <a:lnTo>
                    <a:pt x="2059781" y="690563"/>
                  </a:lnTo>
                  <a:lnTo>
                    <a:pt x="2051050" y="673894"/>
                  </a:lnTo>
                  <a:lnTo>
                    <a:pt x="2042318" y="658813"/>
                  </a:lnTo>
                  <a:lnTo>
                    <a:pt x="2030412" y="642938"/>
                  </a:lnTo>
                  <a:lnTo>
                    <a:pt x="2018506" y="629444"/>
                  </a:lnTo>
                  <a:lnTo>
                    <a:pt x="2004218" y="617538"/>
                  </a:lnTo>
                  <a:lnTo>
                    <a:pt x="1988343" y="607219"/>
                  </a:lnTo>
                  <a:lnTo>
                    <a:pt x="1973262" y="596900"/>
                  </a:lnTo>
                  <a:lnTo>
                    <a:pt x="1955800" y="589757"/>
                  </a:lnTo>
                  <a:lnTo>
                    <a:pt x="1937543" y="582613"/>
                  </a:lnTo>
                  <a:lnTo>
                    <a:pt x="1919287" y="578644"/>
                  </a:lnTo>
                  <a:lnTo>
                    <a:pt x="1899443" y="575469"/>
                  </a:lnTo>
                  <a:close/>
                  <a:moveTo>
                    <a:pt x="908446" y="574675"/>
                  </a:moveTo>
                  <a:lnTo>
                    <a:pt x="887767" y="575469"/>
                  </a:lnTo>
                  <a:lnTo>
                    <a:pt x="868678" y="578644"/>
                  </a:lnTo>
                  <a:lnTo>
                    <a:pt x="850385" y="582613"/>
                  </a:lnTo>
                  <a:lnTo>
                    <a:pt x="831296" y="589757"/>
                  </a:lnTo>
                  <a:lnTo>
                    <a:pt x="815389" y="596900"/>
                  </a:lnTo>
                  <a:lnTo>
                    <a:pt x="798686" y="607219"/>
                  </a:lnTo>
                  <a:lnTo>
                    <a:pt x="783574" y="617538"/>
                  </a:lnTo>
                  <a:lnTo>
                    <a:pt x="770053" y="629444"/>
                  </a:lnTo>
                  <a:lnTo>
                    <a:pt x="756532" y="642938"/>
                  </a:lnTo>
                  <a:lnTo>
                    <a:pt x="745397" y="658813"/>
                  </a:lnTo>
                  <a:lnTo>
                    <a:pt x="735853" y="673894"/>
                  </a:lnTo>
                  <a:lnTo>
                    <a:pt x="727899" y="690563"/>
                  </a:lnTo>
                  <a:lnTo>
                    <a:pt x="720741" y="708025"/>
                  </a:lnTo>
                  <a:lnTo>
                    <a:pt x="716764" y="726282"/>
                  </a:lnTo>
                  <a:lnTo>
                    <a:pt x="713583" y="744538"/>
                  </a:lnTo>
                  <a:lnTo>
                    <a:pt x="712787" y="764382"/>
                  </a:lnTo>
                  <a:lnTo>
                    <a:pt x="713583" y="783432"/>
                  </a:lnTo>
                  <a:lnTo>
                    <a:pt x="716764" y="801688"/>
                  </a:lnTo>
                  <a:lnTo>
                    <a:pt x="720741" y="820738"/>
                  </a:lnTo>
                  <a:lnTo>
                    <a:pt x="727899" y="838201"/>
                  </a:lnTo>
                  <a:lnTo>
                    <a:pt x="735853" y="854076"/>
                  </a:lnTo>
                  <a:lnTo>
                    <a:pt x="745397" y="869951"/>
                  </a:lnTo>
                  <a:lnTo>
                    <a:pt x="756532" y="885032"/>
                  </a:lnTo>
                  <a:lnTo>
                    <a:pt x="770053" y="898526"/>
                  </a:lnTo>
                  <a:lnTo>
                    <a:pt x="783574" y="910432"/>
                  </a:lnTo>
                  <a:lnTo>
                    <a:pt x="798686" y="920751"/>
                  </a:lnTo>
                  <a:lnTo>
                    <a:pt x="815389" y="931069"/>
                  </a:lnTo>
                  <a:lnTo>
                    <a:pt x="831296" y="939801"/>
                  </a:lnTo>
                  <a:lnTo>
                    <a:pt x="850385" y="945357"/>
                  </a:lnTo>
                  <a:lnTo>
                    <a:pt x="868678" y="949326"/>
                  </a:lnTo>
                  <a:lnTo>
                    <a:pt x="887767" y="952501"/>
                  </a:lnTo>
                  <a:lnTo>
                    <a:pt x="908446" y="954088"/>
                  </a:lnTo>
                  <a:lnTo>
                    <a:pt x="928330" y="952501"/>
                  </a:lnTo>
                  <a:lnTo>
                    <a:pt x="947419" y="949326"/>
                  </a:lnTo>
                  <a:lnTo>
                    <a:pt x="967303" y="945357"/>
                  </a:lnTo>
                  <a:lnTo>
                    <a:pt x="984801" y="939801"/>
                  </a:lnTo>
                  <a:lnTo>
                    <a:pt x="1002299" y="931069"/>
                  </a:lnTo>
                  <a:lnTo>
                    <a:pt x="1018206" y="920751"/>
                  </a:lnTo>
                  <a:lnTo>
                    <a:pt x="1033318" y="910432"/>
                  </a:lnTo>
                  <a:lnTo>
                    <a:pt x="1047634" y="898526"/>
                  </a:lnTo>
                  <a:lnTo>
                    <a:pt x="1059565" y="885032"/>
                  </a:lnTo>
                  <a:lnTo>
                    <a:pt x="1070700" y="869951"/>
                  </a:lnTo>
                  <a:lnTo>
                    <a:pt x="1081039" y="854076"/>
                  </a:lnTo>
                  <a:lnTo>
                    <a:pt x="1089788" y="838201"/>
                  </a:lnTo>
                  <a:lnTo>
                    <a:pt x="1095356" y="820738"/>
                  </a:lnTo>
                  <a:lnTo>
                    <a:pt x="1100923" y="801688"/>
                  </a:lnTo>
                  <a:lnTo>
                    <a:pt x="1104105" y="783432"/>
                  </a:lnTo>
                  <a:lnTo>
                    <a:pt x="1104900" y="764382"/>
                  </a:lnTo>
                  <a:lnTo>
                    <a:pt x="1104105" y="744538"/>
                  </a:lnTo>
                  <a:lnTo>
                    <a:pt x="1100923" y="726282"/>
                  </a:lnTo>
                  <a:lnTo>
                    <a:pt x="1095356" y="708025"/>
                  </a:lnTo>
                  <a:lnTo>
                    <a:pt x="1089788" y="690563"/>
                  </a:lnTo>
                  <a:lnTo>
                    <a:pt x="1081039" y="673894"/>
                  </a:lnTo>
                  <a:lnTo>
                    <a:pt x="1070700" y="658813"/>
                  </a:lnTo>
                  <a:lnTo>
                    <a:pt x="1059565" y="642938"/>
                  </a:lnTo>
                  <a:lnTo>
                    <a:pt x="1047634" y="629444"/>
                  </a:lnTo>
                  <a:lnTo>
                    <a:pt x="1033318" y="617538"/>
                  </a:lnTo>
                  <a:lnTo>
                    <a:pt x="1018206" y="607219"/>
                  </a:lnTo>
                  <a:lnTo>
                    <a:pt x="1002299" y="596900"/>
                  </a:lnTo>
                  <a:lnTo>
                    <a:pt x="984801" y="589757"/>
                  </a:lnTo>
                  <a:lnTo>
                    <a:pt x="967303" y="582613"/>
                  </a:lnTo>
                  <a:lnTo>
                    <a:pt x="947419" y="578644"/>
                  </a:lnTo>
                  <a:lnTo>
                    <a:pt x="928330" y="575469"/>
                  </a:lnTo>
                  <a:close/>
                  <a:moveTo>
                    <a:pt x="1394220" y="0"/>
                  </a:moveTo>
                  <a:lnTo>
                    <a:pt x="1427548" y="0"/>
                  </a:lnTo>
                  <a:lnTo>
                    <a:pt x="1460083" y="794"/>
                  </a:lnTo>
                  <a:lnTo>
                    <a:pt x="1491823" y="3174"/>
                  </a:lnTo>
                  <a:lnTo>
                    <a:pt x="1523564" y="4761"/>
                  </a:lnTo>
                  <a:lnTo>
                    <a:pt x="1587046" y="11109"/>
                  </a:lnTo>
                  <a:lnTo>
                    <a:pt x="1649735" y="19838"/>
                  </a:lnTo>
                  <a:lnTo>
                    <a:pt x="1710836" y="30947"/>
                  </a:lnTo>
                  <a:lnTo>
                    <a:pt x="1771937" y="42849"/>
                  </a:lnTo>
                  <a:lnTo>
                    <a:pt x="1831451" y="58719"/>
                  </a:lnTo>
                  <a:lnTo>
                    <a:pt x="1889379" y="76176"/>
                  </a:lnTo>
                  <a:lnTo>
                    <a:pt x="1946512" y="95220"/>
                  </a:lnTo>
                  <a:lnTo>
                    <a:pt x="2002059" y="116645"/>
                  </a:lnTo>
                  <a:lnTo>
                    <a:pt x="2056812" y="140450"/>
                  </a:lnTo>
                  <a:lnTo>
                    <a:pt x="2109978" y="165048"/>
                  </a:lnTo>
                  <a:lnTo>
                    <a:pt x="2160763" y="192821"/>
                  </a:lnTo>
                  <a:lnTo>
                    <a:pt x="2211549" y="221387"/>
                  </a:lnTo>
                  <a:lnTo>
                    <a:pt x="2259160" y="252333"/>
                  </a:lnTo>
                  <a:lnTo>
                    <a:pt x="2306772" y="284073"/>
                  </a:lnTo>
                  <a:lnTo>
                    <a:pt x="2352002" y="318987"/>
                  </a:lnTo>
                  <a:lnTo>
                    <a:pt x="2394853" y="353901"/>
                  </a:lnTo>
                  <a:lnTo>
                    <a:pt x="2436116" y="390402"/>
                  </a:lnTo>
                  <a:lnTo>
                    <a:pt x="2475792" y="429284"/>
                  </a:lnTo>
                  <a:lnTo>
                    <a:pt x="2513088" y="469753"/>
                  </a:lnTo>
                  <a:lnTo>
                    <a:pt x="2531339" y="489590"/>
                  </a:lnTo>
                  <a:lnTo>
                    <a:pt x="2547209" y="510221"/>
                  </a:lnTo>
                  <a:lnTo>
                    <a:pt x="2564667" y="531646"/>
                  </a:lnTo>
                  <a:lnTo>
                    <a:pt x="2581331" y="553864"/>
                  </a:lnTo>
                  <a:lnTo>
                    <a:pt x="2596407" y="575288"/>
                  </a:lnTo>
                  <a:lnTo>
                    <a:pt x="2612278" y="597506"/>
                  </a:lnTo>
                  <a:lnTo>
                    <a:pt x="2626561" y="620518"/>
                  </a:lnTo>
                  <a:lnTo>
                    <a:pt x="2640845" y="642736"/>
                  </a:lnTo>
                  <a:lnTo>
                    <a:pt x="2654335" y="666541"/>
                  </a:lnTo>
                  <a:lnTo>
                    <a:pt x="2667825" y="688759"/>
                  </a:lnTo>
                  <a:lnTo>
                    <a:pt x="2679727" y="712564"/>
                  </a:lnTo>
                  <a:lnTo>
                    <a:pt x="2690837" y="735575"/>
                  </a:lnTo>
                  <a:lnTo>
                    <a:pt x="2701946" y="760174"/>
                  </a:lnTo>
                  <a:lnTo>
                    <a:pt x="2712262" y="784772"/>
                  </a:lnTo>
                  <a:lnTo>
                    <a:pt x="2722578" y="809371"/>
                  </a:lnTo>
                  <a:lnTo>
                    <a:pt x="2732100" y="833969"/>
                  </a:lnTo>
                  <a:lnTo>
                    <a:pt x="2740035" y="858568"/>
                  </a:lnTo>
                  <a:lnTo>
                    <a:pt x="2748764" y="884753"/>
                  </a:lnTo>
                  <a:lnTo>
                    <a:pt x="2755906" y="910145"/>
                  </a:lnTo>
                  <a:lnTo>
                    <a:pt x="2761460" y="935537"/>
                  </a:lnTo>
                  <a:lnTo>
                    <a:pt x="2767808" y="961723"/>
                  </a:lnTo>
                  <a:lnTo>
                    <a:pt x="2773363" y="987908"/>
                  </a:lnTo>
                  <a:lnTo>
                    <a:pt x="2743209" y="987115"/>
                  </a:lnTo>
                  <a:lnTo>
                    <a:pt x="2713849" y="987115"/>
                  </a:lnTo>
                  <a:lnTo>
                    <a:pt x="2680521" y="987115"/>
                  </a:lnTo>
                  <a:lnTo>
                    <a:pt x="2648780" y="987908"/>
                  </a:lnTo>
                  <a:lnTo>
                    <a:pt x="2616246" y="990289"/>
                  </a:lnTo>
                  <a:lnTo>
                    <a:pt x="2584505" y="991876"/>
                  </a:lnTo>
                  <a:lnTo>
                    <a:pt x="2552764" y="995050"/>
                  </a:lnTo>
                  <a:lnTo>
                    <a:pt x="2521023" y="999017"/>
                  </a:lnTo>
                  <a:lnTo>
                    <a:pt x="2489282" y="1003778"/>
                  </a:lnTo>
                  <a:lnTo>
                    <a:pt x="2458334" y="1008539"/>
                  </a:lnTo>
                  <a:lnTo>
                    <a:pt x="2427387" y="1014094"/>
                  </a:lnTo>
                  <a:lnTo>
                    <a:pt x="2397233" y="1019648"/>
                  </a:lnTo>
                  <a:lnTo>
                    <a:pt x="2366286" y="1026790"/>
                  </a:lnTo>
                  <a:lnTo>
                    <a:pt x="2336132" y="1033931"/>
                  </a:lnTo>
                  <a:lnTo>
                    <a:pt x="2306772" y="1042660"/>
                  </a:lnTo>
                  <a:lnTo>
                    <a:pt x="2276618" y="1051388"/>
                  </a:lnTo>
                  <a:lnTo>
                    <a:pt x="2248051" y="1060910"/>
                  </a:lnTo>
                  <a:lnTo>
                    <a:pt x="2219484" y="1070432"/>
                  </a:lnTo>
                  <a:lnTo>
                    <a:pt x="2191711" y="1080748"/>
                  </a:lnTo>
                  <a:lnTo>
                    <a:pt x="2163144" y="1091857"/>
                  </a:lnTo>
                  <a:lnTo>
                    <a:pt x="2135371" y="1102966"/>
                  </a:lnTo>
                  <a:lnTo>
                    <a:pt x="2109184" y="1114868"/>
                  </a:lnTo>
                  <a:lnTo>
                    <a:pt x="2082205" y="1127564"/>
                  </a:lnTo>
                  <a:lnTo>
                    <a:pt x="2055225" y="1141054"/>
                  </a:lnTo>
                  <a:lnTo>
                    <a:pt x="2029832" y="1154543"/>
                  </a:lnTo>
                  <a:lnTo>
                    <a:pt x="2004439" y="1168826"/>
                  </a:lnTo>
                  <a:lnTo>
                    <a:pt x="1979047" y="1183109"/>
                  </a:lnTo>
                  <a:lnTo>
                    <a:pt x="1954447" y="1198186"/>
                  </a:lnTo>
                  <a:lnTo>
                    <a:pt x="1930642" y="1213262"/>
                  </a:lnTo>
                  <a:lnTo>
                    <a:pt x="1906043" y="1229926"/>
                  </a:lnTo>
                  <a:lnTo>
                    <a:pt x="1883030" y="1246589"/>
                  </a:lnTo>
                  <a:lnTo>
                    <a:pt x="1860018" y="1262459"/>
                  </a:lnTo>
                  <a:lnTo>
                    <a:pt x="1838593" y="1279916"/>
                  </a:lnTo>
                  <a:lnTo>
                    <a:pt x="1815581" y="1298960"/>
                  </a:lnTo>
                  <a:lnTo>
                    <a:pt x="1794949" y="1317211"/>
                  </a:lnTo>
                  <a:lnTo>
                    <a:pt x="1773524" y="1335461"/>
                  </a:lnTo>
                  <a:lnTo>
                    <a:pt x="1754480" y="1355299"/>
                  </a:lnTo>
                  <a:lnTo>
                    <a:pt x="1733848" y="1374343"/>
                  </a:lnTo>
                  <a:lnTo>
                    <a:pt x="1715597" y="1394181"/>
                  </a:lnTo>
                  <a:lnTo>
                    <a:pt x="1696552" y="1414812"/>
                  </a:lnTo>
                  <a:lnTo>
                    <a:pt x="1678301" y="1434649"/>
                  </a:lnTo>
                  <a:lnTo>
                    <a:pt x="1660844" y="1456867"/>
                  </a:lnTo>
                  <a:lnTo>
                    <a:pt x="1644180" y="1476705"/>
                  </a:lnTo>
                  <a:lnTo>
                    <a:pt x="1628309" y="1499716"/>
                  </a:lnTo>
                  <a:lnTo>
                    <a:pt x="1612439" y="1521141"/>
                  </a:lnTo>
                  <a:lnTo>
                    <a:pt x="1597362" y="1543359"/>
                  </a:lnTo>
                  <a:lnTo>
                    <a:pt x="1583079" y="1566370"/>
                  </a:lnTo>
                  <a:lnTo>
                    <a:pt x="1569589" y="1589382"/>
                  </a:lnTo>
                  <a:lnTo>
                    <a:pt x="1556099" y="1613187"/>
                  </a:lnTo>
                  <a:lnTo>
                    <a:pt x="1544196" y="1636992"/>
                  </a:lnTo>
                  <a:lnTo>
                    <a:pt x="1531500" y="1660797"/>
                  </a:lnTo>
                  <a:lnTo>
                    <a:pt x="1521184" y="1685395"/>
                  </a:lnTo>
                  <a:lnTo>
                    <a:pt x="1510075" y="1709994"/>
                  </a:lnTo>
                  <a:lnTo>
                    <a:pt x="1501346" y="1734592"/>
                  </a:lnTo>
                  <a:lnTo>
                    <a:pt x="1491823" y="1759984"/>
                  </a:lnTo>
                  <a:lnTo>
                    <a:pt x="1483888" y="1785376"/>
                  </a:lnTo>
                  <a:lnTo>
                    <a:pt x="1476747" y="1811562"/>
                  </a:lnTo>
                  <a:lnTo>
                    <a:pt x="1470398" y="1836954"/>
                  </a:lnTo>
                  <a:lnTo>
                    <a:pt x="1464050" y="1862346"/>
                  </a:lnTo>
                  <a:lnTo>
                    <a:pt x="1459289" y="1889325"/>
                  </a:lnTo>
                  <a:lnTo>
                    <a:pt x="1453734" y="1915510"/>
                  </a:lnTo>
                  <a:lnTo>
                    <a:pt x="1450560" y="1942489"/>
                  </a:lnTo>
                  <a:lnTo>
                    <a:pt x="1447386" y="1968675"/>
                  </a:lnTo>
                  <a:lnTo>
                    <a:pt x="1445799" y="1996447"/>
                  </a:lnTo>
                  <a:lnTo>
                    <a:pt x="1445006" y="2023426"/>
                  </a:lnTo>
                  <a:lnTo>
                    <a:pt x="1443419" y="2051199"/>
                  </a:lnTo>
                  <a:lnTo>
                    <a:pt x="1445006" y="2086906"/>
                  </a:lnTo>
                  <a:lnTo>
                    <a:pt x="1446593" y="2122614"/>
                  </a:lnTo>
                  <a:lnTo>
                    <a:pt x="1450560" y="2158321"/>
                  </a:lnTo>
                  <a:lnTo>
                    <a:pt x="1454528" y="2193235"/>
                  </a:lnTo>
                  <a:lnTo>
                    <a:pt x="1461670" y="2228149"/>
                  </a:lnTo>
                  <a:lnTo>
                    <a:pt x="1469605" y="2262270"/>
                  </a:lnTo>
                  <a:lnTo>
                    <a:pt x="1478334" y="2296390"/>
                  </a:lnTo>
                  <a:lnTo>
                    <a:pt x="1488649" y="2329718"/>
                  </a:lnTo>
                  <a:lnTo>
                    <a:pt x="1441832" y="2332098"/>
                  </a:lnTo>
                  <a:lnTo>
                    <a:pt x="1394220" y="2332892"/>
                  </a:lnTo>
                  <a:lnTo>
                    <a:pt x="1337086" y="2332098"/>
                  </a:lnTo>
                  <a:lnTo>
                    <a:pt x="1279953" y="2328924"/>
                  </a:lnTo>
                  <a:lnTo>
                    <a:pt x="1223613" y="2323370"/>
                  </a:lnTo>
                  <a:lnTo>
                    <a:pt x="1168066" y="2317815"/>
                  </a:lnTo>
                  <a:lnTo>
                    <a:pt x="1113313" y="2308293"/>
                  </a:lnTo>
                  <a:lnTo>
                    <a:pt x="1059353" y="2297977"/>
                  </a:lnTo>
                  <a:lnTo>
                    <a:pt x="1006187" y="2286868"/>
                  </a:lnTo>
                  <a:lnTo>
                    <a:pt x="953815" y="2272585"/>
                  </a:lnTo>
                  <a:lnTo>
                    <a:pt x="930009" y="2266237"/>
                  </a:lnTo>
                  <a:lnTo>
                    <a:pt x="426122" y="2522538"/>
                  </a:lnTo>
                  <a:lnTo>
                    <a:pt x="560227" y="2101189"/>
                  </a:lnTo>
                  <a:lnTo>
                    <a:pt x="547531" y="2093254"/>
                  </a:lnTo>
                  <a:lnTo>
                    <a:pt x="517377" y="2072623"/>
                  </a:lnTo>
                  <a:lnTo>
                    <a:pt x="486430" y="2051199"/>
                  </a:lnTo>
                  <a:lnTo>
                    <a:pt x="457863" y="2029774"/>
                  </a:lnTo>
                  <a:lnTo>
                    <a:pt x="428503" y="2006763"/>
                  </a:lnTo>
                  <a:lnTo>
                    <a:pt x="399936" y="1984545"/>
                  </a:lnTo>
                  <a:lnTo>
                    <a:pt x="373750" y="1960740"/>
                  </a:lnTo>
                  <a:lnTo>
                    <a:pt x="346770" y="1936141"/>
                  </a:lnTo>
                  <a:lnTo>
                    <a:pt x="321377" y="1911543"/>
                  </a:lnTo>
                  <a:lnTo>
                    <a:pt x="296778" y="1886151"/>
                  </a:lnTo>
                  <a:lnTo>
                    <a:pt x="272972" y="1859172"/>
                  </a:lnTo>
                  <a:lnTo>
                    <a:pt x="250753" y="1832986"/>
                  </a:lnTo>
                  <a:lnTo>
                    <a:pt x="227741" y="1806007"/>
                  </a:lnTo>
                  <a:lnTo>
                    <a:pt x="207110" y="1777441"/>
                  </a:lnTo>
                  <a:lnTo>
                    <a:pt x="187272" y="1749668"/>
                  </a:lnTo>
                  <a:lnTo>
                    <a:pt x="167433" y="1721102"/>
                  </a:lnTo>
                  <a:lnTo>
                    <a:pt x="149182" y="1690950"/>
                  </a:lnTo>
                  <a:lnTo>
                    <a:pt x="131725" y="1661590"/>
                  </a:lnTo>
                  <a:lnTo>
                    <a:pt x="115061" y="1630644"/>
                  </a:lnTo>
                  <a:lnTo>
                    <a:pt x="99984" y="1599697"/>
                  </a:lnTo>
                  <a:lnTo>
                    <a:pt x="85701" y="1569544"/>
                  </a:lnTo>
                  <a:lnTo>
                    <a:pt x="72211" y="1537804"/>
                  </a:lnTo>
                  <a:lnTo>
                    <a:pt x="59514" y="1506064"/>
                  </a:lnTo>
                  <a:lnTo>
                    <a:pt x="48405" y="1472737"/>
                  </a:lnTo>
                  <a:lnTo>
                    <a:pt x="39676" y="1440204"/>
                  </a:lnTo>
                  <a:lnTo>
                    <a:pt x="30154" y="1407670"/>
                  </a:lnTo>
                  <a:lnTo>
                    <a:pt x="22219" y="1373550"/>
                  </a:lnTo>
                  <a:lnTo>
                    <a:pt x="15871" y="1339429"/>
                  </a:lnTo>
                  <a:lnTo>
                    <a:pt x="9522" y="1306102"/>
                  </a:lnTo>
                  <a:lnTo>
                    <a:pt x="5555" y="1271188"/>
                  </a:lnTo>
                  <a:lnTo>
                    <a:pt x="2381" y="1236274"/>
                  </a:lnTo>
                  <a:lnTo>
                    <a:pt x="0" y="1201360"/>
                  </a:lnTo>
                  <a:lnTo>
                    <a:pt x="0" y="1166446"/>
                  </a:lnTo>
                  <a:lnTo>
                    <a:pt x="0" y="1137086"/>
                  </a:lnTo>
                  <a:lnTo>
                    <a:pt x="2381" y="1106140"/>
                  </a:lnTo>
                  <a:lnTo>
                    <a:pt x="4761" y="1075987"/>
                  </a:lnTo>
                  <a:lnTo>
                    <a:pt x="7935" y="1047421"/>
                  </a:lnTo>
                  <a:lnTo>
                    <a:pt x="11903" y="1018061"/>
                  </a:lnTo>
                  <a:lnTo>
                    <a:pt x="15871" y="989495"/>
                  </a:lnTo>
                  <a:lnTo>
                    <a:pt x="22219" y="959342"/>
                  </a:lnTo>
                  <a:lnTo>
                    <a:pt x="27773" y="931570"/>
                  </a:lnTo>
                  <a:lnTo>
                    <a:pt x="36502" y="903004"/>
                  </a:lnTo>
                  <a:lnTo>
                    <a:pt x="44437" y="875231"/>
                  </a:lnTo>
                  <a:lnTo>
                    <a:pt x="52373" y="846665"/>
                  </a:lnTo>
                  <a:lnTo>
                    <a:pt x="62688" y="819686"/>
                  </a:lnTo>
                  <a:lnTo>
                    <a:pt x="73004" y="792707"/>
                  </a:lnTo>
                  <a:lnTo>
                    <a:pt x="84114" y="765728"/>
                  </a:lnTo>
                  <a:lnTo>
                    <a:pt x="96810" y="738749"/>
                  </a:lnTo>
                  <a:lnTo>
                    <a:pt x="110300" y="712564"/>
                  </a:lnTo>
                  <a:lnTo>
                    <a:pt x="122996" y="686378"/>
                  </a:lnTo>
                  <a:lnTo>
                    <a:pt x="138073" y="660986"/>
                  </a:lnTo>
                  <a:lnTo>
                    <a:pt x="153150" y="635594"/>
                  </a:lnTo>
                  <a:lnTo>
                    <a:pt x="168227" y="610996"/>
                  </a:lnTo>
                  <a:lnTo>
                    <a:pt x="184891" y="586397"/>
                  </a:lnTo>
                  <a:lnTo>
                    <a:pt x="202349" y="561799"/>
                  </a:lnTo>
                  <a:lnTo>
                    <a:pt x="219806" y="537994"/>
                  </a:lnTo>
                  <a:lnTo>
                    <a:pt x="238057" y="514189"/>
                  </a:lnTo>
                  <a:lnTo>
                    <a:pt x="257895" y="491177"/>
                  </a:lnTo>
                  <a:lnTo>
                    <a:pt x="276940" y="468166"/>
                  </a:lnTo>
                  <a:lnTo>
                    <a:pt x="297571" y="445947"/>
                  </a:lnTo>
                  <a:lnTo>
                    <a:pt x="318203" y="424523"/>
                  </a:lnTo>
                  <a:lnTo>
                    <a:pt x="340422" y="403098"/>
                  </a:lnTo>
                  <a:lnTo>
                    <a:pt x="361847" y="382467"/>
                  </a:lnTo>
                  <a:lnTo>
                    <a:pt x="384859" y="361836"/>
                  </a:lnTo>
                  <a:lnTo>
                    <a:pt x="408665" y="341205"/>
                  </a:lnTo>
                  <a:lnTo>
                    <a:pt x="433264" y="322161"/>
                  </a:lnTo>
                  <a:lnTo>
                    <a:pt x="456276" y="303117"/>
                  </a:lnTo>
                  <a:lnTo>
                    <a:pt x="482462" y="284867"/>
                  </a:lnTo>
                  <a:lnTo>
                    <a:pt x="507855" y="266616"/>
                  </a:lnTo>
                  <a:lnTo>
                    <a:pt x="533248" y="249159"/>
                  </a:lnTo>
                  <a:lnTo>
                    <a:pt x="560227" y="231702"/>
                  </a:lnTo>
                  <a:lnTo>
                    <a:pt x="588001" y="215039"/>
                  </a:lnTo>
                  <a:lnTo>
                    <a:pt x="615774" y="199169"/>
                  </a:lnTo>
                  <a:lnTo>
                    <a:pt x="642754" y="183299"/>
                  </a:lnTo>
                  <a:lnTo>
                    <a:pt x="672114" y="169016"/>
                  </a:lnTo>
                  <a:lnTo>
                    <a:pt x="700681" y="154733"/>
                  </a:lnTo>
                  <a:lnTo>
                    <a:pt x="730041" y="140450"/>
                  </a:lnTo>
                  <a:lnTo>
                    <a:pt x="760195" y="127754"/>
                  </a:lnTo>
                  <a:lnTo>
                    <a:pt x="789556" y="115058"/>
                  </a:lnTo>
                  <a:lnTo>
                    <a:pt x="820503" y="103155"/>
                  </a:lnTo>
                  <a:lnTo>
                    <a:pt x="852244" y="92046"/>
                  </a:lnTo>
                  <a:lnTo>
                    <a:pt x="883191" y="80937"/>
                  </a:lnTo>
                  <a:lnTo>
                    <a:pt x="914932" y="70622"/>
                  </a:lnTo>
                  <a:lnTo>
                    <a:pt x="947467" y="61893"/>
                  </a:lnTo>
                  <a:lnTo>
                    <a:pt x="980001" y="52371"/>
                  </a:lnTo>
                  <a:lnTo>
                    <a:pt x="1013329" y="44436"/>
                  </a:lnTo>
                  <a:lnTo>
                    <a:pt x="1045864" y="37295"/>
                  </a:lnTo>
                  <a:lnTo>
                    <a:pt x="1079985" y="29360"/>
                  </a:lnTo>
                  <a:lnTo>
                    <a:pt x="1113313" y="23805"/>
                  </a:lnTo>
                  <a:lnTo>
                    <a:pt x="1147434" y="18251"/>
                  </a:lnTo>
                  <a:lnTo>
                    <a:pt x="1182350" y="13490"/>
                  </a:lnTo>
                  <a:lnTo>
                    <a:pt x="1217265" y="9522"/>
                  </a:lnTo>
                  <a:lnTo>
                    <a:pt x="1252180" y="6348"/>
                  </a:lnTo>
                  <a:lnTo>
                    <a:pt x="1287095" y="3174"/>
                  </a:lnTo>
                  <a:lnTo>
                    <a:pt x="1322803" y="2381"/>
                  </a:lnTo>
                  <a:lnTo>
                    <a:pt x="1358512" y="7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占位符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6" b="14566"/>
          <a:stretch>
            <a:fillRect/>
          </a:stretch>
        </p:blipFill>
        <p:spPr>
          <a:xfrm>
            <a:off x="6096794" y="1168872"/>
            <a:ext cx="6096000" cy="2428875"/>
          </a:xfrm>
          <a:prstGeom prst="rect">
            <a:avLst/>
          </a:prstGeom>
          <a:gradFill>
            <a:gsLst>
              <a:gs pos="0">
                <a:srgbClr val="F52552">
                  <a:alpha val="79000"/>
                </a:srgbClr>
              </a:gs>
              <a:gs pos="62000">
                <a:srgbClr val="3B1F4D">
                  <a:alpha val="85000"/>
                </a:srgbClr>
              </a:gs>
            </a:gsLst>
            <a:lin ang="3000000" scaled="0"/>
          </a:gradFill>
        </p:spPr>
      </p:pic>
      <p:sp>
        <p:nvSpPr>
          <p:cNvPr id="24" name="圆角矩形 18"/>
          <p:cNvSpPr/>
          <p:nvPr/>
        </p:nvSpPr>
        <p:spPr>
          <a:xfrm>
            <a:off x="2492865" y="1281336"/>
            <a:ext cx="1443248" cy="32385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bg1"/>
                </a:solidFill>
              </a:rPr>
              <a:t>代用名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30852" y="1639392"/>
            <a:ext cx="3256336" cy="1468440"/>
            <a:chOff x="1054646" y="4005064"/>
            <a:chExt cx="2445891" cy="1468440"/>
          </a:xfrm>
        </p:grpSpPr>
        <p:sp>
          <p:nvSpPr>
            <p:cNvPr id="9" name="TextBox 20"/>
            <p:cNvSpPr txBox="1"/>
            <p:nvPr/>
          </p:nvSpPr>
          <p:spPr>
            <a:xfrm>
              <a:off x="1826186" y="4005064"/>
              <a:ext cx="902811" cy="335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lnSpc>
                  <a:spcPts val="1900"/>
                </a:lnSpc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职位名称</a:t>
              </a:r>
              <a:endPara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54646" y="4365104"/>
              <a:ext cx="2445891" cy="1108400"/>
            </a:xfrm>
            <a:prstGeom prst="rect">
              <a:avLst/>
            </a:prstGeom>
          </p:spPr>
          <p:txBody>
            <a:bodyPr wrap="square" lIns="91840" tIns="45920" rIns="91840" bIns="45920">
              <a:spAutoFit/>
            </a:bodyPr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11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为客户服务是我们存在唯一理由，客户需求是我们发展的原动力。我们坚持以客户为中心。</a:t>
              </a:r>
              <a:endPara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43825" y="2937520"/>
            <a:ext cx="442664" cy="442664"/>
            <a:chOff x="2342593" y="4679353"/>
            <a:chExt cx="304800" cy="304800"/>
          </a:xfrm>
        </p:grpSpPr>
        <p:sp>
          <p:nvSpPr>
            <p:cNvPr id="36" name="椭圆 35"/>
            <p:cNvSpPr/>
            <p:nvPr/>
          </p:nvSpPr>
          <p:spPr>
            <a:xfrm>
              <a:off x="2342593" y="4679353"/>
              <a:ext cx="304800" cy="304800"/>
            </a:xfrm>
            <a:prstGeom prst="ellipse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任意多边形 24"/>
            <p:cNvSpPr/>
            <p:nvPr/>
          </p:nvSpPr>
          <p:spPr bwMode="auto">
            <a:xfrm>
              <a:off x="2410170" y="4758865"/>
              <a:ext cx="169646" cy="145777"/>
            </a:xfrm>
            <a:custGeom>
              <a:avLst/>
              <a:gdLst>
                <a:gd name="connsiteX0" fmla="*/ 1131888 w 3463925"/>
                <a:gd name="connsiteY0" fmla="*/ 2093913 h 2976563"/>
                <a:gd name="connsiteX1" fmla="*/ 1109662 w 3463925"/>
                <a:gd name="connsiteY1" fmla="*/ 2094703 h 2976563"/>
                <a:gd name="connsiteX2" fmla="*/ 1089025 w 3463925"/>
                <a:gd name="connsiteY2" fmla="*/ 2097863 h 2976563"/>
                <a:gd name="connsiteX3" fmla="*/ 1070769 w 3463925"/>
                <a:gd name="connsiteY3" fmla="*/ 2103394 h 2976563"/>
                <a:gd name="connsiteX4" fmla="*/ 1052512 w 3463925"/>
                <a:gd name="connsiteY4" fmla="*/ 2109714 h 2976563"/>
                <a:gd name="connsiteX5" fmla="*/ 1035050 w 3463925"/>
                <a:gd name="connsiteY5" fmla="*/ 2117614 h 2976563"/>
                <a:gd name="connsiteX6" fmla="*/ 1018381 w 3463925"/>
                <a:gd name="connsiteY6" fmla="*/ 2127885 h 2976563"/>
                <a:gd name="connsiteX7" fmla="*/ 1003300 w 3463925"/>
                <a:gd name="connsiteY7" fmla="*/ 2138155 h 2976563"/>
                <a:gd name="connsiteX8" fmla="*/ 988219 w 3463925"/>
                <a:gd name="connsiteY8" fmla="*/ 2150006 h 2976563"/>
                <a:gd name="connsiteX9" fmla="*/ 976312 w 3463925"/>
                <a:gd name="connsiteY9" fmla="*/ 2163437 h 2976563"/>
                <a:gd name="connsiteX10" fmla="*/ 963612 w 3463925"/>
                <a:gd name="connsiteY10" fmla="*/ 2177657 h 2976563"/>
                <a:gd name="connsiteX11" fmla="*/ 954088 w 3463925"/>
                <a:gd name="connsiteY11" fmla="*/ 2191878 h 2976563"/>
                <a:gd name="connsiteX12" fmla="*/ 944562 w 3463925"/>
                <a:gd name="connsiteY12" fmla="*/ 2207679 h 2976563"/>
                <a:gd name="connsiteX13" fmla="*/ 937419 w 3463925"/>
                <a:gd name="connsiteY13" fmla="*/ 2223480 h 2976563"/>
                <a:gd name="connsiteX14" fmla="*/ 931069 w 3463925"/>
                <a:gd name="connsiteY14" fmla="*/ 2240071 h 2976563"/>
                <a:gd name="connsiteX15" fmla="*/ 927100 w 3463925"/>
                <a:gd name="connsiteY15" fmla="*/ 2256662 h 2976563"/>
                <a:gd name="connsiteX16" fmla="*/ 923925 w 3463925"/>
                <a:gd name="connsiteY16" fmla="*/ 2273253 h 2976563"/>
                <a:gd name="connsiteX17" fmla="*/ 923925 w 3463925"/>
                <a:gd name="connsiteY17" fmla="*/ 2289843 h 2976563"/>
                <a:gd name="connsiteX18" fmla="*/ 924719 w 3463925"/>
                <a:gd name="connsiteY18" fmla="*/ 2306434 h 2976563"/>
                <a:gd name="connsiteX19" fmla="*/ 927100 w 3463925"/>
                <a:gd name="connsiteY19" fmla="*/ 2322235 h 2976563"/>
                <a:gd name="connsiteX20" fmla="*/ 931862 w 3463925"/>
                <a:gd name="connsiteY20" fmla="*/ 2338036 h 2976563"/>
                <a:gd name="connsiteX21" fmla="*/ 938212 w 3463925"/>
                <a:gd name="connsiteY21" fmla="*/ 2352257 h 2976563"/>
                <a:gd name="connsiteX22" fmla="*/ 946944 w 3463925"/>
                <a:gd name="connsiteY22" fmla="*/ 2365687 h 2976563"/>
                <a:gd name="connsiteX23" fmla="*/ 956469 w 3463925"/>
                <a:gd name="connsiteY23" fmla="*/ 2377538 h 2976563"/>
                <a:gd name="connsiteX24" fmla="*/ 968375 w 3463925"/>
                <a:gd name="connsiteY24" fmla="*/ 2388599 h 2976563"/>
                <a:gd name="connsiteX25" fmla="*/ 980281 w 3463925"/>
                <a:gd name="connsiteY25" fmla="*/ 2398079 h 2976563"/>
                <a:gd name="connsiteX26" fmla="*/ 994569 w 3463925"/>
                <a:gd name="connsiteY26" fmla="*/ 2407560 h 2976563"/>
                <a:gd name="connsiteX27" fmla="*/ 1008856 w 3463925"/>
                <a:gd name="connsiteY27" fmla="*/ 2414670 h 2976563"/>
                <a:gd name="connsiteX28" fmla="*/ 1025525 w 3463925"/>
                <a:gd name="connsiteY28" fmla="*/ 2421780 h 2976563"/>
                <a:gd name="connsiteX29" fmla="*/ 1042988 w 3463925"/>
                <a:gd name="connsiteY29" fmla="*/ 2425731 h 2976563"/>
                <a:gd name="connsiteX30" fmla="*/ 1060450 w 3463925"/>
                <a:gd name="connsiteY30" fmla="*/ 2429681 h 2976563"/>
                <a:gd name="connsiteX31" fmla="*/ 1079500 w 3463925"/>
                <a:gd name="connsiteY31" fmla="*/ 2430471 h 2976563"/>
                <a:gd name="connsiteX32" fmla="*/ 1099344 w 3463925"/>
                <a:gd name="connsiteY32" fmla="*/ 2432051 h 2976563"/>
                <a:gd name="connsiteX33" fmla="*/ 1119188 w 3463925"/>
                <a:gd name="connsiteY33" fmla="*/ 2429681 h 2976563"/>
                <a:gd name="connsiteX34" fmla="*/ 1139031 w 3463925"/>
                <a:gd name="connsiteY34" fmla="*/ 2426521 h 2976563"/>
                <a:gd name="connsiteX35" fmla="*/ 1158875 w 3463925"/>
                <a:gd name="connsiteY35" fmla="*/ 2421780 h 2976563"/>
                <a:gd name="connsiteX36" fmla="*/ 1177131 w 3463925"/>
                <a:gd name="connsiteY36" fmla="*/ 2415460 h 2976563"/>
                <a:gd name="connsiteX37" fmla="*/ 1194594 w 3463925"/>
                <a:gd name="connsiteY37" fmla="*/ 2408350 h 2976563"/>
                <a:gd name="connsiteX38" fmla="*/ 1212056 w 3463925"/>
                <a:gd name="connsiteY38" fmla="*/ 2398869 h 2976563"/>
                <a:gd name="connsiteX39" fmla="*/ 1228725 w 3463925"/>
                <a:gd name="connsiteY39" fmla="*/ 2390179 h 2976563"/>
                <a:gd name="connsiteX40" fmla="*/ 1243806 w 3463925"/>
                <a:gd name="connsiteY40" fmla="*/ 2379118 h 2976563"/>
                <a:gd name="connsiteX41" fmla="*/ 1257300 w 3463925"/>
                <a:gd name="connsiteY41" fmla="*/ 2366478 h 2976563"/>
                <a:gd name="connsiteX42" fmla="*/ 1269206 w 3463925"/>
                <a:gd name="connsiteY42" fmla="*/ 2353047 h 2976563"/>
                <a:gd name="connsiteX43" fmla="*/ 1281112 w 3463925"/>
                <a:gd name="connsiteY43" fmla="*/ 2339616 h 2976563"/>
                <a:gd name="connsiteX44" fmla="*/ 1291431 w 3463925"/>
                <a:gd name="connsiteY44" fmla="*/ 2324605 h 2976563"/>
                <a:gd name="connsiteX45" fmla="*/ 1299369 w 3463925"/>
                <a:gd name="connsiteY45" fmla="*/ 2309594 h 2976563"/>
                <a:gd name="connsiteX46" fmla="*/ 1305719 w 3463925"/>
                <a:gd name="connsiteY46" fmla="*/ 2293794 h 2976563"/>
                <a:gd name="connsiteX47" fmla="*/ 1310481 w 3463925"/>
                <a:gd name="connsiteY47" fmla="*/ 2277993 h 2976563"/>
                <a:gd name="connsiteX48" fmla="*/ 1313656 w 3463925"/>
                <a:gd name="connsiteY48" fmla="*/ 2261402 h 2976563"/>
                <a:gd name="connsiteX49" fmla="*/ 1314450 w 3463925"/>
                <a:gd name="connsiteY49" fmla="*/ 2244811 h 2976563"/>
                <a:gd name="connsiteX50" fmla="*/ 1313656 w 3463925"/>
                <a:gd name="connsiteY50" fmla="*/ 2227430 h 2976563"/>
                <a:gd name="connsiteX51" fmla="*/ 1310481 w 3463925"/>
                <a:gd name="connsiteY51" fmla="*/ 2212419 h 2976563"/>
                <a:gd name="connsiteX52" fmla="*/ 1306512 w 3463925"/>
                <a:gd name="connsiteY52" fmla="*/ 2195828 h 2976563"/>
                <a:gd name="connsiteX53" fmla="*/ 1300162 w 3463925"/>
                <a:gd name="connsiteY53" fmla="*/ 2181608 h 2976563"/>
                <a:gd name="connsiteX54" fmla="*/ 1292225 w 3463925"/>
                <a:gd name="connsiteY54" fmla="*/ 2167387 h 2976563"/>
                <a:gd name="connsiteX55" fmla="*/ 1282700 w 3463925"/>
                <a:gd name="connsiteY55" fmla="*/ 2153956 h 2976563"/>
                <a:gd name="connsiteX56" fmla="*/ 1271588 w 3463925"/>
                <a:gd name="connsiteY56" fmla="*/ 2142896 h 2976563"/>
                <a:gd name="connsiteX57" fmla="*/ 1258094 w 3463925"/>
                <a:gd name="connsiteY57" fmla="*/ 2131835 h 2976563"/>
                <a:gd name="connsiteX58" fmla="*/ 1244600 w 3463925"/>
                <a:gd name="connsiteY58" fmla="*/ 2121564 h 2976563"/>
                <a:gd name="connsiteX59" fmla="*/ 1228725 w 3463925"/>
                <a:gd name="connsiteY59" fmla="*/ 2113664 h 2976563"/>
                <a:gd name="connsiteX60" fmla="*/ 1212056 w 3463925"/>
                <a:gd name="connsiteY60" fmla="*/ 2106554 h 2976563"/>
                <a:gd name="connsiteX61" fmla="*/ 1193800 w 3463925"/>
                <a:gd name="connsiteY61" fmla="*/ 2101023 h 2976563"/>
                <a:gd name="connsiteX62" fmla="*/ 1173956 w 3463925"/>
                <a:gd name="connsiteY62" fmla="*/ 2097073 h 2976563"/>
                <a:gd name="connsiteX63" fmla="*/ 1153319 w 3463925"/>
                <a:gd name="connsiteY63" fmla="*/ 2093913 h 2976563"/>
                <a:gd name="connsiteX64" fmla="*/ 1430769 w 3463925"/>
                <a:gd name="connsiteY64" fmla="*/ 2000250 h 2976563"/>
                <a:gd name="connsiteX65" fmla="*/ 1423588 w 3463925"/>
                <a:gd name="connsiteY65" fmla="*/ 2001040 h 2976563"/>
                <a:gd name="connsiteX66" fmla="*/ 1415609 w 3463925"/>
                <a:gd name="connsiteY66" fmla="*/ 2002619 h 2976563"/>
                <a:gd name="connsiteX67" fmla="*/ 1407630 w 3463925"/>
                <a:gd name="connsiteY67" fmla="*/ 2005778 h 2976563"/>
                <a:gd name="connsiteX68" fmla="*/ 1400449 w 3463925"/>
                <a:gd name="connsiteY68" fmla="*/ 2008937 h 2976563"/>
                <a:gd name="connsiteX69" fmla="*/ 1391672 w 3463925"/>
                <a:gd name="connsiteY69" fmla="*/ 2014466 h 2976563"/>
                <a:gd name="connsiteX70" fmla="*/ 1383693 w 3463925"/>
                <a:gd name="connsiteY70" fmla="*/ 2019204 h 2976563"/>
                <a:gd name="connsiteX71" fmla="*/ 1376512 w 3463925"/>
                <a:gd name="connsiteY71" fmla="*/ 2024733 h 2976563"/>
                <a:gd name="connsiteX72" fmla="*/ 1371724 w 3463925"/>
                <a:gd name="connsiteY72" fmla="*/ 2030261 h 2976563"/>
                <a:gd name="connsiteX73" fmla="*/ 1365341 w 3463925"/>
                <a:gd name="connsiteY73" fmla="*/ 2036579 h 2976563"/>
                <a:gd name="connsiteX74" fmla="*/ 1361351 w 3463925"/>
                <a:gd name="connsiteY74" fmla="*/ 2043687 h 2976563"/>
                <a:gd name="connsiteX75" fmla="*/ 1356564 w 3463925"/>
                <a:gd name="connsiteY75" fmla="*/ 2050795 h 2976563"/>
                <a:gd name="connsiteX76" fmla="*/ 1354170 w 3463925"/>
                <a:gd name="connsiteY76" fmla="*/ 2057903 h 2976563"/>
                <a:gd name="connsiteX77" fmla="*/ 1351777 w 3463925"/>
                <a:gd name="connsiteY77" fmla="*/ 2065011 h 2976563"/>
                <a:gd name="connsiteX78" fmla="*/ 1349383 w 3463925"/>
                <a:gd name="connsiteY78" fmla="*/ 2072119 h 2976563"/>
                <a:gd name="connsiteX79" fmla="*/ 1348585 w 3463925"/>
                <a:gd name="connsiteY79" fmla="*/ 2080806 h 2976563"/>
                <a:gd name="connsiteX80" fmla="*/ 1347787 w 3463925"/>
                <a:gd name="connsiteY80" fmla="*/ 2087914 h 2976563"/>
                <a:gd name="connsiteX81" fmla="*/ 1347787 w 3463925"/>
                <a:gd name="connsiteY81" fmla="*/ 2095022 h 2976563"/>
                <a:gd name="connsiteX82" fmla="*/ 1348585 w 3463925"/>
                <a:gd name="connsiteY82" fmla="*/ 2102919 h 2976563"/>
                <a:gd name="connsiteX83" fmla="*/ 1350979 w 3463925"/>
                <a:gd name="connsiteY83" fmla="*/ 2110027 h 2976563"/>
                <a:gd name="connsiteX84" fmla="*/ 1352574 w 3463925"/>
                <a:gd name="connsiteY84" fmla="*/ 2116345 h 2976563"/>
                <a:gd name="connsiteX85" fmla="*/ 1355766 w 3463925"/>
                <a:gd name="connsiteY85" fmla="*/ 2123453 h 2976563"/>
                <a:gd name="connsiteX86" fmla="*/ 1358958 w 3463925"/>
                <a:gd name="connsiteY86" fmla="*/ 2129771 h 2976563"/>
                <a:gd name="connsiteX87" fmla="*/ 1362947 w 3463925"/>
                <a:gd name="connsiteY87" fmla="*/ 2135300 h 2976563"/>
                <a:gd name="connsiteX88" fmla="*/ 1366937 w 3463925"/>
                <a:gd name="connsiteY88" fmla="*/ 2140828 h 2976563"/>
                <a:gd name="connsiteX89" fmla="*/ 1372522 w 3463925"/>
                <a:gd name="connsiteY89" fmla="*/ 2144777 h 2976563"/>
                <a:gd name="connsiteX90" fmla="*/ 1377310 w 3463925"/>
                <a:gd name="connsiteY90" fmla="*/ 2148726 h 2976563"/>
                <a:gd name="connsiteX91" fmla="*/ 1383693 w 3463925"/>
                <a:gd name="connsiteY91" fmla="*/ 2151885 h 2976563"/>
                <a:gd name="connsiteX92" fmla="*/ 1390076 w 3463925"/>
                <a:gd name="connsiteY92" fmla="*/ 2154254 h 2976563"/>
                <a:gd name="connsiteX93" fmla="*/ 1396459 w 3463925"/>
                <a:gd name="connsiteY93" fmla="*/ 2155833 h 2976563"/>
                <a:gd name="connsiteX94" fmla="*/ 1403640 w 3463925"/>
                <a:gd name="connsiteY94" fmla="*/ 2157413 h 2976563"/>
                <a:gd name="connsiteX95" fmla="*/ 1410822 w 3463925"/>
                <a:gd name="connsiteY95" fmla="*/ 2157413 h 2976563"/>
                <a:gd name="connsiteX96" fmla="*/ 1418003 w 3463925"/>
                <a:gd name="connsiteY96" fmla="*/ 2155833 h 2976563"/>
                <a:gd name="connsiteX97" fmla="*/ 1425184 w 3463925"/>
                <a:gd name="connsiteY97" fmla="*/ 2155044 h 2976563"/>
                <a:gd name="connsiteX98" fmla="*/ 1432365 w 3463925"/>
                <a:gd name="connsiteY98" fmla="*/ 2152674 h 2976563"/>
                <a:gd name="connsiteX99" fmla="*/ 1439546 w 3463925"/>
                <a:gd name="connsiteY99" fmla="*/ 2151095 h 2976563"/>
                <a:gd name="connsiteX100" fmla="*/ 1446727 w 3463925"/>
                <a:gd name="connsiteY100" fmla="*/ 2147936 h 2976563"/>
                <a:gd name="connsiteX101" fmla="*/ 1453908 w 3463925"/>
                <a:gd name="connsiteY101" fmla="*/ 2143987 h 2976563"/>
                <a:gd name="connsiteX102" fmla="*/ 1461090 w 3463925"/>
                <a:gd name="connsiteY102" fmla="*/ 2138459 h 2976563"/>
                <a:gd name="connsiteX103" fmla="*/ 1467473 w 3463925"/>
                <a:gd name="connsiteY103" fmla="*/ 2133720 h 2976563"/>
                <a:gd name="connsiteX104" fmla="*/ 1473058 w 3463925"/>
                <a:gd name="connsiteY104" fmla="*/ 2127402 h 2976563"/>
                <a:gd name="connsiteX105" fmla="*/ 1478644 w 3463925"/>
                <a:gd name="connsiteY105" fmla="*/ 2121084 h 2976563"/>
                <a:gd name="connsiteX106" fmla="*/ 1483431 w 3463925"/>
                <a:gd name="connsiteY106" fmla="*/ 2113976 h 2976563"/>
                <a:gd name="connsiteX107" fmla="*/ 1488218 w 3463925"/>
                <a:gd name="connsiteY107" fmla="*/ 2106868 h 2976563"/>
                <a:gd name="connsiteX108" fmla="*/ 1490612 w 3463925"/>
                <a:gd name="connsiteY108" fmla="*/ 2099760 h 2976563"/>
                <a:gd name="connsiteX109" fmla="*/ 1493804 w 3463925"/>
                <a:gd name="connsiteY109" fmla="*/ 2092652 h 2976563"/>
                <a:gd name="connsiteX110" fmla="*/ 1496995 w 3463925"/>
                <a:gd name="connsiteY110" fmla="*/ 2085544 h 2976563"/>
                <a:gd name="connsiteX111" fmla="*/ 1497793 w 3463925"/>
                <a:gd name="connsiteY111" fmla="*/ 2078437 h 2976563"/>
                <a:gd name="connsiteX112" fmla="*/ 1499389 w 3463925"/>
                <a:gd name="connsiteY112" fmla="*/ 2070539 h 2976563"/>
                <a:gd name="connsiteX113" fmla="*/ 1500187 w 3463925"/>
                <a:gd name="connsiteY113" fmla="*/ 2063431 h 2976563"/>
                <a:gd name="connsiteX114" fmla="*/ 1499389 w 3463925"/>
                <a:gd name="connsiteY114" fmla="*/ 2056323 h 2976563"/>
                <a:gd name="connsiteX115" fmla="*/ 1497793 w 3463925"/>
                <a:gd name="connsiteY115" fmla="*/ 2049215 h 2976563"/>
                <a:gd name="connsiteX116" fmla="*/ 1496995 w 3463925"/>
                <a:gd name="connsiteY116" fmla="*/ 2042107 h 2976563"/>
                <a:gd name="connsiteX117" fmla="*/ 1493804 w 3463925"/>
                <a:gd name="connsiteY117" fmla="*/ 2035789 h 2976563"/>
                <a:gd name="connsiteX118" fmla="*/ 1490612 w 3463925"/>
                <a:gd name="connsiteY118" fmla="*/ 2028681 h 2976563"/>
                <a:gd name="connsiteX119" fmla="*/ 1486623 w 3463925"/>
                <a:gd name="connsiteY119" fmla="*/ 2023153 h 2976563"/>
                <a:gd name="connsiteX120" fmla="*/ 1482633 w 3463925"/>
                <a:gd name="connsiteY120" fmla="*/ 2018415 h 2976563"/>
                <a:gd name="connsiteX121" fmla="*/ 1477846 w 3463925"/>
                <a:gd name="connsiteY121" fmla="*/ 2012886 h 2976563"/>
                <a:gd name="connsiteX122" fmla="*/ 1472260 w 3463925"/>
                <a:gd name="connsiteY122" fmla="*/ 2008937 h 2976563"/>
                <a:gd name="connsiteX123" fmla="*/ 1465877 w 3463925"/>
                <a:gd name="connsiteY123" fmla="*/ 2005778 h 2976563"/>
                <a:gd name="connsiteX124" fmla="*/ 1460292 w 3463925"/>
                <a:gd name="connsiteY124" fmla="*/ 2004199 h 2976563"/>
                <a:gd name="connsiteX125" fmla="*/ 1453111 w 3463925"/>
                <a:gd name="connsiteY125" fmla="*/ 2001830 h 2976563"/>
                <a:gd name="connsiteX126" fmla="*/ 1446727 w 3463925"/>
                <a:gd name="connsiteY126" fmla="*/ 2000250 h 2976563"/>
                <a:gd name="connsiteX127" fmla="*/ 1439546 w 3463925"/>
                <a:gd name="connsiteY127" fmla="*/ 2000250 h 2976563"/>
                <a:gd name="connsiteX128" fmla="*/ 1342170 w 3463925"/>
                <a:gd name="connsiteY128" fmla="*/ 1662113 h 2976563"/>
                <a:gd name="connsiteX129" fmla="*/ 1368326 w 3463925"/>
                <a:gd name="connsiteY129" fmla="*/ 1662113 h 2976563"/>
                <a:gd name="connsiteX130" fmla="*/ 1391311 w 3463925"/>
                <a:gd name="connsiteY130" fmla="*/ 1662908 h 2976563"/>
                <a:gd name="connsiteX131" fmla="*/ 1415090 w 3463925"/>
                <a:gd name="connsiteY131" fmla="*/ 1663703 h 2976563"/>
                <a:gd name="connsiteX132" fmla="*/ 1438075 w 3463925"/>
                <a:gd name="connsiteY132" fmla="*/ 1666088 h 2976563"/>
                <a:gd name="connsiteX133" fmla="*/ 1460268 w 3463925"/>
                <a:gd name="connsiteY133" fmla="*/ 1669268 h 2976563"/>
                <a:gd name="connsiteX134" fmla="*/ 1481668 w 3463925"/>
                <a:gd name="connsiteY134" fmla="*/ 1673244 h 2976563"/>
                <a:gd name="connsiteX135" fmla="*/ 1502276 w 3463925"/>
                <a:gd name="connsiteY135" fmla="*/ 1678014 h 2976563"/>
                <a:gd name="connsiteX136" fmla="*/ 1522884 w 3463925"/>
                <a:gd name="connsiteY136" fmla="*/ 1683579 h 2976563"/>
                <a:gd name="connsiteX137" fmla="*/ 1541907 w 3463925"/>
                <a:gd name="connsiteY137" fmla="*/ 1688350 h 2976563"/>
                <a:gd name="connsiteX138" fmla="*/ 1560929 w 3463925"/>
                <a:gd name="connsiteY138" fmla="*/ 1695505 h 2976563"/>
                <a:gd name="connsiteX139" fmla="*/ 1579159 w 3463925"/>
                <a:gd name="connsiteY139" fmla="*/ 1702661 h 2976563"/>
                <a:gd name="connsiteX140" fmla="*/ 1596596 w 3463925"/>
                <a:gd name="connsiteY140" fmla="*/ 1709816 h 2976563"/>
                <a:gd name="connsiteX141" fmla="*/ 1612449 w 3463925"/>
                <a:gd name="connsiteY141" fmla="*/ 1718562 h 2976563"/>
                <a:gd name="connsiteX142" fmla="*/ 1629093 w 3463925"/>
                <a:gd name="connsiteY142" fmla="*/ 1727307 h 2976563"/>
                <a:gd name="connsiteX143" fmla="*/ 1645738 w 3463925"/>
                <a:gd name="connsiteY143" fmla="*/ 1736848 h 2976563"/>
                <a:gd name="connsiteX144" fmla="*/ 1660005 w 3463925"/>
                <a:gd name="connsiteY144" fmla="*/ 1747184 h 2976563"/>
                <a:gd name="connsiteX145" fmla="*/ 1674272 w 3463925"/>
                <a:gd name="connsiteY145" fmla="*/ 1757519 h 2976563"/>
                <a:gd name="connsiteX146" fmla="*/ 1688539 w 3463925"/>
                <a:gd name="connsiteY146" fmla="*/ 1768650 h 2976563"/>
                <a:gd name="connsiteX147" fmla="*/ 1702013 w 3463925"/>
                <a:gd name="connsiteY147" fmla="*/ 1779781 h 2976563"/>
                <a:gd name="connsiteX148" fmla="*/ 1713902 w 3463925"/>
                <a:gd name="connsiteY148" fmla="*/ 1792501 h 2976563"/>
                <a:gd name="connsiteX149" fmla="*/ 1726584 w 3463925"/>
                <a:gd name="connsiteY149" fmla="*/ 1804427 h 2976563"/>
                <a:gd name="connsiteX150" fmla="*/ 1737680 w 3463925"/>
                <a:gd name="connsiteY150" fmla="*/ 1817148 h 2976563"/>
                <a:gd name="connsiteX151" fmla="*/ 1748777 w 3463925"/>
                <a:gd name="connsiteY151" fmla="*/ 1829869 h 2976563"/>
                <a:gd name="connsiteX152" fmla="*/ 1759081 w 3463925"/>
                <a:gd name="connsiteY152" fmla="*/ 1843385 h 2976563"/>
                <a:gd name="connsiteX153" fmla="*/ 1768592 w 3463925"/>
                <a:gd name="connsiteY153" fmla="*/ 1856901 h 2976563"/>
                <a:gd name="connsiteX154" fmla="*/ 1777311 w 3463925"/>
                <a:gd name="connsiteY154" fmla="*/ 1871212 h 2976563"/>
                <a:gd name="connsiteX155" fmla="*/ 1786030 w 3463925"/>
                <a:gd name="connsiteY155" fmla="*/ 1885523 h 2976563"/>
                <a:gd name="connsiteX156" fmla="*/ 1801882 w 3463925"/>
                <a:gd name="connsiteY156" fmla="*/ 1914144 h 2976563"/>
                <a:gd name="connsiteX157" fmla="*/ 1814563 w 3463925"/>
                <a:gd name="connsiteY157" fmla="*/ 1945151 h 2976563"/>
                <a:gd name="connsiteX158" fmla="*/ 1825660 w 3463925"/>
                <a:gd name="connsiteY158" fmla="*/ 1976158 h 2976563"/>
                <a:gd name="connsiteX159" fmla="*/ 1835171 w 3463925"/>
                <a:gd name="connsiteY159" fmla="*/ 2007165 h 2976563"/>
                <a:gd name="connsiteX160" fmla="*/ 1842304 w 3463925"/>
                <a:gd name="connsiteY160" fmla="*/ 2038967 h 2976563"/>
                <a:gd name="connsiteX161" fmla="*/ 1846268 w 3463925"/>
                <a:gd name="connsiteY161" fmla="*/ 2070770 h 2976563"/>
                <a:gd name="connsiteX162" fmla="*/ 1849438 w 3463925"/>
                <a:gd name="connsiteY162" fmla="*/ 2102572 h 2976563"/>
                <a:gd name="connsiteX163" fmla="*/ 1849438 w 3463925"/>
                <a:gd name="connsiteY163" fmla="*/ 2134374 h 2976563"/>
                <a:gd name="connsiteX164" fmla="*/ 1848645 w 3463925"/>
                <a:gd name="connsiteY164" fmla="*/ 2166176 h 2976563"/>
                <a:gd name="connsiteX165" fmla="*/ 1845475 w 3463925"/>
                <a:gd name="connsiteY165" fmla="*/ 2197183 h 2976563"/>
                <a:gd name="connsiteX166" fmla="*/ 1839927 w 3463925"/>
                <a:gd name="connsiteY166" fmla="*/ 2226600 h 2976563"/>
                <a:gd name="connsiteX167" fmla="*/ 1832793 w 3463925"/>
                <a:gd name="connsiteY167" fmla="*/ 2256812 h 2976563"/>
                <a:gd name="connsiteX168" fmla="*/ 1824867 w 3463925"/>
                <a:gd name="connsiteY168" fmla="*/ 2285434 h 2976563"/>
                <a:gd name="connsiteX169" fmla="*/ 1813771 w 3463925"/>
                <a:gd name="connsiteY169" fmla="*/ 2311670 h 2976563"/>
                <a:gd name="connsiteX170" fmla="*/ 1801089 w 3463925"/>
                <a:gd name="connsiteY170" fmla="*/ 2337907 h 2976563"/>
                <a:gd name="connsiteX171" fmla="*/ 1787615 w 3463925"/>
                <a:gd name="connsiteY171" fmla="*/ 2360963 h 2976563"/>
                <a:gd name="connsiteX172" fmla="*/ 1771763 w 3463925"/>
                <a:gd name="connsiteY172" fmla="*/ 2384020 h 2976563"/>
                <a:gd name="connsiteX173" fmla="*/ 1755118 w 3463925"/>
                <a:gd name="connsiteY173" fmla="*/ 2405486 h 2976563"/>
                <a:gd name="connsiteX174" fmla="*/ 1736888 w 3463925"/>
                <a:gd name="connsiteY174" fmla="*/ 2424568 h 2976563"/>
                <a:gd name="connsiteX175" fmla="*/ 1717073 w 3463925"/>
                <a:gd name="connsiteY175" fmla="*/ 2444444 h 2976563"/>
                <a:gd name="connsiteX176" fmla="*/ 1698050 w 3463925"/>
                <a:gd name="connsiteY176" fmla="*/ 2463525 h 2976563"/>
                <a:gd name="connsiteX177" fmla="*/ 1677442 w 3463925"/>
                <a:gd name="connsiteY177" fmla="*/ 2481016 h 2976563"/>
                <a:gd name="connsiteX178" fmla="*/ 1656042 w 3463925"/>
                <a:gd name="connsiteY178" fmla="*/ 2498507 h 2976563"/>
                <a:gd name="connsiteX179" fmla="*/ 1633056 w 3463925"/>
                <a:gd name="connsiteY179" fmla="*/ 2515203 h 2976563"/>
                <a:gd name="connsiteX180" fmla="*/ 1610071 w 3463925"/>
                <a:gd name="connsiteY180" fmla="*/ 2530309 h 2976563"/>
                <a:gd name="connsiteX181" fmla="*/ 1586293 w 3463925"/>
                <a:gd name="connsiteY181" fmla="*/ 2544620 h 2976563"/>
                <a:gd name="connsiteX182" fmla="*/ 1561722 w 3463925"/>
                <a:gd name="connsiteY182" fmla="*/ 2558136 h 2976563"/>
                <a:gd name="connsiteX183" fmla="*/ 1536358 w 3463925"/>
                <a:gd name="connsiteY183" fmla="*/ 2570857 h 2976563"/>
                <a:gd name="connsiteX184" fmla="*/ 1510202 w 3463925"/>
                <a:gd name="connsiteY184" fmla="*/ 2581988 h 2976563"/>
                <a:gd name="connsiteX185" fmla="*/ 1484046 w 3463925"/>
                <a:gd name="connsiteY185" fmla="*/ 2592323 h 2976563"/>
                <a:gd name="connsiteX186" fmla="*/ 1456305 w 3463925"/>
                <a:gd name="connsiteY186" fmla="*/ 2601864 h 2976563"/>
                <a:gd name="connsiteX187" fmla="*/ 1428564 w 3463925"/>
                <a:gd name="connsiteY187" fmla="*/ 2609815 h 2976563"/>
                <a:gd name="connsiteX188" fmla="*/ 1400823 w 3463925"/>
                <a:gd name="connsiteY188" fmla="*/ 2616175 h 2976563"/>
                <a:gd name="connsiteX189" fmla="*/ 1372289 w 3463925"/>
                <a:gd name="connsiteY189" fmla="*/ 2621740 h 2976563"/>
                <a:gd name="connsiteX190" fmla="*/ 1342170 w 3463925"/>
                <a:gd name="connsiteY190" fmla="*/ 2626511 h 2976563"/>
                <a:gd name="connsiteX191" fmla="*/ 1313636 w 3463925"/>
                <a:gd name="connsiteY191" fmla="*/ 2628896 h 2976563"/>
                <a:gd name="connsiteX192" fmla="*/ 1282724 w 3463925"/>
                <a:gd name="connsiteY192" fmla="*/ 2631281 h 2976563"/>
                <a:gd name="connsiteX193" fmla="*/ 1253398 w 3463925"/>
                <a:gd name="connsiteY193" fmla="*/ 2632076 h 2976563"/>
                <a:gd name="connsiteX194" fmla="*/ 1222486 w 3463925"/>
                <a:gd name="connsiteY194" fmla="*/ 2631281 h 2976563"/>
                <a:gd name="connsiteX195" fmla="*/ 1192367 w 3463925"/>
                <a:gd name="connsiteY195" fmla="*/ 2628101 h 2976563"/>
                <a:gd name="connsiteX196" fmla="*/ 1161455 w 3463925"/>
                <a:gd name="connsiteY196" fmla="*/ 2624921 h 2976563"/>
                <a:gd name="connsiteX197" fmla="*/ 1129751 w 3463925"/>
                <a:gd name="connsiteY197" fmla="*/ 2620150 h 2976563"/>
                <a:gd name="connsiteX198" fmla="*/ 1098047 w 3463925"/>
                <a:gd name="connsiteY198" fmla="*/ 2612995 h 2976563"/>
                <a:gd name="connsiteX199" fmla="*/ 1066343 w 3463925"/>
                <a:gd name="connsiteY199" fmla="*/ 2604249 h 2976563"/>
                <a:gd name="connsiteX200" fmla="*/ 1035431 w 3463925"/>
                <a:gd name="connsiteY200" fmla="*/ 2595504 h 2976563"/>
                <a:gd name="connsiteX201" fmla="*/ 1002934 w 3463925"/>
                <a:gd name="connsiteY201" fmla="*/ 2584373 h 2976563"/>
                <a:gd name="connsiteX202" fmla="*/ 971230 w 3463925"/>
                <a:gd name="connsiteY202" fmla="*/ 2570857 h 2976563"/>
                <a:gd name="connsiteX203" fmla="*/ 938733 w 3463925"/>
                <a:gd name="connsiteY203" fmla="*/ 2556546 h 2976563"/>
                <a:gd name="connsiteX204" fmla="*/ 907029 w 3463925"/>
                <a:gd name="connsiteY204" fmla="*/ 2539850 h 2976563"/>
                <a:gd name="connsiteX205" fmla="*/ 892762 w 3463925"/>
                <a:gd name="connsiteY205" fmla="*/ 2530309 h 2976563"/>
                <a:gd name="connsiteX206" fmla="*/ 880080 w 3463925"/>
                <a:gd name="connsiteY206" fmla="*/ 2522359 h 2976563"/>
                <a:gd name="connsiteX207" fmla="*/ 866606 w 3463925"/>
                <a:gd name="connsiteY207" fmla="*/ 2512818 h 2976563"/>
                <a:gd name="connsiteX208" fmla="*/ 855509 w 3463925"/>
                <a:gd name="connsiteY208" fmla="*/ 2503278 h 2976563"/>
                <a:gd name="connsiteX209" fmla="*/ 843620 w 3463925"/>
                <a:gd name="connsiteY209" fmla="*/ 2493737 h 2976563"/>
                <a:gd name="connsiteX210" fmla="*/ 833316 w 3463925"/>
                <a:gd name="connsiteY210" fmla="*/ 2483401 h 2976563"/>
                <a:gd name="connsiteX211" fmla="*/ 824598 w 3463925"/>
                <a:gd name="connsiteY211" fmla="*/ 2472271 h 2976563"/>
                <a:gd name="connsiteX212" fmla="*/ 815086 w 3463925"/>
                <a:gd name="connsiteY212" fmla="*/ 2461935 h 2976563"/>
                <a:gd name="connsiteX213" fmla="*/ 807160 w 3463925"/>
                <a:gd name="connsiteY213" fmla="*/ 2451599 h 2976563"/>
                <a:gd name="connsiteX214" fmla="*/ 800027 w 3463925"/>
                <a:gd name="connsiteY214" fmla="*/ 2440469 h 2976563"/>
                <a:gd name="connsiteX215" fmla="*/ 787345 w 3463925"/>
                <a:gd name="connsiteY215" fmla="*/ 2419002 h 2976563"/>
                <a:gd name="connsiteX216" fmla="*/ 777041 w 3463925"/>
                <a:gd name="connsiteY216" fmla="*/ 2396741 h 2976563"/>
                <a:gd name="connsiteX217" fmla="*/ 769115 w 3463925"/>
                <a:gd name="connsiteY217" fmla="*/ 2376864 h 2976563"/>
                <a:gd name="connsiteX218" fmla="*/ 762774 w 3463925"/>
                <a:gd name="connsiteY218" fmla="*/ 2356988 h 2976563"/>
                <a:gd name="connsiteX219" fmla="*/ 758811 w 3463925"/>
                <a:gd name="connsiteY219" fmla="*/ 2338702 h 2976563"/>
                <a:gd name="connsiteX220" fmla="*/ 755641 w 3463925"/>
                <a:gd name="connsiteY220" fmla="*/ 2322006 h 2976563"/>
                <a:gd name="connsiteX221" fmla="*/ 754056 w 3463925"/>
                <a:gd name="connsiteY221" fmla="*/ 2307695 h 2976563"/>
                <a:gd name="connsiteX222" fmla="*/ 752470 w 3463925"/>
                <a:gd name="connsiteY222" fmla="*/ 2287024 h 2976563"/>
                <a:gd name="connsiteX223" fmla="*/ 752470 w 3463925"/>
                <a:gd name="connsiteY223" fmla="*/ 2279073 h 2976563"/>
                <a:gd name="connsiteX224" fmla="*/ 751678 w 3463925"/>
                <a:gd name="connsiteY224" fmla="*/ 2272713 h 2976563"/>
                <a:gd name="connsiteX225" fmla="*/ 750885 w 3463925"/>
                <a:gd name="connsiteY225" fmla="*/ 2256812 h 2976563"/>
                <a:gd name="connsiteX226" fmla="*/ 749300 w 3463925"/>
                <a:gd name="connsiteY226" fmla="*/ 2228985 h 2976563"/>
                <a:gd name="connsiteX227" fmla="*/ 750885 w 3463925"/>
                <a:gd name="connsiteY227" fmla="*/ 2194003 h 2976563"/>
                <a:gd name="connsiteX228" fmla="*/ 752470 w 3463925"/>
                <a:gd name="connsiteY228" fmla="*/ 2173331 h 2976563"/>
                <a:gd name="connsiteX229" fmla="*/ 754848 w 3463925"/>
                <a:gd name="connsiteY229" fmla="*/ 2151865 h 2976563"/>
                <a:gd name="connsiteX230" fmla="*/ 758019 w 3463925"/>
                <a:gd name="connsiteY230" fmla="*/ 2128013 h 2976563"/>
                <a:gd name="connsiteX231" fmla="*/ 761982 w 3463925"/>
                <a:gd name="connsiteY231" fmla="*/ 2103367 h 2976563"/>
                <a:gd name="connsiteX232" fmla="*/ 766737 w 3463925"/>
                <a:gd name="connsiteY232" fmla="*/ 2078720 h 2976563"/>
                <a:gd name="connsiteX233" fmla="*/ 773078 w 3463925"/>
                <a:gd name="connsiteY233" fmla="*/ 2051688 h 2976563"/>
                <a:gd name="connsiteX234" fmla="*/ 781797 w 3463925"/>
                <a:gd name="connsiteY234" fmla="*/ 2026247 h 2976563"/>
                <a:gd name="connsiteX235" fmla="*/ 791308 w 3463925"/>
                <a:gd name="connsiteY235" fmla="*/ 1998420 h 2976563"/>
                <a:gd name="connsiteX236" fmla="*/ 803197 w 3463925"/>
                <a:gd name="connsiteY236" fmla="*/ 1972183 h 2976563"/>
                <a:gd name="connsiteX237" fmla="*/ 815086 w 3463925"/>
                <a:gd name="connsiteY237" fmla="*/ 1944356 h 2976563"/>
                <a:gd name="connsiteX238" fmla="*/ 830938 w 3463925"/>
                <a:gd name="connsiteY238" fmla="*/ 1917325 h 2976563"/>
                <a:gd name="connsiteX239" fmla="*/ 847583 w 3463925"/>
                <a:gd name="connsiteY239" fmla="*/ 1891088 h 2976563"/>
                <a:gd name="connsiteX240" fmla="*/ 867398 w 3463925"/>
                <a:gd name="connsiteY240" fmla="*/ 1864851 h 2976563"/>
                <a:gd name="connsiteX241" fmla="*/ 888799 w 3463925"/>
                <a:gd name="connsiteY241" fmla="*/ 1839410 h 2976563"/>
                <a:gd name="connsiteX242" fmla="*/ 901480 w 3463925"/>
                <a:gd name="connsiteY242" fmla="*/ 1827484 h 2976563"/>
                <a:gd name="connsiteX243" fmla="*/ 913370 w 3463925"/>
                <a:gd name="connsiteY243" fmla="*/ 1814763 h 2976563"/>
                <a:gd name="connsiteX244" fmla="*/ 926844 w 3463925"/>
                <a:gd name="connsiteY244" fmla="*/ 1803632 h 2976563"/>
                <a:gd name="connsiteX245" fmla="*/ 940318 w 3463925"/>
                <a:gd name="connsiteY245" fmla="*/ 1790911 h 2976563"/>
                <a:gd name="connsiteX246" fmla="*/ 954585 w 3463925"/>
                <a:gd name="connsiteY246" fmla="*/ 1780576 h 2976563"/>
                <a:gd name="connsiteX247" fmla="*/ 969645 w 3463925"/>
                <a:gd name="connsiteY247" fmla="*/ 1769445 h 2976563"/>
                <a:gd name="connsiteX248" fmla="*/ 985497 w 3463925"/>
                <a:gd name="connsiteY248" fmla="*/ 1759109 h 2976563"/>
                <a:gd name="connsiteX249" fmla="*/ 1002934 w 3463925"/>
                <a:gd name="connsiteY249" fmla="*/ 1748774 h 2976563"/>
                <a:gd name="connsiteX250" fmla="*/ 1020371 w 3463925"/>
                <a:gd name="connsiteY250" fmla="*/ 1740028 h 2976563"/>
                <a:gd name="connsiteX251" fmla="*/ 1037016 w 3463925"/>
                <a:gd name="connsiteY251" fmla="*/ 1730487 h 2976563"/>
                <a:gd name="connsiteX252" fmla="*/ 1056831 w 3463925"/>
                <a:gd name="connsiteY252" fmla="*/ 1721742 h 2976563"/>
                <a:gd name="connsiteX253" fmla="*/ 1076647 w 3463925"/>
                <a:gd name="connsiteY253" fmla="*/ 1712996 h 2976563"/>
                <a:gd name="connsiteX254" fmla="*/ 1096462 w 3463925"/>
                <a:gd name="connsiteY254" fmla="*/ 1705046 h 2976563"/>
                <a:gd name="connsiteX255" fmla="*/ 1118655 w 3463925"/>
                <a:gd name="connsiteY255" fmla="*/ 1697890 h 2976563"/>
                <a:gd name="connsiteX256" fmla="*/ 1140848 w 3463925"/>
                <a:gd name="connsiteY256" fmla="*/ 1691530 h 2976563"/>
                <a:gd name="connsiteX257" fmla="*/ 1163041 w 3463925"/>
                <a:gd name="connsiteY257" fmla="*/ 1685169 h 2976563"/>
                <a:gd name="connsiteX258" fmla="*/ 1186819 w 3463925"/>
                <a:gd name="connsiteY258" fmla="*/ 1680399 h 2976563"/>
                <a:gd name="connsiteX259" fmla="*/ 1212182 w 3463925"/>
                <a:gd name="connsiteY259" fmla="*/ 1674834 h 2976563"/>
                <a:gd name="connsiteX260" fmla="*/ 1238338 w 3463925"/>
                <a:gd name="connsiteY260" fmla="*/ 1670859 h 2976563"/>
                <a:gd name="connsiteX261" fmla="*/ 1264494 w 3463925"/>
                <a:gd name="connsiteY261" fmla="*/ 1666883 h 2976563"/>
                <a:gd name="connsiteX262" fmla="*/ 1291443 w 3463925"/>
                <a:gd name="connsiteY262" fmla="*/ 1664498 h 2976563"/>
                <a:gd name="connsiteX263" fmla="*/ 1317599 w 3463925"/>
                <a:gd name="connsiteY263" fmla="*/ 1662908 h 2976563"/>
                <a:gd name="connsiteX264" fmla="*/ 1432302 w 3463925"/>
                <a:gd name="connsiteY264" fmla="*/ 1412875 h 2976563"/>
                <a:gd name="connsiteX265" fmla="*/ 1379141 w 3463925"/>
                <a:gd name="connsiteY265" fmla="*/ 1415255 h 2976563"/>
                <a:gd name="connsiteX266" fmla="*/ 1325980 w 3463925"/>
                <a:gd name="connsiteY266" fmla="*/ 1418428 h 2976563"/>
                <a:gd name="connsiteX267" fmla="*/ 1272819 w 3463925"/>
                <a:gd name="connsiteY267" fmla="*/ 1423188 h 2976563"/>
                <a:gd name="connsiteX268" fmla="*/ 1220451 w 3463925"/>
                <a:gd name="connsiteY268" fmla="*/ 1429534 h 2976563"/>
                <a:gd name="connsiteX269" fmla="*/ 1168877 w 3463925"/>
                <a:gd name="connsiteY269" fmla="*/ 1437467 h 2976563"/>
                <a:gd name="connsiteX270" fmla="*/ 1118890 w 3463925"/>
                <a:gd name="connsiteY270" fmla="*/ 1447780 h 2976563"/>
                <a:gd name="connsiteX271" fmla="*/ 1068903 w 3463925"/>
                <a:gd name="connsiteY271" fmla="*/ 1458093 h 2976563"/>
                <a:gd name="connsiteX272" fmla="*/ 1020502 w 3463925"/>
                <a:gd name="connsiteY272" fmla="*/ 1470785 h 2976563"/>
                <a:gd name="connsiteX273" fmla="*/ 972895 w 3463925"/>
                <a:gd name="connsiteY273" fmla="*/ 1485065 h 2976563"/>
                <a:gd name="connsiteX274" fmla="*/ 926875 w 3463925"/>
                <a:gd name="connsiteY274" fmla="*/ 1500137 h 2976563"/>
                <a:gd name="connsiteX275" fmla="*/ 881649 w 3463925"/>
                <a:gd name="connsiteY275" fmla="*/ 1516796 h 2976563"/>
                <a:gd name="connsiteX276" fmla="*/ 838009 w 3463925"/>
                <a:gd name="connsiteY276" fmla="*/ 1534249 h 2976563"/>
                <a:gd name="connsiteX277" fmla="*/ 795956 w 3463925"/>
                <a:gd name="connsiteY277" fmla="*/ 1553288 h 2976563"/>
                <a:gd name="connsiteX278" fmla="*/ 754697 w 3463925"/>
                <a:gd name="connsiteY278" fmla="*/ 1573120 h 2976563"/>
                <a:gd name="connsiteX279" fmla="*/ 715818 w 3463925"/>
                <a:gd name="connsiteY279" fmla="*/ 1594539 h 2976563"/>
                <a:gd name="connsiteX280" fmla="*/ 677733 w 3463925"/>
                <a:gd name="connsiteY280" fmla="*/ 1616751 h 2976563"/>
                <a:gd name="connsiteX281" fmla="*/ 642028 w 3463925"/>
                <a:gd name="connsiteY281" fmla="*/ 1640549 h 2976563"/>
                <a:gd name="connsiteX282" fmla="*/ 607116 w 3463925"/>
                <a:gd name="connsiteY282" fmla="*/ 1665141 h 2976563"/>
                <a:gd name="connsiteX283" fmla="*/ 574584 w 3463925"/>
                <a:gd name="connsiteY283" fmla="*/ 1690527 h 2976563"/>
                <a:gd name="connsiteX284" fmla="*/ 543640 w 3463925"/>
                <a:gd name="connsiteY284" fmla="*/ 1717499 h 2976563"/>
                <a:gd name="connsiteX285" fmla="*/ 515076 w 3463925"/>
                <a:gd name="connsiteY285" fmla="*/ 1745264 h 2976563"/>
                <a:gd name="connsiteX286" fmla="*/ 487305 w 3463925"/>
                <a:gd name="connsiteY286" fmla="*/ 1773822 h 2976563"/>
                <a:gd name="connsiteX287" fmla="*/ 462708 w 3463925"/>
                <a:gd name="connsiteY287" fmla="*/ 1803967 h 2976563"/>
                <a:gd name="connsiteX288" fmla="*/ 438905 w 3463925"/>
                <a:gd name="connsiteY288" fmla="*/ 1833319 h 2976563"/>
                <a:gd name="connsiteX289" fmla="*/ 419069 w 3463925"/>
                <a:gd name="connsiteY289" fmla="*/ 1864257 h 2976563"/>
                <a:gd name="connsiteX290" fmla="*/ 400026 w 3463925"/>
                <a:gd name="connsiteY290" fmla="*/ 1895989 h 2976563"/>
                <a:gd name="connsiteX291" fmla="*/ 384157 w 3463925"/>
                <a:gd name="connsiteY291" fmla="*/ 1928514 h 2976563"/>
                <a:gd name="connsiteX292" fmla="*/ 369875 w 3463925"/>
                <a:gd name="connsiteY292" fmla="*/ 1961039 h 2976563"/>
                <a:gd name="connsiteX293" fmla="*/ 363527 w 3463925"/>
                <a:gd name="connsiteY293" fmla="*/ 1977698 h 2976563"/>
                <a:gd name="connsiteX294" fmla="*/ 357973 w 3463925"/>
                <a:gd name="connsiteY294" fmla="*/ 1995150 h 2976563"/>
                <a:gd name="connsiteX295" fmla="*/ 353212 w 3463925"/>
                <a:gd name="connsiteY295" fmla="*/ 2012603 h 2976563"/>
                <a:gd name="connsiteX296" fmla="*/ 349245 w 3463925"/>
                <a:gd name="connsiteY296" fmla="*/ 2029262 h 2976563"/>
                <a:gd name="connsiteX297" fmla="*/ 345278 w 3463925"/>
                <a:gd name="connsiteY297" fmla="*/ 2046714 h 2976563"/>
                <a:gd name="connsiteX298" fmla="*/ 342104 w 3463925"/>
                <a:gd name="connsiteY298" fmla="*/ 2064167 h 2976563"/>
                <a:gd name="connsiteX299" fmla="*/ 339724 w 3463925"/>
                <a:gd name="connsiteY299" fmla="*/ 2082412 h 2976563"/>
                <a:gd name="connsiteX300" fmla="*/ 338137 w 3463925"/>
                <a:gd name="connsiteY300" fmla="*/ 2099865 h 2976563"/>
                <a:gd name="connsiteX301" fmla="*/ 336550 w 3463925"/>
                <a:gd name="connsiteY301" fmla="*/ 2117317 h 2976563"/>
                <a:gd name="connsiteX302" fmla="*/ 336550 w 3463925"/>
                <a:gd name="connsiteY302" fmla="*/ 2135563 h 2976563"/>
                <a:gd name="connsiteX303" fmla="*/ 336550 w 3463925"/>
                <a:gd name="connsiteY303" fmla="*/ 2153808 h 2976563"/>
                <a:gd name="connsiteX304" fmla="*/ 338137 w 3463925"/>
                <a:gd name="connsiteY304" fmla="*/ 2171261 h 2976563"/>
                <a:gd name="connsiteX305" fmla="*/ 339724 w 3463925"/>
                <a:gd name="connsiteY305" fmla="*/ 2188713 h 2976563"/>
                <a:gd name="connsiteX306" fmla="*/ 342104 w 3463925"/>
                <a:gd name="connsiteY306" fmla="*/ 2206166 h 2976563"/>
                <a:gd name="connsiteX307" fmla="*/ 345278 w 3463925"/>
                <a:gd name="connsiteY307" fmla="*/ 2223618 h 2976563"/>
                <a:gd name="connsiteX308" fmla="*/ 349245 w 3463925"/>
                <a:gd name="connsiteY308" fmla="*/ 2241070 h 2976563"/>
                <a:gd name="connsiteX309" fmla="*/ 353212 w 3463925"/>
                <a:gd name="connsiteY309" fmla="*/ 2258523 h 2976563"/>
                <a:gd name="connsiteX310" fmla="*/ 357973 w 3463925"/>
                <a:gd name="connsiteY310" fmla="*/ 2275182 h 2976563"/>
                <a:gd name="connsiteX311" fmla="*/ 363527 w 3463925"/>
                <a:gd name="connsiteY311" fmla="*/ 2291048 h 2976563"/>
                <a:gd name="connsiteX312" fmla="*/ 369875 w 3463925"/>
                <a:gd name="connsiteY312" fmla="*/ 2307707 h 2976563"/>
                <a:gd name="connsiteX313" fmla="*/ 377016 w 3463925"/>
                <a:gd name="connsiteY313" fmla="*/ 2324366 h 2976563"/>
                <a:gd name="connsiteX314" fmla="*/ 384157 w 3463925"/>
                <a:gd name="connsiteY314" fmla="*/ 2340232 h 2976563"/>
                <a:gd name="connsiteX315" fmla="*/ 400026 w 3463925"/>
                <a:gd name="connsiteY315" fmla="*/ 2371963 h 2976563"/>
                <a:gd name="connsiteX316" fmla="*/ 419069 w 3463925"/>
                <a:gd name="connsiteY316" fmla="*/ 2402902 h 2976563"/>
                <a:gd name="connsiteX317" fmla="*/ 438905 w 3463925"/>
                <a:gd name="connsiteY317" fmla="*/ 2433047 h 2976563"/>
                <a:gd name="connsiteX318" fmla="*/ 462708 w 3463925"/>
                <a:gd name="connsiteY318" fmla="*/ 2461605 h 2976563"/>
                <a:gd name="connsiteX319" fmla="*/ 487305 w 3463925"/>
                <a:gd name="connsiteY319" fmla="*/ 2489370 h 2976563"/>
                <a:gd name="connsiteX320" fmla="*/ 515076 w 3463925"/>
                <a:gd name="connsiteY320" fmla="*/ 2515549 h 2976563"/>
                <a:gd name="connsiteX321" fmla="*/ 543640 w 3463925"/>
                <a:gd name="connsiteY321" fmla="*/ 2542521 h 2976563"/>
                <a:gd name="connsiteX322" fmla="*/ 574584 w 3463925"/>
                <a:gd name="connsiteY322" fmla="*/ 2567113 h 2976563"/>
                <a:gd name="connsiteX323" fmla="*/ 607116 w 3463925"/>
                <a:gd name="connsiteY323" fmla="*/ 2590912 h 2976563"/>
                <a:gd name="connsiteX324" fmla="*/ 642028 w 3463925"/>
                <a:gd name="connsiteY324" fmla="*/ 2613124 h 2976563"/>
                <a:gd name="connsiteX325" fmla="*/ 677733 w 3463925"/>
                <a:gd name="connsiteY325" fmla="*/ 2634543 h 2976563"/>
                <a:gd name="connsiteX326" fmla="*/ 715818 w 3463925"/>
                <a:gd name="connsiteY326" fmla="*/ 2654375 h 2976563"/>
                <a:gd name="connsiteX327" fmla="*/ 754697 w 3463925"/>
                <a:gd name="connsiteY327" fmla="*/ 2673414 h 2976563"/>
                <a:gd name="connsiteX328" fmla="*/ 795956 w 3463925"/>
                <a:gd name="connsiteY328" fmla="*/ 2690866 h 2976563"/>
                <a:gd name="connsiteX329" fmla="*/ 838009 w 3463925"/>
                <a:gd name="connsiteY329" fmla="*/ 2707525 h 2976563"/>
                <a:gd name="connsiteX330" fmla="*/ 881649 w 3463925"/>
                <a:gd name="connsiteY330" fmla="*/ 2721805 h 2976563"/>
                <a:gd name="connsiteX331" fmla="*/ 926875 w 3463925"/>
                <a:gd name="connsiteY331" fmla="*/ 2735290 h 2976563"/>
                <a:gd name="connsiteX332" fmla="*/ 972895 w 3463925"/>
                <a:gd name="connsiteY332" fmla="*/ 2746397 h 2976563"/>
                <a:gd name="connsiteX333" fmla="*/ 1020502 w 3463925"/>
                <a:gd name="connsiteY333" fmla="*/ 2756709 h 2976563"/>
                <a:gd name="connsiteX334" fmla="*/ 1068903 w 3463925"/>
                <a:gd name="connsiteY334" fmla="*/ 2766229 h 2976563"/>
                <a:gd name="connsiteX335" fmla="*/ 1118890 w 3463925"/>
                <a:gd name="connsiteY335" fmla="*/ 2773368 h 2976563"/>
                <a:gd name="connsiteX336" fmla="*/ 1168877 w 3463925"/>
                <a:gd name="connsiteY336" fmla="*/ 2778128 h 2976563"/>
                <a:gd name="connsiteX337" fmla="*/ 1220451 w 3463925"/>
                <a:gd name="connsiteY337" fmla="*/ 2781301 h 2976563"/>
                <a:gd name="connsiteX338" fmla="*/ 1272819 w 3463925"/>
                <a:gd name="connsiteY338" fmla="*/ 2782888 h 2976563"/>
                <a:gd name="connsiteX339" fmla="*/ 1325980 w 3463925"/>
                <a:gd name="connsiteY339" fmla="*/ 2782888 h 2976563"/>
                <a:gd name="connsiteX340" fmla="*/ 1379141 w 3463925"/>
                <a:gd name="connsiteY340" fmla="*/ 2782095 h 2976563"/>
                <a:gd name="connsiteX341" fmla="*/ 1432302 w 3463925"/>
                <a:gd name="connsiteY341" fmla="*/ 2778922 h 2976563"/>
                <a:gd name="connsiteX342" fmla="*/ 1485463 w 3463925"/>
                <a:gd name="connsiteY342" fmla="*/ 2773368 h 2976563"/>
                <a:gd name="connsiteX343" fmla="*/ 1537830 w 3463925"/>
                <a:gd name="connsiteY343" fmla="*/ 2766229 h 2976563"/>
                <a:gd name="connsiteX344" fmla="*/ 1589404 w 3463925"/>
                <a:gd name="connsiteY344" fmla="*/ 2757503 h 2976563"/>
                <a:gd name="connsiteX345" fmla="*/ 1640185 w 3463925"/>
                <a:gd name="connsiteY345" fmla="*/ 2746397 h 2976563"/>
                <a:gd name="connsiteX346" fmla="*/ 1689379 w 3463925"/>
                <a:gd name="connsiteY346" fmla="*/ 2733704 h 2976563"/>
                <a:gd name="connsiteX347" fmla="*/ 1737779 w 3463925"/>
                <a:gd name="connsiteY347" fmla="*/ 2719425 h 2976563"/>
                <a:gd name="connsiteX348" fmla="*/ 1786180 w 3463925"/>
                <a:gd name="connsiteY348" fmla="*/ 2704352 h 2976563"/>
                <a:gd name="connsiteX349" fmla="*/ 1832200 w 3463925"/>
                <a:gd name="connsiteY349" fmla="*/ 2687693 h 2976563"/>
                <a:gd name="connsiteX350" fmla="*/ 1877426 w 3463925"/>
                <a:gd name="connsiteY350" fmla="*/ 2668654 h 2976563"/>
                <a:gd name="connsiteX351" fmla="*/ 1920272 w 3463925"/>
                <a:gd name="connsiteY351" fmla="*/ 2648822 h 2976563"/>
                <a:gd name="connsiteX352" fmla="*/ 1963118 w 3463925"/>
                <a:gd name="connsiteY352" fmla="*/ 2627403 h 2976563"/>
                <a:gd name="connsiteX353" fmla="*/ 2003584 w 3463925"/>
                <a:gd name="connsiteY353" fmla="*/ 2605191 h 2976563"/>
                <a:gd name="connsiteX354" fmla="*/ 2043257 w 3463925"/>
                <a:gd name="connsiteY354" fmla="*/ 2581392 h 2976563"/>
                <a:gd name="connsiteX355" fmla="*/ 2081342 w 3463925"/>
                <a:gd name="connsiteY355" fmla="*/ 2556800 h 2976563"/>
                <a:gd name="connsiteX356" fmla="*/ 2117048 w 3463925"/>
                <a:gd name="connsiteY356" fmla="*/ 2529828 h 2976563"/>
                <a:gd name="connsiteX357" fmla="*/ 2151959 w 3463925"/>
                <a:gd name="connsiteY357" fmla="*/ 2503650 h 2976563"/>
                <a:gd name="connsiteX358" fmla="*/ 2184491 w 3463925"/>
                <a:gd name="connsiteY358" fmla="*/ 2475884 h 2976563"/>
                <a:gd name="connsiteX359" fmla="*/ 2215435 w 3463925"/>
                <a:gd name="connsiteY359" fmla="*/ 2445739 h 2976563"/>
                <a:gd name="connsiteX360" fmla="*/ 2243999 w 3463925"/>
                <a:gd name="connsiteY360" fmla="*/ 2416388 h 2976563"/>
                <a:gd name="connsiteX361" fmla="*/ 2271770 w 3463925"/>
                <a:gd name="connsiteY361" fmla="*/ 2385449 h 2976563"/>
                <a:gd name="connsiteX362" fmla="*/ 2296367 w 3463925"/>
                <a:gd name="connsiteY362" fmla="*/ 2355304 h 2976563"/>
                <a:gd name="connsiteX363" fmla="*/ 2320170 w 3463925"/>
                <a:gd name="connsiteY363" fmla="*/ 2321986 h 2976563"/>
                <a:gd name="connsiteX364" fmla="*/ 2340800 w 3463925"/>
                <a:gd name="connsiteY364" fmla="*/ 2289461 h 2976563"/>
                <a:gd name="connsiteX365" fmla="*/ 2359843 w 3463925"/>
                <a:gd name="connsiteY365" fmla="*/ 2256936 h 2976563"/>
                <a:gd name="connsiteX366" fmla="*/ 2376505 w 3463925"/>
                <a:gd name="connsiteY366" fmla="*/ 2222032 h 2976563"/>
                <a:gd name="connsiteX367" fmla="*/ 2389994 w 3463925"/>
                <a:gd name="connsiteY367" fmla="*/ 2187920 h 2976563"/>
                <a:gd name="connsiteX368" fmla="*/ 2401895 w 3463925"/>
                <a:gd name="connsiteY368" fmla="*/ 2153015 h 2976563"/>
                <a:gd name="connsiteX369" fmla="*/ 2405863 w 3463925"/>
                <a:gd name="connsiteY369" fmla="*/ 2135563 h 2976563"/>
                <a:gd name="connsiteX370" fmla="*/ 2411417 w 3463925"/>
                <a:gd name="connsiteY370" fmla="*/ 2118110 h 2976563"/>
                <a:gd name="connsiteX371" fmla="*/ 2414590 w 3463925"/>
                <a:gd name="connsiteY371" fmla="*/ 2099865 h 2976563"/>
                <a:gd name="connsiteX372" fmla="*/ 2416971 w 3463925"/>
                <a:gd name="connsiteY372" fmla="*/ 2082412 h 2976563"/>
                <a:gd name="connsiteX373" fmla="*/ 2419351 w 3463925"/>
                <a:gd name="connsiteY373" fmla="*/ 2064167 h 2976563"/>
                <a:gd name="connsiteX374" fmla="*/ 2421732 w 3463925"/>
                <a:gd name="connsiteY374" fmla="*/ 2046714 h 2976563"/>
                <a:gd name="connsiteX375" fmla="*/ 2422525 w 3463925"/>
                <a:gd name="connsiteY375" fmla="*/ 2027675 h 2976563"/>
                <a:gd name="connsiteX376" fmla="*/ 2422525 w 3463925"/>
                <a:gd name="connsiteY376" fmla="*/ 2010223 h 2976563"/>
                <a:gd name="connsiteX377" fmla="*/ 2422525 w 3463925"/>
                <a:gd name="connsiteY377" fmla="*/ 1991977 h 2976563"/>
                <a:gd name="connsiteX378" fmla="*/ 2421732 w 3463925"/>
                <a:gd name="connsiteY378" fmla="*/ 1974525 h 2976563"/>
                <a:gd name="connsiteX379" fmla="*/ 2419351 w 3463925"/>
                <a:gd name="connsiteY379" fmla="*/ 1957072 h 2976563"/>
                <a:gd name="connsiteX380" fmla="*/ 2416971 w 3463925"/>
                <a:gd name="connsiteY380" fmla="*/ 1939620 h 2976563"/>
                <a:gd name="connsiteX381" fmla="*/ 2414590 w 3463925"/>
                <a:gd name="connsiteY381" fmla="*/ 1923754 h 2976563"/>
                <a:gd name="connsiteX382" fmla="*/ 2411417 w 3463925"/>
                <a:gd name="connsiteY382" fmla="*/ 1906302 h 2976563"/>
                <a:gd name="connsiteX383" fmla="*/ 2405863 w 3463925"/>
                <a:gd name="connsiteY383" fmla="*/ 1889643 h 2976563"/>
                <a:gd name="connsiteX384" fmla="*/ 2401895 w 3463925"/>
                <a:gd name="connsiteY384" fmla="*/ 1872984 h 2976563"/>
                <a:gd name="connsiteX385" fmla="*/ 2395548 w 3463925"/>
                <a:gd name="connsiteY385" fmla="*/ 1857118 h 2976563"/>
                <a:gd name="connsiteX386" fmla="*/ 2389994 w 3463925"/>
                <a:gd name="connsiteY386" fmla="*/ 1841252 h 2976563"/>
                <a:gd name="connsiteX387" fmla="*/ 2383646 w 3463925"/>
                <a:gd name="connsiteY387" fmla="*/ 1826179 h 2976563"/>
                <a:gd name="connsiteX388" fmla="*/ 2376505 w 3463925"/>
                <a:gd name="connsiteY388" fmla="*/ 1811107 h 2976563"/>
                <a:gd name="connsiteX389" fmla="*/ 2367777 w 3463925"/>
                <a:gd name="connsiteY389" fmla="*/ 1795241 h 2976563"/>
                <a:gd name="connsiteX390" fmla="*/ 2359843 w 3463925"/>
                <a:gd name="connsiteY390" fmla="*/ 1780962 h 2976563"/>
                <a:gd name="connsiteX391" fmla="*/ 2340800 w 3463925"/>
                <a:gd name="connsiteY391" fmla="*/ 1751610 h 2976563"/>
                <a:gd name="connsiteX392" fmla="*/ 2320170 w 3463925"/>
                <a:gd name="connsiteY392" fmla="*/ 1723845 h 2976563"/>
                <a:gd name="connsiteX393" fmla="*/ 2296367 w 3463925"/>
                <a:gd name="connsiteY393" fmla="*/ 1696873 h 2976563"/>
                <a:gd name="connsiteX394" fmla="*/ 2271770 w 3463925"/>
                <a:gd name="connsiteY394" fmla="*/ 1671488 h 2976563"/>
                <a:gd name="connsiteX395" fmla="*/ 2243999 w 3463925"/>
                <a:gd name="connsiteY395" fmla="*/ 1646102 h 2976563"/>
                <a:gd name="connsiteX396" fmla="*/ 2215435 w 3463925"/>
                <a:gd name="connsiteY396" fmla="*/ 1622304 h 2976563"/>
                <a:gd name="connsiteX397" fmla="*/ 2184491 w 3463925"/>
                <a:gd name="connsiteY397" fmla="*/ 1600885 h 2976563"/>
                <a:gd name="connsiteX398" fmla="*/ 2151959 w 3463925"/>
                <a:gd name="connsiteY398" fmla="*/ 1579466 h 2976563"/>
                <a:gd name="connsiteX399" fmla="*/ 2117048 w 3463925"/>
                <a:gd name="connsiteY399" fmla="*/ 1558841 h 2976563"/>
                <a:gd name="connsiteX400" fmla="*/ 2081342 w 3463925"/>
                <a:gd name="connsiteY400" fmla="*/ 1540595 h 2976563"/>
                <a:gd name="connsiteX401" fmla="*/ 2043257 w 3463925"/>
                <a:gd name="connsiteY401" fmla="*/ 1521556 h 2976563"/>
                <a:gd name="connsiteX402" fmla="*/ 2003584 w 3463925"/>
                <a:gd name="connsiteY402" fmla="*/ 1505690 h 2976563"/>
                <a:gd name="connsiteX403" fmla="*/ 1963118 w 3463925"/>
                <a:gd name="connsiteY403" fmla="*/ 1491411 h 2976563"/>
                <a:gd name="connsiteX404" fmla="*/ 1920272 w 3463925"/>
                <a:gd name="connsiteY404" fmla="*/ 1476339 h 2976563"/>
                <a:gd name="connsiteX405" fmla="*/ 1877426 w 3463925"/>
                <a:gd name="connsiteY405" fmla="*/ 1464439 h 2976563"/>
                <a:gd name="connsiteX406" fmla="*/ 1832200 w 3463925"/>
                <a:gd name="connsiteY406" fmla="*/ 1453333 h 2976563"/>
                <a:gd name="connsiteX407" fmla="*/ 1786180 w 3463925"/>
                <a:gd name="connsiteY407" fmla="*/ 1443020 h 2976563"/>
                <a:gd name="connsiteX408" fmla="*/ 1737779 w 3463925"/>
                <a:gd name="connsiteY408" fmla="*/ 1435087 h 2976563"/>
                <a:gd name="connsiteX409" fmla="*/ 1689379 w 3463925"/>
                <a:gd name="connsiteY409" fmla="*/ 1427154 h 2976563"/>
                <a:gd name="connsiteX410" fmla="*/ 1640185 w 3463925"/>
                <a:gd name="connsiteY410" fmla="*/ 1421601 h 2976563"/>
                <a:gd name="connsiteX411" fmla="*/ 1589404 w 3463925"/>
                <a:gd name="connsiteY411" fmla="*/ 1417635 h 2976563"/>
                <a:gd name="connsiteX412" fmla="*/ 1537830 w 3463925"/>
                <a:gd name="connsiteY412" fmla="*/ 1414462 h 2976563"/>
                <a:gd name="connsiteX413" fmla="*/ 1485463 w 3463925"/>
                <a:gd name="connsiteY413" fmla="*/ 1412875 h 2976563"/>
                <a:gd name="connsiteX414" fmla="*/ 1402186 w 3463925"/>
                <a:gd name="connsiteY414" fmla="*/ 573088 h 2976563"/>
                <a:gd name="connsiteX415" fmla="*/ 1433928 w 3463925"/>
                <a:gd name="connsiteY415" fmla="*/ 573088 h 2976563"/>
                <a:gd name="connsiteX416" fmla="*/ 1463289 w 3463925"/>
                <a:gd name="connsiteY416" fmla="*/ 573883 h 2976563"/>
                <a:gd name="connsiteX417" fmla="*/ 1489476 w 3463925"/>
                <a:gd name="connsiteY417" fmla="*/ 577060 h 2976563"/>
                <a:gd name="connsiteX418" fmla="*/ 1514869 w 3463925"/>
                <a:gd name="connsiteY418" fmla="*/ 581031 h 2976563"/>
                <a:gd name="connsiteX419" fmla="*/ 1537882 w 3463925"/>
                <a:gd name="connsiteY419" fmla="*/ 587385 h 2976563"/>
                <a:gd name="connsiteX420" fmla="*/ 1559308 w 3463925"/>
                <a:gd name="connsiteY420" fmla="*/ 595328 h 2976563"/>
                <a:gd name="connsiteX421" fmla="*/ 1579146 w 3463925"/>
                <a:gd name="connsiteY421" fmla="*/ 604859 h 2976563"/>
                <a:gd name="connsiteX422" fmla="*/ 1597398 w 3463925"/>
                <a:gd name="connsiteY422" fmla="*/ 615185 h 2976563"/>
                <a:gd name="connsiteX423" fmla="*/ 1613268 w 3463925"/>
                <a:gd name="connsiteY423" fmla="*/ 627099 h 2976563"/>
                <a:gd name="connsiteX424" fmla="*/ 1629139 w 3463925"/>
                <a:gd name="connsiteY424" fmla="*/ 639807 h 2976563"/>
                <a:gd name="connsiteX425" fmla="*/ 1642629 w 3463925"/>
                <a:gd name="connsiteY425" fmla="*/ 653310 h 2976563"/>
                <a:gd name="connsiteX426" fmla="*/ 1654532 w 3463925"/>
                <a:gd name="connsiteY426" fmla="*/ 668401 h 2976563"/>
                <a:gd name="connsiteX427" fmla="*/ 1664848 w 3463925"/>
                <a:gd name="connsiteY427" fmla="*/ 683492 h 2976563"/>
                <a:gd name="connsiteX428" fmla="*/ 1675164 w 3463925"/>
                <a:gd name="connsiteY428" fmla="*/ 699378 h 2976563"/>
                <a:gd name="connsiteX429" fmla="*/ 1683100 w 3463925"/>
                <a:gd name="connsiteY429" fmla="*/ 716852 h 2976563"/>
                <a:gd name="connsiteX430" fmla="*/ 1690242 w 3463925"/>
                <a:gd name="connsiteY430" fmla="*/ 732737 h 2976563"/>
                <a:gd name="connsiteX431" fmla="*/ 1696590 w 3463925"/>
                <a:gd name="connsiteY431" fmla="*/ 750211 h 2976563"/>
                <a:gd name="connsiteX432" fmla="*/ 1702145 w 3463925"/>
                <a:gd name="connsiteY432" fmla="*/ 768480 h 2976563"/>
                <a:gd name="connsiteX433" fmla="*/ 1706906 w 3463925"/>
                <a:gd name="connsiteY433" fmla="*/ 785954 h 2976563"/>
                <a:gd name="connsiteX434" fmla="*/ 1710080 w 3463925"/>
                <a:gd name="connsiteY434" fmla="*/ 803428 h 2976563"/>
                <a:gd name="connsiteX435" fmla="*/ 1713254 w 3463925"/>
                <a:gd name="connsiteY435" fmla="*/ 822490 h 2976563"/>
                <a:gd name="connsiteX436" fmla="*/ 1714842 w 3463925"/>
                <a:gd name="connsiteY436" fmla="*/ 839965 h 2976563"/>
                <a:gd name="connsiteX437" fmla="*/ 1718016 w 3463925"/>
                <a:gd name="connsiteY437" fmla="*/ 874913 h 2976563"/>
                <a:gd name="connsiteX438" fmla="*/ 1718809 w 3463925"/>
                <a:gd name="connsiteY438" fmla="*/ 907478 h 2976563"/>
                <a:gd name="connsiteX439" fmla="*/ 1707700 w 3463925"/>
                <a:gd name="connsiteY439" fmla="*/ 957517 h 2976563"/>
                <a:gd name="connsiteX440" fmla="*/ 1698971 w 3463925"/>
                <a:gd name="connsiteY440" fmla="*/ 1000408 h 2976563"/>
                <a:gd name="connsiteX441" fmla="*/ 1695797 w 3463925"/>
                <a:gd name="connsiteY441" fmla="*/ 1020265 h 2976563"/>
                <a:gd name="connsiteX442" fmla="*/ 1693416 w 3463925"/>
                <a:gd name="connsiteY442" fmla="*/ 1037739 h 2976563"/>
                <a:gd name="connsiteX443" fmla="*/ 1692622 w 3463925"/>
                <a:gd name="connsiteY443" fmla="*/ 1052830 h 2976563"/>
                <a:gd name="connsiteX444" fmla="*/ 1693416 w 3463925"/>
                <a:gd name="connsiteY444" fmla="*/ 1059184 h 2976563"/>
                <a:gd name="connsiteX445" fmla="*/ 1694210 w 3463925"/>
                <a:gd name="connsiteY445" fmla="*/ 1065538 h 2976563"/>
                <a:gd name="connsiteX446" fmla="*/ 1696590 w 3463925"/>
                <a:gd name="connsiteY446" fmla="*/ 1071893 h 2976563"/>
                <a:gd name="connsiteX447" fmla="*/ 1698971 w 3463925"/>
                <a:gd name="connsiteY447" fmla="*/ 1076658 h 2976563"/>
                <a:gd name="connsiteX448" fmla="*/ 1702145 w 3463925"/>
                <a:gd name="connsiteY448" fmla="*/ 1080630 h 2976563"/>
                <a:gd name="connsiteX449" fmla="*/ 1706113 w 3463925"/>
                <a:gd name="connsiteY449" fmla="*/ 1084601 h 2976563"/>
                <a:gd name="connsiteX450" fmla="*/ 1710080 w 3463925"/>
                <a:gd name="connsiteY450" fmla="*/ 1087778 h 2976563"/>
                <a:gd name="connsiteX451" fmla="*/ 1716429 w 3463925"/>
                <a:gd name="connsiteY451" fmla="*/ 1090161 h 2976563"/>
                <a:gd name="connsiteX452" fmla="*/ 1721983 w 3463925"/>
                <a:gd name="connsiteY452" fmla="*/ 1091750 h 2976563"/>
                <a:gd name="connsiteX453" fmla="*/ 1729125 w 3463925"/>
                <a:gd name="connsiteY453" fmla="*/ 1093338 h 2976563"/>
                <a:gd name="connsiteX454" fmla="*/ 1737854 w 3463925"/>
                <a:gd name="connsiteY454" fmla="*/ 1093338 h 2976563"/>
                <a:gd name="connsiteX455" fmla="*/ 1746583 w 3463925"/>
                <a:gd name="connsiteY455" fmla="*/ 1093338 h 2976563"/>
                <a:gd name="connsiteX456" fmla="*/ 1769596 w 3463925"/>
                <a:gd name="connsiteY456" fmla="*/ 1090161 h 2976563"/>
                <a:gd name="connsiteX457" fmla="*/ 1795783 w 3463925"/>
                <a:gd name="connsiteY457" fmla="*/ 1083807 h 2976563"/>
                <a:gd name="connsiteX458" fmla="*/ 1827524 w 3463925"/>
                <a:gd name="connsiteY458" fmla="*/ 1074276 h 2976563"/>
                <a:gd name="connsiteX459" fmla="*/ 1849744 w 3463925"/>
                <a:gd name="connsiteY459" fmla="*/ 1065538 h 2976563"/>
                <a:gd name="connsiteX460" fmla="*/ 1874343 w 3463925"/>
                <a:gd name="connsiteY460" fmla="*/ 1056007 h 2976563"/>
                <a:gd name="connsiteX461" fmla="*/ 1906878 w 3463925"/>
                <a:gd name="connsiteY461" fmla="*/ 1042505 h 2976563"/>
                <a:gd name="connsiteX462" fmla="*/ 1946556 w 3463925"/>
                <a:gd name="connsiteY462" fmla="*/ 1029796 h 2976563"/>
                <a:gd name="connsiteX463" fmla="*/ 1991787 w 3463925"/>
                <a:gd name="connsiteY463" fmla="*/ 1013911 h 2976563"/>
                <a:gd name="connsiteX464" fmla="*/ 2040987 w 3463925"/>
                <a:gd name="connsiteY464" fmla="*/ 1000408 h 2976563"/>
                <a:gd name="connsiteX465" fmla="*/ 2067967 w 3463925"/>
                <a:gd name="connsiteY465" fmla="*/ 993260 h 2976563"/>
                <a:gd name="connsiteX466" fmla="*/ 2094154 w 3463925"/>
                <a:gd name="connsiteY466" fmla="*/ 987700 h 2976563"/>
                <a:gd name="connsiteX467" fmla="*/ 2121928 w 3463925"/>
                <a:gd name="connsiteY467" fmla="*/ 982140 h 2976563"/>
                <a:gd name="connsiteX468" fmla="*/ 2150496 w 3463925"/>
                <a:gd name="connsiteY468" fmla="*/ 977374 h 2976563"/>
                <a:gd name="connsiteX469" fmla="*/ 2178269 w 3463925"/>
                <a:gd name="connsiteY469" fmla="*/ 973403 h 2976563"/>
                <a:gd name="connsiteX470" fmla="*/ 2206837 w 3463925"/>
                <a:gd name="connsiteY470" fmla="*/ 970226 h 2976563"/>
                <a:gd name="connsiteX471" fmla="*/ 2236198 w 3463925"/>
                <a:gd name="connsiteY471" fmla="*/ 967843 h 2976563"/>
                <a:gd name="connsiteX472" fmla="*/ 2264765 w 3463925"/>
                <a:gd name="connsiteY472" fmla="*/ 967843 h 2976563"/>
                <a:gd name="connsiteX473" fmla="*/ 2292539 w 3463925"/>
                <a:gd name="connsiteY473" fmla="*/ 967843 h 2976563"/>
                <a:gd name="connsiteX474" fmla="*/ 2319520 w 3463925"/>
                <a:gd name="connsiteY474" fmla="*/ 970226 h 2976563"/>
                <a:gd name="connsiteX475" fmla="*/ 2347294 w 3463925"/>
                <a:gd name="connsiteY475" fmla="*/ 973403 h 2976563"/>
                <a:gd name="connsiteX476" fmla="*/ 2374274 w 3463925"/>
                <a:gd name="connsiteY476" fmla="*/ 978168 h 2976563"/>
                <a:gd name="connsiteX477" fmla="*/ 2399667 w 3463925"/>
                <a:gd name="connsiteY477" fmla="*/ 985317 h 2976563"/>
                <a:gd name="connsiteX478" fmla="*/ 2424267 w 3463925"/>
                <a:gd name="connsiteY478" fmla="*/ 993260 h 2976563"/>
                <a:gd name="connsiteX479" fmla="*/ 2448073 w 3463925"/>
                <a:gd name="connsiteY479" fmla="*/ 1005174 h 2976563"/>
                <a:gd name="connsiteX480" fmla="*/ 2459183 w 3463925"/>
                <a:gd name="connsiteY480" fmla="*/ 1010734 h 2976563"/>
                <a:gd name="connsiteX481" fmla="*/ 2470292 w 3463925"/>
                <a:gd name="connsiteY481" fmla="*/ 1017088 h 2976563"/>
                <a:gd name="connsiteX482" fmla="*/ 2480608 w 3463925"/>
                <a:gd name="connsiteY482" fmla="*/ 1024236 h 2976563"/>
                <a:gd name="connsiteX483" fmla="*/ 2490924 w 3463925"/>
                <a:gd name="connsiteY483" fmla="*/ 1032179 h 2976563"/>
                <a:gd name="connsiteX484" fmla="*/ 2501240 w 3463925"/>
                <a:gd name="connsiteY484" fmla="*/ 1040916 h 2976563"/>
                <a:gd name="connsiteX485" fmla="*/ 2510763 w 3463925"/>
                <a:gd name="connsiteY485" fmla="*/ 1049653 h 2976563"/>
                <a:gd name="connsiteX486" fmla="*/ 2525047 w 3463925"/>
                <a:gd name="connsiteY486" fmla="*/ 1065538 h 2976563"/>
                <a:gd name="connsiteX487" fmla="*/ 2536950 w 3463925"/>
                <a:gd name="connsiteY487" fmla="*/ 1080630 h 2976563"/>
                <a:gd name="connsiteX488" fmla="*/ 2548059 w 3463925"/>
                <a:gd name="connsiteY488" fmla="*/ 1096515 h 2976563"/>
                <a:gd name="connsiteX489" fmla="*/ 2557582 w 3463925"/>
                <a:gd name="connsiteY489" fmla="*/ 1112401 h 2976563"/>
                <a:gd name="connsiteX490" fmla="*/ 2565517 w 3463925"/>
                <a:gd name="connsiteY490" fmla="*/ 1129080 h 2976563"/>
                <a:gd name="connsiteX491" fmla="*/ 2572659 w 3463925"/>
                <a:gd name="connsiteY491" fmla="*/ 1144172 h 2976563"/>
                <a:gd name="connsiteX492" fmla="*/ 2578214 w 3463925"/>
                <a:gd name="connsiteY492" fmla="*/ 1160851 h 2976563"/>
                <a:gd name="connsiteX493" fmla="*/ 2582182 w 3463925"/>
                <a:gd name="connsiteY493" fmla="*/ 1177531 h 2976563"/>
                <a:gd name="connsiteX494" fmla="*/ 2585356 w 3463925"/>
                <a:gd name="connsiteY494" fmla="*/ 1193417 h 2976563"/>
                <a:gd name="connsiteX495" fmla="*/ 2587736 w 3463925"/>
                <a:gd name="connsiteY495" fmla="*/ 1210096 h 2976563"/>
                <a:gd name="connsiteX496" fmla="*/ 2589324 w 3463925"/>
                <a:gd name="connsiteY496" fmla="*/ 1225188 h 2976563"/>
                <a:gd name="connsiteX497" fmla="*/ 2589324 w 3463925"/>
                <a:gd name="connsiteY497" fmla="*/ 1241073 h 2976563"/>
                <a:gd name="connsiteX498" fmla="*/ 2589324 w 3463925"/>
                <a:gd name="connsiteY498" fmla="*/ 1256164 h 2976563"/>
                <a:gd name="connsiteX499" fmla="*/ 2588530 w 3463925"/>
                <a:gd name="connsiteY499" fmla="*/ 1271256 h 2976563"/>
                <a:gd name="connsiteX500" fmla="*/ 2586149 w 3463925"/>
                <a:gd name="connsiteY500" fmla="*/ 1287141 h 2976563"/>
                <a:gd name="connsiteX501" fmla="*/ 2584562 w 3463925"/>
                <a:gd name="connsiteY501" fmla="*/ 1301438 h 2976563"/>
                <a:gd name="connsiteX502" fmla="*/ 2578214 w 3463925"/>
                <a:gd name="connsiteY502" fmla="*/ 1327649 h 2976563"/>
                <a:gd name="connsiteX503" fmla="*/ 2571072 w 3463925"/>
                <a:gd name="connsiteY503" fmla="*/ 1353860 h 2976563"/>
                <a:gd name="connsiteX504" fmla="*/ 2563137 w 3463925"/>
                <a:gd name="connsiteY504" fmla="*/ 1375306 h 2976563"/>
                <a:gd name="connsiteX505" fmla="*/ 2555995 w 3463925"/>
                <a:gd name="connsiteY505" fmla="*/ 1394368 h 2976563"/>
                <a:gd name="connsiteX506" fmla="*/ 2548059 w 3463925"/>
                <a:gd name="connsiteY506" fmla="*/ 1410254 h 2976563"/>
                <a:gd name="connsiteX507" fmla="*/ 2542504 w 3463925"/>
                <a:gd name="connsiteY507" fmla="*/ 1421374 h 2976563"/>
                <a:gd name="connsiteX508" fmla="*/ 2536950 w 3463925"/>
                <a:gd name="connsiteY508" fmla="*/ 1431699 h 2976563"/>
                <a:gd name="connsiteX509" fmla="*/ 2533776 w 3463925"/>
                <a:gd name="connsiteY509" fmla="*/ 1434876 h 2976563"/>
                <a:gd name="connsiteX510" fmla="*/ 2529014 w 3463925"/>
                <a:gd name="connsiteY510" fmla="*/ 1443613 h 2976563"/>
                <a:gd name="connsiteX511" fmla="*/ 2525840 w 3463925"/>
                <a:gd name="connsiteY511" fmla="*/ 1449173 h 2976563"/>
                <a:gd name="connsiteX512" fmla="*/ 2522666 w 3463925"/>
                <a:gd name="connsiteY512" fmla="*/ 1456322 h 2976563"/>
                <a:gd name="connsiteX513" fmla="*/ 2521872 w 3463925"/>
                <a:gd name="connsiteY513" fmla="*/ 1463470 h 2976563"/>
                <a:gd name="connsiteX514" fmla="*/ 2521079 w 3463925"/>
                <a:gd name="connsiteY514" fmla="*/ 1471413 h 2976563"/>
                <a:gd name="connsiteX515" fmla="*/ 2521872 w 3463925"/>
                <a:gd name="connsiteY515" fmla="*/ 1480150 h 2976563"/>
                <a:gd name="connsiteX516" fmla="*/ 2525047 w 3463925"/>
                <a:gd name="connsiteY516" fmla="*/ 1488093 h 2976563"/>
                <a:gd name="connsiteX517" fmla="*/ 2529808 w 3463925"/>
                <a:gd name="connsiteY517" fmla="*/ 1497624 h 2976563"/>
                <a:gd name="connsiteX518" fmla="*/ 2538537 w 3463925"/>
                <a:gd name="connsiteY518" fmla="*/ 1504772 h 2976563"/>
                <a:gd name="connsiteX519" fmla="*/ 2550440 w 3463925"/>
                <a:gd name="connsiteY519" fmla="*/ 1512715 h 2976563"/>
                <a:gd name="connsiteX520" fmla="*/ 2564724 w 3463925"/>
                <a:gd name="connsiteY520" fmla="*/ 1519864 h 2976563"/>
                <a:gd name="connsiteX521" fmla="*/ 2584562 w 3463925"/>
                <a:gd name="connsiteY521" fmla="*/ 1526218 h 2976563"/>
                <a:gd name="connsiteX522" fmla="*/ 2606782 w 3463925"/>
                <a:gd name="connsiteY522" fmla="*/ 1532572 h 2976563"/>
                <a:gd name="connsiteX523" fmla="*/ 2621065 w 3463925"/>
                <a:gd name="connsiteY523" fmla="*/ 1534955 h 2976563"/>
                <a:gd name="connsiteX524" fmla="*/ 2636936 w 3463925"/>
                <a:gd name="connsiteY524" fmla="*/ 1539720 h 2976563"/>
                <a:gd name="connsiteX525" fmla="*/ 2652807 w 3463925"/>
                <a:gd name="connsiteY525" fmla="*/ 1544486 h 2976563"/>
                <a:gd name="connsiteX526" fmla="*/ 2670265 w 3463925"/>
                <a:gd name="connsiteY526" fmla="*/ 1550840 h 2976563"/>
                <a:gd name="connsiteX527" fmla="*/ 2690103 w 3463925"/>
                <a:gd name="connsiteY527" fmla="*/ 1557989 h 2976563"/>
                <a:gd name="connsiteX528" fmla="*/ 2709148 w 3463925"/>
                <a:gd name="connsiteY528" fmla="*/ 1565931 h 2976563"/>
                <a:gd name="connsiteX529" fmla="*/ 2729780 w 3463925"/>
                <a:gd name="connsiteY529" fmla="*/ 1576257 h 2976563"/>
                <a:gd name="connsiteX530" fmla="*/ 2750412 w 3463925"/>
                <a:gd name="connsiteY530" fmla="*/ 1586582 h 2976563"/>
                <a:gd name="connsiteX531" fmla="*/ 2771838 w 3463925"/>
                <a:gd name="connsiteY531" fmla="*/ 1599291 h 2976563"/>
                <a:gd name="connsiteX532" fmla="*/ 2793264 w 3463925"/>
                <a:gd name="connsiteY532" fmla="*/ 1611999 h 2976563"/>
                <a:gd name="connsiteX533" fmla="*/ 2813896 w 3463925"/>
                <a:gd name="connsiteY533" fmla="*/ 1626296 h 2976563"/>
                <a:gd name="connsiteX534" fmla="*/ 2835321 w 3463925"/>
                <a:gd name="connsiteY534" fmla="*/ 1642976 h 2976563"/>
                <a:gd name="connsiteX535" fmla="*/ 2855953 w 3463925"/>
                <a:gd name="connsiteY535" fmla="*/ 1659656 h 2976563"/>
                <a:gd name="connsiteX536" fmla="*/ 2876585 w 3463925"/>
                <a:gd name="connsiteY536" fmla="*/ 1677924 h 2976563"/>
                <a:gd name="connsiteX537" fmla="*/ 2894837 w 3463925"/>
                <a:gd name="connsiteY537" fmla="*/ 1698575 h 2976563"/>
                <a:gd name="connsiteX538" fmla="*/ 2913088 w 3463925"/>
                <a:gd name="connsiteY538" fmla="*/ 1719226 h 2976563"/>
                <a:gd name="connsiteX539" fmla="*/ 2930546 w 3463925"/>
                <a:gd name="connsiteY539" fmla="*/ 1741466 h 2976563"/>
                <a:gd name="connsiteX540" fmla="*/ 2947210 w 3463925"/>
                <a:gd name="connsiteY540" fmla="*/ 1766088 h 2976563"/>
                <a:gd name="connsiteX541" fmla="*/ 2961494 w 3463925"/>
                <a:gd name="connsiteY541" fmla="*/ 1791505 h 2976563"/>
                <a:gd name="connsiteX542" fmla="*/ 2974984 w 3463925"/>
                <a:gd name="connsiteY542" fmla="*/ 1818511 h 2976563"/>
                <a:gd name="connsiteX543" fmla="*/ 2986094 w 3463925"/>
                <a:gd name="connsiteY543" fmla="*/ 1847104 h 2976563"/>
                <a:gd name="connsiteX544" fmla="*/ 2995616 w 3463925"/>
                <a:gd name="connsiteY544" fmla="*/ 1877287 h 2976563"/>
                <a:gd name="connsiteX545" fmla="*/ 2998790 w 3463925"/>
                <a:gd name="connsiteY545" fmla="*/ 1892378 h 2976563"/>
                <a:gd name="connsiteX546" fmla="*/ 3002758 w 3463925"/>
                <a:gd name="connsiteY546" fmla="*/ 1909058 h 2976563"/>
                <a:gd name="connsiteX547" fmla="*/ 3004345 w 3463925"/>
                <a:gd name="connsiteY547" fmla="*/ 1924943 h 2976563"/>
                <a:gd name="connsiteX548" fmla="*/ 3006726 w 3463925"/>
                <a:gd name="connsiteY548" fmla="*/ 1941623 h 2976563"/>
                <a:gd name="connsiteX549" fmla="*/ 3007520 w 3463925"/>
                <a:gd name="connsiteY549" fmla="*/ 1959097 h 2976563"/>
                <a:gd name="connsiteX550" fmla="*/ 3008313 w 3463925"/>
                <a:gd name="connsiteY550" fmla="*/ 1976571 h 2976563"/>
                <a:gd name="connsiteX551" fmla="*/ 3008313 w 3463925"/>
                <a:gd name="connsiteY551" fmla="*/ 1994045 h 2976563"/>
                <a:gd name="connsiteX552" fmla="*/ 3008313 w 3463925"/>
                <a:gd name="connsiteY552" fmla="*/ 2012314 h 2976563"/>
                <a:gd name="connsiteX553" fmla="*/ 3006726 w 3463925"/>
                <a:gd name="connsiteY553" fmla="*/ 2030582 h 2976563"/>
                <a:gd name="connsiteX554" fmla="*/ 3004345 w 3463925"/>
                <a:gd name="connsiteY554" fmla="*/ 2050439 h 2976563"/>
                <a:gd name="connsiteX555" fmla="*/ 3002758 w 3463925"/>
                <a:gd name="connsiteY555" fmla="*/ 2069501 h 2976563"/>
                <a:gd name="connsiteX556" fmla="*/ 2998790 w 3463925"/>
                <a:gd name="connsiteY556" fmla="*/ 2090152 h 2976563"/>
                <a:gd name="connsiteX557" fmla="*/ 2994029 w 3463925"/>
                <a:gd name="connsiteY557" fmla="*/ 2110804 h 2976563"/>
                <a:gd name="connsiteX558" fmla="*/ 2989268 w 3463925"/>
                <a:gd name="connsiteY558" fmla="*/ 2131455 h 2976563"/>
                <a:gd name="connsiteX559" fmla="*/ 2982920 w 3463925"/>
                <a:gd name="connsiteY559" fmla="*/ 2152900 h 2976563"/>
                <a:gd name="connsiteX560" fmla="*/ 2975778 w 3463925"/>
                <a:gd name="connsiteY560" fmla="*/ 2174346 h 2976563"/>
                <a:gd name="connsiteX561" fmla="*/ 2967842 w 3463925"/>
                <a:gd name="connsiteY561" fmla="*/ 2197380 h 2976563"/>
                <a:gd name="connsiteX562" fmla="*/ 2959114 w 3463925"/>
                <a:gd name="connsiteY562" fmla="*/ 2219619 h 2976563"/>
                <a:gd name="connsiteX563" fmla="*/ 2949591 w 3463925"/>
                <a:gd name="connsiteY563" fmla="*/ 2241859 h 2976563"/>
                <a:gd name="connsiteX564" fmla="*/ 2939275 w 3463925"/>
                <a:gd name="connsiteY564" fmla="*/ 2265687 h 2976563"/>
                <a:gd name="connsiteX565" fmla="*/ 2927372 w 3463925"/>
                <a:gd name="connsiteY565" fmla="*/ 2289516 h 2976563"/>
                <a:gd name="connsiteX566" fmla="*/ 2915469 w 3463925"/>
                <a:gd name="connsiteY566" fmla="*/ 2311755 h 2976563"/>
                <a:gd name="connsiteX567" fmla="*/ 2901978 w 3463925"/>
                <a:gd name="connsiteY567" fmla="*/ 2335583 h 2976563"/>
                <a:gd name="connsiteX568" fmla="*/ 2887695 w 3463925"/>
                <a:gd name="connsiteY568" fmla="*/ 2357029 h 2976563"/>
                <a:gd name="connsiteX569" fmla="*/ 2873411 w 3463925"/>
                <a:gd name="connsiteY569" fmla="*/ 2380063 h 2976563"/>
                <a:gd name="connsiteX570" fmla="*/ 2858334 w 3463925"/>
                <a:gd name="connsiteY570" fmla="*/ 2401508 h 2976563"/>
                <a:gd name="connsiteX571" fmla="*/ 2842463 w 3463925"/>
                <a:gd name="connsiteY571" fmla="*/ 2421365 h 2976563"/>
                <a:gd name="connsiteX572" fmla="*/ 2826592 w 3463925"/>
                <a:gd name="connsiteY572" fmla="*/ 2443605 h 2976563"/>
                <a:gd name="connsiteX573" fmla="*/ 2809134 w 3463925"/>
                <a:gd name="connsiteY573" fmla="*/ 2463462 h 2976563"/>
                <a:gd name="connsiteX574" fmla="*/ 2790089 w 3463925"/>
                <a:gd name="connsiteY574" fmla="*/ 2483318 h 2976563"/>
                <a:gd name="connsiteX575" fmla="*/ 2771838 w 3463925"/>
                <a:gd name="connsiteY575" fmla="*/ 2503175 h 2976563"/>
                <a:gd name="connsiteX576" fmla="*/ 2752793 w 3463925"/>
                <a:gd name="connsiteY576" fmla="*/ 2522238 h 2976563"/>
                <a:gd name="connsiteX577" fmla="*/ 2732954 w 3463925"/>
                <a:gd name="connsiteY577" fmla="*/ 2540506 h 2976563"/>
                <a:gd name="connsiteX578" fmla="*/ 2712322 w 3463925"/>
                <a:gd name="connsiteY578" fmla="*/ 2559569 h 2976563"/>
                <a:gd name="connsiteX579" fmla="*/ 2691690 w 3463925"/>
                <a:gd name="connsiteY579" fmla="*/ 2577837 h 2976563"/>
                <a:gd name="connsiteX580" fmla="*/ 2670265 w 3463925"/>
                <a:gd name="connsiteY580" fmla="*/ 2595311 h 2976563"/>
                <a:gd name="connsiteX581" fmla="*/ 2648046 w 3463925"/>
                <a:gd name="connsiteY581" fmla="*/ 2612785 h 2976563"/>
                <a:gd name="connsiteX582" fmla="*/ 2625033 w 3463925"/>
                <a:gd name="connsiteY582" fmla="*/ 2630259 h 2976563"/>
                <a:gd name="connsiteX583" fmla="*/ 2579008 w 3463925"/>
                <a:gd name="connsiteY583" fmla="*/ 2662824 h 2976563"/>
                <a:gd name="connsiteX584" fmla="*/ 2531395 w 3463925"/>
                <a:gd name="connsiteY584" fmla="*/ 2693801 h 2976563"/>
                <a:gd name="connsiteX585" fmla="*/ 2480608 w 3463925"/>
                <a:gd name="connsiteY585" fmla="*/ 2723190 h 2976563"/>
                <a:gd name="connsiteX586" fmla="*/ 2429822 w 3463925"/>
                <a:gd name="connsiteY586" fmla="*/ 2750989 h 2976563"/>
                <a:gd name="connsiteX587" fmla="*/ 2375861 w 3463925"/>
                <a:gd name="connsiteY587" fmla="*/ 2776406 h 2976563"/>
                <a:gd name="connsiteX588" fmla="*/ 2321900 w 3463925"/>
                <a:gd name="connsiteY588" fmla="*/ 2802617 h 2976563"/>
                <a:gd name="connsiteX589" fmla="*/ 2266352 w 3463925"/>
                <a:gd name="connsiteY589" fmla="*/ 2824856 h 2976563"/>
                <a:gd name="connsiteX590" fmla="*/ 2210011 w 3463925"/>
                <a:gd name="connsiteY590" fmla="*/ 2846302 h 2976563"/>
                <a:gd name="connsiteX591" fmla="*/ 2152876 w 3463925"/>
                <a:gd name="connsiteY591" fmla="*/ 2866159 h 2976563"/>
                <a:gd name="connsiteX592" fmla="*/ 2095741 w 3463925"/>
                <a:gd name="connsiteY592" fmla="*/ 2884427 h 2976563"/>
                <a:gd name="connsiteX593" fmla="*/ 2036226 w 3463925"/>
                <a:gd name="connsiteY593" fmla="*/ 2901107 h 2976563"/>
                <a:gd name="connsiteX594" fmla="*/ 1977504 w 3463925"/>
                <a:gd name="connsiteY594" fmla="*/ 2916198 h 2976563"/>
                <a:gd name="connsiteX595" fmla="*/ 1917988 w 3463925"/>
                <a:gd name="connsiteY595" fmla="*/ 2929701 h 2976563"/>
                <a:gd name="connsiteX596" fmla="*/ 1858472 w 3463925"/>
                <a:gd name="connsiteY596" fmla="*/ 2940821 h 2976563"/>
                <a:gd name="connsiteX597" fmla="*/ 1798957 w 3463925"/>
                <a:gd name="connsiteY597" fmla="*/ 2951146 h 2976563"/>
                <a:gd name="connsiteX598" fmla="*/ 1739441 w 3463925"/>
                <a:gd name="connsiteY598" fmla="*/ 2959089 h 2976563"/>
                <a:gd name="connsiteX599" fmla="*/ 1679926 w 3463925"/>
                <a:gd name="connsiteY599" fmla="*/ 2966238 h 2976563"/>
                <a:gd name="connsiteX600" fmla="*/ 1620410 w 3463925"/>
                <a:gd name="connsiteY600" fmla="*/ 2971797 h 2976563"/>
                <a:gd name="connsiteX601" fmla="*/ 1562482 w 3463925"/>
                <a:gd name="connsiteY601" fmla="*/ 2974974 h 2976563"/>
                <a:gd name="connsiteX602" fmla="*/ 1504553 w 3463925"/>
                <a:gd name="connsiteY602" fmla="*/ 2976563 h 2976563"/>
                <a:gd name="connsiteX603" fmla="*/ 1447418 w 3463925"/>
                <a:gd name="connsiteY603" fmla="*/ 2976563 h 2976563"/>
                <a:gd name="connsiteX604" fmla="*/ 1391870 w 3463925"/>
                <a:gd name="connsiteY604" fmla="*/ 2974974 h 2976563"/>
                <a:gd name="connsiteX605" fmla="*/ 1337116 w 3463925"/>
                <a:gd name="connsiteY605" fmla="*/ 2971797 h 2976563"/>
                <a:gd name="connsiteX606" fmla="*/ 1284742 w 3463925"/>
                <a:gd name="connsiteY606" fmla="*/ 2966238 h 2976563"/>
                <a:gd name="connsiteX607" fmla="*/ 1232369 w 3463925"/>
                <a:gd name="connsiteY607" fmla="*/ 2961472 h 2976563"/>
                <a:gd name="connsiteX608" fmla="*/ 1177614 w 3463925"/>
                <a:gd name="connsiteY608" fmla="*/ 2955118 h 2976563"/>
                <a:gd name="connsiteX609" fmla="*/ 1123654 w 3463925"/>
                <a:gd name="connsiteY609" fmla="*/ 2947969 h 2976563"/>
                <a:gd name="connsiteX610" fmla="*/ 1069693 w 3463925"/>
                <a:gd name="connsiteY610" fmla="*/ 2940026 h 2976563"/>
                <a:gd name="connsiteX611" fmla="*/ 1014939 w 3463925"/>
                <a:gd name="connsiteY611" fmla="*/ 2929701 h 2976563"/>
                <a:gd name="connsiteX612" fmla="*/ 960978 w 3463925"/>
                <a:gd name="connsiteY612" fmla="*/ 2919375 h 2976563"/>
                <a:gd name="connsiteX613" fmla="*/ 906224 w 3463925"/>
                <a:gd name="connsiteY613" fmla="*/ 2906667 h 2976563"/>
                <a:gd name="connsiteX614" fmla="*/ 852263 w 3463925"/>
                <a:gd name="connsiteY614" fmla="*/ 2893958 h 2976563"/>
                <a:gd name="connsiteX615" fmla="*/ 797508 w 3463925"/>
                <a:gd name="connsiteY615" fmla="*/ 2879662 h 2976563"/>
                <a:gd name="connsiteX616" fmla="*/ 744341 w 3463925"/>
                <a:gd name="connsiteY616" fmla="*/ 2862982 h 2976563"/>
                <a:gd name="connsiteX617" fmla="*/ 691174 w 3463925"/>
                <a:gd name="connsiteY617" fmla="*/ 2845508 h 2976563"/>
                <a:gd name="connsiteX618" fmla="*/ 639594 w 3463925"/>
                <a:gd name="connsiteY618" fmla="*/ 2825651 h 2976563"/>
                <a:gd name="connsiteX619" fmla="*/ 588807 w 3463925"/>
                <a:gd name="connsiteY619" fmla="*/ 2805794 h 2976563"/>
                <a:gd name="connsiteX620" fmla="*/ 538021 w 3463925"/>
                <a:gd name="connsiteY620" fmla="*/ 2781966 h 2976563"/>
                <a:gd name="connsiteX621" fmla="*/ 490408 w 3463925"/>
                <a:gd name="connsiteY621" fmla="*/ 2758138 h 2976563"/>
                <a:gd name="connsiteX622" fmla="*/ 442796 w 3463925"/>
                <a:gd name="connsiteY622" fmla="*/ 2731926 h 2976563"/>
                <a:gd name="connsiteX623" fmla="*/ 419783 w 3463925"/>
                <a:gd name="connsiteY623" fmla="*/ 2718424 h 2976563"/>
                <a:gd name="connsiteX624" fmla="*/ 396770 w 3463925"/>
                <a:gd name="connsiteY624" fmla="*/ 2704127 h 2976563"/>
                <a:gd name="connsiteX625" fmla="*/ 375345 w 3463925"/>
                <a:gd name="connsiteY625" fmla="*/ 2688241 h 2976563"/>
                <a:gd name="connsiteX626" fmla="*/ 353126 w 3463925"/>
                <a:gd name="connsiteY626" fmla="*/ 2673150 h 2976563"/>
                <a:gd name="connsiteX627" fmla="*/ 332494 w 3463925"/>
                <a:gd name="connsiteY627" fmla="*/ 2658059 h 2976563"/>
                <a:gd name="connsiteX628" fmla="*/ 311068 w 3463925"/>
                <a:gd name="connsiteY628" fmla="*/ 2641379 h 2976563"/>
                <a:gd name="connsiteX629" fmla="*/ 291229 w 3463925"/>
                <a:gd name="connsiteY629" fmla="*/ 2624699 h 2976563"/>
                <a:gd name="connsiteX630" fmla="*/ 270597 w 3463925"/>
                <a:gd name="connsiteY630" fmla="*/ 2607225 h 2976563"/>
                <a:gd name="connsiteX631" fmla="*/ 251552 w 3463925"/>
                <a:gd name="connsiteY631" fmla="*/ 2588957 h 2976563"/>
                <a:gd name="connsiteX632" fmla="*/ 232507 w 3463925"/>
                <a:gd name="connsiteY632" fmla="*/ 2570689 h 2976563"/>
                <a:gd name="connsiteX633" fmla="*/ 214256 w 3463925"/>
                <a:gd name="connsiteY633" fmla="*/ 2552420 h 2976563"/>
                <a:gd name="connsiteX634" fmla="*/ 196798 w 3463925"/>
                <a:gd name="connsiteY634" fmla="*/ 2532564 h 2976563"/>
                <a:gd name="connsiteX635" fmla="*/ 180927 w 3463925"/>
                <a:gd name="connsiteY635" fmla="*/ 2511912 h 2976563"/>
                <a:gd name="connsiteX636" fmla="*/ 164263 w 3463925"/>
                <a:gd name="connsiteY636" fmla="*/ 2491261 h 2976563"/>
                <a:gd name="connsiteX637" fmla="*/ 149186 w 3463925"/>
                <a:gd name="connsiteY637" fmla="*/ 2469816 h 2976563"/>
                <a:gd name="connsiteX638" fmla="*/ 133315 w 3463925"/>
                <a:gd name="connsiteY638" fmla="*/ 2448370 h 2976563"/>
                <a:gd name="connsiteX639" fmla="*/ 119031 w 3463925"/>
                <a:gd name="connsiteY639" fmla="*/ 2426131 h 2976563"/>
                <a:gd name="connsiteX640" fmla="*/ 104747 w 3463925"/>
                <a:gd name="connsiteY640" fmla="*/ 2403097 h 2976563"/>
                <a:gd name="connsiteX641" fmla="*/ 92051 w 3463925"/>
                <a:gd name="connsiteY641" fmla="*/ 2380063 h 2976563"/>
                <a:gd name="connsiteX642" fmla="*/ 80148 w 3463925"/>
                <a:gd name="connsiteY642" fmla="*/ 2355440 h 2976563"/>
                <a:gd name="connsiteX643" fmla="*/ 69038 w 3463925"/>
                <a:gd name="connsiteY643" fmla="*/ 2330818 h 2976563"/>
                <a:gd name="connsiteX644" fmla="*/ 57928 w 3463925"/>
                <a:gd name="connsiteY644" fmla="*/ 2304607 h 2976563"/>
                <a:gd name="connsiteX645" fmla="*/ 48406 w 3463925"/>
                <a:gd name="connsiteY645" fmla="*/ 2278396 h 2976563"/>
                <a:gd name="connsiteX646" fmla="*/ 38883 w 3463925"/>
                <a:gd name="connsiteY646" fmla="*/ 2251390 h 2976563"/>
                <a:gd name="connsiteX647" fmla="*/ 30948 w 3463925"/>
                <a:gd name="connsiteY647" fmla="*/ 2223591 h 2976563"/>
                <a:gd name="connsiteX648" fmla="*/ 23013 w 3463925"/>
                <a:gd name="connsiteY648" fmla="*/ 2195791 h 2976563"/>
                <a:gd name="connsiteX649" fmla="*/ 16664 w 3463925"/>
                <a:gd name="connsiteY649" fmla="*/ 2166403 h 2976563"/>
                <a:gd name="connsiteX650" fmla="*/ 10316 w 3463925"/>
                <a:gd name="connsiteY650" fmla="*/ 2137809 h 2976563"/>
                <a:gd name="connsiteX651" fmla="*/ 6348 w 3463925"/>
                <a:gd name="connsiteY651" fmla="*/ 2106832 h 2976563"/>
                <a:gd name="connsiteX652" fmla="*/ 2381 w 3463925"/>
                <a:gd name="connsiteY652" fmla="*/ 2075856 h 2976563"/>
                <a:gd name="connsiteX653" fmla="*/ 1587 w 3463925"/>
                <a:gd name="connsiteY653" fmla="*/ 2061559 h 2976563"/>
                <a:gd name="connsiteX654" fmla="*/ 0 w 3463925"/>
                <a:gd name="connsiteY654" fmla="*/ 2044879 h 2976563"/>
                <a:gd name="connsiteX655" fmla="*/ 0 w 3463925"/>
                <a:gd name="connsiteY655" fmla="*/ 2022639 h 2976563"/>
                <a:gd name="connsiteX656" fmla="*/ 2381 w 3463925"/>
                <a:gd name="connsiteY656" fmla="*/ 1994045 h 2976563"/>
                <a:gd name="connsiteX657" fmla="*/ 5555 w 3463925"/>
                <a:gd name="connsiteY657" fmla="*/ 1959097 h 2976563"/>
                <a:gd name="connsiteX658" fmla="*/ 10316 w 3463925"/>
                <a:gd name="connsiteY658" fmla="*/ 1920178 h 2976563"/>
                <a:gd name="connsiteX659" fmla="*/ 19839 w 3463925"/>
                <a:gd name="connsiteY659" fmla="*/ 1875698 h 2976563"/>
                <a:gd name="connsiteX660" fmla="*/ 24600 w 3463925"/>
                <a:gd name="connsiteY660" fmla="*/ 1851076 h 2976563"/>
                <a:gd name="connsiteX661" fmla="*/ 30948 w 3463925"/>
                <a:gd name="connsiteY661" fmla="*/ 1826453 h 2976563"/>
                <a:gd name="connsiteX662" fmla="*/ 38883 w 3463925"/>
                <a:gd name="connsiteY662" fmla="*/ 1800242 h 2976563"/>
                <a:gd name="connsiteX663" fmla="*/ 47612 w 3463925"/>
                <a:gd name="connsiteY663" fmla="*/ 1773237 h 2976563"/>
                <a:gd name="connsiteX664" fmla="*/ 56341 w 3463925"/>
                <a:gd name="connsiteY664" fmla="*/ 1745437 h 2976563"/>
                <a:gd name="connsiteX665" fmla="*/ 67451 w 3463925"/>
                <a:gd name="connsiteY665" fmla="*/ 1716049 h 2976563"/>
                <a:gd name="connsiteX666" fmla="*/ 80148 w 3463925"/>
                <a:gd name="connsiteY666" fmla="*/ 1685867 h 2976563"/>
                <a:gd name="connsiteX667" fmla="*/ 93638 w 3463925"/>
                <a:gd name="connsiteY667" fmla="*/ 1655684 h 2976563"/>
                <a:gd name="connsiteX668" fmla="*/ 107922 w 3463925"/>
                <a:gd name="connsiteY668" fmla="*/ 1623913 h 2976563"/>
                <a:gd name="connsiteX669" fmla="*/ 124586 w 3463925"/>
                <a:gd name="connsiteY669" fmla="*/ 1590554 h 2976563"/>
                <a:gd name="connsiteX670" fmla="*/ 141250 w 3463925"/>
                <a:gd name="connsiteY670" fmla="*/ 1557989 h 2976563"/>
                <a:gd name="connsiteX671" fmla="*/ 161089 w 3463925"/>
                <a:gd name="connsiteY671" fmla="*/ 1523835 h 2976563"/>
                <a:gd name="connsiteX672" fmla="*/ 182514 w 3463925"/>
                <a:gd name="connsiteY672" fmla="*/ 1488887 h 2976563"/>
                <a:gd name="connsiteX673" fmla="*/ 205527 w 3463925"/>
                <a:gd name="connsiteY673" fmla="*/ 1453144 h 2976563"/>
                <a:gd name="connsiteX674" fmla="*/ 230127 w 3463925"/>
                <a:gd name="connsiteY674" fmla="*/ 1417402 h 2976563"/>
                <a:gd name="connsiteX675" fmla="*/ 256314 w 3463925"/>
                <a:gd name="connsiteY675" fmla="*/ 1381660 h 2976563"/>
                <a:gd name="connsiteX676" fmla="*/ 276152 w 3463925"/>
                <a:gd name="connsiteY676" fmla="*/ 1355449 h 2976563"/>
                <a:gd name="connsiteX677" fmla="*/ 298371 w 3463925"/>
                <a:gd name="connsiteY677" fmla="*/ 1326061 h 2976563"/>
                <a:gd name="connsiteX678" fmla="*/ 330113 w 3463925"/>
                <a:gd name="connsiteY678" fmla="*/ 1287141 h 2976563"/>
                <a:gd name="connsiteX679" fmla="*/ 368996 w 3463925"/>
                <a:gd name="connsiteY679" fmla="*/ 1239485 h 2976563"/>
                <a:gd name="connsiteX680" fmla="*/ 416609 w 3463925"/>
                <a:gd name="connsiteY680" fmla="*/ 1185474 h 2976563"/>
                <a:gd name="connsiteX681" fmla="*/ 469776 w 3463925"/>
                <a:gd name="connsiteY681" fmla="*/ 1126698 h 2976563"/>
                <a:gd name="connsiteX682" fmla="*/ 498344 w 3463925"/>
                <a:gd name="connsiteY682" fmla="*/ 1097309 h 2976563"/>
                <a:gd name="connsiteX683" fmla="*/ 529292 w 3463925"/>
                <a:gd name="connsiteY683" fmla="*/ 1065538 h 2976563"/>
                <a:gd name="connsiteX684" fmla="*/ 561033 w 3463925"/>
                <a:gd name="connsiteY684" fmla="*/ 1033768 h 2976563"/>
                <a:gd name="connsiteX685" fmla="*/ 594362 w 3463925"/>
                <a:gd name="connsiteY685" fmla="*/ 1001997 h 2976563"/>
                <a:gd name="connsiteX686" fmla="*/ 628484 w 3463925"/>
                <a:gd name="connsiteY686" fmla="*/ 968637 h 2976563"/>
                <a:gd name="connsiteX687" fmla="*/ 664194 w 3463925"/>
                <a:gd name="connsiteY687" fmla="*/ 936866 h 2976563"/>
                <a:gd name="connsiteX688" fmla="*/ 702284 w 3463925"/>
                <a:gd name="connsiteY688" fmla="*/ 905095 h 2976563"/>
                <a:gd name="connsiteX689" fmla="*/ 740374 w 3463925"/>
                <a:gd name="connsiteY689" fmla="*/ 873324 h 2976563"/>
                <a:gd name="connsiteX690" fmla="*/ 779257 w 3463925"/>
                <a:gd name="connsiteY690" fmla="*/ 842347 h 2976563"/>
                <a:gd name="connsiteX691" fmla="*/ 820521 w 3463925"/>
                <a:gd name="connsiteY691" fmla="*/ 812959 h 2976563"/>
                <a:gd name="connsiteX692" fmla="*/ 860992 w 3463925"/>
                <a:gd name="connsiteY692" fmla="*/ 784365 h 2976563"/>
                <a:gd name="connsiteX693" fmla="*/ 903049 w 3463925"/>
                <a:gd name="connsiteY693" fmla="*/ 755771 h 2976563"/>
                <a:gd name="connsiteX694" fmla="*/ 946694 w 3463925"/>
                <a:gd name="connsiteY694" fmla="*/ 729560 h 2976563"/>
                <a:gd name="connsiteX695" fmla="*/ 989545 w 3463925"/>
                <a:gd name="connsiteY695" fmla="*/ 704144 h 2976563"/>
                <a:gd name="connsiteX696" fmla="*/ 1033190 w 3463925"/>
                <a:gd name="connsiteY696" fmla="*/ 680315 h 2976563"/>
                <a:gd name="connsiteX697" fmla="*/ 1078422 w 3463925"/>
                <a:gd name="connsiteY697" fmla="*/ 660458 h 2976563"/>
                <a:gd name="connsiteX698" fmla="*/ 1123654 w 3463925"/>
                <a:gd name="connsiteY698" fmla="*/ 640602 h 2976563"/>
                <a:gd name="connsiteX699" fmla="*/ 1169679 w 3463925"/>
                <a:gd name="connsiteY699" fmla="*/ 623128 h 2976563"/>
                <a:gd name="connsiteX700" fmla="*/ 1214911 w 3463925"/>
                <a:gd name="connsiteY700" fmla="*/ 608831 h 2976563"/>
                <a:gd name="connsiteX701" fmla="*/ 1256968 w 3463925"/>
                <a:gd name="connsiteY701" fmla="*/ 597711 h 2976563"/>
                <a:gd name="connsiteX702" fmla="*/ 1296646 w 3463925"/>
                <a:gd name="connsiteY702" fmla="*/ 588179 h 2976563"/>
                <a:gd name="connsiteX703" fmla="*/ 1334736 w 3463925"/>
                <a:gd name="connsiteY703" fmla="*/ 581031 h 2976563"/>
                <a:gd name="connsiteX704" fmla="*/ 1369651 w 3463925"/>
                <a:gd name="connsiteY704" fmla="*/ 576265 h 2976563"/>
                <a:gd name="connsiteX705" fmla="*/ 2426493 w 3463925"/>
                <a:gd name="connsiteY705" fmla="*/ 463550 h 2976563"/>
                <a:gd name="connsiteX706" fmla="*/ 2455068 w 3463925"/>
                <a:gd name="connsiteY706" fmla="*/ 464346 h 2976563"/>
                <a:gd name="connsiteX707" fmla="*/ 2484437 w 3463925"/>
                <a:gd name="connsiteY707" fmla="*/ 465937 h 2976563"/>
                <a:gd name="connsiteX708" fmla="*/ 2513806 w 3463925"/>
                <a:gd name="connsiteY708" fmla="*/ 470709 h 2976563"/>
                <a:gd name="connsiteX709" fmla="*/ 2540793 w 3463925"/>
                <a:gd name="connsiteY709" fmla="*/ 474686 h 2976563"/>
                <a:gd name="connsiteX710" fmla="*/ 2570162 w 3463925"/>
                <a:gd name="connsiteY710" fmla="*/ 481845 h 2976563"/>
                <a:gd name="connsiteX711" fmla="*/ 2596356 w 3463925"/>
                <a:gd name="connsiteY711" fmla="*/ 489004 h 2976563"/>
                <a:gd name="connsiteX712" fmla="*/ 2623343 w 3463925"/>
                <a:gd name="connsiteY712" fmla="*/ 497754 h 2976563"/>
                <a:gd name="connsiteX713" fmla="*/ 2649537 w 3463925"/>
                <a:gd name="connsiteY713" fmla="*/ 508094 h 2976563"/>
                <a:gd name="connsiteX714" fmla="*/ 2674144 w 3463925"/>
                <a:gd name="connsiteY714" fmla="*/ 520026 h 2976563"/>
                <a:gd name="connsiteX715" fmla="*/ 2700337 w 3463925"/>
                <a:gd name="connsiteY715" fmla="*/ 532752 h 2976563"/>
                <a:gd name="connsiteX716" fmla="*/ 2723356 w 3463925"/>
                <a:gd name="connsiteY716" fmla="*/ 546275 h 2976563"/>
                <a:gd name="connsiteX717" fmla="*/ 2747169 w 3463925"/>
                <a:gd name="connsiteY717" fmla="*/ 562183 h 2976563"/>
                <a:gd name="connsiteX718" fmla="*/ 2769394 w 3463925"/>
                <a:gd name="connsiteY718" fmla="*/ 578092 h 2976563"/>
                <a:gd name="connsiteX719" fmla="*/ 2791619 w 3463925"/>
                <a:gd name="connsiteY719" fmla="*/ 594796 h 2976563"/>
                <a:gd name="connsiteX720" fmla="*/ 2811462 w 3463925"/>
                <a:gd name="connsiteY720" fmla="*/ 613091 h 2976563"/>
                <a:gd name="connsiteX721" fmla="*/ 2832100 w 3463925"/>
                <a:gd name="connsiteY721" fmla="*/ 631386 h 2976563"/>
                <a:gd name="connsiteX722" fmla="*/ 2851150 w 3463925"/>
                <a:gd name="connsiteY722" fmla="*/ 652067 h 2976563"/>
                <a:gd name="connsiteX723" fmla="*/ 2869406 w 3463925"/>
                <a:gd name="connsiteY723" fmla="*/ 672748 h 2976563"/>
                <a:gd name="connsiteX724" fmla="*/ 2886869 w 3463925"/>
                <a:gd name="connsiteY724" fmla="*/ 694224 h 2976563"/>
                <a:gd name="connsiteX725" fmla="*/ 2901950 w 3463925"/>
                <a:gd name="connsiteY725" fmla="*/ 717292 h 2976563"/>
                <a:gd name="connsiteX726" fmla="*/ 2917825 w 3463925"/>
                <a:gd name="connsiteY726" fmla="*/ 740359 h 2976563"/>
                <a:gd name="connsiteX727" fmla="*/ 2932112 w 3463925"/>
                <a:gd name="connsiteY727" fmla="*/ 765017 h 2976563"/>
                <a:gd name="connsiteX728" fmla="*/ 2944019 w 3463925"/>
                <a:gd name="connsiteY728" fmla="*/ 789676 h 2976563"/>
                <a:gd name="connsiteX729" fmla="*/ 2955131 w 3463925"/>
                <a:gd name="connsiteY729" fmla="*/ 815925 h 2976563"/>
                <a:gd name="connsiteX730" fmla="*/ 2965450 w 3463925"/>
                <a:gd name="connsiteY730" fmla="*/ 841379 h 2976563"/>
                <a:gd name="connsiteX731" fmla="*/ 2974975 w 3463925"/>
                <a:gd name="connsiteY731" fmla="*/ 867628 h 2976563"/>
                <a:gd name="connsiteX732" fmla="*/ 2982912 w 3463925"/>
                <a:gd name="connsiteY732" fmla="*/ 895468 h 2976563"/>
                <a:gd name="connsiteX733" fmla="*/ 2989262 w 3463925"/>
                <a:gd name="connsiteY733" fmla="*/ 923308 h 2976563"/>
                <a:gd name="connsiteX734" fmla="*/ 2994025 w 3463925"/>
                <a:gd name="connsiteY734" fmla="*/ 951148 h 2976563"/>
                <a:gd name="connsiteX735" fmla="*/ 2997200 w 3463925"/>
                <a:gd name="connsiteY735" fmla="*/ 979783 h 2976563"/>
                <a:gd name="connsiteX736" fmla="*/ 3000375 w 3463925"/>
                <a:gd name="connsiteY736" fmla="*/ 1010009 h 2976563"/>
                <a:gd name="connsiteX737" fmla="*/ 3000375 w 3463925"/>
                <a:gd name="connsiteY737" fmla="*/ 1039440 h 2976563"/>
                <a:gd name="connsiteX738" fmla="*/ 2999581 w 3463925"/>
                <a:gd name="connsiteY738" fmla="*/ 1066485 h 2976563"/>
                <a:gd name="connsiteX739" fmla="*/ 2997200 w 3463925"/>
                <a:gd name="connsiteY739" fmla="*/ 1092734 h 2976563"/>
                <a:gd name="connsiteX740" fmla="*/ 2998788 w 3463925"/>
                <a:gd name="connsiteY740" fmla="*/ 1097506 h 2976563"/>
                <a:gd name="connsiteX741" fmla="*/ 2997200 w 3463925"/>
                <a:gd name="connsiteY741" fmla="*/ 1099893 h 2976563"/>
                <a:gd name="connsiteX742" fmla="*/ 2996406 w 3463925"/>
                <a:gd name="connsiteY742" fmla="*/ 1103074 h 2976563"/>
                <a:gd name="connsiteX743" fmla="*/ 2996406 w 3463925"/>
                <a:gd name="connsiteY743" fmla="*/ 1112620 h 2976563"/>
                <a:gd name="connsiteX744" fmla="*/ 2995612 w 3463925"/>
                <a:gd name="connsiteY744" fmla="*/ 1112620 h 2976563"/>
                <a:gd name="connsiteX745" fmla="*/ 2993231 w 3463925"/>
                <a:gd name="connsiteY745" fmla="*/ 1123756 h 2976563"/>
                <a:gd name="connsiteX746" fmla="*/ 2990056 w 3463925"/>
                <a:gd name="connsiteY746" fmla="*/ 1134096 h 2976563"/>
                <a:gd name="connsiteX747" fmla="*/ 2986088 w 3463925"/>
                <a:gd name="connsiteY747" fmla="*/ 1144437 h 2976563"/>
                <a:gd name="connsiteX748" fmla="*/ 2982119 w 3463925"/>
                <a:gd name="connsiteY748" fmla="*/ 1153982 h 2976563"/>
                <a:gd name="connsiteX749" fmla="*/ 2976562 w 3463925"/>
                <a:gd name="connsiteY749" fmla="*/ 1162732 h 2976563"/>
                <a:gd name="connsiteX750" fmla="*/ 2971006 w 3463925"/>
                <a:gd name="connsiteY750" fmla="*/ 1171481 h 2976563"/>
                <a:gd name="connsiteX751" fmla="*/ 2963862 w 3463925"/>
                <a:gd name="connsiteY751" fmla="*/ 1179436 h 2976563"/>
                <a:gd name="connsiteX752" fmla="*/ 2956719 w 3463925"/>
                <a:gd name="connsiteY752" fmla="*/ 1186594 h 2976563"/>
                <a:gd name="connsiteX753" fmla="*/ 2947987 w 3463925"/>
                <a:gd name="connsiteY753" fmla="*/ 1193753 h 2976563"/>
                <a:gd name="connsiteX754" fmla="*/ 2940050 w 3463925"/>
                <a:gd name="connsiteY754" fmla="*/ 1198526 h 2976563"/>
                <a:gd name="connsiteX755" fmla="*/ 2930525 w 3463925"/>
                <a:gd name="connsiteY755" fmla="*/ 1204094 h 2976563"/>
                <a:gd name="connsiteX756" fmla="*/ 2921794 w 3463925"/>
                <a:gd name="connsiteY756" fmla="*/ 1208866 h 2976563"/>
                <a:gd name="connsiteX757" fmla="*/ 2911475 w 3463925"/>
                <a:gd name="connsiteY757" fmla="*/ 1212048 h 2976563"/>
                <a:gd name="connsiteX758" fmla="*/ 2900362 w 3463925"/>
                <a:gd name="connsiteY758" fmla="*/ 1214434 h 2976563"/>
                <a:gd name="connsiteX759" fmla="*/ 2890044 w 3463925"/>
                <a:gd name="connsiteY759" fmla="*/ 1216025 h 2976563"/>
                <a:gd name="connsiteX760" fmla="*/ 2878137 w 3463925"/>
                <a:gd name="connsiteY760" fmla="*/ 1216025 h 2976563"/>
                <a:gd name="connsiteX761" fmla="*/ 2866231 w 3463925"/>
                <a:gd name="connsiteY761" fmla="*/ 1216025 h 2976563"/>
                <a:gd name="connsiteX762" fmla="*/ 2855119 w 3463925"/>
                <a:gd name="connsiteY762" fmla="*/ 1214434 h 2976563"/>
                <a:gd name="connsiteX763" fmla="*/ 2842419 w 3463925"/>
                <a:gd name="connsiteY763" fmla="*/ 1211253 h 2976563"/>
                <a:gd name="connsiteX764" fmla="*/ 2832100 w 3463925"/>
                <a:gd name="connsiteY764" fmla="*/ 1207276 h 2976563"/>
                <a:gd name="connsiteX765" fmla="*/ 2820987 w 3463925"/>
                <a:gd name="connsiteY765" fmla="*/ 1201708 h 2976563"/>
                <a:gd name="connsiteX766" fmla="*/ 2811462 w 3463925"/>
                <a:gd name="connsiteY766" fmla="*/ 1196140 h 2976563"/>
                <a:gd name="connsiteX767" fmla="*/ 2802731 w 3463925"/>
                <a:gd name="connsiteY767" fmla="*/ 1189776 h 2976563"/>
                <a:gd name="connsiteX768" fmla="*/ 2794000 w 3463925"/>
                <a:gd name="connsiteY768" fmla="*/ 1181026 h 2976563"/>
                <a:gd name="connsiteX769" fmla="*/ 2786062 w 3463925"/>
                <a:gd name="connsiteY769" fmla="*/ 1173072 h 2976563"/>
                <a:gd name="connsiteX770" fmla="*/ 2778919 w 3463925"/>
                <a:gd name="connsiteY770" fmla="*/ 1164322 h 2976563"/>
                <a:gd name="connsiteX771" fmla="*/ 2772569 w 3463925"/>
                <a:gd name="connsiteY771" fmla="*/ 1153982 h 2976563"/>
                <a:gd name="connsiteX772" fmla="*/ 2768600 w 3463925"/>
                <a:gd name="connsiteY772" fmla="*/ 1143641 h 2976563"/>
                <a:gd name="connsiteX773" fmla="*/ 2764631 w 3463925"/>
                <a:gd name="connsiteY773" fmla="*/ 1131710 h 2976563"/>
                <a:gd name="connsiteX774" fmla="*/ 2761456 w 3463925"/>
                <a:gd name="connsiteY774" fmla="*/ 1120574 h 2976563"/>
                <a:gd name="connsiteX775" fmla="*/ 2759869 w 3463925"/>
                <a:gd name="connsiteY775" fmla="*/ 1109438 h 2976563"/>
                <a:gd name="connsiteX776" fmla="*/ 2758281 w 3463925"/>
                <a:gd name="connsiteY776" fmla="*/ 1097506 h 2976563"/>
                <a:gd name="connsiteX777" fmla="*/ 2759869 w 3463925"/>
                <a:gd name="connsiteY777" fmla="*/ 1092734 h 2976563"/>
                <a:gd name="connsiteX778" fmla="*/ 2760662 w 3463925"/>
                <a:gd name="connsiteY778" fmla="*/ 1090348 h 2976563"/>
                <a:gd name="connsiteX779" fmla="*/ 2761456 w 3463925"/>
                <a:gd name="connsiteY779" fmla="*/ 1082393 h 2976563"/>
                <a:gd name="connsiteX780" fmla="*/ 2758281 w 3463925"/>
                <a:gd name="connsiteY780" fmla="*/ 1082393 h 2976563"/>
                <a:gd name="connsiteX781" fmla="*/ 2760662 w 3463925"/>
                <a:gd name="connsiteY781" fmla="*/ 1060917 h 2976563"/>
                <a:gd name="connsiteX782" fmla="*/ 2761456 w 3463925"/>
                <a:gd name="connsiteY782" fmla="*/ 1039440 h 2976563"/>
                <a:gd name="connsiteX783" fmla="*/ 2761456 w 3463925"/>
                <a:gd name="connsiteY783" fmla="*/ 1021941 h 2976563"/>
                <a:gd name="connsiteX784" fmla="*/ 2759869 w 3463925"/>
                <a:gd name="connsiteY784" fmla="*/ 1004441 h 2976563"/>
                <a:gd name="connsiteX785" fmla="*/ 2757487 w 3463925"/>
                <a:gd name="connsiteY785" fmla="*/ 988533 h 2976563"/>
                <a:gd name="connsiteX786" fmla="*/ 2754312 w 3463925"/>
                <a:gd name="connsiteY786" fmla="*/ 971829 h 2976563"/>
                <a:gd name="connsiteX787" fmla="*/ 2751137 w 3463925"/>
                <a:gd name="connsiteY787" fmla="*/ 955125 h 2976563"/>
                <a:gd name="connsiteX788" fmla="*/ 2746375 w 3463925"/>
                <a:gd name="connsiteY788" fmla="*/ 939216 h 2976563"/>
                <a:gd name="connsiteX789" fmla="*/ 2740819 w 3463925"/>
                <a:gd name="connsiteY789" fmla="*/ 923308 h 2976563"/>
                <a:gd name="connsiteX790" fmla="*/ 2735262 w 3463925"/>
                <a:gd name="connsiteY790" fmla="*/ 908195 h 2976563"/>
                <a:gd name="connsiteX791" fmla="*/ 2728912 w 3463925"/>
                <a:gd name="connsiteY791" fmla="*/ 893877 h 2976563"/>
                <a:gd name="connsiteX792" fmla="*/ 2720181 w 3463925"/>
                <a:gd name="connsiteY792" fmla="*/ 879559 h 2976563"/>
                <a:gd name="connsiteX793" fmla="*/ 2713037 w 3463925"/>
                <a:gd name="connsiteY793" fmla="*/ 865241 h 2976563"/>
                <a:gd name="connsiteX794" fmla="*/ 2704306 w 3463925"/>
                <a:gd name="connsiteY794" fmla="*/ 851719 h 2976563"/>
                <a:gd name="connsiteX795" fmla="*/ 2694781 w 3463925"/>
                <a:gd name="connsiteY795" fmla="*/ 838197 h 2976563"/>
                <a:gd name="connsiteX796" fmla="*/ 2684462 w 3463925"/>
                <a:gd name="connsiteY796" fmla="*/ 826265 h 2976563"/>
                <a:gd name="connsiteX797" fmla="*/ 2674144 w 3463925"/>
                <a:gd name="connsiteY797" fmla="*/ 813539 h 2976563"/>
                <a:gd name="connsiteX798" fmla="*/ 2663031 w 3463925"/>
                <a:gd name="connsiteY798" fmla="*/ 801607 h 2976563"/>
                <a:gd name="connsiteX799" fmla="*/ 2651918 w 3463925"/>
                <a:gd name="connsiteY799" fmla="*/ 789676 h 2976563"/>
                <a:gd name="connsiteX800" fmla="*/ 2639218 w 3463925"/>
                <a:gd name="connsiteY800" fmla="*/ 779335 h 2976563"/>
                <a:gd name="connsiteX801" fmla="*/ 2626518 w 3463925"/>
                <a:gd name="connsiteY801" fmla="*/ 768995 h 2976563"/>
                <a:gd name="connsiteX802" fmla="*/ 2613818 w 3463925"/>
                <a:gd name="connsiteY802" fmla="*/ 760245 h 2976563"/>
                <a:gd name="connsiteX803" fmla="*/ 2599531 w 3463925"/>
                <a:gd name="connsiteY803" fmla="*/ 752291 h 2976563"/>
                <a:gd name="connsiteX804" fmla="*/ 2586037 w 3463925"/>
                <a:gd name="connsiteY804" fmla="*/ 743541 h 2976563"/>
                <a:gd name="connsiteX805" fmla="*/ 2570956 w 3463925"/>
                <a:gd name="connsiteY805" fmla="*/ 736382 h 2976563"/>
                <a:gd name="connsiteX806" fmla="*/ 2556668 w 3463925"/>
                <a:gd name="connsiteY806" fmla="*/ 729223 h 2976563"/>
                <a:gd name="connsiteX807" fmla="*/ 2540793 w 3463925"/>
                <a:gd name="connsiteY807" fmla="*/ 722860 h 2976563"/>
                <a:gd name="connsiteX808" fmla="*/ 2525712 w 3463925"/>
                <a:gd name="connsiteY808" fmla="*/ 718087 h 2976563"/>
                <a:gd name="connsiteX809" fmla="*/ 2509043 w 3463925"/>
                <a:gd name="connsiteY809" fmla="*/ 714110 h 2976563"/>
                <a:gd name="connsiteX810" fmla="*/ 2493962 w 3463925"/>
                <a:gd name="connsiteY810" fmla="*/ 710133 h 2976563"/>
                <a:gd name="connsiteX811" fmla="*/ 2476500 w 3463925"/>
                <a:gd name="connsiteY811" fmla="*/ 706951 h 2976563"/>
                <a:gd name="connsiteX812" fmla="*/ 2459831 w 3463925"/>
                <a:gd name="connsiteY812" fmla="*/ 704565 h 2976563"/>
                <a:gd name="connsiteX813" fmla="*/ 2442368 w 3463925"/>
                <a:gd name="connsiteY813" fmla="*/ 703770 h 2976563"/>
                <a:gd name="connsiteX814" fmla="*/ 2426493 w 3463925"/>
                <a:gd name="connsiteY814" fmla="*/ 702974 h 2976563"/>
                <a:gd name="connsiteX815" fmla="*/ 2413793 w 3463925"/>
                <a:gd name="connsiteY815" fmla="*/ 702974 h 2976563"/>
                <a:gd name="connsiteX816" fmla="*/ 2401887 w 3463925"/>
                <a:gd name="connsiteY816" fmla="*/ 700588 h 2976563"/>
                <a:gd name="connsiteX817" fmla="*/ 2390775 w 3463925"/>
                <a:gd name="connsiteY817" fmla="*/ 697406 h 2976563"/>
                <a:gd name="connsiteX818" fmla="*/ 2378868 w 3463925"/>
                <a:gd name="connsiteY818" fmla="*/ 693429 h 2976563"/>
                <a:gd name="connsiteX819" fmla="*/ 2368550 w 3463925"/>
                <a:gd name="connsiteY819" fmla="*/ 687861 h 2976563"/>
                <a:gd name="connsiteX820" fmla="*/ 2359025 w 3463925"/>
                <a:gd name="connsiteY820" fmla="*/ 682293 h 2976563"/>
                <a:gd name="connsiteX821" fmla="*/ 2349500 w 3463925"/>
                <a:gd name="connsiteY821" fmla="*/ 675930 h 2976563"/>
                <a:gd name="connsiteX822" fmla="*/ 2341562 w 3463925"/>
                <a:gd name="connsiteY822" fmla="*/ 667975 h 2976563"/>
                <a:gd name="connsiteX823" fmla="*/ 2334418 w 3463925"/>
                <a:gd name="connsiteY823" fmla="*/ 659226 h 2976563"/>
                <a:gd name="connsiteX824" fmla="*/ 2326481 w 3463925"/>
                <a:gd name="connsiteY824" fmla="*/ 650476 h 2976563"/>
                <a:gd name="connsiteX825" fmla="*/ 2320925 w 3463925"/>
                <a:gd name="connsiteY825" fmla="*/ 640135 h 2976563"/>
                <a:gd name="connsiteX826" fmla="*/ 2315368 w 3463925"/>
                <a:gd name="connsiteY826" fmla="*/ 629795 h 2976563"/>
                <a:gd name="connsiteX827" fmla="*/ 2311400 w 3463925"/>
                <a:gd name="connsiteY827" fmla="*/ 618659 h 2976563"/>
                <a:gd name="connsiteX828" fmla="*/ 2308225 w 3463925"/>
                <a:gd name="connsiteY828" fmla="*/ 606727 h 2976563"/>
                <a:gd name="connsiteX829" fmla="*/ 2307431 w 3463925"/>
                <a:gd name="connsiteY829" fmla="*/ 595591 h 2976563"/>
                <a:gd name="connsiteX830" fmla="*/ 2306637 w 3463925"/>
                <a:gd name="connsiteY830" fmla="*/ 583660 h 2976563"/>
                <a:gd name="connsiteX831" fmla="*/ 2307431 w 3463925"/>
                <a:gd name="connsiteY831" fmla="*/ 570933 h 2976563"/>
                <a:gd name="connsiteX832" fmla="*/ 2308225 w 3463925"/>
                <a:gd name="connsiteY832" fmla="*/ 559002 h 2976563"/>
                <a:gd name="connsiteX833" fmla="*/ 2311400 w 3463925"/>
                <a:gd name="connsiteY833" fmla="*/ 547070 h 2976563"/>
                <a:gd name="connsiteX834" fmla="*/ 2315368 w 3463925"/>
                <a:gd name="connsiteY834" fmla="*/ 535934 h 2976563"/>
                <a:gd name="connsiteX835" fmla="*/ 2320925 w 3463925"/>
                <a:gd name="connsiteY835" fmla="*/ 525594 h 2976563"/>
                <a:gd name="connsiteX836" fmla="*/ 2326481 w 3463925"/>
                <a:gd name="connsiteY836" fmla="*/ 515253 h 2976563"/>
                <a:gd name="connsiteX837" fmla="*/ 2334418 w 3463925"/>
                <a:gd name="connsiteY837" fmla="*/ 507299 h 2976563"/>
                <a:gd name="connsiteX838" fmla="*/ 2341562 w 3463925"/>
                <a:gd name="connsiteY838" fmla="*/ 497754 h 2976563"/>
                <a:gd name="connsiteX839" fmla="*/ 2349500 w 3463925"/>
                <a:gd name="connsiteY839" fmla="*/ 490595 h 2976563"/>
                <a:gd name="connsiteX840" fmla="*/ 2359025 w 3463925"/>
                <a:gd name="connsiteY840" fmla="*/ 483436 h 2976563"/>
                <a:gd name="connsiteX841" fmla="*/ 2368550 w 3463925"/>
                <a:gd name="connsiteY841" fmla="*/ 477868 h 2976563"/>
                <a:gd name="connsiteX842" fmla="*/ 2378868 w 3463925"/>
                <a:gd name="connsiteY842" fmla="*/ 472300 h 2976563"/>
                <a:gd name="connsiteX843" fmla="*/ 2390775 w 3463925"/>
                <a:gd name="connsiteY843" fmla="*/ 468323 h 2976563"/>
                <a:gd name="connsiteX844" fmla="*/ 2401887 w 3463925"/>
                <a:gd name="connsiteY844" fmla="*/ 465141 h 2976563"/>
                <a:gd name="connsiteX845" fmla="*/ 2413793 w 3463925"/>
                <a:gd name="connsiteY845" fmla="*/ 464346 h 2976563"/>
                <a:gd name="connsiteX846" fmla="*/ 2426494 w 3463925"/>
                <a:gd name="connsiteY846" fmla="*/ 0 h 2976563"/>
                <a:gd name="connsiteX847" fmla="*/ 2452688 w 3463925"/>
                <a:gd name="connsiteY847" fmla="*/ 794 h 2976563"/>
                <a:gd name="connsiteX848" fmla="*/ 2479675 w 3463925"/>
                <a:gd name="connsiteY848" fmla="*/ 1589 h 2976563"/>
                <a:gd name="connsiteX849" fmla="*/ 2505075 w 3463925"/>
                <a:gd name="connsiteY849" fmla="*/ 3177 h 2976563"/>
                <a:gd name="connsiteX850" fmla="*/ 2532062 w 3463925"/>
                <a:gd name="connsiteY850" fmla="*/ 5560 h 2976563"/>
                <a:gd name="connsiteX851" fmla="*/ 2557462 w 3463925"/>
                <a:gd name="connsiteY851" fmla="*/ 8737 h 2976563"/>
                <a:gd name="connsiteX852" fmla="*/ 2584450 w 3463925"/>
                <a:gd name="connsiteY852" fmla="*/ 11914 h 2976563"/>
                <a:gd name="connsiteX853" fmla="*/ 2609850 w 3463925"/>
                <a:gd name="connsiteY853" fmla="*/ 15885 h 2976563"/>
                <a:gd name="connsiteX854" fmla="*/ 2634456 w 3463925"/>
                <a:gd name="connsiteY854" fmla="*/ 21444 h 2976563"/>
                <a:gd name="connsiteX855" fmla="*/ 2659856 w 3463925"/>
                <a:gd name="connsiteY855" fmla="*/ 26210 h 2976563"/>
                <a:gd name="connsiteX856" fmla="*/ 2684462 w 3463925"/>
                <a:gd name="connsiteY856" fmla="*/ 32563 h 2976563"/>
                <a:gd name="connsiteX857" fmla="*/ 2709069 w 3463925"/>
                <a:gd name="connsiteY857" fmla="*/ 39711 h 2976563"/>
                <a:gd name="connsiteX858" fmla="*/ 2733675 w 3463925"/>
                <a:gd name="connsiteY858" fmla="*/ 46859 h 2976563"/>
                <a:gd name="connsiteX859" fmla="*/ 2758281 w 3463925"/>
                <a:gd name="connsiteY859" fmla="*/ 54802 h 2976563"/>
                <a:gd name="connsiteX860" fmla="*/ 2782094 w 3463925"/>
                <a:gd name="connsiteY860" fmla="*/ 63538 h 2976563"/>
                <a:gd name="connsiteX861" fmla="*/ 2805906 w 3463925"/>
                <a:gd name="connsiteY861" fmla="*/ 72274 h 2976563"/>
                <a:gd name="connsiteX862" fmla="*/ 2828925 w 3463925"/>
                <a:gd name="connsiteY862" fmla="*/ 81805 h 2976563"/>
                <a:gd name="connsiteX863" fmla="*/ 2852738 w 3463925"/>
                <a:gd name="connsiteY863" fmla="*/ 92130 h 2976563"/>
                <a:gd name="connsiteX864" fmla="*/ 2875756 w 3463925"/>
                <a:gd name="connsiteY864" fmla="*/ 102455 h 2976563"/>
                <a:gd name="connsiteX865" fmla="*/ 2920206 w 3463925"/>
                <a:gd name="connsiteY865" fmla="*/ 126281 h 2976563"/>
                <a:gd name="connsiteX866" fmla="*/ 2963862 w 3463925"/>
                <a:gd name="connsiteY866" fmla="*/ 150902 h 2976563"/>
                <a:gd name="connsiteX867" fmla="*/ 3005931 w 3463925"/>
                <a:gd name="connsiteY867" fmla="*/ 177906 h 2976563"/>
                <a:gd name="connsiteX868" fmla="*/ 3046412 w 3463925"/>
                <a:gd name="connsiteY868" fmla="*/ 207292 h 2976563"/>
                <a:gd name="connsiteX869" fmla="*/ 3085306 w 3463925"/>
                <a:gd name="connsiteY869" fmla="*/ 237473 h 2976563"/>
                <a:gd name="connsiteX870" fmla="*/ 3123406 w 3463925"/>
                <a:gd name="connsiteY870" fmla="*/ 270830 h 2976563"/>
                <a:gd name="connsiteX871" fmla="*/ 3159125 w 3463925"/>
                <a:gd name="connsiteY871" fmla="*/ 304187 h 2976563"/>
                <a:gd name="connsiteX872" fmla="*/ 3194050 w 3463925"/>
                <a:gd name="connsiteY872" fmla="*/ 340721 h 2976563"/>
                <a:gd name="connsiteX873" fmla="*/ 3225800 w 3463925"/>
                <a:gd name="connsiteY873" fmla="*/ 378050 h 2976563"/>
                <a:gd name="connsiteX874" fmla="*/ 3257550 w 3463925"/>
                <a:gd name="connsiteY874" fmla="*/ 416967 h 2976563"/>
                <a:gd name="connsiteX875" fmla="*/ 3286919 w 3463925"/>
                <a:gd name="connsiteY875" fmla="*/ 458266 h 2976563"/>
                <a:gd name="connsiteX876" fmla="*/ 3313112 w 3463925"/>
                <a:gd name="connsiteY876" fmla="*/ 500360 h 2976563"/>
                <a:gd name="connsiteX877" fmla="*/ 3338512 w 3463925"/>
                <a:gd name="connsiteY877" fmla="*/ 544836 h 2976563"/>
                <a:gd name="connsiteX878" fmla="*/ 3361531 w 3463925"/>
                <a:gd name="connsiteY878" fmla="*/ 588518 h 2976563"/>
                <a:gd name="connsiteX879" fmla="*/ 3371850 w 3463925"/>
                <a:gd name="connsiteY879" fmla="*/ 612345 h 2976563"/>
                <a:gd name="connsiteX880" fmla="*/ 3382169 w 3463925"/>
                <a:gd name="connsiteY880" fmla="*/ 634583 h 2976563"/>
                <a:gd name="connsiteX881" fmla="*/ 3392488 w 3463925"/>
                <a:gd name="connsiteY881" fmla="*/ 658410 h 2976563"/>
                <a:gd name="connsiteX882" fmla="*/ 3400425 w 3463925"/>
                <a:gd name="connsiteY882" fmla="*/ 682237 h 2976563"/>
                <a:gd name="connsiteX883" fmla="*/ 3409950 w 3463925"/>
                <a:gd name="connsiteY883" fmla="*/ 705269 h 2976563"/>
                <a:gd name="connsiteX884" fmla="*/ 3417094 w 3463925"/>
                <a:gd name="connsiteY884" fmla="*/ 729890 h 2976563"/>
                <a:gd name="connsiteX885" fmla="*/ 3424238 w 3463925"/>
                <a:gd name="connsiteY885" fmla="*/ 754511 h 2976563"/>
                <a:gd name="connsiteX886" fmla="*/ 3431381 w 3463925"/>
                <a:gd name="connsiteY886" fmla="*/ 779132 h 2976563"/>
                <a:gd name="connsiteX887" fmla="*/ 3436938 w 3463925"/>
                <a:gd name="connsiteY887" fmla="*/ 803753 h 2976563"/>
                <a:gd name="connsiteX888" fmla="*/ 3442494 w 3463925"/>
                <a:gd name="connsiteY888" fmla="*/ 829962 h 2976563"/>
                <a:gd name="connsiteX889" fmla="*/ 3447256 w 3463925"/>
                <a:gd name="connsiteY889" fmla="*/ 855377 h 2976563"/>
                <a:gd name="connsiteX890" fmla="*/ 3451225 w 3463925"/>
                <a:gd name="connsiteY890" fmla="*/ 880792 h 2976563"/>
                <a:gd name="connsiteX891" fmla="*/ 3455988 w 3463925"/>
                <a:gd name="connsiteY891" fmla="*/ 907001 h 2976563"/>
                <a:gd name="connsiteX892" fmla="*/ 3459162 w 3463925"/>
                <a:gd name="connsiteY892" fmla="*/ 932416 h 2976563"/>
                <a:gd name="connsiteX893" fmla="*/ 3460750 w 3463925"/>
                <a:gd name="connsiteY893" fmla="*/ 958626 h 2976563"/>
                <a:gd name="connsiteX894" fmla="*/ 3463131 w 3463925"/>
                <a:gd name="connsiteY894" fmla="*/ 985629 h 2976563"/>
                <a:gd name="connsiteX895" fmla="*/ 3463925 w 3463925"/>
                <a:gd name="connsiteY895" fmla="*/ 1012633 h 2976563"/>
                <a:gd name="connsiteX896" fmla="*/ 3463925 w 3463925"/>
                <a:gd name="connsiteY896" fmla="*/ 1038842 h 2976563"/>
                <a:gd name="connsiteX897" fmla="*/ 3463131 w 3463925"/>
                <a:gd name="connsiteY897" fmla="*/ 1077759 h 2976563"/>
                <a:gd name="connsiteX898" fmla="*/ 3460750 w 3463925"/>
                <a:gd name="connsiteY898" fmla="*/ 1116676 h 2976563"/>
                <a:gd name="connsiteX899" fmla="*/ 3456781 w 3463925"/>
                <a:gd name="connsiteY899" fmla="*/ 1155593 h 2976563"/>
                <a:gd name="connsiteX900" fmla="*/ 3451225 w 3463925"/>
                <a:gd name="connsiteY900" fmla="*/ 1193715 h 2976563"/>
                <a:gd name="connsiteX901" fmla="*/ 3449638 w 3463925"/>
                <a:gd name="connsiteY901" fmla="*/ 1211188 h 2976563"/>
                <a:gd name="connsiteX902" fmla="*/ 3446462 w 3463925"/>
                <a:gd name="connsiteY902" fmla="*/ 1227867 h 2976563"/>
                <a:gd name="connsiteX903" fmla="*/ 3446462 w 3463925"/>
                <a:gd name="connsiteY903" fmla="*/ 1228661 h 2976563"/>
                <a:gd name="connsiteX904" fmla="*/ 3442494 w 3463925"/>
                <a:gd name="connsiteY904" fmla="*/ 1239780 h 2976563"/>
                <a:gd name="connsiteX905" fmla="*/ 3438525 w 3463925"/>
                <a:gd name="connsiteY905" fmla="*/ 1251693 h 2976563"/>
                <a:gd name="connsiteX906" fmla="*/ 3432969 w 3463925"/>
                <a:gd name="connsiteY906" fmla="*/ 1262018 h 2976563"/>
                <a:gd name="connsiteX907" fmla="*/ 3426619 w 3463925"/>
                <a:gd name="connsiteY907" fmla="*/ 1271549 h 2976563"/>
                <a:gd name="connsiteX908" fmla="*/ 3421062 w 3463925"/>
                <a:gd name="connsiteY908" fmla="*/ 1281080 h 2976563"/>
                <a:gd name="connsiteX909" fmla="*/ 3413919 w 3463925"/>
                <a:gd name="connsiteY909" fmla="*/ 1289022 h 2976563"/>
                <a:gd name="connsiteX910" fmla="*/ 3405188 w 3463925"/>
                <a:gd name="connsiteY910" fmla="*/ 1298553 h 2976563"/>
                <a:gd name="connsiteX911" fmla="*/ 3396456 w 3463925"/>
                <a:gd name="connsiteY911" fmla="*/ 1305701 h 2976563"/>
                <a:gd name="connsiteX912" fmla="*/ 3386931 w 3463925"/>
                <a:gd name="connsiteY912" fmla="*/ 1312849 h 2976563"/>
                <a:gd name="connsiteX913" fmla="*/ 3376612 w 3463925"/>
                <a:gd name="connsiteY913" fmla="*/ 1318408 h 2976563"/>
                <a:gd name="connsiteX914" fmla="*/ 3366294 w 3463925"/>
                <a:gd name="connsiteY914" fmla="*/ 1323968 h 2976563"/>
                <a:gd name="connsiteX915" fmla="*/ 3355181 w 3463925"/>
                <a:gd name="connsiteY915" fmla="*/ 1327939 h 2976563"/>
                <a:gd name="connsiteX916" fmla="*/ 3344069 w 3463925"/>
                <a:gd name="connsiteY916" fmla="*/ 1331116 h 2976563"/>
                <a:gd name="connsiteX917" fmla="*/ 3332956 w 3463925"/>
                <a:gd name="connsiteY917" fmla="*/ 1334293 h 2976563"/>
                <a:gd name="connsiteX918" fmla="*/ 3320256 w 3463925"/>
                <a:gd name="connsiteY918" fmla="*/ 1335881 h 2976563"/>
                <a:gd name="connsiteX919" fmla="*/ 3308350 w 3463925"/>
                <a:gd name="connsiteY919" fmla="*/ 1336675 h 2976563"/>
                <a:gd name="connsiteX920" fmla="*/ 3292475 w 3463925"/>
                <a:gd name="connsiteY920" fmla="*/ 1335881 h 2976563"/>
                <a:gd name="connsiteX921" fmla="*/ 3278981 w 3463925"/>
                <a:gd name="connsiteY921" fmla="*/ 1333498 h 2976563"/>
                <a:gd name="connsiteX922" fmla="*/ 3264694 w 3463925"/>
                <a:gd name="connsiteY922" fmla="*/ 1330321 h 2976563"/>
                <a:gd name="connsiteX923" fmla="*/ 3251994 w 3463925"/>
                <a:gd name="connsiteY923" fmla="*/ 1325556 h 2976563"/>
                <a:gd name="connsiteX924" fmla="*/ 3239294 w 3463925"/>
                <a:gd name="connsiteY924" fmla="*/ 1319202 h 2976563"/>
                <a:gd name="connsiteX925" fmla="*/ 3228181 w 3463925"/>
                <a:gd name="connsiteY925" fmla="*/ 1312054 h 2976563"/>
                <a:gd name="connsiteX926" fmla="*/ 3217069 w 3463925"/>
                <a:gd name="connsiteY926" fmla="*/ 1303318 h 2976563"/>
                <a:gd name="connsiteX927" fmla="*/ 3206750 w 3463925"/>
                <a:gd name="connsiteY927" fmla="*/ 1294581 h 2976563"/>
                <a:gd name="connsiteX928" fmla="*/ 3197225 w 3463925"/>
                <a:gd name="connsiteY928" fmla="*/ 1284257 h 2976563"/>
                <a:gd name="connsiteX929" fmla="*/ 3189288 w 3463925"/>
                <a:gd name="connsiteY929" fmla="*/ 1273137 h 2976563"/>
                <a:gd name="connsiteX930" fmla="*/ 3182144 w 3463925"/>
                <a:gd name="connsiteY930" fmla="*/ 1262018 h 2976563"/>
                <a:gd name="connsiteX931" fmla="*/ 3175794 w 3463925"/>
                <a:gd name="connsiteY931" fmla="*/ 1248517 h 2976563"/>
                <a:gd name="connsiteX932" fmla="*/ 3171031 w 3463925"/>
                <a:gd name="connsiteY932" fmla="*/ 1235809 h 2976563"/>
                <a:gd name="connsiteX933" fmla="*/ 3167856 w 3463925"/>
                <a:gd name="connsiteY933" fmla="*/ 1221513 h 2976563"/>
                <a:gd name="connsiteX934" fmla="*/ 3165475 w 3463925"/>
                <a:gd name="connsiteY934" fmla="*/ 1207217 h 2976563"/>
                <a:gd name="connsiteX935" fmla="*/ 3164681 w 3463925"/>
                <a:gd name="connsiteY935" fmla="*/ 1192921 h 2976563"/>
                <a:gd name="connsiteX936" fmla="*/ 3164681 w 3463925"/>
                <a:gd name="connsiteY936" fmla="*/ 1184979 h 2976563"/>
                <a:gd name="connsiteX937" fmla="*/ 3165475 w 3463925"/>
                <a:gd name="connsiteY937" fmla="*/ 1176242 h 2976563"/>
                <a:gd name="connsiteX938" fmla="*/ 3164681 w 3463925"/>
                <a:gd name="connsiteY938" fmla="*/ 1176242 h 2976563"/>
                <a:gd name="connsiteX939" fmla="*/ 3169444 w 3463925"/>
                <a:gd name="connsiteY939" fmla="*/ 1142885 h 2976563"/>
                <a:gd name="connsiteX940" fmla="*/ 3173412 w 3463925"/>
                <a:gd name="connsiteY940" fmla="*/ 1107939 h 2976563"/>
                <a:gd name="connsiteX941" fmla="*/ 3175794 w 3463925"/>
                <a:gd name="connsiteY941" fmla="*/ 1072994 h 2976563"/>
                <a:gd name="connsiteX942" fmla="*/ 3176588 w 3463925"/>
                <a:gd name="connsiteY942" fmla="*/ 1038842 h 2976563"/>
                <a:gd name="connsiteX943" fmla="*/ 3175794 w 3463925"/>
                <a:gd name="connsiteY943" fmla="*/ 999925 h 2976563"/>
                <a:gd name="connsiteX944" fmla="*/ 3172619 w 3463925"/>
                <a:gd name="connsiteY944" fmla="*/ 961803 h 2976563"/>
                <a:gd name="connsiteX945" fmla="*/ 3168650 w 3463925"/>
                <a:gd name="connsiteY945" fmla="*/ 924474 h 2976563"/>
                <a:gd name="connsiteX946" fmla="*/ 3161506 w 3463925"/>
                <a:gd name="connsiteY946" fmla="*/ 887146 h 2976563"/>
                <a:gd name="connsiteX947" fmla="*/ 3153569 w 3463925"/>
                <a:gd name="connsiteY947" fmla="*/ 851406 h 2976563"/>
                <a:gd name="connsiteX948" fmla="*/ 3143250 w 3463925"/>
                <a:gd name="connsiteY948" fmla="*/ 815666 h 2976563"/>
                <a:gd name="connsiteX949" fmla="*/ 3130550 w 3463925"/>
                <a:gd name="connsiteY949" fmla="*/ 780720 h 2976563"/>
                <a:gd name="connsiteX950" fmla="*/ 3117056 w 3463925"/>
                <a:gd name="connsiteY950" fmla="*/ 746569 h 2976563"/>
                <a:gd name="connsiteX951" fmla="*/ 3102769 w 3463925"/>
                <a:gd name="connsiteY951" fmla="*/ 712417 h 2976563"/>
                <a:gd name="connsiteX952" fmla="*/ 3085306 w 3463925"/>
                <a:gd name="connsiteY952" fmla="*/ 680648 h 2976563"/>
                <a:gd name="connsiteX953" fmla="*/ 3067844 w 3463925"/>
                <a:gd name="connsiteY953" fmla="*/ 648879 h 2976563"/>
                <a:gd name="connsiteX954" fmla="*/ 3048794 w 3463925"/>
                <a:gd name="connsiteY954" fmla="*/ 619493 h 2976563"/>
                <a:gd name="connsiteX955" fmla="*/ 3027362 w 3463925"/>
                <a:gd name="connsiteY955" fmla="*/ 589313 h 2976563"/>
                <a:gd name="connsiteX956" fmla="*/ 3005931 w 3463925"/>
                <a:gd name="connsiteY956" fmla="*/ 560721 h 2976563"/>
                <a:gd name="connsiteX957" fmla="*/ 2982119 w 3463925"/>
                <a:gd name="connsiteY957" fmla="*/ 534511 h 2976563"/>
                <a:gd name="connsiteX958" fmla="*/ 2956719 w 3463925"/>
                <a:gd name="connsiteY958" fmla="*/ 507508 h 2976563"/>
                <a:gd name="connsiteX959" fmla="*/ 2930525 w 3463925"/>
                <a:gd name="connsiteY959" fmla="*/ 482887 h 2976563"/>
                <a:gd name="connsiteX960" fmla="*/ 2902744 w 3463925"/>
                <a:gd name="connsiteY960" fmla="*/ 459060 h 2976563"/>
                <a:gd name="connsiteX961" fmla="*/ 2875756 w 3463925"/>
                <a:gd name="connsiteY961" fmla="*/ 436822 h 2976563"/>
                <a:gd name="connsiteX962" fmla="*/ 2845594 w 3463925"/>
                <a:gd name="connsiteY962" fmla="*/ 416172 h 2976563"/>
                <a:gd name="connsiteX963" fmla="*/ 2814638 w 3463925"/>
                <a:gd name="connsiteY963" fmla="*/ 395523 h 2976563"/>
                <a:gd name="connsiteX964" fmla="*/ 2782888 w 3463925"/>
                <a:gd name="connsiteY964" fmla="*/ 378050 h 2976563"/>
                <a:gd name="connsiteX965" fmla="*/ 2751138 w 3463925"/>
                <a:gd name="connsiteY965" fmla="*/ 362165 h 2976563"/>
                <a:gd name="connsiteX966" fmla="*/ 2717800 w 3463925"/>
                <a:gd name="connsiteY966" fmla="*/ 346281 h 2976563"/>
                <a:gd name="connsiteX967" fmla="*/ 2683669 w 3463925"/>
                <a:gd name="connsiteY967" fmla="*/ 332779 h 2976563"/>
                <a:gd name="connsiteX968" fmla="*/ 2648744 w 3463925"/>
                <a:gd name="connsiteY968" fmla="*/ 320866 h 2976563"/>
                <a:gd name="connsiteX969" fmla="*/ 2613025 w 3463925"/>
                <a:gd name="connsiteY969" fmla="*/ 310541 h 2976563"/>
                <a:gd name="connsiteX970" fmla="*/ 2577306 w 3463925"/>
                <a:gd name="connsiteY970" fmla="*/ 302599 h 2976563"/>
                <a:gd name="connsiteX971" fmla="*/ 2540000 w 3463925"/>
                <a:gd name="connsiteY971" fmla="*/ 296245 h 2976563"/>
                <a:gd name="connsiteX972" fmla="*/ 2501900 w 3463925"/>
                <a:gd name="connsiteY972" fmla="*/ 291480 h 2976563"/>
                <a:gd name="connsiteX973" fmla="*/ 2464594 w 3463925"/>
                <a:gd name="connsiteY973" fmla="*/ 288303 h 2976563"/>
                <a:gd name="connsiteX974" fmla="*/ 2426494 w 3463925"/>
                <a:gd name="connsiteY974" fmla="*/ 286714 h 2976563"/>
                <a:gd name="connsiteX975" fmla="*/ 2410619 w 3463925"/>
                <a:gd name="connsiteY975" fmla="*/ 286714 h 2976563"/>
                <a:gd name="connsiteX976" fmla="*/ 2396331 w 3463925"/>
                <a:gd name="connsiteY976" fmla="*/ 283537 h 2976563"/>
                <a:gd name="connsiteX977" fmla="*/ 2383631 w 3463925"/>
                <a:gd name="connsiteY977" fmla="*/ 281155 h 2976563"/>
                <a:gd name="connsiteX978" fmla="*/ 2370138 w 3463925"/>
                <a:gd name="connsiteY978" fmla="*/ 275595 h 2976563"/>
                <a:gd name="connsiteX979" fmla="*/ 2357438 w 3463925"/>
                <a:gd name="connsiteY979" fmla="*/ 269241 h 2976563"/>
                <a:gd name="connsiteX980" fmla="*/ 2345531 w 3463925"/>
                <a:gd name="connsiteY980" fmla="*/ 262093 h 2976563"/>
                <a:gd name="connsiteX981" fmla="*/ 2335212 w 3463925"/>
                <a:gd name="connsiteY981" fmla="*/ 254151 h 2976563"/>
                <a:gd name="connsiteX982" fmla="*/ 2324894 w 3463925"/>
                <a:gd name="connsiteY982" fmla="*/ 244621 h 2976563"/>
                <a:gd name="connsiteX983" fmla="*/ 2315369 w 3463925"/>
                <a:gd name="connsiteY983" fmla="*/ 234296 h 2976563"/>
                <a:gd name="connsiteX984" fmla="*/ 2307431 w 3463925"/>
                <a:gd name="connsiteY984" fmla="*/ 224765 h 2976563"/>
                <a:gd name="connsiteX985" fmla="*/ 2300288 w 3463925"/>
                <a:gd name="connsiteY985" fmla="*/ 212057 h 2976563"/>
                <a:gd name="connsiteX986" fmla="*/ 2293938 w 3463925"/>
                <a:gd name="connsiteY986" fmla="*/ 200144 h 2976563"/>
                <a:gd name="connsiteX987" fmla="*/ 2289175 w 3463925"/>
                <a:gd name="connsiteY987" fmla="*/ 186642 h 2976563"/>
                <a:gd name="connsiteX988" fmla="*/ 2286000 w 3463925"/>
                <a:gd name="connsiteY988" fmla="*/ 173141 h 2976563"/>
                <a:gd name="connsiteX989" fmla="*/ 2282825 w 3463925"/>
                <a:gd name="connsiteY989" fmla="*/ 158845 h 2976563"/>
                <a:gd name="connsiteX990" fmla="*/ 2282825 w 3463925"/>
                <a:gd name="connsiteY990" fmla="*/ 143754 h 2976563"/>
                <a:gd name="connsiteX991" fmla="*/ 2282825 w 3463925"/>
                <a:gd name="connsiteY991" fmla="*/ 128664 h 2976563"/>
                <a:gd name="connsiteX992" fmla="*/ 2286000 w 3463925"/>
                <a:gd name="connsiteY992" fmla="*/ 114368 h 2976563"/>
                <a:gd name="connsiteX993" fmla="*/ 2289175 w 3463925"/>
                <a:gd name="connsiteY993" fmla="*/ 101661 h 2976563"/>
                <a:gd name="connsiteX994" fmla="*/ 2293938 w 3463925"/>
                <a:gd name="connsiteY994" fmla="*/ 88159 h 2976563"/>
                <a:gd name="connsiteX995" fmla="*/ 2300288 w 3463925"/>
                <a:gd name="connsiteY995" fmla="*/ 75451 h 2976563"/>
                <a:gd name="connsiteX996" fmla="*/ 2307431 w 3463925"/>
                <a:gd name="connsiteY996" fmla="*/ 63538 h 2976563"/>
                <a:gd name="connsiteX997" fmla="*/ 2315369 w 3463925"/>
                <a:gd name="connsiteY997" fmla="*/ 52419 h 2976563"/>
                <a:gd name="connsiteX998" fmla="*/ 2324894 w 3463925"/>
                <a:gd name="connsiteY998" fmla="*/ 42094 h 2976563"/>
                <a:gd name="connsiteX999" fmla="*/ 2335212 w 3463925"/>
                <a:gd name="connsiteY999" fmla="*/ 32563 h 2976563"/>
                <a:gd name="connsiteX1000" fmla="*/ 2345531 w 3463925"/>
                <a:gd name="connsiteY1000" fmla="*/ 24621 h 2976563"/>
                <a:gd name="connsiteX1001" fmla="*/ 2357438 w 3463925"/>
                <a:gd name="connsiteY1001" fmla="*/ 17473 h 2976563"/>
                <a:gd name="connsiteX1002" fmla="*/ 2370138 w 3463925"/>
                <a:gd name="connsiteY1002" fmla="*/ 11119 h 2976563"/>
                <a:gd name="connsiteX1003" fmla="*/ 2383631 w 3463925"/>
                <a:gd name="connsiteY1003" fmla="*/ 7148 h 2976563"/>
                <a:gd name="connsiteX1004" fmla="*/ 2396331 w 3463925"/>
                <a:gd name="connsiteY1004" fmla="*/ 3177 h 2976563"/>
                <a:gd name="connsiteX1005" fmla="*/ 2410619 w 3463925"/>
                <a:gd name="connsiteY1005" fmla="*/ 794 h 297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</a:cxnLst>
              <a:rect l="l" t="t" r="r" b="b"/>
              <a:pathLst>
                <a:path w="3463925" h="2976563">
                  <a:moveTo>
                    <a:pt x="1131888" y="2093913"/>
                  </a:moveTo>
                  <a:lnTo>
                    <a:pt x="1109662" y="2094703"/>
                  </a:lnTo>
                  <a:lnTo>
                    <a:pt x="1089025" y="2097863"/>
                  </a:lnTo>
                  <a:lnTo>
                    <a:pt x="1070769" y="2103394"/>
                  </a:lnTo>
                  <a:lnTo>
                    <a:pt x="1052512" y="2109714"/>
                  </a:lnTo>
                  <a:lnTo>
                    <a:pt x="1035050" y="2117614"/>
                  </a:lnTo>
                  <a:lnTo>
                    <a:pt x="1018381" y="2127885"/>
                  </a:lnTo>
                  <a:lnTo>
                    <a:pt x="1003300" y="2138155"/>
                  </a:lnTo>
                  <a:lnTo>
                    <a:pt x="988219" y="2150006"/>
                  </a:lnTo>
                  <a:lnTo>
                    <a:pt x="976312" y="2163437"/>
                  </a:lnTo>
                  <a:lnTo>
                    <a:pt x="963612" y="2177657"/>
                  </a:lnTo>
                  <a:lnTo>
                    <a:pt x="954088" y="2191878"/>
                  </a:lnTo>
                  <a:lnTo>
                    <a:pt x="944562" y="2207679"/>
                  </a:lnTo>
                  <a:lnTo>
                    <a:pt x="937419" y="2223480"/>
                  </a:lnTo>
                  <a:lnTo>
                    <a:pt x="931069" y="2240071"/>
                  </a:lnTo>
                  <a:lnTo>
                    <a:pt x="927100" y="2256662"/>
                  </a:lnTo>
                  <a:lnTo>
                    <a:pt x="923925" y="2273253"/>
                  </a:lnTo>
                  <a:lnTo>
                    <a:pt x="923925" y="2289843"/>
                  </a:lnTo>
                  <a:lnTo>
                    <a:pt x="924719" y="2306434"/>
                  </a:lnTo>
                  <a:lnTo>
                    <a:pt x="927100" y="2322235"/>
                  </a:lnTo>
                  <a:lnTo>
                    <a:pt x="931862" y="2338036"/>
                  </a:lnTo>
                  <a:lnTo>
                    <a:pt x="938212" y="2352257"/>
                  </a:lnTo>
                  <a:lnTo>
                    <a:pt x="946944" y="2365687"/>
                  </a:lnTo>
                  <a:lnTo>
                    <a:pt x="956469" y="2377538"/>
                  </a:lnTo>
                  <a:lnTo>
                    <a:pt x="968375" y="2388599"/>
                  </a:lnTo>
                  <a:lnTo>
                    <a:pt x="980281" y="2398079"/>
                  </a:lnTo>
                  <a:lnTo>
                    <a:pt x="994569" y="2407560"/>
                  </a:lnTo>
                  <a:lnTo>
                    <a:pt x="1008856" y="2414670"/>
                  </a:lnTo>
                  <a:lnTo>
                    <a:pt x="1025525" y="2421780"/>
                  </a:lnTo>
                  <a:lnTo>
                    <a:pt x="1042988" y="2425731"/>
                  </a:lnTo>
                  <a:lnTo>
                    <a:pt x="1060450" y="2429681"/>
                  </a:lnTo>
                  <a:lnTo>
                    <a:pt x="1079500" y="2430471"/>
                  </a:lnTo>
                  <a:lnTo>
                    <a:pt x="1099344" y="2432051"/>
                  </a:lnTo>
                  <a:lnTo>
                    <a:pt x="1119188" y="2429681"/>
                  </a:lnTo>
                  <a:lnTo>
                    <a:pt x="1139031" y="2426521"/>
                  </a:lnTo>
                  <a:lnTo>
                    <a:pt x="1158875" y="2421780"/>
                  </a:lnTo>
                  <a:lnTo>
                    <a:pt x="1177131" y="2415460"/>
                  </a:lnTo>
                  <a:lnTo>
                    <a:pt x="1194594" y="2408350"/>
                  </a:lnTo>
                  <a:lnTo>
                    <a:pt x="1212056" y="2398869"/>
                  </a:lnTo>
                  <a:lnTo>
                    <a:pt x="1228725" y="2390179"/>
                  </a:lnTo>
                  <a:lnTo>
                    <a:pt x="1243806" y="2379118"/>
                  </a:lnTo>
                  <a:lnTo>
                    <a:pt x="1257300" y="2366478"/>
                  </a:lnTo>
                  <a:lnTo>
                    <a:pt x="1269206" y="2353047"/>
                  </a:lnTo>
                  <a:lnTo>
                    <a:pt x="1281112" y="2339616"/>
                  </a:lnTo>
                  <a:lnTo>
                    <a:pt x="1291431" y="2324605"/>
                  </a:lnTo>
                  <a:lnTo>
                    <a:pt x="1299369" y="2309594"/>
                  </a:lnTo>
                  <a:lnTo>
                    <a:pt x="1305719" y="2293794"/>
                  </a:lnTo>
                  <a:lnTo>
                    <a:pt x="1310481" y="2277993"/>
                  </a:lnTo>
                  <a:lnTo>
                    <a:pt x="1313656" y="2261402"/>
                  </a:lnTo>
                  <a:lnTo>
                    <a:pt x="1314450" y="2244811"/>
                  </a:lnTo>
                  <a:lnTo>
                    <a:pt x="1313656" y="2227430"/>
                  </a:lnTo>
                  <a:lnTo>
                    <a:pt x="1310481" y="2212419"/>
                  </a:lnTo>
                  <a:lnTo>
                    <a:pt x="1306512" y="2195828"/>
                  </a:lnTo>
                  <a:lnTo>
                    <a:pt x="1300162" y="2181608"/>
                  </a:lnTo>
                  <a:lnTo>
                    <a:pt x="1292225" y="2167387"/>
                  </a:lnTo>
                  <a:lnTo>
                    <a:pt x="1282700" y="2153956"/>
                  </a:lnTo>
                  <a:lnTo>
                    <a:pt x="1271588" y="2142896"/>
                  </a:lnTo>
                  <a:lnTo>
                    <a:pt x="1258094" y="2131835"/>
                  </a:lnTo>
                  <a:lnTo>
                    <a:pt x="1244600" y="2121564"/>
                  </a:lnTo>
                  <a:lnTo>
                    <a:pt x="1228725" y="2113664"/>
                  </a:lnTo>
                  <a:lnTo>
                    <a:pt x="1212056" y="2106554"/>
                  </a:lnTo>
                  <a:lnTo>
                    <a:pt x="1193800" y="2101023"/>
                  </a:lnTo>
                  <a:lnTo>
                    <a:pt x="1173956" y="2097073"/>
                  </a:lnTo>
                  <a:lnTo>
                    <a:pt x="1153319" y="2093913"/>
                  </a:lnTo>
                  <a:close/>
                  <a:moveTo>
                    <a:pt x="1430769" y="2000250"/>
                  </a:moveTo>
                  <a:lnTo>
                    <a:pt x="1423588" y="2001040"/>
                  </a:lnTo>
                  <a:lnTo>
                    <a:pt x="1415609" y="2002619"/>
                  </a:lnTo>
                  <a:lnTo>
                    <a:pt x="1407630" y="2005778"/>
                  </a:lnTo>
                  <a:lnTo>
                    <a:pt x="1400449" y="2008937"/>
                  </a:lnTo>
                  <a:lnTo>
                    <a:pt x="1391672" y="2014466"/>
                  </a:lnTo>
                  <a:lnTo>
                    <a:pt x="1383693" y="2019204"/>
                  </a:lnTo>
                  <a:lnTo>
                    <a:pt x="1376512" y="2024733"/>
                  </a:lnTo>
                  <a:lnTo>
                    <a:pt x="1371724" y="2030261"/>
                  </a:lnTo>
                  <a:lnTo>
                    <a:pt x="1365341" y="2036579"/>
                  </a:lnTo>
                  <a:lnTo>
                    <a:pt x="1361351" y="2043687"/>
                  </a:lnTo>
                  <a:lnTo>
                    <a:pt x="1356564" y="2050795"/>
                  </a:lnTo>
                  <a:lnTo>
                    <a:pt x="1354170" y="2057903"/>
                  </a:lnTo>
                  <a:lnTo>
                    <a:pt x="1351777" y="2065011"/>
                  </a:lnTo>
                  <a:lnTo>
                    <a:pt x="1349383" y="2072119"/>
                  </a:lnTo>
                  <a:lnTo>
                    <a:pt x="1348585" y="2080806"/>
                  </a:lnTo>
                  <a:lnTo>
                    <a:pt x="1347787" y="2087914"/>
                  </a:lnTo>
                  <a:lnTo>
                    <a:pt x="1347787" y="2095022"/>
                  </a:lnTo>
                  <a:lnTo>
                    <a:pt x="1348585" y="2102919"/>
                  </a:lnTo>
                  <a:lnTo>
                    <a:pt x="1350979" y="2110027"/>
                  </a:lnTo>
                  <a:lnTo>
                    <a:pt x="1352574" y="2116345"/>
                  </a:lnTo>
                  <a:lnTo>
                    <a:pt x="1355766" y="2123453"/>
                  </a:lnTo>
                  <a:lnTo>
                    <a:pt x="1358958" y="2129771"/>
                  </a:lnTo>
                  <a:lnTo>
                    <a:pt x="1362947" y="2135300"/>
                  </a:lnTo>
                  <a:lnTo>
                    <a:pt x="1366937" y="2140828"/>
                  </a:lnTo>
                  <a:lnTo>
                    <a:pt x="1372522" y="2144777"/>
                  </a:lnTo>
                  <a:lnTo>
                    <a:pt x="1377310" y="2148726"/>
                  </a:lnTo>
                  <a:lnTo>
                    <a:pt x="1383693" y="2151885"/>
                  </a:lnTo>
                  <a:lnTo>
                    <a:pt x="1390076" y="2154254"/>
                  </a:lnTo>
                  <a:lnTo>
                    <a:pt x="1396459" y="2155833"/>
                  </a:lnTo>
                  <a:lnTo>
                    <a:pt x="1403640" y="2157413"/>
                  </a:lnTo>
                  <a:lnTo>
                    <a:pt x="1410822" y="2157413"/>
                  </a:lnTo>
                  <a:lnTo>
                    <a:pt x="1418003" y="2155833"/>
                  </a:lnTo>
                  <a:lnTo>
                    <a:pt x="1425184" y="2155044"/>
                  </a:lnTo>
                  <a:lnTo>
                    <a:pt x="1432365" y="2152674"/>
                  </a:lnTo>
                  <a:lnTo>
                    <a:pt x="1439546" y="2151095"/>
                  </a:lnTo>
                  <a:lnTo>
                    <a:pt x="1446727" y="2147936"/>
                  </a:lnTo>
                  <a:lnTo>
                    <a:pt x="1453908" y="2143987"/>
                  </a:lnTo>
                  <a:lnTo>
                    <a:pt x="1461090" y="2138459"/>
                  </a:lnTo>
                  <a:lnTo>
                    <a:pt x="1467473" y="2133720"/>
                  </a:lnTo>
                  <a:lnTo>
                    <a:pt x="1473058" y="2127402"/>
                  </a:lnTo>
                  <a:lnTo>
                    <a:pt x="1478644" y="2121084"/>
                  </a:lnTo>
                  <a:lnTo>
                    <a:pt x="1483431" y="2113976"/>
                  </a:lnTo>
                  <a:lnTo>
                    <a:pt x="1488218" y="2106868"/>
                  </a:lnTo>
                  <a:lnTo>
                    <a:pt x="1490612" y="2099760"/>
                  </a:lnTo>
                  <a:lnTo>
                    <a:pt x="1493804" y="2092652"/>
                  </a:lnTo>
                  <a:lnTo>
                    <a:pt x="1496995" y="2085544"/>
                  </a:lnTo>
                  <a:lnTo>
                    <a:pt x="1497793" y="2078437"/>
                  </a:lnTo>
                  <a:lnTo>
                    <a:pt x="1499389" y="2070539"/>
                  </a:lnTo>
                  <a:lnTo>
                    <a:pt x="1500187" y="2063431"/>
                  </a:lnTo>
                  <a:lnTo>
                    <a:pt x="1499389" y="2056323"/>
                  </a:lnTo>
                  <a:lnTo>
                    <a:pt x="1497793" y="2049215"/>
                  </a:lnTo>
                  <a:lnTo>
                    <a:pt x="1496995" y="2042107"/>
                  </a:lnTo>
                  <a:lnTo>
                    <a:pt x="1493804" y="2035789"/>
                  </a:lnTo>
                  <a:lnTo>
                    <a:pt x="1490612" y="2028681"/>
                  </a:lnTo>
                  <a:lnTo>
                    <a:pt x="1486623" y="2023153"/>
                  </a:lnTo>
                  <a:lnTo>
                    <a:pt x="1482633" y="2018415"/>
                  </a:lnTo>
                  <a:lnTo>
                    <a:pt x="1477846" y="2012886"/>
                  </a:lnTo>
                  <a:lnTo>
                    <a:pt x="1472260" y="2008937"/>
                  </a:lnTo>
                  <a:lnTo>
                    <a:pt x="1465877" y="2005778"/>
                  </a:lnTo>
                  <a:lnTo>
                    <a:pt x="1460292" y="2004199"/>
                  </a:lnTo>
                  <a:lnTo>
                    <a:pt x="1453111" y="2001830"/>
                  </a:lnTo>
                  <a:lnTo>
                    <a:pt x="1446727" y="2000250"/>
                  </a:lnTo>
                  <a:lnTo>
                    <a:pt x="1439546" y="2000250"/>
                  </a:lnTo>
                  <a:close/>
                  <a:moveTo>
                    <a:pt x="1342170" y="1662113"/>
                  </a:moveTo>
                  <a:lnTo>
                    <a:pt x="1368326" y="1662113"/>
                  </a:lnTo>
                  <a:lnTo>
                    <a:pt x="1391311" y="1662908"/>
                  </a:lnTo>
                  <a:lnTo>
                    <a:pt x="1415090" y="1663703"/>
                  </a:lnTo>
                  <a:lnTo>
                    <a:pt x="1438075" y="1666088"/>
                  </a:lnTo>
                  <a:lnTo>
                    <a:pt x="1460268" y="1669268"/>
                  </a:lnTo>
                  <a:lnTo>
                    <a:pt x="1481668" y="1673244"/>
                  </a:lnTo>
                  <a:lnTo>
                    <a:pt x="1502276" y="1678014"/>
                  </a:lnTo>
                  <a:lnTo>
                    <a:pt x="1522884" y="1683579"/>
                  </a:lnTo>
                  <a:lnTo>
                    <a:pt x="1541907" y="1688350"/>
                  </a:lnTo>
                  <a:lnTo>
                    <a:pt x="1560929" y="1695505"/>
                  </a:lnTo>
                  <a:lnTo>
                    <a:pt x="1579159" y="1702661"/>
                  </a:lnTo>
                  <a:lnTo>
                    <a:pt x="1596596" y="1709816"/>
                  </a:lnTo>
                  <a:lnTo>
                    <a:pt x="1612449" y="1718562"/>
                  </a:lnTo>
                  <a:lnTo>
                    <a:pt x="1629093" y="1727307"/>
                  </a:lnTo>
                  <a:lnTo>
                    <a:pt x="1645738" y="1736848"/>
                  </a:lnTo>
                  <a:lnTo>
                    <a:pt x="1660005" y="1747184"/>
                  </a:lnTo>
                  <a:lnTo>
                    <a:pt x="1674272" y="1757519"/>
                  </a:lnTo>
                  <a:lnTo>
                    <a:pt x="1688539" y="1768650"/>
                  </a:lnTo>
                  <a:lnTo>
                    <a:pt x="1702013" y="1779781"/>
                  </a:lnTo>
                  <a:lnTo>
                    <a:pt x="1713902" y="1792501"/>
                  </a:lnTo>
                  <a:lnTo>
                    <a:pt x="1726584" y="1804427"/>
                  </a:lnTo>
                  <a:lnTo>
                    <a:pt x="1737680" y="1817148"/>
                  </a:lnTo>
                  <a:lnTo>
                    <a:pt x="1748777" y="1829869"/>
                  </a:lnTo>
                  <a:lnTo>
                    <a:pt x="1759081" y="1843385"/>
                  </a:lnTo>
                  <a:lnTo>
                    <a:pt x="1768592" y="1856901"/>
                  </a:lnTo>
                  <a:lnTo>
                    <a:pt x="1777311" y="1871212"/>
                  </a:lnTo>
                  <a:lnTo>
                    <a:pt x="1786030" y="1885523"/>
                  </a:lnTo>
                  <a:lnTo>
                    <a:pt x="1801882" y="1914144"/>
                  </a:lnTo>
                  <a:lnTo>
                    <a:pt x="1814563" y="1945151"/>
                  </a:lnTo>
                  <a:lnTo>
                    <a:pt x="1825660" y="1976158"/>
                  </a:lnTo>
                  <a:lnTo>
                    <a:pt x="1835171" y="2007165"/>
                  </a:lnTo>
                  <a:lnTo>
                    <a:pt x="1842304" y="2038967"/>
                  </a:lnTo>
                  <a:lnTo>
                    <a:pt x="1846268" y="2070770"/>
                  </a:lnTo>
                  <a:lnTo>
                    <a:pt x="1849438" y="2102572"/>
                  </a:lnTo>
                  <a:lnTo>
                    <a:pt x="1849438" y="2134374"/>
                  </a:lnTo>
                  <a:lnTo>
                    <a:pt x="1848645" y="2166176"/>
                  </a:lnTo>
                  <a:lnTo>
                    <a:pt x="1845475" y="2197183"/>
                  </a:lnTo>
                  <a:lnTo>
                    <a:pt x="1839927" y="2226600"/>
                  </a:lnTo>
                  <a:lnTo>
                    <a:pt x="1832793" y="2256812"/>
                  </a:lnTo>
                  <a:lnTo>
                    <a:pt x="1824867" y="2285434"/>
                  </a:lnTo>
                  <a:lnTo>
                    <a:pt x="1813771" y="2311670"/>
                  </a:lnTo>
                  <a:lnTo>
                    <a:pt x="1801089" y="2337907"/>
                  </a:lnTo>
                  <a:lnTo>
                    <a:pt x="1787615" y="2360963"/>
                  </a:lnTo>
                  <a:lnTo>
                    <a:pt x="1771763" y="2384020"/>
                  </a:lnTo>
                  <a:lnTo>
                    <a:pt x="1755118" y="2405486"/>
                  </a:lnTo>
                  <a:lnTo>
                    <a:pt x="1736888" y="2424568"/>
                  </a:lnTo>
                  <a:lnTo>
                    <a:pt x="1717073" y="2444444"/>
                  </a:lnTo>
                  <a:lnTo>
                    <a:pt x="1698050" y="2463525"/>
                  </a:lnTo>
                  <a:lnTo>
                    <a:pt x="1677442" y="2481016"/>
                  </a:lnTo>
                  <a:lnTo>
                    <a:pt x="1656042" y="2498507"/>
                  </a:lnTo>
                  <a:lnTo>
                    <a:pt x="1633056" y="2515203"/>
                  </a:lnTo>
                  <a:lnTo>
                    <a:pt x="1610071" y="2530309"/>
                  </a:lnTo>
                  <a:lnTo>
                    <a:pt x="1586293" y="2544620"/>
                  </a:lnTo>
                  <a:lnTo>
                    <a:pt x="1561722" y="2558136"/>
                  </a:lnTo>
                  <a:lnTo>
                    <a:pt x="1536358" y="2570857"/>
                  </a:lnTo>
                  <a:lnTo>
                    <a:pt x="1510202" y="2581988"/>
                  </a:lnTo>
                  <a:lnTo>
                    <a:pt x="1484046" y="2592323"/>
                  </a:lnTo>
                  <a:lnTo>
                    <a:pt x="1456305" y="2601864"/>
                  </a:lnTo>
                  <a:lnTo>
                    <a:pt x="1428564" y="2609815"/>
                  </a:lnTo>
                  <a:lnTo>
                    <a:pt x="1400823" y="2616175"/>
                  </a:lnTo>
                  <a:lnTo>
                    <a:pt x="1372289" y="2621740"/>
                  </a:lnTo>
                  <a:lnTo>
                    <a:pt x="1342170" y="2626511"/>
                  </a:lnTo>
                  <a:lnTo>
                    <a:pt x="1313636" y="2628896"/>
                  </a:lnTo>
                  <a:lnTo>
                    <a:pt x="1282724" y="2631281"/>
                  </a:lnTo>
                  <a:lnTo>
                    <a:pt x="1253398" y="2632076"/>
                  </a:lnTo>
                  <a:lnTo>
                    <a:pt x="1222486" y="2631281"/>
                  </a:lnTo>
                  <a:lnTo>
                    <a:pt x="1192367" y="2628101"/>
                  </a:lnTo>
                  <a:lnTo>
                    <a:pt x="1161455" y="2624921"/>
                  </a:lnTo>
                  <a:lnTo>
                    <a:pt x="1129751" y="2620150"/>
                  </a:lnTo>
                  <a:lnTo>
                    <a:pt x="1098047" y="2612995"/>
                  </a:lnTo>
                  <a:lnTo>
                    <a:pt x="1066343" y="2604249"/>
                  </a:lnTo>
                  <a:lnTo>
                    <a:pt x="1035431" y="2595504"/>
                  </a:lnTo>
                  <a:lnTo>
                    <a:pt x="1002934" y="2584373"/>
                  </a:lnTo>
                  <a:lnTo>
                    <a:pt x="971230" y="2570857"/>
                  </a:lnTo>
                  <a:lnTo>
                    <a:pt x="938733" y="2556546"/>
                  </a:lnTo>
                  <a:lnTo>
                    <a:pt x="907029" y="2539850"/>
                  </a:lnTo>
                  <a:lnTo>
                    <a:pt x="892762" y="2530309"/>
                  </a:lnTo>
                  <a:lnTo>
                    <a:pt x="880080" y="2522359"/>
                  </a:lnTo>
                  <a:lnTo>
                    <a:pt x="866606" y="2512818"/>
                  </a:lnTo>
                  <a:lnTo>
                    <a:pt x="855509" y="2503278"/>
                  </a:lnTo>
                  <a:lnTo>
                    <a:pt x="843620" y="2493737"/>
                  </a:lnTo>
                  <a:lnTo>
                    <a:pt x="833316" y="2483401"/>
                  </a:lnTo>
                  <a:lnTo>
                    <a:pt x="824598" y="2472271"/>
                  </a:lnTo>
                  <a:lnTo>
                    <a:pt x="815086" y="2461935"/>
                  </a:lnTo>
                  <a:lnTo>
                    <a:pt x="807160" y="2451599"/>
                  </a:lnTo>
                  <a:lnTo>
                    <a:pt x="800027" y="2440469"/>
                  </a:lnTo>
                  <a:lnTo>
                    <a:pt x="787345" y="2419002"/>
                  </a:lnTo>
                  <a:lnTo>
                    <a:pt x="777041" y="2396741"/>
                  </a:lnTo>
                  <a:lnTo>
                    <a:pt x="769115" y="2376864"/>
                  </a:lnTo>
                  <a:lnTo>
                    <a:pt x="762774" y="2356988"/>
                  </a:lnTo>
                  <a:lnTo>
                    <a:pt x="758811" y="2338702"/>
                  </a:lnTo>
                  <a:lnTo>
                    <a:pt x="755641" y="2322006"/>
                  </a:lnTo>
                  <a:lnTo>
                    <a:pt x="754056" y="2307695"/>
                  </a:lnTo>
                  <a:lnTo>
                    <a:pt x="752470" y="2287024"/>
                  </a:lnTo>
                  <a:lnTo>
                    <a:pt x="752470" y="2279073"/>
                  </a:lnTo>
                  <a:lnTo>
                    <a:pt x="751678" y="2272713"/>
                  </a:lnTo>
                  <a:lnTo>
                    <a:pt x="750885" y="2256812"/>
                  </a:lnTo>
                  <a:lnTo>
                    <a:pt x="749300" y="2228985"/>
                  </a:lnTo>
                  <a:lnTo>
                    <a:pt x="750885" y="2194003"/>
                  </a:lnTo>
                  <a:lnTo>
                    <a:pt x="752470" y="2173331"/>
                  </a:lnTo>
                  <a:lnTo>
                    <a:pt x="754848" y="2151865"/>
                  </a:lnTo>
                  <a:lnTo>
                    <a:pt x="758019" y="2128013"/>
                  </a:lnTo>
                  <a:lnTo>
                    <a:pt x="761982" y="2103367"/>
                  </a:lnTo>
                  <a:lnTo>
                    <a:pt x="766737" y="2078720"/>
                  </a:lnTo>
                  <a:lnTo>
                    <a:pt x="773078" y="2051688"/>
                  </a:lnTo>
                  <a:lnTo>
                    <a:pt x="781797" y="2026247"/>
                  </a:lnTo>
                  <a:lnTo>
                    <a:pt x="791308" y="1998420"/>
                  </a:lnTo>
                  <a:lnTo>
                    <a:pt x="803197" y="1972183"/>
                  </a:lnTo>
                  <a:lnTo>
                    <a:pt x="815086" y="1944356"/>
                  </a:lnTo>
                  <a:lnTo>
                    <a:pt x="830938" y="1917325"/>
                  </a:lnTo>
                  <a:lnTo>
                    <a:pt x="847583" y="1891088"/>
                  </a:lnTo>
                  <a:lnTo>
                    <a:pt x="867398" y="1864851"/>
                  </a:lnTo>
                  <a:lnTo>
                    <a:pt x="888799" y="1839410"/>
                  </a:lnTo>
                  <a:lnTo>
                    <a:pt x="901480" y="1827484"/>
                  </a:lnTo>
                  <a:lnTo>
                    <a:pt x="913370" y="1814763"/>
                  </a:lnTo>
                  <a:lnTo>
                    <a:pt x="926844" y="1803632"/>
                  </a:lnTo>
                  <a:lnTo>
                    <a:pt x="940318" y="1790911"/>
                  </a:lnTo>
                  <a:lnTo>
                    <a:pt x="954585" y="1780576"/>
                  </a:lnTo>
                  <a:lnTo>
                    <a:pt x="969645" y="1769445"/>
                  </a:lnTo>
                  <a:lnTo>
                    <a:pt x="985497" y="1759109"/>
                  </a:lnTo>
                  <a:lnTo>
                    <a:pt x="1002934" y="1748774"/>
                  </a:lnTo>
                  <a:lnTo>
                    <a:pt x="1020371" y="1740028"/>
                  </a:lnTo>
                  <a:lnTo>
                    <a:pt x="1037016" y="1730487"/>
                  </a:lnTo>
                  <a:lnTo>
                    <a:pt x="1056831" y="1721742"/>
                  </a:lnTo>
                  <a:lnTo>
                    <a:pt x="1076647" y="1712996"/>
                  </a:lnTo>
                  <a:lnTo>
                    <a:pt x="1096462" y="1705046"/>
                  </a:lnTo>
                  <a:lnTo>
                    <a:pt x="1118655" y="1697890"/>
                  </a:lnTo>
                  <a:lnTo>
                    <a:pt x="1140848" y="1691530"/>
                  </a:lnTo>
                  <a:lnTo>
                    <a:pt x="1163041" y="1685169"/>
                  </a:lnTo>
                  <a:lnTo>
                    <a:pt x="1186819" y="1680399"/>
                  </a:lnTo>
                  <a:lnTo>
                    <a:pt x="1212182" y="1674834"/>
                  </a:lnTo>
                  <a:lnTo>
                    <a:pt x="1238338" y="1670859"/>
                  </a:lnTo>
                  <a:lnTo>
                    <a:pt x="1264494" y="1666883"/>
                  </a:lnTo>
                  <a:lnTo>
                    <a:pt x="1291443" y="1664498"/>
                  </a:lnTo>
                  <a:lnTo>
                    <a:pt x="1317599" y="1662908"/>
                  </a:lnTo>
                  <a:close/>
                  <a:moveTo>
                    <a:pt x="1432302" y="1412875"/>
                  </a:moveTo>
                  <a:lnTo>
                    <a:pt x="1379141" y="1415255"/>
                  </a:lnTo>
                  <a:lnTo>
                    <a:pt x="1325980" y="1418428"/>
                  </a:lnTo>
                  <a:lnTo>
                    <a:pt x="1272819" y="1423188"/>
                  </a:lnTo>
                  <a:lnTo>
                    <a:pt x="1220451" y="1429534"/>
                  </a:lnTo>
                  <a:lnTo>
                    <a:pt x="1168877" y="1437467"/>
                  </a:lnTo>
                  <a:lnTo>
                    <a:pt x="1118890" y="1447780"/>
                  </a:lnTo>
                  <a:lnTo>
                    <a:pt x="1068903" y="1458093"/>
                  </a:lnTo>
                  <a:lnTo>
                    <a:pt x="1020502" y="1470785"/>
                  </a:lnTo>
                  <a:lnTo>
                    <a:pt x="972895" y="1485065"/>
                  </a:lnTo>
                  <a:lnTo>
                    <a:pt x="926875" y="1500137"/>
                  </a:lnTo>
                  <a:lnTo>
                    <a:pt x="881649" y="1516796"/>
                  </a:lnTo>
                  <a:lnTo>
                    <a:pt x="838009" y="1534249"/>
                  </a:lnTo>
                  <a:lnTo>
                    <a:pt x="795956" y="1553288"/>
                  </a:lnTo>
                  <a:lnTo>
                    <a:pt x="754697" y="1573120"/>
                  </a:lnTo>
                  <a:lnTo>
                    <a:pt x="715818" y="1594539"/>
                  </a:lnTo>
                  <a:lnTo>
                    <a:pt x="677733" y="1616751"/>
                  </a:lnTo>
                  <a:lnTo>
                    <a:pt x="642028" y="1640549"/>
                  </a:lnTo>
                  <a:lnTo>
                    <a:pt x="607116" y="1665141"/>
                  </a:lnTo>
                  <a:lnTo>
                    <a:pt x="574584" y="1690527"/>
                  </a:lnTo>
                  <a:lnTo>
                    <a:pt x="543640" y="1717499"/>
                  </a:lnTo>
                  <a:lnTo>
                    <a:pt x="515076" y="1745264"/>
                  </a:lnTo>
                  <a:lnTo>
                    <a:pt x="487305" y="1773822"/>
                  </a:lnTo>
                  <a:lnTo>
                    <a:pt x="462708" y="1803967"/>
                  </a:lnTo>
                  <a:lnTo>
                    <a:pt x="438905" y="1833319"/>
                  </a:lnTo>
                  <a:lnTo>
                    <a:pt x="419069" y="1864257"/>
                  </a:lnTo>
                  <a:lnTo>
                    <a:pt x="400026" y="1895989"/>
                  </a:lnTo>
                  <a:lnTo>
                    <a:pt x="384157" y="1928514"/>
                  </a:lnTo>
                  <a:lnTo>
                    <a:pt x="369875" y="1961039"/>
                  </a:lnTo>
                  <a:lnTo>
                    <a:pt x="363527" y="1977698"/>
                  </a:lnTo>
                  <a:lnTo>
                    <a:pt x="357973" y="1995150"/>
                  </a:lnTo>
                  <a:lnTo>
                    <a:pt x="353212" y="2012603"/>
                  </a:lnTo>
                  <a:lnTo>
                    <a:pt x="349245" y="2029262"/>
                  </a:lnTo>
                  <a:lnTo>
                    <a:pt x="345278" y="2046714"/>
                  </a:lnTo>
                  <a:lnTo>
                    <a:pt x="342104" y="2064167"/>
                  </a:lnTo>
                  <a:lnTo>
                    <a:pt x="339724" y="2082412"/>
                  </a:lnTo>
                  <a:lnTo>
                    <a:pt x="338137" y="2099865"/>
                  </a:lnTo>
                  <a:lnTo>
                    <a:pt x="336550" y="2117317"/>
                  </a:lnTo>
                  <a:lnTo>
                    <a:pt x="336550" y="2135563"/>
                  </a:lnTo>
                  <a:lnTo>
                    <a:pt x="336550" y="2153808"/>
                  </a:lnTo>
                  <a:lnTo>
                    <a:pt x="338137" y="2171261"/>
                  </a:lnTo>
                  <a:lnTo>
                    <a:pt x="339724" y="2188713"/>
                  </a:lnTo>
                  <a:lnTo>
                    <a:pt x="342104" y="2206166"/>
                  </a:lnTo>
                  <a:lnTo>
                    <a:pt x="345278" y="2223618"/>
                  </a:lnTo>
                  <a:lnTo>
                    <a:pt x="349245" y="2241070"/>
                  </a:lnTo>
                  <a:lnTo>
                    <a:pt x="353212" y="2258523"/>
                  </a:lnTo>
                  <a:lnTo>
                    <a:pt x="357973" y="2275182"/>
                  </a:lnTo>
                  <a:lnTo>
                    <a:pt x="363527" y="2291048"/>
                  </a:lnTo>
                  <a:lnTo>
                    <a:pt x="369875" y="2307707"/>
                  </a:lnTo>
                  <a:lnTo>
                    <a:pt x="377016" y="2324366"/>
                  </a:lnTo>
                  <a:lnTo>
                    <a:pt x="384157" y="2340232"/>
                  </a:lnTo>
                  <a:lnTo>
                    <a:pt x="400026" y="2371963"/>
                  </a:lnTo>
                  <a:lnTo>
                    <a:pt x="419069" y="2402902"/>
                  </a:lnTo>
                  <a:lnTo>
                    <a:pt x="438905" y="2433047"/>
                  </a:lnTo>
                  <a:lnTo>
                    <a:pt x="462708" y="2461605"/>
                  </a:lnTo>
                  <a:lnTo>
                    <a:pt x="487305" y="2489370"/>
                  </a:lnTo>
                  <a:lnTo>
                    <a:pt x="515076" y="2515549"/>
                  </a:lnTo>
                  <a:lnTo>
                    <a:pt x="543640" y="2542521"/>
                  </a:lnTo>
                  <a:lnTo>
                    <a:pt x="574584" y="2567113"/>
                  </a:lnTo>
                  <a:lnTo>
                    <a:pt x="607116" y="2590912"/>
                  </a:lnTo>
                  <a:lnTo>
                    <a:pt x="642028" y="2613124"/>
                  </a:lnTo>
                  <a:lnTo>
                    <a:pt x="677733" y="2634543"/>
                  </a:lnTo>
                  <a:lnTo>
                    <a:pt x="715818" y="2654375"/>
                  </a:lnTo>
                  <a:lnTo>
                    <a:pt x="754697" y="2673414"/>
                  </a:lnTo>
                  <a:lnTo>
                    <a:pt x="795956" y="2690866"/>
                  </a:lnTo>
                  <a:lnTo>
                    <a:pt x="838009" y="2707525"/>
                  </a:lnTo>
                  <a:lnTo>
                    <a:pt x="881649" y="2721805"/>
                  </a:lnTo>
                  <a:lnTo>
                    <a:pt x="926875" y="2735290"/>
                  </a:lnTo>
                  <a:lnTo>
                    <a:pt x="972895" y="2746397"/>
                  </a:lnTo>
                  <a:lnTo>
                    <a:pt x="1020502" y="2756709"/>
                  </a:lnTo>
                  <a:lnTo>
                    <a:pt x="1068903" y="2766229"/>
                  </a:lnTo>
                  <a:lnTo>
                    <a:pt x="1118890" y="2773368"/>
                  </a:lnTo>
                  <a:lnTo>
                    <a:pt x="1168877" y="2778128"/>
                  </a:lnTo>
                  <a:lnTo>
                    <a:pt x="1220451" y="2781301"/>
                  </a:lnTo>
                  <a:lnTo>
                    <a:pt x="1272819" y="2782888"/>
                  </a:lnTo>
                  <a:lnTo>
                    <a:pt x="1325980" y="2782888"/>
                  </a:lnTo>
                  <a:lnTo>
                    <a:pt x="1379141" y="2782095"/>
                  </a:lnTo>
                  <a:lnTo>
                    <a:pt x="1432302" y="2778922"/>
                  </a:lnTo>
                  <a:lnTo>
                    <a:pt x="1485463" y="2773368"/>
                  </a:lnTo>
                  <a:lnTo>
                    <a:pt x="1537830" y="2766229"/>
                  </a:lnTo>
                  <a:lnTo>
                    <a:pt x="1589404" y="2757503"/>
                  </a:lnTo>
                  <a:lnTo>
                    <a:pt x="1640185" y="2746397"/>
                  </a:lnTo>
                  <a:lnTo>
                    <a:pt x="1689379" y="2733704"/>
                  </a:lnTo>
                  <a:lnTo>
                    <a:pt x="1737779" y="2719425"/>
                  </a:lnTo>
                  <a:lnTo>
                    <a:pt x="1786180" y="2704352"/>
                  </a:lnTo>
                  <a:lnTo>
                    <a:pt x="1832200" y="2687693"/>
                  </a:lnTo>
                  <a:lnTo>
                    <a:pt x="1877426" y="2668654"/>
                  </a:lnTo>
                  <a:lnTo>
                    <a:pt x="1920272" y="2648822"/>
                  </a:lnTo>
                  <a:lnTo>
                    <a:pt x="1963118" y="2627403"/>
                  </a:lnTo>
                  <a:lnTo>
                    <a:pt x="2003584" y="2605191"/>
                  </a:lnTo>
                  <a:lnTo>
                    <a:pt x="2043257" y="2581392"/>
                  </a:lnTo>
                  <a:lnTo>
                    <a:pt x="2081342" y="2556800"/>
                  </a:lnTo>
                  <a:lnTo>
                    <a:pt x="2117048" y="2529828"/>
                  </a:lnTo>
                  <a:lnTo>
                    <a:pt x="2151959" y="2503650"/>
                  </a:lnTo>
                  <a:lnTo>
                    <a:pt x="2184491" y="2475884"/>
                  </a:lnTo>
                  <a:lnTo>
                    <a:pt x="2215435" y="2445739"/>
                  </a:lnTo>
                  <a:lnTo>
                    <a:pt x="2243999" y="2416388"/>
                  </a:lnTo>
                  <a:lnTo>
                    <a:pt x="2271770" y="2385449"/>
                  </a:lnTo>
                  <a:lnTo>
                    <a:pt x="2296367" y="2355304"/>
                  </a:lnTo>
                  <a:lnTo>
                    <a:pt x="2320170" y="2321986"/>
                  </a:lnTo>
                  <a:lnTo>
                    <a:pt x="2340800" y="2289461"/>
                  </a:lnTo>
                  <a:lnTo>
                    <a:pt x="2359843" y="2256936"/>
                  </a:lnTo>
                  <a:lnTo>
                    <a:pt x="2376505" y="2222032"/>
                  </a:lnTo>
                  <a:lnTo>
                    <a:pt x="2389994" y="2187920"/>
                  </a:lnTo>
                  <a:lnTo>
                    <a:pt x="2401895" y="2153015"/>
                  </a:lnTo>
                  <a:lnTo>
                    <a:pt x="2405863" y="2135563"/>
                  </a:lnTo>
                  <a:lnTo>
                    <a:pt x="2411417" y="2118110"/>
                  </a:lnTo>
                  <a:lnTo>
                    <a:pt x="2414590" y="2099865"/>
                  </a:lnTo>
                  <a:lnTo>
                    <a:pt x="2416971" y="2082412"/>
                  </a:lnTo>
                  <a:lnTo>
                    <a:pt x="2419351" y="2064167"/>
                  </a:lnTo>
                  <a:lnTo>
                    <a:pt x="2421732" y="2046714"/>
                  </a:lnTo>
                  <a:lnTo>
                    <a:pt x="2422525" y="2027675"/>
                  </a:lnTo>
                  <a:lnTo>
                    <a:pt x="2422525" y="2010223"/>
                  </a:lnTo>
                  <a:lnTo>
                    <a:pt x="2422525" y="1991977"/>
                  </a:lnTo>
                  <a:lnTo>
                    <a:pt x="2421732" y="1974525"/>
                  </a:lnTo>
                  <a:lnTo>
                    <a:pt x="2419351" y="1957072"/>
                  </a:lnTo>
                  <a:lnTo>
                    <a:pt x="2416971" y="1939620"/>
                  </a:lnTo>
                  <a:lnTo>
                    <a:pt x="2414590" y="1923754"/>
                  </a:lnTo>
                  <a:lnTo>
                    <a:pt x="2411417" y="1906302"/>
                  </a:lnTo>
                  <a:lnTo>
                    <a:pt x="2405863" y="1889643"/>
                  </a:lnTo>
                  <a:lnTo>
                    <a:pt x="2401895" y="1872984"/>
                  </a:lnTo>
                  <a:lnTo>
                    <a:pt x="2395548" y="1857118"/>
                  </a:lnTo>
                  <a:lnTo>
                    <a:pt x="2389994" y="1841252"/>
                  </a:lnTo>
                  <a:lnTo>
                    <a:pt x="2383646" y="1826179"/>
                  </a:lnTo>
                  <a:lnTo>
                    <a:pt x="2376505" y="1811107"/>
                  </a:lnTo>
                  <a:lnTo>
                    <a:pt x="2367777" y="1795241"/>
                  </a:lnTo>
                  <a:lnTo>
                    <a:pt x="2359843" y="1780962"/>
                  </a:lnTo>
                  <a:lnTo>
                    <a:pt x="2340800" y="1751610"/>
                  </a:lnTo>
                  <a:lnTo>
                    <a:pt x="2320170" y="1723845"/>
                  </a:lnTo>
                  <a:lnTo>
                    <a:pt x="2296367" y="1696873"/>
                  </a:lnTo>
                  <a:lnTo>
                    <a:pt x="2271770" y="1671488"/>
                  </a:lnTo>
                  <a:lnTo>
                    <a:pt x="2243999" y="1646102"/>
                  </a:lnTo>
                  <a:lnTo>
                    <a:pt x="2215435" y="1622304"/>
                  </a:lnTo>
                  <a:lnTo>
                    <a:pt x="2184491" y="1600885"/>
                  </a:lnTo>
                  <a:lnTo>
                    <a:pt x="2151959" y="1579466"/>
                  </a:lnTo>
                  <a:lnTo>
                    <a:pt x="2117048" y="1558841"/>
                  </a:lnTo>
                  <a:lnTo>
                    <a:pt x="2081342" y="1540595"/>
                  </a:lnTo>
                  <a:lnTo>
                    <a:pt x="2043257" y="1521556"/>
                  </a:lnTo>
                  <a:lnTo>
                    <a:pt x="2003584" y="1505690"/>
                  </a:lnTo>
                  <a:lnTo>
                    <a:pt x="1963118" y="1491411"/>
                  </a:lnTo>
                  <a:lnTo>
                    <a:pt x="1920272" y="1476339"/>
                  </a:lnTo>
                  <a:lnTo>
                    <a:pt x="1877426" y="1464439"/>
                  </a:lnTo>
                  <a:lnTo>
                    <a:pt x="1832200" y="1453333"/>
                  </a:lnTo>
                  <a:lnTo>
                    <a:pt x="1786180" y="1443020"/>
                  </a:lnTo>
                  <a:lnTo>
                    <a:pt x="1737779" y="1435087"/>
                  </a:lnTo>
                  <a:lnTo>
                    <a:pt x="1689379" y="1427154"/>
                  </a:lnTo>
                  <a:lnTo>
                    <a:pt x="1640185" y="1421601"/>
                  </a:lnTo>
                  <a:lnTo>
                    <a:pt x="1589404" y="1417635"/>
                  </a:lnTo>
                  <a:lnTo>
                    <a:pt x="1537830" y="1414462"/>
                  </a:lnTo>
                  <a:lnTo>
                    <a:pt x="1485463" y="1412875"/>
                  </a:lnTo>
                  <a:close/>
                  <a:moveTo>
                    <a:pt x="1402186" y="573088"/>
                  </a:moveTo>
                  <a:lnTo>
                    <a:pt x="1433928" y="573088"/>
                  </a:lnTo>
                  <a:lnTo>
                    <a:pt x="1463289" y="573883"/>
                  </a:lnTo>
                  <a:lnTo>
                    <a:pt x="1489476" y="577060"/>
                  </a:lnTo>
                  <a:lnTo>
                    <a:pt x="1514869" y="581031"/>
                  </a:lnTo>
                  <a:lnTo>
                    <a:pt x="1537882" y="587385"/>
                  </a:lnTo>
                  <a:lnTo>
                    <a:pt x="1559308" y="595328"/>
                  </a:lnTo>
                  <a:lnTo>
                    <a:pt x="1579146" y="604859"/>
                  </a:lnTo>
                  <a:lnTo>
                    <a:pt x="1597398" y="615185"/>
                  </a:lnTo>
                  <a:lnTo>
                    <a:pt x="1613268" y="627099"/>
                  </a:lnTo>
                  <a:lnTo>
                    <a:pt x="1629139" y="639807"/>
                  </a:lnTo>
                  <a:lnTo>
                    <a:pt x="1642629" y="653310"/>
                  </a:lnTo>
                  <a:lnTo>
                    <a:pt x="1654532" y="668401"/>
                  </a:lnTo>
                  <a:lnTo>
                    <a:pt x="1664848" y="683492"/>
                  </a:lnTo>
                  <a:lnTo>
                    <a:pt x="1675164" y="699378"/>
                  </a:lnTo>
                  <a:lnTo>
                    <a:pt x="1683100" y="716852"/>
                  </a:lnTo>
                  <a:lnTo>
                    <a:pt x="1690242" y="732737"/>
                  </a:lnTo>
                  <a:lnTo>
                    <a:pt x="1696590" y="750211"/>
                  </a:lnTo>
                  <a:lnTo>
                    <a:pt x="1702145" y="768480"/>
                  </a:lnTo>
                  <a:lnTo>
                    <a:pt x="1706906" y="785954"/>
                  </a:lnTo>
                  <a:lnTo>
                    <a:pt x="1710080" y="803428"/>
                  </a:lnTo>
                  <a:lnTo>
                    <a:pt x="1713254" y="822490"/>
                  </a:lnTo>
                  <a:lnTo>
                    <a:pt x="1714842" y="839965"/>
                  </a:lnTo>
                  <a:lnTo>
                    <a:pt x="1718016" y="874913"/>
                  </a:lnTo>
                  <a:lnTo>
                    <a:pt x="1718809" y="907478"/>
                  </a:lnTo>
                  <a:lnTo>
                    <a:pt x="1707700" y="957517"/>
                  </a:lnTo>
                  <a:lnTo>
                    <a:pt x="1698971" y="1000408"/>
                  </a:lnTo>
                  <a:lnTo>
                    <a:pt x="1695797" y="1020265"/>
                  </a:lnTo>
                  <a:lnTo>
                    <a:pt x="1693416" y="1037739"/>
                  </a:lnTo>
                  <a:lnTo>
                    <a:pt x="1692622" y="1052830"/>
                  </a:lnTo>
                  <a:lnTo>
                    <a:pt x="1693416" y="1059184"/>
                  </a:lnTo>
                  <a:lnTo>
                    <a:pt x="1694210" y="1065538"/>
                  </a:lnTo>
                  <a:lnTo>
                    <a:pt x="1696590" y="1071893"/>
                  </a:lnTo>
                  <a:lnTo>
                    <a:pt x="1698971" y="1076658"/>
                  </a:lnTo>
                  <a:lnTo>
                    <a:pt x="1702145" y="1080630"/>
                  </a:lnTo>
                  <a:lnTo>
                    <a:pt x="1706113" y="1084601"/>
                  </a:lnTo>
                  <a:lnTo>
                    <a:pt x="1710080" y="1087778"/>
                  </a:lnTo>
                  <a:lnTo>
                    <a:pt x="1716429" y="1090161"/>
                  </a:lnTo>
                  <a:lnTo>
                    <a:pt x="1721983" y="1091750"/>
                  </a:lnTo>
                  <a:lnTo>
                    <a:pt x="1729125" y="1093338"/>
                  </a:lnTo>
                  <a:lnTo>
                    <a:pt x="1737854" y="1093338"/>
                  </a:lnTo>
                  <a:lnTo>
                    <a:pt x="1746583" y="1093338"/>
                  </a:lnTo>
                  <a:lnTo>
                    <a:pt x="1769596" y="1090161"/>
                  </a:lnTo>
                  <a:lnTo>
                    <a:pt x="1795783" y="1083807"/>
                  </a:lnTo>
                  <a:lnTo>
                    <a:pt x="1827524" y="1074276"/>
                  </a:lnTo>
                  <a:lnTo>
                    <a:pt x="1849744" y="1065538"/>
                  </a:lnTo>
                  <a:lnTo>
                    <a:pt x="1874343" y="1056007"/>
                  </a:lnTo>
                  <a:lnTo>
                    <a:pt x="1906878" y="1042505"/>
                  </a:lnTo>
                  <a:lnTo>
                    <a:pt x="1946556" y="1029796"/>
                  </a:lnTo>
                  <a:lnTo>
                    <a:pt x="1991787" y="1013911"/>
                  </a:lnTo>
                  <a:lnTo>
                    <a:pt x="2040987" y="1000408"/>
                  </a:lnTo>
                  <a:lnTo>
                    <a:pt x="2067967" y="993260"/>
                  </a:lnTo>
                  <a:lnTo>
                    <a:pt x="2094154" y="987700"/>
                  </a:lnTo>
                  <a:lnTo>
                    <a:pt x="2121928" y="982140"/>
                  </a:lnTo>
                  <a:lnTo>
                    <a:pt x="2150496" y="977374"/>
                  </a:lnTo>
                  <a:lnTo>
                    <a:pt x="2178269" y="973403"/>
                  </a:lnTo>
                  <a:lnTo>
                    <a:pt x="2206837" y="970226"/>
                  </a:lnTo>
                  <a:lnTo>
                    <a:pt x="2236198" y="967843"/>
                  </a:lnTo>
                  <a:lnTo>
                    <a:pt x="2264765" y="967843"/>
                  </a:lnTo>
                  <a:lnTo>
                    <a:pt x="2292539" y="967843"/>
                  </a:lnTo>
                  <a:lnTo>
                    <a:pt x="2319520" y="970226"/>
                  </a:lnTo>
                  <a:lnTo>
                    <a:pt x="2347294" y="973403"/>
                  </a:lnTo>
                  <a:lnTo>
                    <a:pt x="2374274" y="978168"/>
                  </a:lnTo>
                  <a:lnTo>
                    <a:pt x="2399667" y="985317"/>
                  </a:lnTo>
                  <a:lnTo>
                    <a:pt x="2424267" y="993260"/>
                  </a:lnTo>
                  <a:lnTo>
                    <a:pt x="2448073" y="1005174"/>
                  </a:lnTo>
                  <a:lnTo>
                    <a:pt x="2459183" y="1010734"/>
                  </a:lnTo>
                  <a:lnTo>
                    <a:pt x="2470292" y="1017088"/>
                  </a:lnTo>
                  <a:lnTo>
                    <a:pt x="2480608" y="1024236"/>
                  </a:lnTo>
                  <a:lnTo>
                    <a:pt x="2490924" y="1032179"/>
                  </a:lnTo>
                  <a:lnTo>
                    <a:pt x="2501240" y="1040916"/>
                  </a:lnTo>
                  <a:lnTo>
                    <a:pt x="2510763" y="1049653"/>
                  </a:lnTo>
                  <a:lnTo>
                    <a:pt x="2525047" y="1065538"/>
                  </a:lnTo>
                  <a:lnTo>
                    <a:pt x="2536950" y="1080630"/>
                  </a:lnTo>
                  <a:lnTo>
                    <a:pt x="2548059" y="1096515"/>
                  </a:lnTo>
                  <a:lnTo>
                    <a:pt x="2557582" y="1112401"/>
                  </a:lnTo>
                  <a:lnTo>
                    <a:pt x="2565517" y="1129080"/>
                  </a:lnTo>
                  <a:lnTo>
                    <a:pt x="2572659" y="1144172"/>
                  </a:lnTo>
                  <a:lnTo>
                    <a:pt x="2578214" y="1160851"/>
                  </a:lnTo>
                  <a:lnTo>
                    <a:pt x="2582182" y="1177531"/>
                  </a:lnTo>
                  <a:lnTo>
                    <a:pt x="2585356" y="1193417"/>
                  </a:lnTo>
                  <a:lnTo>
                    <a:pt x="2587736" y="1210096"/>
                  </a:lnTo>
                  <a:lnTo>
                    <a:pt x="2589324" y="1225188"/>
                  </a:lnTo>
                  <a:lnTo>
                    <a:pt x="2589324" y="1241073"/>
                  </a:lnTo>
                  <a:lnTo>
                    <a:pt x="2589324" y="1256164"/>
                  </a:lnTo>
                  <a:lnTo>
                    <a:pt x="2588530" y="1271256"/>
                  </a:lnTo>
                  <a:lnTo>
                    <a:pt x="2586149" y="1287141"/>
                  </a:lnTo>
                  <a:lnTo>
                    <a:pt x="2584562" y="1301438"/>
                  </a:lnTo>
                  <a:lnTo>
                    <a:pt x="2578214" y="1327649"/>
                  </a:lnTo>
                  <a:lnTo>
                    <a:pt x="2571072" y="1353860"/>
                  </a:lnTo>
                  <a:lnTo>
                    <a:pt x="2563137" y="1375306"/>
                  </a:lnTo>
                  <a:lnTo>
                    <a:pt x="2555995" y="1394368"/>
                  </a:lnTo>
                  <a:lnTo>
                    <a:pt x="2548059" y="1410254"/>
                  </a:lnTo>
                  <a:lnTo>
                    <a:pt x="2542504" y="1421374"/>
                  </a:lnTo>
                  <a:lnTo>
                    <a:pt x="2536950" y="1431699"/>
                  </a:lnTo>
                  <a:lnTo>
                    <a:pt x="2533776" y="1434876"/>
                  </a:lnTo>
                  <a:lnTo>
                    <a:pt x="2529014" y="1443613"/>
                  </a:lnTo>
                  <a:lnTo>
                    <a:pt x="2525840" y="1449173"/>
                  </a:lnTo>
                  <a:lnTo>
                    <a:pt x="2522666" y="1456322"/>
                  </a:lnTo>
                  <a:lnTo>
                    <a:pt x="2521872" y="1463470"/>
                  </a:lnTo>
                  <a:lnTo>
                    <a:pt x="2521079" y="1471413"/>
                  </a:lnTo>
                  <a:lnTo>
                    <a:pt x="2521872" y="1480150"/>
                  </a:lnTo>
                  <a:lnTo>
                    <a:pt x="2525047" y="1488093"/>
                  </a:lnTo>
                  <a:lnTo>
                    <a:pt x="2529808" y="1497624"/>
                  </a:lnTo>
                  <a:lnTo>
                    <a:pt x="2538537" y="1504772"/>
                  </a:lnTo>
                  <a:lnTo>
                    <a:pt x="2550440" y="1512715"/>
                  </a:lnTo>
                  <a:lnTo>
                    <a:pt x="2564724" y="1519864"/>
                  </a:lnTo>
                  <a:lnTo>
                    <a:pt x="2584562" y="1526218"/>
                  </a:lnTo>
                  <a:lnTo>
                    <a:pt x="2606782" y="1532572"/>
                  </a:lnTo>
                  <a:lnTo>
                    <a:pt x="2621065" y="1534955"/>
                  </a:lnTo>
                  <a:lnTo>
                    <a:pt x="2636936" y="1539720"/>
                  </a:lnTo>
                  <a:lnTo>
                    <a:pt x="2652807" y="1544486"/>
                  </a:lnTo>
                  <a:lnTo>
                    <a:pt x="2670265" y="1550840"/>
                  </a:lnTo>
                  <a:lnTo>
                    <a:pt x="2690103" y="1557989"/>
                  </a:lnTo>
                  <a:lnTo>
                    <a:pt x="2709148" y="1565931"/>
                  </a:lnTo>
                  <a:lnTo>
                    <a:pt x="2729780" y="1576257"/>
                  </a:lnTo>
                  <a:lnTo>
                    <a:pt x="2750412" y="1586582"/>
                  </a:lnTo>
                  <a:lnTo>
                    <a:pt x="2771838" y="1599291"/>
                  </a:lnTo>
                  <a:lnTo>
                    <a:pt x="2793264" y="1611999"/>
                  </a:lnTo>
                  <a:lnTo>
                    <a:pt x="2813896" y="1626296"/>
                  </a:lnTo>
                  <a:lnTo>
                    <a:pt x="2835321" y="1642976"/>
                  </a:lnTo>
                  <a:lnTo>
                    <a:pt x="2855953" y="1659656"/>
                  </a:lnTo>
                  <a:lnTo>
                    <a:pt x="2876585" y="1677924"/>
                  </a:lnTo>
                  <a:lnTo>
                    <a:pt x="2894837" y="1698575"/>
                  </a:lnTo>
                  <a:lnTo>
                    <a:pt x="2913088" y="1719226"/>
                  </a:lnTo>
                  <a:lnTo>
                    <a:pt x="2930546" y="1741466"/>
                  </a:lnTo>
                  <a:lnTo>
                    <a:pt x="2947210" y="1766088"/>
                  </a:lnTo>
                  <a:lnTo>
                    <a:pt x="2961494" y="1791505"/>
                  </a:lnTo>
                  <a:lnTo>
                    <a:pt x="2974984" y="1818511"/>
                  </a:lnTo>
                  <a:lnTo>
                    <a:pt x="2986094" y="1847104"/>
                  </a:lnTo>
                  <a:lnTo>
                    <a:pt x="2995616" y="1877287"/>
                  </a:lnTo>
                  <a:lnTo>
                    <a:pt x="2998790" y="1892378"/>
                  </a:lnTo>
                  <a:lnTo>
                    <a:pt x="3002758" y="1909058"/>
                  </a:lnTo>
                  <a:lnTo>
                    <a:pt x="3004345" y="1924943"/>
                  </a:lnTo>
                  <a:lnTo>
                    <a:pt x="3006726" y="1941623"/>
                  </a:lnTo>
                  <a:lnTo>
                    <a:pt x="3007520" y="1959097"/>
                  </a:lnTo>
                  <a:lnTo>
                    <a:pt x="3008313" y="1976571"/>
                  </a:lnTo>
                  <a:lnTo>
                    <a:pt x="3008313" y="1994045"/>
                  </a:lnTo>
                  <a:lnTo>
                    <a:pt x="3008313" y="2012314"/>
                  </a:lnTo>
                  <a:lnTo>
                    <a:pt x="3006726" y="2030582"/>
                  </a:lnTo>
                  <a:lnTo>
                    <a:pt x="3004345" y="2050439"/>
                  </a:lnTo>
                  <a:lnTo>
                    <a:pt x="3002758" y="2069501"/>
                  </a:lnTo>
                  <a:lnTo>
                    <a:pt x="2998790" y="2090152"/>
                  </a:lnTo>
                  <a:lnTo>
                    <a:pt x="2994029" y="2110804"/>
                  </a:lnTo>
                  <a:lnTo>
                    <a:pt x="2989268" y="2131455"/>
                  </a:lnTo>
                  <a:lnTo>
                    <a:pt x="2982920" y="2152900"/>
                  </a:lnTo>
                  <a:lnTo>
                    <a:pt x="2975778" y="2174346"/>
                  </a:lnTo>
                  <a:lnTo>
                    <a:pt x="2967842" y="2197380"/>
                  </a:lnTo>
                  <a:lnTo>
                    <a:pt x="2959114" y="2219619"/>
                  </a:lnTo>
                  <a:lnTo>
                    <a:pt x="2949591" y="2241859"/>
                  </a:lnTo>
                  <a:lnTo>
                    <a:pt x="2939275" y="2265687"/>
                  </a:lnTo>
                  <a:lnTo>
                    <a:pt x="2927372" y="2289516"/>
                  </a:lnTo>
                  <a:lnTo>
                    <a:pt x="2915469" y="2311755"/>
                  </a:lnTo>
                  <a:lnTo>
                    <a:pt x="2901978" y="2335583"/>
                  </a:lnTo>
                  <a:lnTo>
                    <a:pt x="2887695" y="2357029"/>
                  </a:lnTo>
                  <a:lnTo>
                    <a:pt x="2873411" y="2380063"/>
                  </a:lnTo>
                  <a:lnTo>
                    <a:pt x="2858334" y="2401508"/>
                  </a:lnTo>
                  <a:lnTo>
                    <a:pt x="2842463" y="2421365"/>
                  </a:lnTo>
                  <a:lnTo>
                    <a:pt x="2826592" y="2443605"/>
                  </a:lnTo>
                  <a:lnTo>
                    <a:pt x="2809134" y="2463462"/>
                  </a:lnTo>
                  <a:lnTo>
                    <a:pt x="2790089" y="2483318"/>
                  </a:lnTo>
                  <a:lnTo>
                    <a:pt x="2771838" y="2503175"/>
                  </a:lnTo>
                  <a:lnTo>
                    <a:pt x="2752793" y="2522238"/>
                  </a:lnTo>
                  <a:lnTo>
                    <a:pt x="2732954" y="2540506"/>
                  </a:lnTo>
                  <a:lnTo>
                    <a:pt x="2712322" y="2559569"/>
                  </a:lnTo>
                  <a:lnTo>
                    <a:pt x="2691690" y="2577837"/>
                  </a:lnTo>
                  <a:lnTo>
                    <a:pt x="2670265" y="2595311"/>
                  </a:lnTo>
                  <a:lnTo>
                    <a:pt x="2648046" y="2612785"/>
                  </a:lnTo>
                  <a:lnTo>
                    <a:pt x="2625033" y="2630259"/>
                  </a:lnTo>
                  <a:lnTo>
                    <a:pt x="2579008" y="2662824"/>
                  </a:lnTo>
                  <a:lnTo>
                    <a:pt x="2531395" y="2693801"/>
                  </a:lnTo>
                  <a:lnTo>
                    <a:pt x="2480608" y="2723190"/>
                  </a:lnTo>
                  <a:lnTo>
                    <a:pt x="2429822" y="2750989"/>
                  </a:lnTo>
                  <a:lnTo>
                    <a:pt x="2375861" y="2776406"/>
                  </a:lnTo>
                  <a:lnTo>
                    <a:pt x="2321900" y="2802617"/>
                  </a:lnTo>
                  <a:lnTo>
                    <a:pt x="2266352" y="2824856"/>
                  </a:lnTo>
                  <a:lnTo>
                    <a:pt x="2210011" y="2846302"/>
                  </a:lnTo>
                  <a:lnTo>
                    <a:pt x="2152876" y="2866159"/>
                  </a:lnTo>
                  <a:lnTo>
                    <a:pt x="2095741" y="2884427"/>
                  </a:lnTo>
                  <a:lnTo>
                    <a:pt x="2036226" y="2901107"/>
                  </a:lnTo>
                  <a:lnTo>
                    <a:pt x="1977504" y="2916198"/>
                  </a:lnTo>
                  <a:lnTo>
                    <a:pt x="1917988" y="2929701"/>
                  </a:lnTo>
                  <a:lnTo>
                    <a:pt x="1858472" y="2940821"/>
                  </a:lnTo>
                  <a:lnTo>
                    <a:pt x="1798957" y="2951146"/>
                  </a:lnTo>
                  <a:lnTo>
                    <a:pt x="1739441" y="2959089"/>
                  </a:lnTo>
                  <a:lnTo>
                    <a:pt x="1679926" y="2966238"/>
                  </a:lnTo>
                  <a:lnTo>
                    <a:pt x="1620410" y="2971797"/>
                  </a:lnTo>
                  <a:lnTo>
                    <a:pt x="1562482" y="2974974"/>
                  </a:lnTo>
                  <a:lnTo>
                    <a:pt x="1504553" y="2976563"/>
                  </a:lnTo>
                  <a:lnTo>
                    <a:pt x="1447418" y="2976563"/>
                  </a:lnTo>
                  <a:lnTo>
                    <a:pt x="1391870" y="2974974"/>
                  </a:lnTo>
                  <a:lnTo>
                    <a:pt x="1337116" y="2971797"/>
                  </a:lnTo>
                  <a:lnTo>
                    <a:pt x="1284742" y="2966238"/>
                  </a:lnTo>
                  <a:lnTo>
                    <a:pt x="1232369" y="2961472"/>
                  </a:lnTo>
                  <a:lnTo>
                    <a:pt x="1177614" y="2955118"/>
                  </a:lnTo>
                  <a:lnTo>
                    <a:pt x="1123654" y="2947969"/>
                  </a:lnTo>
                  <a:lnTo>
                    <a:pt x="1069693" y="2940026"/>
                  </a:lnTo>
                  <a:lnTo>
                    <a:pt x="1014939" y="2929701"/>
                  </a:lnTo>
                  <a:lnTo>
                    <a:pt x="960978" y="2919375"/>
                  </a:lnTo>
                  <a:lnTo>
                    <a:pt x="906224" y="2906667"/>
                  </a:lnTo>
                  <a:lnTo>
                    <a:pt x="852263" y="2893958"/>
                  </a:lnTo>
                  <a:lnTo>
                    <a:pt x="797508" y="2879662"/>
                  </a:lnTo>
                  <a:lnTo>
                    <a:pt x="744341" y="2862982"/>
                  </a:lnTo>
                  <a:lnTo>
                    <a:pt x="691174" y="2845508"/>
                  </a:lnTo>
                  <a:lnTo>
                    <a:pt x="639594" y="2825651"/>
                  </a:lnTo>
                  <a:lnTo>
                    <a:pt x="588807" y="2805794"/>
                  </a:lnTo>
                  <a:lnTo>
                    <a:pt x="538021" y="2781966"/>
                  </a:lnTo>
                  <a:lnTo>
                    <a:pt x="490408" y="2758138"/>
                  </a:lnTo>
                  <a:lnTo>
                    <a:pt x="442796" y="2731926"/>
                  </a:lnTo>
                  <a:lnTo>
                    <a:pt x="419783" y="2718424"/>
                  </a:lnTo>
                  <a:lnTo>
                    <a:pt x="396770" y="2704127"/>
                  </a:lnTo>
                  <a:lnTo>
                    <a:pt x="375345" y="2688241"/>
                  </a:lnTo>
                  <a:lnTo>
                    <a:pt x="353126" y="2673150"/>
                  </a:lnTo>
                  <a:lnTo>
                    <a:pt x="332494" y="2658059"/>
                  </a:lnTo>
                  <a:lnTo>
                    <a:pt x="311068" y="2641379"/>
                  </a:lnTo>
                  <a:lnTo>
                    <a:pt x="291229" y="2624699"/>
                  </a:lnTo>
                  <a:lnTo>
                    <a:pt x="270597" y="2607225"/>
                  </a:lnTo>
                  <a:lnTo>
                    <a:pt x="251552" y="2588957"/>
                  </a:lnTo>
                  <a:lnTo>
                    <a:pt x="232507" y="2570689"/>
                  </a:lnTo>
                  <a:lnTo>
                    <a:pt x="214256" y="2552420"/>
                  </a:lnTo>
                  <a:lnTo>
                    <a:pt x="196798" y="2532564"/>
                  </a:lnTo>
                  <a:lnTo>
                    <a:pt x="180927" y="2511912"/>
                  </a:lnTo>
                  <a:lnTo>
                    <a:pt x="164263" y="2491261"/>
                  </a:lnTo>
                  <a:lnTo>
                    <a:pt x="149186" y="2469816"/>
                  </a:lnTo>
                  <a:lnTo>
                    <a:pt x="133315" y="2448370"/>
                  </a:lnTo>
                  <a:lnTo>
                    <a:pt x="119031" y="2426131"/>
                  </a:lnTo>
                  <a:lnTo>
                    <a:pt x="104747" y="2403097"/>
                  </a:lnTo>
                  <a:lnTo>
                    <a:pt x="92051" y="2380063"/>
                  </a:lnTo>
                  <a:lnTo>
                    <a:pt x="80148" y="2355440"/>
                  </a:lnTo>
                  <a:lnTo>
                    <a:pt x="69038" y="2330818"/>
                  </a:lnTo>
                  <a:lnTo>
                    <a:pt x="57928" y="2304607"/>
                  </a:lnTo>
                  <a:lnTo>
                    <a:pt x="48406" y="2278396"/>
                  </a:lnTo>
                  <a:lnTo>
                    <a:pt x="38883" y="2251390"/>
                  </a:lnTo>
                  <a:lnTo>
                    <a:pt x="30948" y="2223591"/>
                  </a:lnTo>
                  <a:lnTo>
                    <a:pt x="23013" y="2195791"/>
                  </a:lnTo>
                  <a:lnTo>
                    <a:pt x="16664" y="2166403"/>
                  </a:lnTo>
                  <a:lnTo>
                    <a:pt x="10316" y="2137809"/>
                  </a:lnTo>
                  <a:lnTo>
                    <a:pt x="6348" y="2106832"/>
                  </a:lnTo>
                  <a:lnTo>
                    <a:pt x="2381" y="2075856"/>
                  </a:lnTo>
                  <a:lnTo>
                    <a:pt x="1587" y="2061559"/>
                  </a:lnTo>
                  <a:lnTo>
                    <a:pt x="0" y="2044879"/>
                  </a:lnTo>
                  <a:lnTo>
                    <a:pt x="0" y="2022639"/>
                  </a:lnTo>
                  <a:lnTo>
                    <a:pt x="2381" y="1994045"/>
                  </a:lnTo>
                  <a:lnTo>
                    <a:pt x="5555" y="1959097"/>
                  </a:lnTo>
                  <a:lnTo>
                    <a:pt x="10316" y="1920178"/>
                  </a:lnTo>
                  <a:lnTo>
                    <a:pt x="19839" y="1875698"/>
                  </a:lnTo>
                  <a:lnTo>
                    <a:pt x="24600" y="1851076"/>
                  </a:lnTo>
                  <a:lnTo>
                    <a:pt x="30948" y="1826453"/>
                  </a:lnTo>
                  <a:lnTo>
                    <a:pt x="38883" y="1800242"/>
                  </a:lnTo>
                  <a:lnTo>
                    <a:pt x="47612" y="1773237"/>
                  </a:lnTo>
                  <a:lnTo>
                    <a:pt x="56341" y="1745437"/>
                  </a:lnTo>
                  <a:lnTo>
                    <a:pt x="67451" y="1716049"/>
                  </a:lnTo>
                  <a:lnTo>
                    <a:pt x="80148" y="1685867"/>
                  </a:lnTo>
                  <a:lnTo>
                    <a:pt x="93638" y="1655684"/>
                  </a:lnTo>
                  <a:lnTo>
                    <a:pt x="107922" y="1623913"/>
                  </a:lnTo>
                  <a:lnTo>
                    <a:pt x="124586" y="1590554"/>
                  </a:lnTo>
                  <a:lnTo>
                    <a:pt x="141250" y="1557989"/>
                  </a:lnTo>
                  <a:lnTo>
                    <a:pt x="161089" y="1523835"/>
                  </a:lnTo>
                  <a:lnTo>
                    <a:pt x="182514" y="1488887"/>
                  </a:lnTo>
                  <a:lnTo>
                    <a:pt x="205527" y="1453144"/>
                  </a:lnTo>
                  <a:lnTo>
                    <a:pt x="230127" y="1417402"/>
                  </a:lnTo>
                  <a:lnTo>
                    <a:pt x="256314" y="1381660"/>
                  </a:lnTo>
                  <a:lnTo>
                    <a:pt x="276152" y="1355449"/>
                  </a:lnTo>
                  <a:lnTo>
                    <a:pt x="298371" y="1326061"/>
                  </a:lnTo>
                  <a:lnTo>
                    <a:pt x="330113" y="1287141"/>
                  </a:lnTo>
                  <a:lnTo>
                    <a:pt x="368996" y="1239485"/>
                  </a:lnTo>
                  <a:lnTo>
                    <a:pt x="416609" y="1185474"/>
                  </a:lnTo>
                  <a:lnTo>
                    <a:pt x="469776" y="1126698"/>
                  </a:lnTo>
                  <a:lnTo>
                    <a:pt x="498344" y="1097309"/>
                  </a:lnTo>
                  <a:lnTo>
                    <a:pt x="529292" y="1065538"/>
                  </a:lnTo>
                  <a:lnTo>
                    <a:pt x="561033" y="1033768"/>
                  </a:lnTo>
                  <a:lnTo>
                    <a:pt x="594362" y="1001997"/>
                  </a:lnTo>
                  <a:lnTo>
                    <a:pt x="628484" y="968637"/>
                  </a:lnTo>
                  <a:lnTo>
                    <a:pt x="664194" y="936866"/>
                  </a:lnTo>
                  <a:lnTo>
                    <a:pt x="702284" y="905095"/>
                  </a:lnTo>
                  <a:lnTo>
                    <a:pt x="740374" y="873324"/>
                  </a:lnTo>
                  <a:lnTo>
                    <a:pt x="779257" y="842347"/>
                  </a:lnTo>
                  <a:lnTo>
                    <a:pt x="820521" y="812959"/>
                  </a:lnTo>
                  <a:lnTo>
                    <a:pt x="860992" y="784365"/>
                  </a:lnTo>
                  <a:lnTo>
                    <a:pt x="903049" y="755771"/>
                  </a:lnTo>
                  <a:lnTo>
                    <a:pt x="946694" y="729560"/>
                  </a:lnTo>
                  <a:lnTo>
                    <a:pt x="989545" y="704144"/>
                  </a:lnTo>
                  <a:lnTo>
                    <a:pt x="1033190" y="680315"/>
                  </a:lnTo>
                  <a:lnTo>
                    <a:pt x="1078422" y="660458"/>
                  </a:lnTo>
                  <a:lnTo>
                    <a:pt x="1123654" y="640602"/>
                  </a:lnTo>
                  <a:lnTo>
                    <a:pt x="1169679" y="623128"/>
                  </a:lnTo>
                  <a:lnTo>
                    <a:pt x="1214911" y="608831"/>
                  </a:lnTo>
                  <a:lnTo>
                    <a:pt x="1256968" y="597711"/>
                  </a:lnTo>
                  <a:lnTo>
                    <a:pt x="1296646" y="588179"/>
                  </a:lnTo>
                  <a:lnTo>
                    <a:pt x="1334736" y="581031"/>
                  </a:lnTo>
                  <a:lnTo>
                    <a:pt x="1369651" y="576265"/>
                  </a:lnTo>
                  <a:close/>
                  <a:moveTo>
                    <a:pt x="2426493" y="463550"/>
                  </a:moveTo>
                  <a:lnTo>
                    <a:pt x="2455068" y="464346"/>
                  </a:lnTo>
                  <a:lnTo>
                    <a:pt x="2484437" y="465937"/>
                  </a:lnTo>
                  <a:lnTo>
                    <a:pt x="2513806" y="470709"/>
                  </a:lnTo>
                  <a:lnTo>
                    <a:pt x="2540793" y="474686"/>
                  </a:lnTo>
                  <a:lnTo>
                    <a:pt x="2570162" y="481845"/>
                  </a:lnTo>
                  <a:lnTo>
                    <a:pt x="2596356" y="489004"/>
                  </a:lnTo>
                  <a:lnTo>
                    <a:pt x="2623343" y="497754"/>
                  </a:lnTo>
                  <a:lnTo>
                    <a:pt x="2649537" y="508094"/>
                  </a:lnTo>
                  <a:lnTo>
                    <a:pt x="2674144" y="520026"/>
                  </a:lnTo>
                  <a:lnTo>
                    <a:pt x="2700337" y="532752"/>
                  </a:lnTo>
                  <a:lnTo>
                    <a:pt x="2723356" y="546275"/>
                  </a:lnTo>
                  <a:lnTo>
                    <a:pt x="2747169" y="562183"/>
                  </a:lnTo>
                  <a:lnTo>
                    <a:pt x="2769394" y="578092"/>
                  </a:lnTo>
                  <a:lnTo>
                    <a:pt x="2791619" y="594796"/>
                  </a:lnTo>
                  <a:lnTo>
                    <a:pt x="2811462" y="613091"/>
                  </a:lnTo>
                  <a:lnTo>
                    <a:pt x="2832100" y="631386"/>
                  </a:lnTo>
                  <a:lnTo>
                    <a:pt x="2851150" y="652067"/>
                  </a:lnTo>
                  <a:lnTo>
                    <a:pt x="2869406" y="672748"/>
                  </a:lnTo>
                  <a:lnTo>
                    <a:pt x="2886869" y="694224"/>
                  </a:lnTo>
                  <a:lnTo>
                    <a:pt x="2901950" y="717292"/>
                  </a:lnTo>
                  <a:lnTo>
                    <a:pt x="2917825" y="740359"/>
                  </a:lnTo>
                  <a:lnTo>
                    <a:pt x="2932112" y="765017"/>
                  </a:lnTo>
                  <a:lnTo>
                    <a:pt x="2944019" y="789676"/>
                  </a:lnTo>
                  <a:lnTo>
                    <a:pt x="2955131" y="815925"/>
                  </a:lnTo>
                  <a:lnTo>
                    <a:pt x="2965450" y="841379"/>
                  </a:lnTo>
                  <a:lnTo>
                    <a:pt x="2974975" y="867628"/>
                  </a:lnTo>
                  <a:lnTo>
                    <a:pt x="2982912" y="895468"/>
                  </a:lnTo>
                  <a:lnTo>
                    <a:pt x="2989262" y="923308"/>
                  </a:lnTo>
                  <a:lnTo>
                    <a:pt x="2994025" y="951148"/>
                  </a:lnTo>
                  <a:lnTo>
                    <a:pt x="2997200" y="979783"/>
                  </a:lnTo>
                  <a:lnTo>
                    <a:pt x="3000375" y="1010009"/>
                  </a:lnTo>
                  <a:lnTo>
                    <a:pt x="3000375" y="1039440"/>
                  </a:lnTo>
                  <a:lnTo>
                    <a:pt x="2999581" y="1066485"/>
                  </a:lnTo>
                  <a:lnTo>
                    <a:pt x="2997200" y="1092734"/>
                  </a:lnTo>
                  <a:lnTo>
                    <a:pt x="2998788" y="1097506"/>
                  </a:lnTo>
                  <a:lnTo>
                    <a:pt x="2997200" y="1099893"/>
                  </a:lnTo>
                  <a:lnTo>
                    <a:pt x="2996406" y="1103074"/>
                  </a:lnTo>
                  <a:lnTo>
                    <a:pt x="2996406" y="1112620"/>
                  </a:lnTo>
                  <a:lnTo>
                    <a:pt x="2995612" y="1112620"/>
                  </a:lnTo>
                  <a:lnTo>
                    <a:pt x="2993231" y="1123756"/>
                  </a:lnTo>
                  <a:lnTo>
                    <a:pt x="2990056" y="1134096"/>
                  </a:lnTo>
                  <a:lnTo>
                    <a:pt x="2986088" y="1144437"/>
                  </a:lnTo>
                  <a:lnTo>
                    <a:pt x="2982119" y="1153982"/>
                  </a:lnTo>
                  <a:lnTo>
                    <a:pt x="2976562" y="1162732"/>
                  </a:lnTo>
                  <a:lnTo>
                    <a:pt x="2971006" y="1171481"/>
                  </a:lnTo>
                  <a:lnTo>
                    <a:pt x="2963862" y="1179436"/>
                  </a:lnTo>
                  <a:lnTo>
                    <a:pt x="2956719" y="1186594"/>
                  </a:lnTo>
                  <a:lnTo>
                    <a:pt x="2947987" y="1193753"/>
                  </a:lnTo>
                  <a:lnTo>
                    <a:pt x="2940050" y="1198526"/>
                  </a:lnTo>
                  <a:lnTo>
                    <a:pt x="2930525" y="1204094"/>
                  </a:lnTo>
                  <a:lnTo>
                    <a:pt x="2921794" y="1208866"/>
                  </a:lnTo>
                  <a:lnTo>
                    <a:pt x="2911475" y="1212048"/>
                  </a:lnTo>
                  <a:lnTo>
                    <a:pt x="2900362" y="1214434"/>
                  </a:lnTo>
                  <a:lnTo>
                    <a:pt x="2890044" y="1216025"/>
                  </a:lnTo>
                  <a:lnTo>
                    <a:pt x="2878137" y="1216025"/>
                  </a:lnTo>
                  <a:lnTo>
                    <a:pt x="2866231" y="1216025"/>
                  </a:lnTo>
                  <a:lnTo>
                    <a:pt x="2855119" y="1214434"/>
                  </a:lnTo>
                  <a:lnTo>
                    <a:pt x="2842419" y="1211253"/>
                  </a:lnTo>
                  <a:lnTo>
                    <a:pt x="2832100" y="1207276"/>
                  </a:lnTo>
                  <a:lnTo>
                    <a:pt x="2820987" y="1201708"/>
                  </a:lnTo>
                  <a:lnTo>
                    <a:pt x="2811462" y="1196140"/>
                  </a:lnTo>
                  <a:lnTo>
                    <a:pt x="2802731" y="1189776"/>
                  </a:lnTo>
                  <a:lnTo>
                    <a:pt x="2794000" y="1181026"/>
                  </a:lnTo>
                  <a:lnTo>
                    <a:pt x="2786062" y="1173072"/>
                  </a:lnTo>
                  <a:lnTo>
                    <a:pt x="2778919" y="1164322"/>
                  </a:lnTo>
                  <a:lnTo>
                    <a:pt x="2772569" y="1153982"/>
                  </a:lnTo>
                  <a:lnTo>
                    <a:pt x="2768600" y="1143641"/>
                  </a:lnTo>
                  <a:lnTo>
                    <a:pt x="2764631" y="1131710"/>
                  </a:lnTo>
                  <a:lnTo>
                    <a:pt x="2761456" y="1120574"/>
                  </a:lnTo>
                  <a:lnTo>
                    <a:pt x="2759869" y="1109438"/>
                  </a:lnTo>
                  <a:lnTo>
                    <a:pt x="2758281" y="1097506"/>
                  </a:lnTo>
                  <a:lnTo>
                    <a:pt x="2759869" y="1092734"/>
                  </a:lnTo>
                  <a:lnTo>
                    <a:pt x="2760662" y="1090348"/>
                  </a:lnTo>
                  <a:lnTo>
                    <a:pt x="2761456" y="1082393"/>
                  </a:lnTo>
                  <a:lnTo>
                    <a:pt x="2758281" y="1082393"/>
                  </a:lnTo>
                  <a:lnTo>
                    <a:pt x="2760662" y="1060917"/>
                  </a:lnTo>
                  <a:lnTo>
                    <a:pt x="2761456" y="1039440"/>
                  </a:lnTo>
                  <a:lnTo>
                    <a:pt x="2761456" y="1021941"/>
                  </a:lnTo>
                  <a:lnTo>
                    <a:pt x="2759869" y="1004441"/>
                  </a:lnTo>
                  <a:lnTo>
                    <a:pt x="2757487" y="988533"/>
                  </a:lnTo>
                  <a:lnTo>
                    <a:pt x="2754312" y="971829"/>
                  </a:lnTo>
                  <a:lnTo>
                    <a:pt x="2751137" y="955125"/>
                  </a:lnTo>
                  <a:lnTo>
                    <a:pt x="2746375" y="939216"/>
                  </a:lnTo>
                  <a:lnTo>
                    <a:pt x="2740819" y="923308"/>
                  </a:lnTo>
                  <a:lnTo>
                    <a:pt x="2735262" y="908195"/>
                  </a:lnTo>
                  <a:lnTo>
                    <a:pt x="2728912" y="893877"/>
                  </a:lnTo>
                  <a:lnTo>
                    <a:pt x="2720181" y="879559"/>
                  </a:lnTo>
                  <a:lnTo>
                    <a:pt x="2713037" y="865241"/>
                  </a:lnTo>
                  <a:lnTo>
                    <a:pt x="2704306" y="851719"/>
                  </a:lnTo>
                  <a:lnTo>
                    <a:pt x="2694781" y="838197"/>
                  </a:lnTo>
                  <a:lnTo>
                    <a:pt x="2684462" y="826265"/>
                  </a:lnTo>
                  <a:lnTo>
                    <a:pt x="2674144" y="813539"/>
                  </a:lnTo>
                  <a:lnTo>
                    <a:pt x="2663031" y="801607"/>
                  </a:lnTo>
                  <a:lnTo>
                    <a:pt x="2651918" y="789676"/>
                  </a:lnTo>
                  <a:lnTo>
                    <a:pt x="2639218" y="779335"/>
                  </a:lnTo>
                  <a:lnTo>
                    <a:pt x="2626518" y="768995"/>
                  </a:lnTo>
                  <a:lnTo>
                    <a:pt x="2613818" y="760245"/>
                  </a:lnTo>
                  <a:lnTo>
                    <a:pt x="2599531" y="752291"/>
                  </a:lnTo>
                  <a:lnTo>
                    <a:pt x="2586037" y="743541"/>
                  </a:lnTo>
                  <a:lnTo>
                    <a:pt x="2570956" y="736382"/>
                  </a:lnTo>
                  <a:lnTo>
                    <a:pt x="2556668" y="729223"/>
                  </a:lnTo>
                  <a:lnTo>
                    <a:pt x="2540793" y="722860"/>
                  </a:lnTo>
                  <a:lnTo>
                    <a:pt x="2525712" y="718087"/>
                  </a:lnTo>
                  <a:lnTo>
                    <a:pt x="2509043" y="714110"/>
                  </a:lnTo>
                  <a:lnTo>
                    <a:pt x="2493962" y="710133"/>
                  </a:lnTo>
                  <a:lnTo>
                    <a:pt x="2476500" y="706951"/>
                  </a:lnTo>
                  <a:lnTo>
                    <a:pt x="2459831" y="704565"/>
                  </a:lnTo>
                  <a:lnTo>
                    <a:pt x="2442368" y="703770"/>
                  </a:lnTo>
                  <a:lnTo>
                    <a:pt x="2426493" y="702974"/>
                  </a:lnTo>
                  <a:lnTo>
                    <a:pt x="2413793" y="702974"/>
                  </a:lnTo>
                  <a:lnTo>
                    <a:pt x="2401887" y="700588"/>
                  </a:lnTo>
                  <a:lnTo>
                    <a:pt x="2390775" y="697406"/>
                  </a:lnTo>
                  <a:lnTo>
                    <a:pt x="2378868" y="693429"/>
                  </a:lnTo>
                  <a:lnTo>
                    <a:pt x="2368550" y="687861"/>
                  </a:lnTo>
                  <a:lnTo>
                    <a:pt x="2359025" y="682293"/>
                  </a:lnTo>
                  <a:lnTo>
                    <a:pt x="2349500" y="675930"/>
                  </a:lnTo>
                  <a:lnTo>
                    <a:pt x="2341562" y="667975"/>
                  </a:lnTo>
                  <a:lnTo>
                    <a:pt x="2334418" y="659226"/>
                  </a:lnTo>
                  <a:lnTo>
                    <a:pt x="2326481" y="650476"/>
                  </a:lnTo>
                  <a:lnTo>
                    <a:pt x="2320925" y="640135"/>
                  </a:lnTo>
                  <a:lnTo>
                    <a:pt x="2315368" y="629795"/>
                  </a:lnTo>
                  <a:lnTo>
                    <a:pt x="2311400" y="618659"/>
                  </a:lnTo>
                  <a:lnTo>
                    <a:pt x="2308225" y="606727"/>
                  </a:lnTo>
                  <a:lnTo>
                    <a:pt x="2307431" y="595591"/>
                  </a:lnTo>
                  <a:lnTo>
                    <a:pt x="2306637" y="583660"/>
                  </a:lnTo>
                  <a:lnTo>
                    <a:pt x="2307431" y="570933"/>
                  </a:lnTo>
                  <a:lnTo>
                    <a:pt x="2308225" y="559002"/>
                  </a:lnTo>
                  <a:lnTo>
                    <a:pt x="2311400" y="547070"/>
                  </a:lnTo>
                  <a:lnTo>
                    <a:pt x="2315368" y="535934"/>
                  </a:lnTo>
                  <a:lnTo>
                    <a:pt x="2320925" y="525594"/>
                  </a:lnTo>
                  <a:lnTo>
                    <a:pt x="2326481" y="515253"/>
                  </a:lnTo>
                  <a:lnTo>
                    <a:pt x="2334418" y="507299"/>
                  </a:lnTo>
                  <a:lnTo>
                    <a:pt x="2341562" y="497754"/>
                  </a:lnTo>
                  <a:lnTo>
                    <a:pt x="2349500" y="490595"/>
                  </a:lnTo>
                  <a:lnTo>
                    <a:pt x="2359025" y="483436"/>
                  </a:lnTo>
                  <a:lnTo>
                    <a:pt x="2368550" y="477868"/>
                  </a:lnTo>
                  <a:lnTo>
                    <a:pt x="2378868" y="472300"/>
                  </a:lnTo>
                  <a:lnTo>
                    <a:pt x="2390775" y="468323"/>
                  </a:lnTo>
                  <a:lnTo>
                    <a:pt x="2401887" y="465141"/>
                  </a:lnTo>
                  <a:lnTo>
                    <a:pt x="2413793" y="464346"/>
                  </a:lnTo>
                  <a:close/>
                  <a:moveTo>
                    <a:pt x="2426494" y="0"/>
                  </a:moveTo>
                  <a:lnTo>
                    <a:pt x="2452688" y="794"/>
                  </a:lnTo>
                  <a:lnTo>
                    <a:pt x="2479675" y="1589"/>
                  </a:lnTo>
                  <a:lnTo>
                    <a:pt x="2505075" y="3177"/>
                  </a:lnTo>
                  <a:lnTo>
                    <a:pt x="2532062" y="5560"/>
                  </a:lnTo>
                  <a:lnTo>
                    <a:pt x="2557462" y="8737"/>
                  </a:lnTo>
                  <a:lnTo>
                    <a:pt x="2584450" y="11914"/>
                  </a:lnTo>
                  <a:lnTo>
                    <a:pt x="2609850" y="15885"/>
                  </a:lnTo>
                  <a:lnTo>
                    <a:pt x="2634456" y="21444"/>
                  </a:lnTo>
                  <a:lnTo>
                    <a:pt x="2659856" y="26210"/>
                  </a:lnTo>
                  <a:lnTo>
                    <a:pt x="2684462" y="32563"/>
                  </a:lnTo>
                  <a:lnTo>
                    <a:pt x="2709069" y="39711"/>
                  </a:lnTo>
                  <a:lnTo>
                    <a:pt x="2733675" y="46859"/>
                  </a:lnTo>
                  <a:lnTo>
                    <a:pt x="2758281" y="54802"/>
                  </a:lnTo>
                  <a:lnTo>
                    <a:pt x="2782094" y="63538"/>
                  </a:lnTo>
                  <a:lnTo>
                    <a:pt x="2805906" y="72274"/>
                  </a:lnTo>
                  <a:lnTo>
                    <a:pt x="2828925" y="81805"/>
                  </a:lnTo>
                  <a:lnTo>
                    <a:pt x="2852738" y="92130"/>
                  </a:lnTo>
                  <a:lnTo>
                    <a:pt x="2875756" y="102455"/>
                  </a:lnTo>
                  <a:lnTo>
                    <a:pt x="2920206" y="126281"/>
                  </a:lnTo>
                  <a:lnTo>
                    <a:pt x="2963862" y="150902"/>
                  </a:lnTo>
                  <a:lnTo>
                    <a:pt x="3005931" y="177906"/>
                  </a:lnTo>
                  <a:lnTo>
                    <a:pt x="3046412" y="207292"/>
                  </a:lnTo>
                  <a:lnTo>
                    <a:pt x="3085306" y="237473"/>
                  </a:lnTo>
                  <a:lnTo>
                    <a:pt x="3123406" y="270830"/>
                  </a:lnTo>
                  <a:lnTo>
                    <a:pt x="3159125" y="304187"/>
                  </a:lnTo>
                  <a:lnTo>
                    <a:pt x="3194050" y="340721"/>
                  </a:lnTo>
                  <a:lnTo>
                    <a:pt x="3225800" y="378050"/>
                  </a:lnTo>
                  <a:lnTo>
                    <a:pt x="3257550" y="416967"/>
                  </a:lnTo>
                  <a:lnTo>
                    <a:pt x="3286919" y="458266"/>
                  </a:lnTo>
                  <a:lnTo>
                    <a:pt x="3313112" y="500360"/>
                  </a:lnTo>
                  <a:lnTo>
                    <a:pt x="3338512" y="544836"/>
                  </a:lnTo>
                  <a:lnTo>
                    <a:pt x="3361531" y="588518"/>
                  </a:lnTo>
                  <a:lnTo>
                    <a:pt x="3371850" y="612345"/>
                  </a:lnTo>
                  <a:lnTo>
                    <a:pt x="3382169" y="634583"/>
                  </a:lnTo>
                  <a:lnTo>
                    <a:pt x="3392488" y="658410"/>
                  </a:lnTo>
                  <a:lnTo>
                    <a:pt x="3400425" y="682237"/>
                  </a:lnTo>
                  <a:lnTo>
                    <a:pt x="3409950" y="705269"/>
                  </a:lnTo>
                  <a:lnTo>
                    <a:pt x="3417094" y="729890"/>
                  </a:lnTo>
                  <a:lnTo>
                    <a:pt x="3424238" y="754511"/>
                  </a:lnTo>
                  <a:lnTo>
                    <a:pt x="3431381" y="779132"/>
                  </a:lnTo>
                  <a:lnTo>
                    <a:pt x="3436938" y="803753"/>
                  </a:lnTo>
                  <a:lnTo>
                    <a:pt x="3442494" y="829962"/>
                  </a:lnTo>
                  <a:lnTo>
                    <a:pt x="3447256" y="855377"/>
                  </a:lnTo>
                  <a:lnTo>
                    <a:pt x="3451225" y="880792"/>
                  </a:lnTo>
                  <a:lnTo>
                    <a:pt x="3455988" y="907001"/>
                  </a:lnTo>
                  <a:lnTo>
                    <a:pt x="3459162" y="932416"/>
                  </a:lnTo>
                  <a:lnTo>
                    <a:pt x="3460750" y="958626"/>
                  </a:lnTo>
                  <a:lnTo>
                    <a:pt x="3463131" y="985629"/>
                  </a:lnTo>
                  <a:lnTo>
                    <a:pt x="3463925" y="1012633"/>
                  </a:lnTo>
                  <a:lnTo>
                    <a:pt x="3463925" y="1038842"/>
                  </a:lnTo>
                  <a:lnTo>
                    <a:pt x="3463131" y="1077759"/>
                  </a:lnTo>
                  <a:lnTo>
                    <a:pt x="3460750" y="1116676"/>
                  </a:lnTo>
                  <a:lnTo>
                    <a:pt x="3456781" y="1155593"/>
                  </a:lnTo>
                  <a:lnTo>
                    <a:pt x="3451225" y="1193715"/>
                  </a:lnTo>
                  <a:lnTo>
                    <a:pt x="3449638" y="1211188"/>
                  </a:lnTo>
                  <a:lnTo>
                    <a:pt x="3446462" y="1227867"/>
                  </a:lnTo>
                  <a:lnTo>
                    <a:pt x="3446462" y="1228661"/>
                  </a:lnTo>
                  <a:lnTo>
                    <a:pt x="3442494" y="1239780"/>
                  </a:lnTo>
                  <a:lnTo>
                    <a:pt x="3438525" y="1251693"/>
                  </a:lnTo>
                  <a:lnTo>
                    <a:pt x="3432969" y="1262018"/>
                  </a:lnTo>
                  <a:lnTo>
                    <a:pt x="3426619" y="1271549"/>
                  </a:lnTo>
                  <a:lnTo>
                    <a:pt x="3421062" y="1281080"/>
                  </a:lnTo>
                  <a:lnTo>
                    <a:pt x="3413919" y="1289022"/>
                  </a:lnTo>
                  <a:lnTo>
                    <a:pt x="3405188" y="1298553"/>
                  </a:lnTo>
                  <a:lnTo>
                    <a:pt x="3396456" y="1305701"/>
                  </a:lnTo>
                  <a:lnTo>
                    <a:pt x="3386931" y="1312849"/>
                  </a:lnTo>
                  <a:lnTo>
                    <a:pt x="3376612" y="1318408"/>
                  </a:lnTo>
                  <a:lnTo>
                    <a:pt x="3366294" y="1323968"/>
                  </a:lnTo>
                  <a:lnTo>
                    <a:pt x="3355181" y="1327939"/>
                  </a:lnTo>
                  <a:lnTo>
                    <a:pt x="3344069" y="1331116"/>
                  </a:lnTo>
                  <a:lnTo>
                    <a:pt x="3332956" y="1334293"/>
                  </a:lnTo>
                  <a:lnTo>
                    <a:pt x="3320256" y="1335881"/>
                  </a:lnTo>
                  <a:lnTo>
                    <a:pt x="3308350" y="1336675"/>
                  </a:lnTo>
                  <a:lnTo>
                    <a:pt x="3292475" y="1335881"/>
                  </a:lnTo>
                  <a:lnTo>
                    <a:pt x="3278981" y="1333498"/>
                  </a:lnTo>
                  <a:lnTo>
                    <a:pt x="3264694" y="1330321"/>
                  </a:lnTo>
                  <a:lnTo>
                    <a:pt x="3251994" y="1325556"/>
                  </a:lnTo>
                  <a:lnTo>
                    <a:pt x="3239294" y="1319202"/>
                  </a:lnTo>
                  <a:lnTo>
                    <a:pt x="3228181" y="1312054"/>
                  </a:lnTo>
                  <a:lnTo>
                    <a:pt x="3217069" y="1303318"/>
                  </a:lnTo>
                  <a:lnTo>
                    <a:pt x="3206750" y="1294581"/>
                  </a:lnTo>
                  <a:lnTo>
                    <a:pt x="3197225" y="1284257"/>
                  </a:lnTo>
                  <a:lnTo>
                    <a:pt x="3189288" y="1273137"/>
                  </a:lnTo>
                  <a:lnTo>
                    <a:pt x="3182144" y="1262018"/>
                  </a:lnTo>
                  <a:lnTo>
                    <a:pt x="3175794" y="1248517"/>
                  </a:lnTo>
                  <a:lnTo>
                    <a:pt x="3171031" y="1235809"/>
                  </a:lnTo>
                  <a:lnTo>
                    <a:pt x="3167856" y="1221513"/>
                  </a:lnTo>
                  <a:lnTo>
                    <a:pt x="3165475" y="1207217"/>
                  </a:lnTo>
                  <a:lnTo>
                    <a:pt x="3164681" y="1192921"/>
                  </a:lnTo>
                  <a:lnTo>
                    <a:pt x="3164681" y="1184979"/>
                  </a:lnTo>
                  <a:lnTo>
                    <a:pt x="3165475" y="1176242"/>
                  </a:lnTo>
                  <a:lnTo>
                    <a:pt x="3164681" y="1176242"/>
                  </a:lnTo>
                  <a:lnTo>
                    <a:pt x="3169444" y="1142885"/>
                  </a:lnTo>
                  <a:lnTo>
                    <a:pt x="3173412" y="1107939"/>
                  </a:lnTo>
                  <a:lnTo>
                    <a:pt x="3175794" y="1072994"/>
                  </a:lnTo>
                  <a:lnTo>
                    <a:pt x="3176588" y="1038842"/>
                  </a:lnTo>
                  <a:lnTo>
                    <a:pt x="3175794" y="999925"/>
                  </a:lnTo>
                  <a:lnTo>
                    <a:pt x="3172619" y="961803"/>
                  </a:lnTo>
                  <a:lnTo>
                    <a:pt x="3168650" y="924474"/>
                  </a:lnTo>
                  <a:lnTo>
                    <a:pt x="3161506" y="887146"/>
                  </a:lnTo>
                  <a:lnTo>
                    <a:pt x="3153569" y="851406"/>
                  </a:lnTo>
                  <a:lnTo>
                    <a:pt x="3143250" y="815666"/>
                  </a:lnTo>
                  <a:lnTo>
                    <a:pt x="3130550" y="780720"/>
                  </a:lnTo>
                  <a:lnTo>
                    <a:pt x="3117056" y="746569"/>
                  </a:lnTo>
                  <a:lnTo>
                    <a:pt x="3102769" y="712417"/>
                  </a:lnTo>
                  <a:lnTo>
                    <a:pt x="3085306" y="680648"/>
                  </a:lnTo>
                  <a:lnTo>
                    <a:pt x="3067844" y="648879"/>
                  </a:lnTo>
                  <a:lnTo>
                    <a:pt x="3048794" y="619493"/>
                  </a:lnTo>
                  <a:lnTo>
                    <a:pt x="3027362" y="589313"/>
                  </a:lnTo>
                  <a:lnTo>
                    <a:pt x="3005931" y="560721"/>
                  </a:lnTo>
                  <a:lnTo>
                    <a:pt x="2982119" y="534511"/>
                  </a:lnTo>
                  <a:lnTo>
                    <a:pt x="2956719" y="507508"/>
                  </a:lnTo>
                  <a:lnTo>
                    <a:pt x="2930525" y="482887"/>
                  </a:lnTo>
                  <a:lnTo>
                    <a:pt x="2902744" y="459060"/>
                  </a:lnTo>
                  <a:lnTo>
                    <a:pt x="2875756" y="436822"/>
                  </a:lnTo>
                  <a:lnTo>
                    <a:pt x="2845594" y="416172"/>
                  </a:lnTo>
                  <a:lnTo>
                    <a:pt x="2814638" y="395523"/>
                  </a:lnTo>
                  <a:lnTo>
                    <a:pt x="2782888" y="378050"/>
                  </a:lnTo>
                  <a:lnTo>
                    <a:pt x="2751138" y="362165"/>
                  </a:lnTo>
                  <a:lnTo>
                    <a:pt x="2717800" y="346281"/>
                  </a:lnTo>
                  <a:lnTo>
                    <a:pt x="2683669" y="332779"/>
                  </a:lnTo>
                  <a:lnTo>
                    <a:pt x="2648744" y="320866"/>
                  </a:lnTo>
                  <a:lnTo>
                    <a:pt x="2613025" y="310541"/>
                  </a:lnTo>
                  <a:lnTo>
                    <a:pt x="2577306" y="302599"/>
                  </a:lnTo>
                  <a:lnTo>
                    <a:pt x="2540000" y="296245"/>
                  </a:lnTo>
                  <a:lnTo>
                    <a:pt x="2501900" y="291480"/>
                  </a:lnTo>
                  <a:lnTo>
                    <a:pt x="2464594" y="288303"/>
                  </a:lnTo>
                  <a:lnTo>
                    <a:pt x="2426494" y="286714"/>
                  </a:lnTo>
                  <a:lnTo>
                    <a:pt x="2410619" y="286714"/>
                  </a:lnTo>
                  <a:lnTo>
                    <a:pt x="2396331" y="283537"/>
                  </a:lnTo>
                  <a:lnTo>
                    <a:pt x="2383631" y="281155"/>
                  </a:lnTo>
                  <a:lnTo>
                    <a:pt x="2370138" y="275595"/>
                  </a:lnTo>
                  <a:lnTo>
                    <a:pt x="2357438" y="269241"/>
                  </a:lnTo>
                  <a:lnTo>
                    <a:pt x="2345531" y="262093"/>
                  </a:lnTo>
                  <a:lnTo>
                    <a:pt x="2335212" y="254151"/>
                  </a:lnTo>
                  <a:lnTo>
                    <a:pt x="2324894" y="244621"/>
                  </a:lnTo>
                  <a:lnTo>
                    <a:pt x="2315369" y="234296"/>
                  </a:lnTo>
                  <a:lnTo>
                    <a:pt x="2307431" y="224765"/>
                  </a:lnTo>
                  <a:lnTo>
                    <a:pt x="2300288" y="212057"/>
                  </a:lnTo>
                  <a:lnTo>
                    <a:pt x="2293938" y="200144"/>
                  </a:lnTo>
                  <a:lnTo>
                    <a:pt x="2289175" y="186642"/>
                  </a:lnTo>
                  <a:lnTo>
                    <a:pt x="2286000" y="173141"/>
                  </a:lnTo>
                  <a:lnTo>
                    <a:pt x="2282825" y="158845"/>
                  </a:lnTo>
                  <a:lnTo>
                    <a:pt x="2282825" y="143754"/>
                  </a:lnTo>
                  <a:lnTo>
                    <a:pt x="2282825" y="128664"/>
                  </a:lnTo>
                  <a:lnTo>
                    <a:pt x="2286000" y="114368"/>
                  </a:lnTo>
                  <a:lnTo>
                    <a:pt x="2289175" y="101661"/>
                  </a:lnTo>
                  <a:lnTo>
                    <a:pt x="2293938" y="88159"/>
                  </a:lnTo>
                  <a:lnTo>
                    <a:pt x="2300288" y="75451"/>
                  </a:lnTo>
                  <a:lnTo>
                    <a:pt x="2307431" y="63538"/>
                  </a:lnTo>
                  <a:lnTo>
                    <a:pt x="2315369" y="52419"/>
                  </a:lnTo>
                  <a:lnTo>
                    <a:pt x="2324894" y="42094"/>
                  </a:lnTo>
                  <a:lnTo>
                    <a:pt x="2335212" y="32563"/>
                  </a:lnTo>
                  <a:lnTo>
                    <a:pt x="2345531" y="24621"/>
                  </a:lnTo>
                  <a:lnTo>
                    <a:pt x="2357438" y="17473"/>
                  </a:lnTo>
                  <a:lnTo>
                    <a:pt x="2370138" y="11119"/>
                  </a:lnTo>
                  <a:lnTo>
                    <a:pt x="2383631" y="7148"/>
                  </a:lnTo>
                  <a:lnTo>
                    <a:pt x="2396331" y="3177"/>
                  </a:lnTo>
                  <a:lnTo>
                    <a:pt x="2410619" y="7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595753" y="2937520"/>
            <a:ext cx="442664" cy="442664"/>
            <a:chOff x="1973778" y="4679353"/>
            <a:chExt cx="304800" cy="304800"/>
          </a:xfrm>
        </p:grpSpPr>
        <p:sp>
          <p:nvSpPr>
            <p:cNvPr id="41" name="椭圆 40"/>
            <p:cNvSpPr/>
            <p:nvPr/>
          </p:nvSpPr>
          <p:spPr>
            <a:xfrm>
              <a:off x="1973778" y="4679353"/>
              <a:ext cx="304800" cy="304800"/>
            </a:xfrm>
            <a:prstGeom prst="ellipse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任意多边形 27"/>
            <p:cNvSpPr/>
            <p:nvPr/>
          </p:nvSpPr>
          <p:spPr bwMode="auto">
            <a:xfrm>
              <a:off x="2030587" y="4753267"/>
              <a:ext cx="191182" cy="156973"/>
            </a:xfrm>
            <a:custGeom>
              <a:avLst/>
              <a:gdLst>
                <a:gd name="connsiteX0" fmla="*/ 3133724 w 3903662"/>
                <a:gd name="connsiteY0" fmla="*/ 1558926 h 3205164"/>
                <a:gd name="connsiteX1" fmla="*/ 3117849 w 3903662"/>
                <a:gd name="connsiteY1" fmla="*/ 1559722 h 3205164"/>
                <a:gd name="connsiteX2" fmla="*/ 3101181 w 3903662"/>
                <a:gd name="connsiteY2" fmla="*/ 1562109 h 3205164"/>
                <a:gd name="connsiteX3" fmla="*/ 3084512 w 3903662"/>
                <a:gd name="connsiteY3" fmla="*/ 1566088 h 3205164"/>
                <a:gd name="connsiteX4" fmla="*/ 3070224 w 3903662"/>
                <a:gd name="connsiteY4" fmla="*/ 1570862 h 3205164"/>
                <a:gd name="connsiteX5" fmla="*/ 3055937 w 3903662"/>
                <a:gd name="connsiteY5" fmla="*/ 1578024 h 3205164"/>
                <a:gd name="connsiteX6" fmla="*/ 3041649 w 3903662"/>
                <a:gd name="connsiteY6" fmla="*/ 1586776 h 3205164"/>
                <a:gd name="connsiteX7" fmla="*/ 3029743 w 3903662"/>
                <a:gd name="connsiteY7" fmla="*/ 1595529 h 3205164"/>
                <a:gd name="connsiteX8" fmla="*/ 3017043 w 3903662"/>
                <a:gd name="connsiteY8" fmla="*/ 1605874 h 3205164"/>
                <a:gd name="connsiteX9" fmla="*/ 3006724 w 3903662"/>
                <a:gd name="connsiteY9" fmla="*/ 1617014 h 3205164"/>
                <a:gd name="connsiteX10" fmla="*/ 2997993 w 3903662"/>
                <a:gd name="connsiteY10" fmla="*/ 1629745 h 3205164"/>
                <a:gd name="connsiteX11" fmla="*/ 2989262 w 3903662"/>
                <a:gd name="connsiteY11" fmla="*/ 1643273 h 3205164"/>
                <a:gd name="connsiteX12" fmla="*/ 2982118 w 3903662"/>
                <a:gd name="connsiteY12" fmla="*/ 1656004 h 3205164"/>
                <a:gd name="connsiteX13" fmla="*/ 2975768 w 3903662"/>
                <a:gd name="connsiteY13" fmla="*/ 1671918 h 3205164"/>
                <a:gd name="connsiteX14" fmla="*/ 2971799 w 3903662"/>
                <a:gd name="connsiteY14" fmla="*/ 1687037 h 3205164"/>
                <a:gd name="connsiteX15" fmla="*/ 2970212 w 3903662"/>
                <a:gd name="connsiteY15" fmla="*/ 1702951 h 3205164"/>
                <a:gd name="connsiteX16" fmla="*/ 2968624 w 3903662"/>
                <a:gd name="connsiteY16" fmla="*/ 1718866 h 3205164"/>
                <a:gd name="connsiteX17" fmla="*/ 2970212 w 3903662"/>
                <a:gd name="connsiteY17" fmla="*/ 1735576 h 3205164"/>
                <a:gd name="connsiteX18" fmla="*/ 2971799 w 3903662"/>
                <a:gd name="connsiteY18" fmla="*/ 1750694 h 3205164"/>
                <a:gd name="connsiteX19" fmla="*/ 2975768 w 3903662"/>
                <a:gd name="connsiteY19" fmla="*/ 1766609 h 3205164"/>
                <a:gd name="connsiteX20" fmla="*/ 2982118 w 3903662"/>
                <a:gd name="connsiteY20" fmla="*/ 1781727 h 3205164"/>
                <a:gd name="connsiteX21" fmla="*/ 2989262 w 3903662"/>
                <a:gd name="connsiteY21" fmla="*/ 1796050 h 3205164"/>
                <a:gd name="connsiteX22" fmla="*/ 2997993 w 3903662"/>
                <a:gd name="connsiteY22" fmla="*/ 1808782 h 3205164"/>
                <a:gd name="connsiteX23" fmla="*/ 3006724 w 3903662"/>
                <a:gd name="connsiteY23" fmla="*/ 1820718 h 3205164"/>
                <a:gd name="connsiteX24" fmla="*/ 3017043 w 3903662"/>
                <a:gd name="connsiteY24" fmla="*/ 1833449 h 3205164"/>
                <a:gd name="connsiteX25" fmla="*/ 3029743 w 3903662"/>
                <a:gd name="connsiteY25" fmla="*/ 1843794 h 3205164"/>
                <a:gd name="connsiteX26" fmla="*/ 3041649 w 3903662"/>
                <a:gd name="connsiteY26" fmla="*/ 1852547 h 3205164"/>
                <a:gd name="connsiteX27" fmla="*/ 3055937 w 3903662"/>
                <a:gd name="connsiteY27" fmla="*/ 1859708 h 3205164"/>
                <a:gd name="connsiteX28" fmla="*/ 3070224 w 3903662"/>
                <a:gd name="connsiteY28" fmla="*/ 1866869 h 3205164"/>
                <a:gd name="connsiteX29" fmla="*/ 3084512 w 3903662"/>
                <a:gd name="connsiteY29" fmla="*/ 1872440 h 3205164"/>
                <a:gd name="connsiteX30" fmla="*/ 3101181 w 3903662"/>
                <a:gd name="connsiteY30" fmla="*/ 1876418 h 3205164"/>
                <a:gd name="connsiteX31" fmla="*/ 3117849 w 3903662"/>
                <a:gd name="connsiteY31" fmla="*/ 1879601 h 3205164"/>
                <a:gd name="connsiteX32" fmla="*/ 3133724 w 3903662"/>
                <a:gd name="connsiteY32" fmla="*/ 1879601 h 3205164"/>
                <a:gd name="connsiteX33" fmla="*/ 3151187 w 3903662"/>
                <a:gd name="connsiteY33" fmla="*/ 1879601 h 3205164"/>
                <a:gd name="connsiteX34" fmla="*/ 3167856 w 3903662"/>
                <a:gd name="connsiteY34" fmla="*/ 1876418 h 3205164"/>
                <a:gd name="connsiteX35" fmla="*/ 3184525 w 3903662"/>
                <a:gd name="connsiteY35" fmla="*/ 1872440 h 3205164"/>
                <a:gd name="connsiteX36" fmla="*/ 3198812 w 3903662"/>
                <a:gd name="connsiteY36" fmla="*/ 1866869 h 3205164"/>
                <a:gd name="connsiteX37" fmla="*/ 3213100 w 3903662"/>
                <a:gd name="connsiteY37" fmla="*/ 1859708 h 3205164"/>
                <a:gd name="connsiteX38" fmla="*/ 3227387 w 3903662"/>
                <a:gd name="connsiteY38" fmla="*/ 1852547 h 3205164"/>
                <a:gd name="connsiteX39" fmla="*/ 3239293 w 3903662"/>
                <a:gd name="connsiteY39" fmla="*/ 1843794 h 3205164"/>
                <a:gd name="connsiteX40" fmla="*/ 3251993 w 3903662"/>
                <a:gd name="connsiteY40" fmla="*/ 1833449 h 3205164"/>
                <a:gd name="connsiteX41" fmla="*/ 3262312 w 3903662"/>
                <a:gd name="connsiteY41" fmla="*/ 1820718 h 3205164"/>
                <a:gd name="connsiteX42" fmla="*/ 3271043 w 3903662"/>
                <a:gd name="connsiteY42" fmla="*/ 1808782 h 3205164"/>
                <a:gd name="connsiteX43" fmla="*/ 3279775 w 3903662"/>
                <a:gd name="connsiteY43" fmla="*/ 1796050 h 3205164"/>
                <a:gd name="connsiteX44" fmla="*/ 3286918 w 3903662"/>
                <a:gd name="connsiteY44" fmla="*/ 1781727 h 3205164"/>
                <a:gd name="connsiteX45" fmla="*/ 3293268 w 3903662"/>
                <a:gd name="connsiteY45" fmla="*/ 1766609 h 3205164"/>
                <a:gd name="connsiteX46" fmla="*/ 3297237 w 3903662"/>
                <a:gd name="connsiteY46" fmla="*/ 1750694 h 3205164"/>
                <a:gd name="connsiteX47" fmla="*/ 3298825 w 3903662"/>
                <a:gd name="connsiteY47" fmla="*/ 1735576 h 3205164"/>
                <a:gd name="connsiteX48" fmla="*/ 3300412 w 3903662"/>
                <a:gd name="connsiteY48" fmla="*/ 1718866 h 3205164"/>
                <a:gd name="connsiteX49" fmla="*/ 3298825 w 3903662"/>
                <a:gd name="connsiteY49" fmla="*/ 1702951 h 3205164"/>
                <a:gd name="connsiteX50" fmla="*/ 3297237 w 3903662"/>
                <a:gd name="connsiteY50" fmla="*/ 1687037 h 3205164"/>
                <a:gd name="connsiteX51" fmla="*/ 3293268 w 3903662"/>
                <a:gd name="connsiteY51" fmla="*/ 1671918 h 3205164"/>
                <a:gd name="connsiteX52" fmla="*/ 3286918 w 3903662"/>
                <a:gd name="connsiteY52" fmla="*/ 1656004 h 3205164"/>
                <a:gd name="connsiteX53" fmla="*/ 3279775 w 3903662"/>
                <a:gd name="connsiteY53" fmla="*/ 1643273 h 3205164"/>
                <a:gd name="connsiteX54" fmla="*/ 3271043 w 3903662"/>
                <a:gd name="connsiteY54" fmla="*/ 1629745 h 3205164"/>
                <a:gd name="connsiteX55" fmla="*/ 3262312 w 3903662"/>
                <a:gd name="connsiteY55" fmla="*/ 1617014 h 3205164"/>
                <a:gd name="connsiteX56" fmla="*/ 3251993 w 3903662"/>
                <a:gd name="connsiteY56" fmla="*/ 1605874 h 3205164"/>
                <a:gd name="connsiteX57" fmla="*/ 3239293 w 3903662"/>
                <a:gd name="connsiteY57" fmla="*/ 1595529 h 3205164"/>
                <a:gd name="connsiteX58" fmla="*/ 3227387 w 3903662"/>
                <a:gd name="connsiteY58" fmla="*/ 1586776 h 3205164"/>
                <a:gd name="connsiteX59" fmla="*/ 3213100 w 3903662"/>
                <a:gd name="connsiteY59" fmla="*/ 1578024 h 3205164"/>
                <a:gd name="connsiteX60" fmla="*/ 3198812 w 3903662"/>
                <a:gd name="connsiteY60" fmla="*/ 1570862 h 3205164"/>
                <a:gd name="connsiteX61" fmla="*/ 3184525 w 3903662"/>
                <a:gd name="connsiteY61" fmla="*/ 1566088 h 3205164"/>
                <a:gd name="connsiteX62" fmla="*/ 3167856 w 3903662"/>
                <a:gd name="connsiteY62" fmla="*/ 1562109 h 3205164"/>
                <a:gd name="connsiteX63" fmla="*/ 3151187 w 3903662"/>
                <a:gd name="connsiteY63" fmla="*/ 1559722 h 3205164"/>
                <a:gd name="connsiteX64" fmla="*/ 2314179 w 3903662"/>
                <a:gd name="connsiteY64" fmla="*/ 1558926 h 3205164"/>
                <a:gd name="connsiteX65" fmla="*/ 2296675 w 3903662"/>
                <a:gd name="connsiteY65" fmla="*/ 1559722 h 3205164"/>
                <a:gd name="connsiteX66" fmla="*/ 2280762 w 3903662"/>
                <a:gd name="connsiteY66" fmla="*/ 1562109 h 3205164"/>
                <a:gd name="connsiteX67" fmla="*/ 2264848 w 3903662"/>
                <a:gd name="connsiteY67" fmla="*/ 1566088 h 3205164"/>
                <a:gd name="connsiteX68" fmla="*/ 2249731 w 3903662"/>
                <a:gd name="connsiteY68" fmla="*/ 1570862 h 3205164"/>
                <a:gd name="connsiteX69" fmla="*/ 2235409 w 3903662"/>
                <a:gd name="connsiteY69" fmla="*/ 1578024 h 3205164"/>
                <a:gd name="connsiteX70" fmla="*/ 2221883 w 3903662"/>
                <a:gd name="connsiteY70" fmla="*/ 1586776 h 3205164"/>
                <a:gd name="connsiteX71" fmla="*/ 2208357 w 3903662"/>
                <a:gd name="connsiteY71" fmla="*/ 1595529 h 3205164"/>
                <a:gd name="connsiteX72" fmla="*/ 2197218 w 3903662"/>
                <a:gd name="connsiteY72" fmla="*/ 1605874 h 3205164"/>
                <a:gd name="connsiteX73" fmla="*/ 2186079 w 3903662"/>
                <a:gd name="connsiteY73" fmla="*/ 1617014 h 3205164"/>
                <a:gd name="connsiteX74" fmla="*/ 2176531 w 3903662"/>
                <a:gd name="connsiteY74" fmla="*/ 1629745 h 3205164"/>
                <a:gd name="connsiteX75" fmla="*/ 2168574 w 3903662"/>
                <a:gd name="connsiteY75" fmla="*/ 1643273 h 3205164"/>
                <a:gd name="connsiteX76" fmla="*/ 2161413 w 3903662"/>
                <a:gd name="connsiteY76" fmla="*/ 1656004 h 3205164"/>
                <a:gd name="connsiteX77" fmla="*/ 2155844 w 3903662"/>
                <a:gd name="connsiteY77" fmla="*/ 1671918 h 3205164"/>
                <a:gd name="connsiteX78" fmla="*/ 2151866 w 3903662"/>
                <a:gd name="connsiteY78" fmla="*/ 1687037 h 3205164"/>
                <a:gd name="connsiteX79" fmla="*/ 2148683 w 3903662"/>
                <a:gd name="connsiteY79" fmla="*/ 1702951 h 3205164"/>
                <a:gd name="connsiteX80" fmla="*/ 2147887 w 3903662"/>
                <a:gd name="connsiteY80" fmla="*/ 1718866 h 3205164"/>
                <a:gd name="connsiteX81" fmla="*/ 2148683 w 3903662"/>
                <a:gd name="connsiteY81" fmla="*/ 1735576 h 3205164"/>
                <a:gd name="connsiteX82" fmla="*/ 2151866 w 3903662"/>
                <a:gd name="connsiteY82" fmla="*/ 1750694 h 3205164"/>
                <a:gd name="connsiteX83" fmla="*/ 2155844 w 3903662"/>
                <a:gd name="connsiteY83" fmla="*/ 1766609 h 3205164"/>
                <a:gd name="connsiteX84" fmla="*/ 2161413 w 3903662"/>
                <a:gd name="connsiteY84" fmla="*/ 1781727 h 3205164"/>
                <a:gd name="connsiteX85" fmla="*/ 2168574 w 3903662"/>
                <a:gd name="connsiteY85" fmla="*/ 1796050 h 3205164"/>
                <a:gd name="connsiteX86" fmla="*/ 2176531 w 3903662"/>
                <a:gd name="connsiteY86" fmla="*/ 1808782 h 3205164"/>
                <a:gd name="connsiteX87" fmla="*/ 2186079 w 3903662"/>
                <a:gd name="connsiteY87" fmla="*/ 1820718 h 3205164"/>
                <a:gd name="connsiteX88" fmla="*/ 2197218 w 3903662"/>
                <a:gd name="connsiteY88" fmla="*/ 1833449 h 3205164"/>
                <a:gd name="connsiteX89" fmla="*/ 2208357 w 3903662"/>
                <a:gd name="connsiteY89" fmla="*/ 1843794 h 3205164"/>
                <a:gd name="connsiteX90" fmla="*/ 2221883 w 3903662"/>
                <a:gd name="connsiteY90" fmla="*/ 1852547 h 3205164"/>
                <a:gd name="connsiteX91" fmla="*/ 2235409 w 3903662"/>
                <a:gd name="connsiteY91" fmla="*/ 1859708 h 3205164"/>
                <a:gd name="connsiteX92" fmla="*/ 2249731 w 3903662"/>
                <a:gd name="connsiteY92" fmla="*/ 1866869 h 3205164"/>
                <a:gd name="connsiteX93" fmla="*/ 2264848 w 3903662"/>
                <a:gd name="connsiteY93" fmla="*/ 1872440 h 3205164"/>
                <a:gd name="connsiteX94" fmla="*/ 2280762 w 3903662"/>
                <a:gd name="connsiteY94" fmla="*/ 1876418 h 3205164"/>
                <a:gd name="connsiteX95" fmla="*/ 2296675 w 3903662"/>
                <a:gd name="connsiteY95" fmla="*/ 1879601 h 3205164"/>
                <a:gd name="connsiteX96" fmla="*/ 2314179 w 3903662"/>
                <a:gd name="connsiteY96" fmla="*/ 1879601 h 3205164"/>
                <a:gd name="connsiteX97" fmla="*/ 2330888 w 3903662"/>
                <a:gd name="connsiteY97" fmla="*/ 1879601 h 3205164"/>
                <a:gd name="connsiteX98" fmla="*/ 2347597 w 3903662"/>
                <a:gd name="connsiteY98" fmla="*/ 1876418 h 3205164"/>
                <a:gd name="connsiteX99" fmla="*/ 2363510 w 3903662"/>
                <a:gd name="connsiteY99" fmla="*/ 1872440 h 3205164"/>
                <a:gd name="connsiteX100" fmla="*/ 2379423 w 3903662"/>
                <a:gd name="connsiteY100" fmla="*/ 1866869 h 3205164"/>
                <a:gd name="connsiteX101" fmla="*/ 2393745 w 3903662"/>
                <a:gd name="connsiteY101" fmla="*/ 1859708 h 3205164"/>
                <a:gd name="connsiteX102" fmla="*/ 2406475 w 3903662"/>
                <a:gd name="connsiteY102" fmla="*/ 1852547 h 3205164"/>
                <a:gd name="connsiteX103" fmla="*/ 2419205 w 3903662"/>
                <a:gd name="connsiteY103" fmla="*/ 1843794 h 3205164"/>
                <a:gd name="connsiteX104" fmla="*/ 2431140 w 3903662"/>
                <a:gd name="connsiteY104" fmla="*/ 1833449 h 3205164"/>
                <a:gd name="connsiteX105" fmla="*/ 2441484 w 3903662"/>
                <a:gd name="connsiteY105" fmla="*/ 1820718 h 3205164"/>
                <a:gd name="connsiteX106" fmla="*/ 2451827 w 3903662"/>
                <a:gd name="connsiteY106" fmla="*/ 1808782 h 3205164"/>
                <a:gd name="connsiteX107" fmla="*/ 2460580 w 3903662"/>
                <a:gd name="connsiteY107" fmla="*/ 1796050 h 3205164"/>
                <a:gd name="connsiteX108" fmla="*/ 2467740 w 3903662"/>
                <a:gd name="connsiteY108" fmla="*/ 1781727 h 3205164"/>
                <a:gd name="connsiteX109" fmla="*/ 2472514 w 3903662"/>
                <a:gd name="connsiteY109" fmla="*/ 1766609 h 3205164"/>
                <a:gd name="connsiteX110" fmla="*/ 2476493 w 3903662"/>
                <a:gd name="connsiteY110" fmla="*/ 1750694 h 3205164"/>
                <a:gd name="connsiteX111" fmla="*/ 2478880 w 3903662"/>
                <a:gd name="connsiteY111" fmla="*/ 1735576 h 3205164"/>
                <a:gd name="connsiteX112" fmla="*/ 2479675 w 3903662"/>
                <a:gd name="connsiteY112" fmla="*/ 1718866 h 3205164"/>
                <a:gd name="connsiteX113" fmla="*/ 2478880 w 3903662"/>
                <a:gd name="connsiteY113" fmla="*/ 1702951 h 3205164"/>
                <a:gd name="connsiteX114" fmla="*/ 2476493 w 3903662"/>
                <a:gd name="connsiteY114" fmla="*/ 1687037 h 3205164"/>
                <a:gd name="connsiteX115" fmla="*/ 2472514 w 3903662"/>
                <a:gd name="connsiteY115" fmla="*/ 1671918 h 3205164"/>
                <a:gd name="connsiteX116" fmla="*/ 2467740 w 3903662"/>
                <a:gd name="connsiteY116" fmla="*/ 1656004 h 3205164"/>
                <a:gd name="connsiteX117" fmla="*/ 2460580 w 3903662"/>
                <a:gd name="connsiteY117" fmla="*/ 1643273 h 3205164"/>
                <a:gd name="connsiteX118" fmla="*/ 2451827 w 3903662"/>
                <a:gd name="connsiteY118" fmla="*/ 1629745 h 3205164"/>
                <a:gd name="connsiteX119" fmla="*/ 2441484 w 3903662"/>
                <a:gd name="connsiteY119" fmla="*/ 1617014 h 3205164"/>
                <a:gd name="connsiteX120" fmla="*/ 2431140 w 3903662"/>
                <a:gd name="connsiteY120" fmla="*/ 1605874 h 3205164"/>
                <a:gd name="connsiteX121" fmla="*/ 2419205 w 3903662"/>
                <a:gd name="connsiteY121" fmla="*/ 1595529 h 3205164"/>
                <a:gd name="connsiteX122" fmla="*/ 2406475 w 3903662"/>
                <a:gd name="connsiteY122" fmla="*/ 1586776 h 3205164"/>
                <a:gd name="connsiteX123" fmla="*/ 2393745 w 3903662"/>
                <a:gd name="connsiteY123" fmla="*/ 1578024 h 3205164"/>
                <a:gd name="connsiteX124" fmla="*/ 2379423 w 3903662"/>
                <a:gd name="connsiteY124" fmla="*/ 1570862 h 3205164"/>
                <a:gd name="connsiteX125" fmla="*/ 2363510 w 3903662"/>
                <a:gd name="connsiteY125" fmla="*/ 1566088 h 3205164"/>
                <a:gd name="connsiteX126" fmla="*/ 2347597 w 3903662"/>
                <a:gd name="connsiteY126" fmla="*/ 1562109 h 3205164"/>
                <a:gd name="connsiteX127" fmla="*/ 2330888 w 3903662"/>
                <a:gd name="connsiteY127" fmla="*/ 1559722 h 3205164"/>
                <a:gd name="connsiteX128" fmla="*/ 2694781 w 3903662"/>
                <a:gd name="connsiteY128" fmla="*/ 1073151 h 3205164"/>
                <a:gd name="connsiteX129" fmla="*/ 2725737 w 3903662"/>
                <a:gd name="connsiteY129" fmla="*/ 1073151 h 3205164"/>
                <a:gd name="connsiteX130" fmla="*/ 2755106 w 3903662"/>
                <a:gd name="connsiteY130" fmla="*/ 1073151 h 3205164"/>
                <a:gd name="connsiteX131" fmla="*/ 2786062 w 3903662"/>
                <a:gd name="connsiteY131" fmla="*/ 1074739 h 3205164"/>
                <a:gd name="connsiteX132" fmla="*/ 2816224 w 3903662"/>
                <a:gd name="connsiteY132" fmla="*/ 1076326 h 3205164"/>
                <a:gd name="connsiteX133" fmla="*/ 2845593 w 3903662"/>
                <a:gd name="connsiteY133" fmla="*/ 1078708 h 3205164"/>
                <a:gd name="connsiteX134" fmla="*/ 2874962 w 3903662"/>
                <a:gd name="connsiteY134" fmla="*/ 1081883 h 3205164"/>
                <a:gd name="connsiteX135" fmla="*/ 2905124 w 3903662"/>
                <a:gd name="connsiteY135" fmla="*/ 1085058 h 3205164"/>
                <a:gd name="connsiteX136" fmla="*/ 2933699 w 3903662"/>
                <a:gd name="connsiteY136" fmla="*/ 1089026 h 3205164"/>
                <a:gd name="connsiteX137" fmla="*/ 2962274 w 3903662"/>
                <a:gd name="connsiteY137" fmla="*/ 1092995 h 3205164"/>
                <a:gd name="connsiteX138" fmla="*/ 2990849 w 3903662"/>
                <a:gd name="connsiteY138" fmla="*/ 1099345 h 3205164"/>
                <a:gd name="connsiteX139" fmla="*/ 3020218 w 3903662"/>
                <a:gd name="connsiteY139" fmla="*/ 1104108 h 3205164"/>
                <a:gd name="connsiteX140" fmla="*/ 3074987 w 3903662"/>
                <a:gd name="connsiteY140" fmla="*/ 1117601 h 3205164"/>
                <a:gd name="connsiteX141" fmla="*/ 3130550 w 3903662"/>
                <a:gd name="connsiteY141" fmla="*/ 1132683 h 3205164"/>
                <a:gd name="connsiteX142" fmla="*/ 3183731 w 3903662"/>
                <a:gd name="connsiteY142" fmla="*/ 1150145 h 3205164"/>
                <a:gd name="connsiteX143" fmla="*/ 3236118 w 3903662"/>
                <a:gd name="connsiteY143" fmla="*/ 1170783 h 3205164"/>
                <a:gd name="connsiteX144" fmla="*/ 3287712 w 3903662"/>
                <a:gd name="connsiteY144" fmla="*/ 1192214 h 3205164"/>
                <a:gd name="connsiteX145" fmla="*/ 3336925 w 3903662"/>
                <a:gd name="connsiteY145" fmla="*/ 1216026 h 3205164"/>
                <a:gd name="connsiteX146" fmla="*/ 3383756 w 3903662"/>
                <a:gd name="connsiteY146" fmla="*/ 1241426 h 3205164"/>
                <a:gd name="connsiteX147" fmla="*/ 3429793 w 3903662"/>
                <a:gd name="connsiteY147" fmla="*/ 1269208 h 3205164"/>
                <a:gd name="connsiteX148" fmla="*/ 3475037 w 3903662"/>
                <a:gd name="connsiteY148" fmla="*/ 1297783 h 3205164"/>
                <a:gd name="connsiteX149" fmla="*/ 3517106 w 3903662"/>
                <a:gd name="connsiteY149" fmla="*/ 1329533 h 3205164"/>
                <a:gd name="connsiteX150" fmla="*/ 3558381 w 3903662"/>
                <a:gd name="connsiteY150" fmla="*/ 1361283 h 3205164"/>
                <a:gd name="connsiteX151" fmla="*/ 3597275 w 3903662"/>
                <a:gd name="connsiteY151" fmla="*/ 1396208 h 3205164"/>
                <a:gd name="connsiteX152" fmla="*/ 3616325 w 3903662"/>
                <a:gd name="connsiteY152" fmla="*/ 1413670 h 3205164"/>
                <a:gd name="connsiteX153" fmla="*/ 3633787 w 3903662"/>
                <a:gd name="connsiteY153" fmla="*/ 1432720 h 3205164"/>
                <a:gd name="connsiteX154" fmla="*/ 3652837 w 3903662"/>
                <a:gd name="connsiteY154" fmla="*/ 1450976 h 3205164"/>
                <a:gd name="connsiteX155" fmla="*/ 3670300 w 3903662"/>
                <a:gd name="connsiteY155" fmla="*/ 1469233 h 3205164"/>
                <a:gd name="connsiteX156" fmla="*/ 3686175 w 3903662"/>
                <a:gd name="connsiteY156" fmla="*/ 1489076 h 3205164"/>
                <a:gd name="connsiteX157" fmla="*/ 3702843 w 3903662"/>
                <a:gd name="connsiteY157" fmla="*/ 1508126 h 3205164"/>
                <a:gd name="connsiteX158" fmla="*/ 3717925 w 3903662"/>
                <a:gd name="connsiteY158" fmla="*/ 1527970 h 3205164"/>
                <a:gd name="connsiteX159" fmla="*/ 3732212 w 3903662"/>
                <a:gd name="connsiteY159" fmla="*/ 1548608 h 3205164"/>
                <a:gd name="connsiteX160" fmla="*/ 3748087 w 3903662"/>
                <a:gd name="connsiteY160" fmla="*/ 1568451 h 3205164"/>
                <a:gd name="connsiteX161" fmla="*/ 3761581 w 3903662"/>
                <a:gd name="connsiteY161" fmla="*/ 1589089 h 3205164"/>
                <a:gd name="connsiteX162" fmla="*/ 3774281 w 3903662"/>
                <a:gd name="connsiteY162" fmla="*/ 1609726 h 3205164"/>
                <a:gd name="connsiteX163" fmla="*/ 3787775 w 3903662"/>
                <a:gd name="connsiteY163" fmla="*/ 1631158 h 3205164"/>
                <a:gd name="connsiteX164" fmla="*/ 3798887 w 3903662"/>
                <a:gd name="connsiteY164" fmla="*/ 1652589 h 3205164"/>
                <a:gd name="connsiteX165" fmla="*/ 3811587 w 3903662"/>
                <a:gd name="connsiteY165" fmla="*/ 1675608 h 3205164"/>
                <a:gd name="connsiteX166" fmla="*/ 3821906 w 3903662"/>
                <a:gd name="connsiteY166" fmla="*/ 1697832 h 3205164"/>
                <a:gd name="connsiteX167" fmla="*/ 3832225 w 3903662"/>
                <a:gd name="connsiteY167" fmla="*/ 1720851 h 3205164"/>
                <a:gd name="connsiteX168" fmla="*/ 3840956 w 3903662"/>
                <a:gd name="connsiteY168" fmla="*/ 1743076 h 3205164"/>
                <a:gd name="connsiteX169" fmla="*/ 3850481 w 3903662"/>
                <a:gd name="connsiteY169" fmla="*/ 1765301 h 3205164"/>
                <a:gd name="connsiteX170" fmla="*/ 3858418 w 3903662"/>
                <a:gd name="connsiteY170" fmla="*/ 1789114 h 3205164"/>
                <a:gd name="connsiteX171" fmla="*/ 3867150 w 3903662"/>
                <a:gd name="connsiteY171" fmla="*/ 1812926 h 3205164"/>
                <a:gd name="connsiteX172" fmla="*/ 3872706 w 3903662"/>
                <a:gd name="connsiteY172" fmla="*/ 1836739 h 3205164"/>
                <a:gd name="connsiteX173" fmla="*/ 3879056 w 3903662"/>
                <a:gd name="connsiteY173" fmla="*/ 1859757 h 3205164"/>
                <a:gd name="connsiteX174" fmla="*/ 3885406 w 3903662"/>
                <a:gd name="connsiteY174" fmla="*/ 1884364 h 3205164"/>
                <a:gd name="connsiteX175" fmla="*/ 3890168 w 3903662"/>
                <a:gd name="connsiteY175" fmla="*/ 1908970 h 3205164"/>
                <a:gd name="connsiteX176" fmla="*/ 3894137 w 3903662"/>
                <a:gd name="connsiteY176" fmla="*/ 1933576 h 3205164"/>
                <a:gd name="connsiteX177" fmla="*/ 3897312 w 3903662"/>
                <a:gd name="connsiteY177" fmla="*/ 1958182 h 3205164"/>
                <a:gd name="connsiteX178" fmla="*/ 3899693 w 3903662"/>
                <a:gd name="connsiteY178" fmla="*/ 1982789 h 3205164"/>
                <a:gd name="connsiteX179" fmla="*/ 3902075 w 3903662"/>
                <a:gd name="connsiteY179" fmla="*/ 2008983 h 3205164"/>
                <a:gd name="connsiteX180" fmla="*/ 3902868 w 3903662"/>
                <a:gd name="connsiteY180" fmla="*/ 2033589 h 3205164"/>
                <a:gd name="connsiteX181" fmla="*/ 3903662 w 3903662"/>
                <a:gd name="connsiteY181" fmla="*/ 2058989 h 3205164"/>
                <a:gd name="connsiteX182" fmla="*/ 3902868 w 3903662"/>
                <a:gd name="connsiteY182" fmla="*/ 2088357 h 3205164"/>
                <a:gd name="connsiteX183" fmla="*/ 3902075 w 3903662"/>
                <a:gd name="connsiteY183" fmla="*/ 2118520 h 3205164"/>
                <a:gd name="connsiteX184" fmla="*/ 3898900 w 3903662"/>
                <a:gd name="connsiteY184" fmla="*/ 2147889 h 3205164"/>
                <a:gd name="connsiteX185" fmla="*/ 3895725 w 3903662"/>
                <a:gd name="connsiteY185" fmla="*/ 2176464 h 3205164"/>
                <a:gd name="connsiteX186" fmla="*/ 3890168 w 3903662"/>
                <a:gd name="connsiteY186" fmla="*/ 2205833 h 3205164"/>
                <a:gd name="connsiteX187" fmla="*/ 3885406 w 3903662"/>
                <a:gd name="connsiteY187" fmla="*/ 2234407 h 3205164"/>
                <a:gd name="connsiteX188" fmla="*/ 3878262 w 3903662"/>
                <a:gd name="connsiteY188" fmla="*/ 2262983 h 3205164"/>
                <a:gd name="connsiteX189" fmla="*/ 3871118 w 3903662"/>
                <a:gd name="connsiteY189" fmla="*/ 2290764 h 3205164"/>
                <a:gd name="connsiteX190" fmla="*/ 3862387 w 3903662"/>
                <a:gd name="connsiteY190" fmla="*/ 2318545 h 3205164"/>
                <a:gd name="connsiteX191" fmla="*/ 3852862 w 3903662"/>
                <a:gd name="connsiteY191" fmla="*/ 2346326 h 3205164"/>
                <a:gd name="connsiteX192" fmla="*/ 3842543 w 3903662"/>
                <a:gd name="connsiteY192" fmla="*/ 2372520 h 3205164"/>
                <a:gd name="connsiteX193" fmla="*/ 3830637 w 3903662"/>
                <a:gd name="connsiteY193" fmla="*/ 2399507 h 3205164"/>
                <a:gd name="connsiteX194" fmla="*/ 3819525 w 3903662"/>
                <a:gd name="connsiteY194" fmla="*/ 2425701 h 3205164"/>
                <a:gd name="connsiteX195" fmla="*/ 3806031 w 3903662"/>
                <a:gd name="connsiteY195" fmla="*/ 2451895 h 3205164"/>
                <a:gd name="connsiteX196" fmla="*/ 3791743 w 3903662"/>
                <a:gd name="connsiteY196" fmla="*/ 2477295 h 3205164"/>
                <a:gd name="connsiteX197" fmla="*/ 3777456 w 3903662"/>
                <a:gd name="connsiteY197" fmla="*/ 2502695 h 3205164"/>
                <a:gd name="connsiteX198" fmla="*/ 3762375 w 3903662"/>
                <a:gd name="connsiteY198" fmla="*/ 2527301 h 3205164"/>
                <a:gd name="connsiteX199" fmla="*/ 3745706 w 3903662"/>
                <a:gd name="connsiteY199" fmla="*/ 2551908 h 3205164"/>
                <a:gd name="connsiteX200" fmla="*/ 3728243 w 3903662"/>
                <a:gd name="connsiteY200" fmla="*/ 2575720 h 3205164"/>
                <a:gd name="connsiteX201" fmla="*/ 3710781 w 3903662"/>
                <a:gd name="connsiteY201" fmla="*/ 2599533 h 3205164"/>
                <a:gd name="connsiteX202" fmla="*/ 3692525 w 3903662"/>
                <a:gd name="connsiteY202" fmla="*/ 2621758 h 3205164"/>
                <a:gd name="connsiteX203" fmla="*/ 3672681 w 3903662"/>
                <a:gd name="connsiteY203" fmla="*/ 2643983 h 3205164"/>
                <a:gd name="connsiteX204" fmla="*/ 3652837 w 3903662"/>
                <a:gd name="connsiteY204" fmla="*/ 2667001 h 3205164"/>
                <a:gd name="connsiteX205" fmla="*/ 3632200 w 3903662"/>
                <a:gd name="connsiteY205" fmla="*/ 2688433 h 3205164"/>
                <a:gd name="connsiteX206" fmla="*/ 3610768 w 3903662"/>
                <a:gd name="connsiteY206" fmla="*/ 2709864 h 3205164"/>
                <a:gd name="connsiteX207" fmla="*/ 3587750 w 3903662"/>
                <a:gd name="connsiteY207" fmla="*/ 2730501 h 3205164"/>
                <a:gd name="connsiteX208" fmla="*/ 3565525 w 3903662"/>
                <a:gd name="connsiteY208" fmla="*/ 2749551 h 3205164"/>
                <a:gd name="connsiteX209" fmla="*/ 3541712 w 3903662"/>
                <a:gd name="connsiteY209" fmla="*/ 2769395 h 3205164"/>
                <a:gd name="connsiteX210" fmla="*/ 3517106 w 3903662"/>
                <a:gd name="connsiteY210" fmla="*/ 2789239 h 3205164"/>
                <a:gd name="connsiteX211" fmla="*/ 3492500 w 3903662"/>
                <a:gd name="connsiteY211" fmla="*/ 2806701 h 3205164"/>
                <a:gd name="connsiteX212" fmla="*/ 3467100 w 3903662"/>
                <a:gd name="connsiteY212" fmla="*/ 2824958 h 3205164"/>
                <a:gd name="connsiteX213" fmla="*/ 3441700 w 3903662"/>
                <a:gd name="connsiteY213" fmla="*/ 2842420 h 3205164"/>
                <a:gd name="connsiteX214" fmla="*/ 3429793 w 3903662"/>
                <a:gd name="connsiteY214" fmla="*/ 2847976 h 3205164"/>
                <a:gd name="connsiteX215" fmla="*/ 3544093 w 3903662"/>
                <a:gd name="connsiteY215" fmla="*/ 3205164 h 3205164"/>
                <a:gd name="connsiteX216" fmla="*/ 3118643 w 3903662"/>
                <a:gd name="connsiteY216" fmla="*/ 2987677 h 3205164"/>
                <a:gd name="connsiteX217" fmla="*/ 3098006 w 3903662"/>
                <a:gd name="connsiteY217" fmla="*/ 2994027 h 3205164"/>
                <a:gd name="connsiteX218" fmla="*/ 3053556 w 3903662"/>
                <a:gd name="connsiteY218" fmla="*/ 3005139 h 3205164"/>
                <a:gd name="connsiteX219" fmla="*/ 3008312 w 3903662"/>
                <a:gd name="connsiteY219" fmla="*/ 3015458 h 3205164"/>
                <a:gd name="connsiteX220" fmla="*/ 2963862 w 3903662"/>
                <a:gd name="connsiteY220" fmla="*/ 3024983 h 3205164"/>
                <a:gd name="connsiteX221" fmla="*/ 2916237 w 3903662"/>
                <a:gd name="connsiteY221" fmla="*/ 3032127 h 3205164"/>
                <a:gd name="connsiteX222" fmla="*/ 2870199 w 3903662"/>
                <a:gd name="connsiteY222" fmla="*/ 3036889 h 3205164"/>
                <a:gd name="connsiteX223" fmla="*/ 2821781 w 3903662"/>
                <a:gd name="connsiteY223" fmla="*/ 3040858 h 3205164"/>
                <a:gd name="connsiteX224" fmla="*/ 2774156 w 3903662"/>
                <a:gd name="connsiteY224" fmla="*/ 3043239 h 3205164"/>
                <a:gd name="connsiteX225" fmla="*/ 2725737 w 3903662"/>
                <a:gd name="connsiteY225" fmla="*/ 3044033 h 3205164"/>
                <a:gd name="connsiteX226" fmla="*/ 2694781 w 3903662"/>
                <a:gd name="connsiteY226" fmla="*/ 3044033 h 3205164"/>
                <a:gd name="connsiteX227" fmla="*/ 2665412 w 3903662"/>
                <a:gd name="connsiteY227" fmla="*/ 3043239 h 3205164"/>
                <a:gd name="connsiteX228" fmla="*/ 2634456 w 3903662"/>
                <a:gd name="connsiteY228" fmla="*/ 3040858 h 3205164"/>
                <a:gd name="connsiteX229" fmla="*/ 2604293 w 3903662"/>
                <a:gd name="connsiteY229" fmla="*/ 3039270 h 3205164"/>
                <a:gd name="connsiteX230" fmla="*/ 2574924 w 3903662"/>
                <a:gd name="connsiteY230" fmla="*/ 3036095 h 3205164"/>
                <a:gd name="connsiteX231" fmla="*/ 2546349 w 3903662"/>
                <a:gd name="connsiteY231" fmla="*/ 3032920 h 3205164"/>
                <a:gd name="connsiteX232" fmla="*/ 2516187 w 3903662"/>
                <a:gd name="connsiteY232" fmla="*/ 3028951 h 3205164"/>
                <a:gd name="connsiteX233" fmla="*/ 2487612 w 3903662"/>
                <a:gd name="connsiteY233" fmla="*/ 3024983 h 3205164"/>
                <a:gd name="connsiteX234" fmla="*/ 2459037 w 3903662"/>
                <a:gd name="connsiteY234" fmla="*/ 3019427 h 3205164"/>
                <a:gd name="connsiteX235" fmla="*/ 2431256 w 3903662"/>
                <a:gd name="connsiteY235" fmla="*/ 3013077 h 3205164"/>
                <a:gd name="connsiteX236" fmla="*/ 2374899 w 3903662"/>
                <a:gd name="connsiteY236" fmla="*/ 3000377 h 3205164"/>
                <a:gd name="connsiteX237" fmla="*/ 2320924 w 3903662"/>
                <a:gd name="connsiteY237" fmla="*/ 2984501 h 3205164"/>
                <a:gd name="connsiteX238" fmla="*/ 2266156 w 3903662"/>
                <a:gd name="connsiteY238" fmla="*/ 2967039 h 3205164"/>
                <a:gd name="connsiteX239" fmla="*/ 2215356 w 3903662"/>
                <a:gd name="connsiteY239" fmla="*/ 2946401 h 3205164"/>
                <a:gd name="connsiteX240" fmla="*/ 2163762 w 3903662"/>
                <a:gd name="connsiteY240" fmla="*/ 2924970 h 3205164"/>
                <a:gd name="connsiteX241" fmla="*/ 2114549 w 3903662"/>
                <a:gd name="connsiteY241" fmla="*/ 2901951 h 3205164"/>
                <a:gd name="connsiteX242" fmla="*/ 2066131 w 3903662"/>
                <a:gd name="connsiteY242" fmla="*/ 2875758 h 3205164"/>
                <a:gd name="connsiteX243" fmla="*/ 2020093 w 3903662"/>
                <a:gd name="connsiteY243" fmla="*/ 2847976 h 3205164"/>
                <a:gd name="connsiteX244" fmla="*/ 1976437 w 3903662"/>
                <a:gd name="connsiteY244" fmla="*/ 2819401 h 3205164"/>
                <a:gd name="connsiteX245" fmla="*/ 1932781 w 3903662"/>
                <a:gd name="connsiteY245" fmla="*/ 2789239 h 3205164"/>
                <a:gd name="connsiteX246" fmla="*/ 1892299 w 3903662"/>
                <a:gd name="connsiteY246" fmla="*/ 2755901 h 3205164"/>
                <a:gd name="connsiteX247" fmla="*/ 1853406 w 3903662"/>
                <a:gd name="connsiteY247" fmla="*/ 2720976 h 3205164"/>
                <a:gd name="connsiteX248" fmla="*/ 1834356 w 3903662"/>
                <a:gd name="connsiteY248" fmla="*/ 2703514 h 3205164"/>
                <a:gd name="connsiteX249" fmla="*/ 1816099 w 3903662"/>
                <a:gd name="connsiteY249" fmla="*/ 2685258 h 3205164"/>
                <a:gd name="connsiteX250" fmla="*/ 1798637 w 3903662"/>
                <a:gd name="connsiteY250" fmla="*/ 2667001 h 3205164"/>
                <a:gd name="connsiteX251" fmla="*/ 1781174 w 3903662"/>
                <a:gd name="connsiteY251" fmla="*/ 2648745 h 3205164"/>
                <a:gd name="connsiteX252" fmla="*/ 1763712 w 3903662"/>
                <a:gd name="connsiteY252" fmla="*/ 2628901 h 3205164"/>
                <a:gd name="connsiteX253" fmla="*/ 1748631 w 3903662"/>
                <a:gd name="connsiteY253" fmla="*/ 2609058 h 3205164"/>
                <a:gd name="connsiteX254" fmla="*/ 1731962 w 3903662"/>
                <a:gd name="connsiteY254" fmla="*/ 2590008 h 3205164"/>
                <a:gd name="connsiteX255" fmla="*/ 1717674 w 3903662"/>
                <a:gd name="connsiteY255" fmla="*/ 2569370 h 3205164"/>
                <a:gd name="connsiteX256" fmla="*/ 1703387 w 3903662"/>
                <a:gd name="connsiteY256" fmla="*/ 2548733 h 3205164"/>
                <a:gd name="connsiteX257" fmla="*/ 1689099 w 3903662"/>
                <a:gd name="connsiteY257" fmla="*/ 2528095 h 3205164"/>
                <a:gd name="connsiteX258" fmla="*/ 1675606 w 3903662"/>
                <a:gd name="connsiteY258" fmla="*/ 2508251 h 3205164"/>
                <a:gd name="connsiteX259" fmla="*/ 1663699 w 3903662"/>
                <a:gd name="connsiteY259" fmla="*/ 2486026 h 3205164"/>
                <a:gd name="connsiteX260" fmla="*/ 1650999 w 3903662"/>
                <a:gd name="connsiteY260" fmla="*/ 2464595 h 3205164"/>
                <a:gd name="connsiteX261" fmla="*/ 1639887 w 3903662"/>
                <a:gd name="connsiteY261" fmla="*/ 2442370 h 3205164"/>
                <a:gd name="connsiteX262" fmla="*/ 1628774 w 3903662"/>
                <a:gd name="connsiteY262" fmla="*/ 2420145 h 3205164"/>
                <a:gd name="connsiteX263" fmla="*/ 1618456 w 3903662"/>
                <a:gd name="connsiteY263" fmla="*/ 2397126 h 3205164"/>
                <a:gd name="connsiteX264" fmla="*/ 1608931 w 3903662"/>
                <a:gd name="connsiteY264" fmla="*/ 2374901 h 3205164"/>
                <a:gd name="connsiteX265" fmla="*/ 1600199 w 3903662"/>
                <a:gd name="connsiteY265" fmla="*/ 2351883 h 3205164"/>
                <a:gd name="connsiteX266" fmla="*/ 1591468 w 3903662"/>
                <a:gd name="connsiteY266" fmla="*/ 2328864 h 3205164"/>
                <a:gd name="connsiteX267" fmla="*/ 1584324 w 3903662"/>
                <a:gd name="connsiteY267" fmla="*/ 2305051 h 3205164"/>
                <a:gd name="connsiteX268" fmla="*/ 1577181 w 3903662"/>
                <a:gd name="connsiteY268" fmla="*/ 2281239 h 3205164"/>
                <a:gd name="connsiteX269" fmla="*/ 1570831 w 3903662"/>
                <a:gd name="connsiteY269" fmla="*/ 2257426 h 3205164"/>
                <a:gd name="connsiteX270" fmla="*/ 1565274 w 3903662"/>
                <a:gd name="connsiteY270" fmla="*/ 2232820 h 3205164"/>
                <a:gd name="connsiteX271" fmla="*/ 1560512 w 3903662"/>
                <a:gd name="connsiteY271" fmla="*/ 2208214 h 3205164"/>
                <a:gd name="connsiteX272" fmla="*/ 1556543 w 3903662"/>
                <a:gd name="connsiteY272" fmla="*/ 2183607 h 3205164"/>
                <a:gd name="connsiteX273" fmla="*/ 1552574 w 3903662"/>
                <a:gd name="connsiteY273" fmla="*/ 2159001 h 3205164"/>
                <a:gd name="connsiteX274" fmla="*/ 1550987 w 3903662"/>
                <a:gd name="connsiteY274" fmla="*/ 2134395 h 3205164"/>
                <a:gd name="connsiteX275" fmla="*/ 1548606 w 3903662"/>
                <a:gd name="connsiteY275" fmla="*/ 2108995 h 3205164"/>
                <a:gd name="connsiteX276" fmla="*/ 1547812 w 3903662"/>
                <a:gd name="connsiteY276" fmla="*/ 2084389 h 3205164"/>
                <a:gd name="connsiteX277" fmla="*/ 1546224 w 3903662"/>
                <a:gd name="connsiteY277" fmla="*/ 2058989 h 3205164"/>
                <a:gd name="connsiteX278" fmla="*/ 1547812 w 3903662"/>
                <a:gd name="connsiteY278" fmla="*/ 2033589 h 3205164"/>
                <a:gd name="connsiteX279" fmla="*/ 1548606 w 3903662"/>
                <a:gd name="connsiteY279" fmla="*/ 2008983 h 3205164"/>
                <a:gd name="connsiteX280" fmla="*/ 1550987 w 3903662"/>
                <a:gd name="connsiteY280" fmla="*/ 1982789 h 3205164"/>
                <a:gd name="connsiteX281" fmla="*/ 1552574 w 3903662"/>
                <a:gd name="connsiteY281" fmla="*/ 1958182 h 3205164"/>
                <a:gd name="connsiteX282" fmla="*/ 1556543 w 3903662"/>
                <a:gd name="connsiteY282" fmla="*/ 1933576 h 3205164"/>
                <a:gd name="connsiteX283" fmla="*/ 1560512 w 3903662"/>
                <a:gd name="connsiteY283" fmla="*/ 1908970 h 3205164"/>
                <a:gd name="connsiteX284" fmla="*/ 1565274 w 3903662"/>
                <a:gd name="connsiteY284" fmla="*/ 1884364 h 3205164"/>
                <a:gd name="connsiteX285" fmla="*/ 1570831 w 3903662"/>
                <a:gd name="connsiteY285" fmla="*/ 1859757 h 3205164"/>
                <a:gd name="connsiteX286" fmla="*/ 1577181 w 3903662"/>
                <a:gd name="connsiteY286" fmla="*/ 1836739 h 3205164"/>
                <a:gd name="connsiteX287" fmla="*/ 1584324 w 3903662"/>
                <a:gd name="connsiteY287" fmla="*/ 1812926 h 3205164"/>
                <a:gd name="connsiteX288" fmla="*/ 1591468 w 3903662"/>
                <a:gd name="connsiteY288" fmla="*/ 1789114 h 3205164"/>
                <a:gd name="connsiteX289" fmla="*/ 1600199 w 3903662"/>
                <a:gd name="connsiteY289" fmla="*/ 1765301 h 3205164"/>
                <a:gd name="connsiteX290" fmla="*/ 1608931 w 3903662"/>
                <a:gd name="connsiteY290" fmla="*/ 1743076 h 3205164"/>
                <a:gd name="connsiteX291" fmla="*/ 1618456 w 3903662"/>
                <a:gd name="connsiteY291" fmla="*/ 1720851 h 3205164"/>
                <a:gd name="connsiteX292" fmla="*/ 1628774 w 3903662"/>
                <a:gd name="connsiteY292" fmla="*/ 1697832 h 3205164"/>
                <a:gd name="connsiteX293" fmla="*/ 1639887 w 3903662"/>
                <a:gd name="connsiteY293" fmla="*/ 1675608 h 3205164"/>
                <a:gd name="connsiteX294" fmla="*/ 1650999 w 3903662"/>
                <a:gd name="connsiteY294" fmla="*/ 1652589 h 3205164"/>
                <a:gd name="connsiteX295" fmla="*/ 1663699 w 3903662"/>
                <a:gd name="connsiteY295" fmla="*/ 1631158 h 3205164"/>
                <a:gd name="connsiteX296" fmla="*/ 1675606 w 3903662"/>
                <a:gd name="connsiteY296" fmla="*/ 1609726 h 3205164"/>
                <a:gd name="connsiteX297" fmla="*/ 1689099 w 3903662"/>
                <a:gd name="connsiteY297" fmla="*/ 1589089 h 3205164"/>
                <a:gd name="connsiteX298" fmla="*/ 1703387 w 3903662"/>
                <a:gd name="connsiteY298" fmla="*/ 1568451 h 3205164"/>
                <a:gd name="connsiteX299" fmla="*/ 1717674 w 3903662"/>
                <a:gd name="connsiteY299" fmla="*/ 1548608 h 3205164"/>
                <a:gd name="connsiteX300" fmla="*/ 1731962 w 3903662"/>
                <a:gd name="connsiteY300" fmla="*/ 1527970 h 3205164"/>
                <a:gd name="connsiteX301" fmla="*/ 1748631 w 3903662"/>
                <a:gd name="connsiteY301" fmla="*/ 1508126 h 3205164"/>
                <a:gd name="connsiteX302" fmla="*/ 1763712 w 3903662"/>
                <a:gd name="connsiteY302" fmla="*/ 1489076 h 3205164"/>
                <a:gd name="connsiteX303" fmla="*/ 1781174 w 3903662"/>
                <a:gd name="connsiteY303" fmla="*/ 1469233 h 3205164"/>
                <a:gd name="connsiteX304" fmla="*/ 1798637 w 3903662"/>
                <a:gd name="connsiteY304" fmla="*/ 1450976 h 3205164"/>
                <a:gd name="connsiteX305" fmla="*/ 1816099 w 3903662"/>
                <a:gd name="connsiteY305" fmla="*/ 1432720 h 3205164"/>
                <a:gd name="connsiteX306" fmla="*/ 1834356 w 3903662"/>
                <a:gd name="connsiteY306" fmla="*/ 1413670 h 3205164"/>
                <a:gd name="connsiteX307" fmla="*/ 1853406 w 3903662"/>
                <a:gd name="connsiteY307" fmla="*/ 1396208 h 3205164"/>
                <a:gd name="connsiteX308" fmla="*/ 1892299 w 3903662"/>
                <a:gd name="connsiteY308" fmla="*/ 1361283 h 3205164"/>
                <a:gd name="connsiteX309" fmla="*/ 1932781 w 3903662"/>
                <a:gd name="connsiteY309" fmla="*/ 1329533 h 3205164"/>
                <a:gd name="connsiteX310" fmla="*/ 1976437 w 3903662"/>
                <a:gd name="connsiteY310" fmla="*/ 1297783 h 3205164"/>
                <a:gd name="connsiteX311" fmla="*/ 2020093 w 3903662"/>
                <a:gd name="connsiteY311" fmla="*/ 1269208 h 3205164"/>
                <a:gd name="connsiteX312" fmla="*/ 2066131 w 3903662"/>
                <a:gd name="connsiteY312" fmla="*/ 1241426 h 3205164"/>
                <a:gd name="connsiteX313" fmla="*/ 2114549 w 3903662"/>
                <a:gd name="connsiteY313" fmla="*/ 1216026 h 3205164"/>
                <a:gd name="connsiteX314" fmla="*/ 2163762 w 3903662"/>
                <a:gd name="connsiteY314" fmla="*/ 1192214 h 3205164"/>
                <a:gd name="connsiteX315" fmla="*/ 2215356 w 3903662"/>
                <a:gd name="connsiteY315" fmla="*/ 1170783 h 3205164"/>
                <a:gd name="connsiteX316" fmla="*/ 2266156 w 3903662"/>
                <a:gd name="connsiteY316" fmla="*/ 1150145 h 3205164"/>
                <a:gd name="connsiteX317" fmla="*/ 2320924 w 3903662"/>
                <a:gd name="connsiteY317" fmla="*/ 1132683 h 3205164"/>
                <a:gd name="connsiteX318" fmla="*/ 2374899 w 3903662"/>
                <a:gd name="connsiteY318" fmla="*/ 1117601 h 3205164"/>
                <a:gd name="connsiteX319" fmla="*/ 2431256 w 3903662"/>
                <a:gd name="connsiteY319" fmla="*/ 1104108 h 3205164"/>
                <a:gd name="connsiteX320" fmla="*/ 2459037 w 3903662"/>
                <a:gd name="connsiteY320" fmla="*/ 1099345 h 3205164"/>
                <a:gd name="connsiteX321" fmla="*/ 2487612 w 3903662"/>
                <a:gd name="connsiteY321" fmla="*/ 1092995 h 3205164"/>
                <a:gd name="connsiteX322" fmla="*/ 2516187 w 3903662"/>
                <a:gd name="connsiteY322" fmla="*/ 1089026 h 3205164"/>
                <a:gd name="connsiteX323" fmla="*/ 2546349 w 3903662"/>
                <a:gd name="connsiteY323" fmla="*/ 1085058 h 3205164"/>
                <a:gd name="connsiteX324" fmla="*/ 2574924 w 3903662"/>
                <a:gd name="connsiteY324" fmla="*/ 1081883 h 3205164"/>
                <a:gd name="connsiteX325" fmla="*/ 2604293 w 3903662"/>
                <a:gd name="connsiteY325" fmla="*/ 1078708 h 3205164"/>
                <a:gd name="connsiteX326" fmla="*/ 2634456 w 3903662"/>
                <a:gd name="connsiteY326" fmla="*/ 1076326 h 3205164"/>
                <a:gd name="connsiteX327" fmla="*/ 2665412 w 3903662"/>
                <a:gd name="connsiteY327" fmla="*/ 1074739 h 3205164"/>
                <a:gd name="connsiteX328" fmla="*/ 1880393 w 3903662"/>
                <a:gd name="connsiteY328" fmla="*/ 574675 h 3205164"/>
                <a:gd name="connsiteX329" fmla="*/ 1859756 w 3903662"/>
                <a:gd name="connsiteY329" fmla="*/ 575469 h 3205164"/>
                <a:gd name="connsiteX330" fmla="*/ 1839912 w 3903662"/>
                <a:gd name="connsiteY330" fmla="*/ 578644 h 3205164"/>
                <a:gd name="connsiteX331" fmla="*/ 1821656 w 3903662"/>
                <a:gd name="connsiteY331" fmla="*/ 582613 h 3205164"/>
                <a:gd name="connsiteX332" fmla="*/ 1803400 w 3903662"/>
                <a:gd name="connsiteY332" fmla="*/ 589757 h 3205164"/>
                <a:gd name="connsiteX333" fmla="*/ 1785937 w 3903662"/>
                <a:gd name="connsiteY333" fmla="*/ 596900 h 3205164"/>
                <a:gd name="connsiteX334" fmla="*/ 1770062 w 3903662"/>
                <a:gd name="connsiteY334" fmla="*/ 607219 h 3205164"/>
                <a:gd name="connsiteX335" fmla="*/ 1754981 w 3903662"/>
                <a:gd name="connsiteY335" fmla="*/ 617538 h 3205164"/>
                <a:gd name="connsiteX336" fmla="*/ 1740693 w 3903662"/>
                <a:gd name="connsiteY336" fmla="*/ 629444 h 3205164"/>
                <a:gd name="connsiteX337" fmla="*/ 1727993 w 3903662"/>
                <a:gd name="connsiteY337" fmla="*/ 642938 h 3205164"/>
                <a:gd name="connsiteX338" fmla="*/ 1716881 w 3903662"/>
                <a:gd name="connsiteY338" fmla="*/ 658813 h 3205164"/>
                <a:gd name="connsiteX339" fmla="*/ 1708150 w 3903662"/>
                <a:gd name="connsiteY339" fmla="*/ 673894 h 3205164"/>
                <a:gd name="connsiteX340" fmla="*/ 1699418 w 3903662"/>
                <a:gd name="connsiteY340" fmla="*/ 690563 h 3205164"/>
                <a:gd name="connsiteX341" fmla="*/ 1692275 w 3903662"/>
                <a:gd name="connsiteY341" fmla="*/ 708025 h 3205164"/>
                <a:gd name="connsiteX342" fmla="*/ 1687512 w 3903662"/>
                <a:gd name="connsiteY342" fmla="*/ 726282 h 3205164"/>
                <a:gd name="connsiteX343" fmla="*/ 1685131 w 3903662"/>
                <a:gd name="connsiteY343" fmla="*/ 744538 h 3205164"/>
                <a:gd name="connsiteX344" fmla="*/ 1684337 w 3903662"/>
                <a:gd name="connsiteY344" fmla="*/ 764382 h 3205164"/>
                <a:gd name="connsiteX345" fmla="*/ 1685131 w 3903662"/>
                <a:gd name="connsiteY345" fmla="*/ 783432 h 3205164"/>
                <a:gd name="connsiteX346" fmla="*/ 1687512 w 3903662"/>
                <a:gd name="connsiteY346" fmla="*/ 801688 h 3205164"/>
                <a:gd name="connsiteX347" fmla="*/ 1692275 w 3903662"/>
                <a:gd name="connsiteY347" fmla="*/ 820738 h 3205164"/>
                <a:gd name="connsiteX348" fmla="*/ 1699418 w 3903662"/>
                <a:gd name="connsiteY348" fmla="*/ 838201 h 3205164"/>
                <a:gd name="connsiteX349" fmla="*/ 1708150 w 3903662"/>
                <a:gd name="connsiteY349" fmla="*/ 854076 h 3205164"/>
                <a:gd name="connsiteX350" fmla="*/ 1716881 w 3903662"/>
                <a:gd name="connsiteY350" fmla="*/ 869951 h 3205164"/>
                <a:gd name="connsiteX351" fmla="*/ 1727993 w 3903662"/>
                <a:gd name="connsiteY351" fmla="*/ 885032 h 3205164"/>
                <a:gd name="connsiteX352" fmla="*/ 1740693 w 3903662"/>
                <a:gd name="connsiteY352" fmla="*/ 898526 h 3205164"/>
                <a:gd name="connsiteX353" fmla="*/ 1754981 w 3903662"/>
                <a:gd name="connsiteY353" fmla="*/ 910432 h 3205164"/>
                <a:gd name="connsiteX354" fmla="*/ 1770062 w 3903662"/>
                <a:gd name="connsiteY354" fmla="*/ 920751 h 3205164"/>
                <a:gd name="connsiteX355" fmla="*/ 1785937 w 3903662"/>
                <a:gd name="connsiteY355" fmla="*/ 931069 h 3205164"/>
                <a:gd name="connsiteX356" fmla="*/ 1803400 w 3903662"/>
                <a:gd name="connsiteY356" fmla="*/ 939801 h 3205164"/>
                <a:gd name="connsiteX357" fmla="*/ 1821656 w 3903662"/>
                <a:gd name="connsiteY357" fmla="*/ 945357 h 3205164"/>
                <a:gd name="connsiteX358" fmla="*/ 1839912 w 3903662"/>
                <a:gd name="connsiteY358" fmla="*/ 949326 h 3205164"/>
                <a:gd name="connsiteX359" fmla="*/ 1859756 w 3903662"/>
                <a:gd name="connsiteY359" fmla="*/ 952501 h 3205164"/>
                <a:gd name="connsiteX360" fmla="*/ 1880393 w 3903662"/>
                <a:gd name="connsiteY360" fmla="*/ 954088 h 3205164"/>
                <a:gd name="connsiteX361" fmla="*/ 1899443 w 3903662"/>
                <a:gd name="connsiteY361" fmla="*/ 952501 h 3205164"/>
                <a:gd name="connsiteX362" fmla="*/ 1919287 w 3903662"/>
                <a:gd name="connsiteY362" fmla="*/ 949326 h 3205164"/>
                <a:gd name="connsiteX363" fmla="*/ 1937543 w 3903662"/>
                <a:gd name="connsiteY363" fmla="*/ 945357 h 3205164"/>
                <a:gd name="connsiteX364" fmla="*/ 1955800 w 3903662"/>
                <a:gd name="connsiteY364" fmla="*/ 939801 h 3205164"/>
                <a:gd name="connsiteX365" fmla="*/ 1973262 w 3903662"/>
                <a:gd name="connsiteY365" fmla="*/ 931069 h 3205164"/>
                <a:gd name="connsiteX366" fmla="*/ 1988343 w 3903662"/>
                <a:gd name="connsiteY366" fmla="*/ 920751 h 3205164"/>
                <a:gd name="connsiteX367" fmla="*/ 2004218 w 3903662"/>
                <a:gd name="connsiteY367" fmla="*/ 910432 h 3205164"/>
                <a:gd name="connsiteX368" fmla="*/ 2018506 w 3903662"/>
                <a:gd name="connsiteY368" fmla="*/ 898526 h 3205164"/>
                <a:gd name="connsiteX369" fmla="*/ 2030412 w 3903662"/>
                <a:gd name="connsiteY369" fmla="*/ 885032 h 3205164"/>
                <a:gd name="connsiteX370" fmla="*/ 2042318 w 3903662"/>
                <a:gd name="connsiteY370" fmla="*/ 869951 h 3205164"/>
                <a:gd name="connsiteX371" fmla="*/ 2051050 w 3903662"/>
                <a:gd name="connsiteY371" fmla="*/ 854076 h 3205164"/>
                <a:gd name="connsiteX372" fmla="*/ 2059781 w 3903662"/>
                <a:gd name="connsiteY372" fmla="*/ 838201 h 3205164"/>
                <a:gd name="connsiteX373" fmla="*/ 2066925 w 3903662"/>
                <a:gd name="connsiteY373" fmla="*/ 820738 h 3205164"/>
                <a:gd name="connsiteX374" fmla="*/ 2071687 w 3903662"/>
                <a:gd name="connsiteY374" fmla="*/ 801688 h 3205164"/>
                <a:gd name="connsiteX375" fmla="*/ 2074068 w 3903662"/>
                <a:gd name="connsiteY375" fmla="*/ 783432 h 3205164"/>
                <a:gd name="connsiteX376" fmla="*/ 2074862 w 3903662"/>
                <a:gd name="connsiteY376" fmla="*/ 764382 h 3205164"/>
                <a:gd name="connsiteX377" fmla="*/ 2074068 w 3903662"/>
                <a:gd name="connsiteY377" fmla="*/ 744538 h 3205164"/>
                <a:gd name="connsiteX378" fmla="*/ 2071687 w 3903662"/>
                <a:gd name="connsiteY378" fmla="*/ 726282 h 3205164"/>
                <a:gd name="connsiteX379" fmla="*/ 2066925 w 3903662"/>
                <a:gd name="connsiteY379" fmla="*/ 708025 h 3205164"/>
                <a:gd name="connsiteX380" fmla="*/ 2059781 w 3903662"/>
                <a:gd name="connsiteY380" fmla="*/ 690563 h 3205164"/>
                <a:gd name="connsiteX381" fmla="*/ 2051050 w 3903662"/>
                <a:gd name="connsiteY381" fmla="*/ 673894 h 3205164"/>
                <a:gd name="connsiteX382" fmla="*/ 2042318 w 3903662"/>
                <a:gd name="connsiteY382" fmla="*/ 658813 h 3205164"/>
                <a:gd name="connsiteX383" fmla="*/ 2030412 w 3903662"/>
                <a:gd name="connsiteY383" fmla="*/ 642938 h 3205164"/>
                <a:gd name="connsiteX384" fmla="*/ 2018506 w 3903662"/>
                <a:gd name="connsiteY384" fmla="*/ 629444 h 3205164"/>
                <a:gd name="connsiteX385" fmla="*/ 2004218 w 3903662"/>
                <a:gd name="connsiteY385" fmla="*/ 617538 h 3205164"/>
                <a:gd name="connsiteX386" fmla="*/ 1988343 w 3903662"/>
                <a:gd name="connsiteY386" fmla="*/ 607219 h 3205164"/>
                <a:gd name="connsiteX387" fmla="*/ 1973262 w 3903662"/>
                <a:gd name="connsiteY387" fmla="*/ 596900 h 3205164"/>
                <a:gd name="connsiteX388" fmla="*/ 1955800 w 3903662"/>
                <a:gd name="connsiteY388" fmla="*/ 589757 h 3205164"/>
                <a:gd name="connsiteX389" fmla="*/ 1937543 w 3903662"/>
                <a:gd name="connsiteY389" fmla="*/ 582613 h 3205164"/>
                <a:gd name="connsiteX390" fmla="*/ 1919287 w 3903662"/>
                <a:gd name="connsiteY390" fmla="*/ 578644 h 3205164"/>
                <a:gd name="connsiteX391" fmla="*/ 1899443 w 3903662"/>
                <a:gd name="connsiteY391" fmla="*/ 575469 h 3205164"/>
                <a:gd name="connsiteX392" fmla="*/ 908446 w 3903662"/>
                <a:gd name="connsiteY392" fmla="*/ 574675 h 3205164"/>
                <a:gd name="connsiteX393" fmla="*/ 887767 w 3903662"/>
                <a:gd name="connsiteY393" fmla="*/ 575469 h 3205164"/>
                <a:gd name="connsiteX394" fmla="*/ 868678 w 3903662"/>
                <a:gd name="connsiteY394" fmla="*/ 578644 h 3205164"/>
                <a:gd name="connsiteX395" fmla="*/ 850385 w 3903662"/>
                <a:gd name="connsiteY395" fmla="*/ 582613 h 3205164"/>
                <a:gd name="connsiteX396" fmla="*/ 831296 w 3903662"/>
                <a:gd name="connsiteY396" fmla="*/ 589757 h 3205164"/>
                <a:gd name="connsiteX397" fmla="*/ 815389 w 3903662"/>
                <a:gd name="connsiteY397" fmla="*/ 596900 h 3205164"/>
                <a:gd name="connsiteX398" fmla="*/ 798686 w 3903662"/>
                <a:gd name="connsiteY398" fmla="*/ 607219 h 3205164"/>
                <a:gd name="connsiteX399" fmla="*/ 783574 w 3903662"/>
                <a:gd name="connsiteY399" fmla="*/ 617538 h 3205164"/>
                <a:gd name="connsiteX400" fmla="*/ 770053 w 3903662"/>
                <a:gd name="connsiteY400" fmla="*/ 629444 h 3205164"/>
                <a:gd name="connsiteX401" fmla="*/ 756532 w 3903662"/>
                <a:gd name="connsiteY401" fmla="*/ 642938 h 3205164"/>
                <a:gd name="connsiteX402" fmla="*/ 745397 w 3903662"/>
                <a:gd name="connsiteY402" fmla="*/ 658813 h 3205164"/>
                <a:gd name="connsiteX403" fmla="*/ 735853 w 3903662"/>
                <a:gd name="connsiteY403" fmla="*/ 673894 h 3205164"/>
                <a:gd name="connsiteX404" fmla="*/ 727899 w 3903662"/>
                <a:gd name="connsiteY404" fmla="*/ 690563 h 3205164"/>
                <a:gd name="connsiteX405" fmla="*/ 720741 w 3903662"/>
                <a:gd name="connsiteY405" fmla="*/ 708025 h 3205164"/>
                <a:gd name="connsiteX406" fmla="*/ 716764 w 3903662"/>
                <a:gd name="connsiteY406" fmla="*/ 726282 h 3205164"/>
                <a:gd name="connsiteX407" fmla="*/ 713583 w 3903662"/>
                <a:gd name="connsiteY407" fmla="*/ 744538 h 3205164"/>
                <a:gd name="connsiteX408" fmla="*/ 712787 w 3903662"/>
                <a:gd name="connsiteY408" fmla="*/ 764382 h 3205164"/>
                <a:gd name="connsiteX409" fmla="*/ 713583 w 3903662"/>
                <a:gd name="connsiteY409" fmla="*/ 783432 h 3205164"/>
                <a:gd name="connsiteX410" fmla="*/ 716764 w 3903662"/>
                <a:gd name="connsiteY410" fmla="*/ 801688 h 3205164"/>
                <a:gd name="connsiteX411" fmla="*/ 720741 w 3903662"/>
                <a:gd name="connsiteY411" fmla="*/ 820738 h 3205164"/>
                <a:gd name="connsiteX412" fmla="*/ 727899 w 3903662"/>
                <a:gd name="connsiteY412" fmla="*/ 838201 h 3205164"/>
                <a:gd name="connsiteX413" fmla="*/ 735853 w 3903662"/>
                <a:gd name="connsiteY413" fmla="*/ 854076 h 3205164"/>
                <a:gd name="connsiteX414" fmla="*/ 745397 w 3903662"/>
                <a:gd name="connsiteY414" fmla="*/ 869951 h 3205164"/>
                <a:gd name="connsiteX415" fmla="*/ 756532 w 3903662"/>
                <a:gd name="connsiteY415" fmla="*/ 885032 h 3205164"/>
                <a:gd name="connsiteX416" fmla="*/ 770053 w 3903662"/>
                <a:gd name="connsiteY416" fmla="*/ 898526 h 3205164"/>
                <a:gd name="connsiteX417" fmla="*/ 783574 w 3903662"/>
                <a:gd name="connsiteY417" fmla="*/ 910432 h 3205164"/>
                <a:gd name="connsiteX418" fmla="*/ 798686 w 3903662"/>
                <a:gd name="connsiteY418" fmla="*/ 920751 h 3205164"/>
                <a:gd name="connsiteX419" fmla="*/ 815389 w 3903662"/>
                <a:gd name="connsiteY419" fmla="*/ 931069 h 3205164"/>
                <a:gd name="connsiteX420" fmla="*/ 831296 w 3903662"/>
                <a:gd name="connsiteY420" fmla="*/ 939801 h 3205164"/>
                <a:gd name="connsiteX421" fmla="*/ 850385 w 3903662"/>
                <a:gd name="connsiteY421" fmla="*/ 945357 h 3205164"/>
                <a:gd name="connsiteX422" fmla="*/ 868678 w 3903662"/>
                <a:gd name="connsiteY422" fmla="*/ 949326 h 3205164"/>
                <a:gd name="connsiteX423" fmla="*/ 887767 w 3903662"/>
                <a:gd name="connsiteY423" fmla="*/ 952501 h 3205164"/>
                <a:gd name="connsiteX424" fmla="*/ 908446 w 3903662"/>
                <a:gd name="connsiteY424" fmla="*/ 954088 h 3205164"/>
                <a:gd name="connsiteX425" fmla="*/ 928330 w 3903662"/>
                <a:gd name="connsiteY425" fmla="*/ 952501 h 3205164"/>
                <a:gd name="connsiteX426" fmla="*/ 947419 w 3903662"/>
                <a:gd name="connsiteY426" fmla="*/ 949326 h 3205164"/>
                <a:gd name="connsiteX427" fmla="*/ 967303 w 3903662"/>
                <a:gd name="connsiteY427" fmla="*/ 945357 h 3205164"/>
                <a:gd name="connsiteX428" fmla="*/ 984801 w 3903662"/>
                <a:gd name="connsiteY428" fmla="*/ 939801 h 3205164"/>
                <a:gd name="connsiteX429" fmla="*/ 1002299 w 3903662"/>
                <a:gd name="connsiteY429" fmla="*/ 931069 h 3205164"/>
                <a:gd name="connsiteX430" fmla="*/ 1018206 w 3903662"/>
                <a:gd name="connsiteY430" fmla="*/ 920751 h 3205164"/>
                <a:gd name="connsiteX431" fmla="*/ 1033318 w 3903662"/>
                <a:gd name="connsiteY431" fmla="*/ 910432 h 3205164"/>
                <a:gd name="connsiteX432" fmla="*/ 1047634 w 3903662"/>
                <a:gd name="connsiteY432" fmla="*/ 898526 h 3205164"/>
                <a:gd name="connsiteX433" fmla="*/ 1059565 w 3903662"/>
                <a:gd name="connsiteY433" fmla="*/ 885032 h 3205164"/>
                <a:gd name="connsiteX434" fmla="*/ 1070700 w 3903662"/>
                <a:gd name="connsiteY434" fmla="*/ 869951 h 3205164"/>
                <a:gd name="connsiteX435" fmla="*/ 1081039 w 3903662"/>
                <a:gd name="connsiteY435" fmla="*/ 854076 h 3205164"/>
                <a:gd name="connsiteX436" fmla="*/ 1089788 w 3903662"/>
                <a:gd name="connsiteY436" fmla="*/ 838201 h 3205164"/>
                <a:gd name="connsiteX437" fmla="*/ 1095356 w 3903662"/>
                <a:gd name="connsiteY437" fmla="*/ 820738 h 3205164"/>
                <a:gd name="connsiteX438" fmla="*/ 1100923 w 3903662"/>
                <a:gd name="connsiteY438" fmla="*/ 801688 h 3205164"/>
                <a:gd name="connsiteX439" fmla="*/ 1104105 w 3903662"/>
                <a:gd name="connsiteY439" fmla="*/ 783432 h 3205164"/>
                <a:gd name="connsiteX440" fmla="*/ 1104900 w 3903662"/>
                <a:gd name="connsiteY440" fmla="*/ 764382 h 3205164"/>
                <a:gd name="connsiteX441" fmla="*/ 1104105 w 3903662"/>
                <a:gd name="connsiteY441" fmla="*/ 744538 h 3205164"/>
                <a:gd name="connsiteX442" fmla="*/ 1100923 w 3903662"/>
                <a:gd name="connsiteY442" fmla="*/ 726282 h 3205164"/>
                <a:gd name="connsiteX443" fmla="*/ 1095356 w 3903662"/>
                <a:gd name="connsiteY443" fmla="*/ 708025 h 3205164"/>
                <a:gd name="connsiteX444" fmla="*/ 1089788 w 3903662"/>
                <a:gd name="connsiteY444" fmla="*/ 690563 h 3205164"/>
                <a:gd name="connsiteX445" fmla="*/ 1081039 w 3903662"/>
                <a:gd name="connsiteY445" fmla="*/ 673894 h 3205164"/>
                <a:gd name="connsiteX446" fmla="*/ 1070700 w 3903662"/>
                <a:gd name="connsiteY446" fmla="*/ 658813 h 3205164"/>
                <a:gd name="connsiteX447" fmla="*/ 1059565 w 3903662"/>
                <a:gd name="connsiteY447" fmla="*/ 642938 h 3205164"/>
                <a:gd name="connsiteX448" fmla="*/ 1047634 w 3903662"/>
                <a:gd name="connsiteY448" fmla="*/ 629444 h 3205164"/>
                <a:gd name="connsiteX449" fmla="*/ 1033318 w 3903662"/>
                <a:gd name="connsiteY449" fmla="*/ 617538 h 3205164"/>
                <a:gd name="connsiteX450" fmla="*/ 1018206 w 3903662"/>
                <a:gd name="connsiteY450" fmla="*/ 607219 h 3205164"/>
                <a:gd name="connsiteX451" fmla="*/ 1002299 w 3903662"/>
                <a:gd name="connsiteY451" fmla="*/ 596900 h 3205164"/>
                <a:gd name="connsiteX452" fmla="*/ 984801 w 3903662"/>
                <a:gd name="connsiteY452" fmla="*/ 589757 h 3205164"/>
                <a:gd name="connsiteX453" fmla="*/ 967303 w 3903662"/>
                <a:gd name="connsiteY453" fmla="*/ 582613 h 3205164"/>
                <a:gd name="connsiteX454" fmla="*/ 947419 w 3903662"/>
                <a:gd name="connsiteY454" fmla="*/ 578644 h 3205164"/>
                <a:gd name="connsiteX455" fmla="*/ 928330 w 3903662"/>
                <a:gd name="connsiteY455" fmla="*/ 575469 h 3205164"/>
                <a:gd name="connsiteX456" fmla="*/ 1394220 w 3903662"/>
                <a:gd name="connsiteY456" fmla="*/ 0 h 3205164"/>
                <a:gd name="connsiteX457" fmla="*/ 1427548 w 3903662"/>
                <a:gd name="connsiteY457" fmla="*/ 0 h 3205164"/>
                <a:gd name="connsiteX458" fmla="*/ 1460083 w 3903662"/>
                <a:gd name="connsiteY458" fmla="*/ 794 h 3205164"/>
                <a:gd name="connsiteX459" fmla="*/ 1491823 w 3903662"/>
                <a:gd name="connsiteY459" fmla="*/ 3174 h 3205164"/>
                <a:gd name="connsiteX460" fmla="*/ 1523564 w 3903662"/>
                <a:gd name="connsiteY460" fmla="*/ 4761 h 3205164"/>
                <a:gd name="connsiteX461" fmla="*/ 1587046 w 3903662"/>
                <a:gd name="connsiteY461" fmla="*/ 11109 h 3205164"/>
                <a:gd name="connsiteX462" fmla="*/ 1649735 w 3903662"/>
                <a:gd name="connsiteY462" fmla="*/ 19838 h 3205164"/>
                <a:gd name="connsiteX463" fmla="*/ 1710836 w 3903662"/>
                <a:gd name="connsiteY463" fmla="*/ 30947 h 3205164"/>
                <a:gd name="connsiteX464" fmla="*/ 1771937 w 3903662"/>
                <a:gd name="connsiteY464" fmla="*/ 42849 h 3205164"/>
                <a:gd name="connsiteX465" fmla="*/ 1831451 w 3903662"/>
                <a:gd name="connsiteY465" fmla="*/ 58719 h 3205164"/>
                <a:gd name="connsiteX466" fmla="*/ 1889379 w 3903662"/>
                <a:gd name="connsiteY466" fmla="*/ 76176 h 3205164"/>
                <a:gd name="connsiteX467" fmla="*/ 1946512 w 3903662"/>
                <a:gd name="connsiteY467" fmla="*/ 95220 h 3205164"/>
                <a:gd name="connsiteX468" fmla="*/ 2002059 w 3903662"/>
                <a:gd name="connsiteY468" fmla="*/ 116645 h 3205164"/>
                <a:gd name="connsiteX469" fmla="*/ 2056812 w 3903662"/>
                <a:gd name="connsiteY469" fmla="*/ 140450 h 3205164"/>
                <a:gd name="connsiteX470" fmla="*/ 2109978 w 3903662"/>
                <a:gd name="connsiteY470" fmla="*/ 165048 h 3205164"/>
                <a:gd name="connsiteX471" fmla="*/ 2160763 w 3903662"/>
                <a:gd name="connsiteY471" fmla="*/ 192821 h 3205164"/>
                <a:gd name="connsiteX472" fmla="*/ 2211549 w 3903662"/>
                <a:gd name="connsiteY472" fmla="*/ 221387 h 3205164"/>
                <a:gd name="connsiteX473" fmla="*/ 2259160 w 3903662"/>
                <a:gd name="connsiteY473" fmla="*/ 252333 h 3205164"/>
                <a:gd name="connsiteX474" fmla="*/ 2306772 w 3903662"/>
                <a:gd name="connsiteY474" fmla="*/ 284073 h 3205164"/>
                <a:gd name="connsiteX475" fmla="*/ 2352002 w 3903662"/>
                <a:gd name="connsiteY475" fmla="*/ 318987 h 3205164"/>
                <a:gd name="connsiteX476" fmla="*/ 2394853 w 3903662"/>
                <a:gd name="connsiteY476" fmla="*/ 353901 h 3205164"/>
                <a:gd name="connsiteX477" fmla="*/ 2436116 w 3903662"/>
                <a:gd name="connsiteY477" fmla="*/ 390402 h 3205164"/>
                <a:gd name="connsiteX478" fmla="*/ 2475792 w 3903662"/>
                <a:gd name="connsiteY478" fmla="*/ 429284 h 3205164"/>
                <a:gd name="connsiteX479" fmla="*/ 2513088 w 3903662"/>
                <a:gd name="connsiteY479" fmla="*/ 469753 h 3205164"/>
                <a:gd name="connsiteX480" fmla="*/ 2531339 w 3903662"/>
                <a:gd name="connsiteY480" fmla="*/ 489590 h 3205164"/>
                <a:gd name="connsiteX481" fmla="*/ 2547209 w 3903662"/>
                <a:gd name="connsiteY481" fmla="*/ 510221 h 3205164"/>
                <a:gd name="connsiteX482" fmla="*/ 2564667 w 3903662"/>
                <a:gd name="connsiteY482" fmla="*/ 531646 h 3205164"/>
                <a:gd name="connsiteX483" fmla="*/ 2581331 w 3903662"/>
                <a:gd name="connsiteY483" fmla="*/ 553864 h 3205164"/>
                <a:gd name="connsiteX484" fmla="*/ 2596407 w 3903662"/>
                <a:gd name="connsiteY484" fmla="*/ 575288 h 3205164"/>
                <a:gd name="connsiteX485" fmla="*/ 2612278 w 3903662"/>
                <a:gd name="connsiteY485" fmla="*/ 597506 h 3205164"/>
                <a:gd name="connsiteX486" fmla="*/ 2626561 w 3903662"/>
                <a:gd name="connsiteY486" fmla="*/ 620518 h 3205164"/>
                <a:gd name="connsiteX487" fmla="*/ 2640845 w 3903662"/>
                <a:gd name="connsiteY487" fmla="*/ 642736 h 3205164"/>
                <a:gd name="connsiteX488" fmla="*/ 2654335 w 3903662"/>
                <a:gd name="connsiteY488" fmla="*/ 666541 h 3205164"/>
                <a:gd name="connsiteX489" fmla="*/ 2667825 w 3903662"/>
                <a:gd name="connsiteY489" fmla="*/ 688759 h 3205164"/>
                <a:gd name="connsiteX490" fmla="*/ 2679727 w 3903662"/>
                <a:gd name="connsiteY490" fmla="*/ 712564 h 3205164"/>
                <a:gd name="connsiteX491" fmla="*/ 2690837 w 3903662"/>
                <a:gd name="connsiteY491" fmla="*/ 735575 h 3205164"/>
                <a:gd name="connsiteX492" fmla="*/ 2701946 w 3903662"/>
                <a:gd name="connsiteY492" fmla="*/ 760174 h 3205164"/>
                <a:gd name="connsiteX493" fmla="*/ 2712262 w 3903662"/>
                <a:gd name="connsiteY493" fmla="*/ 784772 h 3205164"/>
                <a:gd name="connsiteX494" fmla="*/ 2722578 w 3903662"/>
                <a:gd name="connsiteY494" fmla="*/ 809371 h 3205164"/>
                <a:gd name="connsiteX495" fmla="*/ 2732100 w 3903662"/>
                <a:gd name="connsiteY495" fmla="*/ 833969 h 3205164"/>
                <a:gd name="connsiteX496" fmla="*/ 2740035 w 3903662"/>
                <a:gd name="connsiteY496" fmla="*/ 858568 h 3205164"/>
                <a:gd name="connsiteX497" fmla="*/ 2748764 w 3903662"/>
                <a:gd name="connsiteY497" fmla="*/ 884753 h 3205164"/>
                <a:gd name="connsiteX498" fmla="*/ 2755906 w 3903662"/>
                <a:gd name="connsiteY498" fmla="*/ 910145 h 3205164"/>
                <a:gd name="connsiteX499" fmla="*/ 2761460 w 3903662"/>
                <a:gd name="connsiteY499" fmla="*/ 935537 h 3205164"/>
                <a:gd name="connsiteX500" fmla="*/ 2767808 w 3903662"/>
                <a:gd name="connsiteY500" fmla="*/ 961723 h 3205164"/>
                <a:gd name="connsiteX501" fmla="*/ 2773363 w 3903662"/>
                <a:gd name="connsiteY501" fmla="*/ 987908 h 3205164"/>
                <a:gd name="connsiteX502" fmla="*/ 2743209 w 3903662"/>
                <a:gd name="connsiteY502" fmla="*/ 987115 h 3205164"/>
                <a:gd name="connsiteX503" fmla="*/ 2713849 w 3903662"/>
                <a:gd name="connsiteY503" fmla="*/ 987115 h 3205164"/>
                <a:gd name="connsiteX504" fmla="*/ 2680521 w 3903662"/>
                <a:gd name="connsiteY504" fmla="*/ 987115 h 3205164"/>
                <a:gd name="connsiteX505" fmla="*/ 2648780 w 3903662"/>
                <a:gd name="connsiteY505" fmla="*/ 987908 h 3205164"/>
                <a:gd name="connsiteX506" fmla="*/ 2616246 w 3903662"/>
                <a:gd name="connsiteY506" fmla="*/ 990289 h 3205164"/>
                <a:gd name="connsiteX507" fmla="*/ 2584505 w 3903662"/>
                <a:gd name="connsiteY507" fmla="*/ 991876 h 3205164"/>
                <a:gd name="connsiteX508" fmla="*/ 2552764 w 3903662"/>
                <a:gd name="connsiteY508" fmla="*/ 995050 h 3205164"/>
                <a:gd name="connsiteX509" fmla="*/ 2521023 w 3903662"/>
                <a:gd name="connsiteY509" fmla="*/ 999017 h 3205164"/>
                <a:gd name="connsiteX510" fmla="*/ 2489282 w 3903662"/>
                <a:gd name="connsiteY510" fmla="*/ 1003778 h 3205164"/>
                <a:gd name="connsiteX511" fmla="*/ 2458334 w 3903662"/>
                <a:gd name="connsiteY511" fmla="*/ 1008539 h 3205164"/>
                <a:gd name="connsiteX512" fmla="*/ 2427387 w 3903662"/>
                <a:gd name="connsiteY512" fmla="*/ 1014094 h 3205164"/>
                <a:gd name="connsiteX513" fmla="*/ 2397233 w 3903662"/>
                <a:gd name="connsiteY513" fmla="*/ 1019648 h 3205164"/>
                <a:gd name="connsiteX514" fmla="*/ 2366286 w 3903662"/>
                <a:gd name="connsiteY514" fmla="*/ 1026790 h 3205164"/>
                <a:gd name="connsiteX515" fmla="*/ 2336132 w 3903662"/>
                <a:gd name="connsiteY515" fmla="*/ 1033931 h 3205164"/>
                <a:gd name="connsiteX516" fmla="*/ 2306772 w 3903662"/>
                <a:gd name="connsiteY516" fmla="*/ 1042660 h 3205164"/>
                <a:gd name="connsiteX517" fmla="*/ 2276618 w 3903662"/>
                <a:gd name="connsiteY517" fmla="*/ 1051388 h 3205164"/>
                <a:gd name="connsiteX518" fmla="*/ 2248051 w 3903662"/>
                <a:gd name="connsiteY518" fmla="*/ 1060910 h 3205164"/>
                <a:gd name="connsiteX519" fmla="*/ 2219484 w 3903662"/>
                <a:gd name="connsiteY519" fmla="*/ 1070432 h 3205164"/>
                <a:gd name="connsiteX520" fmla="*/ 2191711 w 3903662"/>
                <a:gd name="connsiteY520" fmla="*/ 1080748 h 3205164"/>
                <a:gd name="connsiteX521" fmla="*/ 2163144 w 3903662"/>
                <a:gd name="connsiteY521" fmla="*/ 1091857 h 3205164"/>
                <a:gd name="connsiteX522" fmla="*/ 2135371 w 3903662"/>
                <a:gd name="connsiteY522" fmla="*/ 1102966 h 3205164"/>
                <a:gd name="connsiteX523" fmla="*/ 2109184 w 3903662"/>
                <a:gd name="connsiteY523" fmla="*/ 1114868 h 3205164"/>
                <a:gd name="connsiteX524" fmla="*/ 2082205 w 3903662"/>
                <a:gd name="connsiteY524" fmla="*/ 1127564 h 3205164"/>
                <a:gd name="connsiteX525" fmla="*/ 2055225 w 3903662"/>
                <a:gd name="connsiteY525" fmla="*/ 1141054 h 3205164"/>
                <a:gd name="connsiteX526" fmla="*/ 2029832 w 3903662"/>
                <a:gd name="connsiteY526" fmla="*/ 1154543 h 3205164"/>
                <a:gd name="connsiteX527" fmla="*/ 2004439 w 3903662"/>
                <a:gd name="connsiteY527" fmla="*/ 1168826 h 3205164"/>
                <a:gd name="connsiteX528" fmla="*/ 1979047 w 3903662"/>
                <a:gd name="connsiteY528" fmla="*/ 1183109 h 3205164"/>
                <a:gd name="connsiteX529" fmla="*/ 1954447 w 3903662"/>
                <a:gd name="connsiteY529" fmla="*/ 1198186 h 3205164"/>
                <a:gd name="connsiteX530" fmla="*/ 1930642 w 3903662"/>
                <a:gd name="connsiteY530" fmla="*/ 1213262 h 3205164"/>
                <a:gd name="connsiteX531" fmla="*/ 1906043 w 3903662"/>
                <a:gd name="connsiteY531" fmla="*/ 1229926 h 3205164"/>
                <a:gd name="connsiteX532" fmla="*/ 1883030 w 3903662"/>
                <a:gd name="connsiteY532" fmla="*/ 1246589 h 3205164"/>
                <a:gd name="connsiteX533" fmla="*/ 1860018 w 3903662"/>
                <a:gd name="connsiteY533" fmla="*/ 1262459 h 3205164"/>
                <a:gd name="connsiteX534" fmla="*/ 1838593 w 3903662"/>
                <a:gd name="connsiteY534" fmla="*/ 1279916 h 3205164"/>
                <a:gd name="connsiteX535" fmla="*/ 1815581 w 3903662"/>
                <a:gd name="connsiteY535" fmla="*/ 1298960 h 3205164"/>
                <a:gd name="connsiteX536" fmla="*/ 1794949 w 3903662"/>
                <a:gd name="connsiteY536" fmla="*/ 1317211 h 3205164"/>
                <a:gd name="connsiteX537" fmla="*/ 1773524 w 3903662"/>
                <a:gd name="connsiteY537" fmla="*/ 1335461 h 3205164"/>
                <a:gd name="connsiteX538" fmla="*/ 1754480 w 3903662"/>
                <a:gd name="connsiteY538" fmla="*/ 1355299 h 3205164"/>
                <a:gd name="connsiteX539" fmla="*/ 1733848 w 3903662"/>
                <a:gd name="connsiteY539" fmla="*/ 1374343 h 3205164"/>
                <a:gd name="connsiteX540" fmla="*/ 1715597 w 3903662"/>
                <a:gd name="connsiteY540" fmla="*/ 1394181 h 3205164"/>
                <a:gd name="connsiteX541" fmla="*/ 1696552 w 3903662"/>
                <a:gd name="connsiteY541" fmla="*/ 1414812 h 3205164"/>
                <a:gd name="connsiteX542" fmla="*/ 1678301 w 3903662"/>
                <a:gd name="connsiteY542" fmla="*/ 1434649 h 3205164"/>
                <a:gd name="connsiteX543" fmla="*/ 1660844 w 3903662"/>
                <a:gd name="connsiteY543" fmla="*/ 1456867 h 3205164"/>
                <a:gd name="connsiteX544" fmla="*/ 1644180 w 3903662"/>
                <a:gd name="connsiteY544" fmla="*/ 1476705 h 3205164"/>
                <a:gd name="connsiteX545" fmla="*/ 1628309 w 3903662"/>
                <a:gd name="connsiteY545" fmla="*/ 1499716 h 3205164"/>
                <a:gd name="connsiteX546" fmla="*/ 1612439 w 3903662"/>
                <a:gd name="connsiteY546" fmla="*/ 1521141 h 3205164"/>
                <a:gd name="connsiteX547" fmla="*/ 1597362 w 3903662"/>
                <a:gd name="connsiteY547" fmla="*/ 1543359 h 3205164"/>
                <a:gd name="connsiteX548" fmla="*/ 1583079 w 3903662"/>
                <a:gd name="connsiteY548" fmla="*/ 1566370 h 3205164"/>
                <a:gd name="connsiteX549" fmla="*/ 1569589 w 3903662"/>
                <a:gd name="connsiteY549" fmla="*/ 1589382 h 3205164"/>
                <a:gd name="connsiteX550" fmla="*/ 1556099 w 3903662"/>
                <a:gd name="connsiteY550" fmla="*/ 1613187 h 3205164"/>
                <a:gd name="connsiteX551" fmla="*/ 1544196 w 3903662"/>
                <a:gd name="connsiteY551" fmla="*/ 1636992 h 3205164"/>
                <a:gd name="connsiteX552" fmla="*/ 1531500 w 3903662"/>
                <a:gd name="connsiteY552" fmla="*/ 1660797 h 3205164"/>
                <a:gd name="connsiteX553" fmla="*/ 1521184 w 3903662"/>
                <a:gd name="connsiteY553" fmla="*/ 1685395 h 3205164"/>
                <a:gd name="connsiteX554" fmla="*/ 1510075 w 3903662"/>
                <a:gd name="connsiteY554" fmla="*/ 1709994 h 3205164"/>
                <a:gd name="connsiteX555" fmla="*/ 1501346 w 3903662"/>
                <a:gd name="connsiteY555" fmla="*/ 1734592 h 3205164"/>
                <a:gd name="connsiteX556" fmla="*/ 1491823 w 3903662"/>
                <a:gd name="connsiteY556" fmla="*/ 1759984 h 3205164"/>
                <a:gd name="connsiteX557" fmla="*/ 1483888 w 3903662"/>
                <a:gd name="connsiteY557" fmla="*/ 1785376 h 3205164"/>
                <a:gd name="connsiteX558" fmla="*/ 1476747 w 3903662"/>
                <a:gd name="connsiteY558" fmla="*/ 1811562 h 3205164"/>
                <a:gd name="connsiteX559" fmla="*/ 1470398 w 3903662"/>
                <a:gd name="connsiteY559" fmla="*/ 1836954 h 3205164"/>
                <a:gd name="connsiteX560" fmla="*/ 1464050 w 3903662"/>
                <a:gd name="connsiteY560" fmla="*/ 1862346 h 3205164"/>
                <a:gd name="connsiteX561" fmla="*/ 1459289 w 3903662"/>
                <a:gd name="connsiteY561" fmla="*/ 1889325 h 3205164"/>
                <a:gd name="connsiteX562" fmla="*/ 1453734 w 3903662"/>
                <a:gd name="connsiteY562" fmla="*/ 1915510 h 3205164"/>
                <a:gd name="connsiteX563" fmla="*/ 1450560 w 3903662"/>
                <a:gd name="connsiteY563" fmla="*/ 1942489 h 3205164"/>
                <a:gd name="connsiteX564" fmla="*/ 1447386 w 3903662"/>
                <a:gd name="connsiteY564" fmla="*/ 1968675 h 3205164"/>
                <a:gd name="connsiteX565" fmla="*/ 1445799 w 3903662"/>
                <a:gd name="connsiteY565" fmla="*/ 1996447 h 3205164"/>
                <a:gd name="connsiteX566" fmla="*/ 1445006 w 3903662"/>
                <a:gd name="connsiteY566" fmla="*/ 2023426 h 3205164"/>
                <a:gd name="connsiteX567" fmla="*/ 1443419 w 3903662"/>
                <a:gd name="connsiteY567" fmla="*/ 2051199 h 3205164"/>
                <a:gd name="connsiteX568" fmla="*/ 1445006 w 3903662"/>
                <a:gd name="connsiteY568" fmla="*/ 2086906 h 3205164"/>
                <a:gd name="connsiteX569" fmla="*/ 1446593 w 3903662"/>
                <a:gd name="connsiteY569" fmla="*/ 2122614 h 3205164"/>
                <a:gd name="connsiteX570" fmla="*/ 1450560 w 3903662"/>
                <a:gd name="connsiteY570" fmla="*/ 2158321 h 3205164"/>
                <a:gd name="connsiteX571" fmla="*/ 1454528 w 3903662"/>
                <a:gd name="connsiteY571" fmla="*/ 2193235 h 3205164"/>
                <a:gd name="connsiteX572" fmla="*/ 1461670 w 3903662"/>
                <a:gd name="connsiteY572" fmla="*/ 2228149 h 3205164"/>
                <a:gd name="connsiteX573" fmla="*/ 1469605 w 3903662"/>
                <a:gd name="connsiteY573" fmla="*/ 2262270 h 3205164"/>
                <a:gd name="connsiteX574" fmla="*/ 1478334 w 3903662"/>
                <a:gd name="connsiteY574" fmla="*/ 2296390 h 3205164"/>
                <a:gd name="connsiteX575" fmla="*/ 1488649 w 3903662"/>
                <a:gd name="connsiteY575" fmla="*/ 2329718 h 3205164"/>
                <a:gd name="connsiteX576" fmla="*/ 1441832 w 3903662"/>
                <a:gd name="connsiteY576" fmla="*/ 2332098 h 3205164"/>
                <a:gd name="connsiteX577" fmla="*/ 1394220 w 3903662"/>
                <a:gd name="connsiteY577" fmla="*/ 2332892 h 3205164"/>
                <a:gd name="connsiteX578" fmla="*/ 1337086 w 3903662"/>
                <a:gd name="connsiteY578" fmla="*/ 2332098 h 3205164"/>
                <a:gd name="connsiteX579" fmla="*/ 1279953 w 3903662"/>
                <a:gd name="connsiteY579" fmla="*/ 2328924 h 3205164"/>
                <a:gd name="connsiteX580" fmla="*/ 1223613 w 3903662"/>
                <a:gd name="connsiteY580" fmla="*/ 2323370 h 3205164"/>
                <a:gd name="connsiteX581" fmla="*/ 1168066 w 3903662"/>
                <a:gd name="connsiteY581" fmla="*/ 2317815 h 3205164"/>
                <a:gd name="connsiteX582" fmla="*/ 1113313 w 3903662"/>
                <a:gd name="connsiteY582" fmla="*/ 2308293 h 3205164"/>
                <a:gd name="connsiteX583" fmla="*/ 1059353 w 3903662"/>
                <a:gd name="connsiteY583" fmla="*/ 2297977 h 3205164"/>
                <a:gd name="connsiteX584" fmla="*/ 1006187 w 3903662"/>
                <a:gd name="connsiteY584" fmla="*/ 2286868 h 3205164"/>
                <a:gd name="connsiteX585" fmla="*/ 953815 w 3903662"/>
                <a:gd name="connsiteY585" fmla="*/ 2272585 h 3205164"/>
                <a:gd name="connsiteX586" fmla="*/ 930009 w 3903662"/>
                <a:gd name="connsiteY586" fmla="*/ 2266237 h 3205164"/>
                <a:gd name="connsiteX587" fmla="*/ 426122 w 3903662"/>
                <a:gd name="connsiteY587" fmla="*/ 2522538 h 3205164"/>
                <a:gd name="connsiteX588" fmla="*/ 560227 w 3903662"/>
                <a:gd name="connsiteY588" fmla="*/ 2101189 h 3205164"/>
                <a:gd name="connsiteX589" fmla="*/ 547531 w 3903662"/>
                <a:gd name="connsiteY589" fmla="*/ 2093254 h 3205164"/>
                <a:gd name="connsiteX590" fmla="*/ 517377 w 3903662"/>
                <a:gd name="connsiteY590" fmla="*/ 2072623 h 3205164"/>
                <a:gd name="connsiteX591" fmla="*/ 486430 w 3903662"/>
                <a:gd name="connsiteY591" fmla="*/ 2051199 h 3205164"/>
                <a:gd name="connsiteX592" fmla="*/ 457863 w 3903662"/>
                <a:gd name="connsiteY592" fmla="*/ 2029774 h 3205164"/>
                <a:gd name="connsiteX593" fmla="*/ 428503 w 3903662"/>
                <a:gd name="connsiteY593" fmla="*/ 2006763 h 3205164"/>
                <a:gd name="connsiteX594" fmla="*/ 399936 w 3903662"/>
                <a:gd name="connsiteY594" fmla="*/ 1984545 h 3205164"/>
                <a:gd name="connsiteX595" fmla="*/ 373750 w 3903662"/>
                <a:gd name="connsiteY595" fmla="*/ 1960740 h 3205164"/>
                <a:gd name="connsiteX596" fmla="*/ 346770 w 3903662"/>
                <a:gd name="connsiteY596" fmla="*/ 1936141 h 3205164"/>
                <a:gd name="connsiteX597" fmla="*/ 321377 w 3903662"/>
                <a:gd name="connsiteY597" fmla="*/ 1911543 h 3205164"/>
                <a:gd name="connsiteX598" fmla="*/ 296778 w 3903662"/>
                <a:gd name="connsiteY598" fmla="*/ 1886151 h 3205164"/>
                <a:gd name="connsiteX599" fmla="*/ 272972 w 3903662"/>
                <a:gd name="connsiteY599" fmla="*/ 1859172 h 3205164"/>
                <a:gd name="connsiteX600" fmla="*/ 250753 w 3903662"/>
                <a:gd name="connsiteY600" fmla="*/ 1832986 h 3205164"/>
                <a:gd name="connsiteX601" fmla="*/ 227741 w 3903662"/>
                <a:gd name="connsiteY601" fmla="*/ 1806007 h 3205164"/>
                <a:gd name="connsiteX602" fmla="*/ 207110 w 3903662"/>
                <a:gd name="connsiteY602" fmla="*/ 1777441 h 3205164"/>
                <a:gd name="connsiteX603" fmla="*/ 187272 w 3903662"/>
                <a:gd name="connsiteY603" fmla="*/ 1749668 h 3205164"/>
                <a:gd name="connsiteX604" fmla="*/ 167433 w 3903662"/>
                <a:gd name="connsiteY604" fmla="*/ 1721102 h 3205164"/>
                <a:gd name="connsiteX605" fmla="*/ 149182 w 3903662"/>
                <a:gd name="connsiteY605" fmla="*/ 1690950 h 3205164"/>
                <a:gd name="connsiteX606" fmla="*/ 131725 w 3903662"/>
                <a:gd name="connsiteY606" fmla="*/ 1661590 h 3205164"/>
                <a:gd name="connsiteX607" fmla="*/ 115061 w 3903662"/>
                <a:gd name="connsiteY607" fmla="*/ 1630644 h 3205164"/>
                <a:gd name="connsiteX608" fmla="*/ 99984 w 3903662"/>
                <a:gd name="connsiteY608" fmla="*/ 1599697 h 3205164"/>
                <a:gd name="connsiteX609" fmla="*/ 85701 w 3903662"/>
                <a:gd name="connsiteY609" fmla="*/ 1569544 h 3205164"/>
                <a:gd name="connsiteX610" fmla="*/ 72211 w 3903662"/>
                <a:gd name="connsiteY610" fmla="*/ 1537804 h 3205164"/>
                <a:gd name="connsiteX611" fmla="*/ 59514 w 3903662"/>
                <a:gd name="connsiteY611" fmla="*/ 1506064 h 3205164"/>
                <a:gd name="connsiteX612" fmla="*/ 48405 w 3903662"/>
                <a:gd name="connsiteY612" fmla="*/ 1472737 h 3205164"/>
                <a:gd name="connsiteX613" fmla="*/ 39676 w 3903662"/>
                <a:gd name="connsiteY613" fmla="*/ 1440204 h 3205164"/>
                <a:gd name="connsiteX614" fmla="*/ 30154 w 3903662"/>
                <a:gd name="connsiteY614" fmla="*/ 1407670 h 3205164"/>
                <a:gd name="connsiteX615" fmla="*/ 22219 w 3903662"/>
                <a:gd name="connsiteY615" fmla="*/ 1373550 h 3205164"/>
                <a:gd name="connsiteX616" fmla="*/ 15871 w 3903662"/>
                <a:gd name="connsiteY616" fmla="*/ 1339429 h 3205164"/>
                <a:gd name="connsiteX617" fmla="*/ 9522 w 3903662"/>
                <a:gd name="connsiteY617" fmla="*/ 1306102 h 3205164"/>
                <a:gd name="connsiteX618" fmla="*/ 5555 w 3903662"/>
                <a:gd name="connsiteY618" fmla="*/ 1271188 h 3205164"/>
                <a:gd name="connsiteX619" fmla="*/ 2381 w 3903662"/>
                <a:gd name="connsiteY619" fmla="*/ 1236274 h 3205164"/>
                <a:gd name="connsiteX620" fmla="*/ 0 w 3903662"/>
                <a:gd name="connsiteY620" fmla="*/ 1201360 h 3205164"/>
                <a:gd name="connsiteX621" fmla="*/ 0 w 3903662"/>
                <a:gd name="connsiteY621" fmla="*/ 1166446 h 3205164"/>
                <a:gd name="connsiteX622" fmla="*/ 0 w 3903662"/>
                <a:gd name="connsiteY622" fmla="*/ 1137086 h 3205164"/>
                <a:gd name="connsiteX623" fmla="*/ 2381 w 3903662"/>
                <a:gd name="connsiteY623" fmla="*/ 1106140 h 3205164"/>
                <a:gd name="connsiteX624" fmla="*/ 4761 w 3903662"/>
                <a:gd name="connsiteY624" fmla="*/ 1075987 h 3205164"/>
                <a:gd name="connsiteX625" fmla="*/ 7935 w 3903662"/>
                <a:gd name="connsiteY625" fmla="*/ 1047421 h 3205164"/>
                <a:gd name="connsiteX626" fmla="*/ 11903 w 3903662"/>
                <a:gd name="connsiteY626" fmla="*/ 1018061 h 3205164"/>
                <a:gd name="connsiteX627" fmla="*/ 15871 w 3903662"/>
                <a:gd name="connsiteY627" fmla="*/ 989495 h 3205164"/>
                <a:gd name="connsiteX628" fmla="*/ 22219 w 3903662"/>
                <a:gd name="connsiteY628" fmla="*/ 959342 h 3205164"/>
                <a:gd name="connsiteX629" fmla="*/ 27773 w 3903662"/>
                <a:gd name="connsiteY629" fmla="*/ 931570 h 3205164"/>
                <a:gd name="connsiteX630" fmla="*/ 36502 w 3903662"/>
                <a:gd name="connsiteY630" fmla="*/ 903004 h 3205164"/>
                <a:gd name="connsiteX631" fmla="*/ 44437 w 3903662"/>
                <a:gd name="connsiteY631" fmla="*/ 875231 h 3205164"/>
                <a:gd name="connsiteX632" fmla="*/ 52373 w 3903662"/>
                <a:gd name="connsiteY632" fmla="*/ 846665 h 3205164"/>
                <a:gd name="connsiteX633" fmla="*/ 62688 w 3903662"/>
                <a:gd name="connsiteY633" fmla="*/ 819686 h 3205164"/>
                <a:gd name="connsiteX634" fmla="*/ 73004 w 3903662"/>
                <a:gd name="connsiteY634" fmla="*/ 792707 h 3205164"/>
                <a:gd name="connsiteX635" fmla="*/ 84114 w 3903662"/>
                <a:gd name="connsiteY635" fmla="*/ 765728 h 3205164"/>
                <a:gd name="connsiteX636" fmla="*/ 96810 w 3903662"/>
                <a:gd name="connsiteY636" fmla="*/ 738749 h 3205164"/>
                <a:gd name="connsiteX637" fmla="*/ 110300 w 3903662"/>
                <a:gd name="connsiteY637" fmla="*/ 712564 h 3205164"/>
                <a:gd name="connsiteX638" fmla="*/ 122996 w 3903662"/>
                <a:gd name="connsiteY638" fmla="*/ 686378 h 3205164"/>
                <a:gd name="connsiteX639" fmla="*/ 138073 w 3903662"/>
                <a:gd name="connsiteY639" fmla="*/ 660986 h 3205164"/>
                <a:gd name="connsiteX640" fmla="*/ 153150 w 3903662"/>
                <a:gd name="connsiteY640" fmla="*/ 635594 h 3205164"/>
                <a:gd name="connsiteX641" fmla="*/ 168227 w 3903662"/>
                <a:gd name="connsiteY641" fmla="*/ 610996 h 3205164"/>
                <a:gd name="connsiteX642" fmla="*/ 184891 w 3903662"/>
                <a:gd name="connsiteY642" fmla="*/ 586397 h 3205164"/>
                <a:gd name="connsiteX643" fmla="*/ 202349 w 3903662"/>
                <a:gd name="connsiteY643" fmla="*/ 561799 h 3205164"/>
                <a:gd name="connsiteX644" fmla="*/ 219806 w 3903662"/>
                <a:gd name="connsiteY644" fmla="*/ 537994 h 3205164"/>
                <a:gd name="connsiteX645" fmla="*/ 238057 w 3903662"/>
                <a:gd name="connsiteY645" fmla="*/ 514189 h 3205164"/>
                <a:gd name="connsiteX646" fmla="*/ 257895 w 3903662"/>
                <a:gd name="connsiteY646" fmla="*/ 491177 h 3205164"/>
                <a:gd name="connsiteX647" fmla="*/ 276940 w 3903662"/>
                <a:gd name="connsiteY647" fmla="*/ 468166 h 3205164"/>
                <a:gd name="connsiteX648" fmla="*/ 297571 w 3903662"/>
                <a:gd name="connsiteY648" fmla="*/ 445947 h 3205164"/>
                <a:gd name="connsiteX649" fmla="*/ 318203 w 3903662"/>
                <a:gd name="connsiteY649" fmla="*/ 424523 h 3205164"/>
                <a:gd name="connsiteX650" fmla="*/ 340422 w 3903662"/>
                <a:gd name="connsiteY650" fmla="*/ 403098 h 3205164"/>
                <a:gd name="connsiteX651" fmla="*/ 361847 w 3903662"/>
                <a:gd name="connsiteY651" fmla="*/ 382467 h 3205164"/>
                <a:gd name="connsiteX652" fmla="*/ 384859 w 3903662"/>
                <a:gd name="connsiteY652" fmla="*/ 361836 h 3205164"/>
                <a:gd name="connsiteX653" fmla="*/ 408665 w 3903662"/>
                <a:gd name="connsiteY653" fmla="*/ 341205 h 3205164"/>
                <a:gd name="connsiteX654" fmla="*/ 433264 w 3903662"/>
                <a:gd name="connsiteY654" fmla="*/ 322161 h 3205164"/>
                <a:gd name="connsiteX655" fmla="*/ 456276 w 3903662"/>
                <a:gd name="connsiteY655" fmla="*/ 303117 h 3205164"/>
                <a:gd name="connsiteX656" fmla="*/ 482462 w 3903662"/>
                <a:gd name="connsiteY656" fmla="*/ 284867 h 3205164"/>
                <a:gd name="connsiteX657" fmla="*/ 507855 w 3903662"/>
                <a:gd name="connsiteY657" fmla="*/ 266616 h 3205164"/>
                <a:gd name="connsiteX658" fmla="*/ 533248 w 3903662"/>
                <a:gd name="connsiteY658" fmla="*/ 249159 h 3205164"/>
                <a:gd name="connsiteX659" fmla="*/ 560227 w 3903662"/>
                <a:gd name="connsiteY659" fmla="*/ 231702 h 3205164"/>
                <a:gd name="connsiteX660" fmla="*/ 588001 w 3903662"/>
                <a:gd name="connsiteY660" fmla="*/ 215039 h 3205164"/>
                <a:gd name="connsiteX661" fmla="*/ 615774 w 3903662"/>
                <a:gd name="connsiteY661" fmla="*/ 199169 h 3205164"/>
                <a:gd name="connsiteX662" fmla="*/ 642754 w 3903662"/>
                <a:gd name="connsiteY662" fmla="*/ 183299 h 3205164"/>
                <a:gd name="connsiteX663" fmla="*/ 672114 w 3903662"/>
                <a:gd name="connsiteY663" fmla="*/ 169016 h 3205164"/>
                <a:gd name="connsiteX664" fmla="*/ 700681 w 3903662"/>
                <a:gd name="connsiteY664" fmla="*/ 154733 h 3205164"/>
                <a:gd name="connsiteX665" fmla="*/ 730041 w 3903662"/>
                <a:gd name="connsiteY665" fmla="*/ 140450 h 3205164"/>
                <a:gd name="connsiteX666" fmla="*/ 760195 w 3903662"/>
                <a:gd name="connsiteY666" fmla="*/ 127754 h 3205164"/>
                <a:gd name="connsiteX667" fmla="*/ 789556 w 3903662"/>
                <a:gd name="connsiteY667" fmla="*/ 115058 h 3205164"/>
                <a:gd name="connsiteX668" fmla="*/ 820503 w 3903662"/>
                <a:gd name="connsiteY668" fmla="*/ 103155 h 3205164"/>
                <a:gd name="connsiteX669" fmla="*/ 852244 w 3903662"/>
                <a:gd name="connsiteY669" fmla="*/ 92046 h 3205164"/>
                <a:gd name="connsiteX670" fmla="*/ 883191 w 3903662"/>
                <a:gd name="connsiteY670" fmla="*/ 80937 h 3205164"/>
                <a:gd name="connsiteX671" fmla="*/ 914932 w 3903662"/>
                <a:gd name="connsiteY671" fmla="*/ 70622 h 3205164"/>
                <a:gd name="connsiteX672" fmla="*/ 947467 w 3903662"/>
                <a:gd name="connsiteY672" fmla="*/ 61893 h 3205164"/>
                <a:gd name="connsiteX673" fmla="*/ 980001 w 3903662"/>
                <a:gd name="connsiteY673" fmla="*/ 52371 h 3205164"/>
                <a:gd name="connsiteX674" fmla="*/ 1013329 w 3903662"/>
                <a:gd name="connsiteY674" fmla="*/ 44436 h 3205164"/>
                <a:gd name="connsiteX675" fmla="*/ 1045864 w 3903662"/>
                <a:gd name="connsiteY675" fmla="*/ 37295 h 3205164"/>
                <a:gd name="connsiteX676" fmla="*/ 1079985 w 3903662"/>
                <a:gd name="connsiteY676" fmla="*/ 29360 h 3205164"/>
                <a:gd name="connsiteX677" fmla="*/ 1113313 w 3903662"/>
                <a:gd name="connsiteY677" fmla="*/ 23805 h 3205164"/>
                <a:gd name="connsiteX678" fmla="*/ 1147434 w 3903662"/>
                <a:gd name="connsiteY678" fmla="*/ 18251 h 3205164"/>
                <a:gd name="connsiteX679" fmla="*/ 1182350 w 3903662"/>
                <a:gd name="connsiteY679" fmla="*/ 13490 h 3205164"/>
                <a:gd name="connsiteX680" fmla="*/ 1217265 w 3903662"/>
                <a:gd name="connsiteY680" fmla="*/ 9522 h 3205164"/>
                <a:gd name="connsiteX681" fmla="*/ 1252180 w 3903662"/>
                <a:gd name="connsiteY681" fmla="*/ 6348 h 3205164"/>
                <a:gd name="connsiteX682" fmla="*/ 1287095 w 3903662"/>
                <a:gd name="connsiteY682" fmla="*/ 3174 h 3205164"/>
                <a:gd name="connsiteX683" fmla="*/ 1322803 w 3903662"/>
                <a:gd name="connsiteY683" fmla="*/ 2381 h 3205164"/>
                <a:gd name="connsiteX684" fmla="*/ 1358512 w 3903662"/>
                <a:gd name="connsiteY684" fmla="*/ 794 h 320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</a:cxnLst>
              <a:rect l="l" t="t" r="r" b="b"/>
              <a:pathLst>
                <a:path w="3903662" h="3205164">
                  <a:moveTo>
                    <a:pt x="3133724" y="1558926"/>
                  </a:moveTo>
                  <a:lnTo>
                    <a:pt x="3117849" y="1559722"/>
                  </a:lnTo>
                  <a:lnTo>
                    <a:pt x="3101181" y="1562109"/>
                  </a:lnTo>
                  <a:lnTo>
                    <a:pt x="3084512" y="1566088"/>
                  </a:lnTo>
                  <a:lnTo>
                    <a:pt x="3070224" y="1570862"/>
                  </a:lnTo>
                  <a:lnTo>
                    <a:pt x="3055937" y="1578024"/>
                  </a:lnTo>
                  <a:lnTo>
                    <a:pt x="3041649" y="1586776"/>
                  </a:lnTo>
                  <a:lnTo>
                    <a:pt x="3029743" y="1595529"/>
                  </a:lnTo>
                  <a:lnTo>
                    <a:pt x="3017043" y="1605874"/>
                  </a:lnTo>
                  <a:lnTo>
                    <a:pt x="3006724" y="1617014"/>
                  </a:lnTo>
                  <a:lnTo>
                    <a:pt x="2997993" y="1629745"/>
                  </a:lnTo>
                  <a:lnTo>
                    <a:pt x="2989262" y="1643273"/>
                  </a:lnTo>
                  <a:lnTo>
                    <a:pt x="2982118" y="1656004"/>
                  </a:lnTo>
                  <a:lnTo>
                    <a:pt x="2975768" y="1671918"/>
                  </a:lnTo>
                  <a:lnTo>
                    <a:pt x="2971799" y="1687037"/>
                  </a:lnTo>
                  <a:lnTo>
                    <a:pt x="2970212" y="1702951"/>
                  </a:lnTo>
                  <a:lnTo>
                    <a:pt x="2968624" y="1718866"/>
                  </a:lnTo>
                  <a:lnTo>
                    <a:pt x="2970212" y="1735576"/>
                  </a:lnTo>
                  <a:lnTo>
                    <a:pt x="2971799" y="1750694"/>
                  </a:lnTo>
                  <a:lnTo>
                    <a:pt x="2975768" y="1766609"/>
                  </a:lnTo>
                  <a:lnTo>
                    <a:pt x="2982118" y="1781727"/>
                  </a:lnTo>
                  <a:lnTo>
                    <a:pt x="2989262" y="1796050"/>
                  </a:lnTo>
                  <a:lnTo>
                    <a:pt x="2997993" y="1808782"/>
                  </a:lnTo>
                  <a:lnTo>
                    <a:pt x="3006724" y="1820718"/>
                  </a:lnTo>
                  <a:lnTo>
                    <a:pt x="3017043" y="1833449"/>
                  </a:lnTo>
                  <a:lnTo>
                    <a:pt x="3029743" y="1843794"/>
                  </a:lnTo>
                  <a:lnTo>
                    <a:pt x="3041649" y="1852547"/>
                  </a:lnTo>
                  <a:lnTo>
                    <a:pt x="3055937" y="1859708"/>
                  </a:lnTo>
                  <a:lnTo>
                    <a:pt x="3070224" y="1866869"/>
                  </a:lnTo>
                  <a:lnTo>
                    <a:pt x="3084512" y="1872440"/>
                  </a:lnTo>
                  <a:lnTo>
                    <a:pt x="3101181" y="1876418"/>
                  </a:lnTo>
                  <a:lnTo>
                    <a:pt x="3117849" y="1879601"/>
                  </a:lnTo>
                  <a:lnTo>
                    <a:pt x="3133724" y="1879601"/>
                  </a:lnTo>
                  <a:lnTo>
                    <a:pt x="3151187" y="1879601"/>
                  </a:lnTo>
                  <a:lnTo>
                    <a:pt x="3167856" y="1876418"/>
                  </a:lnTo>
                  <a:lnTo>
                    <a:pt x="3184525" y="1872440"/>
                  </a:lnTo>
                  <a:lnTo>
                    <a:pt x="3198812" y="1866869"/>
                  </a:lnTo>
                  <a:lnTo>
                    <a:pt x="3213100" y="1859708"/>
                  </a:lnTo>
                  <a:lnTo>
                    <a:pt x="3227387" y="1852547"/>
                  </a:lnTo>
                  <a:lnTo>
                    <a:pt x="3239293" y="1843794"/>
                  </a:lnTo>
                  <a:lnTo>
                    <a:pt x="3251993" y="1833449"/>
                  </a:lnTo>
                  <a:lnTo>
                    <a:pt x="3262312" y="1820718"/>
                  </a:lnTo>
                  <a:lnTo>
                    <a:pt x="3271043" y="1808782"/>
                  </a:lnTo>
                  <a:lnTo>
                    <a:pt x="3279775" y="1796050"/>
                  </a:lnTo>
                  <a:lnTo>
                    <a:pt x="3286918" y="1781727"/>
                  </a:lnTo>
                  <a:lnTo>
                    <a:pt x="3293268" y="1766609"/>
                  </a:lnTo>
                  <a:lnTo>
                    <a:pt x="3297237" y="1750694"/>
                  </a:lnTo>
                  <a:lnTo>
                    <a:pt x="3298825" y="1735576"/>
                  </a:lnTo>
                  <a:lnTo>
                    <a:pt x="3300412" y="1718866"/>
                  </a:lnTo>
                  <a:lnTo>
                    <a:pt x="3298825" y="1702951"/>
                  </a:lnTo>
                  <a:lnTo>
                    <a:pt x="3297237" y="1687037"/>
                  </a:lnTo>
                  <a:lnTo>
                    <a:pt x="3293268" y="1671918"/>
                  </a:lnTo>
                  <a:lnTo>
                    <a:pt x="3286918" y="1656004"/>
                  </a:lnTo>
                  <a:lnTo>
                    <a:pt x="3279775" y="1643273"/>
                  </a:lnTo>
                  <a:lnTo>
                    <a:pt x="3271043" y="1629745"/>
                  </a:lnTo>
                  <a:lnTo>
                    <a:pt x="3262312" y="1617014"/>
                  </a:lnTo>
                  <a:lnTo>
                    <a:pt x="3251993" y="1605874"/>
                  </a:lnTo>
                  <a:lnTo>
                    <a:pt x="3239293" y="1595529"/>
                  </a:lnTo>
                  <a:lnTo>
                    <a:pt x="3227387" y="1586776"/>
                  </a:lnTo>
                  <a:lnTo>
                    <a:pt x="3213100" y="1578024"/>
                  </a:lnTo>
                  <a:lnTo>
                    <a:pt x="3198812" y="1570862"/>
                  </a:lnTo>
                  <a:lnTo>
                    <a:pt x="3184525" y="1566088"/>
                  </a:lnTo>
                  <a:lnTo>
                    <a:pt x="3167856" y="1562109"/>
                  </a:lnTo>
                  <a:lnTo>
                    <a:pt x="3151187" y="1559722"/>
                  </a:lnTo>
                  <a:close/>
                  <a:moveTo>
                    <a:pt x="2314179" y="1558926"/>
                  </a:moveTo>
                  <a:lnTo>
                    <a:pt x="2296675" y="1559722"/>
                  </a:lnTo>
                  <a:lnTo>
                    <a:pt x="2280762" y="1562109"/>
                  </a:lnTo>
                  <a:lnTo>
                    <a:pt x="2264848" y="1566088"/>
                  </a:lnTo>
                  <a:lnTo>
                    <a:pt x="2249731" y="1570862"/>
                  </a:lnTo>
                  <a:lnTo>
                    <a:pt x="2235409" y="1578024"/>
                  </a:lnTo>
                  <a:lnTo>
                    <a:pt x="2221883" y="1586776"/>
                  </a:lnTo>
                  <a:lnTo>
                    <a:pt x="2208357" y="1595529"/>
                  </a:lnTo>
                  <a:lnTo>
                    <a:pt x="2197218" y="1605874"/>
                  </a:lnTo>
                  <a:lnTo>
                    <a:pt x="2186079" y="1617014"/>
                  </a:lnTo>
                  <a:lnTo>
                    <a:pt x="2176531" y="1629745"/>
                  </a:lnTo>
                  <a:lnTo>
                    <a:pt x="2168574" y="1643273"/>
                  </a:lnTo>
                  <a:lnTo>
                    <a:pt x="2161413" y="1656004"/>
                  </a:lnTo>
                  <a:lnTo>
                    <a:pt x="2155844" y="1671918"/>
                  </a:lnTo>
                  <a:lnTo>
                    <a:pt x="2151866" y="1687037"/>
                  </a:lnTo>
                  <a:lnTo>
                    <a:pt x="2148683" y="1702951"/>
                  </a:lnTo>
                  <a:lnTo>
                    <a:pt x="2147887" y="1718866"/>
                  </a:lnTo>
                  <a:lnTo>
                    <a:pt x="2148683" y="1735576"/>
                  </a:lnTo>
                  <a:lnTo>
                    <a:pt x="2151866" y="1750694"/>
                  </a:lnTo>
                  <a:lnTo>
                    <a:pt x="2155844" y="1766609"/>
                  </a:lnTo>
                  <a:lnTo>
                    <a:pt x="2161413" y="1781727"/>
                  </a:lnTo>
                  <a:lnTo>
                    <a:pt x="2168574" y="1796050"/>
                  </a:lnTo>
                  <a:lnTo>
                    <a:pt x="2176531" y="1808782"/>
                  </a:lnTo>
                  <a:lnTo>
                    <a:pt x="2186079" y="1820718"/>
                  </a:lnTo>
                  <a:lnTo>
                    <a:pt x="2197218" y="1833449"/>
                  </a:lnTo>
                  <a:lnTo>
                    <a:pt x="2208357" y="1843794"/>
                  </a:lnTo>
                  <a:lnTo>
                    <a:pt x="2221883" y="1852547"/>
                  </a:lnTo>
                  <a:lnTo>
                    <a:pt x="2235409" y="1859708"/>
                  </a:lnTo>
                  <a:lnTo>
                    <a:pt x="2249731" y="1866869"/>
                  </a:lnTo>
                  <a:lnTo>
                    <a:pt x="2264848" y="1872440"/>
                  </a:lnTo>
                  <a:lnTo>
                    <a:pt x="2280762" y="1876418"/>
                  </a:lnTo>
                  <a:lnTo>
                    <a:pt x="2296675" y="1879601"/>
                  </a:lnTo>
                  <a:lnTo>
                    <a:pt x="2314179" y="1879601"/>
                  </a:lnTo>
                  <a:lnTo>
                    <a:pt x="2330888" y="1879601"/>
                  </a:lnTo>
                  <a:lnTo>
                    <a:pt x="2347597" y="1876418"/>
                  </a:lnTo>
                  <a:lnTo>
                    <a:pt x="2363510" y="1872440"/>
                  </a:lnTo>
                  <a:lnTo>
                    <a:pt x="2379423" y="1866869"/>
                  </a:lnTo>
                  <a:lnTo>
                    <a:pt x="2393745" y="1859708"/>
                  </a:lnTo>
                  <a:lnTo>
                    <a:pt x="2406475" y="1852547"/>
                  </a:lnTo>
                  <a:lnTo>
                    <a:pt x="2419205" y="1843794"/>
                  </a:lnTo>
                  <a:lnTo>
                    <a:pt x="2431140" y="1833449"/>
                  </a:lnTo>
                  <a:lnTo>
                    <a:pt x="2441484" y="1820718"/>
                  </a:lnTo>
                  <a:lnTo>
                    <a:pt x="2451827" y="1808782"/>
                  </a:lnTo>
                  <a:lnTo>
                    <a:pt x="2460580" y="1796050"/>
                  </a:lnTo>
                  <a:lnTo>
                    <a:pt x="2467740" y="1781727"/>
                  </a:lnTo>
                  <a:lnTo>
                    <a:pt x="2472514" y="1766609"/>
                  </a:lnTo>
                  <a:lnTo>
                    <a:pt x="2476493" y="1750694"/>
                  </a:lnTo>
                  <a:lnTo>
                    <a:pt x="2478880" y="1735576"/>
                  </a:lnTo>
                  <a:lnTo>
                    <a:pt x="2479675" y="1718866"/>
                  </a:lnTo>
                  <a:lnTo>
                    <a:pt x="2478880" y="1702951"/>
                  </a:lnTo>
                  <a:lnTo>
                    <a:pt x="2476493" y="1687037"/>
                  </a:lnTo>
                  <a:lnTo>
                    <a:pt x="2472514" y="1671918"/>
                  </a:lnTo>
                  <a:lnTo>
                    <a:pt x="2467740" y="1656004"/>
                  </a:lnTo>
                  <a:lnTo>
                    <a:pt x="2460580" y="1643273"/>
                  </a:lnTo>
                  <a:lnTo>
                    <a:pt x="2451827" y="1629745"/>
                  </a:lnTo>
                  <a:lnTo>
                    <a:pt x="2441484" y="1617014"/>
                  </a:lnTo>
                  <a:lnTo>
                    <a:pt x="2431140" y="1605874"/>
                  </a:lnTo>
                  <a:lnTo>
                    <a:pt x="2419205" y="1595529"/>
                  </a:lnTo>
                  <a:lnTo>
                    <a:pt x="2406475" y="1586776"/>
                  </a:lnTo>
                  <a:lnTo>
                    <a:pt x="2393745" y="1578024"/>
                  </a:lnTo>
                  <a:lnTo>
                    <a:pt x="2379423" y="1570862"/>
                  </a:lnTo>
                  <a:lnTo>
                    <a:pt x="2363510" y="1566088"/>
                  </a:lnTo>
                  <a:lnTo>
                    <a:pt x="2347597" y="1562109"/>
                  </a:lnTo>
                  <a:lnTo>
                    <a:pt x="2330888" y="1559722"/>
                  </a:lnTo>
                  <a:close/>
                  <a:moveTo>
                    <a:pt x="2694781" y="1073151"/>
                  </a:moveTo>
                  <a:lnTo>
                    <a:pt x="2725737" y="1073151"/>
                  </a:lnTo>
                  <a:lnTo>
                    <a:pt x="2755106" y="1073151"/>
                  </a:lnTo>
                  <a:lnTo>
                    <a:pt x="2786062" y="1074739"/>
                  </a:lnTo>
                  <a:lnTo>
                    <a:pt x="2816224" y="1076326"/>
                  </a:lnTo>
                  <a:lnTo>
                    <a:pt x="2845593" y="1078708"/>
                  </a:lnTo>
                  <a:lnTo>
                    <a:pt x="2874962" y="1081883"/>
                  </a:lnTo>
                  <a:lnTo>
                    <a:pt x="2905124" y="1085058"/>
                  </a:lnTo>
                  <a:lnTo>
                    <a:pt x="2933699" y="1089026"/>
                  </a:lnTo>
                  <a:lnTo>
                    <a:pt x="2962274" y="1092995"/>
                  </a:lnTo>
                  <a:lnTo>
                    <a:pt x="2990849" y="1099345"/>
                  </a:lnTo>
                  <a:lnTo>
                    <a:pt x="3020218" y="1104108"/>
                  </a:lnTo>
                  <a:lnTo>
                    <a:pt x="3074987" y="1117601"/>
                  </a:lnTo>
                  <a:lnTo>
                    <a:pt x="3130550" y="1132683"/>
                  </a:lnTo>
                  <a:lnTo>
                    <a:pt x="3183731" y="1150145"/>
                  </a:lnTo>
                  <a:lnTo>
                    <a:pt x="3236118" y="1170783"/>
                  </a:lnTo>
                  <a:lnTo>
                    <a:pt x="3287712" y="1192214"/>
                  </a:lnTo>
                  <a:lnTo>
                    <a:pt x="3336925" y="1216026"/>
                  </a:lnTo>
                  <a:lnTo>
                    <a:pt x="3383756" y="1241426"/>
                  </a:lnTo>
                  <a:lnTo>
                    <a:pt x="3429793" y="1269208"/>
                  </a:lnTo>
                  <a:lnTo>
                    <a:pt x="3475037" y="1297783"/>
                  </a:lnTo>
                  <a:lnTo>
                    <a:pt x="3517106" y="1329533"/>
                  </a:lnTo>
                  <a:lnTo>
                    <a:pt x="3558381" y="1361283"/>
                  </a:lnTo>
                  <a:lnTo>
                    <a:pt x="3597275" y="1396208"/>
                  </a:lnTo>
                  <a:lnTo>
                    <a:pt x="3616325" y="1413670"/>
                  </a:lnTo>
                  <a:lnTo>
                    <a:pt x="3633787" y="1432720"/>
                  </a:lnTo>
                  <a:lnTo>
                    <a:pt x="3652837" y="1450976"/>
                  </a:lnTo>
                  <a:lnTo>
                    <a:pt x="3670300" y="1469233"/>
                  </a:lnTo>
                  <a:lnTo>
                    <a:pt x="3686175" y="1489076"/>
                  </a:lnTo>
                  <a:lnTo>
                    <a:pt x="3702843" y="1508126"/>
                  </a:lnTo>
                  <a:lnTo>
                    <a:pt x="3717925" y="1527970"/>
                  </a:lnTo>
                  <a:lnTo>
                    <a:pt x="3732212" y="1548608"/>
                  </a:lnTo>
                  <a:lnTo>
                    <a:pt x="3748087" y="1568451"/>
                  </a:lnTo>
                  <a:lnTo>
                    <a:pt x="3761581" y="1589089"/>
                  </a:lnTo>
                  <a:lnTo>
                    <a:pt x="3774281" y="1609726"/>
                  </a:lnTo>
                  <a:lnTo>
                    <a:pt x="3787775" y="1631158"/>
                  </a:lnTo>
                  <a:lnTo>
                    <a:pt x="3798887" y="1652589"/>
                  </a:lnTo>
                  <a:lnTo>
                    <a:pt x="3811587" y="1675608"/>
                  </a:lnTo>
                  <a:lnTo>
                    <a:pt x="3821906" y="1697832"/>
                  </a:lnTo>
                  <a:lnTo>
                    <a:pt x="3832225" y="1720851"/>
                  </a:lnTo>
                  <a:lnTo>
                    <a:pt x="3840956" y="1743076"/>
                  </a:lnTo>
                  <a:lnTo>
                    <a:pt x="3850481" y="1765301"/>
                  </a:lnTo>
                  <a:lnTo>
                    <a:pt x="3858418" y="1789114"/>
                  </a:lnTo>
                  <a:lnTo>
                    <a:pt x="3867150" y="1812926"/>
                  </a:lnTo>
                  <a:lnTo>
                    <a:pt x="3872706" y="1836739"/>
                  </a:lnTo>
                  <a:lnTo>
                    <a:pt x="3879056" y="1859757"/>
                  </a:lnTo>
                  <a:lnTo>
                    <a:pt x="3885406" y="1884364"/>
                  </a:lnTo>
                  <a:lnTo>
                    <a:pt x="3890168" y="1908970"/>
                  </a:lnTo>
                  <a:lnTo>
                    <a:pt x="3894137" y="1933576"/>
                  </a:lnTo>
                  <a:lnTo>
                    <a:pt x="3897312" y="1958182"/>
                  </a:lnTo>
                  <a:lnTo>
                    <a:pt x="3899693" y="1982789"/>
                  </a:lnTo>
                  <a:lnTo>
                    <a:pt x="3902075" y="2008983"/>
                  </a:lnTo>
                  <a:lnTo>
                    <a:pt x="3902868" y="2033589"/>
                  </a:lnTo>
                  <a:lnTo>
                    <a:pt x="3903662" y="2058989"/>
                  </a:lnTo>
                  <a:lnTo>
                    <a:pt x="3902868" y="2088357"/>
                  </a:lnTo>
                  <a:lnTo>
                    <a:pt x="3902075" y="2118520"/>
                  </a:lnTo>
                  <a:lnTo>
                    <a:pt x="3898900" y="2147889"/>
                  </a:lnTo>
                  <a:lnTo>
                    <a:pt x="3895725" y="2176464"/>
                  </a:lnTo>
                  <a:lnTo>
                    <a:pt x="3890168" y="2205833"/>
                  </a:lnTo>
                  <a:lnTo>
                    <a:pt x="3885406" y="2234407"/>
                  </a:lnTo>
                  <a:lnTo>
                    <a:pt x="3878262" y="2262983"/>
                  </a:lnTo>
                  <a:lnTo>
                    <a:pt x="3871118" y="2290764"/>
                  </a:lnTo>
                  <a:lnTo>
                    <a:pt x="3862387" y="2318545"/>
                  </a:lnTo>
                  <a:lnTo>
                    <a:pt x="3852862" y="2346326"/>
                  </a:lnTo>
                  <a:lnTo>
                    <a:pt x="3842543" y="2372520"/>
                  </a:lnTo>
                  <a:lnTo>
                    <a:pt x="3830637" y="2399507"/>
                  </a:lnTo>
                  <a:lnTo>
                    <a:pt x="3819525" y="2425701"/>
                  </a:lnTo>
                  <a:lnTo>
                    <a:pt x="3806031" y="2451895"/>
                  </a:lnTo>
                  <a:lnTo>
                    <a:pt x="3791743" y="2477295"/>
                  </a:lnTo>
                  <a:lnTo>
                    <a:pt x="3777456" y="2502695"/>
                  </a:lnTo>
                  <a:lnTo>
                    <a:pt x="3762375" y="2527301"/>
                  </a:lnTo>
                  <a:lnTo>
                    <a:pt x="3745706" y="2551908"/>
                  </a:lnTo>
                  <a:lnTo>
                    <a:pt x="3728243" y="2575720"/>
                  </a:lnTo>
                  <a:lnTo>
                    <a:pt x="3710781" y="2599533"/>
                  </a:lnTo>
                  <a:lnTo>
                    <a:pt x="3692525" y="2621758"/>
                  </a:lnTo>
                  <a:lnTo>
                    <a:pt x="3672681" y="2643983"/>
                  </a:lnTo>
                  <a:lnTo>
                    <a:pt x="3652837" y="2667001"/>
                  </a:lnTo>
                  <a:lnTo>
                    <a:pt x="3632200" y="2688433"/>
                  </a:lnTo>
                  <a:lnTo>
                    <a:pt x="3610768" y="2709864"/>
                  </a:lnTo>
                  <a:lnTo>
                    <a:pt x="3587750" y="2730501"/>
                  </a:lnTo>
                  <a:lnTo>
                    <a:pt x="3565525" y="2749551"/>
                  </a:lnTo>
                  <a:lnTo>
                    <a:pt x="3541712" y="2769395"/>
                  </a:lnTo>
                  <a:lnTo>
                    <a:pt x="3517106" y="2789239"/>
                  </a:lnTo>
                  <a:lnTo>
                    <a:pt x="3492500" y="2806701"/>
                  </a:lnTo>
                  <a:lnTo>
                    <a:pt x="3467100" y="2824958"/>
                  </a:lnTo>
                  <a:lnTo>
                    <a:pt x="3441700" y="2842420"/>
                  </a:lnTo>
                  <a:lnTo>
                    <a:pt x="3429793" y="2847976"/>
                  </a:lnTo>
                  <a:lnTo>
                    <a:pt x="3544093" y="3205164"/>
                  </a:lnTo>
                  <a:lnTo>
                    <a:pt x="3118643" y="2987677"/>
                  </a:lnTo>
                  <a:lnTo>
                    <a:pt x="3098006" y="2994027"/>
                  </a:lnTo>
                  <a:lnTo>
                    <a:pt x="3053556" y="3005139"/>
                  </a:lnTo>
                  <a:lnTo>
                    <a:pt x="3008312" y="3015458"/>
                  </a:lnTo>
                  <a:lnTo>
                    <a:pt x="2963862" y="3024983"/>
                  </a:lnTo>
                  <a:lnTo>
                    <a:pt x="2916237" y="3032127"/>
                  </a:lnTo>
                  <a:lnTo>
                    <a:pt x="2870199" y="3036889"/>
                  </a:lnTo>
                  <a:lnTo>
                    <a:pt x="2821781" y="3040858"/>
                  </a:lnTo>
                  <a:lnTo>
                    <a:pt x="2774156" y="3043239"/>
                  </a:lnTo>
                  <a:lnTo>
                    <a:pt x="2725737" y="3044033"/>
                  </a:lnTo>
                  <a:lnTo>
                    <a:pt x="2694781" y="3044033"/>
                  </a:lnTo>
                  <a:lnTo>
                    <a:pt x="2665412" y="3043239"/>
                  </a:lnTo>
                  <a:lnTo>
                    <a:pt x="2634456" y="3040858"/>
                  </a:lnTo>
                  <a:lnTo>
                    <a:pt x="2604293" y="3039270"/>
                  </a:lnTo>
                  <a:lnTo>
                    <a:pt x="2574924" y="3036095"/>
                  </a:lnTo>
                  <a:lnTo>
                    <a:pt x="2546349" y="3032920"/>
                  </a:lnTo>
                  <a:lnTo>
                    <a:pt x="2516187" y="3028951"/>
                  </a:lnTo>
                  <a:lnTo>
                    <a:pt x="2487612" y="3024983"/>
                  </a:lnTo>
                  <a:lnTo>
                    <a:pt x="2459037" y="3019427"/>
                  </a:lnTo>
                  <a:lnTo>
                    <a:pt x="2431256" y="3013077"/>
                  </a:lnTo>
                  <a:lnTo>
                    <a:pt x="2374899" y="3000377"/>
                  </a:lnTo>
                  <a:lnTo>
                    <a:pt x="2320924" y="2984501"/>
                  </a:lnTo>
                  <a:lnTo>
                    <a:pt x="2266156" y="2967039"/>
                  </a:lnTo>
                  <a:lnTo>
                    <a:pt x="2215356" y="2946401"/>
                  </a:lnTo>
                  <a:lnTo>
                    <a:pt x="2163762" y="2924970"/>
                  </a:lnTo>
                  <a:lnTo>
                    <a:pt x="2114549" y="2901951"/>
                  </a:lnTo>
                  <a:lnTo>
                    <a:pt x="2066131" y="2875758"/>
                  </a:lnTo>
                  <a:lnTo>
                    <a:pt x="2020093" y="2847976"/>
                  </a:lnTo>
                  <a:lnTo>
                    <a:pt x="1976437" y="2819401"/>
                  </a:lnTo>
                  <a:lnTo>
                    <a:pt x="1932781" y="2789239"/>
                  </a:lnTo>
                  <a:lnTo>
                    <a:pt x="1892299" y="2755901"/>
                  </a:lnTo>
                  <a:lnTo>
                    <a:pt x="1853406" y="2720976"/>
                  </a:lnTo>
                  <a:lnTo>
                    <a:pt x="1834356" y="2703514"/>
                  </a:lnTo>
                  <a:lnTo>
                    <a:pt x="1816099" y="2685258"/>
                  </a:lnTo>
                  <a:lnTo>
                    <a:pt x="1798637" y="2667001"/>
                  </a:lnTo>
                  <a:lnTo>
                    <a:pt x="1781174" y="2648745"/>
                  </a:lnTo>
                  <a:lnTo>
                    <a:pt x="1763712" y="2628901"/>
                  </a:lnTo>
                  <a:lnTo>
                    <a:pt x="1748631" y="2609058"/>
                  </a:lnTo>
                  <a:lnTo>
                    <a:pt x="1731962" y="2590008"/>
                  </a:lnTo>
                  <a:lnTo>
                    <a:pt x="1717674" y="2569370"/>
                  </a:lnTo>
                  <a:lnTo>
                    <a:pt x="1703387" y="2548733"/>
                  </a:lnTo>
                  <a:lnTo>
                    <a:pt x="1689099" y="2528095"/>
                  </a:lnTo>
                  <a:lnTo>
                    <a:pt x="1675606" y="2508251"/>
                  </a:lnTo>
                  <a:lnTo>
                    <a:pt x="1663699" y="2486026"/>
                  </a:lnTo>
                  <a:lnTo>
                    <a:pt x="1650999" y="2464595"/>
                  </a:lnTo>
                  <a:lnTo>
                    <a:pt x="1639887" y="2442370"/>
                  </a:lnTo>
                  <a:lnTo>
                    <a:pt x="1628774" y="2420145"/>
                  </a:lnTo>
                  <a:lnTo>
                    <a:pt x="1618456" y="2397126"/>
                  </a:lnTo>
                  <a:lnTo>
                    <a:pt x="1608931" y="2374901"/>
                  </a:lnTo>
                  <a:lnTo>
                    <a:pt x="1600199" y="2351883"/>
                  </a:lnTo>
                  <a:lnTo>
                    <a:pt x="1591468" y="2328864"/>
                  </a:lnTo>
                  <a:lnTo>
                    <a:pt x="1584324" y="2305051"/>
                  </a:lnTo>
                  <a:lnTo>
                    <a:pt x="1577181" y="2281239"/>
                  </a:lnTo>
                  <a:lnTo>
                    <a:pt x="1570831" y="2257426"/>
                  </a:lnTo>
                  <a:lnTo>
                    <a:pt x="1565274" y="2232820"/>
                  </a:lnTo>
                  <a:lnTo>
                    <a:pt x="1560512" y="2208214"/>
                  </a:lnTo>
                  <a:lnTo>
                    <a:pt x="1556543" y="2183607"/>
                  </a:lnTo>
                  <a:lnTo>
                    <a:pt x="1552574" y="2159001"/>
                  </a:lnTo>
                  <a:lnTo>
                    <a:pt x="1550987" y="2134395"/>
                  </a:lnTo>
                  <a:lnTo>
                    <a:pt x="1548606" y="2108995"/>
                  </a:lnTo>
                  <a:lnTo>
                    <a:pt x="1547812" y="2084389"/>
                  </a:lnTo>
                  <a:lnTo>
                    <a:pt x="1546224" y="2058989"/>
                  </a:lnTo>
                  <a:lnTo>
                    <a:pt x="1547812" y="2033589"/>
                  </a:lnTo>
                  <a:lnTo>
                    <a:pt x="1548606" y="2008983"/>
                  </a:lnTo>
                  <a:lnTo>
                    <a:pt x="1550987" y="1982789"/>
                  </a:lnTo>
                  <a:lnTo>
                    <a:pt x="1552574" y="1958182"/>
                  </a:lnTo>
                  <a:lnTo>
                    <a:pt x="1556543" y="1933576"/>
                  </a:lnTo>
                  <a:lnTo>
                    <a:pt x="1560512" y="1908970"/>
                  </a:lnTo>
                  <a:lnTo>
                    <a:pt x="1565274" y="1884364"/>
                  </a:lnTo>
                  <a:lnTo>
                    <a:pt x="1570831" y="1859757"/>
                  </a:lnTo>
                  <a:lnTo>
                    <a:pt x="1577181" y="1836739"/>
                  </a:lnTo>
                  <a:lnTo>
                    <a:pt x="1584324" y="1812926"/>
                  </a:lnTo>
                  <a:lnTo>
                    <a:pt x="1591468" y="1789114"/>
                  </a:lnTo>
                  <a:lnTo>
                    <a:pt x="1600199" y="1765301"/>
                  </a:lnTo>
                  <a:lnTo>
                    <a:pt x="1608931" y="1743076"/>
                  </a:lnTo>
                  <a:lnTo>
                    <a:pt x="1618456" y="1720851"/>
                  </a:lnTo>
                  <a:lnTo>
                    <a:pt x="1628774" y="1697832"/>
                  </a:lnTo>
                  <a:lnTo>
                    <a:pt x="1639887" y="1675608"/>
                  </a:lnTo>
                  <a:lnTo>
                    <a:pt x="1650999" y="1652589"/>
                  </a:lnTo>
                  <a:lnTo>
                    <a:pt x="1663699" y="1631158"/>
                  </a:lnTo>
                  <a:lnTo>
                    <a:pt x="1675606" y="1609726"/>
                  </a:lnTo>
                  <a:lnTo>
                    <a:pt x="1689099" y="1589089"/>
                  </a:lnTo>
                  <a:lnTo>
                    <a:pt x="1703387" y="1568451"/>
                  </a:lnTo>
                  <a:lnTo>
                    <a:pt x="1717674" y="1548608"/>
                  </a:lnTo>
                  <a:lnTo>
                    <a:pt x="1731962" y="1527970"/>
                  </a:lnTo>
                  <a:lnTo>
                    <a:pt x="1748631" y="1508126"/>
                  </a:lnTo>
                  <a:lnTo>
                    <a:pt x="1763712" y="1489076"/>
                  </a:lnTo>
                  <a:lnTo>
                    <a:pt x="1781174" y="1469233"/>
                  </a:lnTo>
                  <a:lnTo>
                    <a:pt x="1798637" y="1450976"/>
                  </a:lnTo>
                  <a:lnTo>
                    <a:pt x="1816099" y="1432720"/>
                  </a:lnTo>
                  <a:lnTo>
                    <a:pt x="1834356" y="1413670"/>
                  </a:lnTo>
                  <a:lnTo>
                    <a:pt x="1853406" y="1396208"/>
                  </a:lnTo>
                  <a:lnTo>
                    <a:pt x="1892299" y="1361283"/>
                  </a:lnTo>
                  <a:lnTo>
                    <a:pt x="1932781" y="1329533"/>
                  </a:lnTo>
                  <a:lnTo>
                    <a:pt x="1976437" y="1297783"/>
                  </a:lnTo>
                  <a:lnTo>
                    <a:pt x="2020093" y="1269208"/>
                  </a:lnTo>
                  <a:lnTo>
                    <a:pt x="2066131" y="1241426"/>
                  </a:lnTo>
                  <a:lnTo>
                    <a:pt x="2114549" y="1216026"/>
                  </a:lnTo>
                  <a:lnTo>
                    <a:pt x="2163762" y="1192214"/>
                  </a:lnTo>
                  <a:lnTo>
                    <a:pt x="2215356" y="1170783"/>
                  </a:lnTo>
                  <a:lnTo>
                    <a:pt x="2266156" y="1150145"/>
                  </a:lnTo>
                  <a:lnTo>
                    <a:pt x="2320924" y="1132683"/>
                  </a:lnTo>
                  <a:lnTo>
                    <a:pt x="2374899" y="1117601"/>
                  </a:lnTo>
                  <a:lnTo>
                    <a:pt x="2431256" y="1104108"/>
                  </a:lnTo>
                  <a:lnTo>
                    <a:pt x="2459037" y="1099345"/>
                  </a:lnTo>
                  <a:lnTo>
                    <a:pt x="2487612" y="1092995"/>
                  </a:lnTo>
                  <a:lnTo>
                    <a:pt x="2516187" y="1089026"/>
                  </a:lnTo>
                  <a:lnTo>
                    <a:pt x="2546349" y="1085058"/>
                  </a:lnTo>
                  <a:lnTo>
                    <a:pt x="2574924" y="1081883"/>
                  </a:lnTo>
                  <a:lnTo>
                    <a:pt x="2604293" y="1078708"/>
                  </a:lnTo>
                  <a:lnTo>
                    <a:pt x="2634456" y="1076326"/>
                  </a:lnTo>
                  <a:lnTo>
                    <a:pt x="2665412" y="1074739"/>
                  </a:lnTo>
                  <a:close/>
                  <a:moveTo>
                    <a:pt x="1880393" y="574675"/>
                  </a:moveTo>
                  <a:lnTo>
                    <a:pt x="1859756" y="575469"/>
                  </a:lnTo>
                  <a:lnTo>
                    <a:pt x="1839912" y="578644"/>
                  </a:lnTo>
                  <a:lnTo>
                    <a:pt x="1821656" y="582613"/>
                  </a:lnTo>
                  <a:lnTo>
                    <a:pt x="1803400" y="589757"/>
                  </a:lnTo>
                  <a:lnTo>
                    <a:pt x="1785937" y="596900"/>
                  </a:lnTo>
                  <a:lnTo>
                    <a:pt x="1770062" y="607219"/>
                  </a:lnTo>
                  <a:lnTo>
                    <a:pt x="1754981" y="617538"/>
                  </a:lnTo>
                  <a:lnTo>
                    <a:pt x="1740693" y="629444"/>
                  </a:lnTo>
                  <a:lnTo>
                    <a:pt x="1727993" y="642938"/>
                  </a:lnTo>
                  <a:lnTo>
                    <a:pt x="1716881" y="658813"/>
                  </a:lnTo>
                  <a:lnTo>
                    <a:pt x="1708150" y="673894"/>
                  </a:lnTo>
                  <a:lnTo>
                    <a:pt x="1699418" y="690563"/>
                  </a:lnTo>
                  <a:lnTo>
                    <a:pt x="1692275" y="708025"/>
                  </a:lnTo>
                  <a:lnTo>
                    <a:pt x="1687512" y="726282"/>
                  </a:lnTo>
                  <a:lnTo>
                    <a:pt x="1685131" y="744538"/>
                  </a:lnTo>
                  <a:lnTo>
                    <a:pt x="1684337" y="764382"/>
                  </a:lnTo>
                  <a:lnTo>
                    <a:pt x="1685131" y="783432"/>
                  </a:lnTo>
                  <a:lnTo>
                    <a:pt x="1687512" y="801688"/>
                  </a:lnTo>
                  <a:lnTo>
                    <a:pt x="1692275" y="820738"/>
                  </a:lnTo>
                  <a:lnTo>
                    <a:pt x="1699418" y="838201"/>
                  </a:lnTo>
                  <a:lnTo>
                    <a:pt x="1708150" y="854076"/>
                  </a:lnTo>
                  <a:lnTo>
                    <a:pt x="1716881" y="869951"/>
                  </a:lnTo>
                  <a:lnTo>
                    <a:pt x="1727993" y="885032"/>
                  </a:lnTo>
                  <a:lnTo>
                    <a:pt x="1740693" y="898526"/>
                  </a:lnTo>
                  <a:lnTo>
                    <a:pt x="1754981" y="910432"/>
                  </a:lnTo>
                  <a:lnTo>
                    <a:pt x="1770062" y="920751"/>
                  </a:lnTo>
                  <a:lnTo>
                    <a:pt x="1785937" y="931069"/>
                  </a:lnTo>
                  <a:lnTo>
                    <a:pt x="1803400" y="939801"/>
                  </a:lnTo>
                  <a:lnTo>
                    <a:pt x="1821656" y="945357"/>
                  </a:lnTo>
                  <a:lnTo>
                    <a:pt x="1839912" y="949326"/>
                  </a:lnTo>
                  <a:lnTo>
                    <a:pt x="1859756" y="952501"/>
                  </a:lnTo>
                  <a:lnTo>
                    <a:pt x="1880393" y="954088"/>
                  </a:lnTo>
                  <a:lnTo>
                    <a:pt x="1899443" y="952501"/>
                  </a:lnTo>
                  <a:lnTo>
                    <a:pt x="1919287" y="949326"/>
                  </a:lnTo>
                  <a:lnTo>
                    <a:pt x="1937543" y="945357"/>
                  </a:lnTo>
                  <a:lnTo>
                    <a:pt x="1955800" y="939801"/>
                  </a:lnTo>
                  <a:lnTo>
                    <a:pt x="1973262" y="931069"/>
                  </a:lnTo>
                  <a:lnTo>
                    <a:pt x="1988343" y="920751"/>
                  </a:lnTo>
                  <a:lnTo>
                    <a:pt x="2004218" y="910432"/>
                  </a:lnTo>
                  <a:lnTo>
                    <a:pt x="2018506" y="898526"/>
                  </a:lnTo>
                  <a:lnTo>
                    <a:pt x="2030412" y="885032"/>
                  </a:lnTo>
                  <a:lnTo>
                    <a:pt x="2042318" y="869951"/>
                  </a:lnTo>
                  <a:lnTo>
                    <a:pt x="2051050" y="854076"/>
                  </a:lnTo>
                  <a:lnTo>
                    <a:pt x="2059781" y="838201"/>
                  </a:lnTo>
                  <a:lnTo>
                    <a:pt x="2066925" y="820738"/>
                  </a:lnTo>
                  <a:lnTo>
                    <a:pt x="2071687" y="801688"/>
                  </a:lnTo>
                  <a:lnTo>
                    <a:pt x="2074068" y="783432"/>
                  </a:lnTo>
                  <a:lnTo>
                    <a:pt x="2074862" y="764382"/>
                  </a:lnTo>
                  <a:lnTo>
                    <a:pt x="2074068" y="744538"/>
                  </a:lnTo>
                  <a:lnTo>
                    <a:pt x="2071687" y="726282"/>
                  </a:lnTo>
                  <a:lnTo>
                    <a:pt x="2066925" y="708025"/>
                  </a:lnTo>
                  <a:lnTo>
                    <a:pt x="2059781" y="690563"/>
                  </a:lnTo>
                  <a:lnTo>
                    <a:pt x="2051050" y="673894"/>
                  </a:lnTo>
                  <a:lnTo>
                    <a:pt x="2042318" y="658813"/>
                  </a:lnTo>
                  <a:lnTo>
                    <a:pt x="2030412" y="642938"/>
                  </a:lnTo>
                  <a:lnTo>
                    <a:pt x="2018506" y="629444"/>
                  </a:lnTo>
                  <a:lnTo>
                    <a:pt x="2004218" y="617538"/>
                  </a:lnTo>
                  <a:lnTo>
                    <a:pt x="1988343" y="607219"/>
                  </a:lnTo>
                  <a:lnTo>
                    <a:pt x="1973262" y="596900"/>
                  </a:lnTo>
                  <a:lnTo>
                    <a:pt x="1955800" y="589757"/>
                  </a:lnTo>
                  <a:lnTo>
                    <a:pt x="1937543" y="582613"/>
                  </a:lnTo>
                  <a:lnTo>
                    <a:pt x="1919287" y="578644"/>
                  </a:lnTo>
                  <a:lnTo>
                    <a:pt x="1899443" y="575469"/>
                  </a:lnTo>
                  <a:close/>
                  <a:moveTo>
                    <a:pt x="908446" y="574675"/>
                  </a:moveTo>
                  <a:lnTo>
                    <a:pt x="887767" y="575469"/>
                  </a:lnTo>
                  <a:lnTo>
                    <a:pt x="868678" y="578644"/>
                  </a:lnTo>
                  <a:lnTo>
                    <a:pt x="850385" y="582613"/>
                  </a:lnTo>
                  <a:lnTo>
                    <a:pt x="831296" y="589757"/>
                  </a:lnTo>
                  <a:lnTo>
                    <a:pt x="815389" y="596900"/>
                  </a:lnTo>
                  <a:lnTo>
                    <a:pt x="798686" y="607219"/>
                  </a:lnTo>
                  <a:lnTo>
                    <a:pt x="783574" y="617538"/>
                  </a:lnTo>
                  <a:lnTo>
                    <a:pt x="770053" y="629444"/>
                  </a:lnTo>
                  <a:lnTo>
                    <a:pt x="756532" y="642938"/>
                  </a:lnTo>
                  <a:lnTo>
                    <a:pt x="745397" y="658813"/>
                  </a:lnTo>
                  <a:lnTo>
                    <a:pt x="735853" y="673894"/>
                  </a:lnTo>
                  <a:lnTo>
                    <a:pt x="727899" y="690563"/>
                  </a:lnTo>
                  <a:lnTo>
                    <a:pt x="720741" y="708025"/>
                  </a:lnTo>
                  <a:lnTo>
                    <a:pt x="716764" y="726282"/>
                  </a:lnTo>
                  <a:lnTo>
                    <a:pt x="713583" y="744538"/>
                  </a:lnTo>
                  <a:lnTo>
                    <a:pt x="712787" y="764382"/>
                  </a:lnTo>
                  <a:lnTo>
                    <a:pt x="713583" y="783432"/>
                  </a:lnTo>
                  <a:lnTo>
                    <a:pt x="716764" y="801688"/>
                  </a:lnTo>
                  <a:lnTo>
                    <a:pt x="720741" y="820738"/>
                  </a:lnTo>
                  <a:lnTo>
                    <a:pt x="727899" y="838201"/>
                  </a:lnTo>
                  <a:lnTo>
                    <a:pt x="735853" y="854076"/>
                  </a:lnTo>
                  <a:lnTo>
                    <a:pt x="745397" y="869951"/>
                  </a:lnTo>
                  <a:lnTo>
                    <a:pt x="756532" y="885032"/>
                  </a:lnTo>
                  <a:lnTo>
                    <a:pt x="770053" y="898526"/>
                  </a:lnTo>
                  <a:lnTo>
                    <a:pt x="783574" y="910432"/>
                  </a:lnTo>
                  <a:lnTo>
                    <a:pt x="798686" y="920751"/>
                  </a:lnTo>
                  <a:lnTo>
                    <a:pt x="815389" y="931069"/>
                  </a:lnTo>
                  <a:lnTo>
                    <a:pt x="831296" y="939801"/>
                  </a:lnTo>
                  <a:lnTo>
                    <a:pt x="850385" y="945357"/>
                  </a:lnTo>
                  <a:lnTo>
                    <a:pt x="868678" y="949326"/>
                  </a:lnTo>
                  <a:lnTo>
                    <a:pt x="887767" y="952501"/>
                  </a:lnTo>
                  <a:lnTo>
                    <a:pt x="908446" y="954088"/>
                  </a:lnTo>
                  <a:lnTo>
                    <a:pt x="928330" y="952501"/>
                  </a:lnTo>
                  <a:lnTo>
                    <a:pt x="947419" y="949326"/>
                  </a:lnTo>
                  <a:lnTo>
                    <a:pt x="967303" y="945357"/>
                  </a:lnTo>
                  <a:lnTo>
                    <a:pt x="984801" y="939801"/>
                  </a:lnTo>
                  <a:lnTo>
                    <a:pt x="1002299" y="931069"/>
                  </a:lnTo>
                  <a:lnTo>
                    <a:pt x="1018206" y="920751"/>
                  </a:lnTo>
                  <a:lnTo>
                    <a:pt x="1033318" y="910432"/>
                  </a:lnTo>
                  <a:lnTo>
                    <a:pt x="1047634" y="898526"/>
                  </a:lnTo>
                  <a:lnTo>
                    <a:pt x="1059565" y="885032"/>
                  </a:lnTo>
                  <a:lnTo>
                    <a:pt x="1070700" y="869951"/>
                  </a:lnTo>
                  <a:lnTo>
                    <a:pt x="1081039" y="854076"/>
                  </a:lnTo>
                  <a:lnTo>
                    <a:pt x="1089788" y="838201"/>
                  </a:lnTo>
                  <a:lnTo>
                    <a:pt x="1095356" y="820738"/>
                  </a:lnTo>
                  <a:lnTo>
                    <a:pt x="1100923" y="801688"/>
                  </a:lnTo>
                  <a:lnTo>
                    <a:pt x="1104105" y="783432"/>
                  </a:lnTo>
                  <a:lnTo>
                    <a:pt x="1104900" y="764382"/>
                  </a:lnTo>
                  <a:lnTo>
                    <a:pt x="1104105" y="744538"/>
                  </a:lnTo>
                  <a:lnTo>
                    <a:pt x="1100923" y="726282"/>
                  </a:lnTo>
                  <a:lnTo>
                    <a:pt x="1095356" y="708025"/>
                  </a:lnTo>
                  <a:lnTo>
                    <a:pt x="1089788" y="690563"/>
                  </a:lnTo>
                  <a:lnTo>
                    <a:pt x="1081039" y="673894"/>
                  </a:lnTo>
                  <a:lnTo>
                    <a:pt x="1070700" y="658813"/>
                  </a:lnTo>
                  <a:lnTo>
                    <a:pt x="1059565" y="642938"/>
                  </a:lnTo>
                  <a:lnTo>
                    <a:pt x="1047634" y="629444"/>
                  </a:lnTo>
                  <a:lnTo>
                    <a:pt x="1033318" y="617538"/>
                  </a:lnTo>
                  <a:lnTo>
                    <a:pt x="1018206" y="607219"/>
                  </a:lnTo>
                  <a:lnTo>
                    <a:pt x="1002299" y="596900"/>
                  </a:lnTo>
                  <a:lnTo>
                    <a:pt x="984801" y="589757"/>
                  </a:lnTo>
                  <a:lnTo>
                    <a:pt x="967303" y="582613"/>
                  </a:lnTo>
                  <a:lnTo>
                    <a:pt x="947419" y="578644"/>
                  </a:lnTo>
                  <a:lnTo>
                    <a:pt x="928330" y="575469"/>
                  </a:lnTo>
                  <a:close/>
                  <a:moveTo>
                    <a:pt x="1394220" y="0"/>
                  </a:moveTo>
                  <a:lnTo>
                    <a:pt x="1427548" y="0"/>
                  </a:lnTo>
                  <a:lnTo>
                    <a:pt x="1460083" y="794"/>
                  </a:lnTo>
                  <a:lnTo>
                    <a:pt x="1491823" y="3174"/>
                  </a:lnTo>
                  <a:lnTo>
                    <a:pt x="1523564" y="4761"/>
                  </a:lnTo>
                  <a:lnTo>
                    <a:pt x="1587046" y="11109"/>
                  </a:lnTo>
                  <a:lnTo>
                    <a:pt x="1649735" y="19838"/>
                  </a:lnTo>
                  <a:lnTo>
                    <a:pt x="1710836" y="30947"/>
                  </a:lnTo>
                  <a:lnTo>
                    <a:pt x="1771937" y="42849"/>
                  </a:lnTo>
                  <a:lnTo>
                    <a:pt x="1831451" y="58719"/>
                  </a:lnTo>
                  <a:lnTo>
                    <a:pt x="1889379" y="76176"/>
                  </a:lnTo>
                  <a:lnTo>
                    <a:pt x="1946512" y="95220"/>
                  </a:lnTo>
                  <a:lnTo>
                    <a:pt x="2002059" y="116645"/>
                  </a:lnTo>
                  <a:lnTo>
                    <a:pt x="2056812" y="140450"/>
                  </a:lnTo>
                  <a:lnTo>
                    <a:pt x="2109978" y="165048"/>
                  </a:lnTo>
                  <a:lnTo>
                    <a:pt x="2160763" y="192821"/>
                  </a:lnTo>
                  <a:lnTo>
                    <a:pt x="2211549" y="221387"/>
                  </a:lnTo>
                  <a:lnTo>
                    <a:pt x="2259160" y="252333"/>
                  </a:lnTo>
                  <a:lnTo>
                    <a:pt x="2306772" y="284073"/>
                  </a:lnTo>
                  <a:lnTo>
                    <a:pt x="2352002" y="318987"/>
                  </a:lnTo>
                  <a:lnTo>
                    <a:pt x="2394853" y="353901"/>
                  </a:lnTo>
                  <a:lnTo>
                    <a:pt x="2436116" y="390402"/>
                  </a:lnTo>
                  <a:lnTo>
                    <a:pt x="2475792" y="429284"/>
                  </a:lnTo>
                  <a:lnTo>
                    <a:pt x="2513088" y="469753"/>
                  </a:lnTo>
                  <a:lnTo>
                    <a:pt x="2531339" y="489590"/>
                  </a:lnTo>
                  <a:lnTo>
                    <a:pt x="2547209" y="510221"/>
                  </a:lnTo>
                  <a:lnTo>
                    <a:pt x="2564667" y="531646"/>
                  </a:lnTo>
                  <a:lnTo>
                    <a:pt x="2581331" y="553864"/>
                  </a:lnTo>
                  <a:lnTo>
                    <a:pt x="2596407" y="575288"/>
                  </a:lnTo>
                  <a:lnTo>
                    <a:pt x="2612278" y="597506"/>
                  </a:lnTo>
                  <a:lnTo>
                    <a:pt x="2626561" y="620518"/>
                  </a:lnTo>
                  <a:lnTo>
                    <a:pt x="2640845" y="642736"/>
                  </a:lnTo>
                  <a:lnTo>
                    <a:pt x="2654335" y="666541"/>
                  </a:lnTo>
                  <a:lnTo>
                    <a:pt x="2667825" y="688759"/>
                  </a:lnTo>
                  <a:lnTo>
                    <a:pt x="2679727" y="712564"/>
                  </a:lnTo>
                  <a:lnTo>
                    <a:pt x="2690837" y="735575"/>
                  </a:lnTo>
                  <a:lnTo>
                    <a:pt x="2701946" y="760174"/>
                  </a:lnTo>
                  <a:lnTo>
                    <a:pt x="2712262" y="784772"/>
                  </a:lnTo>
                  <a:lnTo>
                    <a:pt x="2722578" y="809371"/>
                  </a:lnTo>
                  <a:lnTo>
                    <a:pt x="2732100" y="833969"/>
                  </a:lnTo>
                  <a:lnTo>
                    <a:pt x="2740035" y="858568"/>
                  </a:lnTo>
                  <a:lnTo>
                    <a:pt x="2748764" y="884753"/>
                  </a:lnTo>
                  <a:lnTo>
                    <a:pt x="2755906" y="910145"/>
                  </a:lnTo>
                  <a:lnTo>
                    <a:pt x="2761460" y="935537"/>
                  </a:lnTo>
                  <a:lnTo>
                    <a:pt x="2767808" y="961723"/>
                  </a:lnTo>
                  <a:lnTo>
                    <a:pt x="2773363" y="987908"/>
                  </a:lnTo>
                  <a:lnTo>
                    <a:pt x="2743209" y="987115"/>
                  </a:lnTo>
                  <a:lnTo>
                    <a:pt x="2713849" y="987115"/>
                  </a:lnTo>
                  <a:lnTo>
                    <a:pt x="2680521" y="987115"/>
                  </a:lnTo>
                  <a:lnTo>
                    <a:pt x="2648780" y="987908"/>
                  </a:lnTo>
                  <a:lnTo>
                    <a:pt x="2616246" y="990289"/>
                  </a:lnTo>
                  <a:lnTo>
                    <a:pt x="2584505" y="991876"/>
                  </a:lnTo>
                  <a:lnTo>
                    <a:pt x="2552764" y="995050"/>
                  </a:lnTo>
                  <a:lnTo>
                    <a:pt x="2521023" y="999017"/>
                  </a:lnTo>
                  <a:lnTo>
                    <a:pt x="2489282" y="1003778"/>
                  </a:lnTo>
                  <a:lnTo>
                    <a:pt x="2458334" y="1008539"/>
                  </a:lnTo>
                  <a:lnTo>
                    <a:pt x="2427387" y="1014094"/>
                  </a:lnTo>
                  <a:lnTo>
                    <a:pt x="2397233" y="1019648"/>
                  </a:lnTo>
                  <a:lnTo>
                    <a:pt x="2366286" y="1026790"/>
                  </a:lnTo>
                  <a:lnTo>
                    <a:pt x="2336132" y="1033931"/>
                  </a:lnTo>
                  <a:lnTo>
                    <a:pt x="2306772" y="1042660"/>
                  </a:lnTo>
                  <a:lnTo>
                    <a:pt x="2276618" y="1051388"/>
                  </a:lnTo>
                  <a:lnTo>
                    <a:pt x="2248051" y="1060910"/>
                  </a:lnTo>
                  <a:lnTo>
                    <a:pt x="2219484" y="1070432"/>
                  </a:lnTo>
                  <a:lnTo>
                    <a:pt x="2191711" y="1080748"/>
                  </a:lnTo>
                  <a:lnTo>
                    <a:pt x="2163144" y="1091857"/>
                  </a:lnTo>
                  <a:lnTo>
                    <a:pt x="2135371" y="1102966"/>
                  </a:lnTo>
                  <a:lnTo>
                    <a:pt x="2109184" y="1114868"/>
                  </a:lnTo>
                  <a:lnTo>
                    <a:pt x="2082205" y="1127564"/>
                  </a:lnTo>
                  <a:lnTo>
                    <a:pt x="2055225" y="1141054"/>
                  </a:lnTo>
                  <a:lnTo>
                    <a:pt x="2029832" y="1154543"/>
                  </a:lnTo>
                  <a:lnTo>
                    <a:pt x="2004439" y="1168826"/>
                  </a:lnTo>
                  <a:lnTo>
                    <a:pt x="1979047" y="1183109"/>
                  </a:lnTo>
                  <a:lnTo>
                    <a:pt x="1954447" y="1198186"/>
                  </a:lnTo>
                  <a:lnTo>
                    <a:pt x="1930642" y="1213262"/>
                  </a:lnTo>
                  <a:lnTo>
                    <a:pt x="1906043" y="1229926"/>
                  </a:lnTo>
                  <a:lnTo>
                    <a:pt x="1883030" y="1246589"/>
                  </a:lnTo>
                  <a:lnTo>
                    <a:pt x="1860018" y="1262459"/>
                  </a:lnTo>
                  <a:lnTo>
                    <a:pt x="1838593" y="1279916"/>
                  </a:lnTo>
                  <a:lnTo>
                    <a:pt x="1815581" y="1298960"/>
                  </a:lnTo>
                  <a:lnTo>
                    <a:pt x="1794949" y="1317211"/>
                  </a:lnTo>
                  <a:lnTo>
                    <a:pt x="1773524" y="1335461"/>
                  </a:lnTo>
                  <a:lnTo>
                    <a:pt x="1754480" y="1355299"/>
                  </a:lnTo>
                  <a:lnTo>
                    <a:pt x="1733848" y="1374343"/>
                  </a:lnTo>
                  <a:lnTo>
                    <a:pt x="1715597" y="1394181"/>
                  </a:lnTo>
                  <a:lnTo>
                    <a:pt x="1696552" y="1414812"/>
                  </a:lnTo>
                  <a:lnTo>
                    <a:pt x="1678301" y="1434649"/>
                  </a:lnTo>
                  <a:lnTo>
                    <a:pt x="1660844" y="1456867"/>
                  </a:lnTo>
                  <a:lnTo>
                    <a:pt x="1644180" y="1476705"/>
                  </a:lnTo>
                  <a:lnTo>
                    <a:pt x="1628309" y="1499716"/>
                  </a:lnTo>
                  <a:lnTo>
                    <a:pt x="1612439" y="1521141"/>
                  </a:lnTo>
                  <a:lnTo>
                    <a:pt x="1597362" y="1543359"/>
                  </a:lnTo>
                  <a:lnTo>
                    <a:pt x="1583079" y="1566370"/>
                  </a:lnTo>
                  <a:lnTo>
                    <a:pt x="1569589" y="1589382"/>
                  </a:lnTo>
                  <a:lnTo>
                    <a:pt x="1556099" y="1613187"/>
                  </a:lnTo>
                  <a:lnTo>
                    <a:pt x="1544196" y="1636992"/>
                  </a:lnTo>
                  <a:lnTo>
                    <a:pt x="1531500" y="1660797"/>
                  </a:lnTo>
                  <a:lnTo>
                    <a:pt x="1521184" y="1685395"/>
                  </a:lnTo>
                  <a:lnTo>
                    <a:pt x="1510075" y="1709994"/>
                  </a:lnTo>
                  <a:lnTo>
                    <a:pt x="1501346" y="1734592"/>
                  </a:lnTo>
                  <a:lnTo>
                    <a:pt x="1491823" y="1759984"/>
                  </a:lnTo>
                  <a:lnTo>
                    <a:pt x="1483888" y="1785376"/>
                  </a:lnTo>
                  <a:lnTo>
                    <a:pt x="1476747" y="1811562"/>
                  </a:lnTo>
                  <a:lnTo>
                    <a:pt x="1470398" y="1836954"/>
                  </a:lnTo>
                  <a:lnTo>
                    <a:pt x="1464050" y="1862346"/>
                  </a:lnTo>
                  <a:lnTo>
                    <a:pt x="1459289" y="1889325"/>
                  </a:lnTo>
                  <a:lnTo>
                    <a:pt x="1453734" y="1915510"/>
                  </a:lnTo>
                  <a:lnTo>
                    <a:pt x="1450560" y="1942489"/>
                  </a:lnTo>
                  <a:lnTo>
                    <a:pt x="1447386" y="1968675"/>
                  </a:lnTo>
                  <a:lnTo>
                    <a:pt x="1445799" y="1996447"/>
                  </a:lnTo>
                  <a:lnTo>
                    <a:pt x="1445006" y="2023426"/>
                  </a:lnTo>
                  <a:lnTo>
                    <a:pt x="1443419" y="2051199"/>
                  </a:lnTo>
                  <a:lnTo>
                    <a:pt x="1445006" y="2086906"/>
                  </a:lnTo>
                  <a:lnTo>
                    <a:pt x="1446593" y="2122614"/>
                  </a:lnTo>
                  <a:lnTo>
                    <a:pt x="1450560" y="2158321"/>
                  </a:lnTo>
                  <a:lnTo>
                    <a:pt x="1454528" y="2193235"/>
                  </a:lnTo>
                  <a:lnTo>
                    <a:pt x="1461670" y="2228149"/>
                  </a:lnTo>
                  <a:lnTo>
                    <a:pt x="1469605" y="2262270"/>
                  </a:lnTo>
                  <a:lnTo>
                    <a:pt x="1478334" y="2296390"/>
                  </a:lnTo>
                  <a:lnTo>
                    <a:pt x="1488649" y="2329718"/>
                  </a:lnTo>
                  <a:lnTo>
                    <a:pt x="1441832" y="2332098"/>
                  </a:lnTo>
                  <a:lnTo>
                    <a:pt x="1394220" y="2332892"/>
                  </a:lnTo>
                  <a:lnTo>
                    <a:pt x="1337086" y="2332098"/>
                  </a:lnTo>
                  <a:lnTo>
                    <a:pt x="1279953" y="2328924"/>
                  </a:lnTo>
                  <a:lnTo>
                    <a:pt x="1223613" y="2323370"/>
                  </a:lnTo>
                  <a:lnTo>
                    <a:pt x="1168066" y="2317815"/>
                  </a:lnTo>
                  <a:lnTo>
                    <a:pt x="1113313" y="2308293"/>
                  </a:lnTo>
                  <a:lnTo>
                    <a:pt x="1059353" y="2297977"/>
                  </a:lnTo>
                  <a:lnTo>
                    <a:pt x="1006187" y="2286868"/>
                  </a:lnTo>
                  <a:lnTo>
                    <a:pt x="953815" y="2272585"/>
                  </a:lnTo>
                  <a:lnTo>
                    <a:pt x="930009" y="2266237"/>
                  </a:lnTo>
                  <a:lnTo>
                    <a:pt x="426122" y="2522538"/>
                  </a:lnTo>
                  <a:lnTo>
                    <a:pt x="560227" y="2101189"/>
                  </a:lnTo>
                  <a:lnTo>
                    <a:pt x="547531" y="2093254"/>
                  </a:lnTo>
                  <a:lnTo>
                    <a:pt x="517377" y="2072623"/>
                  </a:lnTo>
                  <a:lnTo>
                    <a:pt x="486430" y="2051199"/>
                  </a:lnTo>
                  <a:lnTo>
                    <a:pt x="457863" y="2029774"/>
                  </a:lnTo>
                  <a:lnTo>
                    <a:pt x="428503" y="2006763"/>
                  </a:lnTo>
                  <a:lnTo>
                    <a:pt x="399936" y="1984545"/>
                  </a:lnTo>
                  <a:lnTo>
                    <a:pt x="373750" y="1960740"/>
                  </a:lnTo>
                  <a:lnTo>
                    <a:pt x="346770" y="1936141"/>
                  </a:lnTo>
                  <a:lnTo>
                    <a:pt x="321377" y="1911543"/>
                  </a:lnTo>
                  <a:lnTo>
                    <a:pt x="296778" y="1886151"/>
                  </a:lnTo>
                  <a:lnTo>
                    <a:pt x="272972" y="1859172"/>
                  </a:lnTo>
                  <a:lnTo>
                    <a:pt x="250753" y="1832986"/>
                  </a:lnTo>
                  <a:lnTo>
                    <a:pt x="227741" y="1806007"/>
                  </a:lnTo>
                  <a:lnTo>
                    <a:pt x="207110" y="1777441"/>
                  </a:lnTo>
                  <a:lnTo>
                    <a:pt x="187272" y="1749668"/>
                  </a:lnTo>
                  <a:lnTo>
                    <a:pt x="167433" y="1721102"/>
                  </a:lnTo>
                  <a:lnTo>
                    <a:pt x="149182" y="1690950"/>
                  </a:lnTo>
                  <a:lnTo>
                    <a:pt x="131725" y="1661590"/>
                  </a:lnTo>
                  <a:lnTo>
                    <a:pt x="115061" y="1630644"/>
                  </a:lnTo>
                  <a:lnTo>
                    <a:pt x="99984" y="1599697"/>
                  </a:lnTo>
                  <a:lnTo>
                    <a:pt x="85701" y="1569544"/>
                  </a:lnTo>
                  <a:lnTo>
                    <a:pt x="72211" y="1537804"/>
                  </a:lnTo>
                  <a:lnTo>
                    <a:pt x="59514" y="1506064"/>
                  </a:lnTo>
                  <a:lnTo>
                    <a:pt x="48405" y="1472737"/>
                  </a:lnTo>
                  <a:lnTo>
                    <a:pt x="39676" y="1440204"/>
                  </a:lnTo>
                  <a:lnTo>
                    <a:pt x="30154" y="1407670"/>
                  </a:lnTo>
                  <a:lnTo>
                    <a:pt x="22219" y="1373550"/>
                  </a:lnTo>
                  <a:lnTo>
                    <a:pt x="15871" y="1339429"/>
                  </a:lnTo>
                  <a:lnTo>
                    <a:pt x="9522" y="1306102"/>
                  </a:lnTo>
                  <a:lnTo>
                    <a:pt x="5555" y="1271188"/>
                  </a:lnTo>
                  <a:lnTo>
                    <a:pt x="2381" y="1236274"/>
                  </a:lnTo>
                  <a:lnTo>
                    <a:pt x="0" y="1201360"/>
                  </a:lnTo>
                  <a:lnTo>
                    <a:pt x="0" y="1166446"/>
                  </a:lnTo>
                  <a:lnTo>
                    <a:pt x="0" y="1137086"/>
                  </a:lnTo>
                  <a:lnTo>
                    <a:pt x="2381" y="1106140"/>
                  </a:lnTo>
                  <a:lnTo>
                    <a:pt x="4761" y="1075987"/>
                  </a:lnTo>
                  <a:lnTo>
                    <a:pt x="7935" y="1047421"/>
                  </a:lnTo>
                  <a:lnTo>
                    <a:pt x="11903" y="1018061"/>
                  </a:lnTo>
                  <a:lnTo>
                    <a:pt x="15871" y="989495"/>
                  </a:lnTo>
                  <a:lnTo>
                    <a:pt x="22219" y="959342"/>
                  </a:lnTo>
                  <a:lnTo>
                    <a:pt x="27773" y="931570"/>
                  </a:lnTo>
                  <a:lnTo>
                    <a:pt x="36502" y="903004"/>
                  </a:lnTo>
                  <a:lnTo>
                    <a:pt x="44437" y="875231"/>
                  </a:lnTo>
                  <a:lnTo>
                    <a:pt x="52373" y="846665"/>
                  </a:lnTo>
                  <a:lnTo>
                    <a:pt x="62688" y="819686"/>
                  </a:lnTo>
                  <a:lnTo>
                    <a:pt x="73004" y="792707"/>
                  </a:lnTo>
                  <a:lnTo>
                    <a:pt x="84114" y="765728"/>
                  </a:lnTo>
                  <a:lnTo>
                    <a:pt x="96810" y="738749"/>
                  </a:lnTo>
                  <a:lnTo>
                    <a:pt x="110300" y="712564"/>
                  </a:lnTo>
                  <a:lnTo>
                    <a:pt x="122996" y="686378"/>
                  </a:lnTo>
                  <a:lnTo>
                    <a:pt x="138073" y="660986"/>
                  </a:lnTo>
                  <a:lnTo>
                    <a:pt x="153150" y="635594"/>
                  </a:lnTo>
                  <a:lnTo>
                    <a:pt x="168227" y="610996"/>
                  </a:lnTo>
                  <a:lnTo>
                    <a:pt x="184891" y="586397"/>
                  </a:lnTo>
                  <a:lnTo>
                    <a:pt x="202349" y="561799"/>
                  </a:lnTo>
                  <a:lnTo>
                    <a:pt x="219806" y="537994"/>
                  </a:lnTo>
                  <a:lnTo>
                    <a:pt x="238057" y="514189"/>
                  </a:lnTo>
                  <a:lnTo>
                    <a:pt x="257895" y="491177"/>
                  </a:lnTo>
                  <a:lnTo>
                    <a:pt x="276940" y="468166"/>
                  </a:lnTo>
                  <a:lnTo>
                    <a:pt x="297571" y="445947"/>
                  </a:lnTo>
                  <a:lnTo>
                    <a:pt x="318203" y="424523"/>
                  </a:lnTo>
                  <a:lnTo>
                    <a:pt x="340422" y="403098"/>
                  </a:lnTo>
                  <a:lnTo>
                    <a:pt x="361847" y="382467"/>
                  </a:lnTo>
                  <a:lnTo>
                    <a:pt x="384859" y="361836"/>
                  </a:lnTo>
                  <a:lnTo>
                    <a:pt x="408665" y="341205"/>
                  </a:lnTo>
                  <a:lnTo>
                    <a:pt x="433264" y="322161"/>
                  </a:lnTo>
                  <a:lnTo>
                    <a:pt x="456276" y="303117"/>
                  </a:lnTo>
                  <a:lnTo>
                    <a:pt x="482462" y="284867"/>
                  </a:lnTo>
                  <a:lnTo>
                    <a:pt x="507855" y="266616"/>
                  </a:lnTo>
                  <a:lnTo>
                    <a:pt x="533248" y="249159"/>
                  </a:lnTo>
                  <a:lnTo>
                    <a:pt x="560227" y="231702"/>
                  </a:lnTo>
                  <a:lnTo>
                    <a:pt x="588001" y="215039"/>
                  </a:lnTo>
                  <a:lnTo>
                    <a:pt x="615774" y="199169"/>
                  </a:lnTo>
                  <a:lnTo>
                    <a:pt x="642754" y="183299"/>
                  </a:lnTo>
                  <a:lnTo>
                    <a:pt x="672114" y="169016"/>
                  </a:lnTo>
                  <a:lnTo>
                    <a:pt x="700681" y="154733"/>
                  </a:lnTo>
                  <a:lnTo>
                    <a:pt x="730041" y="140450"/>
                  </a:lnTo>
                  <a:lnTo>
                    <a:pt x="760195" y="127754"/>
                  </a:lnTo>
                  <a:lnTo>
                    <a:pt x="789556" y="115058"/>
                  </a:lnTo>
                  <a:lnTo>
                    <a:pt x="820503" y="103155"/>
                  </a:lnTo>
                  <a:lnTo>
                    <a:pt x="852244" y="92046"/>
                  </a:lnTo>
                  <a:lnTo>
                    <a:pt x="883191" y="80937"/>
                  </a:lnTo>
                  <a:lnTo>
                    <a:pt x="914932" y="70622"/>
                  </a:lnTo>
                  <a:lnTo>
                    <a:pt x="947467" y="61893"/>
                  </a:lnTo>
                  <a:lnTo>
                    <a:pt x="980001" y="52371"/>
                  </a:lnTo>
                  <a:lnTo>
                    <a:pt x="1013329" y="44436"/>
                  </a:lnTo>
                  <a:lnTo>
                    <a:pt x="1045864" y="37295"/>
                  </a:lnTo>
                  <a:lnTo>
                    <a:pt x="1079985" y="29360"/>
                  </a:lnTo>
                  <a:lnTo>
                    <a:pt x="1113313" y="23805"/>
                  </a:lnTo>
                  <a:lnTo>
                    <a:pt x="1147434" y="18251"/>
                  </a:lnTo>
                  <a:lnTo>
                    <a:pt x="1182350" y="13490"/>
                  </a:lnTo>
                  <a:lnTo>
                    <a:pt x="1217265" y="9522"/>
                  </a:lnTo>
                  <a:lnTo>
                    <a:pt x="1252180" y="6348"/>
                  </a:lnTo>
                  <a:lnTo>
                    <a:pt x="1287095" y="3174"/>
                  </a:lnTo>
                  <a:lnTo>
                    <a:pt x="1322803" y="2381"/>
                  </a:lnTo>
                  <a:lnTo>
                    <a:pt x="1358512" y="7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44" name="等腰三角形 43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3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2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76465" y="1214651"/>
            <a:ext cx="3261815" cy="3261815"/>
          </a:xfrm>
          <a:prstGeom prst="ellipse">
            <a:avLst/>
          </a:prstGeom>
          <a:noFill/>
          <a:ln>
            <a:solidFill>
              <a:srgbClr val="1DFFF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94325" y="832513"/>
            <a:ext cx="4026091" cy="4026090"/>
          </a:xfrm>
          <a:prstGeom prst="ellips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9396915">
            <a:off x="6119675" y="4264049"/>
            <a:ext cx="355100" cy="300799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151223" y="2076639"/>
            <a:ext cx="144000" cy="144000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5939389" y="4537880"/>
            <a:ext cx="313899" cy="259308"/>
          </a:xfrm>
          <a:prstGeom prst="triangle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5390767" y="5175995"/>
            <a:ext cx="1637732" cy="423081"/>
          </a:xfrm>
          <a:prstGeom prst="roundRect">
            <a:avLst>
              <a:gd name="adj" fmla="val 50000"/>
            </a:avLst>
          </a:prstGeom>
          <a:solidFill>
            <a:srgbClr val="0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255616" y="5230164"/>
            <a:ext cx="19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10246" y="5486315"/>
            <a:ext cx="457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spc="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工作不足之处</a:t>
            </a:r>
            <a:endParaRPr lang="zh-CN" altLang="en-US" sz="3200" b="1" spc="6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8720" y="871855"/>
            <a:ext cx="1970405" cy="3769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3900" i="1">
                <a:solidFill>
                  <a:srgbClr val="16F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charset="-122"/>
                <a:ea typeface="思源黑体 Bold" panose="020B0800000000000000" charset="-122"/>
              </a:rPr>
              <a:t>4</a:t>
            </a:r>
            <a:endParaRPr lang="en-US" altLang="zh-CN" sz="23900" i="1">
              <a:solidFill>
                <a:srgbClr val="16FE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11953 0.01204 0.14804 -0.29884 0.08528 -0.38194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190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4" grpId="0" bldLvl="0" animBg="1"/>
      <p:bldP spid="4" grpId="1" bldLvl="0" animBg="1"/>
      <p:bldP spid="4" grpId="2" bldLvl="0" animBg="1"/>
      <p:bldP spid="12" grpId="0" bldLvl="0" animBg="1"/>
      <p:bldP spid="10" grpId="0" bldLvl="0" animBg="1"/>
      <p:bldP spid="10" grpId="1" bldLvl="0" animBg="1"/>
      <p:bldP spid="35" grpId="0" bldLvl="0" animBg="1"/>
      <p:bldP spid="34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416864" y="654438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44" name="等腰三角形 43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4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55174" y="1809750"/>
            <a:ext cx="2376000" cy="4320000"/>
            <a:chOff x="754380" y="1447800"/>
            <a:chExt cx="2376000" cy="4320000"/>
          </a:xfrm>
        </p:grpSpPr>
        <p:grpSp>
          <p:nvGrpSpPr>
            <p:cNvPr id="13" name="组合 12"/>
            <p:cNvGrpSpPr/>
            <p:nvPr/>
          </p:nvGrpSpPr>
          <p:grpSpPr>
            <a:xfrm>
              <a:off x="754380" y="1447800"/>
              <a:ext cx="2376000" cy="4320000"/>
              <a:chOff x="754380" y="1485900"/>
              <a:chExt cx="2376000" cy="432000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754380" y="1485900"/>
                <a:ext cx="2376000" cy="43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90380" y="1524000"/>
                <a:ext cx="2304000" cy="1905000"/>
              </a:xfrm>
              <a:prstGeom prst="rect">
                <a:avLst/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5400" spc="3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5400" spc="3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Basic Users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圆角矩形 8"/>
            <p:cNvSpPr/>
            <p:nvPr/>
          </p:nvSpPr>
          <p:spPr>
            <a:xfrm>
              <a:off x="1333849" y="5350669"/>
              <a:ext cx="1217063" cy="24241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Read More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65103" y="3705225"/>
              <a:ext cx="2154555" cy="11849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 MONTH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b="1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800" b="1" spc="3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客户服务是我们存在的唯一理由，客户需求是我们发展的原动力。我们坚持以客户为中心，快速响应客户</a:t>
              </a:r>
              <a:r>
                <a:rPr lang="zh-CN" altLang="en-US" sz="800" b="1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需求，</a:t>
              </a:r>
              <a:endParaRPr lang="zh-CN" altLang="en-US" sz="800" b="1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27391" y="1809750"/>
            <a:ext cx="2376000" cy="4320000"/>
            <a:chOff x="754380" y="1447800"/>
            <a:chExt cx="2376000" cy="4320000"/>
          </a:xfrm>
        </p:grpSpPr>
        <p:grpSp>
          <p:nvGrpSpPr>
            <p:cNvPr id="4" name="组合 3"/>
            <p:cNvGrpSpPr/>
            <p:nvPr/>
          </p:nvGrpSpPr>
          <p:grpSpPr>
            <a:xfrm>
              <a:off x="754380" y="1447800"/>
              <a:ext cx="2376000" cy="4320000"/>
              <a:chOff x="754380" y="1485900"/>
              <a:chExt cx="2376000" cy="43200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754380" y="1485900"/>
                <a:ext cx="2376000" cy="43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90380" y="1524000"/>
                <a:ext cx="2304000" cy="1905000"/>
              </a:xfrm>
              <a:prstGeom prst="rect">
                <a:avLst/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5400" spc="3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5400" spc="3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  <a:p>
                <a:pPr algn="ctr"/>
                <a:r>
                  <a:rPr lang="en-US" altLang="zh-CN">
                    <a:solidFill>
                      <a:schemeClr val="bg1"/>
                    </a:solidFill>
                  </a:rPr>
                  <a:t>Premium Users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圆角矩形 14"/>
            <p:cNvSpPr/>
            <p:nvPr/>
          </p:nvSpPr>
          <p:spPr>
            <a:xfrm>
              <a:off x="1333849" y="5350669"/>
              <a:ext cx="1217063" cy="24241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Read More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65103" y="3705225"/>
              <a:ext cx="2154555" cy="11849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 MONTH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b="1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800" b="1" spc="3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客户服务是我们存在的唯一理由，客户需求是我们发展的原动力。我们坚持以客户为中心，快速响应客户</a:t>
              </a:r>
              <a:r>
                <a:rPr lang="zh-CN" altLang="en-US" sz="800" b="1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需求，</a:t>
              </a:r>
              <a:endParaRPr lang="zh-CN" altLang="en-US" sz="800" b="1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99608" y="1809750"/>
            <a:ext cx="2376000" cy="4320000"/>
            <a:chOff x="754380" y="1447800"/>
            <a:chExt cx="2376000" cy="4320000"/>
          </a:xfrm>
        </p:grpSpPr>
        <p:grpSp>
          <p:nvGrpSpPr>
            <p:cNvPr id="9" name="组合 8"/>
            <p:cNvGrpSpPr/>
            <p:nvPr/>
          </p:nvGrpSpPr>
          <p:grpSpPr>
            <a:xfrm>
              <a:off x="754380" y="1447800"/>
              <a:ext cx="2376000" cy="4320000"/>
              <a:chOff x="754380" y="1485900"/>
              <a:chExt cx="2376000" cy="43200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754380" y="1485900"/>
                <a:ext cx="2376000" cy="43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90380" y="1524000"/>
                <a:ext cx="2304000" cy="1905000"/>
              </a:xfrm>
              <a:prstGeom prst="rect">
                <a:avLst/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5400" spc="3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5400" spc="3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  <a:p>
                <a:pPr algn="ctr"/>
                <a:r>
                  <a:rPr lang="en-US" altLang="zh-CN">
                    <a:solidFill>
                      <a:schemeClr val="bg1"/>
                    </a:solidFill>
                  </a:rPr>
                  <a:t>Unique Users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圆角矩形 20"/>
            <p:cNvSpPr/>
            <p:nvPr/>
          </p:nvSpPr>
          <p:spPr>
            <a:xfrm>
              <a:off x="1333849" y="5350669"/>
              <a:ext cx="1217063" cy="24241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Read More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65103" y="3705225"/>
              <a:ext cx="2154555" cy="11849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 MONTH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b="1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800" b="1" spc="3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客户服务是我们存在的唯一理由，客户需求是我们发展的原动力。我们坚持以客户为中心，快速响应客户</a:t>
              </a:r>
              <a:r>
                <a:rPr lang="zh-CN" altLang="en-US" sz="800" b="1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需求，</a:t>
              </a:r>
              <a:endParaRPr lang="zh-CN" altLang="en-US" sz="800" b="1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071826" y="1809750"/>
            <a:ext cx="2376000" cy="4320000"/>
            <a:chOff x="754380" y="1447800"/>
            <a:chExt cx="2376000" cy="4320000"/>
          </a:xfrm>
        </p:grpSpPr>
        <p:grpSp>
          <p:nvGrpSpPr>
            <p:cNvPr id="35" name="组合 34"/>
            <p:cNvGrpSpPr/>
            <p:nvPr/>
          </p:nvGrpSpPr>
          <p:grpSpPr>
            <a:xfrm>
              <a:off x="754380" y="1447800"/>
              <a:ext cx="2376000" cy="4320000"/>
              <a:chOff x="754380" y="1485900"/>
              <a:chExt cx="2376000" cy="432000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754380" y="1485900"/>
                <a:ext cx="2376000" cy="43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790380" y="1524000"/>
                <a:ext cx="2304000" cy="1905000"/>
              </a:xfrm>
              <a:prstGeom prst="rect">
                <a:avLst/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 sz="5400" spc="3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5400" spc="3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  <a:p>
                <a:pPr algn="ctr"/>
                <a:r>
                  <a:rPr lang="en-US" altLang="zh-CN">
                    <a:solidFill>
                      <a:schemeClr val="bg1"/>
                    </a:solidFill>
                  </a:rPr>
                  <a:t>Exclusive 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Users</a:t>
                </a:r>
                <a:endParaRPr lang="en-US" altLang="zh-C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圆角矩形 26"/>
            <p:cNvSpPr/>
            <p:nvPr/>
          </p:nvSpPr>
          <p:spPr>
            <a:xfrm>
              <a:off x="1333849" y="5350669"/>
              <a:ext cx="1217063" cy="24241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Read More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65103" y="3705225"/>
              <a:ext cx="2154555" cy="11849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 MONTH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b="1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800" b="1" spc="3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客户服务是我们存在的唯一理由，客户需求是我们发展的原动力。我们坚持以客户为中心，快速响应客户</a:t>
              </a:r>
              <a:r>
                <a:rPr lang="zh-CN" altLang="en-US" sz="800" b="1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需求，</a:t>
              </a:r>
              <a:endParaRPr lang="zh-CN" altLang="en-US" sz="800" b="1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CA3A6">
                  <a:alpha val="40000"/>
                </a:srgbClr>
              </a:gs>
              <a:gs pos="100000">
                <a:srgbClr val="16FEF8">
                  <a:alpha val="24000"/>
                </a:srgbClr>
              </a:gs>
            </a:gsLst>
            <a:path path="circle">
              <a:fillToRect l="50000" t="50000" r="50000" b="50000"/>
            </a:path>
          </a:gradFill>
          <a:ln w="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828766" y="709682"/>
            <a:ext cx="453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小米兰亭" panose="03000502000000000000" pitchFamily="66" charset="-122"/>
                <a:ea typeface="小米兰亭" panose="03000502000000000000" pitchFamily="66" charset="-122"/>
              </a:rPr>
              <a:t>CONTENT</a:t>
            </a:r>
            <a:endParaRPr lang="zh-CN" altLang="en-US" sz="3200" dirty="0">
              <a:solidFill>
                <a:schemeClr val="bg1"/>
              </a:solidFill>
              <a:latin typeface="小米兰亭" panose="03000502000000000000" pitchFamily="66" charset="-122"/>
              <a:ea typeface="小米兰亭" panose="03000502000000000000" pitchFamily="66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794612" y="1335401"/>
            <a:ext cx="602776" cy="0"/>
          </a:xfrm>
          <a:prstGeom prst="line">
            <a:avLst/>
          </a:prstGeom>
          <a:ln w="25400">
            <a:solidFill>
              <a:srgbClr val="8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1836562" y="-664877"/>
            <a:ext cx="574511" cy="57451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10830920" y="-977103"/>
            <a:ext cx="972457" cy="972457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1705774" y="-1062824"/>
            <a:ext cx="972455" cy="972457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12414641" y="-840182"/>
            <a:ext cx="527171" cy="527172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278660" y="-1411011"/>
            <a:ext cx="972457" cy="972457"/>
          </a:xfrm>
          <a:prstGeom prst="line">
            <a:avLst/>
          </a:prstGeom>
          <a:ln w="22225">
            <a:gradFill>
              <a:gsLst>
                <a:gs pos="44000">
                  <a:srgbClr val="FBFCFE">
                    <a:alpha val="25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3176986" y="-704715"/>
            <a:ext cx="574511" cy="57451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4031967" y="1949482"/>
            <a:ext cx="162664" cy="15875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4000">
                <a:srgbClr val="FBFCFE">
                  <a:alpha val="3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410551" y="1527143"/>
            <a:ext cx="97200" cy="94862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4000">
                <a:srgbClr val="FBFCFE">
                  <a:alpha val="30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651652" y="2687112"/>
            <a:ext cx="475073" cy="71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"/>
          <p:cNvSpPr/>
          <p:nvPr/>
        </p:nvSpPr>
        <p:spPr bwMode="auto">
          <a:xfrm>
            <a:off x="4951413" y="2565402"/>
            <a:ext cx="541339" cy="3175"/>
          </a:xfrm>
          <a:custGeom>
            <a:avLst/>
            <a:gdLst>
              <a:gd name="T0" fmla="*/ 144 w 144"/>
              <a:gd name="T1" fmla="*/ 0 h 1"/>
              <a:gd name="T2" fmla="*/ 8 w 144"/>
              <a:gd name="T3" fmla="*/ 0 h 1"/>
              <a:gd name="T4" fmla="*/ 0 w 144"/>
              <a:gd name="T5" fmla="*/ 1 h 1"/>
              <a:gd name="T6" fmla="*/ 144 w 14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">
                <a:moveTo>
                  <a:pt x="144" y="0"/>
                </a:moveTo>
                <a:cubicBezTo>
                  <a:pt x="8" y="0"/>
                  <a:pt x="8" y="0"/>
                  <a:pt x="8" y="0"/>
                </a:cubicBezTo>
                <a:cubicBezTo>
                  <a:pt x="6" y="0"/>
                  <a:pt x="3" y="0"/>
                  <a:pt x="0" y="1"/>
                </a:cubicBezTo>
                <a:lnTo>
                  <a:pt x="1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0"/>
          <p:cNvSpPr/>
          <p:nvPr/>
        </p:nvSpPr>
        <p:spPr bwMode="auto">
          <a:xfrm>
            <a:off x="4951413" y="2565402"/>
            <a:ext cx="541339" cy="3175"/>
          </a:xfrm>
          <a:custGeom>
            <a:avLst/>
            <a:gdLst>
              <a:gd name="T0" fmla="*/ 144 w 144"/>
              <a:gd name="T1" fmla="*/ 0 h 1"/>
              <a:gd name="T2" fmla="*/ 8 w 144"/>
              <a:gd name="T3" fmla="*/ 0 h 1"/>
              <a:gd name="T4" fmla="*/ 0 w 144"/>
              <a:gd name="T5" fmla="*/ 1 h 1"/>
              <a:gd name="T6" fmla="*/ 144 w 14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">
                <a:moveTo>
                  <a:pt x="144" y="0"/>
                </a:moveTo>
                <a:cubicBezTo>
                  <a:pt x="8" y="0"/>
                  <a:pt x="8" y="0"/>
                  <a:pt x="8" y="0"/>
                </a:cubicBezTo>
                <a:cubicBezTo>
                  <a:pt x="6" y="0"/>
                  <a:pt x="3" y="0"/>
                  <a:pt x="0" y="1"/>
                </a:cubicBezTo>
                <a:lnTo>
                  <a:pt x="1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78" name="直接连接符 77"/>
          <p:cNvCxnSpPr/>
          <p:nvPr/>
        </p:nvCxnSpPr>
        <p:spPr>
          <a:xfrm flipH="1">
            <a:off x="9002849" y="798148"/>
            <a:ext cx="972457" cy="972457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10299387" y="464457"/>
            <a:ext cx="972455" cy="972457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10299387" y="1581061"/>
            <a:ext cx="527171" cy="527172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737078" y="1431018"/>
            <a:ext cx="972457" cy="972457"/>
          </a:xfrm>
          <a:prstGeom prst="line">
            <a:avLst/>
          </a:prstGeom>
          <a:ln w="22225">
            <a:gradFill>
              <a:gsLst>
                <a:gs pos="44000">
                  <a:srgbClr val="FBFCFE">
                    <a:alpha val="2500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2123818" y="520571"/>
            <a:ext cx="574511" cy="57451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1015381" y="464457"/>
            <a:ext cx="574511" cy="574510"/>
          </a:xfrm>
          <a:prstGeom prst="line">
            <a:avLst/>
          </a:prstGeom>
          <a:ln w="2222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968194" y="2570348"/>
            <a:ext cx="2376264" cy="982464"/>
            <a:chOff x="93935" y="324267"/>
            <a:chExt cx="2376264" cy="982464"/>
          </a:xfrm>
        </p:grpSpPr>
        <p:sp>
          <p:nvSpPr>
            <p:cNvPr id="5" name="TextBox 43"/>
            <p:cNvSpPr txBox="1"/>
            <p:nvPr/>
          </p:nvSpPr>
          <p:spPr>
            <a:xfrm>
              <a:off x="93935" y="324267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41105" y="937399"/>
              <a:ext cx="1881925" cy="369332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en-US" altLang="zh-CN" i="0" spc="30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DIRECTORY</a:t>
              </a:r>
              <a:endParaRPr lang="en-US" altLang="zh-CN" i="0" spc="300"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763525" y="1770273"/>
            <a:ext cx="2664949" cy="4231492"/>
            <a:chOff x="3638050" y="1545565"/>
            <a:chExt cx="1858011" cy="2950210"/>
          </a:xfrm>
          <a:solidFill>
            <a:srgbClr val="01CBC6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3638050" y="2317028"/>
              <a:ext cx="373015" cy="754508"/>
            </a:xfrm>
            <a:custGeom>
              <a:avLst/>
              <a:gdLst>
                <a:gd name="T0" fmla="*/ 8 w 112"/>
                <a:gd name="T1" fmla="*/ 0 h 226"/>
                <a:gd name="T2" fmla="*/ 15 w 112"/>
                <a:gd name="T3" fmla="*/ 126 h 226"/>
                <a:gd name="T4" fmla="*/ 61 w 112"/>
                <a:gd name="T5" fmla="*/ 226 h 226"/>
                <a:gd name="T6" fmla="*/ 112 w 112"/>
                <a:gd name="T7" fmla="*/ 226 h 226"/>
                <a:gd name="T8" fmla="*/ 71 w 112"/>
                <a:gd name="T9" fmla="*/ 145 h 226"/>
                <a:gd name="T10" fmla="*/ 56 w 112"/>
                <a:gd name="T11" fmla="*/ 0 h 226"/>
                <a:gd name="T12" fmla="*/ 8 w 11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6">
                  <a:moveTo>
                    <a:pt x="8" y="0"/>
                  </a:moveTo>
                  <a:cubicBezTo>
                    <a:pt x="0" y="51"/>
                    <a:pt x="8" y="96"/>
                    <a:pt x="15" y="126"/>
                  </a:cubicBezTo>
                  <a:cubicBezTo>
                    <a:pt x="22" y="153"/>
                    <a:pt x="41" y="191"/>
                    <a:pt x="61" y="226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99" y="203"/>
                    <a:pt x="84" y="176"/>
                    <a:pt x="71" y="145"/>
                  </a:cubicBezTo>
                  <a:cubicBezTo>
                    <a:pt x="56" y="107"/>
                    <a:pt x="47" y="54"/>
                    <a:pt x="56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3664896" y="1545565"/>
              <a:ext cx="897215" cy="761573"/>
            </a:xfrm>
            <a:custGeom>
              <a:avLst/>
              <a:gdLst>
                <a:gd name="T0" fmla="*/ 48 w 269"/>
                <a:gd name="T1" fmla="*/ 228 h 228"/>
                <a:gd name="T2" fmla="*/ 91 w 269"/>
                <a:gd name="T3" fmla="*/ 130 h 228"/>
                <a:gd name="T4" fmla="*/ 269 w 269"/>
                <a:gd name="T5" fmla="*/ 46 h 228"/>
                <a:gd name="T6" fmla="*/ 269 w 269"/>
                <a:gd name="T7" fmla="*/ 0 h 228"/>
                <a:gd name="T8" fmla="*/ 50 w 269"/>
                <a:gd name="T9" fmla="*/ 110 h 228"/>
                <a:gd name="T10" fmla="*/ 0 w 269"/>
                <a:gd name="T11" fmla="*/ 228 h 228"/>
                <a:gd name="T12" fmla="*/ 48 w 269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28">
                  <a:moveTo>
                    <a:pt x="48" y="228"/>
                  </a:moveTo>
                  <a:cubicBezTo>
                    <a:pt x="54" y="194"/>
                    <a:pt x="67" y="160"/>
                    <a:pt x="91" y="130"/>
                  </a:cubicBezTo>
                  <a:cubicBezTo>
                    <a:pt x="153" y="50"/>
                    <a:pt x="246" y="46"/>
                    <a:pt x="269" y="46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26" y="0"/>
                    <a:pt x="123" y="10"/>
                    <a:pt x="50" y="110"/>
                  </a:cubicBezTo>
                  <a:cubicBezTo>
                    <a:pt x="21" y="150"/>
                    <a:pt x="6" y="190"/>
                    <a:pt x="0" y="228"/>
                  </a:cubicBezTo>
                  <a:lnTo>
                    <a:pt x="48" y="2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847164" y="3081427"/>
              <a:ext cx="714946" cy="757334"/>
            </a:xfrm>
            <a:custGeom>
              <a:avLst/>
              <a:gdLst>
                <a:gd name="T0" fmla="*/ 108 w 214"/>
                <a:gd name="T1" fmla="*/ 146 h 227"/>
                <a:gd name="T2" fmla="*/ 82 w 214"/>
                <a:gd name="T3" fmla="*/ 51 h 227"/>
                <a:gd name="T4" fmla="*/ 51 w 214"/>
                <a:gd name="T5" fmla="*/ 0 h 227"/>
                <a:gd name="T6" fmla="*/ 0 w 214"/>
                <a:gd name="T7" fmla="*/ 0 h 227"/>
                <a:gd name="T8" fmla="*/ 47 w 214"/>
                <a:gd name="T9" fmla="*/ 82 h 227"/>
                <a:gd name="T10" fmla="*/ 65 w 214"/>
                <a:gd name="T11" fmla="*/ 158 h 227"/>
                <a:gd name="T12" fmla="*/ 85 w 214"/>
                <a:gd name="T13" fmla="*/ 205 h 227"/>
                <a:gd name="T14" fmla="*/ 109 w 214"/>
                <a:gd name="T15" fmla="*/ 227 h 227"/>
                <a:gd name="T16" fmla="*/ 214 w 214"/>
                <a:gd name="T17" fmla="*/ 227 h 227"/>
                <a:gd name="T18" fmla="*/ 214 w 214"/>
                <a:gd name="T19" fmla="*/ 184 h 227"/>
                <a:gd name="T20" fmla="*/ 126 w 214"/>
                <a:gd name="T21" fmla="*/ 184 h 227"/>
                <a:gd name="T22" fmla="*/ 108 w 214"/>
                <a:gd name="T23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227">
                  <a:moveTo>
                    <a:pt x="108" y="146"/>
                  </a:moveTo>
                  <a:cubicBezTo>
                    <a:pt x="108" y="127"/>
                    <a:pt x="98" y="80"/>
                    <a:pt x="82" y="51"/>
                  </a:cubicBezTo>
                  <a:cubicBezTo>
                    <a:pt x="74" y="37"/>
                    <a:pt x="63" y="2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36"/>
                    <a:pt x="40" y="68"/>
                    <a:pt x="47" y="82"/>
                  </a:cubicBezTo>
                  <a:cubicBezTo>
                    <a:pt x="59" y="107"/>
                    <a:pt x="65" y="146"/>
                    <a:pt x="65" y="158"/>
                  </a:cubicBezTo>
                  <a:cubicBezTo>
                    <a:pt x="66" y="171"/>
                    <a:pt x="72" y="190"/>
                    <a:pt x="85" y="205"/>
                  </a:cubicBezTo>
                  <a:cubicBezTo>
                    <a:pt x="99" y="220"/>
                    <a:pt x="109" y="227"/>
                    <a:pt x="109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4" y="184"/>
                    <a:pt x="214" y="184"/>
                    <a:pt x="214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3" y="183"/>
                    <a:pt x="108" y="174"/>
                    <a:pt x="108" y="1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5123046" y="2317028"/>
              <a:ext cx="373015" cy="754508"/>
            </a:xfrm>
            <a:custGeom>
              <a:avLst/>
              <a:gdLst>
                <a:gd name="T0" fmla="*/ 104 w 112"/>
                <a:gd name="T1" fmla="*/ 0 h 226"/>
                <a:gd name="T2" fmla="*/ 97 w 112"/>
                <a:gd name="T3" fmla="*/ 126 h 226"/>
                <a:gd name="T4" fmla="*/ 51 w 112"/>
                <a:gd name="T5" fmla="*/ 226 h 226"/>
                <a:gd name="T6" fmla="*/ 0 w 112"/>
                <a:gd name="T7" fmla="*/ 226 h 226"/>
                <a:gd name="T8" fmla="*/ 41 w 112"/>
                <a:gd name="T9" fmla="*/ 145 h 226"/>
                <a:gd name="T10" fmla="*/ 57 w 112"/>
                <a:gd name="T11" fmla="*/ 0 h 226"/>
                <a:gd name="T12" fmla="*/ 104 w 11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6">
                  <a:moveTo>
                    <a:pt x="104" y="0"/>
                  </a:moveTo>
                  <a:cubicBezTo>
                    <a:pt x="112" y="51"/>
                    <a:pt x="104" y="96"/>
                    <a:pt x="97" y="126"/>
                  </a:cubicBezTo>
                  <a:cubicBezTo>
                    <a:pt x="90" y="153"/>
                    <a:pt x="71" y="191"/>
                    <a:pt x="51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4" y="203"/>
                    <a:pt x="28" y="176"/>
                    <a:pt x="41" y="145"/>
                  </a:cubicBezTo>
                  <a:cubicBezTo>
                    <a:pt x="56" y="107"/>
                    <a:pt x="65" y="54"/>
                    <a:pt x="57" y="0"/>
                  </a:cubicBezTo>
                  <a:lnTo>
                    <a:pt x="10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4572001" y="1545565"/>
              <a:ext cx="897215" cy="761573"/>
            </a:xfrm>
            <a:custGeom>
              <a:avLst/>
              <a:gdLst>
                <a:gd name="T0" fmla="*/ 221 w 269"/>
                <a:gd name="T1" fmla="*/ 228 h 228"/>
                <a:gd name="T2" fmla="*/ 178 w 269"/>
                <a:gd name="T3" fmla="*/ 130 h 228"/>
                <a:gd name="T4" fmla="*/ 0 w 269"/>
                <a:gd name="T5" fmla="*/ 46 h 228"/>
                <a:gd name="T6" fmla="*/ 0 w 269"/>
                <a:gd name="T7" fmla="*/ 0 h 228"/>
                <a:gd name="T8" fmla="*/ 219 w 269"/>
                <a:gd name="T9" fmla="*/ 110 h 228"/>
                <a:gd name="T10" fmla="*/ 269 w 269"/>
                <a:gd name="T11" fmla="*/ 228 h 228"/>
                <a:gd name="T12" fmla="*/ 221 w 269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28">
                  <a:moveTo>
                    <a:pt x="221" y="228"/>
                  </a:moveTo>
                  <a:cubicBezTo>
                    <a:pt x="215" y="194"/>
                    <a:pt x="202" y="160"/>
                    <a:pt x="178" y="130"/>
                  </a:cubicBezTo>
                  <a:cubicBezTo>
                    <a:pt x="116" y="50"/>
                    <a:pt x="23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147" y="10"/>
                    <a:pt x="219" y="110"/>
                  </a:cubicBezTo>
                  <a:cubicBezTo>
                    <a:pt x="248" y="150"/>
                    <a:pt x="263" y="190"/>
                    <a:pt x="269" y="228"/>
                  </a:cubicBezTo>
                  <a:lnTo>
                    <a:pt x="221" y="2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4572001" y="3081427"/>
              <a:ext cx="717772" cy="757334"/>
            </a:xfrm>
            <a:custGeom>
              <a:avLst/>
              <a:gdLst>
                <a:gd name="T0" fmla="*/ 106 w 215"/>
                <a:gd name="T1" fmla="*/ 146 h 227"/>
                <a:gd name="T2" fmla="*/ 132 w 215"/>
                <a:gd name="T3" fmla="*/ 51 h 227"/>
                <a:gd name="T4" fmla="*/ 163 w 215"/>
                <a:gd name="T5" fmla="*/ 0 h 227"/>
                <a:gd name="T6" fmla="*/ 215 w 215"/>
                <a:gd name="T7" fmla="*/ 0 h 227"/>
                <a:gd name="T8" fmla="*/ 167 w 215"/>
                <a:gd name="T9" fmla="*/ 82 h 227"/>
                <a:gd name="T10" fmla="*/ 149 w 215"/>
                <a:gd name="T11" fmla="*/ 158 h 227"/>
                <a:gd name="T12" fmla="*/ 129 w 215"/>
                <a:gd name="T13" fmla="*/ 205 h 227"/>
                <a:gd name="T14" fmla="*/ 106 w 215"/>
                <a:gd name="T15" fmla="*/ 227 h 227"/>
                <a:gd name="T16" fmla="*/ 0 w 215"/>
                <a:gd name="T17" fmla="*/ 227 h 227"/>
                <a:gd name="T18" fmla="*/ 0 w 215"/>
                <a:gd name="T19" fmla="*/ 184 h 227"/>
                <a:gd name="T20" fmla="*/ 88 w 215"/>
                <a:gd name="T21" fmla="*/ 184 h 227"/>
                <a:gd name="T22" fmla="*/ 106 w 215"/>
                <a:gd name="T23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227">
                  <a:moveTo>
                    <a:pt x="106" y="146"/>
                  </a:moveTo>
                  <a:cubicBezTo>
                    <a:pt x="106" y="127"/>
                    <a:pt x="116" y="80"/>
                    <a:pt x="132" y="51"/>
                  </a:cubicBezTo>
                  <a:cubicBezTo>
                    <a:pt x="140" y="37"/>
                    <a:pt x="151" y="20"/>
                    <a:pt x="163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94" y="36"/>
                    <a:pt x="174" y="68"/>
                    <a:pt x="167" y="82"/>
                  </a:cubicBezTo>
                  <a:cubicBezTo>
                    <a:pt x="155" y="107"/>
                    <a:pt x="149" y="146"/>
                    <a:pt x="149" y="158"/>
                  </a:cubicBezTo>
                  <a:cubicBezTo>
                    <a:pt x="149" y="171"/>
                    <a:pt x="143" y="190"/>
                    <a:pt x="129" y="205"/>
                  </a:cubicBezTo>
                  <a:cubicBezTo>
                    <a:pt x="115" y="220"/>
                    <a:pt x="106" y="227"/>
                    <a:pt x="106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1" y="183"/>
                    <a:pt x="106" y="174"/>
                    <a:pt x="106" y="1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4165075" y="3924949"/>
              <a:ext cx="803961" cy="66408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4165075" y="4035158"/>
              <a:ext cx="803961" cy="66408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4165075" y="4148193"/>
              <a:ext cx="803961" cy="67821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>
              <a:off x="4165075" y="4258402"/>
              <a:ext cx="803961" cy="237373"/>
            </a:xfrm>
            <a:custGeom>
              <a:avLst/>
              <a:gdLst>
                <a:gd name="T0" fmla="*/ 231 w 241"/>
                <a:gd name="T1" fmla="*/ 0 h 71"/>
                <a:gd name="T2" fmla="*/ 10 w 241"/>
                <a:gd name="T3" fmla="*/ 0 h 71"/>
                <a:gd name="T4" fmla="*/ 0 w 241"/>
                <a:gd name="T5" fmla="*/ 10 h 71"/>
                <a:gd name="T6" fmla="*/ 10 w 241"/>
                <a:gd name="T7" fmla="*/ 20 h 71"/>
                <a:gd name="T8" fmla="*/ 53 w 241"/>
                <a:gd name="T9" fmla="*/ 61 h 71"/>
                <a:gd name="T10" fmla="*/ 63 w 241"/>
                <a:gd name="T11" fmla="*/ 71 h 71"/>
                <a:gd name="T12" fmla="*/ 178 w 241"/>
                <a:gd name="T13" fmla="*/ 71 h 71"/>
                <a:gd name="T14" fmla="*/ 189 w 241"/>
                <a:gd name="T15" fmla="*/ 61 h 71"/>
                <a:gd name="T16" fmla="*/ 231 w 241"/>
                <a:gd name="T17" fmla="*/ 20 h 71"/>
                <a:gd name="T18" fmla="*/ 241 w 241"/>
                <a:gd name="T19" fmla="*/ 10 h 71"/>
                <a:gd name="T20" fmla="*/ 231 w 241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1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7"/>
                    <a:pt x="57" y="71"/>
                    <a:pt x="63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4" y="71"/>
                    <a:pt x="189" y="67"/>
                    <a:pt x="189" y="61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4199626" y="4330812"/>
            <a:ext cx="350968" cy="336496"/>
          </a:xfrm>
          <a:custGeom>
            <a:avLst/>
            <a:gdLst>
              <a:gd name="T0" fmla="*/ 74 w 123"/>
              <a:gd name="T1" fmla="*/ 0 h 118"/>
              <a:gd name="T2" fmla="*/ 88 w 123"/>
              <a:gd name="T3" fmla="*/ 14 h 118"/>
              <a:gd name="T4" fmla="*/ 99 w 123"/>
              <a:gd name="T5" fmla="*/ 18 h 118"/>
              <a:gd name="T6" fmla="*/ 123 w 123"/>
              <a:gd name="T7" fmla="*/ 43 h 118"/>
              <a:gd name="T8" fmla="*/ 116 w 123"/>
              <a:gd name="T9" fmla="*/ 111 h 118"/>
              <a:gd name="T10" fmla="*/ 24 w 123"/>
              <a:gd name="T11" fmla="*/ 118 h 118"/>
              <a:gd name="T12" fmla="*/ 7 w 123"/>
              <a:gd name="T13" fmla="*/ 111 h 118"/>
              <a:gd name="T14" fmla="*/ 0 w 123"/>
              <a:gd name="T15" fmla="*/ 43 h 118"/>
              <a:gd name="T16" fmla="*/ 7 w 123"/>
              <a:gd name="T17" fmla="*/ 26 h 118"/>
              <a:gd name="T18" fmla="*/ 24 w 123"/>
              <a:gd name="T19" fmla="*/ 18 h 118"/>
              <a:gd name="T20" fmla="*/ 34 w 123"/>
              <a:gd name="T21" fmla="*/ 14 h 118"/>
              <a:gd name="T22" fmla="*/ 48 w 123"/>
              <a:gd name="T23" fmla="*/ 0 h 118"/>
              <a:gd name="T24" fmla="*/ 86 w 123"/>
              <a:gd name="T25" fmla="*/ 28 h 118"/>
              <a:gd name="T26" fmla="*/ 85 w 123"/>
              <a:gd name="T27" fmla="*/ 28 h 118"/>
              <a:gd name="T28" fmla="*/ 37 w 123"/>
              <a:gd name="T29" fmla="*/ 28 h 118"/>
              <a:gd name="T30" fmla="*/ 14 w 123"/>
              <a:gd name="T31" fmla="*/ 32 h 118"/>
              <a:gd name="T32" fmla="*/ 9 w 123"/>
              <a:gd name="T33" fmla="*/ 43 h 118"/>
              <a:gd name="T34" fmla="*/ 23 w 123"/>
              <a:gd name="T35" fmla="*/ 65 h 118"/>
              <a:gd name="T36" fmla="*/ 26 w 123"/>
              <a:gd name="T37" fmla="*/ 54 h 118"/>
              <a:gd name="T38" fmla="*/ 46 w 123"/>
              <a:gd name="T39" fmla="*/ 54 h 118"/>
              <a:gd name="T40" fmla="*/ 49 w 123"/>
              <a:gd name="T41" fmla="*/ 57 h 118"/>
              <a:gd name="T42" fmla="*/ 74 w 123"/>
              <a:gd name="T43" fmla="*/ 65 h 118"/>
              <a:gd name="T44" fmla="*/ 77 w 123"/>
              <a:gd name="T45" fmla="*/ 54 h 118"/>
              <a:gd name="T46" fmla="*/ 97 w 123"/>
              <a:gd name="T47" fmla="*/ 54 h 118"/>
              <a:gd name="T48" fmla="*/ 100 w 123"/>
              <a:gd name="T49" fmla="*/ 57 h 118"/>
              <a:gd name="T50" fmla="*/ 113 w 123"/>
              <a:gd name="T51" fmla="*/ 65 h 118"/>
              <a:gd name="T52" fmla="*/ 109 w 123"/>
              <a:gd name="T53" fmla="*/ 32 h 118"/>
              <a:gd name="T54" fmla="*/ 86 w 123"/>
              <a:gd name="T55" fmla="*/ 28 h 118"/>
              <a:gd name="T56" fmla="*/ 40 w 123"/>
              <a:gd name="T57" fmla="*/ 18 h 118"/>
              <a:gd name="T58" fmla="*/ 83 w 123"/>
              <a:gd name="T59" fmla="*/ 14 h 118"/>
              <a:gd name="T60" fmla="*/ 74 w 123"/>
              <a:gd name="T61" fmla="*/ 6 h 118"/>
              <a:gd name="T62" fmla="*/ 43 w 123"/>
              <a:gd name="T63" fmla="*/ 8 h 118"/>
              <a:gd name="T64" fmla="*/ 40 w 123"/>
              <a:gd name="T65" fmla="*/ 18 h 118"/>
              <a:gd name="T66" fmla="*/ 9 w 123"/>
              <a:gd name="T67" fmla="*/ 71 h 118"/>
              <a:gd name="T68" fmla="*/ 13 w 123"/>
              <a:gd name="T69" fmla="*/ 104 h 118"/>
              <a:gd name="T70" fmla="*/ 24 w 123"/>
              <a:gd name="T71" fmla="*/ 109 h 118"/>
              <a:gd name="T72" fmla="*/ 109 w 123"/>
              <a:gd name="T73" fmla="*/ 104 h 118"/>
              <a:gd name="T74" fmla="*/ 113 w 123"/>
              <a:gd name="T75" fmla="*/ 71 h 118"/>
              <a:gd name="T76" fmla="*/ 100 w 123"/>
              <a:gd name="T77" fmla="*/ 80 h 118"/>
              <a:gd name="T78" fmla="*/ 97 w 123"/>
              <a:gd name="T79" fmla="*/ 82 h 118"/>
              <a:gd name="T80" fmla="*/ 74 w 123"/>
              <a:gd name="T81" fmla="*/ 80 h 118"/>
              <a:gd name="T82" fmla="*/ 74 w 123"/>
              <a:gd name="T83" fmla="*/ 71 h 118"/>
              <a:gd name="T84" fmla="*/ 49 w 123"/>
              <a:gd name="T85" fmla="*/ 80 h 118"/>
              <a:gd name="T86" fmla="*/ 46 w 123"/>
              <a:gd name="T87" fmla="*/ 82 h 118"/>
              <a:gd name="T88" fmla="*/ 23 w 123"/>
              <a:gd name="T89" fmla="*/ 80 h 118"/>
              <a:gd name="T90" fmla="*/ 23 w 123"/>
              <a:gd name="T91" fmla="*/ 71 h 118"/>
              <a:gd name="T92" fmla="*/ 43 w 123"/>
              <a:gd name="T93" fmla="*/ 60 h 118"/>
              <a:gd name="T94" fmla="*/ 28 w 123"/>
              <a:gd name="T95" fmla="*/ 60 h 118"/>
              <a:gd name="T96" fmla="*/ 28 w 123"/>
              <a:gd name="T97" fmla="*/ 68 h 118"/>
              <a:gd name="T98" fmla="*/ 28 w 123"/>
              <a:gd name="T99" fmla="*/ 77 h 118"/>
              <a:gd name="T100" fmla="*/ 43 w 123"/>
              <a:gd name="T101" fmla="*/ 68 h 118"/>
              <a:gd name="T102" fmla="*/ 43 w 123"/>
              <a:gd name="T103" fmla="*/ 68 h 118"/>
              <a:gd name="T104" fmla="*/ 94 w 123"/>
              <a:gd name="T105" fmla="*/ 60 h 118"/>
              <a:gd name="T106" fmla="*/ 80 w 123"/>
              <a:gd name="T107" fmla="*/ 60 h 118"/>
              <a:gd name="T108" fmla="*/ 80 w 123"/>
              <a:gd name="T109" fmla="*/ 68 h 118"/>
              <a:gd name="T110" fmla="*/ 80 w 123"/>
              <a:gd name="T111" fmla="*/ 77 h 118"/>
              <a:gd name="T112" fmla="*/ 94 w 123"/>
              <a:gd name="T113" fmla="*/ 68 h 118"/>
              <a:gd name="T114" fmla="*/ 94 w 123"/>
              <a:gd name="T115" fmla="*/ 6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118">
                <a:moveTo>
                  <a:pt x="48" y="0"/>
                </a:move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2" y="2"/>
                  <a:pt x="84" y="4"/>
                </a:cubicBezTo>
                <a:cubicBezTo>
                  <a:pt x="87" y="7"/>
                  <a:pt x="88" y="10"/>
                  <a:pt x="88" y="14"/>
                </a:cubicBezTo>
                <a:cubicBezTo>
                  <a:pt x="88" y="18"/>
                  <a:pt x="88" y="18"/>
                  <a:pt x="88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105" y="18"/>
                  <a:pt x="111" y="21"/>
                  <a:pt x="116" y="26"/>
                </a:cubicBezTo>
                <a:cubicBezTo>
                  <a:pt x="120" y="30"/>
                  <a:pt x="123" y="36"/>
                  <a:pt x="123" y="43"/>
                </a:cubicBezTo>
                <a:cubicBezTo>
                  <a:pt x="123" y="94"/>
                  <a:pt x="123" y="94"/>
                  <a:pt x="123" y="94"/>
                </a:cubicBezTo>
                <a:cubicBezTo>
                  <a:pt x="123" y="101"/>
                  <a:pt x="120" y="107"/>
                  <a:pt x="116" y="111"/>
                </a:cubicBezTo>
                <a:cubicBezTo>
                  <a:pt x="111" y="115"/>
                  <a:pt x="105" y="118"/>
                  <a:pt x="99" y="118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18" y="118"/>
                  <a:pt x="11" y="115"/>
                  <a:pt x="7" y="111"/>
                </a:cubicBezTo>
                <a:cubicBezTo>
                  <a:pt x="7" y="111"/>
                  <a:pt x="7" y="111"/>
                  <a:pt x="7" y="111"/>
                </a:cubicBezTo>
                <a:cubicBezTo>
                  <a:pt x="3" y="106"/>
                  <a:pt x="0" y="100"/>
                  <a:pt x="0" y="94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6"/>
                  <a:pt x="3" y="30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11" y="21"/>
                  <a:pt x="18" y="18"/>
                  <a:pt x="2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0"/>
                  <a:pt x="36" y="7"/>
                  <a:pt x="39" y="4"/>
                </a:cubicBezTo>
                <a:cubicBezTo>
                  <a:pt x="41" y="2"/>
                  <a:pt x="44" y="0"/>
                  <a:pt x="48" y="0"/>
                </a:cubicBezTo>
                <a:close/>
                <a:moveTo>
                  <a:pt x="86" y="28"/>
                </a:moveTo>
                <a:cubicBezTo>
                  <a:pt x="86" y="28"/>
                  <a:pt x="86" y="28"/>
                  <a:pt x="86" y="28"/>
                </a:cubicBezTo>
                <a:cubicBezTo>
                  <a:pt x="86" y="28"/>
                  <a:pt x="86" y="28"/>
                  <a:pt x="85" y="28"/>
                </a:cubicBezTo>
                <a:cubicBezTo>
                  <a:pt x="85" y="28"/>
                  <a:pt x="85" y="28"/>
                  <a:pt x="85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0" y="28"/>
                  <a:pt x="16" y="29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1" y="35"/>
                  <a:pt x="9" y="39"/>
                  <a:pt x="9" y="43"/>
                </a:cubicBezTo>
                <a:cubicBezTo>
                  <a:pt x="9" y="65"/>
                  <a:pt x="9" y="65"/>
                  <a:pt x="9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5"/>
                  <a:pt x="24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8" y="54"/>
                  <a:pt x="49" y="55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5"/>
                  <a:pt x="49" y="65"/>
                  <a:pt x="49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5"/>
                  <a:pt x="75" y="54"/>
                  <a:pt x="77" y="54"/>
                </a:cubicBezTo>
                <a:cubicBezTo>
                  <a:pt x="77" y="54"/>
                  <a:pt x="77" y="54"/>
                  <a:pt x="77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5"/>
                  <a:pt x="100" y="57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39"/>
                  <a:pt x="112" y="35"/>
                  <a:pt x="109" y="32"/>
                </a:cubicBezTo>
                <a:cubicBezTo>
                  <a:pt x="106" y="29"/>
                  <a:pt x="103" y="28"/>
                  <a:pt x="99" y="28"/>
                </a:cubicBezTo>
                <a:cubicBezTo>
                  <a:pt x="86" y="28"/>
                  <a:pt x="86" y="28"/>
                  <a:pt x="86" y="28"/>
                </a:cubicBezTo>
                <a:close/>
                <a:moveTo>
                  <a:pt x="40" y="18"/>
                </a:moveTo>
                <a:cubicBezTo>
                  <a:pt x="40" y="18"/>
                  <a:pt x="40" y="18"/>
                  <a:pt x="40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14"/>
                  <a:pt x="83" y="14"/>
                  <a:pt x="83" y="14"/>
                </a:cubicBezTo>
                <a:cubicBezTo>
                  <a:pt x="83" y="12"/>
                  <a:pt x="82" y="10"/>
                  <a:pt x="80" y="8"/>
                </a:cubicBezTo>
                <a:cubicBezTo>
                  <a:pt x="79" y="7"/>
                  <a:pt x="77" y="6"/>
                  <a:pt x="74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6" y="6"/>
                  <a:pt x="44" y="7"/>
                  <a:pt x="43" y="8"/>
                </a:cubicBezTo>
                <a:cubicBezTo>
                  <a:pt x="41" y="10"/>
                  <a:pt x="40" y="12"/>
                  <a:pt x="40" y="14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9" y="71"/>
                </a:moveTo>
                <a:cubicBezTo>
                  <a:pt x="9" y="71"/>
                  <a:pt x="9" y="71"/>
                  <a:pt x="9" y="71"/>
                </a:cubicBezTo>
                <a:cubicBezTo>
                  <a:pt x="9" y="94"/>
                  <a:pt x="9" y="94"/>
                  <a:pt x="9" y="94"/>
                </a:cubicBezTo>
                <a:cubicBezTo>
                  <a:pt x="9" y="98"/>
                  <a:pt x="11" y="102"/>
                  <a:pt x="13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07"/>
                  <a:pt x="20" y="109"/>
                  <a:pt x="24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3" y="109"/>
                  <a:pt x="106" y="107"/>
                  <a:pt x="109" y="104"/>
                </a:cubicBezTo>
                <a:cubicBezTo>
                  <a:pt x="112" y="102"/>
                  <a:pt x="113" y="98"/>
                  <a:pt x="113" y="94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0" y="81"/>
                  <a:pt x="99" y="82"/>
                  <a:pt x="97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7" y="82"/>
                  <a:pt x="77" y="82"/>
                  <a:pt x="77" y="82"/>
                </a:cubicBezTo>
                <a:cubicBezTo>
                  <a:pt x="75" y="82"/>
                  <a:pt x="74" y="81"/>
                  <a:pt x="74" y="80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1"/>
                  <a:pt x="74" y="71"/>
                  <a:pt x="74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81"/>
                  <a:pt x="48" y="82"/>
                  <a:pt x="46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26" y="82"/>
                  <a:pt x="26" y="82"/>
                  <a:pt x="26" y="82"/>
                </a:cubicBezTo>
                <a:cubicBezTo>
                  <a:pt x="24" y="82"/>
                  <a:pt x="23" y="81"/>
                  <a:pt x="23" y="80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1"/>
                  <a:pt x="23" y="71"/>
                  <a:pt x="23" y="71"/>
                </a:cubicBezTo>
                <a:cubicBezTo>
                  <a:pt x="9" y="71"/>
                  <a:pt x="9" y="71"/>
                  <a:pt x="9" y="71"/>
                </a:cubicBezTo>
                <a:close/>
                <a:moveTo>
                  <a:pt x="43" y="60"/>
                </a:moveTo>
                <a:cubicBezTo>
                  <a:pt x="43" y="60"/>
                  <a:pt x="43" y="60"/>
                  <a:pt x="4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77"/>
                  <a:pt x="28" y="77"/>
                  <a:pt x="28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0"/>
                  <a:pt x="43" y="60"/>
                  <a:pt x="43" y="60"/>
                </a:cubicBezTo>
                <a:close/>
                <a:moveTo>
                  <a:pt x="94" y="60"/>
                </a:moveTo>
                <a:cubicBezTo>
                  <a:pt x="94" y="60"/>
                  <a:pt x="94" y="60"/>
                  <a:pt x="94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77"/>
                  <a:pt x="80" y="77"/>
                  <a:pt x="80" y="77"/>
                </a:cubicBezTo>
                <a:cubicBezTo>
                  <a:pt x="94" y="77"/>
                  <a:pt x="94" y="77"/>
                  <a:pt x="94" y="77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0"/>
                  <a:pt x="94" y="60"/>
                  <a:pt x="94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Freeform 23"/>
          <p:cNvSpPr>
            <a:spLocks noEditPoints="1"/>
          </p:cNvSpPr>
          <p:nvPr/>
        </p:nvSpPr>
        <p:spPr bwMode="auto">
          <a:xfrm>
            <a:off x="4203244" y="3242977"/>
            <a:ext cx="343733" cy="343730"/>
          </a:xfrm>
          <a:custGeom>
            <a:avLst/>
            <a:gdLst>
              <a:gd name="T0" fmla="*/ 100 w 121"/>
              <a:gd name="T1" fmla="*/ 1 h 121"/>
              <a:gd name="T2" fmla="*/ 105 w 121"/>
              <a:gd name="T3" fmla="*/ 2 h 121"/>
              <a:gd name="T4" fmla="*/ 108 w 121"/>
              <a:gd name="T5" fmla="*/ 13 h 121"/>
              <a:gd name="T6" fmla="*/ 119 w 121"/>
              <a:gd name="T7" fmla="*/ 16 h 121"/>
              <a:gd name="T8" fmla="*/ 120 w 121"/>
              <a:gd name="T9" fmla="*/ 17 h 121"/>
              <a:gd name="T10" fmla="*/ 105 w 121"/>
              <a:gd name="T11" fmla="*/ 36 h 121"/>
              <a:gd name="T12" fmla="*/ 93 w 121"/>
              <a:gd name="T13" fmla="*/ 35 h 121"/>
              <a:gd name="T14" fmla="*/ 96 w 121"/>
              <a:gd name="T15" fmla="*/ 62 h 121"/>
              <a:gd name="T16" fmla="*/ 85 w 121"/>
              <a:gd name="T17" fmla="*/ 88 h 121"/>
              <a:gd name="T18" fmla="*/ 33 w 121"/>
              <a:gd name="T19" fmla="*/ 88 h 121"/>
              <a:gd name="T20" fmla="*/ 33 w 121"/>
              <a:gd name="T21" fmla="*/ 35 h 121"/>
              <a:gd name="T22" fmla="*/ 82 w 121"/>
              <a:gd name="T23" fmla="*/ 32 h 121"/>
              <a:gd name="T24" fmla="*/ 84 w 121"/>
              <a:gd name="T25" fmla="*/ 19 h 121"/>
              <a:gd name="T26" fmla="*/ 107 w 121"/>
              <a:gd name="T27" fmla="*/ 47 h 121"/>
              <a:gd name="T28" fmla="*/ 109 w 121"/>
              <a:gd name="T29" fmla="*/ 54 h 121"/>
              <a:gd name="T30" fmla="*/ 95 w 121"/>
              <a:gd name="T31" fmla="*/ 97 h 121"/>
              <a:gd name="T32" fmla="*/ 24 w 121"/>
              <a:gd name="T33" fmla="*/ 97 h 121"/>
              <a:gd name="T34" fmla="*/ 24 w 121"/>
              <a:gd name="T35" fmla="*/ 26 h 121"/>
              <a:gd name="T36" fmla="*/ 67 w 121"/>
              <a:gd name="T37" fmla="*/ 12 h 121"/>
              <a:gd name="T38" fmla="*/ 80 w 121"/>
              <a:gd name="T39" fmla="*/ 10 h 121"/>
              <a:gd name="T40" fmla="*/ 68 w 121"/>
              <a:gd name="T41" fmla="*/ 3 h 121"/>
              <a:gd name="T42" fmla="*/ 17 w 121"/>
              <a:gd name="T43" fmla="*/ 19 h 121"/>
              <a:gd name="T44" fmla="*/ 17 w 121"/>
              <a:gd name="T45" fmla="*/ 104 h 121"/>
              <a:gd name="T46" fmla="*/ 102 w 121"/>
              <a:gd name="T47" fmla="*/ 104 h 121"/>
              <a:gd name="T48" fmla="*/ 118 w 121"/>
              <a:gd name="T49" fmla="*/ 53 h 121"/>
              <a:gd name="T50" fmla="*/ 111 w 121"/>
              <a:gd name="T51" fmla="*/ 41 h 121"/>
              <a:gd name="T52" fmla="*/ 59 w 121"/>
              <a:gd name="T53" fmla="*/ 45 h 121"/>
              <a:gd name="T54" fmla="*/ 68 w 121"/>
              <a:gd name="T55" fmla="*/ 47 h 121"/>
              <a:gd name="T56" fmla="*/ 59 w 121"/>
              <a:gd name="T57" fmla="*/ 30 h 121"/>
              <a:gd name="T58" fmla="*/ 37 w 121"/>
              <a:gd name="T59" fmla="*/ 39 h 121"/>
              <a:gd name="T60" fmla="*/ 28 w 121"/>
              <a:gd name="T61" fmla="*/ 62 h 121"/>
              <a:gd name="T62" fmla="*/ 59 w 121"/>
              <a:gd name="T63" fmla="*/ 93 h 121"/>
              <a:gd name="T64" fmla="*/ 82 w 121"/>
              <a:gd name="T65" fmla="*/ 84 h 121"/>
              <a:gd name="T66" fmla="*/ 85 w 121"/>
              <a:gd name="T67" fmla="*/ 43 h 121"/>
              <a:gd name="T68" fmla="*/ 76 w 121"/>
              <a:gd name="T69" fmla="*/ 62 h 121"/>
              <a:gd name="T70" fmla="*/ 71 w 121"/>
              <a:gd name="T71" fmla="*/ 74 h 121"/>
              <a:gd name="T72" fmla="*/ 47 w 121"/>
              <a:gd name="T73" fmla="*/ 74 h 121"/>
              <a:gd name="T74" fmla="*/ 47 w 121"/>
              <a:gd name="T75" fmla="*/ 50 h 121"/>
              <a:gd name="T76" fmla="*/ 59 w 121"/>
              <a:gd name="T77" fmla="*/ 45 h 121"/>
              <a:gd name="T78" fmla="*/ 63 w 121"/>
              <a:gd name="T79" fmla="*/ 51 h 121"/>
              <a:gd name="T80" fmla="*/ 51 w 121"/>
              <a:gd name="T81" fmla="*/ 54 h 121"/>
              <a:gd name="T82" fmla="*/ 51 w 121"/>
              <a:gd name="T83" fmla="*/ 70 h 121"/>
              <a:gd name="T84" fmla="*/ 67 w 121"/>
              <a:gd name="T85" fmla="*/ 70 h 121"/>
              <a:gd name="T86" fmla="*/ 71 w 121"/>
              <a:gd name="T87" fmla="*/ 62 h 121"/>
              <a:gd name="T88" fmla="*/ 63 w 121"/>
              <a:gd name="T89" fmla="*/ 65 h 121"/>
              <a:gd name="T90" fmla="*/ 56 w 121"/>
              <a:gd name="T91" fmla="*/ 58 h 121"/>
              <a:gd name="T92" fmla="*/ 101 w 121"/>
              <a:gd name="T93" fmla="*/ 8 h 121"/>
              <a:gd name="T94" fmla="*/ 90 w 121"/>
              <a:gd name="T95" fmla="*/ 19 h 121"/>
              <a:gd name="T96" fmla="*/ 103 w 121"/>
              <a:gd name="T97" fmla="*/ 14 h 121"/>
              <a:gd name="T98" fmla="*/ 107 w 121"/>
              <a:gd name="T99" fmla="*/ 18 h 121"/>
              <a:gd name="T100" fmla="*/ 96 w 121"/>
              <a:gd name="T101" fmla="*/ 29 h 121"/>
              <a:gd name="T102" fmla="*/ 113 w 121"/>
              <a:gd name="T103" fmla="*/ 2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" h="121">
                <a:moveTo>
                  <a:pt x="85" y="16"/>
                </a:moveTo>
                <a:cubicBezTo>
                  <a:pt x="100" y="1"/>
                  <a:pt x="100" y="1"/>
                  <a:pt x="100" y="1"/>
                </a:cubicBezTo>
                <a:cubicBezTo>
                  <a:pt x="101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19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4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1"/>
                  <a:pt x="27" y="42"/>
                  <a:pt x="33" y="35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7"/>
                  <a:pt x="82" y="32"/>
                </a:cubicBezTo>
                <a:cubicBezTo>
                  <a:pt x="86" y="28"/>
                  <a:pt x="86" y="28"/>
                  <a:pt x="86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6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8" y="49"/>
                  <a:pt x="109" y="52"/>
                  <a:pt x="109" y="54"/>
                </a:cubicBezTo>
                <a:cubicBezTo>
                  <a:pt x="109" y="57"/>
                  <a:pt x="110" y="59"/>
                  <a:pt x="110" y="62"/>
                </a:cubicBezTo>
                <a:cubicBezTo>
                  <a:pt x="110" y="75"/>
                  <a:pt x="104" y="88"/>
                  <a:pt x="95" y="97"/>
                </a:cubicBezTo>
                <a:cubicBezTo>
                  <a:pt x="86" y="106"/>
                  <a:pt x="73" y="112"/>
                  <a:pt x="59" y="112"/>
                </a:cubicBezTo>
                <a:cubicBezTo>
                  <a:pt x="46" y="112"/>
                  <a:pt x="33" y="106"/>
                  <a:pt x="24" y="97"/>
                </a:cubicBezTo>
                <a:cubicBezTo>
                  <a:pt x="15" y="88"/>
                  <a:pt x="9" y="75"/>
                  <a:pt x="9" y="62"/>
                </a:cubicBezTo>
                <a:cubicBezTo>
                  <a:pt x="9" y="48"/>
                  <a:pt x="15" y="35"/>
                  <a:pt x="24" y="26"/>
                </a:cubicBezTo>
                <a:cubicBezTo>
                  <a:pt x="33" y="17"/>
                  <a:pt x="46" y="11"/>
                  <a:pt x="59" y="11"/>
                </a:cubicBezTo>
                <a:cubicBezTo>
                  <a:pt x="62" y="11"/>
                  <a:pt x="64" y="12"/>
                  <a:pt x="67" y="12"/>
                </a:cubicBezTo>
                <a:cubicBezTo>
                  <a:pt x="69" y="12"/>
                  <a:pt x="72" y="13"/>
                  <a:pt x="74" y="14"/>
                </a:cubicBezTo>
                <a:cubicBezTo>
                  <a:pt x="76" y="14"/>
                  <a:pt x="79" y="13"/>
                  <a:pt x="80" y="10"/>
                </a:cubicBezTo>
                <a:cubicBezTo>
                  <a:pt x="81" y="8"/>
                  <a:pt x="79" y="5"/>
                  <a:pt x="77" y="5"/>
                </a:cubicBezTo>
                <a:cubicBezTo>
                  <a:pt x="74" y="4"/>
                  <a:pt x="71" y="3"/>
                  <a:pt x="68" y="3"/>
                </a:cubicBezTo>
                <a:cubicBezTo>
                  <a:pt x="65" y="2"/>
                  <a:pt x="62" y="2"/>
                  <a:pt x="59" y="2"/>
                </a:cubicBezTo>
                <a:cubicBezTo>
                  <a:pt x="43" y="2"/>
                  <a:pt x="28" y="9"/>
                  <a:pt x="17" y="19"/>
                </a:cubicBezTo>
                <a:cubicBezTo>
                  <a:pt x="6" y="30"/>
                  <a:pt x="0" y="45"/>
                  <a:pt x="0" y="62"/>
                </a:cubicBezTo>
                <a:cubicBezTo>
                  <a:pt x="0" y="78"/>
                  <a:pt x="6" y="93"/>
                  <a:pt x="17" y="104"/>
                </a:cubicBezTo>
                <a:cubicBezTo>
                  <a:pt x="28" y="115"/>
                  <a:pt x="43" y="121"/>
                  <a:pt x="59" y="121"/>
                </a:cubicBezTo>
                <a:cubicBezTo>
                  <a:pt x="76" y="121"/>
                  <a:pt x="91" y="115"/>
                  <a:pt x="102" y="104"/>
                </a:cubicBezTo>
                <a:cubicBezTo>
                  <a:pt x="112" y="93"/>
                  <a:pt x="119" y="78"/>
                  <a:pt x="119" y="62"/>
                </a:cubicBezTo>
                <a:cubicBezTo>
                  <a:pt x="119" y="59"/>
                  <a:pt x="119" y="56"/>
                  <a:pt x="118" y="53"/>
                </a:cubicBezTo>
                <a:cubicBezTo>
                  <a:pt x="118" y="50"/>
                  <a:pt x="117" y="47"/>
                  <a:pt x="116" y="44"/>
                </a:cubicBezTo>
                <a:cubicBezTo>
                  <a:pt x="116" y="42"/>
                  <a:pt x="113" y="40"/>
                  <a:pt x="111" y="41"/>
                </a:cubicBezTo>
                <a:cubicBezTo>
                  <a:pt x="108" y="42"/>
                  <a:pt x="107" y="44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5"/>
                  <a:pt x="68" y="47"/>
                </a:cubicBezTo>
                <a:cubicBezTo>
                  <a:pt x="78" y="36"/>
                  <a:pt x="78" y="36"/>
                  <a:pt x="78" y="36"/>
                </a:cubicBezTo>
                <a:cubicBezTo>
                  <a:pt x="73" y="33"/>
                  <a:pt x="66" y="30"/>
                  <a:pt x="59" y="30"/>
                </a:cubicBezTo>
                <a:cubicBezTo>
                  <a:pt x="51" y="30"/>
                  <a:pt x="43" y="34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89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8" y="48"/>
                  <a:pt x="85" y="43"/>
                </a:cubicBezTo>
                <a:cubicBezTo>
                  <a:pt x="74" y="53"/>
                  <a:pt x="74" y="53"/>
                  <a:pt x="74" y="53"/>
                </a:cubicBezTo>
                <a:cubicBezTo>
                  <a:pt x="76" y="56"/>
                  <a:pt x="76" y="59"/>
                  <a:pt x="76" y="62"/>
                </a:cubicBezTo>
                <a:cubicBezTo>
                  <a:pt x="76" y="66"/>
                  <a:pt x="75" y="71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0" y="77"/>
                  <a:pt x="47" y="74"/>
                </a:cubicBezTo>
                <a:cubicBezTo>
                  <a:pt x="44" y="71"/>
                  <a:pt x="42" y="66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49" y="56"/>
                  <a:pt x="48" y="58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9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8"/>
                </a:moveTo>
                <a:cubicBezTo>
                  <a:pt x="101" y="8"/>
                  <a:pt x="101" y="8"/>
                  <a:pt x="101" y="8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5"/>
                  <a:pt x="92" y="25"/>
                  <a:pt x="92" y="25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1" y="8"/>
                  <a:pt x="101" y="8"/>
                  <a:pt x="101" y="8"/>
                </a:cubicBezTo>
                <a:close/>
                <a:moveTo>
                  <a:pt x="107" y="18"/>
                </a:moveTo>
                <a:cubicBezTo>
                  <a:pt x="107" y="18"/>
                  <a:pt x="107" y="18"/>
                  <a:pt x="107" y="18"/>
                </a:cubicBezTo>
                <a:cubicBezTo>
                  <a:pt x="96" y="29"/>
                  <a:pt x="96" y="29"/>
                  <a:pt x="96" y="29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8"/>
                  <a:pt x="107" y="18"/>
                  <a:pt x="107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Freeform 24"/>
          <p:cNvSpPr>
            <a:spLocks noEditPoints="1"/>
          </p:cNvSpPr>
          <p:nvPr/>
        </p:nvSpPr>
        <p:spPr bwMode="auto">
          <a:xfrm>
            <a:off x="7701212" y="2142160"/>
            <a:ext cx="242423" cy="348555"/>
          </a:xfrm>
          <a:custGeom>
            <a:avLst/>
            <a:gdLst>
              <a:gd name="T0" fmla="*/ 3 w 85"/>
              <a:gd name="T1" fmla="*/ 84 h 122"/>
              <a:gd name="T2" fmla="*/ 17 w 85"/>
              <a:gd name="T3" fmla="*/ 81 h 122"/>
              <a:gd name="T4" fmla="*/ 27 w 85"/>
              <a:gd name="T5" fmla="*/ 51 h 122"/>
              <a:gd name="T6" fmla="*/ 27 w 85"/>
              <a:gd name="T7" fmla="*/ 51 h 122"/>
              <a:gd name="T8" fmla="*/ 27 w 85"/>
              <a:gd name="T9" fmla="*/ 21 h 122"/>
              <a:gd name="T10" fmla="*/ 38 w 85"/>
              <a:gd name="T11" fmla="*/ 15 h 122"/>
              <a:gd name="T12" fmla="*/ 43 w 85"/>
              <a:gd name="T13" fmla="*/ 0 h 122"/>
              <a:gd name="T14" fmla="*/ 48 w 85"/>
              <a:gd name="T15" fmla="*/ 15 h 122"/>
              <a:gd name="T16" fmla="*/ 65 w 85"/>
              <a:gd name="T17" fmla="*/ 36 h 122"/>
              <a:gd name="T18" fmla="*/ 58 w 85"/>
              <a:gd name="T19" fmla="*/ 52 h 122"/>
              <a:gd name="T20" fmla="*/ 69 w 85"/>
              <a:gd name="T21" fmla="*/ 81 h 122"/>
              <a:gd name="T22" fmla="*/ 83 w 85"/>
              <a:gd name="T23" fmla="*/ 84 h 122"/>
              <a:gd name="T24" fmla="*/ 72 w 85"/>
              <a:gd name="T25" fmla="*/ 86 h 122"/>
              <a:gd name="T26" fmla="*/ 81 w 85"/>
              <a:gd name="T27" fmla="*/ 111 h 122"/>
              <a:gd name="T28" fmla="*/ 85 w 85"/>
              <a:gd name="T29" fmla="*/ 117 h 122"/>
              <a:gd name="T30" fmla="*/ 79 w 85"/>
              <a:gd name="T31" fmla="*/ 120 h 122"/>
              <a:gd name="T32" fmla="*/ 76 w 85"/>
              <a:gd name="T33" fmla="*/ 113 h 122"/>
              <a:gd name="T34" fmla="*/ 61 w 85"/>
              <a:gd name="T35" fmla="*/ 86 h 122"/>
              <a:gd name="T36" fmla="*/ 48 w 85"/>
              <a:gd name="T37" fmla="*/ 90 h 122"/>
              <a:gd name="T38" fmla="*/ 38 w 85"/>
              <a:gd name="T39" fmla="*/ 90 h 122"/>
              <a:gd name="T40" fmla="*/ 24 w 85"/>
              <a:gd name="T41" fmla="*/ 86 h 122"/>
              <a:gd name="T42" fmla="*/ 9 w 85"/>
              <a:gd name="T43" fmla="*/ 113 h 122"/>
              <a:gd name="T44" fmla="*/ 6 w 85"/>
              <a:gd name="T45" fmla="*/ 120 h 122"/>
              <a:gd name="T46" fmla="*/ 1 w 85"/>
              <a:gd name="T47" fmla="*/ 117 h 122"/>
              <a:gd name="T48" fmla="*/ 4 w 85"/>
              <a:gd name="T49" fmla="*/ 111 h 122"/>
              <a:gd name="T50" fmla="*/ 14 w 85"/>
              <a:gd name="T51" fmla="*/ 86 h 122"/>
              <a:gd name="T52" fmla="*/ 38 w 85"/>
              <a:gd name="T53" fmla="*/ 81 h 122"/>
              <a:gd name="T54" fmla="*/ 38 w 85"/>
              <a:gd name="T55" fmla="*/ 77 h 122"/>
              <a:gd name="T56" fmla="*/ 48 w 85"/>
              <a:gd name="T57" fmla="*/ 77 h 122"/>
              <a:gd name="T58" fmla="*/ 58 w 85"/>
              <a:gd name="T59" fmla="*/ 81 h 122"/>
              <a:gd name="T60" fmla="*/ 38 w 85"/>
              <a:gd name="T61" fmla="*/ 57 h 122"/>
              <a:gd name="T62" fmla="*/ 38 w 85"/>
              <a:gd name="T63" fmla="*/ 81 h 122"/>
              <a:gd name="T64" fmla="*/ 52 w 85"/>
              <a:gd name="T65" fmla="*/ 27 h 122"/>
              <a:gd name="T66" fmla="*/ 34 w 85"/>
              <a:gd name="T67" fmla="*/ 27 h 122"/>
              <a:gd name="T68" fmla="*/ 34 w 85"/>
              <a:gd name="T69" fmla="*/ 45 h 122"/>
              <a:gd name="T70" fmla="*/ 48 w 85"/>
              <a:gd name="T71" fmla="*/ 47 h 122"/>
              <a:gd name="T72" fmla="*/ 52 w 85"/>
              <a:gd name="T73" fmla="*/ 45 h 122"/>
              <a:gd name="T74" fmla="*/ 52 w 85"/>
              <a:gd name="T75" fmla="*/ 2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" h="122">
                <a:moveTo>
                  <a:pt x="6" y="86"/>
                </a:moveTo>
                <a:cubicBezTo>
                  <a:pt x="4" y="86"/>
                  <a:pt x="3" y="85"/>
                  <a:pt x="3" y="84"/>
                </a:cubicBezTo>
                <a:cubicBezTo>
                  <a:pt x="3" y="82"/>
                  <a:pt x="4" y="81"/>
                  <a:pt x="6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3" y="47"/>
                  <a:pt x="21" y="42"/>
                  <a:pt x="21" y="36"/>
                </a:cubicBezTo>
                <a:cubicBezTo>
                  <a:pt x="21" y="30"/>
                  <a:pt x="23" y="25"/>
                  <a:pt x="27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30" y="18"/>
                  <a:pt x="34" y="16"/>
                  <a:pt x="38" y="1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2"/>
                  <a:pt x="40" y="0"/>
                  <a:pt x="43" y="0"/>
                </a:cubicBezTo>
                <a:cubicBezTo>
                  <a:pt x="45" y="0"/>
                  <a:pt x="48" y="2"/>
                  <a:pt x="48" y="5"/>
                </a:cubicBezTo>
                <a:cubicBezTo>
                  <a:pt x="48" y="15"/>
                  <a:pt x="48" y="15"/>
                  <a:pt x="48" y="15"/>
                </a:cubicBezTo>
                <a:cubicBezTo>
                  <a:pt x="52" y="16"/>
                  <a:pt x="55" y="18"/>
                  <a:pt x="58" y="21"/>
                </a:cubicBezTo>
                <a:cubicBezTo>
                  <a:pt x="62" y="25"/>
                  <a:pt x="65" y="30"/>
                  <a:pt x="65" y="36"/>
                </a:cubicBezTo>
                <a:cubicBezTo>
                  <a:pt x="65" y="42"/>
                  <a:pt x="62" y="47"/>
                  <a:pt x="58" y="51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3"/>
                  <a:pt x="56" y="54"/>
                </a:cubicBezTo>
                <a:cubicBezTo>
                  <a:pt x="69" y="81"/>
                  <a:pt x="69" y="81"/>
                  <a:pt x="69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1" y="81"/>
                  <a:pt x="83" y="82"/>
                  <a:pt x="83" y="84"/>
                </a:cubicBezTo>
                <a:cubicBezTo>
                  <a:pt x="83" y="85"/>
                  <a:pt x="81" y="86"/>
                  <a:pt x="80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2" y="108"/>
                  <a:pt x="82" y="110"/>
                  <a:pt x="81" y="111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5" y="119"/>
                  <a:pt x="85" y="121"/>
                  <a:pt x="83" y="121"/>
                </a:cubicBezTo>
                <a:cubicBezTo>
                  <a:pt x="82" y="122"/>
                  <a:pt x="80" y="121"/>
                  <a:pt x="79" y="120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75" y="113"/>
                  <a:pt x="74" y="112"/>
                  <a:pt x="73" y="111"/>
                </a:cubicBezTo>
                <a:cubicBezTo>
                  <a:pt x="61" y="86"/>
                  <a:pt x="61" y="86"/>
                  <a:pt x="61" y="86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3"/>
                  <a:pt x="45" y="95"/>
                  <a:pt x="43" y="95"/>
                </a:cubicBezTo>
                <a:cubicBezTo>
                  <a:pt x="40" y="95"/>
                  <a:pt x="38" y="93"/>
                  <a:pt x="38" y="90"/>
                </a:cubicBezTo>
                <a:cubicBezTo>
                  <a:pt x="38" y="86"/>
                  <a:pt x="38" y="86"/>
                  <a:pt x="38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12" y="112"/>
                  <a:pt x="11" y="113"/>
                  <a:pt x="9" y="113"/>
                </a:cubicBezTo>
                <a:cubicBezTo>
                  <a:pt x="8" y="116"/>
                  <a:pt x="8" y="116"/>
                  <a:pt x="8" y="116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1"/>
                  <a:pt x="4" y="122"/>
                  <a:pt x="2" y="121"/>
                </a:cubicBezTo>
                <a:cubicBezTo>
                  <a:pt x="1" y="121"/>
                  <a:pt x="0" y="119"/>
                  <a:pt x="1" y="117"/>
                </a:cubicBezTo>
                <a:cubicBezTo>
                  <a:pt x="3" y="113"/>
                  <a:pt x="3" y="113"/>
                  <a:pt x="3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0"/>
                  <a:pt x="3" y="108"/>
                  <a:pt x="4" y="107"/>
                </a:cubicBezTo>
                <a:cubicBezTo>
                  <a:pt x="14" y="86"/>
                  <a:pt x="14" y="86"/>
                  <a:pt x="14" y="86"/>
                </a:cubicBezTo>
                <a:cubicBezTo>
                  <a:pt x="6" y="86"/>
                  <a:pt x="6" y="86"/>
                  <a:pt x="6" y="86"/>
                </a:cubicBezTo>
                <a:close/>
                <a:moveTo>
                  <a:pt x="38" y="81"/>
                </a:moveTo>
                <a:cubicBezTo>
                  <a:pt x="38" y="81"/>
                  <a:pt x="38" y="81"/>
                  <a:pt x="38" y="81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5"/>
                  <a:pt x="40" y="72"/>
                  <a:pt x="43" y="72"/>
                </a:cubicBezTo>
                <a:cubicBezTo>
                  <a:pt x="45" y="72"/>
                  <a:pt x="48" y="75"/>
                  <a:pt x="48" y="77"/>
                </a:cubicBezTo>
                <a:cubicBezTo>
                  <a:pt x="48" y="81"/>
                  <a:pt x="48" y="81"/>
                  <a:pt x="48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47" y="57"/>
                  <a:pt x="47" y="57"/>
                  <a:pt x="47" y="57"/>
                </a:cubicBezTo>
                <a:cubicBezTo>
                  <a:pt x="44" y="58"/>
                  <a:pt x="41" y="58"/>
                  <a:pt x="38" y="57"/>
                </a:cubicBezTo>
                <a:cubicBezTo>
                  <a:pt x="27" y="81"/>
                  <a:pt x="27" y="81"/>
                  <a:pt x="27" y="81"/>
                </a:cubicBezTo>
                <a:cubicBezTo>
                  <a:pt x="38" y="81"/>
                  <a:pt x="38" y="81"/>
                  <a:pt x="38" y="81"/>
                </a:cubicBezTo>
                <a:close/>
                <a:moveTo>
                  <a:pt x="52" y="27"/>
                </a:moveTo>
                <a:cubicBezTo>
                  <a:pt x="52" y="27"/>
                  <a:pt x="52" y="27"/>
                  <a:pt x="52" y="27"/>
                </a:cubicBezTo>
                <a:cubicBezTo>
                  <a:pt x="47" y="22"/>
                  <a:pt x="39" y="22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2" y="30"/>
                  <a:pt x="30" y="33"/>
                  <a:pt x="30" y="36"/>
                </a:cubicBezTo>
                <a:cubicBezTo>
                  <a:pt x="30" y="39"/>
                  <a:pt x="32" y="43"/>
                  <a:pt x="34" y="45"/>
                </a:cubicBezTo>
                <a:cubicBezTo>
                  <a:pt x="38" y="48"/>
                  <a:pt x="43" y="49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50" y="46"/>
                  <a:pt x="51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4" y="43"/>
                  <a:pt x="55" y="39"/>
                  <a:pt x="55" y="36"/>
                </a:cubicBezTo>
                <a:cubicBezTo>
                  <a:pt x="55" y="33"/>
                  <a:pt x="54" y="30"/>
                  <a:pt x="52" y="27"/>
                </a:cubicBezTo>
                <a:cubicBezTo>
                  <a:pt x="52" y="27"/>
                  <a:pt x="52" y="27"/>
                  <a:pt x="52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Freeform 25"/>
          <p:cNvSpPr>
            <a:spLocks noEditPoints="1"/>
          </p:cNvSpPr>
          <p:nvPr/>
        </p:nvSpPr>
        <p:spPr bwMode="auto">
          <a:xfrm>
            <a:off x="7646938" y="3231736"/>
            <a:ext cx="350968" cy="370265"/>
          </a:xfrm>
          <a:custGeom>
            <a:avLst/>
            <a:gdLst>
              <a:gd name="T0" fmla="*/ 108 w 123"/>
              <a:gd name="T1" fmla="*/ 62 h 130"/>
              <a:gd name="T2" fmla="*/ 84 w 123"/>
              <a:gd name="T3" fmla="*/ 26 h 130"/>
              <a:gd name="T4" fmla="*/ 41 w 123"/>
              <a:gd name="T5" fmla="*/ 23 h 130"/>
              <a:gd name="T6" fmla="*/ 37 w 123"/>
              <a:gd name="T7" fmla="*/ 26 h 130"/>
              <a:gd name="T8" fmla="*/ 17 w 123"/>
              <a:gd name="T9" fmla="*/ 65 h 130"/>
              <a:gd name="T10" fmla="*/ 37 w 123"/>
              <a:gd name="T11" fmla="*/ 103 h 130"/>
              <a:gd name="T12" fmla="*/ 41 w 123"/>
              <a:gd name="T13" fmla="*/ 106 h 130"/>
              <a:gd name="T14" fmla="*/ 84 w 123"/>
              <a:gd name="T15" fmla="*/ 103 h 130"/>
              <a:gd name="T16" fmla="*/ 108 w 123"/>
              <a:gd name="T17" fmla="*/ 67 h 130"/>
              <a:gd name="T18" fmla="*/ 88 w 123"/>
              <a:gd name="T19" fmla="*/ 32 h 130"/>
              <a:gd name="T20" fmla="*/ 103 w 123"/>
              <a:gd name="T21" fmla="*/ 59 h 130"/>
              <a:gd name="T22" fmla="*/ 90 w 123"/>
              <a:gd name="T23" fmla="*/ 49 h 130"/>
              <a:gd name="T24" fmla="*/ 88 w 123"/>
              <a:gd name="T25" fmla="*/ 32 h 130"/>
              <a:gd name="T26" fmla="*/ 99 w 123"/>
              <a:gd name="T27" fmla="*/ 65 h 130"/>
              <a:gd name="T28" fmla="*/ 90 w 123"/>
              <a:gd name="T29" fmla="*/ 56 h 130"/>
              <a:gd name="T30" fmla="*/ 83 w 123"/>
              <a:gd name="T31" fmla="*/ 44 h 130"/>
              <a:gd name="T32" fmla="*/ 69 w 123"/>
              <a:gd name="T33" fmla="*/ 36 h 130"/>
              <a:gd name="T34" fmla="*/ 83 w 123"/>
              <a:gd name="T35" fmla="*/ 44 h 130"/>
              <a:gd name="T36" fmla="*/ 46 w 123"/>
              <a:gd name="T37" fmla="*/ 26 h 130"/>
              <a:gd name="T38" fmla="*/ 78 w 123"/>
              <a:gd name="T39" fmla="*/ 27 h 130"/>
              <a:gd name="T40" fmla="*/ 45 w 123"/>
              <a:gd name="T41" fmla="*/ 27 h 130"/>
              <a:gd name="T42" fmla="*/ 43 w 123"/>
              <a:gd name="T43" fmla="*/ 33 h 130"/>
              <a:gd name="T44" fmla="*/ 55 w 123"/>
              <a:gd name="T45" fmla="*/ 36 h 130"/>
              <a:gd name="T46" fmla="*/ 43 w 123"/>
              <a:gd name="T47" fmla="*/ 33 h 130"/>
              <a:gd name="T48" fmla="*/ 36 w 123"/>
              <a:gd name="T49" fmla="*/ 98 h 130"/>
              <a:gd name="T50" fmla="*/ 21 w 123"/>
              <a:gd name="T51" fmla="*/ 69 h 130"/>
              <a:gd name="T52" fmla="*/ 38 w 123"/>
              <a:gd name="T53" fmla="*/ 98 h 130"/>
              <a:gd name="T54" fmla="*/ 25 w 123"/>
              <a:gd name="T55" fmla="*/ 65 h 130"/>
              <a:gd name="T56" fmla="*/ 33 w 123"/>
              <a:gd name="T57" fmla="*/ 56 h 130"/>
              <a:gd name="T58" fmla="*/ 25 w 123"/>
              <a:gd name="T59" fmla="*/ 65 h 130"/>
              <a:gd name="T60" fmla="*/ 34 w 123"/>
              <a:gd name="T61" fmla="*/ 49 h 130"/>
              <a:gd name="T62" fmla="*/ 20 w 123"/>
              <a:gd name="T63" fmla="*/ 59 h 130"/>
              <a:gd name="T64" fmla="*/ 38 w 123"/>
              <a:gd name="T65" fmla="*/ 32 h 130"/>
              <a:gd name="T66" fmla="*/ 41 w 123"/>
              <a:gd name="T67" fmla="*/ 85 h 130"/>
              <a:gd name="T68" fmla="*/ 55 w 123"/>
              <a:gd name="T69" fmla="*/ 93 h 130"/>
              <a:gd name="T70" fmla="*/ 41 w 123"/>
              <a:gd name="T71" fmla="*/ 85 h 130"/>
              <a:gd name="T72" fmla="*/ 78 w 123"/>
              <a:gd name="T73" fmla="*/ 104 h 130"/>
              <a:gd name="T74" fmla="*/ 45 w 123"/>
              <a:gd name="T75" fmla="*/ 102 h 130"/>
              <a:gd name="T76" fmla="*/ 78 w 123"/>
              <a:gd name="T77" fmla="*/ 102 h 130"/>
              <a:gd name="T78" fmla="*/ 80 w 123"/>
              <a:gd name="T79" fmla="*/ 97 h 130"/>
              <a:gd name="T80" fmla="*/ 69 w 123"/>
              <a:gd name="T81" fmla="*/ 93 h 130"/>
              <a:gd name="T82" fmla="*/ 80 w 123"/>
              <a:gd name="T83" fmla="*/ 97 h 130"/>
              <a:gd name="T84" fmla="*/ 84 w 123"/>
              <a:gd name="T85" fmla="*/ 78 h 130"/>
              <a:gd name="T86" fmla="*/ 39 w 123"/>
              <a:gd name="T87" fmla="*/ 78 h 130"/>
              <a:gd name="T88" fmla="*/ 62 w 123"/>
              <a:gd name="T89" fmla="*/ 39 h 130"/>
              <a:gd name="T90" fmla="*/ 84 w 123"/>
              <a:gd name="T91" fmla="*/ 78 h 130"/>
              <a:gd name="T92" fmla="*/ 88 w 123"/>
              <a:gd name="T93" fmla="*/ 98 h 130"/>
              <a:gd name="T94" fmla="*/ 90 w 123"/>
              <a:gd name="T95" fmla="*/ 81 h 130"/>
              <a:gd name="T96" fmla="*/ 103 w 123"/>
              <a:gd name="T97" fmla="*/ 70 h 130"/>
              <a:gd name="T98" fmla="*/ 62 w 123"/>
              <a:gd name="T99" fmla="*/ 47 h 130"/>
              <a:gd name="T100" fmla="*/ 44 w 123"/>
              <a:gd name="T101" fmla="*/ 65 h 130"/>
              <a:gd name="T102" fmla="*/ 79 w 123"/>
              <a:gd name="T103" fmla="*/ 65 h 130"/>
              <a:gd name="T104" fmla="*/ 62 w 123"/>
              <a:gd name="T105" fmla="*/ 73 h 130"/>
              <a:gd name="T106" fmla="*/ 54 w 123"/>
              <a:gd name="T107" fmla="*/ 65 h 130"/>
              <a:gd name="T108" fmla="*/ 70 w 123"/>
              <a:gd name="T109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" h="130">
                <a:moveTo>
                  <a:pt x="106" y="65"/>
                </a:moveTo>
                <a:cubicBezTo>
                  <a:pt x="107" y="64"/>
                  <a:pt x="107" y="63"/>
                  <a:pt x="108" y="62"/>
                </a:cubicBezTo>
                <a:cubicBezTo>
                  <a:pt x="123" y="41"/>
                  <a:pt x="113" y="23"/>
                  <a:pt x="87" y="26"/>
                </a:cubicBezTo>
                <a:cubicBezTo>
                  <a:pt x="86" y="26"/>
                  <a:pt x="85" y="26"/>
                  <a:pt x="84" y="26"/>
                </a:cubicBezTo>
                <a:cubicBezTo>
                  <a:pt x="84" y="25"/>
                  <a:pt x="83" y="24"/>
                  <a:pt x="83" y="23"/>
                </a:cubicBezTo>
                <a:cubicBezTo>
                  <a:pt x="72" y="0"/>
                  <a:pt x="52" y="0"/>
                  <a:pt x="41" y="23"/>
                </a:cubicBezTo>
                <a:cubicBezTo>
                  <a:pt x="40" y="24"/>
                  <a:pt x="40" y="25"/>
                  <a:pt x="40" y="26"/>
                </a:cubicBezTo>
                <a:cubicBezTo>
                  <a:pt x="39" y="26"/>
                  <a:pt x="37" y="26"/>
                  <a:pt x="37" y="26"/>
                </a:cubicBezTo>
                <a:cubicBezTo>
                  <a:pt x="10" y="23"/>
                  <a:pt x="0" y="40"/>
                  <a:pt x="16" y="62"/>
                </a:cubicBezTo>
                <a:cubicBezTo>
                  <a:pt x="16" y="63"/>
                  <a:pt x="17" y="64"/>
                  <a:pt x="17" y="65"/>
                </a:cubicBezTo>
                <a:cubicBezTo>
                  <a:pt x="17" y="66"/>
                  <a:pt x="16" y="66"/>
                  <a:pt x="16" y="67"/>
                </a:cubicBezTo>
                <a:cubicBezTo>
                  <a:pt x="1" y="88"/>
                  <a:pt x="11" y="106"/>
                  <a:pt x="37" y="103"/>
                </a:cubicBezTo>
                <a:cubicBezTo>
                  <a:pt x="37" y="103"/>
                  <a:pt x="39" y="103"/>
                  <a:pt x="40" y="103"/>
                </a:cubicBezTo>
                <a:cubicBezTo>
                  <a:pt x="40" y="104"/>
                  <a:pt x="40" y="105"/>
                  <a:pt x="41" y="106"/>
                </a:cubicBezTo>
                <a:cubicBezTo>
                  <a:pt x="52" y="130"/>
                  <a:pt x="72" y="130"/>
                  <a:pt x="83" y="106"/>
                </a:cubicBezTo>
                <a:cubicBezTo>
                  <a:pt x="83" y="105"/>
                  <a:pt x="84" y="104"/>
                  <a:pt x="84" y="103"/>
                </a:cubicBezTo>
                <a:cubicBezTo>
                  <a:pt x="85" y="103"/>
                  <a:pt x="86" y="103"/>
                  <a:pt x="87" y="103"/>
                </a:cubicBezTo>
                <a:cubicBezTo>
                  <a:pt x="113" y="106"/>
                  <a:pt x="123" y="88"/>
                  <a:pt x="108" y="67"/>
                </a:cubicBezTo>
                <a:cubicBezTo>
                  <a:pt x="107" y="66"/>
                  <a:pt x="107" y="66"/>
                  <a:pt x="106" y="65"/>
                </a:cubicBezTo>
                <a:close/>
                <a:moveTo>
                  <a:pt x="88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9" y="29"/>
                  <a:pt x="116" y="41"/>
                  <a:pt x="103" y="59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99" y="56"/>
                  <a:pt x="95" y="52"/>
                  <a:pt x="90" y="49"/>
                </a:cubicBezTo>
                <a:cubicBezTo>
                  <a:pt x="89" y="43"/>
                  <a:pt x="88" y="37"/>
                  <a:pt x="86" y="32"/>
                </a:cubicBezTo>
                <a:cubicBezTo>
                  <a:pt x="88" y="32"/>
                  <a:pt x="88" y="32"/>
                  <a:pt x="88" y="32"/>
                </a:cubicBezTo>
                <a:close/>
                <a:moveTo>
                  <a:pt x="99" y="65"/>
                </a:moveTo>
                <a:cubicBezTo>
                  <a:pt x="99" y="65"/>
                  <a:pt x="99" y="65"/>
                  <a:pt x="99" y="65"/>
                </a:cubicBezTo>
                <a:cubicBezTo>
                  <a:pt x="96" y="67"/>
                  <a:pt x="93" y="70"/>
                  <a:pt x="90" y="73"/>
                </a:cubicBezTo>
                <a:cubicBezTo>
                  <a:pt x="91" y="67"/>
                  <a:pt x="91" y="62"/>
                  <a:pt x="90" y="56"/>
                </a:cubicBezTo>
                <a:cubicBezTo>
                  <a:pt x="93" y="59"/>
                  <a:pt x="96" y="62"/>
                  <a:pt x="99" y="65"/>
                </a:cubicBezTo>
                <a:close/>
                <a:moveTo>
                  <a:pt x="83" y="44"/>
                </a:moveTo>
                <a:cubicBezTo>
                  <a:pt x="83" y="44"/>
                  <a:pt x="83" y="44"/>
                  <a:pt x="83" y="44"/>
                </a:cubicBezTo>
                <a:cubicBezTo>
                  <a:pt x="79" y="41"/>
                  <a:pt x="74" y="38"/>
                  <a:pt x="69" y="36"/>
                </a:cubicBezTo>
                <a:cubicBezTo>
                  <a:pt x="73" y="35"/>
                  <a:pt x="77" y="33"/>
                  <a:pt x="80" y="33"/>
                </a:cubicBezTo>
                <a:cubicBezTo>
                  <a:pt x="81" y="36"/>
                  <a:pt x="82" y="40"/>
                  <a:pt x="83" y="44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55" y="7"/>
                  <a:pt x="69" y="7"/>
                  <a:pt x="78" y="26"/>
                </a:cubicBezTo>
                <a:cubicBezTo>
                  <a:pt x="78" y="26"/>
                  <a:pt x="78" y="27"/>
                  <a:pt x="78" y="27"/>
                </a:cubicBezTo>
                <a:cubicBezTo>
                  <a:pt x="73" y="28"/>
                  <a:pt x="68" y="30"/>
                  <a:pt x="62" y="33"/>
                </a:cubicBezTo>
                <a:cubicBezTo>
                  <a:pt x="56" y="30"/>
                  <a:pt x="51" y="28"/>
                  <a:pt x="45" y="27"/>
                </a:cubicBezTo>
                <a:cubicBezTo>
                  <a:pt x="46" y="26"/>
                  <a:pt x="46" y="26"/>
                  <a:pt x="46" y="26"/>
                </a:cubicBezTo>
                <a:close/>
                <a:moveTo>
                  <a:pt x="43" y="33"/>
                </a:moveTo>
                <a:cubicBezTo>
                  <a:pt x="43" y="33"/>
                  <a:pt x="43" y="33"/>
                  <a:pt x="43" y="33"/>
                </a:cubicBezTo>
                <a:cubicBezTo>
                  <a:pt x="47" y="33"/>
                  <a:pt x="51" y="35"/>
                  <a:pt x="55" y="36"/>
                </a:cubicBezTo>
                <a:cubicBezTo>
                  <a:pt x="50" y="38"/>
                  <a:pt x="45" y="41"/>
                  <a:pt x="41" y="44"/>
                </a:cubicBezTo>
                <a:cubicBezTo>
                  <a:pt x="41" y="40"/>
                  <a:pt x="42" y="36"/>
                  <a:pt x="43" y="33"/>
                </a:cubicBezTo>
                <a:close/>
                <a:moveTo>
                  <a:pt x="36" y="98"/>
                </a:moveTo>
                <a:cubicBezTo>
                  <a:pt x="36" y="98"/>
                  <a:pt x="36" y="98"/>
                  <a:pt x="36" y="98"/>
                </a:cubicBezTo>
                <a:cubicBezTo>
                  <a:pt x="15" y="100"/>
                  <a:pt x="8" y="88"/>
                  <a:pt x="20" y="70"/>
                </a:cubicBezTo>
                <a:cubicBezTo>
                  <a:pt x="20" y="70"/>
                  <a:pt x="21" y="70"/>
                  <a:pt x="21" y="69"/>
                </a:cubicBezTo>
                <a:cubicBezTo>
                  <a:pt x="25" y="73"/>
                  <a:pt x="29" y="77"/>
                  <a:pt x="34" y="81"/>
                </a:cubicBezTo>
                <a:cubicBezTo>
                  <a:pt x="35" y="87"/>
                  <a:pt x="36" y="92"/>
                  <a:pt x="38" y="98"/>
                </a:cubicBezTo>
                <a:cubicBezTo>
                  <a:pt x="36" y="98"/>
                  <a:pt x="36" y="98"/>
                  <a:pt x="36" y="98"/>
                </a:cubicBezTo>
                <a:close/>
                <a:moveTo>
                  <a:pt x="25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7" y="62"/>
                  <a:pt x="30" y="59"/>
                  <a:pt x="33" y="56"/>
                </a:cubicBezTo>
                <a:cubicBezTo>
                  <a:pt x="33" y="62"/>
                  <a:pt x="33" y="67"/>
                  <a:pt x="33" y="73"/>
                </a:cubicBezTo>
                <a:cubicBezTo>
                  <a:pt x="30" y="70"/>
                  <a:pt x="27" y="67"/>
                  <a:pt x="25" y="65"/>
                </a:cubicBezTo>
                <a:close/>
                <a:moveTo>
                  <a:pt x="34" y="49"/>
                </a:moveTo>
                <a:cubicBezTo>
                  <a:pt x="34" y="49"/>
                  <a:pt x="34" y="49"/>
                  <a:pt x="34" y="49"/>
                </a:cubicBezTo>
                <a:cubicBezTo>
                  <a:pt x="29" y="52"/>
                  <a:pt x="25" y="56"/>
                  <a:pt x="21" y="60"/>
                </a:cubicBezTo>
                <a:cubicBezTo>
                  <a:pt x="20" y="59"/>
                  <a:pt x="20" y="59"/>
                  <a:pt x="20" y="59"/>
                </a:cubicBezTo>
                <a:cubicBezTo>
                  <a:pt x="8" y="41"/>
                  <a:pt x="15" y="29"/>
                  <a:pt x="36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6" y="37"/>
                  <a:pt x="35" y="43"/>
                  <a:pt x="34" y="49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5" y="88"/>
                  <a:pt x="50" y="91"/>
                  <a:pt x="55" y="93"/>
                </a:cubicBezTo>
                <a:cubicBezTo>
                  <a:pt x="51" y="95"/>
                  <a:pt x="47" y="96"/>
                  <a:pt x="43" y="97"/>
                </a:cubicBezTo>
                <a:cubicBezTo>
                  <a:pt x="42" y="93"/>
                  <a:pt x="41" y="89"/>
                  <a:pt x="41" y="85"/>
                </a:cubicBezTo>
                <a:close/>
                <a:moveTo>
                  <a:pt x="78" y="104"/>
                </a:moveTo>
                <a:cubicBezTo>
                  <a:pt x="78" y="104"/>
                  <a:pt x="78" y="104"/>
                  <a:pt x="78" y="104"/>
                </a:cubicBezTo>
                <a:cubicBezTo>
                  <a:pt x="69" y="123"/>
                  <a:pt x="55" y="123"/>
                  <a:pt x="46" y="104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51" y="101"/>
                  <a:pt x="56" y="99"/>
                  <a:pt x="62" y="97"/>
                </a:cubicBezTo>
                <a:cubicBezTo>
                  <a:pt x="68" y="99"/>
                  <a:pt x="73" y="101"/>
                  <a:pt x="78" y="102"/>
                </a:cubicBezTo>
                <a:cubicBezTo>
                  <a:pt x="78" y="103"/>
                  <a:pt x="78" y="103"/>
                  <a:pt x="78" y="104"/>
                </a:cubicBezTo>
                <a:close/>
                <a:moveTo>
                  <a:pt x="80" y="97"/>
                </a:moveTo>
                <a:cubicBezTo>
                  <a:pt x="80" y="97"/>
                  <a:pt x="80" y="97"/>
                  <a:pt x="80" y="97"/>
                </a:cubicBezTo>
                <a:cubicBezTo>
                  <a:pt x="77" y="96"/>
                  <a:pt x="73" y="95"/>
                  <a:pt x="69" y="93"/>
                </a:cubicBezTo>
                <a:cubicBezTo>
                  <a:pt x="74" y="91"/>
                  <a:pt x="79" y="88"/>
                  <a:pt x="83" y="85"/>
                </a:cubicBezTo>
                <a:cubicBezTo>
                  <a:pt x="82" y="89"/>
                  <a:pt x="81" y="93"/>
                  <a:pt x="80" y="97"/>
                </a:cubicBezTo>
                <a:close/>
                <a:moveTo>
                  <a:pt x="84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77" y="83"/>
                  <a:pt x="70" y="87"/>
                  <a:pt x="62" y="91"/>
                </a:cubicBezTo>
                <a:cubicBezTo>
                  <a:pt x="54" y="87"/>
                  <a:pt x="46" y="83"/>
                  <a:pt x="39" y="78"/>
                </a:cubicBezTo>
                <a:cubicBezTo>
                  <a:pt x="38" y="69"/>
                  <a:pt x="38" y="60"/>
                  <a:pt x="39" y="52"/>
                </a:cubicBezTo>
                <a:cubicBezTo>
                  <a:pt x="46" y="47"/>
                  <a:pt x="54" y="42"/>
                  <a:pt x="62" y="39"/>
                </a:cubicBezTo>
                <a:cubicBezTo>
                  <a:pt x="70" y="42"/>
                  <a:pt x="77" y="47"/>
                  <a:pt x="84" y="52"/>
                </a:cubicBezTo>
                <a:cubicBezTo>
                  <a:pt x="85" y="60"/>
                  <a:pt x="85" y="69"/>
                  <a:pt x="84" y="78"/>
                </a:cubicBezTo>
                <a:close/>
                <a:moveTo>
                  <a:pt x="88" y="98"/>
                </a:moveTo>
                <a:cubicBezTo>
                  <a:pt x="88" y="98"/>
                  <a:pt x="88" y="98"/>
                  <a:pt x="88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88" y="92"/>
                  <a:pt x="89" y="87"/>
                  <a:pt x="90" y="81"/>
                </a:cubicBezTo>
                <a:cubicBezTo>
                  <a:pt x="95" y="77"/>
                  <a:pt x="99" y="73"/>
                  <a:pt x="102" y="69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16" y="88"/>
                  <a:pt x="109" y="100"/>
                  <a:pt x="88" y="98"/>
                </a:cubicBezTo>
                <a:close/>
                <a:moveTo>
                  <a:pt x="62" y="47"/>
                </a:moveTo>
                <a:cubicBezTo>
                  <a:pt x="62" y="47"/>
                  <a:pt x="62" y="47"/>
                  <a:pt x="62" y="47"/>
                </a:cubicBezTo>
                <a:cubicBezTo>
                  <a:pt x="52" y="47"/>
                  <a:pt x="44" y="55"/>
                  <a:pt x="44" y="65"/>
                </a:cubicBezTo>
                <a:cubicBezTo>
                  <a:pt x="44" y="74"/>
                  <a:pt x="52" y="82"/>
                  <a:pt x="62" y="82"/>
                </a:cubicBezTo>
                <a:cubicBezTo>
                  <a:pt x="71" y="82"/>
                  <a:pt x="79" y="74"/>
                  <a:pt x="79" y="65"/>
                </a:cubicBezTo>
                <a:cubicBezTo>
                  <a:pt x="79" y="55"/>
                  <a:pt x="71" y="47"/>
                  <a:pt x="62" y="47"/>
                </a:cubicBezTo>
                <a:close/>
                <a:moveTo>
                  <a:pt x="62" y="73"/>
                </a:moveTo>
                <a:cubicBezTo>
                  <a:pt x="62" y="73"/>
                  <a:pt x="62" y="73"/>
                  <a:pt x="62" y="73"/>
                </a:cubicBezTo>
                <a:cubicBezTo>
                  <a:pt x="57" y="73"/>
                  <a:pt x="54" y="69"/>
                  <a:pt x="54" y="65"/>
                </a:cubicBezTo>
                <a:cubicBezTo>
                  <a:pt x="54" y="60"/>
                  <a:pt x="57" y="57"/>
                  <a:pt x="62" y="57"/>
                </a:cubicBezTo>
                <a:cubicBezTo>
                  <a:pt x="66" y="57"/>
                  <a:pt x="70" y="60"/>
                  <a:pt x="70" y="65"/>
                </a:cubicBezTo>
                <a:cubicBezTo>
                  <a:pt x="70" y="69"/>
                  <a:pt x="66" y="73"/>
                  <a:pt x="62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Freeform 26"/>
          <p:cNvSpPr>
            <a:spLocks noEditPoints="1"/>
          </p:cNvSpPr>
          <p:nvPr/>
        </p:nvSpPr>
        <p:spPr bwMode="auto">
          <a:xfrm>
            <a:off x="4214097" y="2154218"/>
            <a:ext cx="322024" cy="324436"/>
          </a:xfrm>
          <a:custGeom>
            <a:avLst/>
            <a:gdLst>
              <a:gd name="T0" fmla="*/ 108 w 113"/>
              <a:gd name="T1" fmla="*/ 25 h 114"/>
              <a:gd name="T2" fmla="*/ 76 w 113"/>
              <a:gd name="T3" fmla="*/ 0 h 114"/>
              <a:gd name="T4" fmla="*/ 1 w 113"/>
              <a:gd name="T5" fmla="*/ 68 h 114"/>
              <a:gd name="T6" fmla="*/ 1 w 113"/>
              <a:gd name="T7" fmla="*/ 68 h 114"/>
              <a:gd name="T8" fmla="*/ 1 w 113"/>
              <a:gd name="T9" fmla="*/ 68 h 114"/>
              <a:gd name="T10" fmla="*/ 1 w 113"/>
              <a:gd name="T11" fmla="*/ 68 h 114"/>
              <a:gd name="T12" fmla="*/ 1 w 113"/>
              <a:gd name="T13" fmla="*/ 68 h 114"/>
              <a:gd name="T14" fmla="*/ 1 w 113"/>
              <a:gd name="T15" fmla="*/ 68 h 114"/>
              <a:gd name="T16" fmla="*/ 0 w 113"/>
              <a:gd name="T17" fmla="*/ 68 h 114"/>
              <a:gd name="T18" fmla="*/ 0 w 113"/>
              <a:gd name="T19" fmla="*/ 69 h 114"/>
              <a:gd name="T20" fmla="*/ 0 w 113"/>
              <a:gd name="T21" fmla="*/ 69 h 114"/>
              <a:gd name="T22" fmla="*/ 0 w 113"/>
              <a:gd name="T23" fmla="*/ 69 h 114"/>
              <a:gd name="T24" fmla="*/ 0 w 113"/>
              <a:gd name="T25" fmla="*/ 69 h 114"/>
              <a:gd name="T26" fmla="*/ 0 w 113"/>
              <a:gd name="T27" fmla="*/ 69 h 114"/>
              <a:gd name="T28" fmla="*/ 0 w 113"/>
              <a:gd name="T29" fmla="*/ 69 h 114"/>
              <a:gd name="T30" fmla="*/ 0 w 113"/>
              <a:gd name="T31" fmla="*/ 69 h 114"/>
              <a:gd name="T32" fmla="*/ 0 w 113"/>
              <a:gd name="T33" fmla="*/ 70 h 114"/>
              <a:gd name="T34" fmla="*/ 0 w 113"/>
              <a:gd name="T35" fmla="*/ 70 h 114"/>
              <a:gd name="T36" fmla="*/ 0 w 113"/>
              <a:gd name="T37" fmla="*/ 70 h 114"/>
              <a:gd name="T38" fmla="*/ 0 w 113"/>
              <a:gd name="T39" fmla="*/ 70 h 114"/>
              <a:gd name="T40" fmla="*/ 0 w 113"/>
              <a:gd name="T41" fmla="*/ 70 h 114"/>
              <a:gd name="T42" fmla="*/ 0 w 113"/>
              <a:gd name="T43" fmla="*/ 70 h 114"/>
              <a:gd name="T44" fmla="*/ 0 w 113"/>
              <a:gd name="T45" fmla="*/ 71 h 114"/>
              <a:gd name="T46" fmla="*/ 0 w 113"/>
              <a:gd name="T47" fmla="*/ 71 h 114"/>
              <a:gd name="T48" fmla="*/ 0 w 113"/>
              <a:gd name="T49" fmla="*/ 109 h 114"/>
              <a:gd name="T50" fmla="*/ 42 w 113"/>
              <a:gd name="T51" fmla="*/ 114 h 114"/>
              <a:gd name="T52" fmla="*/ 43 w 113"/>
              <a:gd name="T53" fmla="*/ 114 h 114"/>
              <a:gd name="T54" fmla="*/ 43 w 113"/>
              <a:gd name="T55" fmla="*/ 114 h 114"/>
              <a:gd name="T56" fmla="*/ 43 w 113"/>
              <a:gd name="T57" fmla="*/ 114 h 114"/>
              <a:gd name="T58" fmla="*/ 43 w 113"/>
              <a:gd name="T59" fmla="*/ 113 h 114"/>
              <a:gd name="T60" fmla="*/ 44 w 113"/>
              <a:gd name="T61" fmla="*/ 113 h 114"/>
              <a:gd name="T62" fmla="*/ 44 w 113"/>
              <a:gd name="T63" fmla="*/ 113 h 114"/>
              <a:gd name="T64" fmla="*/ 45 w 113"/>
              <a:gd name="T65" fmla="*/ 113 h 114"/>
              <a:gd name="T66" fmla="*/ 45 w 113"/>
              <a:gd name="T67" fmla="*/ 113 h 114"/>
              <a:gd name="T68" fmla="*/ 45 w 113"/>
              <a:gd name="T69" fmla="*/ 113 h 114"/>
              <a:gd name="T70" fmla="*/ 45 w 113"/>
              <a:gd name="T71" fmla="*/ 113 h 114"/>
              <a:gd name="T72" fmla="*/ 108 w 113"/>
              <a:gd name="T73" fmla="*/ 50 h 114"/>
              <a:gd name="T74" fmla="*/ 113 w 113"/>
              <a:gd name="T75" fmla="*/ 37 h 114"/>
              <a:gd name="T76" fmla="*/ 56 w 113"/>
              <a:gd name="T77" fmla="*/ 27 h 114"/>
              <a:gd name="T78" fmla="*/ 17 w 113"/>
              <a:gd name="T79" fmla="*/ 77 h 114"/>
              <a:gd name="T80" fmla="*/ 56 w 113"/>
              <a:gd name="T81" fmla="*/ 27 h 114"/>
              <a:gd name="T82" fmla="*/ 9 w 113"/>
              <a:gd name="T83" fmla="*/ 104 h 114"/>
              <a:gd name="T84" fmla="*/ 31 w 113"/>
              <a:gd name="T85" fmla="*/ 104 h 114"/>
              <a:gd name="T86" fmla="*/ 21 w 113"/>
              <a:gd name="T87" fmla="*/ 81 h 114"/>
              <a:gd name="T88" fmla="*/ 65 w 113"/>
              <a:gd name="T89" fmla="*/ 36 h 114"/>
              <a:gd name="T90" fmla="*/ 32 w 113"/>
              <a:gd name="T91" fmla="*/ 93 h 114"/>
              <a:gd name="T92" fmla="*/ 42 w 113"/>
              <a:gd name="T93" fmla="*/ 102 h 114"/>
              <a:gd name="T94" fmla="*/ 37 w 113"/>
              <a:gd name="T95" fmla="*/ 97 h 114"/>
              <a:gd name="T96" fmla="*/ 87 w 113"/>
              <a:gd name="T97" fmla="*/ 58 h 114"/>
              <a:gd name="T98" fmla="*/ 104 w 113"/>
              <a:gd name="T99" fmla="*/ 37 h 114"/>
              <a:gd name="T100" fmla="*/ 104 w 113"/>
              <a:gd name="T101" fmla="*/ 37 h 114"/>
              <a:gd name="T102" fmla="*/ 97 w 113"/>
              <a:gd name="T103" fmla="*/ 47 h 114"/>
              <a:gd name="T104" fmla="*/ 93 w 113"/>
              <a:gd name="T105" fmla="*/ 51 h 114"/>
              <a:gd name="T106" fmla="*/ 66 w 113"/>
              <a:gd name="T107" fmla="*/ 16 h 114"/>
              <a:gd name="T108" fmla="*/ 76 w 113"/>
              <a:gd name="T109" fmla="*/ 10 h 114"/>
              <a:gd name="T110" fmla="*/ 101 w 113"/>
              <a:gd name="T111" fmla="*/ 3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3" h="114">
                <a:moveTo>
                  <a:pt x="113" y="37"/>
                </a:moveTo>
                <a:cubicBezTo>
                  <a:pt x="113" y="33"/>
                  <a:pt x="111" y="28"/>
                  <a:pt x="108" y="25"/>
                </a:cubicBezTo>
                <a:cubicBezTo>
                  <a:pt x="88" y="5"/>
                  <a:pt x="88" y="5"/>
                  <a:pt x="88" y="5"/>
                </a:cubicBezTo>
                <a:cubicBezTo>
                  <a:pt x="85" y="2"/>
                  <a:pt x="80" y="0"/>
                  <a:pt x="76" y="0"/>
                </a:cubicBezTo>
                <a:cubicBezTo>
                  <a:pt x="71" y="0"/>
                  <a:pt x="67" y="2"/>
                  <a:pt x="63" y="5"/>
                </a:cubicBezTo>
                <a:cubicBezTo>
                  <a:pt x="43" y="26"/>
                  <a:pt x="22" y="47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2"/>
                  <a:pt x="2" y="114"/>
                  <a:pt x="4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66" y="91"/>
                  <a:pt x="87" y="71"/>
                  <a:pt x="108" y="50"/>
                </a:cubicBezTo>
                <a:cubicBezTo>
                  <a:pt x="111" y="46"/>
                  <a:pt x="113" y="42"/>
                  <a:pt x="113" y="37"/>
                </a:cubicBezTo>
                <a:cubicBezTo>
                  <a:pt x="113" y="37"/>
                  <a:pt x="113" y="37"/>
                  <a:pt x="113" y="37"/>
                </a:cubicBezTo>
                <a:close/>
                <a:moveTo>
                  <a:pt x="56" y="27"/>
                </a:moveTo>
                <a:cubicBezTo>
                  <a:pt x="56" y="27"/>
                  <a:pt x="56" y="27"/>
                  <a:pt x="56" y="27"/>
                </a:cubicBezTo>
                <a:cubicBezTo>
                  <a:pt x="61" y="32"/>
                  <a:pt x="61" y="32"/>
                  <a:pt x="61" y="32"/>
                </a:cubicBezTo>
                <a:cubicBezTo>
                  <a:pt x="17" y="77"/>
                  <a:pt x="17" y="77"/>
                  <a:pt x="17" y="77"/>
                </a:cubicBezTo>
                <a:cubicBezTo>
                  <a:pt x="11" y="71"/>
                  <a:pt x="11" y="71"/>
                  <a:pt x="11" y="71"/>
                </a:cubicBezTo>
                <a:cubicBezTo>
                  <a:pt x="56" y="27"/>
                  <a:pt x="56" y="27"/>
                  <a:pt x="56" y="27"/>
                </a:cubicBezTo>
                <a:close/>
                <a:moveTo>
                  <a:pt x="9" y="104"/>
                </a:moveTo>
                <a:cubicBezTo>
                  <a:pt x="9" y="104"/>
                  <a:pt x="9" y="104"/>
                  <a:pt x="9" y="104"/>
                </a:cubicBezTo>
                <a:cubicBezTo>
                  <a:pt x="9" y="82"/>
                  <a:pt x="9" y="82"/>
                  <a:pt x="9" y="82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9" y="104"/>
                  <a:pt x="9" y="104"/>
                  <a:pt x="9" y="104"/>
                </a:cubicBezTo>
                <a:close/>
                <a:moveTo>
                  <a:pt x="21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65" y="36"/>
                  <a:pt x="65" y="36"/>
                  <a:pt x="65" y="36"/>
                </a:cubicBezTo>
                <a:cubicBezTo>
                  <a:pt x="77" y="48"/>
                  <a:pt x="77" y="48"/>
                  <a:pt x="77" y="48"/>
                </a:cubicBezTo>
                <a:cubicBezTo>
                  <a:pt x="32" y="93"/>
                  <a:pt x="32" y="93"/>
                  <a:pt x="32" y="93"/>
                </a:cubicBezTo>
                <a:cubicBezTo>
                  <a:pt x="21" y="81"/>
                  <a:pt x="21" y="81"/>
                  <a:pt x="21" y="81"/>
                </a:cubicBezTo>
                <a:close/>
                <a:moveTo>
                  <a:pt x="42" y="102"/>
                </a:moveTo>
                <a:cubicBezTo>
                  <a:pt x="42" y="102"/>
                  <a:pt x="42" y="102"/>
                  <a:pt x="42" y="102"/>
                </a:cubicBezTo>
                <a:cubicBezTo>
                  <a:pt x="37" y="97"/>
                  <a:pt x="37" y="97"/>
                  <a:pt x="37" y="97"/>
                </a:cubicBezTo>
                <a:cubicBezTo>
                  <a:pt x="81" y="52"/>
                  <a:pt x="81" y="52"/>
                  <a:pt x="81" y="52"/>
                </a:cubicBezTo>
                <a:cubicBezTo>
                  <a:pt x="87" y="58"/>
                  <a:pt x="87" y="58"/>
                  <a:pt x="87" y="58"/>
                </a:cubicBezTo>
                <a:cubicBezTo>
                  <a:pt x="42" y="102"/>
                  <a:pt x="42" y="102"/>
                  <a:pt x="42" y="102"/>
                </a:cubicBezTo>
                <a:close/>
                <a:moveTo>
                  <a:pt x="104" y="37"/>
                </a:moveTo>
                <a:cubicBezTo>
                  <a:pt x="104" y="37"/>
                  <a:pt x="104" y="37"/>
                  <a:pt x="104" y="37"/>
                </a:cubicBezTo>
                <a:cubicBezTo>
                  <a:pt x="104" y="37"/>
                  <a:pt x="104" y="37"/>
                  <a:pt x="104" y="37"/>
                </a:cubicBezTo>
                <a:cubicBezTo>
                  <a:pt x="104" y="39"/>
                  <a:pt x="103" y="42"/>
                  <a:pt x="101" y="43"/>
                </a:cubicBezTo>
                <a:cubicBezTo>
                  <a:pt x="97" y="47"/>
                  <a:pt x="97" y="47"/>
                  <a:pt x="97" y="47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1"/>
                  <a:pt x="93" y="51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16"/>
                  <a:pt x="66" y="16"/>
                  <a:pt x="66" y="16"/>
                </a:cubicBezTo>
                <a:cubicBezTo>
                  <a:pt x="70" y="12"/>
                  <a:pt x="70" y="12"/>
                  <a:pt x="70" y="12"/>
                </a:cubicBezTo>
                <a:cubicBezTo>
                  <a:pt x="72" y="10"/>
                  <a:pt x="74" y="10"/>
                  <a:pt x="76" y="10"/>
                </a:cubicBezTo>
                <a:cubicBezTo>
                  <a:pt x="78" y="10"/>
                  <a:pt x="80" y="10"/>
                  <a:pt x="81" y="1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3" y="33"/>
                  <a:pt x="104" y="35"/>
                  <a:pt x="104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329050" y="1831688"/>
            <a:ext cx="2561279" cy="969496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4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COMPLETION</a:t>
            </a:r>
            <a:endParaRPr lang="en-US" altLang="zh-CN" sz="1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329050" y="3011170"/>
            <a:ext cx="2792111" cy="969496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4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 TO BE DESIRED</a:t>
            </a:r>
            <a:endParaRPr lang="en-US" altLang="zh-CN" sz="1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98027" y="4143582"/>
            <a:ext cx="3178306" cy="969496"/>
          </a:xfrm>
          <a:prstGeom prst="rect">
            <a:avLst/>
          </a:prstGeom>
        </p:spPr>
        <p:txBody>
          <a:bodyPr wrap="none">
            <a:spAutoFit/>
          </a:bodyPr>
          <a:p>
            <a:pPr algn="r">
              <a:lnSpc>
                <a:spcPct val="150000"/>
              </a:lnSpc>
            </a:pPr>
            <a:r>
              <a:rPr lang="zh-CN" altLang="en-US" sz="24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未来工作计划</a:t>
            </a:r>
            <a:endParaRPr lang="zh-CN" altLang="en-US" sz="24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FUTURE WORK PLAN</a:t>
            </a:r>
            <a:endParaRPr lang="en-US" altLang="zh-CN" sz="1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30057" y="3038782"/>
            <a:ext cx="3138231" cy="969496"/>
          </a:xfrm>
          <a:prstGeom prst="rect">
            <a:avLst/>
          </a:prstGeom>
        </p:spPr>
        <p:txBody>
          <a:bodyPr wrap="none">
            <a:spAutoFit/>
          </a:bodyPr>
          <a:p>
            <a:pPr algn="r">
              <a:lnSpc>
                <a:spcPct val="150000"/>
              </a:lnSpc>
            </a:pPr>
            <a:r>
              <a:rPr lang="zh-CN" altLang="en-US" sz="24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项目成果展示</a:t>
            </a:r>
            <a:endParaRPr lang="zh-CN" altLang="en-US" sz="24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RESULTS SHOW</a:t>
            </a:r>
            <a:endParaRPr lang="en-US" altLang="zh-CN" sz="1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83518" y="1846323"/>
            <a:ext cx="3497624" cy="931409"/>
          </a:xfrm>
          <a:prstGeom prst="rect">
            <a:avLst/>
          </a:prstGeom>
        </p:spPr>
        <p:txBody>
          <a:bodyPr wrap="none">
            <a:spAutoFit/>
          </a:bodyPr>
          <a:p>
            <a:pPr algn="r"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基本工作概述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 OF BASIC WORK </a:t>
            </a:r>
            <a:endParaRPr lang="en-US" altLang="zh-CN" sz="1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54 -0.11505 L -0.24557 0.4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26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22 -0.24745 L -0.78555 1.1467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89" y="6969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4232 -0.23565 L -0.78255 1.206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50" y="7210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6784 -0.33773 L -0.74817 1.21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07" y="7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4 -0.11759 L -0.35325 0.523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4" y="3203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739 -0.42176 L -0.47787 0.76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5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 bldLvl="0" animBg="1"/>
      <p:bldP spid="42" grpId="0" bldLvl="0" animBg="1"/>
      <p:bldP spid="47" grpId="0" bldLvl="0" animBg="1"/>
      <p:bldP spid="48" grpId="0" bldLvl="0" animBg="1"/>
      <p:bldP spid="49" grpId="0" bldLvl="0" animBg="1"/>
      <p:bldP spid="72" grpId="0"/>
      <p:bldP spid="73" grpId="0"/>
      <p:bldP spid="74" grpId="0"/>
      <p:bldP spid="75" grpId="0"/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416864" y="654438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44" name="等腰三角形 43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4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2132807" y="1861040"/>
            <a:ext cx="10058400" cy="5016501"/>
            <a:chOff x="0" y="444500"/>
            <a:chExt cx="10058400" cy="5016501"/>
          </a:xfrm>
        </p:grpSpPr>
        <p:sp>
          <p:nvSpPr>
            <p:cNvPr id="13" name="Freeform 5"/>
            <p:cNvSpPr/>
            <p:nvPr/>
          </p:nvSpPr>
          <p:spPr bwMode="auto">
            <a:xfrm>
              <a:off x="0" y="444500"/>
              <a:ext cx="10058400" cy="5016500"/>
            </a:xfrm>
            <a:custGeom>
              <a:avLst/>
              <a:gdLst>
                <a:gd name="T0" fmla="*/ 5344 w 6336"/>
                <a:gd name="T1" fmla="*/ 48 h 3160"/>
                <a:gd name="T2" fmla="*/ 4670 w 6336"/>
                <a:gd name="T3" fmla="*/ 122 h 3160"/>
                <a:gd name="T4" fmla="*/ 4144 w 6336"/>
                <a:gd name="T5" fmla="*/ 260 h 3160"/>
                <a:gd name="T6" fmla="*/ 3992 w 6336"/>
                <a:gd name="T7" fmla="*/ 365 h 3160"/>
                <a:gd name="T8" fmla="*/ 3973 w 6336"/>
                <a:gd name="T9" fmla="*/ 454 h 3160"/>
                <a:gd name="T10" fmla="*/ 4094 w 6336"/>
                <a:gd name="T11" fmla="*/ 642 h 3160"/>
                <a:gd name="T12" fmla="*/ 4294 w 6336"/>
                <a:gd name="T13" fmla="*/ 782 h 3160"/>
                <a:gd name="T14" fmla="*/ 4463 w 6336"/>
                <a:gd name="T15" fmla="*/ 917 h 3160"/>
                <a:gd name="T16" fmla="*/ 4494 w 6336"/>
                <a:gd name="T17" fmla="*/ 1005 h 3160"/>
                <a:gd name="T18" fmla="*/ 4398 w 6336"/>
                <a:gd name="T19" fmla="*/ 1059 h 3160"/>
                <a:gd name="T20" fmla="*/ 3948 w 6336"/>
                <a:gd name="T21" fmla="*/ 1075 h 3160"/>
                <a:gd name="T22" fmla="*/ 3161 w 6336"/>
                <a:gd name="T23" fmla="*/ 1093 h 3160"/>
                <a:gd name="T24" fmla="*/ 2866 w 6336"/>
                <a:gd name="T25" fmla="*/ 1163 h 3160"/>
                <a:gd name="T26" fmla="*/ 2707 w 6336"/>
                <a:gd name="T27" fmla="*/ 1270 h 3160"/>
                <a:gd name="T28" fmla="*/ 2661 w 6336"/>
                <a:gd name="T29" fmla="*/ 1437 h 3160"/>
                <a:gd name="T30" fmla="*/ 2783 w 6336"/>
                <a:gd name="T31" fmla="*/ 1607 h 3160"/>
                <a:gd name="T32" fmla="*/ 3102 w 6336"/>
                <a:gd name="T33" fmla="*/ 1729 h 3160"/>
                <a:gd name="T34" fmla="*/ 4010 w 6336"/>
                <a:gd name="T35" fmla="*/ 1836 h 3160"/>
                <a:gd name="T36" fmla="*/ 4282 w 6336"/>
                <a:gd name="T37" fmla="*/ 1902 h 3160"/>
                <a:gd name="T38" fmla="*/ 4312 w 6336"/>
                <a:gd name="T39" fmla="*/ 1953 h 3160"/>
                <a:gd name="T40" fmla="*/ 4184 w 6336"/>
                <a:gd name="T41" fmla="*/ 2024 h 3160"/>
                <a:gd name="T42" fmla="*/ 3634 w 6336"/>
                <a:gd name="T43" fmla="*/ 2126 h 3160"/>
                <a:gd name="T44" fmla="*/ 2975 w 6336"/>
                <a:gd name="T45" fmla="*/ 2174 h 3160"/>
                <a:gd name="T46" fmla="*/ 2127 w 6336"/>
                <a:gd name="T47" fmla="*/ 2276 h 3160"/>
                <a:gd name="T48" fmla="*/ 1234 w 6336"/>
                <a:gd name="T49" fmla="*/ 2485 h 3160"/>
                <a:gd name="T50" fmla="*/ 734 w 6336"/>
                <a:gd name="T51" fmla="*/ 2674 h 3160"/>
                <a:gd name="T52" fmla="*/ 284 w 6336"/>
                <a:gd name="T53" fmla="*/ 2925 h 3160"/>
                <a:gd name="T54" fmla="*/ 1492 w 6336"/>
                <a:gd name="T55" fmla="*/ 3160 h 3160"/>
                <a:gd name="T56" fmla="*/ 1784 w 6336"/>
                <a:gd name="T57" fmla="*/ 2964 h 3160"/>
                <a:gd name="T58" fmla="*/ 2246 w 6336"/>
                <a:gd name="T59" fmla="*/ 2770 h 3160"/>
                <a:gd name="T60" fmla="*/ 2983 w 6336"/>
                <a:gd name="T61" fmla="*/ 2581 h 3160"/>
                <a:gd name="T62" fmla="*/ 4157 w 6336"/>
                <a:gd name="T63" fmla="*/ 2349 h 3160"/>
                <a:gd name="T64" fmla="*/ 4652 w 6336"/>
                <a:gd name="T65" fmla="*/ 2196 h 3160"/>
                <a:gd name="T66" fmla="*/ 4914 w 6336"/>
                <a:gd name="T67" fmla="*/ 2019 h 3160"/>
                <a:gd name="T68" fmla="*/ 4956 w 6336"/>
                <a:gd name="T69" fmla="*/ 1914 h 3160"/>
                <a:gd name="T70" fmla="*/ 4945 w 6336"/>
                <a:gd name="T71" fmla="*/ 1821 h 3160"/>
                <a:gd name="T72" fmla="*/ 4864 w 6336"/>
                <a:gd name="T73" fmla="*/ 1729 h 3160"/>
                <a:gd name="T74" fmla="*/ 4586 w 6336"/>
                <a:gd name="T75" fmla="*/ 1629 h 3160"/>
                <a:gd name="T76" fmla="*/ 3913 w 6336"/>
                <a:gd name="T77" fmla="*/ 1559 h 3160"/>
                <a:gd name="T78" fmla="*/ 3356 w 6336"/>
                <a:gd name="T79" fmla="*/ 1484 h 3160"/>
                <a:gd name="T80" fmla="*/ 3180 w 6336"/>
                <a:gd name="T81" fmla="*/ 1408 h 3160"/>
                <a:gd name="T82" fmla="*/ 3178 w 6336"/>
                <a:gd name="T83" fmla="*/ 1349 h 3160"/>
                <a:gd name="T84" fmla="*/ 3305 w 6336"/>
                <a:gd name="T85" fmla="*/ 1299 h 3160"/>
                <a:gd name="T86" fmla="*/ 3776 w 6336"/>
                <a:gd name="T87" fmla="*/ 1285 h 3160"/>
                <a:gd name="T88" fmla="*/ 4327 w 6336"/>
                <a:gd name="T89" fmla="*/ 1308 h 3160"/>
                <a:gd name="T90" fmla="*/ 4620 w 6336"/>
                <a:gd name="T91" fmla="*/ 1267 h 3160"/>
                <a:gd name="T92" fmla="*/ 4796 w 6336"/>
                <a:gd name="T93" fmla="*/ 1163 h 3160"/>
                <a:gd name="T94" fmla="*/ 4856 w 6336"/>
                <a:gd name="T95" fmla="*/ 1072 h 3160"/>
                <a:gd name="T96" fmla="*/ 4832 w 6336"/>
                <a:gd name="T97" fmla="*/ 934 h 3160"/>
                <a:gd name="T98" fmla="*/ 4677 w 6336"/>
                <a:gd name="T99" fmla="*/ 771 h 3160"/>
                <a:gd name="T100" fmla="*/ 4336 w 6336"/>
                <a:gd name="T101" fmla="*/ 562 h 3160"/>
                <a:gd name="T102" fmla="*/ 4234 w 6336"/>
                <a:gd name="T103" fmla="*/ 466 h 3160"/>
                <a:gd name="T104" fmla="*/ 4251 w 6336"/>
                <a:gd name="T105" fmla="*/ 398 h 3160"/>
                <a:gd name="T106" fmla="*/ 4446 w 6336"/>
                <a:gd name="T107" fmla="*/ 299 h 3160"/>
                <a:gd name="T108" fmla="*/ 5072 w 6336"/>
                <a:gd name="T109" fmla="*/ 178 h 3160"/>
                <a:gd name="T110" fmla="*/ 6182 w 6336"/>
                <a:gd name="T111" fmla="*/ 90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36" h="3160">
                  <a:moveTo>
                    <a:pt x="6336" y="88"/>
                  </a:moveTo>
                  <a:lnTo>
                    <a:pt x="6336" y="0"/>
                  </a:lnTo>
                  <a:lnTo>
                    <a:pt x="6336" y="0"/>
                  </a:lnTo>
                  <a:lnTo>
                    <a:pt x="6185" y="5"/>
                  </a:lnTo>
                  <a:lnTo>
                    <a:pt x="6019" y="11"/>
                  </a:lnTo>
                  <a:lnTo>
                    <a:pt x="5813" y="20"/>
                  </a:lnTo>
                  <a:lnTo>
                    <a:pt x="5583" y="33"/>
                  </a:lnTo>
                  <a:lnTo>
                    <a:pt x="5344" y="48"/>
                  </a:lnTo>
                  <a:lnTo>
                    <a:pt x="5227" y="57"/>
                  </a:lnTo>
                  <a:lnTo>
                    <a:pt x="5113" y="67"/>
                  </a:lnTo>
                  <a:lnTo>
                    <a:pt x="5003" y="77"/>
                  </a:lnTo>
                  <a:lnTo>
                    <a:pt x="4901" y="88"/>
                  </a:lnTo>
                  <a:lnTo>
                    <a:pt x="4901" y="88"/>
                  </a:lnTo>
                  <a:lnTo>
                    <a:pt x="4826" y="97"/>
                  </a:lnTo>
                  <a:lnTo>
                    <a:pt x="4748" y="110"/>
                  </a:lnTo>
                  <a:lnTo>
                    <a:pt x="4670" y="122"/>
                  </a:lnTo>
                  <a:lnTo>
                    <a:pt x="4590" y="136"/>
                  </a:lnTo>
                  <a:lnTo>
                    <a:pt x="4513" y="151"/>
                  </a:lnTo>
                  <a:lnTo>
                    <a:pt x="4438" y="169"/>
                  </a:lnTo>
                  <a:lnTo>
                    <a:pt x="4365" y="186"/>
                  </a:lnTo>
                  <a:lnTo>
                    <a:pt x="4297" y="206"/>
                  </a:lnTo>
                  <a:lnTo>
                    <a:pt x="4231" y="228"/>
                  </a:lnTo>
                  <a:lnTo>
                    <a:pt x="4172" y="249"/>
                  </a:lnTo>
                  <a:lnTo>
                    <a:pt x="4144" y="260"/>
                  </a:lnTo>
                  <a:lnTo>
                    <a:pt x="4118" y="273"/>
                  </a:lnTo>
                  <a:lnTo>
                    <a:pt x="4094" y="285"/>
                  </a:lnTo>
                  <a:lnTo>
                    <a:pt x="4072" y="297"/>
                  </a:lnTo>
                  <a:lnTo>
                    <a:pt x="4051" y="310"/>
                  </a:lnTo>
                  <a:lnTo>
                    <a:pt x="4033" y="324"/>
                  </a:lnTo>
                  <a:lnTo>
                    <a:pt x="4017" y="336"/>
                  </a:lnTo>
                  <a:lnTo>
                    <a:pt x="4003" y="350"/>
                  </a:lnTo>
                  <a:lnTo>
                    <a:pt x="3992" y="365"/>
                  </a:lnTo>
                  <a:lnTo>
                    <a:pt x="3983" y="378"/>
                  </a:lnTo>
                  <a:lnTo>
                    <a:pt x="3976" y="392"/>
                  </a:lnTo>
                  <a:lnTo>
                    <a:pt x="3973" y="407"/>
                  </a:lnTo>
                  <a:lnTo>
                    <a:pt x="3973" y="407"/>
                  </a:lnTo>
                  <a:lnTo>
                    <a:pt x="3972" y="420"/>
                  </a:lnTo>
                  <a:lnTo>
                    <a:pt x="3970" y="431"/>
                  </a:lnTo>
                  <a:lnTo>
                    <a:pt x="3972" y="443"/>
                  </a:lnTo>
                  <a:lnTo>
                    <a:pt x="3973" y="454"/>
                  </a:lnTo>
                  <a:lnTo>
                    <a:pt x="3979" y="479"/>
                  </a:lnTo>
                  <a:lnTo>
                    <a:pt x="3987" y="502"/>
                  </a:lnTo>
                  <a:lnTo>
                    <a:pt x="3998" y="527"/>
                  </a:lnTo>
                  <a:lnTo>
                    <a:pt x="4013" y="550"/>
                  </a:lnTo>
                  <a:lnTo>
                    <a:pt x="4029" y="573"/>
                  </a:lnTo>
                  <a:lnTo>
                    <a:pt x="4048" y="596"/>
                  </a:lnTo>
                  <a:lnTo>
                    <a:pt x="4070" y="620"/>
                  </a:lnTo>
                  <a:lnTo>
                    <a:pt x="4094" y="642"/>
                  </a:lnTo>
                  <a:lnTo>
                    <a:pt x="4120" y="665"/>
                  </a:lnTo>
                  <a:lnTo>
                    <a:pt x="4146" y="686"/>
                  </a:lnTo>
                  <a:lnTo>
                    <a:pt x="4173" y="708"/>
                  </a:lnTo>
                  <a:lnTo>
                    <a:pt x="4203" y="727"/>
                  </a:lnTo>
                  <a:lnTo>
                    <a:pt x="4232" y="746"/>
                  </a:lnTo>
                  <a:lnTo>
                    <a:pt x="4264" y="764"/>
                  </a:lnTo>
                  <a:lnTo>
                    <a:pt x="4264" y="764"/>
                  </a:lnTo>
                  <a:lnTo>
                    <a:pt x="4294" y="782"/>
                  </a:lnTo>
                  <a:lnTo>
                    <a:pt x="4321" y="799"/>
                  </a:lnTo>
                  <a:lnTo>
                    <a:pt x="4347" y="817"/>
                  </a:lnTo>
                  <a:lnTo>
                    <a:pt x="4372" y="835"/>
                  </a:lnTo>
                  <a:lnTo>
                    <a:pt x="4394" y="853"/>
                  </a:lnTo>
                  <a:lnTo>
                    <a:pt x="4415" y="869"/>
                  </a:lnTo>
                  <a:lnTo>
                    <a:pt x="4432" y="886"/>
                  </a:lnTo>
                  <a:lnTo>
                    <a:pt x="4449" y="902"/>
                  </a:lnTo>
                  <a:lnTo>
                    <a:pt x="4463" y="917"/>
                  </a:lnTo>
                  <a:lnTo>
                    <a:pt x="4474" y="932"/>
                  </a:lnTo>
                  <a:lnTo>
                    <a:pt x="4483" y="948"/>
                  </a:lnTo>
                  <a:lnTo>
                    <a:pt x="4490" y="960"/>
                  </a:lnTo>
                  <a:lnTo>
                    <a:pt x="4496" y="974"/>
                  </a:lnTo>
                  <a:lnTo>
                    <a:pt x="4497" y="985"/>
                  </a:lnTo>
                  <a:lnTo>
                    <a:pt x="4497" y="996"/>
                  </a:lnTo>
                  <a:lnTo>
                    <a:pt x="4494" y="1005"/>
                  </a:lnTo>
                  <a:lnTo>
                    <a:pt x="4494" y="1005"/>
                  </a:lnTo>
                  <a:lnTo>
                    <a:pt x="4489" y="1013"/>
                  </a:lnTo>
                  <a:lnTo>
                    <a:pt x="4483" y="1022"/>
                  </a:lnTo>
                  <a:lnTo>
                    <a:pt x="4475" y="1028"/>
                  </a:lnTo>
                  <a:lnTo>
                    <a:pt x="4465" y="1037"/>
                  </a:lnTo>
                  <a:lnTo>
                    <a:pt x="4453" y="1042"/>
                  </a:lnTo>
                  <a:lnTo>
                    <a:pt x="4438" y="1049"/>
                  </a:lnTo>
                  <a:lnTo>
                    <a:pt x="4420" y="1055"/>
                  </a:lnTo>
                  <a:lnTo>
                    <a:pt x="4398" y="1059"/>
                  </a:lnTo>
                  <a:lnTo>
                    <a:pt x="4373" y="1063"/>
                  </a:lnTo>
                  <a:lnTo>
                    <a:pt x="4346" y="1067"/>
                  </a:lnTo>
                  <a:lnTo>
                    <a:pt x="4313" y="1070"/>
                  </a:lnTo>
                  <a:lnTo>
                    <a:pt x="4276" y="1072"/>
                  </a:lnTo>
                  <a:lnTo>
                    <a:pt x="4188" y="1076"/>
                  </a:lnTo>
                  <a:lnTo>
                    <a:pt x="4080" y="1078"/>
                  </a:lnTo>
                  <a:lnTo>
                    <a:pt x="4080" y="1078"/>
                  </a:lnTo>
                  <a:lnTo>
                    <a:pt x="3948" y="1075"/>
                  </a:lnTo>
                  <a:lnTo>
                    <a:pt x="3796" y="1072"/>
                  </a:lnTo>
                  <a:lnTo>
                    <a:pt x="3632" y="1070"/>
                  </a:lnTo>
                  <a:lnTo>
                    <a:pt x="3545" y="1070"/>
                  </a:lnTo>
                  <a:lnTo>
                    <a:pt x="3459" y="1072"/>
                  </a:lnTo>
                  <a:lnTo>
                    <a:pt x="3372" y="1075"/>
                  </a:lnTo>
                  <a:lnTo>
                    <a:pt x="3286" y="1081"/>
                  </a:lnTo>
                  <a:lnTo>
                    <a:pt x="3202" y="1087"/>
                  </a:lnTo>
                  <a:lnTo>
                    <a:pt x="3161" y="1093"/>
                  </a:lnTo>
                  <a:lnTo>
                    <a:pt x="3121" y="1098"/>
                  </a:lnTo>
                  <a:lnTo>
                    <a:pt x="3082" y="1105"/>
                  </a:lnTo>
                  <a:lnTo>
                    <a:pt x="3042" y="1112"/>
                  </a:lnTo>
                  <a:lnTo>
                    <a:pt x="3005" y="1120"/>
                  </a:lnTo>
                  <a:lnTo>
                    <a:pt x="2968" y="1130"/>
                  </a:lnTo>
                  <a:lnTo>
                    <a:pt x="2932" y="1140"/>
                  </a:lnTo>
                  <a:lnTo>
                    <a:pt x="2898" y="1151"/>
                  </a:lnTo>
                  <a:lnTo>
                    <a:pt x="2866" y="1163"/>
                  </a:lnTo>
                  <a:lnTo>
                    <a:pt x="2835" y="1175"/>
                  </a:lnTo>
                  <a:lnTo>
                    <a:pt x="2835" y="1175"/>
                  </a:lnTo>
                  <a:lnTo>
                    <a:pt x="2809" y="1188"/>
                  </a:lnTo>
                  <a:lnTo>
                    <a:pt x="2784" y="1203"/>
                  </a:lnTo>
                  <a:lnTo>
                    <a:pt x="2762" y="1218"/>
                  </a:lnTo>
                  <a:lnTo>
                    <a:pt x="2741" y="1234"/>
                  </a:lnTo>
                  <a:lnTo>
                    <a:pt x="2724" y="1252"/>
                  </a:lnTo>
                  <a:lnTo>
                    <a:pt x="2707" y="1270"/>
                  </a:lnTo>
                  <a:lnTo>
                    <a:pt x="2693" y="1289"/>
                  </a:lnTo>
                  <a:lnTo>
                    <a:pt x="2681" y="1308"/>
                  </a:lnTo>
                  <a:lnTo>
                    <a:pt x="2672" y="1329"/>
                  </a:lnTo>
                  <a:lnTo>
                    <a:pt x="2665" y="1351"/>
                  </a:lnTo>
                  <a:lnTo>
                    <a:pt x="2661" y="1371"/>
                  </a:lnTo>
                  <a:lnTo>
                    <a:pt x="2658" y="1393"/>
                  </a:lnTo>
                  <a:lnTo>
                    <a:pt x="2658" y="1415"/>
                  </a:lnTo>
                  <a:lnTo>
                    <a:pt x="2661" y="1437"/>
                  </a:lnTo>
                  <a:lnTo>
                    <a:pt x="2666" y="1459"/>
                  </a:lnTo>
                  <a:lnTo>
                    <a:pt x="2674" y="1481"/>
                  </a:lnTo>
                  <a:lnTo>
                    <a:pt x="2685" y="1503"/>
                  </a:lnTo>
                  <a:lnTo>
                    <a:pt x="2699" y="1525"/>
                  </a:lnTo>
                  <a:lnTo>
                    <a:pt x="2715" y="1547"/>
                  </a:lnTo>
                  <a:lnTo>
                    <a:pt x="2735" y="1567"/>
                  </a:lnTo>
                  <a:lnTo>
                    <a:pt x="2757" y="1588"/>
                  </a:lnTo>
                  <a:lnTo>
                    <a:pt x="2783" y="1607"/>
                  </a:lnTo>
                  <a:lnTo>
                    <a:pt x="2810" y="1626"/>
                  </a:lnTo>
                  <a:lnTo>
                    <a:pt x="2843" y="1644"/>
                  </a:lnTo>
                  <a:lnTo>
                    <a:pt x="2877" y="1662"/>
                  </a:lnTo>
                  <a:lnTo>
                    <a:pt x="2916" y="1677"/>
                  </a:lnTo>
                  <a:lnTo>
                    <a:pt x="2957" y="1692"/>
                  </a:lnTo>
                  <a:lnTo>
                    <a:pt x="3002" y="1706"/>
                  </a:lnTo>
                  <a:lnTo>
                    <a:pt x="3050" y="1718"/>
                  </a:lnTo>
                  <a:lnTo>
                    <a:pt x="3102" y="1729"/>
                  </a:lnTo>
                  <a:lnTo>
                    <a:pt x="3158" y="1739"/>
                  </a:lnTo>
                  <a:lnTo>
                    <a:pt x="3217" y="1747"/>
                  </a:lnTo>
                  <a:lnTo>
                    <a:pt x="3217" y="1747"/>
                  </a:lnTo>
                  <a:lnTo>
                    <a:pt x="3452" y="1773"/>
                  </a:lnTo>
                  <a:lnTo>
                    <a:pt x="3663" y="1796"/>
                  </a:lnTo>
                  <a:lnTo>
                    <a:pt x="3851" y="1816"/>
                  </a:lnTo>
                  <a:lnTo>
                    <a:pt x="3933" y="1825"/>
                  </a:lnTo>
                  <a:lnTo>
                    <a:pt x="4010" y="1836"/>
                  </a:lnTo>
                  <a:lnTo>
                    <a:pt x="4079" y="1846"/>
                  </a:lnTo>
                  <a:lnTo>
                    <a:pt x="4139" y="1857"/>
                  </a:lnTo>
                  <a:lnTo>
                    <a:pt x="4191" y="1868"/>
                  </a:lnTo>
                  <a:lnTo>
                    <a:pt x="4213" y="1875"/>
                  </a:lnTo>
                  <a:lnTo>
                    <a:pt x="4234" y="1880"/>
                  </a:lnTo>
                  <a:lnTo>
                    <a:pt x="4253" y="1887"/>
                  </a:lnTo>
                  <a:lnTo>
                    <a:pt x="4268" y="1894"/>
                  </a:lnTo>
                  <a:lnTo>
                    <a:pt x="4282" y="1902"/>
                  </a:lnTo>
                  <a:lnTo>
                    <a:pt x="4294" y="1909"/>
                  </a:lnTo>
                  <a:lnTo>
                    <a:pt x="4302" y="1917"/>
                  </a:lnTo>
                  <a:lnTo>
                    <a:pt x="4309" y="1925"/>
                  </a:lnTo>
                  <a:lnTo>
                    <a:pt x="4313" y="1934"/>
                  </a:lnTo>
                  <a:lnTo>
                    <a:pt x="4315" y="1943"/>
                  </a:lnTo>
                  <a:lnTo>
                    <a:pt x="4315" y="1943"/>
                  </a:lnTo>
                  <a:lnTo>
                    <a:pt x="4313" y="1949"/>
                  </a:lnTo>
                  <a:lnTo>
                    <a:pt x="4312" y="1953"/>
                  </a:lnTo>
                  <a:lnTo>
                    <a:pt x="4306" y="1962"/>
                  </a:lnTo>
                  <a:lnTo>
                    <a:pt x="4298" y="1972"/>
                  </a:lnTo>
                  <a:lnTo>
                    <a:pt x="4286" y="1980"/>
                  </a:lnTo>
                  <a:lnTo>
                    <a:pt x="4271" y="1990"/>
                  </a:lnTo>
                  <a:lnTo>
                    <a:pt x="4253" y="1998"/>
                  </a:lnTo>
                  <a:lnTo>
                    <a:pt x="4232" y="2008"/>
                  </a:lnTo>
                  <a:lnTo>
                    <a:pt x="4210" y="2016"/>
                  </a:lnTo>
                  <a:lnTo>
                    <a:pt x="4184" y="2024"/>
                  </a:lnTo>
                  <a:lnTo>
                    <a:pt x="4157" y="2032"/>
                  </a:lnTo>
                  <a:lnTo>
                    <a:pt x="4095" y="2049"/>
                  </a:lnTo>
                  <a:lnTo>
                    <a:pt x="4028" y="2064"/>
                  </a:lnTo>
                  <a:lnTo>
                    <a:pt x="3954" y="2079"/>
                  </a:lnTo>
                  <a:lnTo>
                    <a:pt x="3877" y="2091"/>
                  </a:lnTo>
                  <a:lnTo>
                    <a:pt x="3797" y="2104"/>
                  </a:lnTo>
                  <a:lnTo>
                    <a:pt x="3715" y="2116"/>
                  </a:lnTo>
                  <a:lnTo>
                    <a:pt x="3634" y="2126"/>
                  </a:lnTo>
                  <a:lnTo>
                    <a:pt x="3553" y="2134"/>
                  </a:lnTo>
                  <a:lnTo>
                    <a:pt x="3477" y="2142"/>
                  </a:lnTo>
                  <a:lnTo>
                    <a:pt x="3403" y="2148"/>
                  </a:lnTo>
                  <a:lnTo>
                    <a:pt x="3334" y="2152"/>
                  </a:lnTo>
                  <a:lnTo>
                    <a:pt x="3334" y="2152"/>
                  </a:lnTo>
                  <a:lnTo>
                    <a:pt x="3249" y="2156"/>
                  </a:lnTo>
                  <a:lnTo>
                    <a:pt x="3128" y="2164"/>
                  </a:lnTo>
                  <a:lnTo>
                    <a:pt x="2975" y="2174"/>
                  </a:lnTo>
                  <a:lnTo>
                    <a:pt x="2888" y="2180"/>
                  </a:lnTo>
                  <a:lnTo>
                    <a:pt x="2795" y="2190"/>
                  </a:lnTo>
                  <a:lnTo>
                    <a:pt x="2695" y="2200"/>
                  </a:lnTo>
                  <a:lnTo>
                    <a:pt x="2591" y="2211"/>
                  </a:lnTo>
                  <a:lnTo>
                    <a:pt x="2481" y="2224"/>
                  </a:lnTo>
                  <a:lnTo>
                    <a:pt x="2366" y="2239"/>
                  </a:lnTo>
                  <a:lnTo>
                    <a:pt x="2249" y="2256"/>
                  </a:lnTo>
                  <a:lnTo>
                    <a:pt x="2127" y="2276"/>
                  </a:lnTo>
                  <a:lnTo>
                    <a:pt x="2004" y="2297"/>
                  </a:lnTo>
                  <a:lnTo>
                    <a:pt x="1877" y="2322"/>
                  </a:lnTo>
                  <a:lnTo>
                    <a:pt x="1750" y="2349"/>
                  </a:lnTo>
                  <a:lnTo>
                    <a:pt x="1621" y="2378"/>
                  </a:lnTo>
                  <a:lnTo>
                    <a:pt x="1492" y="2411"/>
                  </a:lnTo>
                  <a:lnTo>
                    <a:pt x="1363" y="2446"/>
                  </a:lnTo>
                  <a:lnTo>
                    <a:pt x="1299" y="2464"/>
                  </a:lnTo>
                  <a:lnTo>
                    <a:pt x="1234" y="2485"/>
                  </a:lnTo>
                  <a:lnTo>
                    <a:pt x="1170" y="2505"/>
                  </a:lnTo>
                  <a:lnTo>
                    <a:pt x="1107" y="2526"/>
                  </a:lnTo>
                  <a:lnTo>
                    <a:pt x="1044" y="2549"/>
                  </a:lnTo>
                  <a:lnTo>
                    <a:pt x="981" y="2573"/>
                  </a:lnTo>
                  <a:lnTo>
                    <a:pt x="917" y="2596"/>
                  </a:lnTo>
                  <a:lnTo>
                    <a:pt x="856" y="2621"/>
                  </a:lnTo>
                  <a:lnTo>
                    <a:pt x="794" y="2647"/>
                  </a:lnTo>
                  <a:lnTo>
                    <a:pt x="734" y="2674"/>
                  </a:lnTo>
                  <a:lnTo>
                    <a:pt x="675" y="2702"/>
                  </a:lnTo>
                  <a:lnTo>
                    <a:pt x="616" y="2730"/>
                  </a:lnTo>
                  <a:lnTo>
                    <a:pt x="558" y="2761"/>
                  </a:lnTo>
                  <a:lnTo>
                    <a:pt x="501" y="2791"/>
                  </a:lnTo>
                  <a:lnTo>
                    <a:pt x="444" y="2824"/>
                  </a:lnTo>
                  <a:lnTo>
                    <a:pt x="389" y="2857"/>
                  </a:lnTo>
                  <a:lnTo>
                    <a:pt x="336" y="2889"/>
                  </a:lnTo>
                  <a:lnTo>
                    <a:pt x="284" y="2925"/>
                  </a:lnTo>
                  <a:lnTo>
                    <a:pt x="233" y="2961"/>
                  </a:lnTo>
                  <a:lnTo>
                    <a:pt x="184" y="2999"/>
                  </a:lnTo>
                  <a:lnTo>
                    <a:pt x="134" y="3038"/>
                  </a:lnTo>
                  <a:lnTo>
                    <a:pt x="88" y="3077"/>
                  </a:lnTo>
                  <a:lnTo>
                    <a:pt x="43" y="3117"/>
                  </a:lnTo>
                  <a:lnTo>
                    <a:pt x="0" y="3160"/>
                  </a:lnTo>
                  <a:lnTo>
                    <a:pt x="1492" y="3160"/>
                  </a:lnTo>
                  <a:lnTo>
                    <a:pt x="1492" y="3160"/>
                  </a:lnTo>
                  <a:lnTo>
                    <a:pt x="1510" y="3143"/>
                  </a:lnTo>
                  <a:lnTo>
                    <a:pt x="1533" y="3123"/>
                  </a:lnTo>
                  <a:lnTo>
                    <a:pt x="1568" y="3097"/>
                  </a:lnTo>
                  <a:lnTo>
                    <a:pt x="1614" y="3065"/>
                  </a:lnTo>
                  <a:lnTo>
                    <a:pt x="1672" y="3028"/>
                  </a:lnTo>
                  <a:lnTo>
                    <a:pt x="1706" y="3007"/>
                  </a:lnTo>
                  <a:lnTo>
                    <a:pt x="1743" y="2985"/>
                  </a:lnTo>
                  <a:lnTo>
                    <a:pt x="1784" y="2964"/>
                  </a:lnTo>
                  <a:lnTo>
                    <a:pt x="1828" y="2942"/>
                  </a:lnTo>
                  <a:lnTo>
                    <a:pt x="1876" y="2918"/>
                  </a:lnTo>
                  <a:lnTo>
                    <a:pt x="1928" y="2894"/>
                  </a:lnTo>
                  <a:lnTo>
                    <a:pt x="1983" y="2870"/>
                  </a:lnTo>
                  <a:lnTo>
                    <a:pt x="2043" y="2846"/>
                  </a:lnTo>
                  <a:lnTo>
                    <a:pt x="2107" y="2821"/>
                  </a:lnTo>
                  <a:lnTo>
                    <a:pt x="2174" y="2795"/>
                  </a:lnTo>
                  <a:lnTo>
                    <a:pt x="2246" y="2770"/>
                  </a:lnTo>
                  <a:lnTo>
                    <a:pt x="2322" y="2745"/>
                  </a:lnTo>
                  <a:lnTo>
                    <a:pt x="2403" y="2721"/>
                  </a:lnTo>
                  <a:lnTo>
                    <a:pt x="2488" y="2696"/>
                  </a:lnTo>
                  <a:lnTo>
                    <a:pt x="2577" y="2671"/>
                  </a:lnTo>
                  <a:lnTo>
                    <a:pt x="2672" y="2648"/>
                  </a:lnTo>
                  <a:lnTo>
                    <a:pt x="2770" y="2625"/>
                  </a:lnTo>
                  <a:lnTo>
                    <a:pt x="2875" y="2603"/>
                  </a:lnTo>
                  <a:lnTo>
                    <a:pt x="2983" y="2581"/>
                  </a:lnTo>
                  <a:lnTo>
                    <a:pt x="3097" y="2560"/>
                  </a:lnTo>
                  <a:lnTo>
                    <a:pt x="3097" y="2560"/>
                  </a:lnTo>
                  <a:lnTo>
                    <a:pt x="3323" y="2519"/>
                  </a:lnTo>
                  <a:lnTo>
                    <a:pt x="3534" y="2481"/>
                  </a:lnTo>
                  <a:lnTo>
                    <a:pt x="3730" y="2442"/>
                  </a:lnTo>
                  <a:lnTo>
                    <a:pt x="3911" y="2405"/>
                  </a:lnTo>
                  <a:lnTo>
                    <a:pt x="4079" y="2368"/>
                  </a:lnTo>
                  <a:lnTo>
                    <a:pt x="4157" y="2349"/>
                  </a:lnTo>
                  <a:lnTo>
                    <a:pt x="4232" y="2331"/>
                  </a:lnTo>
                  <a:lnTo>
                    <a:pt x="4302" y="2312"/>
                  </a:lnTo>
                  <a:lnTo>
                    <a:pt x="4371" y="2293"/>
                  </a:lnTo>
                  <a:lnTo>
                    <a:pt x="4434" y="2274"/>
                  </a:lnTo>
                  <a:lnTo>
                    <a:pt x="4494" y="2254"/>
                  </a:lnTo>
                  <a:lnTo>
                    <a:pt x="4550" y="2235"/>
                  </a:lnTo>
                  <a:lnTo>
                    <a:pt x="4603" y="2216"/>
                  </a:lnTo>
                  <a:lnTo>
                    <a:pt x="4652" y="2196"/>
                  </a:lnTo>
                  <a:lnTo>
                    <a:pt x="4697" y="2175"/>
                  </a:lnTo>
                  <a:lnTo>
                    <a:pt x="4738" y="2154"/>
                  </a:lnTo>
                  <a:lnTo>
                    <a:pt x="4777" y="2132"/>
                  </a:lnTo>
                  <a:lnTo>
                    <a:pt x="4811" y="2112"/>
                  </a:lnTo>
                  <a:lnTo>
                    <a:pt x="4843" y="2089"/>
                  </a:lnTo>
                  <a:lnTo>
                    <a:pt x="4870" y="2067"/>
                  </a:lnTo>
                  <a:lnTo>
                    <a:pt x="4893" y="2042"/>
                  </a:lnTo>
                  <a:lnTo>
                    <a:pt x="4914" y="2019"/>
                  </a:lnTo>
                  <a:lnTo>
                    <a:pt x="4922" y="2006"/>
                  </a:lnTo>
                  <a:lnTo>
                    <a:pt x="4930" y="1994"/>
                  </a:lnTo>
                  <a:lnTo>
                    <a:pt x="4936" y="1980"/>
                  </a:lnTo>
                  <a:lnTo>
                    <a:pt x="4943" y="1968"/>
                  </a:lnTo>
                  <a:lnTo>
                    <a:pt x="4947" y="1956"/>
                  </a:lnTo>
                  <a:lnTo>
                    <a:pt x="4951" y="1942"/>
                  </a:lnTo>
                  <a:lnTo>
                    <a:pt x="4955" y="1928"/>
                  </a:lnTo>
                  <a:lnTo>
                    <a:pt x="4956" y="1914"/>
                  </a:lnTo>
                  <a:lnTo>
                    <a:pt x="4958" y="1901"/>
                  </a:lnTo>
                  <a:lnTo>
                    <a:pt x="4959" y="1887"/>
                  </a:lnTo>
                  <a:lnTo>
                    <a:pt x="4959" y="1887"/>
                  </a:lnTo>
                  <a:lnTo>
                    <a:pt x="4958" y="1872"/>
                  </a:lnTo>
                  <a:lnTo>
                    <a:pt x="4956" y="1860"/>
                  </a:lnTo>
                  <a:lnTo>
                    <a:pt x="4954" y="1846"/>
                  </a:lnTo>
                  <a:lnTo>
                    <a:pt x="4951" y="1833"/>
                  </a:lnTo>
                  <a:lnTo>
                    <a:pt x="4945" y="1821"/>
                  </a:lnTo>
                  <a:lnTo>
                    <a:pt x="4940" y="1809"/>
                  </a:lnTo>
                  <a:lnTo>
                    <a:pt x="4934" y="1798"/>
                  </a:lnTo>
                  <a:lnTo>
                    <a:pt x="4926" y="1787"/>
                  </a:lnTo>
                  <a:lnTo>
                    <a:pt x="4918" y="1776"/>
                  </a:lnTo>
                  <a:lnTo>
                    <a:pt x="4910" y="1766"/>
                  </a:lnTo>
                  <a:lnTo>
                    <a:pt x="4899" y="1757"/>
                  </a:lnTo>
                  <a:lnTo>
                    <a:pt x="4888" y="1747"/>
                  </a:lnTo>
                  <a:lnTo>
                    <a:pt x="4864" y="1729"/>
                  </a:lnTo>
                  <a:lnTo>
                    <a:pt x="4838" y="1713"/>
                  </a:lnTo>
                  <a:lnTo>
                    <a:pt x="4808" y="1698"/>
                  </a:lnTo>
                  <a:lnTo>
                    <a:pt x="4777" y="1683"/>
                  </a:lnTo>
                  <a:lnTo>
                    <a:pt x="4742" y="1670"/>
                  </a:lnTo>
                  <a:lnTo>
                    <a:pt x="4707" y="1659"/>
                  </a:lnTo>
                  <a:lnTo>
                    <a:pt x="4668" y="1648"/>
                  </a:lnTo>
                  <a:lnTo>
                    <a:pt x="4627" y="1639"/>
                  </a:lnTo>
                  <a:lnTo>
                    <a:pt x="4586" y="1629"/>
                  </a:lnTo>
                  <a:lnTo>
                    <a:pt x="4544" y="1622"/>
                  </a:lnTo>
                  <a:lnTo>
                    <a:pt x="4500" y="1614"/>
                  </a:lnTo>
                  <a:lnTo>
                    <a:pt x="4454" y="1609"/>
                  </a:lnTo>
                  <a:lnTo>
                    <a:pt x="4363" y="1596"/>
                  </a:lnTo>
                  <a:lnTo>
                    <a:pt x="4269" y="1588"/>
                  </a:lnTo>
                  <a:lnTo>
                    <a:pt x="4176" y="1580"/>
                  </a:lnTo>
                  <a:lnTo>
                    <a:pt x="3996" y="1566"/>
                  </a:lnTo>
                  <a:lnTo>
                    <a:pt x="3913" y="1559"/>
                  </a:lnTo>
                  <a:lnTo>
                    <a:pt x="3837" y="1551"/>
                  </a:lnTo>
                  <a:lnTo>
                    <a:pt x="3837" y="1551"/>
                  </a:lnTo>
                  <a:lnTo>
                    <a:pt x="3696" y="1535"/>
                  </a:lnTo>
                  <a:lnTo>
                    <a:pt x="3568" y="1519"/>
                  </a:lnTo>
                  <a:lnTo>
                    <a:pt x="3509" y="1511"/>
                  </a:lnTo>
                  <a:lnTo>
                    <a:pt x="3455" y="1502"/>
                  </a:lnTo>
                  <a:lnTo>
                    <a:pt x="3403" y="1493"/>
                  </a:lnTo>
                  <a:lnTo>
                    <a:pt x="3356" y="1484"/>
                  </a:lnTo>
                  <a:lnTo>
                    <a:pt x="3315" y="1473"/>
                  </a:lnTo>
                  <a:lnTo>
                    <a:pt x="3276" y="1462"/>
                  </a:lnTo>
                  <a:lnTo>
                    <a:pt x="3245" y="1449"/>
                  </a:lnTo>
                  <a:lnTo>
                    <a:pt x="3217" y="1437"/>
                  </a:lnTo>
                  <a:lnTo>
                    <a:pt x="3206" y="1430"/>
                  </a:lnTo>
                  <a:lnTo>
                    <a:pt x="3197" y="1423"/>
                  </a:lnTo>
                  <a:lnTo>
                    <a:pt x="3187" y="1417"/>
                  </a:lnTo>
                  <a:lnTo>
                    <a:pt x="3180" y="1408"/>
                  </a:lnTo>
                  <a:lnTo>
                    <a:pt x="3175" y="1400"/>
                  </a:lnTo>
                  <a:lnTo>
                    <a:pt x="3171" y="1392"/>
                  </a:lnTo>
                  <a:lnTo>
                    <a:pt x="3168" y="1384"/>
                  </a:lnTo>
                  <a:lnTo>
                    <a:pt x="3168" y="1374"/>
                  </a:lnTo>
                  <a:lnTo>
                    <a:pt x="3168" y="1374"/>
                  </a:lnTo>
                  <a:lnTo>
                    <a:pt x="3169" y="1366"/>
                  </a:lnTo>
                  <a:lnTo>
                    <a:pt x="3172" y="1358"/>
                  </a:lnTo>
                  <a:lnTo>
                    <a:pt x="3178" y="1349"/>
                  </a:lnTo>
                  <a:lnTo>
                    <a:pt x="3184" y="1341"/>
                  </a:lnTo>
                  <a:lnTo>
                    <a:pt x="3194" y="1334"/>
                  </a:lnTo>
                  <a:lnTo>
                    <a:pt x="3205" y="1329"/>
                  </a:lnTo>
                  <a:lnTo>
                    <a:pt x="3217" y="1322"/>
                  </a:lnTo>
                  <a:lnTo>
                    <a:pt x="3231" y="1316"/>
                  </a:lnTo>
                  <a:lnTo>
                    <a:pt x="3248" y="1311"/>
                  </a:lnTo>
                  <a:lnTo>
                    <a:pt x="3265" y="1307"/>
                  </a:lnTo>
                  <a:lnTo>
                    <a:pt x="3305" y="1299"/>
                  </a:lnTo>
                  <a:lnTo>
                    <a:pt x="3350" y="1292"/>
                  </a:lnTo>
                  <a:lnTo>
                    <a:pt x="3401" y="1288"/>
                  </a:lnTo>
                  <a:lnTo>
                    <a:pt x="3455" y="1284"/>
                  </a:lnTo>
                  <a:lnTo>
                    <a:pt x="3514" y="1281"/>
                  </a:lnTo>
                  <a:lnTo>
                    <a:pt x="3575" y="1281"/>
                  </a:lnTo>
                  <a:lnTo>
                    <a:pt x="3640" y="1281"/>
                  </a:lnTo>
                  <a:lnTo>
                    <a:pt x="3707" y="1282"/>
                  </a:lnTo>
                  <a:lnTo>
                    <a:pt x="3776" y="1285"/>
                  </a:lnTo>
                  <a:lnTo>
                    <a:pt x="3845" y="1288"/>
                  </a:lnTo>
                  <a:lnTo>
                    <a:pt x="3915" y="1292"/>
                  </a:lnTo>
                  <a:lnTo>
                    <a:pt x="3915" y="1292"/>
                  </a:lnTo>
                  <a:lnTo>
                    <a:pt x="4057" y="1301"/>
                  </a:lnTo>
                  <a:lnTo>
                    <a:pt x="4125" y="1305"/>
                  </a:lnTo>
                  <a:lnTo>
                    <a:pt x="4194" y="1308"/>
                  </a:lnTo>
                  <a:lnTo>
                    <a:pt x="4261" y="1310"/>
                  </a:lnTo>
                  <a:lnTo>
                    <a:pt x="4327" y="1308"/>
                  </a:lnTo>
                  <a:lnTo>
                    <a:pt x="4390" y="1305"/>
                  </a:lnTo>
                  <a:lnTo>
                    <a:pt x="4452" y="1301"/>
                  </a:lnTo>
                  <a:lnTo>
                    <a:pt x="4482" y="1297"/>
                  </a:lnTo>
                  <a:lnTo>
                    <a:pt x="4511" y="1293"/>
                  </a:lnTo>
                  <a:lnTo>
                    <a:pt x="4539" y="1288"/>
                  </a:lnTo>
                  <a:lnTo>
                    <a:pt x="4567" y="1282"/>
                  </a:lnTo>
                  <a:lnTo>
                    <a:pt x="4594" y="1275"/>
                  </a:lnTo>
                  <a:lnTo>
                    <a:pt x="4620" y="1267"/>
                  </a:lnTo>
                  <a:lnTo>
                    <a:pt x="4645" y="1257"/>
                  </a:lnTo>
                  <a:lnTo>
                    <a:pt x="4670" y="1248"/>
                  </a:lnTo>
                  <a:lnTo>
                    <a:pt x="4693" y="1237"/>
                  </a:lnTo>
                  <a:lnTo>
                    <a:pt x="4716" y="1225"/>
                  </a:lnTo>
                  <a:lnTo>
                    <a:pt x="4737" y="1211"/>
                  </a:lnTo>
                  <a:lnTo>
                    <a:pt x="4757" y="1197"/>
                  </a:lnTo>
                  <a:lnTo>
                    <a:pt x="4778" y="1181"/>
                  </a:lnTo>
                  <a:lnTo>
                    <a:pt x="4796" y="1163"/>
                  </a:lnTo>
                  <a:lnTo>
                    <a:pt x="4814" y="1145"/>
                  </a:lnTo>
                  <a:lnTo>
                    <a:pt x="4829" y="1124"/>
                  </a:lnTo>
                  <a:lnTo>
                    <a:pt x="4829" y="1124"/>
                  </a:lnTo>
                  <a:lnTo>
                    <a:pt x="4836" y="1115"/>
                  </a:lnTo>
                  <a:lnTo>
                    <a:pt x="4843" y="1104"/>
                  </a:lnTo>
                  <a:lnTo>
                    <a:pt x="4848" y="1093"/>
                  </a:lnTo>
                  <a:lnTo>
                    <a:pt x="4852" y="1083"/>
                  </a:lnTo>
                  <a:lnTo>
                    <a:pt x="4856" y="1072"/>
                  </a:lnTo>
                  <a:lnTo>
                    <a:pt x="4859" y="1061"/>
                  </a:lnTo>
                  <a:lnTo>
                    <a:pt x="4860" y="1050"/>
                  </a:lnTo>
                  <a:lnTo>
                    <a:pt x="4862" y="1041"/>
                  </a:lnTo>
                  <a:lnTo>
                    <a:pt x="4860" y="1019"/>
                  </a:lnTo>
                  <a:lnTo>
                    <a:pt x="4858" y="997"/>
                  </a:lnTo>
                  <a:lnTo>
                    <a:pt x="4851" y="976"/>
                  </a:lnTo>
                  <a:lnTo>
                    <a:pt x="4843" y="954"/>
                  </a:lnTo>
                  <a:lnTo>
                    <a:pt x="4832" y="934"/>
                  </a:lnTo>
                  <a:lnTo>
                    <a:pt x="4818" y="912"/>
                  </a:lnTo>
                  <a:lnTo>
                    <a:pt x="4801" y="891"/>
                  </a:lnTo>
                  <a:lnTo>
                    <a:pt x="4785" y="871"/>
                  </a:lnTo>
                  <a:lnTo>
                    <a:pt x="4766" y="850"/>
                  </a:lnTo>
                  <a:lnTo>
                    <a:pt x="4745" y="830"/>
                  </a:lnTo>
                  <a:lnTo>
                    <a:pt x="4723" y="809"/>
                  </a:lnTo>
                  <a:lnTo>
                    <a:pt x="4700" y="790"/>
                  </a:lnTo>
                  <a:lnTo>
                    <a:pt x="4677" y="771"/>
                  </a:lnTo>
                  <a:lnTo>
                    <a:pt x="4652" y="753"/>
                  </a:lnTo>
                  <a:lnTo>
                    <a:pt x="4601" y="717"/>
                  </a:lnTo>
                  <a:lnTo>
                    <a:pt x="4549" y="683"/>
                  </a:lnTo>
                  <a:lnTo>
                    <a:pt x="4498" y="653"/>
                  </a:lnTo>
                  <a:lnTo>
                    <a:pt x="4450" y="624"/>
                  </a:lnTo>
                  <a:lnTo>
                    <a:pt x="4406" y="601"/>
                  </a:lnTo>
                  <a:lnTo>
                    <a:pt x="4336" y="562"/>
                  </a:lnTo>
                  <a:lnTo>
                    <a:pt x="4336" y="562"/>
                  </a:lnTo>
                  <a:lnTo>
                    <a:pt x="4310" y="547"/>
                  </a:lnTo>
                  <a:lnTo>
                    <a:pt x="4287" y="532"/>
                  </a:lnTo>
                  <a:lnTo>
                    <a:pt x="4268" y="516"/>
                  </a:lnTo>
                  <a:lnTo>
                    <a:pt x="4251" y="499"/>
                  </a:lnTo>
                  <a:lnTo>
                    <a:pt x="4246" y="491"/>
                  </a:lnTo>
                  <a:lnTo>
                    <a:pt x="4240" y="483"/>
                  </a:lnTo>
                  <a:lnTo>
                    <a:pt x="4236" y="474"/>
                  </a:lnTo>
                  <a:lnTo>
                    <a:pt x="4234" y="466"/>
                  </a:lnTo>
                  <a:lnTo>
                    <a:pt x="4231" y="458"/>
                  </a:lnTo>
                  <a:lnTo>
                    <a:pt x="4231" y="450"/>
                  </a:lnTo>
                  <a:lnTo>
                    <a:pt x="4231" y="440"/>
                  </a:lnTo>
                  <a:lnTo>
                    <a:pt x="4232" y="432"/>
                  </a:lnTo>
                  <a:lnTo>
                    <a:pt x="4235" y="424"/>
                  </a:lnTo>
                  <a:lnTo>
                    <a:pt x="4239" y="415"/>
                  </a:lnTo>
                  <a:lnTo>
                    <a:pt x="4245" y="407"/>
                  </a:lnTo>
                  <a:lnTo>
                    <a:pt x="4251" y="398"/>
                  </a:lnTo>
                  <a:lnTo>
                    <a:pt x="4260" y="389"/>
                  </a:lnTo>
                  <a:lnTo>
                    <a:pt x="4269" y="381"/>
                  </a:lnTo>
                  <a:lnTo>
                    <a:pt x="4280" y="373"/>
                  </a:lnTo>
                  <a:lnTo>
                    <a:pt x="4293" y="365"/>
                  </a:lnTo>
                  <a:lnTo>
                    <a:pt x="4321" y="347"/>
                  </a:lnTo>
                  <a:lnTo>
                    <a:pt x="4357" y="330"/>
                  </a:lnTo>
                  <a:lnTo>
                    <a:pt x="4398" y="314"/>
                  </a:lnTo>
                  <a:lnTo>
                    <a:pt x="4446" y="299"/>
                  </a:lnTo>
                  <a:lnTo>
                    <a:pt x="4446" y="299"/>
                  </a:lnTo>
                  <a:lnTo>
                    <a:pt x="4507" y="281"/>
                  </a:lnTo>
                  <a:lnTo>
                    <a:pt x="4578" y="265"/>
                  </a:lnTo>
                  <a:lnTo>
                    <a:pt x="4659" y="247"/>
                  </a:lnTo>
                  <a:lnTo>
                    <a:pt x="4749" y="229"/>
                  </a:lnTo>
                  <a:lnTo>
                    <a:pt x="4848" y="212"/>
                  </a:lnTo>
                  <a:lnTo>
                    <a:pt x="4956" y="195"/>
                  </a:lnTo>
                  <a:lnTo>
                    <a:pt x="5072" y="178"/>
                  </a:lnTo>
                  <a:lnTo>
                    <a:pt x="5192" y="163"/>
                  </a:lnTo>
                  <a:lnTo>
                    <a:pt x="5321" y="148"/>
                  </a:lnTo>
                  <a:lnTo>
                    <a:pt x="5454" y="134"/>
                  </a:lnTo>
                  <a:lnTo>
                    <a:pt x="5593" y="122"/>
                  </a:lnTo>
                  <a:lnTo>
                    <a:pt x="5735" y="111"/>
                  </a:lnTo>
                  <a:lnTo>
                    <a:pt x="5882" y="103"/>
                  </a:lnTo>
                  <a:lnTo>
                    <a:pt x="6032" y="96"/>
                  </a:lnTo>
                  <a:lnTo>
                    <a:pt x="6182" y="90"/>
                  </a:lnTo>
                  <a:lnTo>
                    <a:pt x="6336" y="88"/>
                  </a:lnTo>
                  <a:lnTo>
                    <a:pt x="6336" y="8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1238250" y="515938"/>
              <a:ext cx="8820150" cy="4945063"/>
            </a:xfrm>
            <a:custGeom>
              <a:avLst/>
              <a:gdLst>
                <a:gd name="T0" fmla="*/ 43 w 5556"/>
                <a:gd name="T1" fmla="*/ 3068 h 3115"/>
                <a:gd name="T2" fmla="*/ 176 w 5556"/>
                <a:gd name="T3" fmla="*/ 2951 h 3115"/>
                <a:gd name="T4" fmla="*/ 319 w 5556"/>
                <a:gd name="T5" fmla="*/ 2850 h 3115"/>
                <a:gd name="T6" fmla="*/ 506 w 5556"/>
                <a:gd name="T7" fmla="*/ 2740 h 3115"/>
                <a:gd name="T8" fmla="*/ 745 w 5556"/>
                <a:gd name="T9" fmla="*/ 2635 h 3115"/>
                <a:gd name="T10" fmla="*/ 1033 w 5556"/>
                <a:gd name="T11" fmla="*/ 2541 h 3115"/>
                <a:gd name="T12" fmla="*/ 1376 w 5556"/>
                <a:gd name="T13" fmla="*/ 2470 h 3115"/>
                <a:gd name="T14" fmla="*/ 2164 w 5556"/>
                <a:gd name="T15" fmla="*/ 2353 h 3115"/>
                <a:gd name="T16" fmla="*/ 2943 w 5556"/>
                <a:gd name="T17" fmla="*/ 2225 h 3115"/>
                <a:gd name="T18" fmla="*/ 3279 w 5556"/>
                <a:gd name="T19" fmla="*/ 2152 h 3115"/>
                <a:gd name="T20" fmla="*/ 3551 w 5556"/>
                <a:gd name="T21" fmla="*/ 2071 h 3115"/>
                <a:gd name="T22" fmla="*/ 3700 w 5556"/>
                <a:gd name="T23" fmla="*/ 2005 h 3115"/>
                <a:gd name="T24" fmla="*/ 3769 w 5556"/>
                <a:gd name="T25" fmla="*/ 1959 h 3115"/>
                <a:gd name="T26" fmla="*/ 3812 w 5556"/>
                <a:gd name="T27" fmla="*/ 1908 h 3115"/>
                <a:gd name="T28" fmla="*/ 3824 w 5556"/>
                <a:gd name="T29" fmla="*/ 1869 h 3115"/>
                <a:gd name="T30" fmla="*/ 3805 w 5556"/>
                <a:gd name="T31" fmla="*/ 1823 h 3115"/>
                <a:gd name="T32" fmla="*/ 3748 w 5556"/>
                <a:gd name="T33" fmla="*/ 1782 h 3115"/>
                <a:gd name="T34" fmla="*/ 3635 w 5556"/>
                <a:gd name="T35" fmla="*/ 1738 h 3115"/>
                <a:gd name="T36" fmla="*/ 3377 w 5556"/>
                <a:gd name="T37" fmla="*/ 1680 h 3115"/>
                <a:gd name="T38" fmla="*/ 2823 w 5556"/>
                <a:gd name="T39" fmla="*/ 1595 h 3115"/>
                <a:gd name="T40" fmla="*/ 2522 w 5556"/>
                <a:gd name="T41" fmla="*/ 1542 h 3115"/>
                <a:gd name="T42" fmla="*/ 2313 w 5556"/>
                <a:gd name="T43" fmla="*/ 1485 h 3115"/>
                <a:gd name="T44" fmla="*/ 2228 w 5556"/>
                <a:gd name="T45" fmla="*/ 1447 h 3115"/>
                <a:gd name="T46" fmla="*/ 2175 w 5556"/>
                <a:gd name="T47" fmla="*/ 1403 h 3115"/>
                <a:gd name="T48" fmla="*/ 2159 w 5556"/>
                <a:gd name="T49" fmla="*/ 1351 h 3115"/>
                <a:gd name="T50" fmla="*/ 2173 w 5556"/>
                <a:gd name="T51" fmla="*/ 1310 h 3115"/>
                <a:gd name="T52" fmla="*/ 2206 w 5556"/>
                <a:gd name="T53" fmla="*/ 1262 h 3115"/>
                <a:gd name="T54" fmla="*/ 2254 w 5556"/>
                <a:gd name="T55" fmla="*/ 1222 h 3115"/>
                <a:gd name="T56" fmla="*/ 2387 w 5556"/>
                <a:gd name="T57" fmla="*/ 1166 h 3115"/>
                <a:gd name="T58" fmla="*/ 2555 w 5556"/>
                <a:gd name="T59" fmla="*/ 1134 h 3115"/>
                <a:gd name="T60" fmla="*/ 2743 w 5556"/>
                <a:gd name="T61" fmla="*/ 1121 h 3115"/>
                <a:gd name="T62" fmla="*/ 3064 w 5556"/>
                <a:gd name="T63" fmla="*/ 1125 h 3115"/>
                <a:gd name="T64" fmla="*/ 3323 w 5556"/>
                <a:gd name="T65" fmla="*/ 1138 h 3115"/>
                <a:gd name="T66" fmla="*/ 3517 w 5556"/>
                <a:gd name="T67" fmla="*/ 1134 h 3115"/>
                <a:gd name="T68" fmla="*/ 3700 w 5556"/>
                <a:gd name="T69" fmla="*/ 1108 h 3115"/>
                <a:gd name="T70" fmla="*/ 3788 w 5556"/>
                <a:gd name="T71" fmla="*/ 1079 h 3115"/>
                <a:gd name="T72" fmla="*/ 3853 w 5556"/>
                <a:gd name="T73" fmla="*/ 1037 h 3115"/>
                <a:gd name="T74" fmla="*/ 3881 w 5556"/>
                <a:gd name="T75" fmla="*/ 981 h 3115"/>
                <a:gd name="T76" fmla="*/ 3866 w 5556"/>
                <a:gd name="T77" fmla="*/ 908 h 3115"/>
                <a:gd name="T78" fmla="*/ 3824 w 5556"/>
                <a:gd name="T79" fmla="*/ 845 h 3115"/>
                <a:gd name="T80" fmla="*/ 3747 w 5556"/>
                <a:gd name="T81" fmla="*/ 765 h 3115"/>
                <a:gd name="T82" fmla="*/ 3517 w 5556"/>
                <a:gd name="T83" fmla="*/ 597 h 3115"/>
                <a:gd name="T84" fmla="*/ 3380 w 5556"/>
                <a:gd name="T85" fmla="*/ 492 h 3115"/>
                <a:gd name="T86" fmla="*/ 3333 w 5556"/>
                <a:gd name="T87" fmla="*/ 436 h 3115"/>
                <a:gd name="T88" fmla="*/ 3321 w 5556"/>
                <a:gd name="T89" fmla="*/ 380 h 3115"/>
                <a:gd name="T90" fmla="*/ 3330 w 5556"/>
                <a:gd name="T91" fmla="*/ 351 h 3115"/>
                <a:gd name="T92" fmla="*/ 3393 w 5556"/>
                <a:gd name="T93" fmla="*/ 292 h 3115"/>
                <a:gd name="T94" fmla="*/ 3517 w 5556"/>
                <a:gd name="T95" fmla="*/ 233 h 3115"/>
                <a:gd name="T96" fmla="*/ 3706 w 5556"/>
                <a:gd name="T97" fmla="*/ 177 h 3115"/>
                <a:gd name="T98" fmla="*/ 3961 w 5556"/>
                <a:gd name="T99" fmla="*/ 124 h 3115"/>
                <a:gd name="T100" fmla="*/ 4285 w 5556"/>
                <a:gd name="T101" fmla="*/ 77 h 3115"/>
                <a:gd name="T102" fmla="*/ 4681 w 5556"/>
                <a:gd name="T103" fmla="*/ 40 h 3115"/>
                <a:gd name="T104" fmla="*/ 5153 w 5556"/>
                <a:gd name="T105" fmla="*/ 12 h 3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56" h="3115">
                  <a:moveTo>
                    <a:pt x="0" y="3115"/>
                  </a:moveTo>
                  <a:lnTo>
                    <a:pt x="0" y="3115"/>
                  </a:lnTo>
                  <a:lnTo>
                    <a:pt x="20" y="3093"/>
                  </a:lnTo>
                  <a:lnTo>
                    <a:pt x="43" y="3068"/>
                  </a:lnTo>
                  <a:lnTo>
                    <a:pt x="77" y="3035"/>
                  </a:lnTo>
                  <a:lnTo>
                    <a:pt x="121" y="2995"/>
                  </a:lnTo>
                  <a:lnTo>
                    <a:pt x="147" y="2973"/>
                  </a:lnTo>
                  <a:lnTo>
                    <a:pt x="176" y="2951"/>
                  </a:lnTo>
                  <a:lnTo>
                    <a:pt x="207" y="2927"/>
                  </a:lnTo>
                  <a:lnTo>
                    <a:pt x="242" y="2902"/>
                  </a:lnTo>
                  <a:lnTo>
                    <a:pt x="279" y="2876"/>
                  </a:lnTo>
                  <a:lnTo>
                    <a:pt x="319" y="2850"/>
                  </a:lnTo>
                  <a:lnTo>
                    <a:pt x="361" y="2823"/>
                  </a:lnTo>
                  <a:lnTo>
                    <a:pt x="406" y="2795"/>
                  </a:lnTo>
                  <a:lnTo>
                    <a:pt x="456" y="2768"/>
                  </a:lnTo>
                  <a:lnTo>
                    <a:pt x="506" y="2740"/>
                  </a:lnTo>
                  <a:lnTo>
                    <a:pt x="561" y="2714"/>
                  </a:lnTo>
                  <a:lnTo>
                    <a:pt x="619" y="2687"/>
                  </a:lnTo>
                  <a:lnTo>
                    <a:pt x="681" y="2661"/>
                  </a:lnTo>
                  <a:lnTo>
                    <a:pt x="745" y="2635"/>
                  </a:lnTo>
                  <a:lnTo>
                    <a:pt x="812" y="2610"/>
                  </a:lnTo>
                  <a:lnTo>
                    <a:pt x="882" y="2587"/>
                  </a:lnTo>
                  <a:lnTo>
                    <a:pt x="956" y="2563"/>
                  </a:lnTo>
                  <a:lnTo>
                    <a:pt x="1033" y="2541"/>
                  </a:lnTo>
                  <a:lnTo>
                    <a:pt x="1114" y="2521"/>
                  </a:lnTo>
                  <a:lnTo>
                    <a:pt x="1198" y="2503"/>
                  </a:lnTo>
                  <a:lnTo>
                    <a:pt x="1284" y="2485"/>
                  </a:lnTo>
                  <a:lnTo>
                    <a:pt x="1376" y="2470"/>
                  </a:lnTo>
                  <a:lnTo>
                    <a:pt x="1376" y="2470"/>
                  </a:lnTo>
                  <a:lnTo>
                    <a:pt x="1565" y="2441"/>
                  </a:lnTo>
                  <a:lnTo>
                    <a:pt x="1761" y="2412"/>
                  </a:lnTo>
                  <a:lnTo>
                    <a:pt x="2164" y="2353"/>
                  </a:lnTo>
                  <a:lnTo>
                    <a:pt x="2366" y="2323"/>
                  </a:lnTo>
                  <a:lnTo>
                    <a:pt x="2565" y="2292"/>
                  </a:lnTo>
                  <a:lnTo>
                    <a:pt x="2758" y="2259"/>
                  </a:lnTo>
                  <a:lnTo>
                    <a:pt x="2943" y="2225"/>
                  </a:lnTo>
                  <a:lnTo>
                    <a:pt x="3033" y="2207"/>
                  </a:lnTo>
                  <a:lnTo>
                    <a:pt x="3118" y="2189"/>
                  </a:lnTo>
                  <a:lnTo>
                    <a:pt x="3200" y="2170"/>
                  </a:lnTo>
                  <a:lnTo>
                    <a:pt x="3279" y="2152"/>
                  </a:lnTo>
                  <a:lnTo>
                    <a:pt x="3353" y="2133"/>
                  </a:lnTo>
                  <a:lnTo>
                    <a:pt x="3423" y="2112"/>
                  </a:lnTo>
                  <a:lnTo>
                    <a:pt x="3489" y="2092"/>
                  </a:lnTo>
                  <a:lnTo>
                    <a:pt x="3551" y="2071"/>
                  </a:lnTo>
                  <a:lnTo>
                    <a:pt x="3606" y="2049"/>
                  </a:lnTo>
                  <a:lnTo>
                    <a:pt x="3657" y="2027"/>
                  </a:lnTo>
                  <a:lnTo>
                    <a:pt x="3679" y="2016"/>
                  </a:lnTo>
                  <a:lnTo>
                    <a:pt x="3700" y="2005"/>
                  </a:lnTo>
                  <a:lnTo>
                    <a:pt x="3720" y="1994"/>
                  </a:lnTo>
                  <a:lnTo>
                    <a:pt x="3737" y="1982"/>
                  </a:lnTo>
                  <a:lnTo>
                    <a:pt x="3755" y="1969"/>
                  </a:lnTo>
                  <a:lnTo>
                    <a:pt x="3769" y="1959"/>
                  </a:lnTo>
                  <a:lnTo>
                    <a:pt x="3783" y="1946"/>
                  </a:lnTo>
                  <a:lnTo>
                    <a:pt x="3794" y="1934"/>
                  </a:lnTo>
                  <a:lnTo>
                    <a:pt x="3803" y="1921"/>
                  </a:lnTo>
                  <a:lnTo>
                    <a:pt x="3812" y="1908"/>
                  </a:lnTo>
                  <a:lnTo>
                    <a:pt x="3817" y="1895"/>
                  </a:lnTo>
                  <a:lnTo>
                    <a:pt x="3821" y="1883"/>
                  </a:lnTo>
                  <a:lnTo>
                    <a:pt x="3821" y="1883"/>
                  </a:lnTo>
                  <a:lnTo>
                    <a:pt x="3824" y="1869"/>
                  </a:lnTo>
                  <a:lnTo>
                    <a:pt x="3823" y="1857"/>
                  </a:lnTo>
                  <a:lnTo>
                    <a:pt x="3818" y="1845"/>
                  </a:lnTo>
                  <a:lnTo>
                    <a:pt x="3813" y="1834"/>
                  </a:lnTo>
                  <a:lnTo>
                    <a:pt x="3805" y="1823"/>
                  </a:lnTo>
                  <a:lnTo>
                    <a:pt x="3794" y="1812"/>
                  </a:lnTo>
                  <a:lnTo>
                    <a:pt x="3780" y="1801"/>
                  </a:lnTo>
                  <a:lnTo>
                    <a:pt x="3765" y="1791"/>
                  </a:lnTo>
                  <a:lnTo>
                    <a:pt x="3748" y="1782"/>
                  </a:lnTo>
                  <a:lnTo>
                    <a:pt x="3729" y="1772"/>
                  </a:lnTo>
                  <a:lnTo>
                    <a:pt x="3709" y="1764"/>
                  </a:lnTo>
                  <a:lnTo>
                    <a:pt x="3685" y="1754"/>
                  </a:lnTo>
                  <a:lnTo>
                    <a:pt x="3635" y="1738"/>
                  </a:lnTo>
                  <a:lnTo>
                    <a:pt x="3578" y="1723"/>
                  </a:lnTo>
                  <a:lnTo>
                    <a:pt x="3515" y="1708"/>
                  </a:lnTo>
                  <a:lnTo>
                    <a:pt x="3448" y="1694"/>
                  </a:lnTo>
                  <a:lnTo>
                    <a:pt x="3377" y="1680"/>
                  </a:lnTo>
                  <a:lnTo>
                    <a:pt x="3303" y="1668"/>
                  </a:lnTo>
                  <a:lnTo>
                    <a:pt x="3146" y="1643"/>
                  </a:lnTo>
                  <a:lnTo>
                    <a:pt x="2985" y="1618"/>
                  </a:lnTo>
                  <a:lnTo>
                    <a:pt x="2823" y="1595"/>
                  </a:lnTo>
                  <a:lnTo>
                    <a:pt x="2743" y="1583"/>
                  </a:lnTo>
                  <a:lnTo>
                    <a:pt x="2666" y="1569"/>
                  </a:lnTo>
                  <a:lnTo>
                    <a:pt x="2592" y="1555"/>
                  </a:lnTo>
                  <a:lnTo>
                    <a:pt x="2522" y="1542"/>
                  </a:lnTo>
                  <a:lnTo>
                    <a:pt x="2457" y="1527"/>
                  </a:lnTo>
                  <a:lnTo>
                    <a:pt x="2395" y="1511"/>
                  </a:lnTo>
                  <a:lnTo>
                    <a:pt x="2339" y="1495"/>
                  </a:lnTo>
                  <a:lnTo>
                    <a:pt x="2313" y="1485"/>
                  </a:lnTo>
                  <a:lnTo>
                    <a:pt x="2289" y="1476"/>
                  </a:lnTo>
                  <a:lnTo>
                    <a:pt x="2267" y="1468"/>
                  </a:lnTo>
                  <a:lnTo>
                    <a:pt x="2247" y="1457"/>
                  </a:lnTo>
                  <a:lnTo>
                    <a:pt x="2228" y="1447"/>
                  </a:lnTo>
                  <a:lnTo>
                    <a:pt x="2211" y="1436"/>
                  </a:lnTo>
                  <a:lnTo>
                    <a:pt x="2197" y="1425"/>
                  </a:lnTo>
                  <a:lnTo>
                    <a:pt x="2185" y="1414"/>
                  </a:lnTo>
                  <a:lnTo>
                    <a:pt x="2175" y="1403"/>
                  </a:lnTo>
                  <a:lnTo>
                    <a:pt x="2167" y="1391"/>
                  </a:lnTo>
                  <a:lnTo>
                    <a:pt x="2162" y="1378"/>
                  </a:lnTo>
                  <a:lnTo>
                    <a:pt x="2159" y="1365"/>
                  </a:lnTo>
                  <a:lnTo>
                    <a:pt x="2159" y="1351"/>
                  </a:lnTo>
                  <a:lnTo>
                    <a:pt x="2162" y="1337"/>
                  </a:lnTo>
                  <a:lnTo>
                    <a:pt x="2162" y="1337"/>
                  </a:lnTo>
                  <a:lnTo>
                    <a:pt x="2167" y="1324"/>
                  </a:lnTo>
                  <a:lnTo>
                    <a:pt x="2173" y="1310"/>
                  </a:lnTo>
                  <a:lnTo>
                    <a:pt x="2180" y="1298"/>
                  </a:lnTo>
                  <a:lnTo>
                    <a:pt x="2186" y="1285"/>
                  </a:lnTo>
                  <a:lnTo>
                    <a:pt x="2196" y="1273"/>
                  </a:lnTo>
                  <a:lnTo>
                    <a:pt x="2206" y="1262"/>
                  </a:lnTo>
                  <a:lnTo>
                    <a:pt x="2217" y="1252"/>
                  </a:lnTo>
                  <a:lnTo>
                    <a:pt x="2228" y="1241"/>
                  </a:lnTo>
                  <a:lnTo>
                    <a:pt x="2240" y="1232"/>
                  </a:lnTo>
                  <a:lnTo>
                    <a:pt x="2254" y="1222"/>
                  </a:lnTo>
                  <a:lnTo>
                    <a:pt x="2282" y="1206"/>
                  </a:lnTo>
                  <a:lnTo>
                    <a:pt x="2315" y="1191"/>
                  </a:lnTo>
                  <a:lnTo>
                    <a:pt x="2350" y="1178"/>
                  </a:lnTo>
                  <a:lnTo>
                    <a:pt x="2387" y="1166"/>
                  </a:lnTo>
                  <a:lnTo>
                    <a:pt x="2426" y="1156"/>
                  </a:lnTo>
                  <a:lnTo>
                    <a:pt x="2468" y="1147"/>
                  </a:lnTo>
                  <a:lnTo>
                    <a:pt x="2511" y="1140"/>
                  </a:lnTo>
                  <a:lnTo>
                    <a:pt x="2555" y="1134"/>
                  </a:lnTo>
                  <a:lnTo>
                    <a:pt x="2601" y="1129"/>
                  </a:lnTo>
                  <a:lnTo>
                    <a:pt x="2647" y="1125"/>
                  </a:lnTo>
                  <a:lnTo>
                    <a:pt x="2695" y="1122"/>
                  </a:lnTo>
                  <a:lnTo>
                    <a:pt x="2743" y="1121"/>
                  </a:lnTo>
                  <a:lnTo>
                    <a:pt x="2790" y="1119"/>
                  </a:lnTo>
                  <a:lnTo>
                    <a:pt x="2884" y="1119"/>
                  </a:lnTo>
                  <a:lnTo>
                    <a:pt x="2976" y="1121"/>
                  </a:lnTo>
                  <a:lnTo>
                    <a:pt x="3064" y="1125"/>
                  </a:lnTo>
                  <a:lnTo>
                    <a:pt x="3216" y="1133"/>
                  </a:lnTo>
                  <a:lnTo>
                    <a:pt x="3277" y="1136"/>
                  </a:lnTo>
                  <a:lnTo>
                    <a:pt x="3323" y="1138"/>
                  </a:lnTo>
                  <a:lnTo>
                    <a:pt x="3323" y="1138"/>
                  </a:lnTo>
                  <a:lnTo>
                    <a:pt x="3366" y="1138"/>
                  </a:lnTo>
                  <a:lnTo>
                    <a:pt x="3414" y="1138"/>
                  </a:lnTo>
                  <a:lnTo>
                    <a:pt x="3465" y="1137"/>
                  </a:lnTo>
                  <a:lnTo>
                    <a:pt x="3517" y="1134"/>
                  </a:lnTo>
                  <a:lnTo>
                    <a:pt x="3572" y="1129"/>
                  </a:lnTo>
                  <a:lnTo>
                    <a:pt x="3624" y="1122"/>
                  </a:lnTo>
                  <a:lnTo>
                    <a:pt x="3676" y="1112"/>
                  </a:lnTo>
                  <a:lnTo>
                    <a:pt x="3700" y="1108"/>
                  </a:lnTo>
                  <a:lnTo>
                    <a:pt x="3724" y="1101"/>
                  </a:lnTo>
                  <a:lnTo>
                    <a:pt x="3747" y="1095"/>
                  </a:lnTo>
                  <a:lnTo>
                    <a:pt x="3769" y="1088"/>
                  </a:lnTo>
                  <a:lnTo>
                    <a:pt x="3788" y="1079"/>
                  </a:lnTo>
                  <a:lnTo>
                    <a:pt x="3807" y="1070"/>
                  </a:lnTo>
                  <a:lnTo>
                    <a:pt x="3824" y="1060"/>
                  </a:lnTo>
                  <a:lnTo>
                    <a:pt x="3840" y="1049"/>
                  </a:lnTo>
                  <a:lnTo>
                    <a:pt x="3853" y="1037"/>
                  </a:lnTo>
                  <a:lnTo>
                    <a:pt x="3864" y="1025"/>
                  </a:lnTo>
                  <a:lnTo>
                    <a:pt x="3872" y="1011"/>
                  </a:lnTo>
                  <a:lnTo>
                    <a:pt x="3879" y="997"/>
                  </a:lnTo>
                  <a:lnTo>
                    <a:pt x="3881" y="981"/>
                  </a:lnTo>
                  <a:lnTo>
                    <a:pt x="3883" y="964"/>
                  </a:lnTo>
                  <a:lnTo>
                    <a:pt x="3880" y="946"/>
                  </a:lnTo>
                  <a:lnTo>
                    <a:pt x="3876" y="929"/>
                  </a:lnTo>
                  <a:lnTo>
                    <a:pt x="3866" y="908"/>
                  </a:lnTo>
                  <a:lnTo>
                    <a:pt x="3854" y="887"/>
                  </a:lnTo>
                  <a:lnTo>
                    <a:pt x="3854" y="887"/>
                  </a:lnTo>
                  <a:lnTo>
                    <a:pt x="3840" y="866"/>
                  </a:lnTo>
                  <a:lnTo>
                    <a:pt x="3824" y="845"/>
                  </a:lnTo>
                  <a:lnTo>
                    <a:pt x="3806" y="824"/>
                  </a:lnTo>
                  <a:lnTo>
                    <a:pt x="3788" y="804"/>
                  </a:lnTo>
                  <a:lnTo>
                    <a:pt x="3768" y="785"/>
                  </a:lnTo>
                  <a:lnTo>
                    <a:pt x="3747" y="765"/>
                  </a:lnTo>
                  <a:lnTo>
                    <a:pt x="3703" y="728"/>
                  </a:lnTo>
                  <a:lnTo>
                    <a:pt x="3657" y="694"/>
                  </a:lnTo>
                  <a:lnTo>
                    <a:pt x="3610" y="660"/>
                  </a:lnTo>
                  <a:lnTo>
                    <a:pt x="3517" y="597"/>
                  </a:lnTo>
                  <a:lnTo>
                    <a:pt x="3473" y="567"/>
                  </a:lnTo>
                  <a:lnTo>
                    <a:pt x="3432" y="536"/>
                  </a:lnTo>
                  <a:lnTo>
                    <a:pt x="3396" y="508"/>
                  </a:lnTo>
                  <a:lnTo>
                    <a:pt x="3380" y="492"/>
                  </a:lnTo>
                  <a:lnTo>
                    <a:pt x="3366" y="479"/>
                  </a:lnTo>
                  <a:lnTo>
                    <a:pt x="3353" y="465"/>
                  </a:lnTo>
                  <a:lnTo>
                    <a:pt x="3343" y="450"/>
                  </a:lnTo>
                  <a:lnTo>
                    <a:pt x="3333" y="436"/>
                  </a:lnTo>
                  <a:lnTo>
                    <a:pt x="3326" y="423"/>
                  </a:lnTo>
                  <a:lnTo>
                    <a:pt x="3322" y="407"/>
                  </a:lnTo>
                  <a:lnTo>
                    <a:pt x="3321" y="394"/>
                  </a:lnTo>
                  <a:lnTo>
                    <a:pt x="3321" y="380"/>
                  </a:lnTo>
                  <a:lnTo>
                    <a:pt x="3323" y="365"/>
                  </a:lnTo>
                  <a:lnTo>
                    <a:pt x="3323" y="365"/>
                  </a:lnTo>
                  <a:lnTo>
                    <a:pt x="3326" y="358"/>
                  </a:lnTo>
                  <a:lnTo>
                    <a:pt x="3330" y="351"/>
                  </a:lnTo>
                  <a:lnTo>
                    <a:pt x="3340" y="336"/>
                  </a:lnTo>
                  <a:lnTo>
                    <a:pt x="3353" y="322"/>
                  </a:lnTo>
                  <a:lnTo>
                    <a:pt x="3371" y="307"/>
                  </a:lnTo>
                  <a:lnTo>
                    <a:pt x="3393" y="292"/>
                  </a:lnTo>
                  <a:lnTo>
                    <a:pt x="3418" y="277"/>
                  </a:lnTo>
                  <a:lnTo>
                    <a:pt x="3447" y="262"/>
                  </a:lnTo>
                  <a:lnTo>
                    <a:pt x="3480" y="248"/>
                  </a:lnTo>
                  <a:lnTo>
                    <a:pt x="3517" y="233"/>
                  </a:lnTo>
                  <a:lnTo>
                    <a:pt x="3558" y="218"/>
                  </a:lnTo>
                  <a:lnTo>
                    <a:pt x="3603" y="204"/>
                  </a:lnTo>
                  <a:lnTo>
                    <a:pt x="3652" y="191"/>
                  </a:lnTo>
                  <a:lnTo>
                    <a:pt x="3706" y="177"/>
                  </a:lnTo>
                  <a:lnTo>
                    <a:pt x="3762" y="163"/>
                  </a:lnTo>
                  <a:lnTo>
                    <a:pt x="3824" y="150"/>
                  </a:lnTo>
                  <a:lnTo>
                    <a:pt x="3890" y="136"/>
                  </a:lnTo>
                  <a:lnTo>
                    <a:pt x="3961" y="124"/>
                  </a:lnTo>
                  <a:lnTo>
                    <a:pt x="4035" y="111"/>
                  </a:lnTo>
                  <a:lnTo>
                    <a:pt x="4113" y="99"/>
                  </a:lnTo>
                  <a:lnTo>
                    <a:pt x="4197" y="88"/>
                  </a:lnTo>
                  <a:lnTo>
                    <a:pt x="4285" y="77"/>
                  </a:lnTo>
                  <a:lnTo>
                    <a:pt x="4377" y="67"/>
                  </a:lnTo>
                  <a:lnTo>
                    <a:pt x="4474" y="58"/>
                  </a:lnTo>
                  <a:lnTo>
                    <a:pt x="4575" y="48"/>
                  </a:lnTo>
                  <a:lnTo>
                    <a:pt x="4681" y="40"/>
                  </a:lnTo>
                  <a:lnTo>
                    <a:pt x="4792" y="32"/>
                  </a:lnTo>
                  <a:lnTo>
                    <a:pt x="4907" y="25"/>
                  </a:lnTo>
                  <a:lnTo>
                    <a:pt x="5028" y="18"/>
                  </a:lnTo>
                  <a:lnTo>
                    <a:pt x="5153" y="12"/>
                  </a:lnTo>
                  <a:lnTo>
                    <a:pt x="5282" y="7"/>
                  </a:lnTo>
                  <a:lnTo>
                    <a:pt x="5416" y="3"/>
                  </a:lnTo>
                  <a:lnTo>
                    <a:pt x="5556" y="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18327" y="3943048"/>
            <a:ext cx="2676880" cy="2044357"/>
            <a:chOff x="3419120" y="3943047"/>
            <a:chExt cx="2676880" cy="2044357"/>
          </a:xfrm>
        </p:grpSpPr>
        <p:grpSp>
          <p:nvGrpSpPr>
            <p:cNvPr id="3" name="组合 2"/>
            <p:cNvGrpSpPr/>
            <p:nvPr/>
          </p:nvGrpSpPr>
          <p:grpSpPr>
            <a:xfrm>
              <a:off x="4354625" y="3943047"/>
              <a:ext cx="1741375" cy="2044357"/>
              <a:chOff x="4354625" y="3943047"/>
              <a:chExt cx="1741375" cy="2044357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4354625" y="3943047"/>
                <a:ext cx="1741375" cy="2044357"/>
                <a:chOff x="-2167669" y="-456293"/>
                <a:chExt cx="3576638" cy="4198938"/>
              </a:xfrm>
              <a:solidFill>
                <a:schemeClr val="accent1"/>
              </a:solidFill>
            </p:grpSpPr>
            <p:sp>
              <p:nvSpPr>
                <p:cNvPr id="20" name="Freeform 7"/>
                <p:cNvSpPr>
                  <a:spLocks noEditPoints="1"/>
                </p:cNvSpPr>
                <p:nvPr/>
              </p:nvSpPr>
              <p:spPr bwMode="auto">
                <a:xfrm>
                  <a:off x="-2167669" y="-456293"/>
                  <a:ext cx="3576638" cy="4198938"/>
                </a:xfrm>
                <a:custGeom>
                  <a:avLst/>
                  <a:gdLst>
                    <a:gd name="T0" fmla="*/ 801 w 2253"/>
                    <a:gd name="T1" fmla="*/ 2204 h 2645"/>
                    <a:gd name="T2" fmla="*/ 578 w 2253"/>
                    <a:gd name="T3" fmla="*/ 2111 h 2645"/>
                    <a:gd name="T4" fmla="*/ 384 w 2253"/>
                    <a:gd name="T5" fmla="*/ 1975 h 2645"/>
                    <a:gd name="T6" fmla="*/ 223 w 2253"/>
                    <a:gd name="T7" fmla="*/ 1802 h 2645"/>
                    <a:gd name="T8" fmla="*/ 102 w 2253"/>
                    <a:gd name="T9" fmla="*/ 1599 h 2645"/>
                    <a:gd name="T10" fmla="*/ 27 w 2253"/>
                    <a:gd name="T11" fmla="*/ 1373 h 2645"/>
                    <a:gd name="T12" fmla="*/ 0 w 2253"/>
                    <a:gd name="T13" fmla="*/ 1126 h 2645"/>
                    <a:gd name="T14" fmla="*/ 23 w 2253"/>
                    <a:gd name="T15" fmla="*/ 900 h 2645"/>
                    <a:gd name="T16" fmla="*/ 111 w 2253"/>
                    <a:gd name="T17" fmla="*/ 638 h 2645"/>
                    <a:gd name="T18" fmla="*/ 257 w 2253"/>
                    <a:gd name="T19" fmla="*/ 410 h 2645"/>
                    <a:gd name="T20" fmla="*/ 452 w 2253"/>
                    <a:gd name="T21" fmla="*/ 224 h 2645"/>
                    <a:gd name="T22" fmla="*/ 688 w 2253"/>
                    <a:gd name="T23" fmla="*/ 89 h 2645"/>
                    <a:gd name="T24" fmla="*/ 956 w 2253"/>
                    <a:gd name="T25" fmla="*/ 12 h 2645"/>
                    <a:gd name="T26" fmla="*/ 1185 w 2253"/>
                    <a:gd name="T27" fmla="*/ 1 h 2645"/>
                    <a:gd name="T28" fmla="*/ 1460 w 2253"/>
                    <a:gd name="T29" fmla="*/ 51 h 2645"/>
                    <a:gd name="T30" fmla="*/ 1710 w 2253"/>
                    <a:gd name="T31" fmla="*/ 163 h 2645"/>
                    <a:gd name="T32" fmla="*/ 1922 w 2253"/>
                    <a:gd name="T33" fmla="*/ 331 h 2645"/>
                    <a:gd name="T34" fmla="*/ 2090 w 2253"/>
                    <a:gd name="T35" fmla="*/ 543 h 2645"/>
                    <a:gd name="T36" fmla="*/ 2202 w 2253"/>
                    <a:gd name="T37" fmla="*/ 791 h 2645"/>
                    <a:gd name="T38" fmla="*/ 2252 w 2253"/>
                    <a:gd name="T39" fmla="*/ 1068 h 2645"/>
                    <a:gd name="T40" fmla="*/ 2243 w 2253"/>
                    <a:gd name="T41" fmla="*/ 1275 h 2645"/>
                    <a:gd name="T42" fmla="*/ 2186 w 2253"/>
                    <a:gd name="T43" fmla="*/ 1511 h 2645"/>
                    <a:gd name="T44" fmla="*/ 2083 w 2253"/>
                    <a:gd name="T45" fmla="*/ 1724 h 2645"/>
                    <a:gd name="T46" fmla="*/ 1937 w 2253"/>
                    <a:gd name="T47" fmla="*/ 1910 h 2645"/>
                    <a:gd name="T48" fmla="*/ 1756 w 2253"/>
                    <a:gd name="T49" fmla="*/ 2061 h 2645"/>
                    <a:gd name="T50" fmla="*/ 1544 w 2253"/>
                    <a:gd name="T51" fmla="*/ 2172 h 2645"/>
                    <a:gd name="T52" fmla="*/ 1126 w 2253"/>
                    <a:gd name="T53" fmla="*/ 2645 h 2645"/>
                    <a:gd name="T54" fmla="*/ 991 w 2253"/>
                    <a:gd name="T55" fmla="*/ 245 h 2645"/>
                    <a:gd name="T56" fmla="*/ 780 w 2253"/>
                    <a:gd name="T57" fmla="*/ 306 h 2645"/>
                    <a:gd name="T58" fmla="*/ 593 w 2253"/>
                    <a:gd name="T59" fmla="*/ 413 h 2645"/>
                    <a:gd name="T60" fmla="*/ 438 w 2253"/>
                    <a:gd name="T61" fmla="*/ 560 h 2645"/>
                    <a:gd name="T62" fmla="*/ 323 w 2253"/>
                    <a:gd name="T63" fmla="*/ 741 h 2645"/>
                    <a:gd name="T64" fmla="*/ 253 w 2253"/>
                    <a:gd name="T65" fmla="*/ 946 h 2645"/>
                    <a:gd name="T66" fmla="*/ 236 w 2253"/>
                    <a:gd name="T67" fmla="*/ 1126 h 2645"/>
                    <a:gd name="T68" fmla="*/ 259 w 2253"/>
                    <a:gd name="T69" fmla="*/ 1325 h 2645"/>
                    <a:gd name="T70" fmla="*/ 323 w 2253"/>
                    <a:gd name="T71" fmla="*/ 1510 h 2645"/>
                    <a:gd name="T72" fmla="*/ 428 w 2253"/>
                    <a:gd name="T73" fmla="*/ 1674 h 2645"/>
                    <a:gd name="T74" fmla="*/ 563 w 2253"/>
                    <a:gd name="T75" fmla="*/ 1813 h 2645"/>
                    <a:gd name="T76" fmla="*/ 726 w 2253"/>
                    <a:gd name="T77" fmla="*/ 1920 h 2645"/>
                    <a:gd name="T78" fmla="*/ 912 w 2253"/>
                    <a:gd name="T79" fmla="*/ 1990 h 2645"/>
                    <a:gd name="T80" fmla="*/ 1204 w 2253"/>
                    <a:gd name="T81" fmla="*/ 2015 h 2645"/>
                    <a:gd name="T82" fmla="*/ 1379 w 2253"/>
                    <a:gd name="T83" fmla="*/ 1979 h 2645"/>
                    <a:gd name="T84" fmla="*/ 1560 w 2253"/>
                    <a:gd name="T85" fmla="*/ 1902 h 2645"/>
                    <a:gd name="T86" fmla="*/ 1719 w 2253"/>
                    <a:gd name="T87" fmla="*/ 1788 h 2645"/>
                    <a:gd name="T88" fmla="*/ 1848 w 2253"/>
                    <a:gd name="T89" fmla="*/ 1643 h 2645"/>
                    <a:gd name="T90" fmla="*/ 1944 w 2253"/>
                    <a:gd name="T91" fmla="*/ 1474 h 2645"/>
                    <a:gd name="T92" fmla="*/ 2002 w 2253"/>
                    <a:gd name="T93" fmla="*/ 1286 h 2645"/>
                    <a:gd name="T94" fmla="*/ 2017 w 2253"/>
                    <a:gd name="T95" fmla="*/ 1126 h 2645"/>
                    <a:gd name="T96" fmla="*/ 1988 w 2253"/>
                    <a:gd name="T97" fmla="*/ 904 h 2645"/>
                    <a:gd name="T98" fmla="*/ 1909 w 2253"/>
                    <a:gd name="T99" fmla="*/ 702 h 2645"/>
                    <a:gd name="T100" fmla="*/ 1785 w 2253"/>
                    <a:gd name="T101" fmla="*/ 528 h 2645"/>
                    <a:gd name="T102" fmla="*/ 1623 w 2253"/>
                    <a:gd name="T103" fmla="*/ 388 h 2645"/>
                    <a:gd name="T104" fmla="*/ 1433 w 2253"/>
                    <a:gd name="T105" fmla="*/ 289 h 2645"/>
                    <a:gd name="T106" fmla="*/ 1217 w 2253"/>
                    <a:gd name="T107" fmla="*/ 240 h 2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53" h="2645">
                      <a:moveTo>
                        <a:pt x="1126" y="2645"/>
                      </a:moveTo>
                      <a:lnTo>
                        <a:pt x="898" y="2227"/>
                      </a:lnTo>
                      <a:lnTo>
                        <a:pt x="898" y="2227"/>
                      </a:lnTo>
                      <a:lnTo>
                        <a:pt x="849" y="2216"/>
                      </a:lnTo>
                      <a:lnTo>
                        <a:pt x="801" y="2204"/>
                      </a:lnTo>
                      <a:lnTo>
                        <a:pt x="754" y="2189"/>
                      </a:lnTo>
                      <a:lnTo>
                        <a:pt x="709" y="2172"/>
                      </a:lnTo>
                      <a:lnTo>
                        <a:pt x="663" y="2153"/>
                      </a:lnTo>
                      <a:lnTo>
                        <a:pt x="621" y="2133"/>
                      </a:lnTo>
                      <a:lnTo>
                        <a:pt x="578" y="2111"/>
                      </a:lnTo>
                      <a:lnTo>
                        <a:pt x="536" y="2086"/>
                      </a:lnTo>
                      <a:lnTo>
                        <a:pt x="496" y="2061"/>
                      </a:lnTo>
                      <a:lnTo>
                        <a:pt x="458" y="2034"/>
                      </a:lnTo>
                      <a:lnTo>
                        <a:pt x="419" y="2005"/>
                      </a:lnTo>
                      <a:lnTo>
                        <a:pt x="384" y="1975"/>
                      </a:lnTo>
                      <a:lnTo>
                        <a:pt x="348" y="1943"/>
                      </a:lnTo>
                      <a:lnTo>
                        <a:pt x="315" y="1910"/>
                      </a:lnTo>
                      <a:lnTo>
                        <a:pt x="284" y="1875"/>
                      </a:lnTo>
                      <a:lnTo>
                        <a:pt x="252" y="1839"/>
                      </a:lnTo>
                      <a:lnTo>
                        <a:pt x="223" y="1802"/>
                      </a:lnTo>
                      <a:lnTo>
                        <a:pt x="196" y="1764"/>
                      </a:lnTo>
                      <a:lnTo>
                        <a:pt x="170" y="1724"/>
                      </a:lnTo>
                      <a:lnTo>
                        <a:pt x="146" y="1684"/>
                      </a:lnTo>
                      <a:lnTo>
                        <a:pt x="123" y="1642"/>
                      </a:lnTo>
                      <a:lnTo>
                        <a:pt x="102" y="1599"/>
                      </a:lnTo>
                      <a:lnTo>
                        <a:pt x="83" y="1555"/>
                      </a:lnTo>
                      <a:lnTo>
                        <a:pt x="67" y="1511"/>
                      </a:lnTo>
                      <a:lnTo>
                        <a:pt x="52" y="1466"/>
                      </a:lnTo>
                      <a:lnTo>
                        <a:pt x="38" y="1419"/>
                      </a:lnTo>
                      <a:lnTo>
                        <a:pt x="27" y="1373"/>
                      </a:lnTo>
                      <a:lnTo>
                        <a:pt x="17" y="1325"/>
                      </a:lnTo>
                      <a:lnTo>
                        <a:pt x="9" y="1275"/>
                      </a:lnTo>
                      <a:lnTo>
                        <a:pt x="4" y="1226"/>
                      </a:lnTo>
                      <a:lnTo>
                        <a:pt x="1" y="1177"/>
                      </a:lnTo>
                      <a:lnTo>
                        <a:pt x="0" y="1126"/>
                      </a:lnTo>
                      <a:lnTo>
                        <a:pt x="0" y="1126"/>
                      </a:lnTo>
                      <a:lnTo>
                        <a:pt x="1" y="1068"/>
                      </a:lnTo>
                      <a:lnTo>
                        <a:pt x="5" y="1011"/>
                      </a:lnTo>
                      <a:lnTo>
                        <a:pt x="13" y="955"/>
                      </a:lnTo>
                      <a:lnTo>
                        <a:pt x="23" y="900"/>
                      </a:lnTo>
                      <a:lnTo>
                        <a:pt x="35" y="845"/>
                      </a:lnTo>
                      <a:lnTo>
                        <a:pt x="50" y="791"/>
                      </a:lnTo>
                      <a:lnTo>
                        <a:pt x="68" y="739"/>
                      </a:lnTo>
                      <a:lnTo>
                        <a:pt x="89" y="688"/>
                      </a:lnTo>
                      <a:lnTo>
                        <a:pt x="111" y="638"/>
                      </a:lnTo>
                      <a:lnTo>
                        <a:pt x="135" y="590"/>
                      </a:lnTo>
                      <a:lnTo>
                        <a:pt x="163" y="543"/>
                      </a:lnTo>
                      <a:lnTo>
                        <a:pt x="193" y="496"/>
                      </a:lnTo>
                      <a:lnTo>
                        <a:pt x="225" y="453"/>
                      </a:lnTo>
                      <a:lnTo>
                        <a:pt x="257" y="410"/>
                      </a:lnTo>
                      <a:lnTo>
                        <a:pt x="293" y="369"/>
                      </a:lnTo>
                      <a:lnTo>
                        <a:pt x="330" y="331"/>
                      </a:lnTo>
                      <a:lnTo>
                        <a:pt x="370" y="293"/>
                      </a:lnTo>
                      <a:lnTo>
                        <a:pt x="410" y="258"/>
                      </a:lnTo>
                      <a:lnTo>
                        <a:pt x="452" y="224"/>
                      </a:lnTo>
                      <a:lnTo>
                        <a:pt x="497" y="192"/>
                      </a:lnTo>
                      <a:lnTo>
                        <a:pt x="543" y="163"/>
                      </a:lnTo>
                      <a:lnTo>
                        <a:pt x="589" y="136"/>
                      </a:lnTo>
                      <a:lnTo>
                        <a:pt x="639" y="111"/>
                      </a:lnTo>
                      <a:lnTo>
                        <a:pt x="688" y="89"/>
                      </a:lnTo>
                      <a:lnTo>
                        <a:pt x="739" y="69"/>
                      </a:lnTo>
                      <a:lnTo>
                        <a:pt x="792" y="51"/>
                      </a:lnTo>
                      <a:lnTo>
                        <a:pt x="844" y="36"/>
                      </a:lnTo>
                      <a:lnTo>
                        <a:pt x="899" y="23"/>
                      </a:lnTo>
                      <a:lnTo>
                        <a:pt x="956" y="12"/>
                      </a:lnTo>
                      <a:lnTo>
                        <a:pt x="1012" y="5"/>
                      </a:lnTo>
                      <a:lnTo>
                        <a:pt x="1068" y="1"/>
                      </a:lnTo>
                      <a:lnTo>
                        <a:pt x="1126" y="0"/>
                      </a:lnTo>
                      <a:lnTo>
                        <a:pt x="1126" y="0"/>
                      </a:lnTo>
                      <a:lnTo>
                        <a:pt x="1185" y="1"/>
                      </a:lnTo>
                      <a:lnTo>
                        <a:pt x="1241" y="5"/>
                      </a:lnTo>
                      <a:lnTo>
                        <a:pt x="1297" y="12"/>
                      </a:lnTo>
                      <a:lnTo>
                        <a:pt x="1353" y="23"/>
                      </a:lnTo>
                      <a:lnTo>
                        <a:pt x="1407" y="36"/>
                      </a:lnTo>
                      <a:lnTo>
                        <a:pt x="1460" y="51"/>
                      </a:lnTo>
                      <a:lnTo>
                        <a:pt x="1514" y="69"/>
                      </a:lnTo>
                      <a:lnTo>
                        <a:pt x="1564" y="89"/>
                      </a:lnTo>
                      <a:lnTo>
                        <a:pt x="1614" y="111"/>
                      </a:lnTo>
                      <a:lnTo>
                        <a:pt x="1663" y="136"/>
                      </a:lnTo>
                      <a:lnTo>
                        <a:pt x="1710" y="163"/>
                      </a:lnTo>
                      <a:lnTo>
                        <a:pt x="1755" y="192"/>
                      </a:lnTo>
                      <a:lnTo>
                        <a:pt x="1799" y="224"/>
                      </a:lnTo>
                      <a:lnTo>
                        <a:pt x="1843" y="258"/>
                      </a:lnTo>
                      <a:lnTo>
                        <a:pt x="1883" y="293"/>
                      </a:lnTo>
                      <a:lnTo>
                        <a:pt x="1922" y="331"/>
                      </a:lnTo>
                      <a:lnTo>
                        <a:pt x="1959" y="369"/>
                      </a:lnTo>
                      <a:lnTo>
                        <a:pt x="1995" y="410"/>
                      </a:lnTo>
                      <a:lnTo>
                        <a:pt x="2028" y="453"/>
                      </a:lnTo>
                      <a:lnTo>
                        <a:pt x="2060" y="496"/>
                      </a:lnTo>
                      <a:lnTo>
                        <a:pt x="2090" y="543"/>
                      </a:lnTo>
                      <a:lnTo>
                        <a:pt x="2116" y="590"/>
                      </a:lnTo>
                      <a:lnTo>
                        <a:pt x="2142" y="638"/>
                      </a:lnTo>
                      <a:lnTo>
                        <a:pt x="2164" y="688"/>
                      </a:lnTo>
                      <a:lnTo>
                        <a:pt x="2184" y="739"/>
                      </a:lnTo>
                      <a:lnTo>
                        <a:pt x="2202" y="791"/>
                      </a:lnTo>
                      <a:lnTo>
                        <a:pt x="2217" y="845"/>
                      </a:lnTo>
                      <a:lnTo>
                        <a:pt x="2230" y="900"/>
                      </a:lnTo>
                      <a:lnTo>
                        <a:pt x="2239" y="955"/>
                      </a:lnTo>
                      <a:lnTo>
                        <a:pt x="2246" y="1011"/>
                      </a:lnTo>
                      <a:lnTo>
                        <a:pt x="2252" y="1068"/>
                      </a:lnTo>
                      <a:lnTo>
                        <a:pt x="2253" y="1126"/>
                      </a:lnTo>
                      <a:lnTo>
                        <a:pt x="2253" y="1126"/>
                      </a:lnTo>
                      <a:lnTo>
                        <a:pt x="2252" y="1177"/>
                      </a:lnTo>
                      <a:lnTo>
                        <a:pt x="2249" y="1226"/>
                      </a:lnTo>
                      <a:lnTo>
                        <a:pt x="2243" y="1275"/>
                      </a:lnTo>
                      <a:lnTo>
                        <a:pt x="2235" y="1325"/>
                      </a:lnTo>
                      <a:lnTo>
                        <a:pt x="2225" y="1373"/>
                      </a:lnTo>
                      <a:lnTo>
                        <a:pt x="2214" y="1419"/>
                      </a:lnTo>
                      <a:lnTo>
                        <a:pt x="2201" y="1466"/>
                      </a:lnTo>
                      <a:lnTo>
                        <a:pt x="2186" y="1511"/>
                      </a:lnTo>
                      <a:lnTo>
                        <a:pt x="2169" y="1555"/>
                      </a:lnTo>
                      <a:lnTo>
                        <a:pt x="2150" y="1599"/>
                      </a:lnTo>
                      <a:lnTo>
                        <a:pt x="2129" y="1642"/>
                      </a:lnTo>
                      <a:lnTo>
                        <a:pt x="2106" y="1684"/>
                      </a:lnTo>
                      <a:lnTo>
                        <a:pt x="2083" y="1724"/>
                      </a:lnTo>
                      <a:lnTo>
                        <a:pt x="2057" y="1764"/>
                      </a:lnTo>
                      <a:lnTo>
                        <a:pt x="2029" y="1802"/>
                      </a:lnTo>
                      <a:lnTo>
                        <a:pt x="2001" y="1839"/>
                      </a:lnTo>
                      <a:lnTo>
                        <a:pt x="1969" y="1875"/>
                      </a:lnTo>
                      <a:lnTo>
                        <a:pt x="1937" y="1910"/>
                      </a:lnTo>
                      <a:lnTo>
                        <a:pt x="1903" y="1943"/>
                      </a:lnTo>
                      <a:lnTo>
                        <a:pt x="1869" y="1975"/>
                      </a:lnTo>
                      <a:lnTo>
                        <a:pt x="1833" y="2005"/>
                      </a:lnTo>
                      <a:lnTo>
                        <a:pt x="1795" y="2034"/>
                      </a:lnTo>
                      <a:lnTo>
                        <a:pt x="1756" y="2061"/>
                      </a:lnTo>
                      <a:lnTo>
                        <a:pt x="1717" y="2086"/>
                      </a:lnTo>
                      <a:lnTo>
                        <a:pt x="1674" y="2111"/>
                      </a:lnTo>
                      <a:lnTo>
                        <a:pt x="1632" y="2133"/>
                      </a:lnTo>
                      <a:lnTo>
                        <a:pt x="1589" y="2153"/>
                      </a:lnTo>
                      <a:lnTo>
                        <a:pt x="1544" y="2172"/>
                      </a:lnTo>
                      <a:lnTo>
                        <a:pt x="1499" y="2189"/>
                      </a:lnTo>
                      <a:lnTo>
                        <a:pt x="1451" y="2204"/>
                      </a:lnTo>
                      <a:lnTo>
                        <a:pt x="1404" y="2216"/>
                      </a:lnTo>
                      <a:lnTo>
                        <a:pt x="1355" y="2227"/>
                      </a:lnTo>
                      <a:lnTo>
                        <a:pt x="1126" y="2645"/>
                      </a:lnTo>
                      <a:close/>
                      <a:moveTo>
                        <a:pt x="1126" y="236"/>
                      </a:moveTo>
                      <a:lnTo>
                        <a:pt x="1126" y="236"/>
                      </a:lnTo>
                      <a:lnTo>
                        <a:pt x="1080" y="236"/>
                      </a:lnTo>
                      <a:lnTo>
                        <a:pt x="1035" y="240"/>
                      </a:lnTo>
                      <a:lnTo>
                        <a:pt x="991" y="245"/>
                      </a:lnTo>
                      <a:lnTo>
                        <a:pt x="947" y="254"/>
                      </a:lnTo>
                      <a:lnTo>
                        <a:pt x="903" y="263"/>
                      </a:lnTo>
                      <a:lnTo>
                        <a:pt x="862" y="276"/>
                      </a:lnTo>
                      <a:lnTo>
                        <a:pt x="820" y="289"/>
                      </a:lnTo>
                      <a:lnTo>
                        <a:pt x="780" y="306"/>
                      </a:lnTo>
                      <a:lnTo>
                        <a:pt x="740" y="324"/>
                      </a:lnTo>
                      <a:lnTo>
                        <a:pt x="702" y="343"/>
                      </a:lnTo>
                      <a:lnTo>
                        <a:pt x="665" y="365"/>
                      </a:lnTo>
                      <a:lnTo>
                        <a:pt x="629" y="388"/>
                      </a:lnTo>
                      <a:lnTo>
                        <a:pt x="593" y="413"/>
                      </a:lnTo>
                      <a:lnTo>
                        <a:pt x="561" y="439"/>
                      </a:lnTo>
                      <a:lnTo>
                        <a:pt x="528" y="468"/>
                      </a:lnTo>
                      <a:lnTo>
                        <a:pt x="496" y="496"/>
                      </a:lnTo>
                      <a:lnTo>
                        <a:pt x="467" y="528"/>
                      </a:lnTo>
                      <a:lnTo>
                        <a:pt x="438" y="560"/>
                      </a:lnTo>
                      <a:lnTo>
                        <a:pt x="412" y="594"/>
                      </a:lnTo>
                      <a:lnTo>
                        <a:pt x="388" y="628"/>
                      </a:lnTo>
                      <a:lnTo>
                        <a:pt x="364" y="665"/>
                      </a:lnTo>
                      <a:lnTo>
                        <a:pt x="342" y="702"/>
                      </a:lnTo>
                      <a:lnTo>
                        <a:pt x="323" y="741"/>
                      </a:lnTo>
                      <a:lnTo>
                        <a:pt x="305" y="780"/>
                      </a:lnTo>
                      <a:lnTo>
                        <a:pt x="289" y="820"/>
                      </a:lnTo>
                      <a:lnTo>
                        <a:pt x="275" y="861"/>
                      </a:lnTo>
                      <a:lnTo>
                        <a:pt x="263" y="904"/>
                      </a:lnTo>
                      <a:lnTo>
                        <a:pt x="253" y="946"/>
                      </a:lnTo>
                      <a:lnTo>
                        <a:pt x="245" y="990"/>
                      </a:lnTo>
                      <a:lnTo>
                        <a:pt x="240" y="1035"/>
                      </a:lnTo>
                      <a:lnTo>
                        <a:pt x="237" y="1081"/>
                      </a:lnTo>
                      <a:lnTo>
                        <a:pt x="236" y="1126"/>
                      </a:lnTo>
                      <a:lnTo>
                        <a:pt x="236" y="1126"/>
                      </a:lnTo>
                      <a:lnTo>
                        <a:pt x="237" y="1167"/>
                      </a:lnTo>
                      <a:lnTo>
                        <a:pt x="240" y="1207"/>
                      </a:lnTo>
                      <a:lnTo>
                        <a:pt x="244" y="1247"/>
                      </a:lnTo>
                      <a:lnTo>
                        <a:pt x="251" y="1286"/>
                      </a:lnTo>
                      <a:lnTo>
                        <a:pt x="259" y="1325"/>
                      </a:lnTo>
                      <a:lnTo>
                        <a:pt x="268" y="1363"/>
                      </a:lnTo>
                      <a:lnTo>
                        <a:pt x="279" y="1402"/>
                      </a:lnTo>
                      <a:lnTo>
                        <a:pt x="293" y="1439"/>
                      </a:lnTo>
                      <a:lnTo>
                        <a:pt x="308" y="1474"/>
                      </a:lnTo>
                      <a:lnTo>
                        <a:pt x="323" y="1510"/>
                      </a:lnTo>
                      <a:lnTo>
                        <a:pt x="341" y="1544"/>
                      </a:lnTo>
                      <a:lnTo>
                        <a:pt x="360" y="1579"/>
                      </a:lnTo>
                      <a:lnTo>
                        <a:pt x="382" y="1611"/>
                      </a:lnTo>
                      <a:lnTo>
                        <a:pt x="404" y="1643"/>
                      </a:lnTo>
                      <a:lnTo>
                        <a:pt x="428" y="1674"/>
                      </a:lnTo>
                      <a:lnTo>
                        <a:pt x="452" y="1705"/>
                      </a:lnTo>
                      <a:lnTo>
                        <a:pt x="478" y="1733"/>
                      </a:lnTo>
                      <a:lnTo>
                        <a:pt x="504" y="1761"/>
                      </a:lnTo>
                      <a:lnTo>
                        <a:pt x="533" y="1788"/>
                      </a:lnTo>
                      <a:lnTo>
                        <a:pt x="563" y="1813"/>
                      </a:lnTo>
                      <a:lnTo>
                        <a:pt x="593" y="1838"/>
                      </a:lnTo>
                      <a:lnTo>
                        <a:pt x="625" y="1860"/>
                      </a:lnTo>
                      <a:lnTo>
                        <a:pt x="658" y="1882"/>
                      </a:lnTo>
                      <a:lnTo>
                        <a:pt x="691" y="1902"/>
                      </a:lnTo>
                      <a:lnTo>
                        <a:pt x="726" y="1920"/>
                      </a:lnTo>
                      <a:lnTo>
                        <a:pt x="762" y="1938"/>
                      </a:lnTo>
                      <a:lnTo>
                        <a:pt x="798" y="1953"/>
                      </a:lnTo>
                      <a:lnTo>
                        <a:pt x="835" y="1967"/>
                      </a:lnTo>
                      <a:lnTo>
                        <a:pt x="873" y="1979"/>
                      </a:lnTo>
                      <a:lnTo>
                        <a:pt x="912" y="1990"/>
                      </a:lnTo>
                      <a:lnTo>
                        <a:pt x="951" y="1998"/>
                      </a:lnTo>
                      <a:lnTo>
                        <a:pt x="991" y="2005"/>
                      </a:lnTo>
                      <a:lnTo>
                        <a:pt x="1049" y="2015"/>
                      </a:lnTo>
                      <a:lnTo>
                        <a:pt x="1126" y="2156"/>
                      </a:lnTo>
                      <a:lnTo>
                        <a:pt x="1204" y="2015"/>
                      </a:lnTo>
                      <a:lnTo>
                        <a:pt x="1261" y="2005"/>
                      </a:lnTo>
                      <a:lnTo>
                        <a:pt x="1261" y="2005"/>
                      </a:lnTo>
                      <a:lnTo>
                        <a:pt x="1301" y="1998"/>
                      </a:lnTo>
                      <a:lnTo>
                        <a:pt x="1341" y="1990"/>
                      </a:lnTo>
                      <a:lnTo>
                        <a:pt x="1379" y="1979"/>
                      </a:lnTo>
                      <a:lnTo>
                        <a:pt x="1418" y="1967"/>
                      </a:lnTo>
                      <a:lnTo>
                        <a:pt x="1455" y="1953"/>
                      </a:lnTo>
                      <a:lnTo>
                        <a:pt x="1490" y="1938"/>
                      </a:lnTo>
                      <a:lnTo>
                        <a:pt x="1526" y="1920"/>
                      </a:lnTo>
                      <a:lnTo>
                        <a:pt x="1560" y="1902"/>
                      </a:lnTo>
                      <a:lnTo>
                        <a:pt x="1595" y="1882"/>
                      </a:lnTo>
                      <a:lnTo>
                        <a:pt x="1628" y="1860"/>
                      </a:lnTo>
                      <a:lnTo>
                        <a:pt x="1659" y="1838"/>
                      </a:lnTo>
                      <a:lnTo>
                        <a:pt x="1689" y="1813"/>
                      </a:lnTo>
                      <a:lnTo>
                        <a:pt x="1719" y="1788"/>
                      </a:lnTo>
                      <a:lnTo>
                        <a:pt x="1747" y="1761"/>
                      </a:lnTo>
                      <a:lnTo>
                        <a:pt x="1774" y="1733"/>
                      </a:lnTo>
                      <a:lnTo>
                        <a:pt x="1800" y="1705"/>
                      </a:lnTo>
                      <a:lnTo>
                        <a:pt x="1825" y="1674"/>
                      </a:lnTo>
                      <a:lnTo>
                        <a:pt x="1848" y="1643"/>
                      </a:lnTo>
                      <a:lnTo>
                        <a:pt x="1870" y="1611"/>
                      </a:lnTo>
                      <a:lnTo>
                        <a:pt x="1891" y="1579"/>
                      </a:lnTo>
                      <a:lnTo>
                        <a:pt x="1910" y="1544"/>
                      </a:lnTo>
                      <a:lnTo>
                        <a:pt x="1928" y="1510"/>
                      </a:lnTo>
                      <a:lnTo>
                        <a:pt x="1944" y="1474"/>
                      </a:lnTo>
                      <a:lnTo>
                        <a:pt x="1959" y="1439"/>
                      </a:lnTo>
                      <a:lnTo>
                        <a:pt x="1973" y="1402"/>
                      </a:lnTo>
                      <a:lnTo>
                        <a:pt x="1984" y="1363"/>
                      </a:lnTo>
                      <a:lnTo>
                        <a:pt x="1994" y="1325"/>
                      </a:lnTo>
                      <a:lnTo>
                        <a:pt x="2002" y="1286"/>
                      </a:lnTo>
                      <a:lnTo>
                        <a:pt x="2009" y="1247"/>
                      </a:lnTo>
                      <a:lnTo>
                        <a:pt x="2013" y="1207"/>
                      </a:lnTo>
                      <a:lnTo>
                        <a:pt x="2016" y="1167"/>
                      </a:lnTo>
                      <a:lnTo>
                        <a:pt x="2017" y="1126"/>
                      </a:lnTo>
                      <a:lnTo>
                        <a:pt x="2017" y="1126"/>
                      </a:lnTo>
                      <a:lnTo>
                        <a:pt x="2016" y="1081"/>
                      </a:lnTo>
                      <a:lnTo>
                        <a:pt x="2013" y="1035"/>
                      </a:lnTo>
                      <a:lnTo>
                        <a:pt x="2006" y="990"/>
                      </a:lnTo>
                      <a:lnTo>
                        <a:pt x="1999" y="946"/>
                      </a:lnTo>
                      <a:lnTo>
                        <a:pt x="1988" y="904"/>
                      </a:lnTo>
                      <a:lnTo>
                        <a:pt x="1977" y="861"/>
                      </a:lnTo>
                      <a:lnTo>
                        <a:pt x="1964" y="820"/>
                      </a:lnTo>
                      <a:lnTo>
                        <a:pt x="1947" y="780"/>
                      </a:lnTo>
                      <a:lnTo>
                        <a:pt x="1929" y="741"/>
                      </a:lnTo>
                      <a:lnTo>
                        <a:pt x="1909" y="702"/>
                      </a:lnTo>
                      <a:lnTo>
                        <a:pt x="1888" y="665"/>
                      </a:lnTo>
                      <a:lnTo>
                        <a:pt x="1865" y="628"/>
                      </a:lnTo>
                      <a:lnTo>
                        <a:pt x="1840" y="594"/>
                      </a:lnTo>
                      <a:lnTo>
                        <a:pt x="1813" y="560"/>
                      </a:lnTo>
                      <a:lnTo>
                        <a:pt x="1785" y="528"/>
                      </a:lnTo>
                      <a:lnTo>
                        <a:pt x="1756" y="496"/>
                      </a:lnTo>
                      <a:lnTo>
                        <a:pt x="1725" y="468"/>
                      </a:lnTo>
                      <a:lnTo>
                        <a:pt x="1692" y="439"/>
                      </a:lnTo>
                      <a:lnTo>
                        <a:pt x="1659" y="413"/>
                      </a:lnTo>
                      <a:lnTo>
                        <a:pt x="1623" y="388"/>
                      </a:lnTo>
                      <a:lnTo>
                        <a:pt x="1588" y="365"/>
                      </a:lnTo>
                      <a:lnTo>
                        <a:pt x="1551" y="343"/>
                      </a:lnTo>
                      <a:lnTo>
                        <a:pt x="1512" y="324"/>
                      </a:lnTo>
                      <a:lnTo>
                        <a:pt x="1473" y="306"/>
                      </a:lnTo>
                      <a:lnTo>
                        <a:pt x="1433" y="289"/>
                      </a:lnTo>
                      <a:lnTo>
                        <a:pt x="1390" y="276"/>
                      </a:lnTo>
                      <a:lnTo>
                        <a:pt x="1349" y="263"/>
                      </a:lnTo>
                      <a:lnTo>
                        <a:pt x="1305" y="254"/>
                      </a:lnTo>
                      <a:lnTo>
                        <a:pt x="1261" y="245"/>
                      </a:lnTo>
                      <a:lnTo>
                        <a:pt x="1217" y="240"/>
                      </a:lnTo>
                      <a:lnTo>
                        <a:pt x="1172" y="236"/>
                      </a:lnTo>
                      <a:lnTo>
                        <a:pt x="1126" y="236"/>
                      </a:lnTo>
                      <a:lnTo>
                        <a:pt x="1126" y="2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2CE86">
                        <a:alpha val="91000"/>
                      </a:srgbClr>
                    </a:gs>
                    <a:gs pos="0">
                      <a:srgbClr val="057CDE">
                        <a:alpha val="85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5400" spc="3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1" name="Freeform 8"/>
                <p:cNvSpPr/>
                <p:nvPr/>
              </p:nvSpPr>
              <p:spPr bwMode="auto">
                <a:xfrm>
                  <a:off x="-1526319" y="178707"/>
                  <a:ext cx="2284413" cy="2284413"/>
                </a:xfrm>
                <a:custGeom>
                  <a:avLst/>
                  <a:gdLst>
                    <a:gd name="T0" fmla="*/ 1437 w 1439"/>
                    <a:gd name="T1" fmla="*/ 756 h 1439"/>
                    <a:gd name="T2" fmla="*/ 1424 w 1439"/>
                    <a:gd name="T3" fmla="*/ 864 h 1439"/>
                    <a:gd name="T4" fmla="*/ 1395 w 1439"/>
                    <a:gd name="T5" fmla="*/ 967 h 1439"/>
                    <a:gd name="T6" fmla="*/ 1352 w 1439"/>
                    <a:gd name="T7" fmla="*/ 1062 h 1439"/>
                    <a:gd name="T8" fmla="*/ 1296 w 1439"/>
                    <a:gd name="T9" fmla="*/ 1150 h 1439"/>
                    <a:gd name="T10" fmla="*/ 1228 w 1439"/>
                    <a:gd name="T11" fmla="*/ 1228 h 1439"/>
                    <a:gd name="T12" fmla="*/ 1149 w 1439"/>
                    <a:gd name="T13" fmla="*/ 1296 h 1439"/>
                    <a:gd name="T14" fmla="*/ 1063 w 1439"/>
                    <a:gd name="T15" fmla="*/ 1353 h 1439"/>
                    <a:gd name="T16" fmla="*/ 967 w 1439"/>
                    <a:gd name="T17" fmla="*/ 1395 h 1439"/>
                    <a:gd name="T18" fmla="*/ 864 w 1439"/>
                    <a:gd name="T19" fmla="*/ 1424 h 1439"/>
                    <a:gd name="T20" fmla="*/ 757 w 1439"/>
                    <a:gd name="T21" fmla="*/ 1438 h 1439"/>
                    <a:gd name="T22" fmla="*/ 683 w 1439"/>
                    <a:gd name="T23" fmla="*/ 1438 h 1439"/>
                    <a:gd name="T24" fmla="*/ 575 w 1439"/>
                    <a:gd name="T25" fmla="*/ 1424 h 1439"/>
                    <a:gd name="T26" fmla="*/ 472 w 1439"/>
                    <a:gd name="T27" fmla="*/ 1395 h 1439"/>
                    <a:gd name="T28" fmla="*/ 377 w 1439"/>
                    <a:gd name="T29" fmla="*/ 1353 h 1439"/>
                    <a:gd name="T30" fmla="*/ 290 w 1439"/>
                    <a:gd name="T31" fmla="*/ 1296 h 1439"/>
                    <a:gd name="T32" fmla="*/ 211 w 1439"/>
                    <a:gd name="T33" fmla="*/ 1228 h 1439"/>
                    <a:gd name="T34" fmla="*/ 143 w 1439"/>
                    <a:gd name="T35" fmla="*/ 1150 h 1439"/>
                    <a:gd name="T36" fmla="*/ 87 w 1439"/>
                    <a:gd name="T37" fmla="*/ 1062 h 1439"/>
                    <a:gd name="T38" fmla="*/ 44 w 1439"/>
                    <a:gd name="T39" fmla="*/ 967 h 1439"/>
                    <a:gd name="T40" fmla="*/ 15 w 1439"/>
                    <a:gd name="T41" fmla="*/ 864 h 1439"/>
                    <a:gd name="T42" fmla="*/ 2 w 1439"/>
                    <a:gd name="T43" fmla="*/ 756 h 1439"/>
                    <a:gd name="T44" fmla="*/ 2 w 1439"/>
                    <a:gd name="T45" fmla="*/ 682 h 1439"/>
                    <a:gd name="T46" fmla="*/ 15 w 1439"/>
                    <a:gd name="T47" fmla="*/ 575 h 1439"/>
                    <a:gd name="T48" fmla="*/ 44 w 1439"/>
                    <a:gd name="T49" fmla="*/ 472 h 1439"/>
                    <a:gd name="T50" fmla="*/ 87 w 1439"/>
                    <a:gd name="T51" fmla="*/ 376 h 1439"/>
                    <a:gd name="T52" fmla="*/ 143 w 1439"/>
                    <a:gd name="T53" fmla="*/ 290 h 1439"/>
                    <a:gd name="T54" fmla="*/ 211 w 1439"/>
                    <a:gd name="T55" fmla="*/ 210 h 1439"/>
                    <a:gd name="T56" fmla="*/ 290 w 1439"/>
                    <a:gd name="T57" fmla="*/ 143 h 1439"/>
                    <a:gd name="T58" fmla="*/ 377 w 1439"/>
                    <a:gd name="T59" fmla="*/ 87 h 1439"/>
                    <a:gd name="T60" fmla="*/ 472 w 1439"/>
                    <a:gd name="T61" fmla="*/ 44 h 1439"/>
                    <a:gd name="T62" fmla="*/ 575 w 1439"/>
                    <a:gd name="T63" fmla="*/ 14 h 1439"/>
                    <a:gd name="T64" fmla="*/ 683 w 1439"/>
                    <a:gd name="T65" fmla="*/ 0 h 1439"/>
                    <a:gd name="T66" fmla="*/ 757 w 1439"/>
                    <a:gd name="T67" fmla="*/ 0 h 1439"/>
                    <a:gd name="T68" fmla="*/ 864 w 1439"/>
                    <a:gd name="T69" fmla="*/ 14 h 1439"/>
                    <a:gd name="T70" fmla="*/ 967 w 1439"/>
                    <a:gd name="T71" fmla="*/ 44 h 1439"/>
                    <a:gd name="T72" fmla="*/ 1063 w 1439"/>
                    <a:gd name="T73" fmla="*/ 87 h 1439"/>
                    <a:gd name="T74" fmla="*/ 1149 w 1439"/>
                    <a:gd name="T75" fmla="*/ 143 h 1439"/>
                    <a:gd name="T76" fmla="*/ 1228 w 1439"/>
                    <a:gd name="T77" fmla="*/ 210 h 1439"/>
                    <a:gd name="T78" fmla="*/ 1296 w 1439"/>
                    <a:gd name="T79" fmla="*/ 290 h 1439"/>
                    <a:gd name="T80" fmla="*/ 1352 w 1439"/>
                    <a:gd name="T81" fmla="*/ 376 h 1439"/>
                    <a:gd name="T82" fmla="*/ 1395 w 1439"/>
                    <a:gd name="T83" fmla="*/ 472 h 1439"/>
                    <a:gd name="T84" fmla="*/ 1424 w 1439"/>
                    <a:gd name="T85" fmla="*/ 575 h 1439"/>
                    <a:gd name="T86" fmla="*/ 1437 w 1439"/>
                    <a:gd name="T87" fmla="*/ 682 h 1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39" h="1439">
                      <a:moveTo>
                        <a:pt x="1439" y="719"/>
                      </a:moveTo>
                      <a:lnTo>
                        <a:pt x="1439" y="719"/>
                      </a:lnTo>
                      <a:lnTo>
                        <a:pt x="1437" y="756"/>
                      </a:lnTo>
                      <a:lnTo>
                        <a:pt x="1435" y="793"/>
                      </a:lnTo>
                      <a:lnTo>
                        <a:pt x="1431" y="829"/>
                      </a:lnTo>
                      <a:lnTo>
                        <a:pt x="1424" y="864"/>
                      </a:lnTo>
                      <a:lnTo>
                        <a:pt x="1417" y="899"/>
                      </a:lnTo>
                      <a:lnTo>
                        <a:pt x="1407" y="933"/>
                      </a:lnTo>
                      <a:lnTo>
                        <a:pt x="1395" y="967"/>
                      </a:lnTo>
                      <a:lnTo>
                        <a:pt x="1383" y="1000"/>
                      </a:lnTo>
                      <a:lnTo>
                        <a:pt x="1368" y="1032"/>
                      </a:lnTo>
                      <a:lnTo>
                        <a:pt x="1352" y="1062"/>
                      </a:lnTo>
                      <a:lnTo>
                        <a:pt x="1335" y="1092"/>
                      </a:lnTo>
                      <a:lnTo>
                        <a:pt x="1317" y="1122"/>
                      </a:lnTo>
                      <a:lnTo>
                        <a:pt x="1296" y="1150"/>
                      </a:lnTo>
                      <a:lnTo>
                        <a:pt x="1274" y="1177"/>
                      </a:lnTo>
                      <a:lnTo>
                        <a:pt x="1252" y="1203"/>
                      </a:lnTo>
                      <a:lnTo>
                        <a:pt x="1228" y="1228"/>
                      </a:lnTo>
                      <a:lnTo>
                        <a:pt x="1203" y="1253"/>
                      </a:lnTo>
                      <a:lnTo>
                        <a:pt x="1177" y="1274"/>
                      </a:lnTo>
                      <a:lnTo>
                        <a:pt x="1149" y="1296"/>
                      </a:lnTo>
                      <a:lnTo>
                        <a:pt x="1122" y="1316"/>
                      </a:lnTo>
                      <a:lnTo>
                        <a:pt x="1093" y="1335"/>
                      </a:lnTo>
                      <a:lnTo>
                        <a:pt x="1063" y="1353"/>
                      </a:lnTo>
                      <a:lnTo>
                        <a:pt x="1032" y="1368"/>
                      </a:lnTo>
                      <a:lnTo>
                        <a:pt x="1000" y="1383"/>
                      </a:lnTo>
                      <a:lnTo>
                        <a:pt x="967" y="1395"/>
                      </a:lnTo>
                      <a:lnTo>
                        <a:pt x="934" y="1406"/>
                      </a:lnTo>
                      <a:lnTo>
                        <a:pt x="900" y="1416"/>
                      </a:lnTo>
                      <a:lnTo>
                        <a:pt x="864" y="1424"/>
                      </a:lnTo>
                      <a:lnTo>
                        <a:pt x="829" y="1431"/>
                      </a:lnTo>
                      <a:lnTo>
                        <a:pt x="793" y="1435"/>
                      </a:lnTo>
                      <a:lnTo>
                        <a:pt x="757" y="1438"/>
                      </a:lnTo>
                      <a:lnTo>
                        <a:pt x="720" y="1439"/>
                      </a:lnTo>
                      <a:lnTo>
                        <a:pt x="720" y="1439"/>
                      </a:lnTo>
                      <a:lnTo>
                        <a:pt x="683" y="1438"/>
                      </a:lnTo>
                      <a:lnTo>
                        <a:pt x="646" y="1435"/>
                      </a:lnTo>
                      <a:lnTo>
                        <a:pt x="610" y="1431"/>
                      </a:lnTo>
                      <a:lnTo>
                        <a:pt x="575" y="1424"/>
                      </a:lnTo>
                      <a:lnTo>
                        <a:pt x="539" y="1416"/>
                      </a:lnTo>
                      <a:lnTo>
                        <a:pt x="506" y="1406"/>
                      </a:lnTo>
                      <a:lnTo>
                        <a:pt x="472" y="1395"/>
                      </a:lnTo>
                      <a:lnTo>
                        <a:pt x="439" y="1383"/>
                      </a:lnTo>
                      <a:lnTo>
                        <a:pt x="408" y="1368"/>
                      </a:lnTo>
                      <a:lnTo>
                        <a:pt x="377" y="1353"/>
                      </a:lnTo>
                      <a:lnTo>
                        <a:pt x="347" y="1335"/>
                      </a:lnTo>
                      <a:lnTo>
                        <a:pt x="317" y="1316"/>
                      </a:lnTo>
                      <a:lnTo>
                        <a:pt x="290" y="1296"/>
                      </a:lnTo>
                      <a:lnTo>
                        <a:pt x="262" y="1274"/>
                      </a:lnTo>
                      <a:lnTo>
                        <a:pt x="236" y="1253"/>
                      </a:lnTo>
                      <a:lnTo>
                        <a:pt x="211" y="1228"/>
                      </a:lnTo>
                      <a:lnTo>
                        <a:pt x="187" y="1203"/>
                      </a:lnTo>
                      <a:lnTo>
                        <a:pt x="165" y="1177"/>
                      </a:lnTo>
                      <a:lnTo>
                        <a:pt x="143" y="1150"/>
                      </a:lnTo>
                      <a:lnTo>
                        <a:pt x="124" y="1122"/>
                      </a:lnTo>
                      <a:lnTo>
                        <a:pt x="104" y="1092"/>
                      </a:lnTo>
                      <a:lnTo>
                        <a:pt x="87" y="1062"/>
                      </a:lnTo>
                      <a:lnTo>
                        <a:pt x="72" y="1032"/>
                      </a:lnTo>
                      <a:lnTo>
                        <a:pt x="56" y="1000"/>
                      </a:lnTo>
                      <a:lnTo>
                        <a:pt x="44" y="967"/>
                      </a:lnTo>
                      <a:lnTo>
                        <a:pt x="33" y="933"/>
                      </a:lnTo>
                      <a:lnTo>
                        <a:pt x="22" y="899"/>
                      </a:lnTo>
                      <a:lnTo>
                        <a:pt x="15" y="864"/>
                      </a:lnTo>
                      <a:lnTo>
                        <a:pt x="8" y="829"/>
                      </a:lnTo>
                      <a:lnTo>
                        <a:pt x="4" y="793"/>
                      </a:lnTo>
                      <a:lnTo>
                        <a:pt x="2" y="756"/>
                      </a:lnTo>
                      <a:lnTo>
                        <a:pt x="0" y="719"/>
                      </a:lnTo>
                      <a:lnTo>
                        <a:pt x="0" y="719"/>
                      </a:lnTo>
                      <a:lnTo>
                        <a:pt x="2" y="682"/>
                      </a:lnTo>
                      <a:lnTo>
                        <a:pt x="4" y="646"/>
                      </a:lnTo>
                      <a:lnTo>
                        <a:pt x="8" y="609"/>
                      </a:lnTo>
                      <a:lnTo>
                        <a:pt x="15" y="575"/>
                      </a:lnTo>
                      <a:lnTo>
                        <a:pt x="22" y="539"/>
                      </a:lnTo>
                      <a:lnTo>
                        <a:pt x="33" y="505"/>
                      </a:lnTo>
                      <a:lnTo>
                        <a:pt x="44" y="472"/>
                      </a:lnTo>
                      <a:lnTo>
                        <a:pt x="56" y="439"/>
                      </a:lnTo>
                      <a:lnTo>
                        <a:pt x="72" y="408"/>
                      </a:lnTo>
                      <a:lnTo>
                        <a:pt x="87" y="376"/>
                      </a:lnTo>
                      <a:lnTo>
                        <a:pt x="104" y="346"/>
                      </a:lnTo>
                      <a:lnTo>
                        <a:pt x="124" y="317"/>
                      </a:lnTo>
                      <a:lnTo>
                        <a:pt x="143" y="290"/>
                      </a:lnTo>
                      <a:lnTo>
                        <a:pt x="165" y="262"/>
                      </a:lnTo>
                      <a:lnTo>
                        <a:pt x="187" y="236"/>
                      </a:lnTo>
                      <a:lnTo>
                        <a:pt x="211" y="210"/>
                      </a:lnTo>
                      <a:lnTo>
                        <a:pt x="236" y="187"/>
                      </a:lnTo>
                      <a:lnTo>
                        <a:pt x="262" y="165"/>
                      </a:lnTo>
                      <a:lnTo>
                        <a:pt x="290" y="143"/>
                      </a:lnTo>
                      <a:lnTo>
                        <a:pt x="317" y="123"/>
                      </a:lnTo>
                      <a:lnTo>
                        <a:pt x="347" y="105"/>
                      </a:lnTo>
                      <a:lnTo>
                        <a:pt x="377" y="87"/>
                      </a:lnTo>
                      <a:lnTo>
                        <a:pt x="408" y="72"/>
                      </a:lnTo>
                      <a:lnTo>
                        <a:pt x="439" y="57"/>
                      </a:lnTo>
                      <a:lnTo>
                        <a:pt x="472" y="44"/>
                      </a:lnTo>
                      <a:lnTo>
                        <a:pt x="506" y="32"/>
                      </a:lnTo>
                      <a:lnTo>
                        <a:pt x="539" y="22"/>
                      </a:lnTo>
                      <a:lnTo>
                        <a:pt x="575" y="14"/>
                      </a:lnTo>
                      <a:lnTo>
                        <a:pt x="610" y="9"/>
                      </a:lnTo>
                      <a:lnTo>
                        <a:pt x="646" y="3"/>
                      </a:lnTo>
                      <a:lnTo>
                        <a:pt x="683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57" y="0"/>
                      </a:lnTo>
                      <a:lnTo>
                        <a:pt x="793" y="3"/>
                      </a:lnTo>
                      <a:lnTo>
                        <a:pt x="829" y="9"/>
                      </a:lnTo>
                      <a:lnTo>
                        <a:pt x="864" y="14"/>
                      </a:lnTo>
                      <a:lnTo>
                        <a:pt x="900" y="22"/>
                      </a:lnTo>
                      <a:lnTo>
                        <a:pt x="934" y="32"/>
                      </a:lnTo>
                      <a:lnTo>
                        <a:pt x="967" y="44"/>
                      </a:lnTo>
                      <a:lnTo>
                        <a:pt x="1000" y="57"/>
                      </a:lnTo>
                      <a:lnTo>
                        <a:pt x="1032" y="72"/>
                      </a:lnTo>
                      <a:lnTo>
                        <a:pt x="1063" y="87"/>
                      </a:lnTo>
                      <a:lnTo>
                        <a:pt x="1093" y="105"/>
                      </a:lnTo>
                      <a:lnTo>
                        <a:pt x="1122" y="123"/>
                      </a:lnTo>
                      <a:lnTo>
                        <a:pt x="1149" y="143"/>
                      </a:lnTo>
                      <a:lnTo>
                        <a:pt x="1177" y="165"/>
                      </a:lnTo>
                      <a:lnTo>
                        <a:pt x="1203" y="187"/>
                      </a:lnTo>
                      <a:lnTo>
                        <a:pt x="1228" y="210"/>
                      </a:lnTo>
                      <a:lnTo>
                        <a:pt x="1252" y="236"/>
                      </a:lnTo>
                      <a:lnTo>
                        <a:pt x="1274" y="262"/>
                      </a:lnTo>
                      <a:lnTo>
                        <a:pt x="1296" y="290"/>
                      </a:lnTo>
                      <a:lnTo>
                        <a:pt x="1317" y="317"/>
                      </a:lnTo>
                      <a:lnTo>
                        <a:pt x="1335" y="346"/>
                      </a:lnTo>
                      <a:lnTo>
                        <a:pt x="1352" y="376"/>
                      </a:lnTo>
                      <a:lnTo>
                        <a:pt x="1368" y="408"/>
                      </a:lnTo>
                      <a:lnTo>
                        <a:pt x="1383" y="439"/>
                      </a:lnTo>
                      <a:lnTo>
                        <a:pt x="1395" y="472"/>
                      </a:lnTo>
                      <a:lnTo>
                        <a:pt x="1407" y="505"/>
                      </a:lnTo>
                      <a:lnTo>
                        <a:pt x="1417" y="539"/>
                      </a:lnTo>
                      <a:lnTo>
                        <a:pt x="1424" y="575"/>
                      </a:lnTo>
                      <a:lnTo>
                        <a:pt x="1431" y="609"/>
                      </a:lnTo>
                      <a:lnTo>
                        <a:pt x="1435" y="646"/>
                      </a:lnTo>
                      <a:lnTo>
                        <a:pt x="1437" y="682"/>
                      </a:lnTo>
                      <a:lnTo>
                        <a:pt x="1439" y="719"/>
                      </a:lnTo>
                      <a:lnTo>
                        <a:pt x="1439" y="719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2CE86">
                        <a:alpha val="91000"/>
                      </a:srgbClr>
                    </a:gs>
                    <a:gs pos="0">
                      <a:srgbClr val="057CDE">
                        <a:alpha val="85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5400" spc="3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19" name="Freeform 61"/>
              <p:cNvSpPr>
                <a:spLocks noEditPoints="1"/>
              </p:cNvSpPr>
              <p:nvPr/>
            </p:nvSpPr>
            <p:spPr bwMode="auto">
              <a:xfrm>
                <a:off x="5061861" y="4647191"/>
                <a:ext cx="322263" cy="322263"/>
              </a:xfrm>
              <a:custGeom>
                <a:avLst/>
                <a:gdLst>
                  <a:gd name="T0" fmla="*/ 890 w 1018"/>
                  <a:gd name="T1" fmla="*/ 61 h 1017"/>
                  <a:gd name="T2" fmla="*/ 876 w 1018"/>
                  <a:gd name="T3" fmla="*/ 5 h 1017"/>
                  <a:gd name="T4" fmla="*/ 147 w 1018"/>
                  <a:gd name="T5" fmla="*/ 2 h 1017"/>
                  <a:gd name="T6" fmla="*/ 127 w 1018"/>
                  <a:gd name="T7" fmla="*/ 31 h 1017"/>
                  <a:gd name="T8" fmla="*/ 131 w 1018"/>
                  <a:gd name="T9" fmla="*/ 148 h 1017"/>
                  <a:gd name="T10" fmla="*/ 24 w 1018"/>
                  <a:gd name="T11" fmla="*/ 243 h 1017"/>
                  <a:gd name="T12" fmla="*/ 3 w 1018"/>
                  <a:gd name="T13" fmla="*/ 383 h 1017"/>
                  <a:gd name="T14" fmla="*/ 61 w 1018"/>
                  <a:gd name="T15" fmla="*/ 493 h 1017"/>
                  <a:gd name="T16" fmla="*/ 170 w 1018"/>
                  <a:gd name="T17" fmla="*/ 551 h 1017"/>
                  <a:gd name="T18" fmla="*/ 274 w 1018"/>
                  <a:gd name="T19" fmla="*/ 546 h 1017"/>
                  <a:gd name="T20" fmla="*/ 382 w 1018"/>
                  <a:gd name="T21" fmla="*/ 690 h 1017"/>
                  <a:gd name="T22" fmla="*/ 410 w 1018"/>
                  <a:gd name="T23" fmla="*/ 735 h 1017"/>
                  <a:gd name="T24" fmla="*/ 410 w 1018"/>
                  <a:gd name="T25" fmla="*/ 791 h 1017"/>
                  <a:gd name="T26" fmla="*/ 379 w 1018"/>
                  <a:gd name="T27" fmla="*/ 837 h 1017"/>
                  <a:gd name="T28" fmla="*/ 318 w 1018"/>
                  <a:gd name="T29" fmla="*/ 858 h 1017"/>
                  <a:gd name="T30" fmla="*/ 248 w 1018"/>
                  <a:gd name="T31" fmla="*/ 880 h 1017"/>
                  <a:gd name="T32" fmla="*/ 197 w 1018"/>
                  <a:gd name="T33" fmla="*/ 948 h 1017"/>
                  <a:gd name="T34" fmla="*/ 196 w 1018"/>
                  <a:gd name="T35" fmla="*/ 1003 h 1017"/>
                  <a:gd name="T36" fmla="*/ 795 w 1018"/>
                  <a:gd name="T37" fmla="*/ 1017 h 1017"/>
                  <a:gd name="T38" fmla="*/ 826 w 1018"/>
                  <a:gd name="T39" fmla="*/ 992 h 1017"/>
                  <a:gd name="T40" fmla="*/ 812 w 1018"/>
                  <a:gd name="T41" fmla="*/ 925 h 1017"/>
                  <a:gd name="T42" fmla="*/ 750 w 1018"/>
                  <a:gd name="T43" fmla="*/ 869 h 1017"/>
                  <a:gd name="T44" fmla="*/ 681 w 1018"/>
                  <a:gd name="T45" fmla="*/ 856 h 1017"/>
                  <a:gd name="T46" fmla="*/ 633 w 1018"/>
                  <a:gd name="T47" fmla="*/ 830 h 1017"/>
                  <a:gd name="T48" fmla="*/ 605 w 1018"/>
                  <a:gd name="T49" fmla="*/ 772 h 1017"/>
                  <a:gd name="T50" fmla="*/ 616 w 1018"/>
                  <a:gd name="T51" fmla="*/ 718 h 1017"/>
                  <a:gd name="T52" fmla="*/ 639 w 1018"/>
                  <a:gd name="T53" fmla="*/ 683 h 1017"/>
                  <a:gd name="T54" fmla="*/ 774 w 1018"/>
                  <a:gd name="T55" fmla="*/ 554 h 1017"/>
                  <a:gd name="T56" fmla="*/ 887 w 1018"/>
                  <a:gd name="T57" fmla="*/ 540 h 1017"/>
                  <a:gd name="T58" fmla="*/ 983 w 1018"/>
                  <a:gd name="T59" fmla="*/ 461 h 1017"/>
                  <a:gd name="T60" fmla="*/ 1018 w 1018"/>
                  <a:gd name="T61" fmla="*/ 342 h 1017"/>
                  <a:gd name="T62" fmla="*/ 971 w 1018"/>
                  <a:gd name="T63" fmla="*/ 210 h 1017"/>
                  <a:gd name="T64" fmla="*/ 154 w 1018"/>
                  <a:gd name="T65" fmla="*/ 481 h 1017"/>
                  <a:gd name="T66" fmla="*/ 88 w 1018"/>
                  <a:gd name="T67" fmla="*/ 426 h 1017"/>
                  <a:gd name="T68" fmla="*/ 63 w 1018"/>
                  <a:gd name="T69" fmla="*/ 345 h 1017"/>
                  <a:gd name="T70" fmla="*/ 92 w 1018"/>
                  <a:gd name="T71" fmla="*/ 256 h 1017"/>
                  <a:gd name="T72" fmla="*/ 152 w 1018"/>
                  <a:gd name="T73" fmla="*/ 252 h 1017"/>
                  <a:gd name="T74" fmla="*/ 241 w 1018"/>
                  <a:gd name="T75" fmla="*/ 488 h 1017"/>
                  <a:gd name="T76" fmla="*/ 176 w 1018"/>
                  <a:gd name="T77" fmla="*/ 487 h 1017"/>
                  <a:gd name="T78" fmla="*/ 717 w 1018"/>
                  <a:gd name="T79" fmla="*/ 925 h 1017"/>
                  <a:gd name="T80" fmla="*/ 263 w 1018"/>
                  <a:gd name="T81" fmla="*/ 954 h 1017"/>
                  <a:gd name="T82" fmla="*/ 301 w 1018"/>
                  <a:gd name="T83" fmla="*/ 925 h 1017"/>
                  <a:gd name="T84" fmla="*/ 380 w 1018"/>
                  <a:gd name="T85" fmla="*/ 910 h 1017"/>
                  <a:gd name="T86" fmla="*/ 448 w 1018"/>
                  <a:gd name="T87" fmla="*/ 854 h 1017"/>
                  <a:gd name="T88" fmla="*/ 476 w 1018"/>
                  <a:gd name="T89" fmla="*/ 778 h 1017"/>
                  <a:gd name="T90" fmla="*/ 509 w 1018"/>
                  <a:gd name="T91" fmla="*/ 795 h 1017"/>
                  <a:gd name="T92" fmla="*/ 543 w 1018"/>
                  <a:gd name="T93" fmla="*/ 778 h 1017"/>
                  <a:gd name="T94" fmla="*/ 578 w 1018"/>
                  <a:gd name="T95" fmla="*/ 865 h 1017"/>
                  <a:gd name="T96" fmla="*/ 653 w 1018"/>
                  <a:gd name="T97" fmla="*/ 915 h 1017"/>
                  <a:gd name="T98" fmla="*/ 494 w 1018"/>
                  <a:gd name="T99" fmla="*/ 709 h 1017"/>
                  <a:gd name="T100" fmla="*/ 329 w 1018"/>
                  <a:gd name="T101" fmla="*/ 511 h 1017"/>
                  <a:gd name="T102" fmla="*/ 247 w 1018"/>
                  <a:gd name="T103" fmla="*/ 342 h 1017"/>
                  <a:gd name="T104" fmla="*/ 196 w 1018"/>
                  <a:gd name="T105" fmla="*/ 132 h 1017"/>
                  <a:gd name="T106" fmla="*/ 817 w 1018"/>
                  <a:gd name="T107" fmla="*/ 164 h 1017"/>
                  <a:gd name="T108" fmla="*/ 762 w 1018"/>
                  <a:gd name="T109" fmla="*/ 369 h 1017"/>
                  <a:gd name="T110" fmla="*/ 663 w 1018"/>
                  <a:gd name="T111" fmla="*/ 550 h 1017"/>
                  <a:gd name="T112" fmla="*/ 509 w 1018"/>
                  <a:gd name="T113" fmla="*/ 722 h 1017"/>
                  <a:gd name="T114" fmla="*/ 911 w 1018"/>
                  <a:gd name="T115" fmla="*/ 448 h 1017"/>
                  <a:gd name="T116" fmla="*/ 842 w 1018"/>
                  <a:gd name="T117" fmla="*/ 487 h 1017"/>
                  <a:gd name="T118" fmla="*/ 777 w 1018"/>
                  <a:gd name="T119" fmla="*/ 489 h 1017"/>
                  <a:gd name="T120" fmla="*/ 866 w 1018"/>
                  <a:gd name="T121" fmla="*/ 252 h 1017"/>
                  <a:gd name="T122" fmla="*/ 926 w 1018"/>
                  <a:gd name="T123" fmla="*/ 257 h 1017"/>
                  <a:gd name="T124" fmla="*/ 955 w 1018"/>
                  <a:gd name="T125" fmla="*/ 34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887" y="148"/>
                    </a:moveTo>
                    <a:lnTo>
                      <a:pt x="887" y="148"/>
                    </a:lnTo>
                    <a:lnTo>
                      <a:pt x="884" y="147"/>
                    </a:lnTo>
                    <a:lnTo>
                      <a:pt x="884" y="147"/>
                    </a:lnTo>
                    <a:lnTo>
                      <a:pt x="887" y="119"/>
                    </a:lnTo>
                    <a:lnTo>
                      <a:pt x="889" y="90"/>
                    </a:lnTo>
                    <a:lnTo>
                      <a:pt x="890" y="61"/>
                    </a:lnTo>
                    <a:lnTo>
                      <a:pt x="890" y="31"/>
                    </a:lnTo>
                    <a:lnTo>
                      <a:pt x="890" y="31"/>
                    </a:lnTo>
                    <a:lnTo>
                      <a:pt x="890" y="26"/>
                    </a:lnTo>
                    <a:lnTo>
                      <a:pt x="888" y="19"/>
                    </a:lnTo>
                    <a:lnTo>
                      <a:pt x="885" y="14"/>
                    </a:lnTo>
                    <a:lnTo>
                      <a:pt x="882" y="10"/>
                    </a:lnTo>
                    <a:lnTo>
                      <a:pt x="876" y="5"/>
                    </a:lnTo>
                    <a:lnTo>
                      <a:pt x="871" y="2"/>
                    </a:lnTo>
                    <a:lnTo>
                      <a:pt x="866" y="0"/>
                    </a:lnTo>
                    <a:lnTo>
                      <a:pt x="85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3" y="0"/>
                    </a:lnTo>
                    <a:lnTo>
                      <a:pt x="147" y="2"/>
                    </a:lnTo>
                    <a:lnTo>
                      <a:pt x="141" y="5"/>
                    </a:lnTo>
                    <a:lnTo>
                      <a:pt x="137" y="10"/>
                    </a:lnTo>
                    <a:lnTo>
                      <a:pt x="133" y="14"/>
                    </a:lnTo>
                    <a:lnTo>
                      <a:pt x="130" y="19"/>
                    </a:lnTo>
                    <a:lnTo>
                      <a:pt x="129" y="26"/>
                    </a:lnTo>
                    <a:lnTo>
                      <a:pt x="127" y="31"/>
                    </a:lnTo>
                    <a:lnTo>
                      <a:pt x="127" y="31"/>
                    </a:lnTo>
                    <a:lnTo>
                      <a:pt x="127" y="61"/>
                    </a:lnTo>
                    <a:lnTo>
                      <a:pt x="130" y="90"/>
                    </a:lnTo>
                    <a:lnTo>
                      <a:pt x="132" y="119"/>
                    </a:lnTo>
                    <a:lnTo>
                      <a:pt x="134" y="147"/>
                    </a:lnTo>
                    <a:lnTo>
                      <a:pt x="134" y="147"/>
                    </a:lnTo>
                    <a:lnTo>
                      <a:pt x="131" y="148"/>
                    </a:lnTo>
                    <a:lnTo>
                      <a:pt x="131" y="148"/>
                    </a:lnTo>
                    <a:lnTo>
                      <a:pt x="110" y="157"/>
                    </a:lnTo>
                    <a:lnTo>
                      <a:pt x="93" y="168"/>
                    </a:lnTo>
                    <a:lnTo>
                      <a:pt x="76" y="180"/>
                    </a:lnTo>
                    <a:lnTo>
                      <a:pt x="61" y="194"/>
                    </a:lnTo>
                    <a:lnTo>
                      <a:pt x="47" y="210"/>
                    </a:lnTo>
                    <a:lnTo>
                      <a:pt x="35" y="226"/>
                    </a:lnTo>
                    <a:lnTo>
                      <a:pt x="24" y="243"/>
                    </a:lnTo>
                    <a:lnTo>
                      <a:pt x="16" y="263"/>
                    </a:lnTo>
                    <a:lnTo>
                      <a:pt x="8" y="281"/>
                    </a:lnTo>
                    <a:lnTo>
                      <a:pt x="4" y="301"/>
                    </a:lnTo>
                    <a:lnTo>
                      <a:pt x="1" y="322"/>
                    </a:lnTo>
                    <a:lnTo>
                      <a:pt x="0" y="342"/>
                    </a:lnTo>
                    <a:lnTo>
                      <a:pt x="0" y="363"/>
                    </a:lnTo>
                    <a:lnTo>
                      <a:pt x="3" y="383"/>
                    </a:lnTo>
                    <a:lnTo>
                      <a:pt x="8" y="404"/>
                    </a:lnTo>
                    <a:lnTo>
                      <a:pt x="15" y="425"/>
                    </a:lnTo>
                    <a:lnTo>
                      <a:pt x="15" y="425"/>
                    </a:lnTo>
                    <a:lnTo>
                      <a:pt x="24" y="443"/>
                    </a:lnTo>
                    <a:lnTo>
                      <a:pt x="35" y="461"/>
                    </a:lnTo>
                    <a:lnTo>
                      <a:pt x="47" y="478"/>
                    </a:lnTo>
                    <a:lnTo>
                      <a:pt x="61" y="493"/>
                    </a:lnTo>
                    <a:lnTo>
                      <a:pt x="76" y="507"/>
                    </a:lnTo>
                    <a:lnTo>
                      <a:pt x="93" y="519"/>
                    </a:lnTo>
                    <a:lnTo>
                      <a:pt x="110" y="530"/>
                    </a:lnTo>
                    <a:lnTo>
                      <a:pt x="130" y="540"/>
                    </a:lnTo>
                    <a:lnTo>
                      <a:pt x="130" y="540"/>
                    </a:lnTo>
                    <a:lnTo>
                      <a:pt x="150" y="546"/>
                    </a:lnTo>
                    <a:lnTo>
                      <a:pt x="170" y="551"/>
                    </a:lnTo>
                    <a:lnTo>
                      <a:pt x="191" y="555"/>
                    </a:lnTo>
                    <a:lnTo>
                      <a:pt x="211" y="556"/>
                    </a:lnTo>
                    <a:lnTo>
                      <a:pt x="211" y="556"/>
                    </a:lnTo>
                    <a:lnTo>
                      <a:pt x="227" y="555"/>
                    </a:lnTo>
                    <a:lnTo>
                      <a:pt x="243" y="554"/>
                    </a:lnTo>
                    <a:lnTo>
                      <a:pt x="259" y="550"/>
                    </a:lnTo>
                    <a:lnTo>
                      <a:pt x="274" y="546"/>
                    </a:lnTo>
                    <a:lnTo>
                      <a:pt x="274" y="546"/>
                    </a:lnTo>
                    <a:lnTo>
                      <a:pt x="301" y="586"/>
                    </a:lnTo>
                    <a:lnTo>
                      <a:pt x="327" y="621"/>
                    </a:lnTo>
                    <a:lnTo>
                      <a:pt x="353" y="654"/>
                    </a:lnTo>
                    <a:lnTo>
                      <a:pt x="379" y="683"/>
                    </a:lnTo>
                    <a:lnTo>
                      <a:pt x="379" y="683"/>
                    </a:lnTo>
                    <a:lnTo>
                      <a:pt x="382" y="690"/>
                    </a:lnTo>
                    <a:lnTo>
                      <a:pt x="386" y="695"/>
                    </a:lnTo>
                    <a:lnTo>
                      <a:pt x="386" y="695"/>
                    </a:lnTo>
                    <a:lnTo>
                      <a:pt x="393" y="703"/>
                    </a:lnTo>
                    <a:lnTo>
                      <a:pt x="398" y="710"/>
                    </a:lnTo>
                    <a:lnTo>
                      <a:pt x="402" y="718"/>
                    </a:lnTo>
                    <a:lnTo>
                      <a:pt x="406" y="726"/>
                    </a:lnTo>
                    <a:lnTo>
                      <a:pt x="410" y="735"/>
                    </a:lnTo>
                    <a:lnTo>
                      <a:pt x="412" y="744"/>
                    </a:lnTo>
                    <a:lnTo>
                      <a:pt x="413" y="753"/>
                    </a:lnTo>
                    <a:lnTo>
                      <a:pt x="414" y="763"/>
                    </a:lnTo>
                    <a:lnTo>
                      <a:pt x="414" y="763"/>
                    </a:lnTo>
                    <a:lnTo>
                      <a:pt x="413" y="772"/>
                    </a:lnTo>
                    <a:lnTo>
                      <a:pt x="412" y="782"/>
                    </a:lnTo>
                    <a:lnTo>
                      <a:pt x="410" y="791"/>
                    </a:lnTo>
                    <a:lnTo>
                      <a:pt x="406" y="799"/>
                    </a:lnTo>
                    <a:lnTo>
                      <a:pt x="402" y="808"/>
                    </a:lnTo>
                    <a:lnTo>
                      <a:pt x="398" y="816"/>
                    </a:lnTo>
                    <a:lnTo>
                      <a:pt x="393" y="824"/>
                    </a:lnTo>
                    <a:lnTo>
                      <a:pt x="386" y="830"/>
                    </a:lnTo>
                    <a:lnTo>
                      <a:pt x="386" y="830"/>
                    </a:lnTo>
                    <a:lnTo>
                      <a:pt x="379" y="837"/>
                    </a:lnTo>
                    <a:lnTo>
                      <a:pt x="371" y="842"/>
                    </a:lnTo>
                    <a:lnTo>
                      <a:pt x="364" y="847"/>
                    </a:lnTo>
                    <a:lnTo>
                      <a:pt x="355" y="851"/>
                    </a:lnTo>
                    <a:lnTo>
                      <a:pt x="346" y="854"/>
                    </a:lnTo>
                    <a:lnTo>
                      <a:pt x="337" y="856"/>
                    </a:lnTo>
                    <a:lnTo>
                      <a:pt x="328" y="858"/>
                    </a:lnTo>
                    <a:lnTo>
                      <a:pt x="318" y="858"/>
                    </a:lnTo>
                    <a:lnTo>
                      <a:pt x="318" y="858"/>
                    </a:lnTo>
                    <a:lnTo>
                      <a:pt x="306" y="859"/>
                    </a:lnTo>
                    <a:lnTo>
                      <a:pt x="293" y="861"/>
                    </a:lnTo>
                    <a:lnTo>
                      <a:pt x="281" y="865"/>
                    </a:lnTo>
                    <a:lnTo>
                      <a:pt x="269" y="869"/>
                    </a:lnTo>
                    <a:lnTo>
                      <a:pt x="257" y="874"/>
                    </a:lnTo>
                    <a:lnTo>
                      <a:pt x="248" y="880"/>
                    </a:lnTo>
                    <a:lnTo>
                      <a:pt x="237" y="887"/>
                    </a:lnTo>
                    <a:lnTo>
                      <a:pt x="228" y="896"/>
                    </a:lnTo>
                    <a:lnTo>
                      <a:pt x="220" y="904"/>
                    </a:lnTo>
                    <a:lnTo>
                      <a:pt x="212" y="915"/>
                    </a:lnTo>
                    <a:lnTo>
                      <a:pt x="207" y="925"/>
                    </a:lnTo>
                    <a:lnTo>
                      <a:pt x="202" y="937"/>
                    </a:lnTo>
                    <a:lnTo>
                      <a:pt x="197" y="948"/>
                    </a:lnTo>
                    <a:lnTo>
                      <a:pt x="194" y="960"/>
                    </a:lnTo>
                    <a:lnTo>
                      <a:pt x="192" y="973"/>
                    </a:lnTo>
                    <a:lnTo>
                      <a:pt x="191" y="986"/>
                    </a:lnTo>
                    <a:lnTo>
                      <a:pt x="191" y="986"/>
                    </a:lnTo>
                    <a:lnTo>
                      <a:pt x="192" y="992"/>
                    </a:lnTo>
                    <a:lnTo>
                      <a:pt x="194" y="998"/>
                    </a:lnTo>
                    <a:lnTo>
                      <a:pt x="196" y="1003"/>
                    </a:lnTo>
                    <a:lnTo>
                      <a:pt x="200" y="1008"/>
                    </a:lnTo>
                    <a:lnTo>
                      <a:pt x="205" y="1012"/>
                    </a:lnTo>
                    <a:lnTo>
                      <a:pt x="210" y="1015"/>
                    </a:lnTo>
                    <a:lnTo>
                      <a:pt x="217" y="1017"/>
                    </a:lnTo>
                    <a:lnTo>
                      <a:pt x="223" y="1017"/>
                    </a:lnTo>
                    <a:lnTo>
                      <a:pt x="795" y="1017"/>
                    </a:lnTo>
                    <a:lnTo>
                      <a:pt x="795" y="1017"/>
                    </a:lnTo>
                    <a:lnTo>
                      <a:pt x="801" y="1017"/>
                    </a:lnTo>
                    <a:lnTo>
                      <a:pt x="808" y="1015"/>
                    </a:lnTo>
                    <a:lnTo>
                      <a:pt x="813" y="1012"/>
                    </a:lnTo>
                    <a:lnTo>
                      <a:pt x="817" y="1008"/>
                    </a:lnTo>
                    <a:lnTo>
                      <a:pt x="822" y="1003"/>
                    </a:lnTo>
                    <a:lnTo>
                      <a:pt x="825" y="998"/>
                    </a:lnTo>
                    <a:lnTo>
                      <a:pt x="826" y="992"/>
                    </a:lnTo>
                    <a:lnTo>
                      <a:pt x="827" y="986"/>
                    </a:lnTo>
                    <a:lnTo>
                      <a:pt x="827" y="986"/>
                    </a:lnTo>
                    <a:lnTo>
                      <a:pt x="826" y="973"/>
                    </a:lnTo>
                    <a:lnTo>
                      <a:pt x="825" y="960"/>
                    </a:lnTo>
                    <a:lnTo>
                      <a:pt x="822" y="948"/>
                    </a:lnTo>
                    <a:lnTo>
                      <a:pt x="817" y="937"/>
                    </a:lnTo>
                    <a:lnTo>
                      <a:pt x="812" y="925"/>
                    </a:lnTo>
                    <a:lnTo>
                      <a:pt x="806" y="915"/>
                    </a:lnTo>
                    <a:lnTo>
                      <a:pt x="798" y="904"/>
                    </a:lnTo>
                    <a:lnTo>
                      <a:pt x="790" y="896"/>
                    </a:lnTo>
                    <a:lnTo>
                      <a:pt x="781" y="887"/>
                    </a:lnTo>
                    <a:lnTo>
                      <a:pt x="771" y="880"/>
                    </a:lnTo>
                    <a:lnTo>
                      <a:pt x="761" y="874"/>
                    </a:lnTo>
                    <a:lnTo>
                      <a:pt x="750" y="869"/>
                    </a:lnTo>
                    <a:lnTo>
                      <a:pt x="738" y="865"/>
                    </a:lnTo>
                    <a:lnTo>
                      <a:pt x="725" y="861"/>
                    </a:lnTo>
                    <a:lnTo>
                      <a:pt x="713" y="859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691" y="858"/>
                    </a:lnTo>
                    <a:lnTo>
                      <a:pt x="681" y="856"/>
                    </a:lnTo>
                    <a:lnTo>
                      <a:pt x="673" y="854"/>
                    </a:lnTo>
                    <a:lnTo>
                      <a:pt x="663" y="851"/>
                    </a:lnTo>
                    <a:lnTo>
                      <a:pt x="655" y="847"/>
                    </a:lnTo>
                    <a:lnTo>
                      <a:pt x="647" y="842"/>
                    </a:lnTo>
                    <a:lnTo>
                      <a:pt x="639" y="837"/>
                    </a:lnTo>
                    <a:lnTo>
                      <a:pt x="633" y="830"/>
                    </a:lnTo>
                    <a:lnTo>
                      <a:pt x="633" y="830"/>
                    </a:lnTo>
                    <a:lnTo>
                      <a:pt x="626" y="824"/>
                    </a:lnTo>
                    <a:lnTo>
                      <a:pt x="620" y="816"/>
                    </a:lnTo>
                    <a:lnTo>
                      <a:pt x="616" y="808"/>
                    </a:lnTo>
                    <a:lnTo>
                      <a:pt x="611" y="799"/>
                    </a:lnTo>
                    <a:lnTo>
                      <a:pt x="608" y="791"/>
                    </a:lnTo>
                    <a:lnTo>
                      <a:pt x="606" y="782"/>
                    </a:lnTo>
                    <a:lnTo>
                      <a:pt x="605" y="772"/>
                    </a:lnTo>
                    <a:lnTo>
                      <a:pt x="605" y="763"/>
                    </a:lnTo>
                    <a:lnTo>
                      <a:pt x="605" y="763"/>
                    </a:lnTo>
                    <a:lnTo>
                      <a:pt x="605" y="753"/>
                    </a:lnTo>
                    <a:lnTo>
                      <a:pt x="606" y="744"/>
                    </a:lnTo>
                    <a:lnTo>
                      <a:pt x="608" y="735"/>
                    </a:lnTo>
                    <a:lnTo>
                      <a:pt x="611" y="726"/>
                    </a:lnTo>
                    <a:lnTo>
                      <a:pt x="616" y="718"/>
                    </a:lnTo>
                    <a:lnTo>
                      <a:pt x="620" y="710"/>
                    </a:lnTo>
                    <a:lnTo>
                      <a:pt x="626" y="703"/>
                    </a:lnTo>
                    <a:lnTo>
                      <a:pt x="633" y="695"/>
                    </a:lnTo>
                    <a:lnTo>
                      <a:pt x="633" y="695"/>
                    </a:lnTo>
                    <a:lnTo>
                      <a:pt x="637" y="690"/>
                    </a:lnTo>
                    <a:lnTo>
                      <a:pt x="639" y="683"/>
                    </a:lnTo>
                    <a:lnTo>
                      <a:pt x="639" y="683"/>
                    </a:lnTo>
                    <a:lnTo>
                      <a:pt x="665" y="654"/>
                    </a:lnTo>
                    <a:lnTo>
                      <a:pt x="691" y="622"/>
                    </a:lnTo>
                    <a:lnTo>
                      <a:pt x="718" y="586"/>
                    </a:lnTo>
                    <a:lnTo>
                      <a:pt x="743" y="546"/>
                    </a:lnTo>
                    <a:lnTo>
                      <a:pt x="743" y="546"/>
                    </a:lnTo>
                    <a:lnTo>
                      <a:pt x="758" y="550"/>
                    </a:lnTo>
                    <a:lnTo>
                      <a:pt x="774" y="554"/>
                    </a:lnTo>
                    <a:lnTo>
                      <a:pt x="791" y="555"/>
                    </a:lnTo>
                    <a:lnTo>
                      <a:pt x="806" y="556"/>
                    </a:lnTo>
                    <a:lnTo>
                      <a:pt x="806" y="556"/>
                    </a:lnTo>
                    <a:lnTo>
                      <a:pt x="827" y="555"/>
                    </a:lnTo>
                    <a:lnTo>
                      <a:pt x="847" y="551"/>
                    </a:lnTo>
                    <a:lnTo>
                      <a:pt x="868" y="546"/>
                    </a:lnTo>
                    <a:lnTo>
                      <a:pt x="887" y="540"/>
                    </a:lnTo>
                    <a:lnTo>
                      <a:pt x="887" y="540"/>
                    </a:lnTo>
                    <a:lnTo>
                      <a:pt x="906" y="530"/>
                    </a:lnTo>
                    <a:lnTo>
                      <a:pt x="925" y="519"/>
                    </a:lnTo>
                    <a:lnTo>
                      <a:pt x="941" y="507"/>
                    </a:lnTo>
                    <a:lnTo>
                      <a:pt x="956" y="493"/>
                    </a:lnTo>
                    <a:lnTo>
                      <a:pt x="970" y="478"/>
                    </a:lnTo>
                    <a:lnTo>
                      <a:pt x="983" y="461"/>
                    </a:lnTo>
                    <a:lnTo>
                      <a:pt x="993" y="443"/>
                    </a:lnTo>
                    <a:lnTo>
                      <a:pt x="1002" y="425"/>
                    </a:lnTo>
                    <a:lnTo>
                      <a:pt x="1002" y="425"/>
                    </a:lnTo>
                    <a:lnTo>
                      <a:pt x="1009" y="404"/>
                    </a:lnTo>
                    <a:lnTo>
                      <a:pt x="1014" y="383"/>
                    </a:lnTo>
                    <a:lnTo>
                      <a:pt x="1017" y="363"/>
                    </a:lnTo>
                    <a:lnTo>
                      <a:pt x="1018" y="342"/>
                    </a:lnTo>
                    <a:lnTo>
                      <a:pt x="1017" y="322"/>
                    </a:lnTo>
                    <a:lnTo>
                      <a:pt x="1014" y="301"/>
                    </a:lnTo>
                    <a:lnTo>
                      <a:pt x="1008" y="281"/>
                    </a:lnTo>
                    <a:lnTo>
                      <a:pt x="1002" y="263"/>
                    </a:lnTo>
                    <a:lnTo>
                      <a:pt x="993" y="243"/>
                    </a:lnTo>
                    <a:lnTo>
                      <a:pt x="983" y="226"/>
                    </a:lnTo>
                    <a:lnTo>
                      <a:pt x="971" y="210"/>
                    </a:lnTo>
                    <a:lnTo>
                      <a:pt x="957" y="194"/>
                    </a:lnTo>
                    <a:lnTo>
                      <a:pt x="942" y="180"/>
                    </a:lnTo>
                    <a:lnTo>
                      <a:pt x="925" y="168"/>
                    </a:lnTo>
                    <a:lnTo>
                      <a:pt x="906" y="157"/>
                    </a:lnTo>
                    <a:lnTo>
                      <a:pt x="887" y="148"/>
                    </a:lnTo>
                    <a:lnTo>
                      <a:pt x="887" y="148"/>
                    </a:lnTo>
                    <a:close/>
                    <a:moveTo>
                      <a:pt x="154" y="481"/>
                    </a:moveTo>
                    <a:lnTo>
                      <a:pt x="154" y="481"/>
                    </a:lnTo>
                    <a:lnTo>
                      <a:pt x="140" y="474"/>
                    </a:lnTo>
                    <a:lnTo>
                      <a:pt x="129" y="467"/>
                    </a:lnTo>
                    <a:lnTo>
                      <a:pt x="117" y="458"/>
                    </a:lnTo>
                    <a:lnTo>
                      <a:pt x="106" y="448"/>
                    </a:lnTo>
                    <a:lnTo>
                      <a:pt x="96" y="438"/>
                    </a:lnTo>
                    <a:lnTo>
                      <a:pt x="88" y="426"/>
                    </a:lnTo>
                    <a:lnTo>
                      <a:pt x="80" y="413"/>
                    </a:lnTo>
                    <a:lnTo>
                      <a:pt x="74" y="400"/>
                    </a:lnTo>
                    <a:lnTo>
                      <a:pt x="74" y="400"/>
                    </a:lnTo>
                    <a:lnTo>
                      <a:pt x="70" y="386"/>
                    </a:lnTo>
                    <a:lnTo>
                      <a:pt x="66" y="373"/>
                    </a:lnTo>
                    <a:lnTo>
                      <a:pt x="64" y="359"/>
                    </a:lnTo>
                    <a:lnTo>
                      <a:pt x="63" y="345"/>
                    </a:lnTo>
                    <a:lnTo>
                      <a:pt x="63" y="331"/>
                    </a:lnTo>
                    <a:lnTo>
                      <a:pt x="65" y="319"/>
                    </a:lnTo>
                    <a:lnTo>
                      <a:pt x="68" y="305"/>
                    </a:lnTo>
                    <a:lnTo>
                      <a:pt x="73" y="292"/>
                    </a:lnTo>
                    <a:lnTo>
                      <a:pt x="78" y="280"/>
                    </a:lnTo>
                    <a:lnTo>
                      <a:pt x="85" y="268"/>
                    </a:lnTo>
                    <a:lnTo>
                      <a:pt x="92" y="256"/>
                    </a:lnTo>
                    <a:lnTo>
                      <a:pt x="101" y="247"/>
                    </a:lnTo>
                    <a:lnTo>
                      <a:pt x="110" y="236"/>
                    </a:lnTo>
                    <a:lnTo>
                      <a:pt x="120" y="227"/>
                    </a:lnTo>
                    <a:lnTo>
                      <a:pt x="132" y="219"/>
                    </a:lnTo>
                    <a:lnTo>
                      <a:pt x="144" y="212"/>
                    </a:lnTo>
                    <a:lnTo>
                      <a:pt x="144" y="212"/>
                    </a:lnTo>
                    <a:lnTo>
                      <a:pt x="152" y="252"/>
                    </a:lnTo>
                    <a:lnTo>
                      <a:pt x="162" y="290"/>
                    </a:lnTo>
                    <a:lnTo>
                      <a:pt x="173" y="326"/>
                    </a:lnTo>
                    <a:lnTo>
                      <a:pt x="184" y="361"/>
                    </a:lnTo>
                    <a:lnTo>
                      <a:pt x="197" y="395"/>
                    </a:lnTo>
                    <a:lnTo>
                      <a:pt x="211" y="428"/>
                    </a:lnTo>
                    <a:lnTo>
                      <a:pt x="226" y="459"/>
                    </a:lnTo>
                    <a:lnTo>
                      <a:pt x="241" y="488"/>
                    </a:lnTo>
                    <a:lnTo>
                      <a:pt x="241" y="488"/>
                    </a:lnTo>
                    <a:lnTo>
                      <a:pt x="230" y="490"/>
                    </a:lnTo>
                    <a:lnTo>
                      <a:pt x="220" y="491"/>
                    </a:lnTo>
                    <a:lnTo>
                      <a:pt x="209" y="491"/>
                    </a:lnTo>
                    <a:lnTo>
                      <a:pt x="197" y="491"/>
                    </a:lnTo>
                    <a:lnTo>
                      <a:pt x="187" y="490"/>
                    </a:lnTo>
                    <a:lnTo>
                      <a:pt x="176" y="487"/>
                    </a:lnTo>
                    <a:lnTo>
                      <a:pt x="165" y="485"/>
                    </a:lnTo>
                    <a:lnTo>
                      <a:pt x="154" y="481"/>
                    </a:lnTo>
                    <a:lnTo>
                      <a:pt x="154" y="481"/>
                    </a:lnTo>
                    <a:close/>
                    <a:moveTo>
                      <a:pt x="699" y="922"/>
                    </a:moveTo>
                    <a:lnTo>
                      <a:pt x="699" y="922"/>
                    </a:lnTo>
                    <a:lnTo>
                      <a:pt x="709" y="923"/>
                    </a:lnTo>
                    <a:lnTo>
                      <a:pt x="717" y="925"/>
                    </a:lnTo>
                    <a:lnTo>
                      <a:pt x="725" y="927"/>
                    </a:lnTo>
                    <a:lnTo>
                      <a:pt x="733" y="931"/>
                    </a:lnTo>
                    <a:lnTo>
                      <a:pt x="739" y="935"/>
                    </a:lnTo>
                    <a:lnTo>
                      <a:pt x="746" y="941"/>
                    </a:lnTo>
                    <a:lnTo>
                      <a:pt x="751" y="947"/>
                    </a:lnTo>
                    <a:lnTo>
                      <a:pt x="755" y="954"/>
                    </a:lnTo>
                    <a:lnTo>
                      <a:pt x="263" y="954"/>
                    </a:lnTo>
                    <a:lnTo>
                      <a:pt x="263" y="954"/>
                    </a:lnTo>
                    <a:lnTo>
                      <a:pt x="268" y="947"/>
                    </a:lnTo>
                    <a:lnTo>
                      <a:pt x="273" y="941"/>
                    </a:lnTo>
                    <a:lnTo>
                      <a:pt x="279" y="935"/>
                    </a:lnTo>
                    <a:lnTo>
                      <a:pt x="286" y="931"/>
                    </a:lnTo>
                    <a:lnTo>
                      <a:pt x="294" y="927"/>
                    </a:lnTo>
                    <a:lnTo>
                      <a:pt x="301" y="925"/>
                    </a:lnTo>
                    <a:lnTo>
                      <a:pt x="310" y="923"/>
                    </a:lnTo>
                    <a:lnTo>
                      <a:pt x="318" y="922"/>
                    </a:lnTo>
                    <a:lnTo>
                      <a:pt x="318" y="922"/>
                    </a:lnTo>
                    <a:lnTo>
                      <a:pt x="333" y="922"/>
                    </a:lnTo>
                    <a:lnTo>
                      <a:pt x="350" y="919"/>
                    </a:lnTo>
                    <a:lnTo>
                      <a:pt x="365" y="915"/>
                    </a:lnTo>
                    <a:lnTo>
                      <a:pt x="380" y="910"/>
                    </a:lnTo>
                    <a:lnTo>
                      <a:pt x="394" y="903"/>
                    </a:lnTo>
                    <a:lnTo>
                      <a:pt x="406" y="896"/>
                    </a:lnTo>
                    <a:lnTo>
                      <a:pt x="419" y="886"/>
                    </a:lnTo>
                    <a:lnTo>
                      <a:pt x="431" y="875"/>
                    </a:lnTo>
                    <a:lnTo>
                      <a:pt x="431" y="875"/>
                    </a:lnTo>
                    <a:lnTo>
                      <a:pt x="440" y="865"/>
                    </a:lnTo>
                    <a:lnTo>
                      <a:pt x="448" y="854"/>
                    </a:lnTo>
                    <a:lnTo>
                      <a:pt x="456" y="842"/>
                    </a:lnTo>
                    <a:lnTo>
                      <a:pt x="462" y="830"/>
                    </a:lnTo>
                    <a:lnTo>
                      <a:pt x="468" y="817"/>
                    </a:lnTo>
                    <a:lnTo>
                      <a:pt x="471" y="805"/>
                    </a:lnTo>
                    <a:lnTo>
                      <a:pt x="474" y="792"/>
                    </a:lnTo>
                    <a:lnTo>
                      <a:pt x="476" y="778"/>
                    </a:lnTo>
                    <a:lnTo>
                      <a:pt x="476" y="778"/>
                    </a:lnTo>
                    <a:lnTo>
                      <a:pt x="490" y="788"/>
                    </a:lnTo>
                    <a:lnTo>
                      <a:pt x="490" y="788"/>
                    </a:lnTo>
                    <a:lnTo>
                      <a:pt x="494" y="792"/>
                    </a:lnTo>
                    <a:lnTo>
                      <a:pt x="500" y="793"/>
                    </a:lnTo>
                    <a:lnTo>
                      <a:pt x="504" y="795"/>
                    </a:lnTo>
                    <a:lnTo>
                      <a:pt x="509" y="795"/>
                    </a:lnTo>
                    <a:lnTo>
                      <a:pt x="509" y="795"/>
                    </a:lnTo>
                    <a:lnTo>
                      <a:pt x="514" y="795"/>
                    </a:lnTo>
                    <a:lnTo>
                      <a:pt x="519" y="793"/>
                    </a:lnTo>
                    <a:lnTo>
                      <a:pt x="523" y="792"/>
                    </a:lnTo>
                    <a:lnTo>
                      <a:pt x="528" y="788"/>
                    </a:lnTo>
                    <a:lnTo>
                      <a:pt x="528" y="788"/>
                    </a:lnTo>
                    <a:lnTo>
                      <a:pt x="543" y="778"/>
                    </a:lnTo>
                    <a:lnTo>
                      <a:pt x="543" y="778"/>
                    </a:lnTo>
                    <a:lnTo>
                      <a:pt x="544" y="792"/>
                    </a:lnTo>
                    <a:lnTo>
                      <a:pt x="547" y="805"/>
                    </a:lnTo>
                    <a:lnTo>
                      <a:pt x="551" y="817"/>
                    </a:lnTo>
                    <a:lnTo>
                      <a:pt x="557" y="830"/>
                    </a:lnTo>
                    <a:lnTo>
                      <a:pt x="562" y="842"/>
                    </a:lnTo>
                    <a:lnTo>
                      <a:pt x="570" y="854"/>
                    </a:lnTo>
                    <a:lnTo>
                      <a:pt x="578" y="865"/>
                    </a:lnTo>
                    <a:lnTo>
                      <a:pt x="588" y="875"/>
                    </a:lnTo>
                    <a:lnTo>
                      <a:pt x="588" y="875"/>
                    </a:lnTo>
                    <a:lnTo>
                      <a:pt x="600" y="886"/>
                    </a:lnTo>
                    <a:lnTo>
                      <a:pt x="611" y="896"/>
                    </a:lnTo>
                    <a:lnTo>
                      <a:pt x="625" y="903"/>
                    </a:lnTo>
                    <a:lnTo>
                      <a:pt x="639" y="910"/>
                    </a:lnTo>
                    <a:lnTo>
                      <a:pt x="653" y="915"/>
                    </a:lnTo>
                    <a:lnTo>
                      <a:pt x="668" y="919"/>
                    </a:lnTo>
                    <a:lnTo>
                      <a:pt x="684" y="922"/>
                    </a:lnTo>
                    <a:lnTo>
                      <a:pt x="699" y="922"/>
                    </a:lnTo>
                    <a:lnTo>
                      <a:pt x="699" y="922"/>
                    </a:lnTo>
                    <a:close/>
                    <a:moveTo>
                      <a:pt x="509" y="722"/>
                    </a:moveTo>
                    <a:lnTo>
                      <a:pt x="509" y="722"/>
                    </a:lnTo>
                    <a:lnTo>
                      <a:pt x="494" y="709"/>
                    </a:lnTo>
                    <a:lnTo>
                      <a:pt x="476" y="692"/>
                    </a:lnTo>
                    <a:lnTo>
                      <a:pt x="456" y="672"/>
                    </a:lnTo>
                    <a:lnTo>
                      <a:pt x="432" y="647"/>
                    </a:lnTo>
                    <a:lnTo>
                      <a:pt x="408" y="618"/>
                    </a:lnTo>
                    <a:lnTo>
                      <a:pt x="382" y="586"/>
                    </a:lnTo>
                    <a:lnTo>
                      <a:pt x="355" y="550"/>
                    </a:lnTo>
                    <a:lnTo>
                      <a:pt x="329" y="511"/>
                    </a:lnTo>
                    <a:lnTo>
                      <a:pt x="316" y="489"/>
                    </a:lnTo>
                    <a:lnTo>
                      <a:pt x="303" y="467"/>
                    </a:lnTo>
                    <a:lnTo>
                      <a:pt x="292" y="444"/>
                    </a:lnTo>
                    <a:lnTo>
                      <a:pt x="280" y="420"/>
                    </a:lnTo>
                    <a:lnTo>
                      <a:pt x="268" y="395"/>
                    </a:lnTo>
                    <a:lnTo>
                      <a:pt x="257" y="369"/>
                    </a:lnTo>
                    <a:lnTo>
                      <a:pt x="247" y="342"/>
                    </a:lnTo>
                    <a:lnTo>
                      <a:pt x="237" y="315"/>
                    </a:lnTo>
                    <a:lnTo>
                      <a:pt x="228" y="286"/>
                    </a:lnTo>
                    <a:lnTo>
                      <a:pt x="220" y="257"/>
                    </a:lnTo>
                    <a:lnTo>
                      <a:pt x="212" y="227"/>
                    </a:lnTo>
                    <a:lnTo>
                      <a:pt x="206" y="196"/>
                    </a:lnTo>
                    <a:lnTo>
                      <a:pt x="200" y="164"/>
                    </a:lnTo>
                    <a:lnTo>
                      <a:pt x="196" y="132"/>
                    </a:lnTo>
                    <a:lnTo>
                      <a:pt x="193" y="98"/>
                    </a:lnTo>
                    <a:lnTo>
                      <a:pt x="192" y="63"/>
                    </a:lnTo>
                    <a:lnTo>
                      <a:pt x="827" y="63"/>
                    </a:lnTo>
                    <a:lnTo>
                      <a:pt x="827" y="63"/>
                    </a:lnTo>
                    <a:lnTo>
                      <a:pt x="825" y="98"/>
                    </a:lnTo>
                    <a:lnTo>
                      <a:pt x="822" y="132"/>
                    </a:lnTo>
                    <a:lnTo>
                      <a:pt x="817" y="164"/>
                    </a:lnTo>
                    <a:lnTo>
                      <a:pt x="812" y="196"/>
                    </a:lnTo>
                    <a:lnTo>
                      <a:pt x="806" y="227"/>
                    </a:lnTo>
                    <a:lnTo>
                      <a:pt x="798" y="257"/>
                    </a:lnTo>
                    <a:lnTo>
                      <a:pt x="791" y="286"/>
                    </a:lnTo>
                    <a:lnTo>
                      <a:pt x="781" y="315"/>
                    </a:lnTo>
                    <a:lnTo>
                      <a:pt x="771" y="342"/>
                    </a:lnTo>
                    <a:lnTo>
                      <a:pt x="762" y="369"/>
                    </a:lnTo>
                    <a:lnTo>
                      <a:pt x="750" y="395"/>
                    </a:lnTo>
                    <a:lnTo>
                      <a:pt x="739" y="420"/>
                    </a:lnTo>
                    <a:lnTo>
                      <a:pt x="726" y="444"/>
                    </a:lnTo>
                    <a:lnTo>
                      <a:pt x="714" y="467"/>
                    </a:lnTo>
                    <a:lnTo>
                      <a:pt x="702" y="489"/>
                    </a:lnTo>
                    <a:lnTo>
                      <a:pt x="689" y="511"/>
                    </a:lnTo>
                    <a:lnTo>
                      <a:pt x="663" y="550"/>
                    </a:lnTo>
                    <a:lnTo>
                      <a:pt x="636" y="586"/>
                    </a:lnTo>
                    <a:lnTo>
                      <a:pt x="610" y="618"/>
                    </a:lnTo>
                    <a:lnTo>
                      <a:pt x="586" y="647"/>
                    </a:lnTo>
                    <a:lnTo>
                      <a:pt x="563" y="672"/>
                    </a:lnTo>
                    <a:lnTo>
                      <a:pt x="542" y="692"/>
                    </a:lnTo>
                    <a:lnTo>
                      <a:pt x="523" y="709"/>
                    </a:lnTo>
                    <a:lnTo>
                      <a:pt x="509" y="722"/>
                    </a:lnTo>
                    <a:lnTo>
                      <a:pt x="509" y="722"/>
                    </a:lnTo>
                    <a:close/>
                    <a:moveTo>
                      <a:pt x="943" y="400"/>
                    </a:moveTo>
                    <a:lnTo>
                      <a:pt x="943" y="400"/>
                    </a:lnTo>
                    <a:lnTo>
                      <a:pt x="936" y="413"/>
                    </a:lnTo>
                    <a:lnTo>
                      <a:pt x="929" y="426"/>
                    </a:lnTo>
                    <a:lnTo>
                      <a:pt x="920" y="438"/>
                    </a:lnTo>
                    <a:lnTo>
                      <a:pt x="911" y="448"/>
                    </a:lnTo>
                    <a:lnTo>
                      <a:pt x="900" y="458"/>
                    </a:lnTo>
                    <a:lnTo>
                      <a:pt x="889" y="467"/>
                    </a:lnTo>
                    <a:lnTo>
                      <a:pt x="876" y="474"/>
                    </a:lnTo>
                    <a:lnTo>
                      <a:pt x="864" y="481"/>
                    </a:lnTo>
                    <a:lnTo>
                      <a:pt x="864" y="481"/>
                    </a:lnTo>
                    <a:lnTo>
                      <a:pt x="853" y="485"/>
                    </a:lnTo>
                    <a:lnTo>
                      <a:pt x="842" y="487"/>
                    </a:lnTo>
                    <a:lnTo>
                      <a:pt x="831" y="490"/>
                    </a:lnTo>
                    <a:lnTo>
                      <a:pt x="821" y="491"/>
                    </a:lnTo>
                    <a:lnTo>
                      <a:pt x="809" y="491"/>
                    </a:lnTo>
                    <a:lnTo>
                      <a:pt x="798" y="491"/>
                    </a:lnTo>
                    <a:lnTo>
                      <a:pt x="787" y="490"/>
                    </a:lnTo>
                    <a:lnTo>
                      <a:pt x="777" y="489"/>
                    </a:lnTo>
                    <a:lnTo>
                      <a:pt x="777" y="489"/>
                    </a:lnTo>
                    <a:lnTo>
                      <a:pt x="792" y="459"/>
                    </a:lnTo>
                    <a:lnTo>
                      <a:pt x="807" y="428"/>
                    </a:lnTo>
                    <a:lnTo>
                      <a:pt x="821" y="396"/>
                    </a:lnTo>
                    <a:lnTo>
                      <a:pt x="833" y="361"/>
                    </a:lnTo>
                    <a:lnTo>
                      <a:pt x="845" y="326"/>
                    </a:lnTo>
                    <a:lnTo>
                      <a:pt x="856" y="290"/>
                    </a:lnTo>
                    <a:lnTo>
                      <a:pt x="866" y="252"/>
                    </a:lnTo>
                    <a:lnTo>
                      <a:pt x="874" y="212"/>
                    </a:lnTo>
                    <a:lnTo>
                      <a:pt x="874" y="212"/>
                    </a:lnTo>
                    <a:lnTo>
                      <a:pt x="886" y="220"/>
                    </a:lnTo>
                    <a:lnTo>
                      <a:pt x="898" y="227"/>
                    </a:lnTo>
                    <a:lnTo>
                      <a:pt x="908" y="237"/>
                    </a:lnTo>
                    <a:lnTo>
                      <a:pt x="917" y="247"/>
                    </a:lnTo>
                    <a:lnTo>
                      <a:pt x="926" y="257"/>
                    </a:lnTo>
                    <a:lnTo>
                      <a:pt x="933" y="268"/>
                    </a:lnTo>
                    <a:lnTo>
                      <a:pt x="940" y="280"/>
                    </a:lnTo>
                    <a:lnTo>
                      <a:pt x="945" y="293"/>
                    </a:lnTo>
                    <a:lnTo>
                      <a:pt x="949" y="306"/>
                    </a:lnTo>
                    <a:lnTo>
                      <a:pt x="952" y="319"/>
                    </a:lnTo>
                    <a:lnTo>
                      <a:pt x="954" y="332"/>
                    </a:lnTo>
                    <a:lnTo>
                      <a:pt x="955" y="345"/>
                    </a:lnTo>
                    <a:lnTo>
                      <a:pt x="954" y="359"/>
                    </a:lnTo>
                    <a:lnTo>
                      <a:pt x="952" y="373"/>
                    </a:lnTo>
                    <a:lnTo>
                      <a:pt x="948" y="386"/>
                    </a:lnTo>
                    <a:lnTo>
                      <a:pt x="943" y="400"/>
                    </a:lnTo>
                    <a:lnTo>
                      <a:pt x="943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3419120" y="4641595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第一步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69900" y="3259015"/>
            <a:ext cx="2158516" cy="1567246"/>
            <a:chOff x="8770693" y="3259015"/>
            <a:chExt cx="2158516" cy="1567246"/>
          </a:xfrm>
        </p:grpSpPr>
        <p:grpSp>
          <p:nvGrpSpPr>
            <p:cNvPr id="23" name="组合 22"/>
            <p:cNvGrpSpPr/>
            <p:nvPr/>
          </p:nvGrpSpPr>
          <p:grpSpPr>
            <a:xfrm>
              <a:off x="8770693" y="3259015"/>
              <a:ext cx="1334974" cy="1567246"/>
              <a:chOff x="8770693" y="3259015"/>
              <a:chExt cx="1334974" cy="156724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8770693" y="3259015"/>
                <a:ext cx="1334974" cy="1567246"/>
                <a:chOff x="-2167669" y="-456293"/>
                <a:chExt cx="3576638" cy="4198938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7" name="Freeform 7"/>
                <p:cNvSpPr>
                  <a:spLocks noEditPoints="1"/>
                </p:cNvSpPr>
                <p:nvPr/>
              </p:nvSpPr>
              <p:spPr bwMode="auto">
                <a:xfrm>
                  <a:off x="-2167669" y="-456293"/>
                  <a:ext cx="3576638" cy="4198938"/>
                </a:xfrm>
                <a:custGeom>
                  <a:avLst/>
                  <a:gdLst>
                    <a:gd name="T0" fmla="*/ 801 w 2253"/>
                    <a:gd name="T1" fmla="*/ 2204 h 2645"/>
                    <a:gd name="T2" fmla="*/ 578 w 2253"/>
                    <a:gd name="T3" fmla="*/ 2111 h 2645"/>
                    <a:gd name="T4" fmla="*/ 384 w 2253"/>
                    <a:gd name="T5" fmla="*/ 1975 h 2645"/>
                    <a:gd name="T6" fmla="*/ 223 w 2253"/>
                    <a:gd name="T7" fmla="*/ 1802 h 2645"/>
                    <a:gd name="T8" fmla="*/ 102 w 2253"/>
                    <a:gd name="T9" fmla="*/ 1599 h 2645"/>
                    <a:gd name="T10" fmla="*/ 27 w 2253"/>
                    <a:gd name="T11" fmla="*/ 1373 h 2645"/>
                    <a:gd name="T12" fmla="*/ 0 w 2253"/>
                    <a:gd name="T13" fmla="*/ 1126 h 2645"/>
                    <a:gd name="T14" fmla="*/ 23 w 2253"/>
                    <a:gd name="T15" fmla="*/ 900 h 2645"/>
                    <a:gd name="T16" fmla="*/ 111 w 2253"/>
                    <a:gd name="T17" fmla="*/ 638 h 2645"/>
                    <a:gd name="T18" fmla="*/ 257 w 2253"/>
                    <a:gd name="T19" fmla="*/ 410 h 2645"/>
                    <a:gd name="T20" fmla="*/ 452 w 2253"/>
                    <a:gd name="T21" fmla="*/ 224 h 2645"/>
                    <a:gd name="T22" fmla="*/ 688 w 2253"/>
                    <a:gd name="T23" fmla="*/ 89 h 2645"/>
                    <a:gd name="T24" fmla="*/ 956 w 2253"/>
                    <a:gd name="T25" fmla="*/ 12 h 2645"/>
                    <a:gd name="T26" fmla="*/ 1185 w 2253"/>
                    <a:gd name="T27" fmla="*/ 1 h 2645"/>
                    <a:gd name="T28" fmla="*/ 1460 w 2253"/>
                    <a:gd name="T29" fmla="*/ 51 h 2645"/>
                    <a:gd name="T30" fmla="*/ 1710 w 2253"/>
                    <a:gd name="T31" fmla="*/ 163 h 2645"/>
                    <a:gd name="T32" fmla="*/ 1922 w 2253"/>
                    <a:gd name="T33" fmla="*/ 331 h 2645"/>
                    <a:gd name="T34" fmla="*/ 2090 w 2253"/>
                    <a:gd name="T35" fmla="*/ 543 h 2645"/>
                    <a:gd name="T36" fmla="*/ 2202 w 2253"/>
                    <a:gd name="T37" fmla="*/ 791 h 2645"/>
                    <a:gd name="T38" fmla="*/ 2252 w 2253"/>
                    <a:gd name="T39" fmla="*/ 1068 h 2645"/>
                    <a:gd name="T40" fmla="*/ 2243 w 2253"/>
                    <a:gd name="T41" fmla="*/ 1275 h 2645"/>
                    <a:gd name="T42" fmla="*/ 2186 w 2253"/>
                    <a:gd name="T43" fmla="*/ 1511 h 2645"/>
                    <a:gd name="T44" fmla="*/ 2083 w 2253"/>
                    <a:gd name="T45" fmla="*/ 1724 h 2645"/>
                    <a:gd name="T46" fmla="*/ 1937 w 2253"/>
                    <a:gd name="T47" fmla="*/ 1910 h 2645"/>
                    <a:gd name="T48" fmla="*/ 1756 w 2253"/>
                    <a:gd name="T49" fmla="*/ 2061 h 2645"/>
                    <a:gd name="T50" fmla="*/ 1544 w 2253"/>
                    <a:gd name="T51" fmla="*/ 2172 h 2645"/>
                    <a:gd name="T52" fmla="*/ 1126 w 2253"/>
                    <a:gd name="T53" fmla="*/ 2645 h 2645"/>
                    <a:gd name="T54" fmla="*/ 991 w 2253"/>
                    <a:gd name="T55" fmla="*/ 245 h 2645"/>
                    <a:gd name="T56" fmla="*/ 780 w 2253"/>
                    <a:gd name="T57" fmla="*/ 306 h 2645"/>
                    <a:gd name="T58" fmla="*/ 593 w 2253"/>
                    <a:gd name="T59" fmla="*/ 413 h 2645"/>
                    <a:gd name="T60" fmla="*/ 438 w 2253"/>
                    <a:gd name="T61" fmla="*/ 560 h 2645"/>
                    <a:gd name="T62" fmla="*/ 323 w 2253"/>
                    <a:gd name="T63" fmla="*/ 741 h 2645"/>
                    <a:gd name="T64" fmla="*/ 253 w 2253"/>
                    <a:gd name="T65" fmla="*/ 946 h 2645"/>
                    <a:gd name="T66" fmla="*/ 236 w 2253"/>
                    <a:gd name="T67" fmla="*/ 1126 h 2645"/>
                    <a:gd name="T68" fmla="*/ 259 w 2253"/>
                    <a:gd name="T69" fmla="*/ 1325 h 2645"/>
                    <a:gd name="T70" fmla="*/ 323 w 2253"/>
                    <a:gd name="T71" fmla="*/ 1510 h 2645"/>
                    <a:gd name="T72" fmla="*/ 428 w 2253"/>
                    <a:gd name="T73" fmla="*/ 1674 h 2645"/>
                    <a:gd name="T74" fmla="*/ 563 w 2253"/>
                    <a:gd name="T75" fmla="*/ 1813 h 2645"/>
                    <a:gd name="T76" fmla="*/ 726 w 2253"/>
                    <a:gd name="T77" fmla="*/ 1920 h 2645"/>
                    <a:gd name="T78" fmla="*/ 912 w 2253"/>
                    <a:gd name="T79" fmla="*/ 1990 h 2645"/>
                    <a:gd name="T80" fmla="*/ 1204 w 2253"/>
                    <a:gd name="T81" fmla="*/ 2015 h 2645"/>
                    <a:gd name="T82" fmla="*/ 1379 w 2253"/>
                    <a:gd name="T83" fmla="*/ 1979 h 2645"/>
                    <a:gd name="T84" fmla="*/ 1560 w 2253"/>
                    <a:gd name="T85" fmla="*/ 1902 h 2645"/>
                    <a:gd name="T86" fmla="*/ 1719 w 2253"/>
                    <a:gd name="T87" fmla="*/ 1788 h 2645"/>
                    <a:gd name="T88" fmla="*/ 1848 w 2253"/>
                    <a:gd name="T89" fmla="*/ 1643 h 2645"/>
                    <a:gd name="T90" fmla="*/ 1944 w 2253"/>
                    <a:gd name="T91" fmla="*/ 1474 h 2645"/>
                    <a:gd name="T92" fmla="*/ 2002 w 2253"/>
                    <a:gd name="T93" fmla="*/ 1286 h 2645"/>
                    <a:gd name="T94" fmla="*/ 2017 w 2253"/>
                    <a:gd name="T95" fmla="*/ 1126 h 2645"/>
                    <a:gd name="T96" fmla="*/ 1988 w 2253"/>
                    <a:gd name="T97" fmla="*/ 904 h 2645"/>
                    <a:gd name="T98" fmla="*/ 1909 w 2253"/>
                    <a:gd name="T99" fmla="*/ 702 h 2645"/>
                    <a:gd name="T100" fmla="*/ 1785 w 2253"/>
                    <a:gd name="T101" fmla="*/ 528 h 2645"/>
                    <a:gd name="T102" fmla="*/ 1623 w 2253"/>
                    <a:gd name="T103" fmla="*/ 388 h 2645"/>
                    <a:gd name="T104" fmla="*/ 1433 w 2253"/>
                    <a:gd name="T105" fmla="*/ 289 h 2645"/>
                    <a:gd name="T106" fmla="*/ 1217 w 2253"/>
                    <a:gd name="T107" fmla="*/ 240 h 2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53" h="2645">
                      <a:moveTo>
                        <a:pt x="1126" y="2645"/>
                      </a:moveTo>
                      <a:lnTo>
                        <a:pt x="898" y="2227"/>
                      </a:lnTo>
                      <a:lnTo>
                        <a:pt x="898" y="2227"/>
                      </a:lnTo>
                      <a:lnTo>
                        <a:pt x="849" y="2216"/>
                      </a:lnTo>
                      <a:lnTo>
                        <a:pt x="801" y="2204"/>
                      </a:lnTo>
                      <a:lnTo>
                        <a:pt x="754" y="2189"/>
                      </a:lnTo>
                      <a:lnTo>
                        <a:pt x="709" y="2172"/>
                      </a:lnTo>
                      <a:lnTo>
                        <a:pt x="663" y="2153"/>
                      </a:lnTo>
                      <a:lnTo>
                        <a:pt x="621" y="2133"/>
                      </a:lnTo>
                      <a:lnTo>
                        <a:pt x="578" y="2111"/>
                      </a:lnTo>
                      <a:lnTo>
                        <a:pt x="536" y="2086"/>
                      </a:lnTo>
                      <a:lnTo>
                        <a:pt x="496" y="2061"/>
                      </a:lnTo>
                      <a:lnTo>
                        <a:pt x="458" y="2034"/>
                      </a:lnTo>
                      <a:lnTo>
                        <a:pt x="419" y="2005"/>
                      </a:lnTo>
                      <a:lnTo>
                        <a:pt x="384" y="1975"/>
                      </a:lnTo>
                      <a:lnTo>
                        <a:pt x="348" y="1943"/>
                      </a:lnTo>
                      <a:lnTo>
                        <a:pt x="315" y="1910"/>
                      </a:lnTo>
                      <a:lnTo>
                        <a:pt x="284" y="1875"/>
                      </a:lnTo>
                      <a:lnTo>
                        <a:pt x="252" y="1839"/>
                      </a:lnTo>
                      <a:lnTo>
                        <a:pt x="223" y="1802"/>
                      </a:lnTo>
                      <a:lnTo>
                        <a:pt x="196" y="1764"/>
                      </a:lnTo>
                      <a:lnTo>
                        <a:pt x="170" y="1724"/>
                      </a:lnTo>
                      <a:lnTo>
                        <a:pt x="146" y="1684"/>
                      </a:lnTo>
                      <a:lnTo>
                        <a:pt x="123" y="1642"/>
                      </a:lnTo>
                      <a:lnTo>
                        <a:pt x="102" y="1599"/>
                      </a:lnTo>
                      <a:lnTo>
                        <a:pt x="83" y="1555"/>
                      </a:lnTo>
                      <a:lnTo>
                        <a:pt x="67" y="1511"/>
                      </a:lnTo>
                      <a:lnTo>
                        <a:pt x="52" y="1466"/>
                      </a:lnTo>
                      <a:lnTo>
                        <a:pt x="38" y="1419"/>
                      </a:lnTo>
                      <a:lnTo>
                        <a:pt x="27" y="1373"/>
                      </a:lnTo>
                      <a:lnTo>
                        <a:pt x="17" y="1325"/>
                      </a:lnTo>
                      <a:lnTo>
                        <a:pt x="9" y="1275"/>
                      </a:lnTo>
                      <a:lnTo>
                        <a:pt x="4" y="1226"/>
                      </a:lnTo>
                      <a:lnTo>
                        <a:pt x="1" y="1177"/>
                      </a:lnTo>
                      <a:lnTo>
                        <a:pt x="0" y="1126"/>
                      </a:lnTo>
                      <a:lnTo>
                        <a:pt x="0" y="1126"/>
                      </a:lnTo>
                      <a:lnTo>
                        <a:pt x="1" y="1068"/>
                      </a:lnTo>
                      <a:lnTo>
                        <a:pt x="5" y="1011"/>
                      </a:lnTo>
                      <a:lnTo>
                        <a:pt x="13" y="955"/>
                      </a:lnTo>
                      <a:lnTo>
                        <a:pt x="23" y="900"/>
                      </a:lnTo>
                      <a:lnTo>
                        <a:pt x="35" y="845"/>
                      </a:lnTo>
                      <a:lnTo>
                        <a:pt x="50" y="791"/>
                      </a:lnTo>
                      <a:lnTo>
                        <a:pt x="68" y="739"/>
                      </a:lnTo>
                      <a:lnTo>
                        <a:pt x="89" y="688"/>
                      </a:lnTo>
                      <a:lnTo>
                        <a:pt x="111" y="638"/>
                      </a:lnTo>
                      <a:lnTo>
                        <a:pt x="135" y="590"/>
                      </a:lnTo>
                      <a:lnTo>
                        <a:pt x="163" y="543"/>
                      </a:lnTo>
                      <a:lnTo>
                        <a:pt x="193" y="496"/>
                      </a:lnTo>
                      <a:lnTo>
                        <a:pt x="225" y="453"/>
                      </a:lnTo>
                      <a:lnTo>
                        <a:pt x="257" y="410"/>
                      </a:lnTo>
                      <a:lnTo>
                        <a:pt x="293" y="369"/>
                      </a:lnTo>
                      <a:lnTo>
                        <a:pt x="330" y="331"/>
                      </a:lnTo>
                      <a:lnTo>
                        <a:pt x="370" y="293"/>
                      </a:lnTo>
                      <a:lnTo>
                        <a:pt x="410" y="258"/>
                      </a:lnTo>
                      <a:lnTo>
                        <a:pt x="452" y="224"/>
                      </a:lnTo>
                      <a:lnTo>
                        <a:pt x="497" y="192"/>
                      </a:lnTo>
                      <a:lnTo>
                        <a:pt x="543" y="163"/>
                      </a:lnTo>
                      <a:lnTo>
                        <a:pt x="589" y="136"/>
                      </a:lnTo>
                      <a:lnTo>
                        <a:pt x="639" y="111"/>
                      </a:lnTo>
                      <a:lnTo>
                        <a:pt x="688" y="89"/>
                      </a:lnTo>
                      <a:lnTo>
                        <a:pt x="739" y="69"/>
                      </a:lnTo>
                      <a:lnTo>
                        <a:pt x="792" y="51"/>
                      </a:lnTo>
                      <a:lnTo>
                        <a:pt x="844" y="36"/>
                      </a:lnTo>
                      <a:lnTo>
                        <a:pt x="899" y="23"/>
                      </a:lnTo>
                      <a:lnTo>
                        <a:pt x="956" y="12"/>
                      </a:lnTo>
                      <a:lnTo>
                        <a:pt x="1012" y="5"/>
                      </a:lnTo>
                      <a:lnTo>
                        <a:pt x="1068" y="1"/>
                      </a:lnTo>
                      <a:lnTo>
                        <a:pt x="1126" y="0"/>
                      </a:lnTo>
                      <a:lnTo>
                        <a:pt x="1126" y="0"/>
                      </a:lnTo>
                      <a:lnTo>
                        <a:pt x="1185" y="1"/>
                      </a:lnTo>
                      <a:lnTo>
                        <a:pt x="1241" y="5"/>
                      </a:lnTo>
                      <a:lnTo>
                        <a:pt x="1297" y="12"/>
                      </a:lnTo>
                      <a:lnTo>
                        <a:pt x="1353" y="23"/>
                      </a:lnTo>
                      <a:lnTo>
                        <a:pt x="1407" y="36"/>
                      </a:lnTo>
                      <a:lnTo>
                        <a:pt x="1460" y="51"/>
                      </a:lnTo>
                      <a:lnTo>
                        <a:pt x="1514" y="69"/>
                      </a:lnTo>
                      <a:lnTo>
                        <a:pt x="1564" y="89"/>
                      </a:lnTo>
                      <a:lnTo>
                        <a:pt x="1614" y="111"/>
                      </a:lnTo>
                      <a:lnTo>
                        <a:pt x="1663" y="136"/>
                      </a:lnTo>
                      <a:lnTo>
                        <a:pt x="1710" y="163"/>
                      </a:lnTo>
                      <a:lnTo>
                        <a:pt x="1755" y="192"/>
                      </a:lnTo>
                      <a:lnTo>
                        <a:pt x="1799" y="224"/>
                      </a:lnTo>
                      <a:lnTo>
                        <a:pt x="1843" y="258"/>
                      </a:lnTo>
                      <a:lnTo>
                        <a:pt x="1883" y="293"/>
                      </a:lnTo>
                      <a:lnTo>
                        <a:pt x="1922" y="331"/>
                      </a:lnTo>
                      <a:lnTo>
                        <a:pt x="1959" y="369"/>
                      </a:lnTo>
                      <a:lnTo>
                        <a:pt x="1995" y="410"/>
                      </a:lnTo>
                      <a:lnTo>
                        <a:pt x="2028" y="453"/>
                      </a:lnTo>
                      <a:lnTo>
                        <a:pt x="2060" y="496"/>
                      </a:lnTo>
                      <a:lnTo>
                        <a:pt x="2090" y="543"/>
                      </a:lnTo>
                      <a:lnTo>
                        <a:pt x="2116" y="590"/>
                      </a:lnTo>
                      <a:lnTo>
                        <a:pt x="2142" y="638"/>
                      </a:lnTo>
                      <a:lnTo>
                        <a:pt x="2164" y="688"/>
                      </a:lnTo>
                      <a:lnTo>
                        <a:pt x="2184" y="739"/>
                      </a:lnTo>
                      <a:lnTo>
                        <a:pt x="2202" y="791"/>
                      </a:lnTo>
                      <a:lnTo>
                        <a:pt x="2217" y="845"/>
                      </a:lnTo>
                      <a:lnTo>
                        <a:pt x="2230" y="900"/>
                      </a:lnTo>
                      <a:lnTo>
                        <a:pt x="2239" y="955"/>
                      </a:lnTo>
                      <a:lnTo>
                        <a:pt x="2246" y="1011"/>
                      </a:lnTo>
                      <a:lnTo>
                        <a:pt x="2252" y="1068"/>
                      </a:lnTo>
                      <a:lnTo>
                        <a:pt x="2253" y="1126"/>
                      </a:lnTo>
                      <a:lnTo>
                        <a:pt x="2253" y="1126"/>
                      </a:lnTo>
                      <a:lnTo>
                        <a:pt x="2252" y="1177"/>
                      </a:lnTo>
                      <a:lnTo>
                        <a:pt x="2249" y="1226"/>
                      </a:lnTo>
                      <a:lnTo>
                        <a:pt x="2243" y="1275"/>
                      </a:lnTo>
                      <a:lnTo>
                        <a:pt x="2235" y="1325"/>
                      </a:lnTo>
                      <a:lnTo>
                        <a:pt x="2225" y="1373"/>
                      </a:lnTo>
                      <a:lnTo>
                        <a:pt x="2214" y="1419"/>
                      </a:lnTo>
                      <a:lnTo>
                        <a:pt x="2201" y="1466"/>
                      </a:lnTo>
                      <a:lnTo>
                        <a:pt x="2186" y="1511"/>
                      </a:lnTo>
                      <a:lnTo>
                        <a:pt x="2169" y="1555"/>
                      </a:lnTo>
                      <a:lnTo>
                        <a:pt x="2150" y="1599"/>
                      </a:lnTo>
                      <a:lnTo>
                        <a:pt x="2129" y="1642"/>
                      </a:lnTo>
                      <a:lnTo>
                        <a:pt x="2106" y="1684"/>
                      </a:lnTo>
                      <a:lnTo>
                        <a:pt x="2083" y="1724"/>
                      </a:lnTo>
                      <a:lnTo>
                        <a:pt x="2057" y="1764"/>
                      </a:lnTo>
                      <a:lnTo>
                        <a:pt x="2029" y="1802"/>
                      </a:lnTo>
                      <a:lnTo>
                        <a:pt x="2001" y="1839"/>
                      </a:lnTo>
                      <a:lnTo>
                        <a:pt x="1969" y="1875"/>
                      </a:lnTo>
                      <a:lnTo>
                        <a:pt x="1937" y="1910"/>
                      </a:lnTo>
                      <a:lnTo>
                        <a:pt x="1903" y="1943"/>
                      </a:lnTo>
                      <a:lnTo>
                        <a:pt x="1869" y="1975"/>
                      </a:lnTo>
                      <a:lnTo>
                        <a:pt x="1833" y="2005"/>
                      </a:lnTo>
                      <a:lnTo>
                        <a:pt x="1795" y="2034"/>
                      </a:lnTo>
                      <a:lnTo>
                        <a:pt x="1756" y="2061"/>
                      </a:lnTo>
                      <a:lnTo>
                        <a:pt x="1717" y="2086"/>
                      </a:lnTo>
                      <a:lnTo>
                        <a:pt x="1674" y="2111"/>
                      </a:lnTo>
                      <a:lnTo>
                        <a:pt x="1632" y="2133"/>
                      </a:lnTo>
                      <a:lnTo>
                        <a:pt x="1589" y="2153"/>
                      </a:lnTo>
                      <a:lnTo>
                        <a:pt x="1544" y="2172"/>
                      </a:lnTo>
                      <a:lnTo>
                        <a:pt x="1499" y="2189"/>
                      </a:lnTo>
                      <a:lnTo>
                        <a:pt x="1451" y="2204"/>
                      </a:lnTo>
                      <a:lnTo>
                        <a:pt x="1404" y="2216"/>
                      </a:lnTo>
                      <a:lnTo>
                        <a:pt x="1355" y="2227"/>
                      </a:lnTo>
                      <a:lnTo>
                        <a:pt x="1126" y="2645"/>
                      </a:lnTo>
                      <a:close/>
                      <a:moveTo>
                        <a:pt x="1126" y="236"/>
                      </a:moveTo>
                      <a:lnTo>
                        <a:pt x="1126" y="236"/>
                      </a:lnTo>
                      <a:lnTo>
                        <a:pt x="1080" y="236"/>
                      </a:lnTo>
                      <a:lnTo>
                        <a:pt x="1035" y="240"/>
                      </a:lnTo>
                      <a:lnTo>
                        <a:pt x="991" y="245"/>
                      </a:lnTo>
                      <a:lnTo>
                        <a:pt x="947" y="254"/>
                      </a:lnTo>
                      <a:lnTo>
                        <a:pt x="903" y="263"/>
                      </a:lnTo>
                      <a:lnTo>
                        <a:pt x="862" y="276"/>
                      </a:lnTo>
                      <a:lnTo>
                        <a:pt x="820" y="289"/>
                      </a:lnTo>
                      <a:lnTo>
                        <a:pt x="780" y="306"/>
                      </a:lnTo>
                      <a:lnTo>
                        <a:pt x="740" y="324"/>
                      </a:lnTo>
                      <a:lnTo>
                        <a:pt x="702" y="343"/>
                      </a:lnTo>
                      <a:lnTo>
                        <a:pt x="665" y="365"/>
                      </a:lnTo>
                      <a:lnTo>
                        <a:pt x="629" y="388"/>
                      </a:lnTo>
                      <a:lnTo>
                        <a:pt x="593" y="413"/>
                      </a:lnTo>
                      <a:lnTo>
                        <a:pt x="561" y="439"/>
                      </a:lnTo>
                      <a:lnTo>
                        <a:pt x="528" y="468"/>
                      </a:lnTo>
                      <a:lnTo>
                        <a:pt x="496" y="496"/>
                      </a:lnTo>
                      <a:lnTo>
                        <a:pt x="467" y="528"/>
                      </a:lnTo>
                      <a:lnTo>
                        <a:pt x="438" y="560"/>
                      </a:lnTo>
                      <a:lnTo>
                        <a:pt x="412" y="594"/>
                      </a:lnTo>
                      <a:lnTo>
                        <a:pt x="388" y="628"/>
                      </a:lnTo>
                      <a:lnTo>
                        <a:pt x="364" y="665"/>
                      </a:lnTo>
                      <a:lnTo>
                        <a:pt x="342" y="702"/>
                      </a:lnTo>
                      <a:lnTo>
                        <a:pt x="323" y="741"/>
                      </a:lnTo>
                      <a:lnTo>
                        <a:pt x="305" y="780"/>
                      </a:lnTo>
                      <a:lnTo>
                        <a:pt x="289" y="820"/>
                      </a:lnTo>
                      <a:lnTo>
                        <a:pt x="275" y="861"/>
                      </a:lnTo>
                      <a:lnTo>
                        <a:pt x="263" y="904"/>
                      </a:lnTo>
                      <a:lnTo>
                        <a:pt x="253" y="946"/>
                      </a:lnTo>
                      <a:lnTo>
                        <a:pt x="245" y="990"/>
                      </a:lnTo>
                      <a:lnTo>
                        <a:pt x="240" y="1035"/>
                      </a:lnTo>
                      <a:lnTo>
                        <a:pt x="237" y="1081"/>
                      </a:lnTo>
                      <a:lnTo>
                        <a:pt x="236" y="1126"/>
                      </a:lnTo>
                      <a:lnTo>
                        <a:pt x="236" y="1126"/>
                      </a:lnTo>
                      <a:lnTo>
                        <a:pt x="237" y="1167"/>
                      </a:lnTo>
                      <a:lnTo>
                        <a:pt x="240" y="1207"/>
                      </a:lnTo>
                      <a:lnTo>
                        <a:pt x="244" y="1247"/>
                      </a:lnTo>
                      <a:lnTo>
                        <a:pt x="251" y="1286"/>
                      </a:lnTo>
                      <a:lnTo>
                        <a:pt x="259" y="1325"/>
                      </a:lnTo>
                      <a:lnTo>
                        <a:pt x="268" y="1363"/>
                      </a:lnTo>
                      <a:lnTo>
                        <a:pt x="279" y="1402"/>
                      </a:lnTo>
                      <a:lnTo>
                        <a:pt x="293" y="1439"/>
                      </a:lnTo>
                      <a:lnTo>
                        <a:pt x="308" y="1474"/>
                      </a:lnTo>
                      <a:lnTo>
                        <a:pt x="323" y="1510"/>
                      </a:lnTo>
                      <a:lnTo>
                        <a:pt x="341" y="1544"/>
                      </a:lnTo>
                      <a:lnTo>
                        <a:pt x="360" y="1579"/>
                      </a:lnTo>
                      <a:lnTo>
                        <a:pt x="382" y="1611"/>
                      </a:lnTo>
                      <a:lnTo>
                        <a:pt x="404" y="1643"/>
                      </a:lnTo>
                      <a:lnTo>
                        <a:pt x="428" y="1674"/>
                      </a:lnTo>
                      <a:lnTo>
                        <a:pt x="452" y="1705"/>
                      </a:lnTo>
                      <a:lnTo>
                        <a:pt x="478" y="1733"/>
                      </a:lnTo>
                      <a:lnTo>
                        <a:pt x="504" y="1761"/>
                      </a:lnTo>
                      <a:lnTo>
                        <a:pt x="533" y="1788"/>
                      </a:lnTo>
                      <a:lnTo>
                        <a:pt x="563" y="1813"/>
                      </a:lnTo>
                      <a:lnTo>
                        <a:pt x="593" y="1838"/>
                      </a:lnTo>
                      <a:lnTo>
                        <a:pt x="625" y="1860"/>
                      </a:lnTo>
                      <a:lnTo>
                        <a:pt x="658" y="1882"/>
                      </a:lnTo>
                      <a:lnTo>
                        <a:pt x="691" y="1902"/>
                      </a:lnTo>
                      <a:lnTo>
                        <a:pt x="726" y="1920"/>
                      </a:lnTo>
                      <a:lnTo>
                        <a:pt x="762" y="1938"/>
                      </a:lnTo>
                      <a:lnTo>
                        <a:pt x="798" y="1953"/>
                      </a:lnTo>
                      <a:lnTo>
                        <a:pt x="835" y="1967"/>
                      </a:lnTo>
                      <a:lnTo>
                        <a:pt x="873" y="1979"/>
                      </a:lnTo>
                      <a:lnTo>
                        <a:pt x="912" y="1990"/>
                      </a:lnTo>
                      <a:lnTo>
                        <a:pt x="951" y="1998"/>
                      </a:lnTo>
                      <a:lnTo>
                        <a:pt x="991" y="2005"/>
                      </a:lnTo>
                      <a:lnTo>
                        <a:pt x="1049" y="2015"/>
                      </a:lnTo>
                      <a:lnTo>
                        <a:pt x="1126" y="2156"/>
                      </a:lnTo>
                      <a:lnTo>
                        <a:pt x="1204" y="2015"/>
                      </a:lnTo>
                      <a:lnTo>
                        <a:pt x="1261" y="2005"/>
                      </a:lnTo>
                      <a:lnTo>
                        <a:pt x="1261" y="2005"/>
                      </a:lnTo>
                      <a:lnTo>
                        <a:pt x="1301" y="1998"/>
                      </a:lnTo>
                      <a:lnTo>
                        <a:pt x="1341" y="1990"/>
                      </a:lnTo>
                      <a:lnTo>
                        <a:pt x="1379" y="1979"/>
                      </a:lnTo>
                      <a:lnTo>
                        <a:pt x="1418" y="1967"/>
                      </a:lnTo>
                      <a:lnTo>
                        <a:pt x="1455" y="1953"/>
                      </a:lnTo>
                      <a:lnTo>
                        <a:pt x="1490" y="1938"/>
                      </a:lnTo>
                      <a:lnTo>
                        <a:pt x="1526" y="1920"/>
                      </a:lnTo>
                      <a:lnTo>
                        <a:pt x="1560" y="1902"/>
                      </a:lnTo>
                      <a:lnTo>
                        <a:pt x="1595" y="1882"/>
                      </a:lnTo>
                      <a:lnTo>
                        <a:pt x="1628" y="1860"/>
                      </a:lnTo>
                      <a:lnTo>
                        <a:pt x="1659" y="1838"/>
                      </a:lnTo>
                      <a:lnTo>
                        <a:pt x="1689" y="1813"/>
                      </a:lnTo>
                      <a:lnTo>
                        <a:pt x="1719" y="1788"/>
                      </a:lnTo>
                      <a:lnTo>
                        <a:pt x="1747" y="1761"/>
                      </a:lnTo>
                      <a:lnTo>
                        <a:pt x="1774" y="1733"/>
                      </a:lnTo>
                      <a:lnTo>
                        <a:pt x="1800" y="1705"/>
                      </a:lnTo>
                      <a:lnTo>
                        <a:pt x="1825" y="1674"/>
                      </a:lnTo>
                      <a:lnTo>
                        <a:pt x="1848" y="1643"/>
                      </a:lnTo>
                      <a:lnTo>
                        <a:pt x="1870" y="1611"/>
                      </a:lnTo>
                      <a:lnTo>
                        <a:pt x="1891" y="1579"/>
                      </a:lnTo>
                      <a:lnTo>
                        <a:pt x="1910" y="1544"/>
                      </a:lnTo>
                      <a:lnTo>
                        <a:pt x="1928" y="1510"/>
                      </a:lnTo>
                      <a:lnTo>
                        <a:pt x="1944" y="1474"/>
                      </a:lnTo>
                      <a:lnTo>
                        <a:pt x="1959" y="1439"/>
                      </a:lnTo>
                      <a:lnTo>
                        <a:pt x="1973" y="1402"/>
                      </a:lnTo>
                      <a:lnTo>
                        <a:pt x="1984" y="1363"/>
                      </a:lnTo>
                      <a:lnTo>
                        <a:pt x="1994" y="1325"/>
                      </a:lnTo>
                      <a:lnTo>
                        <a:pt x="2002" y="1286"/>
                      </a:lnTo>
                      <a:lnTo>
                        <a:pt x="2009" y="1247"/>
                      </a:lnTo>
                      <a:lnTo>
                        <a:pt x="2013" y="1207"/>
                      </a:lnTo>
                      <a:lnTo>
                        <a:pt x="2016" y="1167"/>
                      </a:lnTo>
                      <a:lnTo>
                        <a:pt x="2017" y="1126"/>
                      </a:lnTo>
                      <a:lnTo>
                        <a:pt x="2017" y="1126"/>
                      </a:lnTo>
                      <a:lnTo>
                        <a:pt x="2016" y="1081"/>
                      </a:lnTo>
                      <a:lnTo>
                        <a:pt x="2013" y="1035"/>
                      </a:lnTo>
                      <a:lnTo>
                        <a:pt x="2006" y="990"/>
                      </a:lnTo>
                      <a:lnTo>
                        <a:pt x="1999" y="946"/>
                      </a:lnTo>
                      <a:lnTo>
                        <a:pt x="1988" y="904"/>
                      </a:lnTo>
                      <a:lnTo>
                        <a:pt x="1977" y="861"/>
                      </a:lnTo>
                      <a:lnTo>
                        <a:pt x="1964" y="820"/>
                      </a:lnTo>
                      <a:lnTo>
                        <a:pt x="1947" y="780"/>
                      </a:lnTo>
                      <a:lnTo>
                        <a:pt x="1929" y="741"/>
                      </a:lnTo>
                      <a:lnTo>
                        <a:pt x="1909" y="702"/>
                      </a:lnTo>
                      <a:lnTo>
                        <a:pt x="1888" y="665"/>
                      </a:lnTo>
                      <a:lnTo>
                        <a:pt x="1865" y="628"/>
                      </a:lnTo>
                      <a:lnTo>
                        <a:pt x="1840" y="594"/>
                      </a:lnTo>
                      <a:lnTo>
                        <a:pt x="1813" y="560"/>
                      </a:lnTo>
                      <a:lnTo>
                        <a:pt x="1785" y="528"/>
                      </a:lnTo>
                      <a:lnTo>
                        <a:pt x="1756" y="496"/>
                      </a:lnTo>
                      <a:lnTo>
                        <a:pt x="1725" y="468"/>
                      </a:lnTo>
                      <a:lnTo>
                        <a:pt x="1692" y="439"/>
                      </a:lnTo>
                      <a:lnTo>
                        <a:pt x="1659" y="413"/>
                      </a:lnTo>
                      <a:lnTo>
                        <a:pt x="1623" y="388"/>
                      </a:lnTo>
                      <a:lnTo>
                        <a:pt x="1588" y="365"/>
                      </a:lnTo>
                      <a:lnTo>
                        <a:pt x="1551" y="343"/>
                      </a:lnTo>
                      <a:lnTo>
                        <a:pt x="1512" y="324"/>
                      </a:lnTo>
                      <a:lnTo>
                        <a:pt x="1473" y="306"/>
                      </a:lnTo>
                      <a:lnTo>
                        <a:pt x="1433" y="289"/>
                      </a:lnTo>
                      <a:lnTo>
                        <a:pt x="1390" y="276"/>
                      </a:lnTo>
                      <a:lnTo>
                        <a:pt x="1349" y="263"/>
                      </a:lnTo>
                      <a:lnTo>
                        <a:pt x="1305" y="254"/>
                      </a:lnTo>
                      <a:lnTo>
                        <a:pt x="1261" y="245"/>
                      </a:lnTo>
                      <a:lnTo>
                        <a:pt x="1217" y="240"/>
                      </a:lnTo>
                      <a:lnTo>
                        <a:pt x="1172" y="236"/>
                      </a:lnTo>
                      <a:lnTo>
                        <a:pt x="1126" y="236"/>
                      </a:lnTo>
                      <a:lnTo>
                        <a:pt x="1126" y="2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2CE86">
                        <a:alpha val="91000"/>
                      </a:srgbClr>
                    </a:gs>
                    <a:gs pos="0">
                      <a:srgbClr val="057CDE">
                        <a:alpha val="85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5400" spc="3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28" name="Freeform 8"/>
                <p:cNvSpPr/>
                <p:nvPr/>
              </p:nvSpPr>
              <p:spPr bwMode="auto">
                <a:xfrm>
                  <a:off x="-1526319" y="178707"/>
                  <a:ext cx="2284413" cy="2284413"/>
                </a:xfrm>
                <a:custGeom>
                  <a:avLst/>
                  <a:gdLst>
                    <a:gd name="T0" fmla="*/ 1437 w 1439"/>
                    <a:gd name="T1" fmla="*/ 756 h 1439"/>
                    <a:gd name="T2" fmla="*/ 1424 w 1439"/>
                    <a:gd name="T3" fmla="*/ 864 h 1439"/>
                    <a:gd name="T4" fmla="*/ 1395 w 1439"/>
                    <a:gd name="T5" fmla="*/ 967 h 1439"/>
                    <a:gd name="T6" fmla="*/ 1352 w 1439"/>
                    <a:gd name="T7" fmla="*/ 1062 h 1439"/>
                    <a:gd name="T8" fmla="*/ 1296 w 1439"/>
                    <a:gd name="T9" fmla="*/ 1150 h 1439"/>
                    <a:gd name="T10" fmla="*/ 1228 w 1439"/>
                    <a:gd name="T11" fmla="*/ 1228 h 1439"/>
                    <a:gd name="T12" fmla="*/ 1149 w 1439"/>
                    <a:gd name="T13" fmla="*/ 1296 h 1439"/>
                    <a:gd name="T14" fmla="*/ 1063 w 1439"/>
                    <a:gd name="T15" fmla="*/ 1353 h 1439"/>
                    <a:gd name="T16" fmla="*/ 967 w 1439"/>
                    <a:gd name="T17" fmla="*/ 1395 h 1439"/>
                    <a:gd name="T18" fmla="*/ 864 w 1439"/>
                    <a:gd name="T19" fmla="*/ 1424 h 1439"/>
                    <a:gd name="T20" fmla="*/ 757 w 1439"/>
                    <a:gd name="T21" fmla="*/ 1438 h 1439"/>
                    <a:gd name="T22" fmla="*/ 683 w 1439"/>
                    <a:gd name="T23" fmla="*/ 1438 h 1439"/>
                    <a:gd name="T24" fmla="*/ 575 w 1439"/>
                    <a:gd name="T25" fmla="*/ 1424 h 1439"/>
                    <a:gd name="T26" fmla="*/ 472 w 1439"/>
                    <a:gd name="T27" fmla="*/ 1395 h 1439"/>
                    <a:gd name="T28" fmla="*/ 377 w 1439"/>
                    <a:gd name="T29" fmla="*/ 1353 h 1439"/>
                    <a:gd name="T30" fmla="*/ 290 w 1439"/>
                    <a:gd name="T31" fmla="*/ 1296 h 1439"/>
                    <a:gd name="T32" fmla="*/ 211 w 1439"/>
                    <a:gd name="T33" fmla="*/ 1228 h 1439"/>
                    <a:gd name="T34" fmla="*/ 143 w 1439"/>
                    <a:gd name="T35" fmla="*/ 1150 h 1439"/>
                    <a:gd name="T36" fmla="*/ 87 w 1439"/>
                    <a:gd name="T37" fmla="*/ 1062 h 1439"/>
                    <a:gd name="T38" fmla="*/ 44 w 1439"/>
                    <a:gd name="T39" fmla="*/ 967 h 1439"/>
                    <a:gd name="T40" fmla="*/ 15 w 1439"/>
                    <a:gd name="T41" fmla="*/ 864 h 1439"/>
                    <a:gd name="T42" fmla="*/ 2 w 1439"/>
                    <a:gd name="T43" fmla="*/ 756 h 1439"/>
                    <a:gd name="T44" fmla="*/ 2 w 1439"/>
                    <a:gd name="T45" fmla="*/ 682 h 1439"/>
                    <a:gd name="T46" fmla="*/ 15 w 1439"/>
                    <a:gd name="T47" fmla="*/ 575 h 1439"/>
                    <a:gd name="T48" fmla="*/ 44 w 1439"/>
                    <a:gd name="T49" fmla="*/ 472 h 1439"/>
                    <a:gd name="T50" fmla="*/ 87 w 1439"/>
                    <a:gd name="T51" fmla="*/ 376 h 1439"/>
                    <a:gd name="T52" fmla="*/ 143 w 1439"/>
                    <a:gd name="T53" fmla="*/ 290 h 1439"/>
                    <a:gd name="T54" fmla="*/ 211 w 1439"/>
                    <a:gd name="T55" fmla="*/ 210 h 1439"/>
                    <a:gd name="T56" fmla="*/ 290 w 1439"/>
                    <a:gd name="T57" fmla="*/ 143 h 1439"/>
                    <a:gd name="T58" fmla="*/ 377 w 1439"/>
                    <a:gd name="T59" fmla="*/ 87 h 1439"/>
                    <a:gd name="T60" fmla="*/ 472 w 1439"/>
                    <a:gd name="T61" fmla="*/ 44 h 1439"/>
                    <a:gd name="T62" fmla="*/ 575 w 1439"/>
                    <a:gd name="T63" fmla="*/ 14 h 1439"/>
                    <a:gd name="T64" fmla="*/ 683 w 1439"/>
                    <a:gd name="T65" fmla="*/ 0 h 1439"/>
                    <a:gd name="T66" fmla="*/ 757 w 1439"/>
                    <a:gd name="T67" fmla="*/ 0 h 1439"/>
                    <a:gd name="T68" fmla="*/ 864 w 1439"/>
                    <a:gd name="T69" fmla="*/ 14 h 1439"/>
                    <a:gd name="T70" fmla="*/ 967 w 1439"/>
                    <a:gd name="T71" fmla="*/ 44 h 1439"/>
                    <a:gd name="T72" fmla="*/ 1063 w 1439"/>
                    <a:gd name="T73" fmla="*/ 87 h 1439"/>
                    <a:gd name="T74" fmla="*/ 1149 w 1439"/>
                    <a:gd name="T75" fmla="*/ 143 h 1439"/>
                    <a:gd name="T76" fmla="*/ 1228 w 1439"/>
                    <a:gd name="T77" fmla="*/ 210 h 1439"/>
                    <a:gd name="T78" fmla="*/ 1296 w 1439"/>
                    <a:gd name="T79" fmla="*/ 290 h 1439"/>
                    <a:gd name="T80" fmla="*/ 1352 w 1439"/>
                    <a:gd name="T81" fmla="*/ 376 h 1439"/>
                    <a:gd name="T82" fmla="*/ 1395 w 1439"/>
                    <a:gd name="T83" fmla="*/ 472 h 1439"/>
                    <a:gd name="T84" fmla="*/ 1424 w 1439"/>
                    <a:gd name="T85" fmla="*/ 575 h 1439"/>
                    <a:gd name="T86" fmla="*/ 1437 w 1439"/>
                    <a:gd name="T87" fmla="*/ 682 h 1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39" h="1439">
                      <a:moveTo>
                        <a:pt x="1439" y="719"/>
                      </a:moveTo>
                      <a:lnTo>
                        <a:pt x="1439" y="719"/>
                      </a:lnTo>
                      <a:lnTo>
                        <a:pt x="1437" y="756"/>
                      </a:lnTo>
                      <a:lnTo>
                        <a:pt x="1435" y="793"/>
                      </a:lnTo>
                      <a:lnTo>
                        <a:pt x="1431" y="829"/>
                      </a:lnTo>
                      <a:lnTo>
                        <a:pt x="1424" y="864"/>
                      </a:lnTo>
                      <a:lnTo>
                        <a:pt x="1417" y="899"/>
                      </a:lnTo>
                      <a:lnTo>
                        <a:pt x="1407" y="933"/>
                      </a:lnTo>
                      <a:lnTo>
                        <a:pt x="1395" y="967"/>
                      </a:lnTo>
                      <a:lnTo>
                        <a:pt x="1383" y="1000"/>
                      </a:lnTo>
                      <a:lnTo>
                        <a:pt x="1368" y="1032"/>
                      </a:lnTo>
                      <a:lnTo>
                        <a:pt x="1352" y="1062"/>
                      </a:lnTo>
                      <a:lnTo>
                        <a:pt x="1335" y="1092"/>
                      </a:lnTo>
                      <a:lnTo>
                        <a:pt x="1317" y="1122"/>
                      </a:lnTo>
                      <a:lnTo>
                        <a:pt x="1296" y="1150"/>
                      </a:lnTo>
                      <a:lnTo>
                        <a:pt x="1274" y="1177"/>
                      </a:lnTo>
                      <a:lnTo>
                        <a:pt x="1252" y="1203"/>
                      </a:lnTo>
                      <a:lnTo>
                        <a:pt x="1228" y="1228"/>
                      </a:lnTo>
                      <a:lnTo>
                        <a:pt x="1203" y="1253"/>
                      </a:lnTo>
                      <a:lnTo>
                        <a:pt x="1177" y="1274"/>
                      </a:lnTo>
                      <a:lnTo>
                        <a:pt x="1149" y="1296"/>
                      </a:lnTo>
                      <a:lnTo>
                        <a:pt x="1122" y="1316"/>
                      </a:lnTo>
                      <a:lnTo>
                        <a:pt x="1093" y="1335"/>
                      </a:lnTo>
                      <a:lnTo>
                        <a:pt x="1063" y="1353"/>
                      </a:lnTo>
                      <a:lnTo>
                        <a:pt x="1032" y="1368"/>
                      </a:lnTo>
                      <a:lnTo>
                        <a:pt x="1000" y="1383"/>
                      </a:lnTo>
                      <a:lnTo>
                        <a:pt x="967" y="1395"/>
                      </a:lnTo>
                      <a:lnTo>
                        <a:pt x="934" y="1406"/>
                      </a:lnTo>
                      <a:lnTo>
                        <a:pt x="900" y="1416"/>
                      </a:lnTo>
                      <a:lnTo>
                        <a:pt x="864" y="1424"/>
                      </a:lnTo>
                      <a:lnTo>
                        <a:pt x="829" y="1431"/>
                      </a:lnTo>
                      <a:lnTo>
                        <a:pt x="793" y="1435"/>
                      </a:lnTo>
                      <a:lnTo>
                        <a:pt x="757" y="1438"/>
                      </a:lnTo>
                      <a:lnTo>
                        <a:pt x="720" y="1439"/>
                      </a:lnTo>
                      <a:lnTo>
                        <a:pt x="720" y="1439"/>
                      </a:lnTo>
                      <a:lnTo>
                        <a:pt x="683" y="1438"/>
                      </a:lnTo>
                      <a:lnTo>
                        <a:pt x="646" y="1435"/>
                      </a:lnTo>
                      <a:lnTo>
                        <a:pt x="610" y="1431"/>
                      </a:lnTo>
                      <a:lnTo>
                        <a:pt x="575" y="1424"/>
                      </a:lnTo>
                      <a:lnTo>
                        <a:pt x="539" y="1416"/>
                      </a:lnTo>
                      <a:lnTo>
                        <a:pt x="506" y="1406"/>
                      </a:lnTo>
                      <a:lnTo>
                        <a:pt x="472" y="1395"/>
                      </a:lnTo>
                      <a:lnTo>
                        <a:pt x="439" y="1383"/>
                      </a:lnTo>
                      <a:lnTo>
                        <a:pt x="408" y="1368"/>
                      </a:lnTo>
                      <a:lnTo>
                        <a:pt x="377" y="1353"/>
                      </a:lnTo>
                      <a:lnTo>
                        <a:pt x="347" y="1335"/>
                      </a:lnTo>
                      <a:lnTo>
                        <a:pt x="317" y="1316"/>
                      </a:lnTo>
                      <a:lnTo>
                        <a:pt x="290" y="1296"/>
                      </a:lnTo>
                      <a:lnTo>
                        <a:pt x="262" y="1274"/>
                      </a:lnTo>
                      <a:lnTo>
                        <a:pt x="236" y="1253"/>
                      </a:lnTo>
                      <a:lnTo>
                        <a:pt x="211" y="1228"/>
                      </a:lnTo>
                      <a:lnTo>
                        <a:pt x="187" y="1203"/>
                      </a:lnTo>
                      <a:lnTo>
                        <a:pt x="165" y="1177"/>
                      </a:lnTo>
                      <a:lnTo>
                        <a:pt x="143" y="1150"/>
                      </a:lnTo>
                      <a:lnTo>
                        <a:pt x="124" y="1122"/>
                      </a:lnTo>
                      <a:lnTo>
                        <a:pt x="104" y="1092"/>
                      </a:lnTo>
                      <a:lnTo>
                        <a:pt x="87" y="1062"/>
                      </a:lnTo>
                      <a:lnTo>
                        <a:pt x="72" y="1032"/>
                      </a:lnTo>
                      <a:lnTo>
                        <a:pt x="56" y="1000"/>
                      </a:lnTo>
                      <a:lnTo>
                        <a:pt x="44" y="967"/>
                      </a:lnTo>
                      <a:lnTo>
                        <a:pt x="33" y="933"/>
                      </a:lnTo>
                      <a:lnTo>
                        <a:pt x="22" y="899"/>
                      </a:lnTo>
                      <a:lnTo>
                        <a:pt x="15" y="864"/>
                      </a:lnTo>
                      <a:lnTo>
                        <a:pt x="8" y="829"/>
                      </a:lnTo>
                      <a:lnTo>
                        <a:pt x="4" y="793"/>
                      </a:lnTo>
                      <a:lnTo>
                        <a:pt x="2" y="756"/>
                      </a:lnTo>
                      <a:lnTo>
                        <a:pt x="0" y="719"/>
                      </a:lnTo>
                      <a:lnTo>
                        <a:pt x="0" y="719"/>
                      </a:lnTo>
                      <a:lnTo>
                        <a:pt x="2" y="682"/>
                      </a:lnTo>
                      <a:lnTo>
                        <a:pt x="4" y="646"/>
                      </a:lnTo>
                      <a:lnTo>
                        <a:pt x="8" y="609"/>
                      </a:lnTo>
                      <a:lnTo>
                        <a:pt x="15" y="575"/>
                      </a:lnTo>
                      <a:lnTo>
                        <a:pt x="22" y="539"/>
                      </a:lnTo>
                      <a:lnTo>
                        <a:pt x="33" y="505"/>
                      </a:lnTo>
                      <a:lnTo>
                        <a:pt x="44" y="472"/>
                      </a:lnTo>
                      <a:lnTo>
                        <a:pt x="56" y="439"/>
                      </a:lnTo>
                      <a:lnTo>
                        <a:pt x="72" y="408"/>
                      </a:lnTo>
                      <a:lnTo>
                        <a:pt x="87" y="376"/>
                      </a:lnTo>
                      <a:lnTo>
                        <a:pt x="104" y="346"/>
                      </a:lnTo>
                      <a:lnTo>
                        <a:pt x="124" y="317"/>
                      </a:lnTo>
                      <a:lnTo>
                        <a:pt x="143" y="290"/>
                      </a:lnTo>
                      <a:lnTo>
                        <a:pt x="165" y="262"/>
                      </a:lnTo>
                      <a:lnTo>
                        <a:pt x="187" y="236"/>
                      </a:lnTo>
                      <a:lnTo>
                        <a:pt x="211" y="210"/>
                      </a:lnTo>
                      <a:lnTo>
                        <a:pt x="236" y="187"/>
                      </a:lnTo>
                      <a:lnTo>
                        <a:pt x="262" y="165"/>
                      </a:lnTo>
                      <a:lnTo>
                        <a:pt x="290" y="143"/>
                      </a:lnTo>
                      <a:lnTo>
                        <a:pt x="317" y="123"/>
                      </a:lnTo>
                      <a:lnTo>
                        <a:pt x="347" y="105"/>
                      </a:lnTo>
                      <a:lnTo>
                        <a:pt x="377" y="87"/>
                      </a:lnTo>
                      <a:lnTo>
                        <a:pt x="408" y="72"/>
                      </a:lnTo>
                      <a:lnTo>
                        <a:pt x="439" y="57"/>
                      </a:lnTo>
                      <a:lnTo>
                        <a:pt x="472" y="44"/>
                      </a:lnTo>
                      <a:lnTo>
                        <a:pt x="506" y="32"/>
                      </a:lnTo>
                      <a:lnTo>
                        <a:pt x="539" y="22"/>
                      </a:lnTo>
                      <a:lnTo>
                        <a:pt x="575" y="14"/>
                      </a:lnTo>
                      <a:lnTo>
                        <a:pt x="610" y="9"/>
                      </a:lnTo>
                      <a:lnTo>
                        <a:pt x="646" y="3"/>
                      </a:lnTo>
                      <a:lnTo>
                        <a:pt x="683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57" y="0"/>
                      </a:lnTo>
                      <a:lnTo>
                        <a:pt x="793" y="3"/>
                      </a:lnTo>
                      <a:lnTo>
                        <a:pt x="829" y="9"/>
                      </a:lnTo>
                      <a:lnTo>
                        <a:pt x="864" y="14"/>
                      </a:lnTo>
                      <a:lnTo>
                        <a:pt x="900" y="22"/>
                      </a:lnTo>
                      <a:lnTo>
                        <a:pt x="934" y="32"/>
                      </a:lnTo>
                      <a:lnTo>
                        <a:pt x="967" y="44"/>
                      </a:lnTo>
                      <a:lnTo>
                        <a:pt x="1000" y="57"/>
                      </a:lnTo>
                      <a:lnTo>
                        <a:pt x="1032" y="72"/>
                      </a:lnTo>
                      <a:lnTo>
                        <a:pt x="1063" y="87"/>
                      </a:lnTo>
                      <a:lnTo>
                        <a:pt x="1093" y="105"/>
                      </a:lnTo>
                      <a:lnTo>
                        <a:pt x="1122" y="123"/>
                      </a:lnTo>
                      <a:lnTo>
                        <a:pt x="1149" y="143"/>
                      </a:lnTo>
                      <a:lnTo>
                        <a:pt x="1177" y="165"/>
                      </a:lnTo>
                      <a:lnTo>
                        <a:pt x="1203" y="187"/>
                      </a:lnTo>
                      <a:lnTo>
                        <a:pt x="1228" y="210"/>
                      </a:lnTo>
                      <a:lnTo>
                        <a:pt x="1252" y="236"/>
                      </a:lnTo>
                      <a:lnTo>
                        <a:pt x="1274" y="262"/>
                      </a:lnTo>
                      <a:lnTo>
                        <a:pt x="1296" y="290"/>
                      </a:lnTo>
                      <a:lnTo>
                        <a:pt x="1317" y="317"/>
                      </a:lnTo>
                      <a:lnTo>
                        <a:pt x="1335" y="346"/>
                      </a:lnTo>
                      <a:lnTo>
                        <a:pt x="1352" y="376"/>
                      </a:lnTo>
                      <a:lnTo>
                        <a:pt x="1368" y="408"/>
                      </a:lnTo>
                      <a:lnTo>
                        <a:pt x="1383" y="439"/>
                      </a:lnTo>
                      <a:lnTo>
                        <a:pt x="1395" y="472"/>
                      </a:lnTo>
                      <a:lnTo>
                        <a:pt x="1407" y="505"/>
                      </a:lnTo>
                      <a:lnTo>
                        <a:pt x="1417" y="539"/>
                      </a:lnTo>
                      <a:lnTo>
                        <a:pt x="1424" y="575"/>
                      </a:lnTo>
                      <a:lnTo>
                        <a:pt x="1431" y="609"/>
                      </a:lnTo>
                      <a:lnTo>
                        <a:pt x="1435" y="646"/>
                      </a:lnTo>
                      <a:lnTo>
                        <a:pt x="1437" y="682"/>
                      </a:lnTo>
                      <a:lnTo>
                        <a:pt x="1439" y="719"/>
                      </a:lnTo>
                      <a:lnTo>
                        <a:pt x="1439" y="719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2CE86">
                        <a:alpha val="91000"/>
                      </a:srgbClr>
                    </a:gs>
                    <a:gs pos="0">
                      <a:srgbClr val="057CDE">
                        <a:alpha val="85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5400" spc="3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26" name="Freeform 84"/>
              <p:cNvSpPr>
                <a:spLocks noEditPoints="1"/>
              </p:cNvSpPr>
              <p:nvPr/>
            </p:nvSpPr>
            <p:spPr bwMode="auto">
              <a:xfrm>
                <a:off x="9305746" y="3781915"/>
                <a:ext cx="322263" cy="322263"/>
              </a:xfrm>
              <a:custGeom>
                <a:avLst/>
                <a:gdLst>
                  <a:gd name="T0" fmla="*/ 1017 w 1019"/>
                  <a:gd name="T1" fmla="*/ 375 h 1017"/>
                  <a:gd name="T2" fmla="*/ 1014 w 1019"/>
                  <a:gd name="T3" fmla="*/ 366 h 1017"/>
                  <a:gd name="T4" fmla="*/ 757 w 1019"/>
                  <a:gd name="T5" fmla="*/ 13 h 1017"/>
                  <a:gd name="T6" fmla="*/ 750 w 1019"/>
                  <a:gd name="T7" fmla="*/ 6 h 1017"/>
                  <a:gd name="T8" fmla="*/ 749 w 1019"/>
                  <a:gd name="T9" fmla="*/ 5 h 1017"/>
                  <a:gd name="T10" fmla="*/ 739 w 1019"/>
                  <a:gd name="T11" fmla="*/ 1 h 1017"/>
                  <a:gd name="T12" fmla="*/ 739 w 1019"/>
                  <a:gd name="T13" fmla="*/ 1 h 1017"/>
                  <a:gd name="T14" fmla="*/ 286 w 1019"/>
                  <a:gd name="T15" fmla="*/ 0 h 1017"/>
                  <a:gd name="T16" fmla="*/ 279 w 1019"/>
                  <a:gd name="T17" fmla="*/ 1 h 1017"/>
                  <a:gd name="T18" fmla="*/ 278 w 1019"/>
                  <a:gd name="T19" fmla="*/ 1 h 1017"/>
                  <a:gd name="T20" fmla="*/ 269 w 1019"/>
                  <a:gd name="T21" fmla="*/ 5 h 1017"/>
                  <a:gd name="T22" fmla="*/ 267 w 1019"/>
                  <a:gd name="T23" fmla="*/ 6 h 1017"/>
                  <a:gd name="T24" fmla="*/ 6 w 1019"/>
                  <a:gd name="T25" fmla="*/ 363 h 1017"/>
                  <a:gd name="T26" fmla="*/ 5 w 1019"/>
                  <a:gd name="T27" fmla="*/ 365 h 1017"/>
                  <a:gd name="T28" fmla="*/ 3 w 1019"/>
                  <a:gd name="T29" fmla="*/ 369 h 1017"/>
                  <a:gd name="T30" fmla="*/ 1 w 1019"/>
                  <a:gd name="T31" fmla="*/ 373 h 1017"/>
                  <a:gd name="T32" fmla="*/ 0 w 1019"/>
                  <a:gd name="T33" fmla="*/ 382 h 1017"/>
                  <a:gd name="T34" fmla="*/ 0 w 1019"/>
                  <a:gd name="T35" fmla="*/ 386 h 1017"/>
                  <a:gd name="T36" fmla="*/ 3 w 1019"/>
                  <a:gd name="T37" fmla="*/ 395 h 1017"/>
                  <a:gd name="T38" fmla="*/ 4 w 1019"/>
                  <a:gd name="T39" fmla="*/ 396 h 1017"/>
                  <a:gd name="T40" fmla="*/ 7 w 1019"/>
                  <a:gd name="T41" fmla="*/ 401 h 1017"/>
                  <a:gd name="T42" fmla="*/ 485 w 1019"/>
                  <a:gd name="T43" fmla="*/ 1007 h 1017"/>
                  <a:gd name="T44" fmla="*/ 490 w 1019"/>
                  <a:gd name="T45" fmla="*/ 1011 h 1017"/>
                  <a:gd name="T46" fmla="*/ 493 w 1019"/>
                  <a:gd name="T47" fmla="*/ 1013 h 1017"/>
                  <a:gd name="T48" fmla="*/ 496 w 1019"/>
                  <a:gd name="T49" fmla="*/ 1015 h 1017"/>
                  <a:gd name="T50" fmla="*/ 501 w 1019"/>
                  <a:gd name="T51" fmla="*/ 1017 h 1017"/>
                  <a:gd name="T52" fmla="*/ 509 w 1019"/>
                  <a:gd name="T53" fmla="*/ 1017 h 1017"/>
                  <a:gd name="T54" fmla="*/ 509 w 1019"/>
                  <a:gd name="T55" fmla="*/ 1017 h 1017"/>
                  <a:gd name="T56" fmla="*/ 515 w 1019"/>
                  <a:gd name="T57" fmla="*/ 1017 h 1017"/>
                  <a:gd name="T58" fmla="*/ 518 w 1019"/>
                  <a:gd name="T59" fmla="*/ 1016 h 1017"/>
                  <a:gd name="T60" fmla="*/ 524 w 1019"/>
                  <a:gd name="T61" fmla="*/ 1013 h 1017"/>
                  <a:gd name="T62" fmla="*/ 525 w 1019"/>
                  <a:gd name="T63" fmla="*/ 1013 h 1017"/>
                  <a:gd name="T64" fmla="*/ 532 w 1019"/>
                  <a:gd name="T65" fmla="*/ 1007 h 1017"/>
                  <a:gd name="T66" fmla="*/ 1008 w 1019"/>
                  <a:gd name="T67" fmla="*/ 404 h 1017"/>
                  <a:gd name="T68" fmla="*/ 1015 w 1019"/>
                  <a:gd name="T69" fmla="*/ 394 h 1017"/>
                  <a:gd name="T70" fmla="*/ 1019 w 1019"/>
                  <a:gd name="T71" fmla="*/ 382 h 1017"/>
                  <a:gd name="T72" fmla="*/ 691 w 1019"/>
                  <a:gd name="T73" fmla="*/ 63 h 1017"/>
                  <a:gd name="T74" fmla="*/ 327 w 1019"/>
                  <a:gd name="T75" fmla="*/ 63 h 1017"/>
                  <a:gd name="T76" fmla="*/ 328 w 1019"/>
                  <a:gd name="T77" fmla="*/ 350 h 1017"/>
                  <a:gd name="T78" fmla="*/ 97 w 1019"/>
                  <a:gd name="T79" fmla="*/ 413 h 1017"/>
                  <a:gd name="T80" fmla="*/ 97 w 1019"/>
                  <a:gd name="T81" fmla="*/ 413 h 1017"/>
                  <a:gd name="T82" fmla="*/ 610 w 1019"/>
                  <a:gd name="T83" fmla="*/ 413 h 1017"/>
                  <a:gd name="T84" fmla="*/ 675 w 1019"/>
                  <a:gd name="T85" fmla="*/ 413 h 1017"/>
                  <a:gd name="T86" fmla="*/ 689 w 1019"/>
                  <a:gd name="T87" fmla="*/ 350 h 1017"/>
                  <a:gd name="T88" fmla="*/ 689 w 1019"/>
                  <a:gd name="T89" fmla="*/ 35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9" h="1017">
                    <a:moveTo>
                      <a:pt x="1018" y="376"/>
                    </a:moveTo>
                    <a:lnTo>
                      <a:pt x="1018" y="376"/>
                    </a:lnTo>
                    <a:lnTo>
                      <a:pt x="1017" y="375"/>
                    </a:lnTo>
                    <a:lnTo>
                      <a:pt x="1017" y="375"/>
                    </a:lnTo>
                    <a:lnTo>
                      <a:pt x="1015" y="371"/>
                    </a:lnTo>
                    <a:lnTo>
                      <a:pt x="1014" y="366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757" y="13"/>
                    </a:lnTo>
                    <a:lnTo>
                      <a:pt x="757" y="13"/>
                    </a:lnTo>
                    <a:lnTo>
                      <a:pt x="754" y="10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49" y="5"/>
                    </a:lnTo>
                    <a:lnTo>
                      <a:pt x="749" y="5"/>
                    </a:lnTo>
                    <a:lnTo>
                      <a:pt x="744" y="2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1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9" y="1"/>
                    </a:lnTo>
                    <a:lnTo>
                      <a:pt x="279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3" y="2"/>
                    </a:lnTo>
                    <a:lnTo>
                      <a:pt x="269" y="5"/>
                    </a:lnTo>
                    <a:lnTo>
                      <a:pt x="269" y="5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63" y="10"/>
                    </a:lnTo>
                    <a:lnTo>
                      <a:pt x="260" y="13"/>
                    </a:lnTo>
                    <a:lnTo>
                      <a:pt x="6" y="363"/>
                    </a:lnTo>
                    <a:lnTo>
                      <a:pt x="6" y="363"/>
                    </a:lnTo>
                    <a:lnTo>
                      <a:pt x="5" y="365"/>
                    </a:lnTo>
                    <a:lnTo>
                      <a:pt x="5" y="365"/>
                    </a:lnTo>
                    <a:lnTo>
                      <a:pt x="3" y="368"/>
                    </a:lnTo>
                    <a:lnTo>
                      <a:pt x="3" y="368"/>
                    </a:lnTo>
                    <a:lnTo>
                      <a:pt x="3" y="369"/>
                    </a:lnTo>
                    <a:lnTo>
                      <a:pt x="3" y="369"/>
                    </a:lnTo>
                    <a:lnTo>
                      <a:pt x="1" y="373"/>
                    </a:lnTo>
                    <a:lnTo>
                      <a:pt x="1" y="373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3" y="395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7" y="401"/>
                    </a:lnTo>
                    <a:lnTo>
                      <a:pt x="483" y="1005"/>
                    </a:lnTo>
                    <a:lnTo>
                      <a:pt x="483" y="1005"/>
                    </a:lnTo>
                    <a:lnTo>
                      <a:pt x="485" y="1007"/>
                    </a:lnTo>
                    <a:lnTo>
                      <a:pt x="485" y="1007"/>
                    </a:lnTo>
                    <a:lnTo>
                      <a:pt x="490" y="1011"/>
                    </a:lnTo>
                    <a:lnTo>
                      <a:pt x="490" y="1011"/>
                    </a:lnTo>
                    <a:lnTo>
                      <a:pt x="492" y="1013"/>
                    </a:lnTo>
                    <a:lnTo>
                      <a:pt x="492" y="1013"/>
                    </a:lnTo>
                    <a:lnTo>
                      <a:pt x="493" y="1013"/>
                    </a:lnTo>
                    <a:lnTo>
                      <a:pt x="493" y="1013"/>
                    </a:lnTo>
                    <a:lnTo>
                      <a:pt x="496" y="1015"/>
                    </a:lnTo>
                    <a:lnTo>
                      <a:pt x="496" y="1015"/>
                    </a:lnTo>
                    <a:lnTo>
                      <a:pt x="500" y="1016"/>
                    </a:lnTo>
                    <a:lnTo>
                      <a:pt x="500" y="1016"/>
                    </a:lnTo>
                    <a:lnTo>
                      <a:pt x="501" y="1017"/>
                    </a:lnTo>
                    <a:lnTo>
                      <a:pt x="501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15" y="1017"/>
                    </a:lnTo>
                    <a:lnTo>
                      <a:pt x="515" y="1017"/>
                    </a:lnTo>
                    <a:lnTo>
                      <a:pt x="518" y="1016"/>
                    </a:lnTo>
                    <a:lnTo>
                      <a:pt x="518" y="1016"/>
                    </a:lnTo>
                    <a:lnTo>
                      <a:pt x="521" y="1015"/>
                    </a:lnTo>
                    <a:lnTo>
                      <a:pt x="521" y="1015"/>
                    </a:lnTo>
                    <a:lnTo>
                      <a:pt x="524" y="1013"/>
                    </a:lnTo>
                    <a:lnTo>
                      <a:pt x="524" y="1013"/>
                    </a:lnTo>
                    <a:lnTo>
                      <a:pt x="525" y="1013"/>
                    </a:lnTo>
                    <a:lnTo>
                      <a:pt x="525" y="1013"/>
                    </a:lnTo>
                    <a:lnTo>
                      <a:pt x="527" y="1011"/>
                    </a:lnTo>
                    <a:lnTo>
                      <a:pt x="527" y="1011"/>
                    </a:lnTo>
                    <a:lnTo>
                      <a:pt x="532" y="1007"/>
                    </a:lnTo>
                    <a:lnTo>
                      <a:pt x="532" y="1007"/>
                    </a:lnTo>
                    <a:lnTo>
                      <a:pt x="534" y="1005"/>
                    </a:lnTo>
                    <a:lnTo>
                      <a:pt x="1008" y="404"/>
                    </a:lnTo>
                    <a:lnTo>
                      <a:pt x="1008" y="404"/>
                    </a:lnTo>
                    <a:lnTo>
                      <a:pt x="1012" y="400"/>
                    </a:lnTo>
                    <a:lnTo>
                      <a:pt x="1015" y="394"/>
                    </a:lnTo>
                    <a:lnTo>
                      <a:pt x="1018" y="388"/>
                    </a:lnTo>
                    <a:lnTo>
                      <a:pt x="1019" y="382"/>
                    </a:lnTo>
                    <a:lnTo>
                      <a:pt x="1019" y="382"/>
                    </a:lnTo>
                    <a:lnTo>
                      <a:pt x="1018" y="376"/>
                    </a:lnTo>
                    <a:lnTo>
                      <a:pt x="1018" y="376"/>
                    </a:lnTo>
                    <a:close/>
                    <a:moveTo>
                      <a:pt x="691" y="63"/>
                    </a:moveTo>
                    <a:lnTo>
                      <a:pt x="625" y="350"/>
                    </a:lnTo>
                    <a:lnTo>
                      <a:pt x="393" y="350"/>
                    </a:lnTo>
                    <a:lnTo>
                      <a:pt x="327" y="63"/>
                    </a:lnTo>
                    <a:lnTo>
                      <a:pt x="691" y="63"/>
                    </a:lnTo>
                    <a:close/>
                    <a:moveTo>
                      <a:pt x="271" y="106"/>
                    </a:moveTo>
                    <a:lnTo>
                      <a:pt x="328" y="350"/>
                    </a:lnTo>
                    <a:lnTo>
                      <a:pt x="94" y="350"/>
                    </a:lnTo>
                    <a:lnTo>
                      <a:pt x="271" y="106"/>
                    </a:lnTo>
                    <a:close/>
                    <a:moveTo>
                      <a:pt x="97" y="413"/>
                    </a:moveTo>
                    <a:lnTo>
                      <a:pt x="343" y="413"/>
                    </a:lnTo>
                    <a:lnTo>
                      <a:pt x="446" y="854"/>
                    </a:lnTo>
                    <a:lnTo>
                      <a:pt x="97" y="413"/>
                    </a:lnTo>
                    <a:close/>
                    <a:moveTo>
                      <a:pt x="509" y="845"/>
                    </a:moveTo>
                    <a:lnTo>
                      <a:pt x="408" y="413"/>
                    </a:lnTo>
                    <a:lnTo>
                      <a:pt x="610" y="413"/>
                    </a:lnTo>
                    <a:lnTo>
                      <a:pt x="509" y="845"/>
                    </a:lnTo>
                    <a:close/>
                    <a:moveTo>
                      <a:pt x="572" y="854"/>
                    </a:moveTo>
                    <a:lnTo>
                      <a:pt x="675" y="413"/>
                    </a:lnTo>
                    <a:lnTo>
                      <a:pt x="920" y="413"/>
                    </a:lnTo>
                    <a:lnTo>
                      <a:pt x="572" y="854"/>
                    </a:lnTo>
                    <a:close/>
                    <a:moveTo>
                      <a:pt x="689" y="350"/>
                    </a:moveTo>
                    <a:lnTo>
                      <a:pt x="746" y="106"/>
                    </a:lnTo>
                    <a:lnTo>
                      <a:pt x="923" y="350"/>
                    </a:lnTo>
                    <a:lnTo>
                      <a:pt x="689" y="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10205934" y="3828077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第二步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530720" y="2486921"/>
            <a:ext cx="2172381" cy="1561256"/>
            <a:chOff x="5531512" y="2486921"/>
            <a:chExt cx="2172381" cy="1561256"/>
          </a:xfrm>
        </p:grpSpPr>
        <p:grpSp>
          <p:nvGrpSpPr>
            <p:cNvPr id="30" name="组合 29"/>
            <p:cNvGrpSpPr/>
            <p:nvPr/>
          </p:nvGrpSpPr>
          <p:grpSpPr>
            <a:xfrm>
              <a:off x="6374021" y="2486921"/>
              <a:ext cx="1329872" cy="1561256"/>
              <a:chOff x="6374021" y="2486921"/>
              <a:chExt cx="1329872" cy="1561256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6374021" y="2486921"/>
                <a:ext cx="1329872" cy="1561256"/>
                <a:chOff x="-2167669" y="-456293"/>
                <a:chExt cx="3576638" cy="4198938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34" name="Freeform 7"/>
                <p:cNvSpPr>
                  <a:spLocks noEditPoints="1"/>
                </p:cNvSpPr>
                <p:nvPr/>
              </p:nvSpPr>
              <p:spPr bwMode="auto">
                <a:xfrm>
                  <a:off x="-2167669" y="-456293"/>
                  <a:ext cx="3576638" cy="4198938"/>
                </a:xfrm>
                <a:custGeom>
                  <a:avLst/>
                  <a:gdLst>
                    <a:gd name="T0" fmla="*/ 801 w 2253"/>
                    <a:gd name="T1" fmla="*/ 2204 h 2645"/>
                    <a:gd name="T2" fmla="*/ 578 w 2253"/>
                    <a:gd name="T3" fmla="*/ 2111 h 2645"/>
                    <a:gd name="T4" fmla="*/ 384 w 2253"/>
                    <a:gd name="T5" fmla="*/ 1975 h 2645"/>
                    <a:gd name="T6" fmla="*/ 223 w 2253"/>
                    <a:gd name="T7" fmla="*/ 1802 h 2645"/>
                    <a:gd name="T8" fmla="*/ 102 w 2253"/>
                    <a:gd name="T9" fmla="*/ 1599 h 2645"/>
                    <a:gd name="T10" fmla="*/ 27 w 2253"/>
                    <a:gd name="T11" fmla="*/ 1373 h 2645"/>
                    <a:gd name="T12" fmla="*/ 0 w 2253"/>
                    <a:gd name="T13" fmla="*/ 1126 h 2645"/>
                    <a:gd name="T14" fmla="*/ 23 w 2253"/>
                    <a:gd name="T15" fmla="*/ 900 h 2645"/>
                    <a:gd name="T16" fmla="*/ 111 w 2253"/>
                    <a:gd name="T17" fmla="*/ 638 h 2645"/>
                    <a:gd name="T18" fmla="*/ 257 w 2253"/>
                    <a:gd name="T19" fmla="*/ 410 h 2645"/>
                    <a:gd name="T20" fmla="*/ 452 w 2253"/>
                    <a:gd name="T21" fmla="*/ 224 h 2645"/>
                    <a:gd name="T22" fmla="*/ 688 w 2253"/>
                    <a:gd name="T23" fmla="*/ 89 h 2645"/>
                    <a:gd name="T24" fmla="*/ 956 w 2253"/>
                    <a:gd name="T25" fmla="*/ 12 h 2645"/>
                    <a:gd name="T26" fmla="*/ 1185 w 2253"/>
                    <a:gd name="T27" fmla="*/ 1 h 2645"/>
                    <a:gd name="T28" fmla="*/ 1460 w 2253"/>
                    <a:gd name="T29" fmla="*/ 51 h 2645"/>
                    <a:gd name="T30" fmla="*/ 1710 w 2253"/>
                    <a:gd name="T31" fmla="*/ 163 h 2645"/>
                    <a:gd name="T32" fmla="*/ 1922 w 2253"/>
                    <a:gd name="T33" fmla="*/ 331 h 2645"/>
                    <a:gd name="T34" fmla="*/ 2090 w 2253"/>
                    <a:gd name="T35" fmla="*/ 543 h 2645"/>
                    <a:gd name="T36" fmla="*/ 2202 w 2253"/>
                    <a:gd name="T37" fmla="*/ 791 h 2645"/>
                    <a:gd name="T38" fmla="*/ 2252 w 2253"/>
                    <a:gd name="T39" fmla="*/ 1068 h 2645"/>
                    <a:gd name="T40" fmla="*/ 2243 w 2253"/>
                    <a:gd name="T41" fmla="*/ 1275 h 2645"/>
                    <a:gd name="T42" fmla="*/ 2186 w 2253"/>
                    <a:gd name="T43" fmla="*/ 1511 h 2645"/>
                    <a:gd name="T44" fmla="*/ 2083 w 2253"/>
                    <a:gd name="T45" fmla="*/ 1724 h 2645"/>
                    <a:gd name="T46" fmla="*/ 1937 w 2253"/>
                    <a:gd name="T47" fmla="*/ 1910 h 2645"/>
                    <a:gd name="T48" fmla="*/ 1756 w 2253"/>
                    <a:gd name="T49" fmla="*/ 2061 h 2645"/>
                    <a:gd name="T50" fmla="*/ 1544 w 2253"/>
                    <a:gd name="T51" fmla="*/ 2172 h 2645"/>
                    <a:gd name="T52" fmla="*/ 1126 w 2253"/>
                    <a:gd name="T53" fmla="*/ 2645 h 2645"/>
                    <a:gd name="T54" fmla="*/ 991 w 2253"/>
                    <a:gd name="T55" fmla="*/ 245 h 2645"/>
                    <a:gd name="T56" fmla="*/ 780 w 2253"/>
                    <a:gd name="T57" fmla="*/ 306 h 2645"/>
                    <a:gd name="T58" fmla="*/ 593 w 2253"/>
                    <a:gd name="T59" fmla="*/ 413 h 2645"/>
                    <a:gd name="T60" fmla="*/ 438 w 2253"/>
                    <a:gd name="T61" fmla="*/ 560 h 2645"/>
                    <a:gd name="T62" fmla="*/ 323 w 2253"/>
                    <a:gd name="T63" fmla="*/ 741 h 2645"/>
                    <a:gd name="T64" fmla="*/ 253 w 2253"/>
                    <a:gd name="T65" fmla="*/ 946 h 2645"/>
                    <a:gd name="T66" fmla="*/ 236 w 2253"/>
                    <a:gd name="T67" fmla="*/ 1126 h 2645"/>
                    <a:gd name="T68" fmla="*/ 259 w 2253"/>
                    <a:gd name="T69" fmla="*/ 1325 h 2645"/>
                    <a:gd name="T70" fmla="*/ 323 w 2253"/>
                    <a:gd name="T71" fmla="*/ 1510 h 2645"/>
                    <a:gd name="T72" fmla="*/ 428 w 2253"/>
                    <a:gd name="T73" fmla="*/ 1674 h 2645"/>
                    <a:gd name="T74" fmla="*/ 563 w 2253"/>
                    <a:gd name="T75" fmla="*/ 1813 h 2645"/>
                    <a:gd name="T76" fmla="*/ 726 w 2253"/>
                    <a:gd name="T77" fmla="*/ 1920 h 2645"/>
                    <a:gd name="T78" fmla="*/ 912 w 2253"/>
                    <a:gd name="T79" fmla="*/ 1990 h 2645"/>
                    <a:gd name="T80" fmla="*/ 1204 w 2253"/>
                    <a:gd name="T81" fmla="*/ 2015 h 2645"/>
                    <a:gd name="T82" fmla="*/ 1379 w 2253"/>
                    <a:gd name="T83" fmla="*/ 1979 h 2645"/>
                    <a:gd name="T84" fmla="*/ 1560 w 2253"/>
                    <a:gd name="T85" fmla="*/ 1902 h 2645"/>
                    <a:gd name="T86" fmla="*/ 1719 w 2253"/>
                    <a:gd name="T87" fmla="*/ 1788 h 2645"/>
                    <a:gd name="T88" fmla="*/ 1848 w 2253"/>
                    <a:gd name="T89" fmla="*/ 1643 h 2645"/>
                    <a:gd name="T90" fmla="*/ 1944 w 2253"/>
                    <a:gd name="T91" fmla="*/ 1474 h 2645"/>
                    <a:gd name="T92" fmla="*/ 2002 w 2253"/>
                    <a:gd name="T93" fmla="*/ 1286 h 2645"/>
                    <a:gd name="T94" fmla="*/ 2017 w 2253"/>
                    <a:gd name="T95" fmla="*/ 1126 h 2645"/>
                    <a:gd name="T96" fmla="*/ 1988 w 2253"/>
                    <a:gd name="T97" fmla="*/ 904 h 2645"/>
                    <a:gd name="T98" fmla="*/ 1909 w 2253"/>
                    <a:gd name="T99" fmla="*/ 702 h 2645"/>
                    <a:gd name="T100" fmla="*/ 1785 w 2253"/>
                    <a:gd name="T101" fmla="*/ 528 h 2645"/>
                    <a:gd name="T102" fmla="*/ 1623 w 2253"/>
                    <a:gd name="T103" fmla="*/ 388 h 2645"/>
                    <a:gd name="T104" fmla="*/ 1433 w 2253"/>
                    <a:gd name="T105" fmla="*/ 289 h 2645"/>
                    <a:gd name="T106" fmla="*/ 1217 w 2253"/>
                    <a:gd name="T107" fmla="*/ 240 h 2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53" h="2645">
                      <a:moveTo>
                        <a:pt x="1126" y="2645"/>
                      </a:moveTo>
                      <a:lnTo>
                        <a:pt x="898" y="2227"/>
                      </a:lnTo>
                      <a:lnTo>
                        <a:pt x="898" y="2227"/>
                      </a:lnTo>
                      <a:lnTo>
                        <a:pt x="849" y="2216"/>
                      </a:lnTo>
                      <a:lnTo>
                        <a:pt x="801" y="2204"/>
                      </a:lnTo>
                      <a:lnTo>
                        <a:pt x="754" y="2189"/>
                      </a:lnTo>
                      <a:lnTo>
                        <a:pt x="709" y="2172"/>
                      </a:lnTo>
                      <a:lnTo>
                        <a:pt x="663" y="2153"/>
                      </a:lnTo>
                      <a:lnTo>
                        <a:pt x="621" y="2133"/>
                      </a:lnTo>
                      <a:lnTo>
                        <a:pt x="578" y="2111"/>
                      </a:lnTo>
                      <a:lnTo>
                        <a:pt x="536" y="2086"/>
                      </a:lnTo>
                      <a:lnTo>
                        <a:pt x="496" y="2061"/>
                      </a:lnTo>
                      <a:lnTo>
                        <a:pt x="458" y="2034"/>
                      </a:lnTo>
                      <a:lnTo>
                        <a:pt x="419" y="2005"/>
                      </a:lnTo>
                      <a:lnTo>
                        <a:pt x="384" y="1975"/>
                      </a:lnTo>
                      <a:lnTo>
                        <a:pt x="348" y="1943"/>
                      </a:lnTo>
                      <a:lnTo>
                        <a:pt x="315" y="1910"/>
                      </a:lnTo>
                      <a:lnTo>
                        <a:pt x="284" y="1875"/>
                      </a:lnTo>
                      <a:lnTo>
                        <a:pt x="252" y="1839"/>
                      </a:lnTo>
                      <a:lnTo>
                        <a:pt x="223" y="1802"/>
                      </a:lnTo>
                      <a:lnTo>
                        <a:pt x="196" y="1764"/>
                      </a:lnTo>
                      <a:lnTo>
                        <a:pt x="170" y="1724"/>
                      </a:lnTo>
                      <a:lnTo>
                        <a:pt x="146" y="1684"/>
                      </a:lnTo>
                      <a:lnTo>
                        <a:pt x="123" y="1642"/>
                      </a:lnTo>
                      <a:lnTo>
                        <a:pt x="102" y="1599"/>
                      </a:lnTo>
                      <a:lnTo>
                        <a:pt x="83" y="1555"/>
                      </a:lnTo>
                      <a:lnTo>
                        <a:pt x="67" y="1511"/>
                      </a:lnTo>
                      <a:lnTo>
                        <a:pt x="52" y="1466"/>
                      </a:lnTo>
                      <a:lnTo>
                        <a:pt x="38" y="1419"/>
                      </a:lnTo>
                      <a:lnTo>
                        <a:pt x="27" y="1373"/>
                      </a:lnTo>
                      <a:lnTo>
                        <a:pt x="17" y="1325"/>
                      </a:lnTo>
                      <a:lnTo>
                        <a:pt x="9" y="1275"/>
                      </a:lnTo>
                      <a:lnTo>
                        <a:pt x="4" y="1226"/>
                      </a:lnTo>
                      <a:lnTo>
                        <a:pt x="1" y="1177"/>
                      </a:lnTo>
                      <a:lnTo>
                        <a:pt x="0" y="1126"/>
                      </a:lnTo>
                      <a:lnTo>
                        <a:pt x="0" y="1126"/>
                      </a:lnTo>
                      <a:lnTo>
                        <a:pt x="1" y="1068"/>
                      </a:lnTo>
                      <a:lnTo>
                        <a:pt x="5" y="1011"/>
                      </a:lnTo>
                      <a:lnTo>
                        <a:pt x="13" y="955"/>
                      </a:lnTo>
                      <a:lnTo>
                        <a:pt x="23" y="900"/>
                      </a:lnTo>
                      <a:lnTo>
                        <a:pt x="35" y="845"/>
                      </a:lnTo>
                      <a:lnTo>
                        <a:pt x="50" y="791"/>
                      </a:lnTo>
                      <a:lnTo>
                        <a:pt x="68" y="739"/>
                      </a:lnTo>
                      <a:lnTo>
                        <a:pt x="89" y="688"/>
                      </a:lnTo>
                      <a:lnTo>
                        <a:pt x="111" y="638"/>
                      </a:lnTo>
                      <a:lnTo>
                        <a:pt x="135" y="590"/>
                      </a:lnTo>
                      <a:lnTo>
                        <a:pt x="163" y="543"/>
                      </a:lnTo>
                      <a:lnTo>
                        <a:pt x="193" y="496"/>
                      </a:lnTo>
                      <a:lnTo>
                        <a:pt x="225" y="453"/>
                      </a:lnTo>
                      <a:lnTo>
                        <a:pt x="257" y="410"/>
                      </a:lnTo>
                      <a:lnTo>
                        <a:pt x="293" y="369"/>
                      </a:lnTo>
                      <a:lnTo>
                        <a:pt x="330" y="331"/>
                      </a:lnTo>
                      <a:lnTo>
                        <a:pt x="370" y="293"/>
                      </a:lnTo>
                      <a:lnTo>
                        <a:pt x="410" y="258"/>
                      </a:lnTo>
                      <a:lnTo>
                        <a:pt x="452" y="224"/>
                      </a:lnTo>
                      <a:lnTo>
                        <a:pt x="497" y="192"/>
                      </a:lnTo>
                      <a:lnTo>
                        <a:pt x="543" y="163"/>
                      </a:lnTo>
                      <a:lnTo>
                        <a:pt x="589" y="136"/>
                      </a:lnTo>
                      <a:lnTo>
                        <a:pt x="639" y="111"/>
                      </a:lnTo>
                      <a:lnTo>
                        <a:pt x="688" y="89"/>
                      </a:lnTo>
                      <a:lnTo>
                        <a:pt x="739" y="69"/>
                      </a:lnTo>
                      <a:lnTo>
                        <a:pt x="792" y="51"/>
                      </a:lnTo>
                      <a:lnTo>
                        <a:pt x="844" y="36"/>
                      </a:lnTo>
                      <a:lnTo>
                        <a:pt x="899" y="23"/>
                      </a:lnTo>
                      <a:lnTo>
                        <a:pt x="956" y="12"/>
                      </a:lnTo>
                      <a:lnTo>
                        <a:pt x="1012" y="5"/>
                      </a:lnTo>
                      <a:lnTo>
                        <a:pt x="1068" y="1"/>
                      </a:lnTo>
                      <a:lnTo>
                        <a:pt x="1126" y="0"/>
                      </a:lnTo>
                      <a:lnTo>
                        <a:pt x="1126" y="0"/>
                      </a:lnTo>
                      <a:lnTo>
                        <a:pt x="1185" y="1"/>
                      </a:lnTo>
                      <a:lnTo>
                        <a:pt x="1241" y="5"/>
                      </a:lnTo>
                      <a:lnTo>
                        <a:pt x="1297" y="12"/>
                      </a:lnTo>
                      <a:lnTo>
                        <a:pt x="1353" y="23"/>
                      </a:lnTo>
                      <a:lnTo>
                        <a:pt x="1407" y="36"/>
                      </a:lnTo>
                      <a:lnTo>
                        <a:pt x="1460" y="51"/>
                      </a:lnTo>
                      <a:lnTo>
                        <a:pt x="1514" y="69"/>
                      </a:lnTo>
                      <a:lnTo>
                        <a:pt x="1564" y="89"/>
                      </a:lnTo>
                      <a:lnTo>
                        <a:pt x="1614" y="111"/>
                      </a:lnTo>
                      <a:lnTo>
                        <a:pt x="1663" y="136"/>
                      </a:lnTo>
                      <a:lnTo>
                        <a:pt x="1710" y="163"/>
                      </a:lnTo>
                      <a:lnTo>
                        <a:pt x="1755" y="192"/>
                      </a:lnTo>
                      <a:lnTo>
                        <a:pt x="1799" y="224"/>
                      </a:lnTo>
                      <a:lnTo>
                        <a:pt x="1843" y="258"/>
                      </a:lnTo>
                      <a:lnTo>
                        <a:pt x="1883" y="293"/>
                      </a:lnTo>
                      <a:lnTo>
                        <a:pt x="1922" y="331"/>
                      </a:lnTo>
                      <a:lnTo>
                        <a:pt x="1959" y="369"/>
                      </a:lnTo>
                      <a:lnTo>
                        <a:pt x="1995" y="410"/>
                      </a:lnTo>
                      <a:lnTo>
                        <a:pt x="2028" y="453"/>
                      </a:lnTo>
                      <a:lnTo>
                        <a:pt x="2060" y="496"/>
                      </a:lnTo>
                      <a:lnTo>
                        <a:pt x="2090" y="543"/>
                      </a:lnTo>
                      <a:lnTo>
                        <a:pt x="2116" y="590"/>
                      </a:lnTo>
                      <a:lnTo>
                        <a:pt x="2142" y="638"/>
                      </a:lnTo>
                      <a:lnTo>
                        <a:pt x="2164" y="688"/>
                      </a:lnTo>
                      <a:lnTo>
                        <a:pt x="2184" y="739"/>
                      </a:lnTo>
                      <a:lnTo>
                        <a:pt x="2202" y="791"/>
                      </a:lnTo>
                      <a:lnTo>
                        <a:pt x="2217" y="845"/>
                      </a:lnTo>
                      <a:lnTo>
                        <a:pt x="2230" y="900"/>
                      </a:lnTo>
                      <a:lnTo>
                        <a:pt x="2239" y="955"/>
                      </a:lnTo>
                      <a:lnTo>
                        <a:pt x="2246" y="1011"/>
                      </a:lnTo>
                      <a:lnTo>
                        <a:pt x="2252" y="1068"/>
                      </a:lnTo>
                      <a:lnTo>
                        <a:pt x="2253" y="1126"/>
                      </a:lnTo>
                      <a:lnTo>
                        <a:pt x="2253" y="1126"/>
                      </a:lnTo>
                      <a:lnTo>
                        <a:pt x="2252" y="1177"/>
                      </a:lnTo>
                      <a:lnTo>
                        <a:pt x="2249" y="1226"/>
                      </a:lnTo>
                      <a:lnTo>
                        <a:pt x="2243" y="1275"/>
                      </a:lnTo>
                      <a:lnTo>
                        <a:pt x="2235" y="1325"/>
                      </a:lnTo>
                      <a:lnTo>
                        <a:pt x="2225" y="1373"/>
                      </a:lnTo>
                      <a:lnTo>
                        <a:pt x="2214" y="1419"/>
                      </a:lnTo>
                      <a:lnTo>
                        <a:pt x="2201" y="1466"/>
                      </a:lnTo>
                      <a:lnTo>
                        <a:pt x="2186" y="1511"/>
                      </a:lnTo>
                      <a:lnTo>
                        <a:pt x="2169" y="1555"/>
                      </a:lnTo>
                      <a:lnTo>
                        <a:pt x="2150" y="1599"/>
                      </a:lnTo>
                      <a:lnTo>
                        <a:pt x="2129" y="1642"/>
                      </a:lnTo>
                      <a:lnTo>
                        <a:pt x="2106" y="1684"/>
                      </a:lnTo>
                      <a:lnTo>
                        <a:pt x="2083" y="1724"/>
                      </a:lnTo>
                      <a:lnTo>
                        <a:pt x="2057" y="1764"/>
                      </a:lnTo>
                      <a:lnTo>
                        <a:pt x="2029" y="1802"/>
                      </a:lnTo>
                      <a:lnTo>
                        <a:pt x="2001" y="1839"/>
                      </a:lnTo>
                      <a:lnTo>
                        <a:pt x="1969" y="1875"/>
                      </a:lnTo>
                      <a:lnTo>
                        <a:pt x="1937" y="1910"/>
                      </a:lnTo>
                      <a:lnTo>
                        <a:pt x="1903" y="1943"/>
                      </a:lnTo>
                      <a:lnTo>
                        <a:pt x="1869" y="1975"/>
                      </a:lnTo>
                      <a:lnTo>
                        <a:pt x="1833" y="2005"/>
                      </a:lnTo>
                      <a:lnTo>
                        <a:pt x="1795" y="2034"/>
                      </a:lnTo>
                      <a:lnTo>
                        <a:pt x="1756" y="2061"/>
                      </a:lnTo>
                      <a:lnTo>
                        <a:pt x="1717" y="2086"/>
                      </a:lnTo>
                      <a:lnTo>
                        <a:pt x="1674" y="2111"/>
                      </a:lnTo>
                      <a:lnTo>
                        <a:pt x="1632" y="2133"/>
                      </a:lnTo>
                      <a:lnTo>
                        <a:pt x="1589" y="2153"/>
                      </a:lnTo>
                      <a:lnTo>
                        <a:pt x="1544" y="2172"/>
                      </a:lnTo>
                      <a:lnTo>
                        <a:pt x="1499" y="2189"/>
                      </a:lnTo>
                      <a:lnTo>
                        <a:pt x="1451" y="2204"/>
                      </a:lnTo>
                      <a:lnTo>
                        <a:pt x="1404" y="2216"/>
                      </a:lnTo>
                      <a:lnTo>
                        <a:pt x="1355" y="2227"/>
                      </a:lnTo>
                      <a:lnTo>
                        <a:pt x="1126" y="2645"/>
                      </a:lnTo>
                      <a:close/>
                      <a:moveTo>
                        <a:pt x="1126" y="236"/>
                      </a:moveTo>
                      <a:lnTo>
                        <a:pt x="1126" y="236"/>
                      </a:lnTo>
                      <a:lnTo>
                        <a:pt x="1080" y="236"/>
                      </a:lnTo>
                      <a:lnTo>
                        <a:pt x="1035" y="240"/>
                      </a:lnTo>
                      <a:lnTo>
                        <a:pt x="991" y="245"/>
                      </a:lnTo>
                      <a:lnTo>
                        <a:pt x="947" y="254"/>
                      </a:lnTo>
                      <a:lnTo>
                        <a:pt x="903" y="263"/>
                      </a:lnTo>
                      <a:lnTo>
                        <a:pt x="862" y="276"/>
                      </a:lnTo>
                      <a:lnTo>
                        <a:pt x="820" y="289"/>
                      </a:lnTo>
                      <a:lnTo>
                        <a:pt x="780" y="306"/>
                      </a:lnTo>
                      <a:lnTo>
                        <a:pt x="740" y="324"/>
                      </a:lnTo>
                      <a:lnTo>
                        <a:pt x="702" y="343"/>
                      </a:lnTo>
                      <a:lnTo>
                        <a:pt x="665" y="365"/>
                      </a:lnTo>
                      <a:lnTo>
                        <a:pt x="629" y="388"/>
                      </a:lnTo>
                      <a:lnTo>
                        <a:pt x="593" y="413"/>
                      </a:lnTo>
                      <a:lnTo>
                        <a:pt x="561" y="439"/>
                      </a:lnTo>
                      <a:lnTo>
                        <a:pt x="528" y="468"/>
                      </a:lnTo>
                      <a:lnTo>
                        <a:pt x="496" y="496"/>
                      </a:lnTo>
                      <a:lnTo>
                        <a:pt x="467" y="528"/>
                      </a:lnTo>
                      <a:lnTo>
                        <a:pt x="438" y="560"/>
                      </a:lnTo>
                      <a:lnTo>
                        <a:pt x="412" y="594"/>
                      </a:lnTo>
                      <a:lnTo>
                        <a:pt x="388" y="628"/>
                      </a:lnTo>
                      <a:lnTo>
                        <a:pt x="364" y="665"/>
                      </a:lnTo>
                      <a:lnTo>
                        <a:pt x="342" y="702"/>
                      </a:lnTo>
                      <a:lnTo>
                        <a:pt x="323" y="741"/>
                      </a:lnTo>
                      <a:lnTo>
                        <a:pt x="305" y="780"/>
                      </a:lnTo>
                      <a:lnTo>
                        <a:pt x="289" y="820"/>
                      </a:lnTo>
                      <a:lnTo>
                        <a:pt x="275" y="861"/>
                      </a:lnTo>
                      <a:lnTo>
                        <a:pt x="263" y="904"/>
                      </a:lnTo>
                      <a:lnTo>
                        <a:pt x="253" y="946"/>
                      </a:lnTo>
                      <a:lnTo>
                        <a:pt x="245" y="990"/>
                      </a:lnTo>
                      <a:lnTo>
                        <a:pt x="240" y="1035"/>
                      </a:lnTo>
                      <a:lnTo>
                        <a:pt x="237" y="1081"/>
                      </a:lnTo>
                      <a:lnTo>
                        <a:pt x="236" y="1126"/>
                      </a:lnTo>
                      <a:lnTo>
                        <a:pt x="236" y="1126"/>
                      </a:lnTo>
                      <a:lnTo>
                        <a:pt x="237" y="1167"/>
                      </a:lnTo>
                      <a:lnTo>
                        <a:pt x="240" y="1207"/>
                      </a:lnTo>
                      <a:lnTo>
                        <a:pt x="244" y="1247"/>
                      </a:lnTo>
                      <a:lnTo>
                        <a:pt x="251" y="1286"/>
                      </a:lnTo>
                      <a:lnTo>
                        <a:pt x="259" y="1325"/>
                      </a:lnTo>
                      <a:lnTo>
                        <a:pt x="268" y="1363"/>
                      </a:lnTo>
                      <a:lnTo>
                        <a:pt x="279" y="1402"/>
                      </a:lnTo>
                      <a:lnTo>
                        <a:pt x="293" y="1439"/>
                      </a:lnTo>
                      <a:lnTo>
                        <a:pt x="308" y="1474"/>
                      </a:lnTo>
                      <a:lnTo>
                        <a:pt x="323" y="1510"/>
                      </a:lnTo>
                      <a:lnTo>
                        <a:pt x="341" y="1544"/>
                      </a:lnTo>
                      <a:lnTo>
                        <a:pt x="360" y="1579"/>
                      </a:lnTo>
                      <a:lnTo>
                        <a:pt x="382" y="1611"/>
                      </a:lnTo>
                      <a:lnTo>
                        <a:pt x="404" y="1643"/>
                      </a:lnTo>
                      <a:lnTo>
                        <a:pt x="428" y="1674"/>
                      </a:lnTo>
                      <a:lnTo>
                        <a:pt x="452" y="1705"/>
                      </a:lnTo>
                      <a:lnTo>
                        <a:pt x="478" y="1733"/>
                      </a:lnTo>
                      <a:lnTo>
                        <a:pt x="504" y="1761"/>
                      </a:lnTo>
                      <a:lnTo>
                        <a:pt x="533" y="1788"/>
                      </a:lnTo>
                      <a:lnTo>
                        <a:pt x="563" y="1813"/>
                      </a:lnTo>
                      <a:lnTo>
                        <a:pt x="593" y="1838"/>
                      </a:lnTo>
                      <a:lnTo>
                        <a:pt x="625" y="1860"/>
                      </a:lnTo>
                      <a:lnTo>
                        <a:pt x="658" y="1882"/>
                      </a:lnTo>
                      <a:lnTo>
                        <a:pt x="691" y="1902"/>
                      </a:lnTo>
                      <a:lnTo>
                        <a:pt x="726" y="1920"/>
                      </a:lnTo>
                      <a:lnTo>
                        <a:pt x="762" y="1938"/>
                      </a:lnTo>
                      <a:lnTo>
                        <a:pt x="798" y="1953"/>
                      </a:lnTo>
                      <a:lnTo>
                        <a:pt x="835" y="1967"/>
                      </a:lnTo>
                      <a:lnTo>
                        <a:pt x="873" y="1979"/>
                      </a:lnTo>
                      <a:lnTo>
                        <a:pt x="912" y="1990"/>
                      </a:lnTo>
                      <a:lnTo>
                        <a:pt x="951" y="1998"/>
                      </a:lnTo>
                      <a:lnTo>
                        <a:pt x="991" y="2005"/>
                      </a:lnTo>
                      <a:lnTo>
                        <a:pt x="1049" y="2015"/>
                      </a:lnTo>
                      <a:lnTo>
                        <a:pt x="1126" y="2156"/>
                      </a:lnTo>
                      <a:lnTo>
                        <a:pt x="1204" y="2015"/>
                      </a:lnTo>
                      <a:lnTo>
                        <a:pt x="1261" y="2005"/>
                      </a:lnTo>
                      <a:lnTo>
                        <a:pt x="1261" y="2005"/>
                      </a:lnTo>
                      <a:lnTo>
                        <a:pt x="1301" y="1998"/>
                      </a:lnTo>
                      <a:lnTo>
                        <a:pt x="1341" y="1990"/>
                      </a:lnTo>
                      <a:lnTo>
                        <a:pt x="1379" y="1979"/>
                      </a:lnTo>
                      <a:lnTo>
                        <a:pt x="1418" y="1967"/>
                      </a:lnTo>
                      <a:lnTo>
                        <a:pt x="1455" y="1953"/>
                      </a:lnTo>
                      <a:lnTo>
                        <a:pt x="1490" y="1938"/>
                      </a:lnTo>
                      <a:lnTo>
                        <a:pt x="1526" y="1920"/>
                      </a:lnTo>
                      <a:lnTo>
                        <a:pt x="1560" y="1902"/>
                      </a:lnTo>
                      <a:lnTo>
                        <a:pt x="1595" y="1882"/>
                      </a:lnTo>
                      <a:lnTo>
                        <a:pt x="1628" y="1860"/>
                      </a:lnTo>
                      <a:lnTo>
                        <a:pt x="1659" y="1838"/>
                      </a:lnTo>
                      <a:lnTo>
                        <a:pt x="1689" y="1813"/>
                      </a:lnTo>
                      <a:lnTo>
                        <a:pt x="1719" y="1788"/>
                      </a:lnTo>
                      <a:lnTo>
                        <a:pt x="1747" y="1761"/>
                      </a:lnTo>
                      <a:lnTo>
                        <a:pt x="1774" y="1733"/>
                      </a:lnTo>
                      <a:lnTo>
                        <a:pt x="1800" y="1705"/>
                      </a:lnTo>
                      <a:lnTo>
                        <a:pt x="1825" y="1674"/>
                      </a:lnTo>
                      <a:lnTo>
                        <a:pt x="1848" y="1643"/>
                      </a:lnTo>
                      <a:lnTo>
                        <a:pt x="1870" y="1611"/>
                      </a:lnTo>
                      <a:lnTo>
                        <a:pt x="1891" y="1579"/>
                      </a:lnTo>
                      <a:lnTo>
                        <a:pt x="1910" y="1544"/>
                      </a:lnTo>
                      <a:lnTo>
                        <a:pt x="1928" y="1510"/>
                      </a:lnTo>
                      <a:lnTo>
                        <a:pt x="1944" y="1474"/>
                      </a:lnTo>
                      <a:lnTo>
                        <a:pt x="1959" y="1439"/>
                      </a:lnTo>
                      <a:lnTo>
                        <a:pt x="1973" y="1402"/>
                      </a:lnTo>
                      <a:lnTo>
                        <a:pt x="1984" y="1363"/>
                      </a:lnTo>
                      <a:lnTo>
                        <a:pt x="1994" y="1325"/>
                      </a:lnTo>
                      <a:lnTo>
                        <a:pt x="2002" y="1286"/>
                      </a:lnTo>
                      <a:lnTo>
                        <a:pt x="2009" y="1247"/>
                      </a:lnTo>
                      <a:lnTo>
                        <a:pt x="2013" y="1207"/>
                      </a:lnTo>
                      <a:lnTo>
                        <a:pt x="2016" y="1167"/>
                      </a:lnTo>
                      <a:lnTo>
                        <a:pt x="2017" y="1126"/>
                      </a:lnTo>
                      <a:lnTo>
                        <a:pt x="2017" y="1126"/>
                      </a:lnTo>
                      <a:lnTo>
                        <a:pt x="2016" y="1081"/>
                      </a:lnTo>
                      <a:lnTo>
                        <a:pt x="2013" y="1035"/>
                      </a:lnTo>
                      <a:lnTo>
                        <a:pt x="2006" y="990"/>
                      </a:lnTo>
                      <a:lnTo>
                        <a:pt x="1999" y="946"/>
                      </a:lnTo>
                      <a:lnTo>
                        <a:pt x="1988" y="904"/>
                      </a:lnTo>
                      <a:lnTo>
                        <a:pt x="1977" y="861"/>
                      </a:lnTo>
                      <a:lnTo>
                        <a:pt x="1964" y="820"/>
                      </a:lnTo>
                      <a:lnTo>
                        <a:pt x="1947" y="780"/>
                      </a:lnTo>
                      <a:lnTo>
                        <a:pt x="1929" y="741"/>
                      </a:lnTo>
                      <a:lnTo>
                        <a:pt x="1909" y="702"/>
                      </a:lnTo>
                      <a:lnTo>
                        <a:pt x="1888" y="665"/>
                      </a:lnTo>
                      <a:lnTo>
                        <a:pt x="1865" y="628"/>
                      </a:lnTo>
                      <a:lnTo>
                        <a:pt x="1840" y="594"/>
                      </a:lnTo>
                      <a:lnTo>
                        <a:pt x="1813" y="560"/>
                      </a:lnTo>
                      <a:lnTo>
                        <a:pt x="1785" y="528"/>
                      </a:lnTo>
                      <a:lnTo>
                        <a:pt x="1756" y="496"/>
                      </a:lnTo>
                      <a:lnTo>
                        <a:pt x="1725" y="468"/>
                      </a:lnTo>
                      <a:lnTo>
                        <a:pt x="1692" y="439"/>
                      </a:lnTo>
                      <a:lnTo>
                        <a:pt x="1659" y="413"/>
                      </a:lnTo>
                      <a:lnTo>
                        <a:pt x="1623" y="388"/>
                      </a:lnTo>
                      <a:lnTo>
                        <a:pt x="1588" y="365"/>
                      </a:lnTo>
                      <a:lnTo>
                        <a:pt x="1551" y="343"/>
                      </a:lnTo>
                      <a:lnTo>
                        <a:pt x="1512" y="324"/>
                      </a:lnTo>
                      <a:lnTo>
                        <a:pt x="1473" y="306"/>
                      </a:lnTo>
                      <a:lnTo>
                        <a:pt x="1433" y="289"/>
                      </a:lnTo>
                      <a:lnTo>
                        <a:pt x="1390" y="276"/>
                      </a:lnTo>
                      <a:lnTo>
                        <a:pt x="1349" y="263"/>
                      </a:lnTo>
                      <a:lnTo>
                        <a:pt x="1305" y="254"/>
                      </a:lnTo>
                      <a:lnTo>
                        <a:pt x="1261" y="245"/>
                      </a:lnTo>
                      <a:lnTo>
                        <a:pt x="1217" y="240"/>
                      </a:lnTo>
                      <a:lnTo>
                        <a:pt x="1172" y="236"/>
                      </a:lnTo>
                      <a:lnTo>
                        <a:pt x="1126" y="236"/>
                      </a:lnTo>
                      <a:lnTo>
                        <a:pt x="1126" y="2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2CE86">
                        <a:alpha val="91000"/>
                      </a:srgbClr>
                    </a:gs>
                    <a:gs pos="0">
                      <a:srgbClr val="057CDE">
                        <a:alpha val="85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5400" spc="3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35" name="Freeform 8"/>
                <p:cNvSpPr/>
                <p:nvPr/>
              </p:nvSpPr>
              <p:spPr bwMode="auto">
                <a:xfrm>
                  <a:off x="-1526319" y="178707"/>
                  <a:ext cx="2284413" cy="2284413"/>
                </a:xfrm>
                <a:custGeom>
                  <a:avLst/>
                  <a:gdLst>
                    <a:gd name="T0" fmla="*/ 1437 w 1439"/>
                    <a:gd name="T1" fmla="*/ 756 h 1439"/>
                    <a:gd name="T2" fmla="*/ 1424 w 1439"/>
                    <a:gd name="T3" fmla="*/ 864 h 1439"/>
                    <a:gd name="T4" fmla="*/ 1395 w 1439"/>
                    <a:gd name="T5" fmla="*/ 967 h 1439"/>
                    <a:gd name="T6" fmla="*/ 1352 w 1439"/>
                    <a:gd name="T7" fmla="*/ 1062 h 1439"/>
                    <a:gd name="T8" fmla="*/ 1296 w 1439"/>
                    <a:gd name="T9" fmla="*/ 1150 h 1439"/>
                    <a:gd name="T10" fmla="*/ 1228 w 1439"/>
                    <a:gd name="T11" fmla="*/ 1228 h 1439"/>
                    <a:gd name="T12" fmla="*/ 1149 w 1439"/>
                    <a:gd name="T13" fmla="*/ 1296 h 1439"/>
                    <a:gd name="T14" fmla="*/ 1063 w 1439"/>
                    <a:gd name="T15" fmla="*/ 1353 h 1439"/>
                    <a:gd name="T16" fmla="*/ 967 w 1439"/>
                    <a:gd name="T17" fmla="*/ 1395 h 1439"/>
                    <a:gd name="T18" fmla="*/ 864 w 1439"/>
                    <a:gd name="T19" fmla="*/ 1424 h 1439"/>
                    <a:gd name="T20" fmla="*/ 757 w 1439"/>
                    <a:gd name="T21" fmla="*/ 1438 h 1439"/>
                    <a:gd name="T22" fmla="*/ 683 w 1439"/>
                    <a:gd name="T23" fmla="*/ 1438 h 1439"/>
                    <a:gd name="T24" fmla="*/ 575 w 1439"/>
                    <a:gd name="T25" fmla="*/ 1424 h 1439"/>
                    <a:gd name="T26" fmla="*/ 472 w 1439"/>
                    <a:gd name="T27" fmla="*/ 1395 h 1439"/>
                    <a:gd name="T28" fmla="*/ 377 w 1439"/>
                    <a:gd name="T29" fmla="*/ 1353 h 1439"/>
                    <a:gd name="T30" fmla="*/ 290 w 1439"/>
                    <a:gd name="T31" fmla="*/ 1296 h 1439"/>
                    <a:gd name="T32" fmla="*/ 211 w 1439"/>
                    <a:gd name="T33" fmla="*/ 1228 h 1439"/>
                    <a:gd name="T34" fmla="*/ 143 w 1439"/>
                    <a:gd name="T35" fmla="*/ 1150 h 1439"/>
                    <a:gd name="T36" fmla="*/ 87 w 1439"/>
                    <a:gd name="T37" fmla="*/ 1062 h 1439"/>
                    <a:gd name="T38" fmla="*/ 44 w 1439"/>
                    <a:gd name="T39" fmla="*/ 967 h 1439"/>
                    <a:gd name="T40" fmla="*/ 15 w 1439"/>
                    <a:gd name="T41" fmla="*/ 864 h 1439"/>
                    <a:gd name="T42" fmla="*/ 2 w 1439"/>
                    <a:gd name="T43" fmla="*/ 756 h 1439"/>
                    <a:gd name="T44" fmla="*/ 2 w 1439"/>
                    <a:gd name="T45" fmla="*/ 682 h 1439"/>
                    <a:gd name="T46" fmla="*/ 15 w 1439"/>
                    <a:gd name="T47" fmla="*/ 575 h 1439"/>
                    <a:gd name="T48" fmla="*/ 44 w 1439"/>
                    <a:gd name="T49" fmla="*/ 472 h 1439"/>
                    <a:gd name="T50" fmla="*/ 87 w 1439"/>
                    <a:gd name="T51" fmla="*/ 376 h 1439"/>
                    <a:gd name="T52" fmla="*/ 143 w 1439"/>
                    <a:gd name="T53" fmla="*/ 290 h 1439"/>
                    <a:gd name="T54" fmla="*/ 211 w 1439"/>
                    <a:gd name="T55" fmla="*/ 210 h 1439"/>
                    <a:gd name="T56" fmla="*/ 290 w 1439"/>
                    <a:gd name="T57" fmla="*/ 143 h 1439"/>
                    <a:gd name="T58" fmla="*/ 377 w 1439"/>
                    <a:gd name="T59" fmla="*/ 87 h 1439"/>
                    <a:gd name="T60" fmla="*/ 472 w 1439"/>
                    <a:gd name="T61" fmla="*/ 44 h 1439"/>
                    <a:gd name="T62" fmla="*/ 575 w 1439"/>
                    <a:gd name="T63" fmla="*/ 14 h 1439"/>
                    <a:gd name="T64" fmla="*/ 683 w 1439"/>
                    <a:gd name="T65" fmla="*/ 0 h 1439"/>
                    <a:gd name="T66" fmla="*/ 757 w 1439"/>
                    <a:gd name="T67" fmla="*/ 0 h 1439"/>
                    <a:gd name="T68" fmla="*/ 864 w 1439"/>
                    <a:gd name="T69" fmla="*/ 14 h 1439"/>
                    <a:gd name="T70" fmla="*/ 967 w 1439"/>
                    <a:gd name="T71" fmla="*/ 44 h 1439"/>
                    <a:gd name="T72" fmla="*/ 1063 w 1439"/>
                    <a:gd name="T73" fmla="*/ 87 h 1439"/>
                    <a:gd name="T74" fmla="*/ 1149 w 1439"/>
                    <a:gd name="T75" fmla="*/ 143 h 1439"/>
                    <a:gd name="T76" fmla="*/ 1228 w 1439"/>
                    <a:gd name="T77" fmla="*/ 210 h 1439"/>
                    <a:gd name="T78" fmla="*/ 1296 w 1439"/>
                    <a:gd name="T79" fmla="*/ 290 h 1439"/>
                    <a:gd name="T80" fmla="*/ 1352 w 1439"/>
                    <a:gd name="T81" fmla="*/ 376 h 1439"/>
                    <a:gd name="T82" fmla="*/ 1395 w 1439"/>
                    <a:gd name="T83" fmla="*/ 472 h 1439"/>
                    <a:gd name="T84" fmla="*/ 1424 w 1439"/>
                    <a:gd name="T85" fmla="*/ 575 h 1439"/>
                    <a:gd name="T86" fmla="*/ 1437 w 1439"/>
                    <a:gd name="T87" fmla="*/ 682 h 1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39" h="1439">
                      <a:moveTo>
                        <a:pt x="1439" y="719"/>
                      </a:moveTo>
                      <a:lnTo>
                        <a:pt x="1439" y="719"/>
                      </a:lnTo>
                      <a:lnTo>
                        <a:pt x="1437" y="756"/>
                      </a:lnTo>
                      <a:lnTo>
                        <a:pt x="1435" y="793"/>
                      </a:lnTo>
                      <a:lnTo>
                        <a:pt x="1431" y="829"/>
                      </a:lnTo>
                      <a:lnTo>
                        <a:pt x="1424" y="864"/>
                      </a:lnTo>
                      <a:lnTo>
                        <a:pt x="1417" y="899"/>
                      </a:lnTo>
                      <a:lnTo>
                        <a:pt x="1407" y="933"/>
                      </a:lnTo>
                      <a:lnTo>
                        <a:pt x="1395" y="967"/>
                      </a:lnTo>
                      <a:lnTo>
                        <a:pt x="1383" y="1000"/>
                      </a:lnTo>
                      <a:lnTo>
                        <a:pt x="1368" y="1032"/>
                      </a:lnTo>
                      <a:lnTo>
                        <a:pt x="1352" y="1062"/>
                      </a:lnTo>
                      <a:lnTo>
                        <a:pt x="1335" y="1092"/>
                      </a:lnTo>
                      <a:lnTo>
                        <a:pt x="1317" y="1122"/>
                      </a:lnTo>
                      <a:lnTo>
                        <a:pt x="1296" y="1150"/>
                      </a:lnTo>
                      <a:lnTo>
                        <a:pt x="1274" y="1177"/>
                      </a:lnTo>
                      <a:lnTo>
                        <a:pt x="1252" y="1203"/>
                      </a:lnTo>
                      <a:lnTo>
                        <a:pt x="1228" y="1228"/>
                      </a:lnTo>
                      <a:lnTo>
                        <a:pt x="1203" y="1253"/>
                      </a:lnTo>
                      <a:lnTo>
                        <a:pt x="1177" y="1274"/>
                      </a:lnTo>
                      <a:lnTo>
                        <a:pt x="1149" y="1296"/>
                      </a:lnTo>
                      <a:lnTo>
                        <a:pt x="1122" y="1316"/>
                      </a:lnTo>
                      <a:lnTo>
                        <a:pt x="1093" y="1335"/>
                      </a:lnTo>
                      <a:lnTo>
                        <a:pt x="1063" y="1353"/>
                      </a:lnTo>
                      <a:lnTo>
                        <a:pt x="1032" y="1368"/>
                      </a:lnTo>
                      <a:lnTo>
                        <a:pt x="1000" y="1383"/>
                      </a:lnTo>
                      <a:lnTo>
                        <a:pt x="967" y="1395"/>
                      </a:lnTo>
                      <a:lnTo>
                        <a:pt x="934" y="1406"/>
                      </a:lnTo>
                      <a:lnTo>
                        <a:pt x="900" y="1416"/>
                      </a:lnTo>
                      <a:lnTo>
                        <a:pt x="864" y="1424"/>
                      </a:lnTo>
                      <a:lnTo>
                        <a:pt x="829" y="1431"/>
                      </a:lnTo>
                      <a:lnTo>
                        <a:pt x="793" y="1435"/>
                      </a:lnTo>
                      <a:lnTo>
                        <a:pt x="757" y="1438"/>
                      </a:lnTo>
                      <a:lnTo>
                        <a:pt x="720" y="1439"/>
                      </a:lnTo>
                      <a:lnTo>
                        <a:pt x="720" y="1439"/>
                      </a:lnTo>
                      <a:lnTo>
                        <a:pt x="683" y="1438"/>
                      </a:lnTo>
                      <a:lnTo>
                        <a:pt x="646" y="1435"/>
                      </a:lnTo>
                      <a:lnTo>
                        <a:pt x="610" y="1431"/>
                      </a:lnTo>
                      <a:lnTo>
                        <a:pt x="575" y="1424"/>
                      </a:lnTo>
                      <a:lnTo>
                        <a:pt x="539" y="1416"/>
                      </a:lnTo>
                      <a:lnTo>
                        <a:pt x="506" y="1406"/>
                      </a:lnTo>
                      <a:lnTo>
                        <a:pt x="472" y="1395"/>
                      </a:lnTo>
                      <a:lnTo>
                        <a:pt x="439" y="1383"/>
                      </a:lnTo>
                      <a:lnTo>
                        <a:pt x="408" y="1368"/>
                      </a:lnTo>
                      <a:lnTo>
                        <a:pt x="377" y="1353"/>
                      </a:lnTo>
                      <a:lnTo>
                        <a:pt x="347" y="1335"/>
                      </a:lnTo>
                      <a:lnTo>
                        <a:pt x="317" y="1316"/>
                      </a:lnTo>
                      <a:lnTo>
                        <a:pt x="290" y="1296"/>
                      </a:lnTo>
                      <a:lnTo>
                        <a:pt x="262" y="1274"/>
                      </a:lnTo>
                      <a:lnTo>
                        <a:pt x="236" y="1253"/>
                      </a:lnTo>
                      <a:lnTo>
                        <a:pt x="211" y="1228"/>
                      </a:lnTo>
                      <a:lnTo>
                        <a:pt x="187" y="1203"/>
                      </a:lnTo>
                      <a:lnTo>
                        <a:pt x="165" y="1177"/>
                      </a:lnTo>
                      <a:lnTo>
                        <a:pt x="143" y="1150"/>
                      </a:lnTo>
                      <a:lnTo>
                        <a:pt x="124" y="1122"/>
                      </a:lnTo>
                      <a:lnTo>
                        <a:pt x="104" y="1092"/>
                      </a:lnTo>
                      <a:lnTo>
                        <a:pt x="87" y="1062"/>
                      </a:lnTo>
                      <a:lnTo>
                        <a:pt x="72" y="1032"/>
                      </a:lnTo>
                      <a:lnTo>
                        <a:pt x="56" y="1000"/>
                      </a:lnTo>
                      <a:lnTo>
                        <a:pt x="44" y="967"/>
                      </a:lnTo>
                      <a:lnTo>
                        <a:pt x="33" y="933"/>
                      </a:lnTo>
                      <a:lnTo>
                        <a:pt x="22" y="899"/>
                      </a:lnTo>
                      <a:lnTo>
                        <a:pt x="15" y="864"/>
                      </a:lnTo>
                      <a:lnTo>
                        <a:pt x="8" y="829"/>
                      </a:lnTo>
                      <a:lnTo>
                        <a:pt x="4" y="793"/>
                      </a:lnTo>
                      <a:lnTo>
                        <a:pt x="2" y="756"/>
                      </a:lnTo>
                      <a:lnTo>
                        <a:pt x="0" y="719"/>
                      </a:lnTo>
                      <a:lnTo>
                        <a:pt x="0" y="719"/>
                      </a:lnTo>
                      <a:lnTo>
                        <a:pt x="2" y="682"/>
                      </a:lnTo>
                      <a:lnTo>
                        <a:pt x="4" y="646"/>
                      </a:lnTo>
                      <a:lnTo>
                        <a:pt x="8" y="609"/>
                      </a:lnTo>
                      <a:lnTo>
                        <a:pt x="15" y="575"/>
                      </a:lnTo>
                      <a:lnTo>
                        <a:pt x="22" y="539"/>
                      </a:lnTo>
                      <a:lnTo>
                        <a:pt x="33" y="505"/>
                      </a:lnTo>
                      <a:lnTo>
                        <a:pt x="44" y="472"/>
                      </a:lnTo>
                      <a:lnTo>
                        <a:pt x="56" y="439"/>
                      </a:lnTo>
                      <a:lnTo>
                        <a:pt x="72" y="408"/>
                      </a:lnTo>
                      <a:lnTo>
                        <a:pt x="87" y="376"/>
                      </a:lnTo>
                      <a:lnTo>
                        <a:pt x="104" y="346"/>
                      </a:lnTo>
                      <a:lnTo>
                        <a:pt x="124" y="317"/>
                      </a:lnTo>
                      <a:lnTo>
                        <a:pt x="143" y="290"/>
                      </a:lnTo>
                      <a:lnTo>
                        <a:pt x="165" y="262"/>
                      </a:lnTo>
                      <a:lnTo>
                        <a:pt x="187" y="236"/>
                      </a:lnTo>
                      <a:lnTo>
                        <a:pt x="211" y="210"/>
                      </a:lnTo>
                      <a:lnTo>
                        <a:pt x="236" y="187"/>
                      </a:lnTo>
                      <a:lnTo>
                        <a:pt x="262" y="165"/>
                      </a:lnTo>
                      <a:lnTo>
                        <a:pt x="290" y="143"/>
                      </a:lnTo>
                      <a:lnTo>
                        <a:pt x="317" y="123"/>
                      </a:lnTo>
                      <a:lnTo>
                        <a:pt x="347" y="105"/>
                      </a:lnTo>
                      <a:lnTo>
                        <a:pt x="377" y="87"/>
                      </a:lnTo>
                      <a:lnTo>
                        <a:pt x="408" y="72"/>
                      </a:lnTo>
                      <a:lnTo>
                        <a:pt x="439" y="57"/>
                      </a:lnTo>
                      <a:lnTo>
                        <a:pt x="472" y="44"/>
                      </a:lnTo>
                      <a:lnTo>
                        <a:pt x="506" y="32"/>
                      </a:lnTo>
                      <a:lnTo>
                        <a:pt x="539" y="22"/>
                      </a:lnTo>
                      <a:lnTo>
                        <a:pt x="575" y="14"/>
                      </a:lnTo>
                      <a:lnTo>
                        <a:pt x="610" y="9"/>
                      </a:lnTo>
                      <a:lnTo>
                        <a:pt x="646" y="3"/>
                      </a:lnTo>
                      <a:lnTo>
                        <a:pt x="683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57" y="0"/>
                      </a:lnTo>
                      <a:lnTo>
                        <a:pt x="793" y="3"/>
                      </a:lnTo>
                      <a:lnTo>
                        <a:pt x="829" y="9"/>
                      </a:lnTo>
                      <a:lnTo>
                        <a:pt x="864" y="14"/>
                      </a:lnTo>
                      <a:lnTo>
                        <a:pt x="900" y="22"/>
                      </a:lnTo>
                      <a:lnTo>
                        <a:pt x="934" y="32"/>
                      </a:lnTo>
                      <a:lnTo>
                        <a:pt x="967" y="44"/>
                      </a:lnTo>
                      <a:lnTo>
                        <a:pt x="1000" y="57"/>
                      </a:lnTo>
                      <a:lnTo>
                        <a:pt x="1032" y="72"/>
                      </a:lnTo>
                      <a:lnTo>
                        <a:pt x="1063" y="87"/>
                      </a:lnTo>
                      <a:lnTo>
                        <a:pt x="1093" y="105"/>
                      </a:lnTo>
                      <a:lnTo>
                        <a:pt x="1122" y="123"/>
                      </a:lnTo>
                      <a:lnTo>
                        <a:pt x="1149" y="143"/>
                      </a:lnTo>
                      <a:lnTo>
                        <a:pt x="1177" y="165"/>
                      </a:lnTo>
                      <a:lnTo>
                        <a:pt x="1203" y="187"/>
                      </a:lnTo>
                      <a:lnTo>
                        <a:pt x="1228" y="210"/>
                      </a:lnTo>
                      <a:lnTo>
                        <a:pt x="1252" y="236"/>
                      </a:lnTo>
                      <a:lnTo>
                        <a:pt x="1274" y="262"/>
                      </a:lnTo>
                      <a:lnTo>
                        <a:pt x="1296" y="290"/>
                      </a:lnTo>
                      <a:lnTo>
                        <a:pt x="1317" y="317"/>
                      </a:lnTo>
                      <a:lnTo>
                        <a:pt x="1335" y="346"/>
                      </a:lnTo>
                      <a:lnTo>
                        <a:pt x="1352" y="376"/>
                      </a:lnTo>
                      <a:lnTo>
                        <a:pt x="1368" y="408"/>
                      </a:lnTo>
                      <a:lnTo>
                        <a:pt x="1383" y="439"/>
                      </a:lnTo>
                      <a:lnTo>
                        <a:pt x="1395" y="472"/>
                      </a:lnTo>
                      <a:lnTo>
                        <a:pt x="1407" y="505"/>
                      </a:lnTo>
                      <a:lnTo>
                        <a:pt x="1417" y="539"/>
                      </a:lnTo>
                      <a:lnTo>
                        <a:pt x="1424" y="575"/>
                      </a:lnTo>
                      <a:lnTo>
                        <a:pt x="1431" y="609"/>
                      </a:lnTo>
                      <a:lnTo>
                        <a:pt x="1435" y="646"/>
                      </a:lnTo>
                      <a:lnTo>
                        <a:pt x="1437" y="682"/>
                      </a:lnTo>
                      <a:lnTo>
                        <a:pt x="1439" y="719"/>
                      </a:lnTo>
                      <a:lnTo>
                        <a:pt x="1439" y="719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2CE86">
                        <a:alpha val="91000"/>
                      </a:srgbClr>
                    </a:gs>
                    <a:gs pos="0">
                      <a:srgbClr val="057CDE">
                        <a:alpha val="85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5400" spc="3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33" name="Freeform 112"/>
              <p:cNvSpPr>
                <a:spLocks noEditPoints="1"/>
              </p:cNvSpPr>
              <p:nvPr/>
            </p:nvSpPr>
            <p:spPr bwMode="auto">
              <a:xfrm>
                <a:off x="6876054" y="2986593"/>
                <a:ext cx="322263" cy="322263"/>
              </a:xfrm>
              <a:custGeom>
                <a:avLst/>
                <a:gdLst>
                  <a:gd name="T0" fmla="*/ 1016 w 1017"/>
                  <a:gd name="T1" fmla="*/ 371 h 1017"/>
                  <a:gd name="T2" fmla="*/ 1011 w 1017"/>
                  <a:gd name="T3" fmla="*/ 363 h 1017"/>
                  <a:gd name="T4" fmla="*/ 1004 w 1017"/>
                  <a:gd name="T5" fmla="*/ 355 h 1017"/>
                  <a:gd name="T6" fmla="*/ 996 w 1017"/>
                  <a:gd name="T7" fmla="*/ 351 h 1017"/>
                  <a:gd name="T8" fmla="*/ 986 w 1017"/>
                  <a:gd name="T9" fmla="*/ 350 h 1017"/>
                  <a:gd name="T10" fmla="*/ 539 w 1017"/>
                  <a:gd name="T11" fmla="*/ 21 h 1017"/>
                  <a:gd name="T12" fmla="*/ 537 w 1017"/>
                  <a:gd name="T13" fmla="*/ 17 h 1017"/>
                  <a:gd name="T14" fmla="*/ 531 w 1017"/>
                  <a:gd name="T15" fmla="*/ 8 h 1017"/>
                  <a:gd name="T16" fmla="*/ 523 w 1017"/>
                  <a:gd name="T17" fmla="*/ 3 h 1017"/>
                  <a:gd name="T18" fmla="*/ 514 w 1017"/>
                  <a:gd name="T19" fmla="*/ 0 h 1017"/>
                  <a:gd name="T20" fmla="*/ 509 w 1017"/>
                  <a:gd name="T21" fmla="*/ 0 h 1017"/>
                  <a:gd name="T22" fmla="*/ 499 w 1017"/>
                  <a:gd name="T23" fmla="*/ 1 h 1017"/>
                  <a:gd name="T24" fmla="*/ 490 w 1017"/>
                  <a:gd name="T25" fmla="*/ 5 h 1017"/>
                  <a:gd name="T26" fmla="*/ 483 w 1017"/>
                  <a:gd name="T27" fmla="*/ 13 h 1017"/>
                  <a:gd name="T28" fmla="*/ 479 w 1017"/>
                  <a:gd name="T29" fmla="*/ 21 h 1017"/>
                  <a:gd name="T30" fmla="*/ 31 w 1017"/>
                  <a:gd name="T31" fmla="*/ 350 h 1017"/>
                  <a:gd name="T32" fmla="*/ 27 w 1017"/>
                  <a:gd name="T33" fmla="*/ 350 h 1017"/>
                  <a:gd name="T34" fmla="*/ 17 w 1017"/>
                  <a:gd name="T35" fmla="*/ 353 h 1017"/>
                  <a:gd name="T36" fmla="*/ 10 w 1017"/>
                  <a:gd name="T37" fmla="*/ 358 h 1017"/>
                  <a:gd name="T38" fmla="*/ 3 w 1017"/>
                  <a:gd name="T39" fmla="*/ 367 h 1017"/>
                  <a:gd name="T40" fmla="*/ 1 w 1017"/>
                  <a:gd name="T41" fmla="*/ 371 h 1017"/>
                  <a:gd name="T42" fmla="*/ 0 w 1017"/>
                  <a:gd name="T43" fmla="*/ 381 h 1017"/>
                  <a:gd name="T44" fmla="*/ 1 w 1017"/>
                  <a:gd name="T45" fmla="*/ 390 h 1017"/>
                  <a:gd name="T46" fmla="*/ 5 w 1017"/>
                  <a:gd name="T47" fmla="*/ 399 h 1017"/>
                  <a:gd name="T48" fmla="*/ 12 w 1017"/>
                  <a:gd name="T49" fmla="*/ 407 h 1017"/>
                  <a:gd name="T50" fmla="*/ 160 w 1017"/>
                  <a:gd name="T51" fmla="*/ 975 h 1017"/>
                  <a:gd name="T52" fmla="*/ 159 w 1017"/>
                  <a:gd name="T53" fmla="*/ 981 h 1017"/>
                  <a:gd name="T54" fmla="*/ 159 w 1017"/>
                  <a:gd name="T55" fmla="*/ 990 h 1017"/>
                  <a:gd name="T56" fmla="*/ 162 w 1017"/>
                  <a:gd name="T57" fmla="*/ 1000 h 1017"/>
                  <a:gd name="T58" fmla="*/ 167 w 1017"/>
                  <a:gd name="T59" fmla="*/ 1007 h 1017"/>
                  <a:gd name="T60" fmla="*/ 172 w 1017"/>
                  <a:gd name="T61" fmla="*/ 1012 h 1017"/>
                  <a:gd name="T62" fmla="*/ 180 w 1017"/>
                  <a:gd name="T63" fmla="*/ 1016 h 1017"/>
                  <a:gd name="T64" fmla="*/ 190 w 1017"/>
                  <a:gd name="T65" fmla="*/ 1017 h 1017"/>
                  <a:gd name="T66" fmla="*/ 200 w 1017"/>
                  <a:gd name="T67" fmla="*/ 1016 h 1017"/>
                  <a:gd name="T68" fmla="*/ 209 w 1017"/>
                  <a:gd name="T69" fmla="*/ 1012 h 1017"/>
                  <a:gd name="T70" fmla="*/ 808 w 1017"/>
                  <a:gd name="T71" fmla="*/ 1012 h 1017"/>
                  <a:gd name="T72" fmla="*/ 812 w 1017"/>
                  <a:gd name="T73" fmla="*/ 1014 h 1017"/>
                  <a:gd name="T74" fmla="*/ 822 w 1017"/>
                  <a:gd name="T75" fmla="*/ 1017 h 1017"/>
                  <a:gd name="T76" fmla="*/ 826 w 1017"/>
                  <a:gd name="T77" fmla="*/ 1017 h 1017"/>
                  <a:gd name="T78" fmla="*/ 837 w 1017"/>
                  <a:gd name="T79" fmla="*/ 1016 h 1017"/>
                  <a:gd name="T80" fmla="*/ 846 w 1017"/>
                  <a:gd name="T81" fmla="*/ 1012 h 1017"/>
                  <a:gd name="T82" fmla="*/ 850 w 1017"/>
                  <a:gd name="T83" fmla="*/ 1007 h 1017"/>
                  <a:gd name="T84" fmla="*/ 855 w 1017"/>
                  <a:gd name="T85" fmla="*/ 1000 h 1017"/>
                  <a:gd name="T86" fmla="*/ 858 w 1017"/>
                  <a:gd name="T87" fmla="*/ 990 h 1017"/>
                  <a:gd name="T88" fmla="*/ 858 w 1017"/>
                  <a:gd name="T89" fmla="*/ 981 h 1017"/>
                  <a:gd name="T90" fmla="*/ 737 w 1017"/>
                  <a:gd name="T91" fmla="*/ 616 h 1017"/>
                  <a:gd name="T92" fmla="*/ 1005 w 1017"/>
                  <a:gd name="T93" fmla="*/ 407 h 1017"/>
                  <a:gd name="T94" fmla="*/ 1012 w 1017"/>
                  <a:gd name="T95" fmla="*/ 399 h 1017"/>
                  <a:gd name="T96" fmla="*/ 1016 w 1017"/>
                  <a:gd name="T97" fmla="*/ 390 h 1017"/>
                  <a:gd name="T98" fmla="*/ 1017 w 1017"/>
                  <a:gd name="T99" fmla="*/ 381 h 1017"/>
                  <a:gd name="T100" fmla="*/ 1016 w 1017"/>
                  <a:gd name="T101" fmla="*/ 371 h 1017"/>
                  <a:gd name="T102" fmla="*/ 124 w 1017"/>
                  <a:gd name="T103" fmla="*/ 413 h 1017"/>
                  <a:gd name="T104" fmla="*/ 302 w 1017"/>
                  <a:gd name="T105" fmla="*/ 551 h 1017"/>
                  <a:gd name="T106" fmla="*/ 766 w 1017"/>
                  <a:gd name="T107" fmla="*/ 904 h 1017"/>
                  <a:gd name="T108" fmla="*/ 527 w 1017"/>
                  <a:gd name="T109" fmla="*/ 737 h 1017"/>
                  <a:gd name="T110" fmla="*/ 518 w 1017"/>
                  <a:gd name="T111" fmla="*/ 733 h 1017"/>
                  <a:gd name="T112" fmla="*/ 509 w 1017"/>
                  <a:gd name="T113" fmla="*/ 732 h 1017"/>
                  <a:gd name="T114" fmla="*/ 504 w 1017"/>
                  <a:gd name="T115" fmla="*/ 732 h 1017"/>
                  <a:gd name="T116" fmla="*/ 495 w 1017"/>
                  <a:gd name="T117" fmla="*/ 735 h 1017"/>
                  <a:gd name="T118" fmla="*/ 251 w 1017"/>
                  <a:gd name="T119" fmla="*/ 904 h 1017"/>
                  <a:gd name="T120" fmla="*/ 766 w 1017"/>
                  <a:gd name="T121" fmla="*/ 904 h 1017"/>
                  <a:gd name="T122" fmla="*/ 670 w 1017"/>
                  <a:gd name="T123" fmla="*/ 413 h 1017"/>
                  <a:gd name="T124" fmla="*/ 716 w 1017"/>
                  <a:gd name="T125" fmla="*/ 55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1016" y="371"/>
                    </a:moveTo>
                    <a:lnTo>
                      <a:pt x="1016" y="371"/>
                    </a:lnTo>
                    <a:lnTo>
                      <a:pt x="1014" y="367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1004" y="355"/>
                    </a:lnTo>
                    <a:lnTo>
                      <a:pt x="1000" y="353"/>
                    </a:lnTo>
                    <a:lnTo>
                      <a:pt x="996" y="351"/>
                    </a:lnTo>
                    <a:lnTo>
                      <a:pt x="990" y="350"/>
                    </a:lnTo>
                    <a:lnTo>
                      <a:pt x="986" y="350"/>
                    </a:lnTo>
                    <a:lnTo>
                      <a:pt x="648" y="350"/>
                    </a:lnTo>
                    <a:lnTo>
                      <a:pt x="539" y="21"/>
                    </a:lnTo>
                    <a:lnTo>
                      <a:pt x="539" y="21"/>
                    </a:lnTo>
                    <a:lnTo>
                      <a:pt x="537" y="17"/>
                    </a:lnTo>
                    <a:lnTo>
                      <a:pt x="534" y="13"/>
                    </a:lnTo>
                    <a:lnTo>
                      <a:pt x="531" y="8"/>
                    </a:lnTo>
                    <a:lnTo>
                      <a:pt x="527" y="5"/>
                    </a:lnTo>
                    <a:lnTo>
                      <a:pt x="523" y="3"/>
                    </a:lnTo>
                    <a:lnTo>
                      <a:pt x="518" y="1"/>
                    </a:lnTo>
                    <a:lnTo>
                      <a:pt x="514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3" y="0"/>
                    </a:lnTo>
                    <a:lnTo>
                      <a:pt x="499" y="1"/>
                    </a:lnTo>
                    <a:lnTo>
                      <a:pt x="495" y="3"/>
                    </a:lnTo>
                    <a:lnTo>
                      <a:pt x="490" y="5"/>
                    </a:lnTo>
                    <a:lnTo>
                      <a:pt x="486" y="8"/>
                    </a:lnTo>
                    <a:lnTo>
                      <a:pt x="483" y="13"/>
                    </a:lnTo>
                    <a:lnTo>
                      <a:pt x="481" y="17"/>
                    </a:lnTo>
                    <a:lnTo>
                      <a:pt x="479" y="21"/>
                    </a:lnTo>
                    <a:lnTo>
                      <a:pt x="369" y="350"/>
                    </a:lnTo>
                    <a:lnTo>
                      <a:pt x="31" y="350"/>
                    </a:lnTo>
                    <a:lnTo>
                      <a:pt x="31" y="350"/>
                    </a:lnTo>
                    <a:lnTo>
                      <a:pt x="27" y="350"/>
                    </a:lnTo>
                    <a:lnTo>
                      <a:pt x="21" y="351"/>
                    </a:lnTo>
                    <a:lnTo>
                      <a:pt x="17" y="353"/>
                    </a:lnTo>
                    <a:lnTo>
                      <a:pt x="13" y="355"/>
                    </a:lnTo>
                    <a:lnTo>
                      <a:pt x="10" y="358"/>
                    </a:lnTo>
                    <a:lnTo>
                      <a:pt x="6" y="363"/>
                    </a:lnTo>
                    <a:lnTo>
                      <a:pt x="3" y="367"/>
                    </a:lnTo>
                    <a:lnTo>
                      <a:pt x="1" y="371"/>
                    </a:lnTo>
                    <a:lnTo>
                      <a:pt x="1" y="371"/>
                    </a:lnTo>
                    <a:lnTo>
                      <a:pt x="0" y="375"/>
                    </a:lnTo>
                    <a:lnTo>
                      <a:pt x="0" y="381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5" y="399"/>
                    </a:lnTo>
                    <a:lnTo>
                      <a:pt x="9" y="403"/>
                    </a:lnTo>
                    <a:lnTo>
                      <a:pt x="12" y="407"/>
                    </a:lnTo>
                    <a:lnTo>
                      <a:pt x="280" y="616"/>
                    </a:lnTo>
                    <a:lnTo>
                      <a:pt x="160" y="975"/>
                    </a:lnTo>
                    <a:lnTo>
                      <a:pt x="160" y="975"/>
                    </a:lnTo>
                    <a:lnTo>
                      <a:pt x="159" y="981"/>
                    </a:lnTo>
                    <a:lnTo>
                      <a:pt x="159" y="986"/>
                    </a:lnTo>
                    <a:lnTo>
                      <a:pt x="159" y="990"/>
                    </a:lnTo>
                    <a:lnTo>
                      <a:pt x="160" y="996"/>
                    </a:lnTo>
                    <a:lnTo>
                      <a:pt x="162" y="1000"/>
                    </a:lnTo>
                    <a:lnTo>
                      <a:pt x="164" y="1004"/>
                    </a:lnTo>
                    <a:lnTo>
                      <a:pt x="167" y="1007"/>
                    </a:lnTo>
                    <a:lnTo>
                      <a:pt x="172" y="1012"/>
                    </a:lnTo>
                    <a:lnTo>
                      <a:pt x="172" y="1012"/>
                    </a:lnTo>
                    <a:lnTo>
                      <a:pt x="176" y="1014"/>
                    </a:lnTo>
                    <a:lnTo>
                      <a:pt x="180" y="1016"/>
                    </a:lnTo>
                    <a:lnTo>
                      <a:pt x="186" y="1017"/>
                    </a:lnTo>
                    <a:lnTo>
                      <a:pt x="190" y="1017"/>
                    </a:lnTo>
                    <a:lnTo>
                      <a:pt x="195" y="1017"/>
                    </a:lnTo>
                    <a:lnTo>
                      <a:pt x="200" y="1016"/>
                    </a:lnTo>
                    <a:lnTo>
                      <a:pt x="204" y="1014"/>
                    </a:lnTo>
                    <a:lnTo>
                      <a:pt x="209" y="1012"/>
                    </a:lnTo>
                    <a:lnTo>
                      <a:pt x="509" y="801"/>
                    </a:lnTo>
                    <a:lnTo>
                      <a:pt x="808" y="1012"/>
                    </a:lnTo>
                    <a:lnTo>
                      <a:pt x="808" y="1012"/>
                    </a:lnTo>
                    <a:lnTo>
                      <a:pt x="812" y="1014"/>
                    </a:lnTo>
                    <a:lnTo>
                      <a:pt x="818" y="1016"/>
                    </a:lnTo>
                    <a:lnTo>
                      <a:pt x="822" y="1017"/>
                    </a:lnTo>
                    <a:lnTo>
                      <a:pt x="826" y="1017"/>
                    </a:lnTo>
                    <a:lnTo>
                      <a:pt x="826" y="1017"/>
                    </a:lnTo>
                    <a:lnTo>
                      <a:pt x="832" y="1017"/>
                    </a:lnTo>
                    <a:lnTo>
                      <a:pt x="837" y="1016"/>
                    </a:lnTo>
                    <a:lnTo>
                      <a:pt x="841" y="1014"/>
                    </a:lnTo>
                    <a:lnTo>
                      <a:pt x="846" y="1012"/>
                    </a:lnTo>
                    <a:lnTo>
                      <a:pt x="846" y="1012"/>
                    </a:lnTo>
                    <a:lnTo>
                      <a:pt x="850" y="1007"/>
                    </a:lnTo>
                    <a:lnTo>
                      <a:pt x="853" y="1004"/>
                    </a:lnTo>
                    <a:lnTo>
                      <a:pt x="855" y="1000"/>
                    </a:lnTo>
                    <a:lnTo>
                      <a:pt x="857" y="996"/>
                    </a:lnTo>
                    <a:lnTo>
                      <a:pt x="858" y="990"/>
                    </a:lnTo>
                    <a:lnTo>
                      <a:pt x="858" y="986"/>
                    </a:lnTo>
                    <a:lnTo>
                      <a:pt x="858" y="981"/>
                    </a:lnTo>
                    <a:lnTo>
                      <a:pt x="857" y="975"/>
                    </a:lnTo>
                    <a:lnTo>
                      <a:pt x="737" y="616"/>
                    </a:lnTo>
                    <a:lnTo>
                      <a:pt x="1005" y="407"/>
                    </a:lnTo>
                    <a:lnTo>
                      <a:pt x="1005" y="407"/>
                    </a:lnTo>
                    <a:lnTo>
                      <a:pt x="1009" y="403"/>
                    </a:lnTo>
                    <a:lnTo>
                      <a:pt x="1012" y="399"/>
                    </a:lnTo>
                    <a:lnTo>
                      <a:pt x="1014" y="395"/>
                    </a:lnTo>
                    <a:lnTo>
                      <a:pt x="1016" y="390"/>
                    </a:lnTo>
                    <a:lnTo>
                      <a:pt x="1017" y="386"/>
                    </a:lnTo>
                    <a:lnTo>
                      <a:pt x="1017" y="381"/>
                    </a:lnTo>
                    <a:lnTo>
                      <a:pt x="1017" y="375"/>
                    </a:lnTo>
                    <a:lnTo>
                      <a:pt x="1016" y="371"/>
                    </a:lnTo>
                    <a:lnTo>
                      <a:pt x="1016" y="371"/>
                    </a:lnTo>
                    <a:close/>
                    <a:moveTo>
                      <a:pt x="124" y="413"/>
                    </a:moveTo>
                    <a:lnTo>
                      <a:pt x="348" y="413"/>
                    </a:lnTo>
                    <a:lnTo>
                      <a:pt x="302" y="551"/>
                    </a:lnTo>
                    <a:lnTo>
                      <a:pt x="124" y="413"/>
                    </a:lnTo>
                    <a:close/>
                    <a:moveTo>
                      <a:pt x="766" y="904"/>
                    </a:moveTo>
                    <a:lnTo>
                      <a:pt x="527" y="737"/>
                    </a:lnTo>
                    <a:lnTo>
                      <a:pt x="527" y="737"/>
                    </a:lnTo>
                    <a:lnTo>
                      <a:pt x="523" y="735"/>
                    </a:lnTo>
                    <a:lnTo>
                      <a:pt x="518" y="733"/>
                    </a:lnTo>
                    <a:lnTo>
                      <a:pt x="513" y="732"/>
                    </a:lnTo>
                    <a:lnTo>
                      <a:pt x="509" y="732"/>
                    </a:lnTo>
                    <a:lnTo>
                      <a:pt x="509" y="732"/>
                    </a:lnTo>
                    <a:lnTo>
                      <a:pt x="504" y="732"/>
                    </a:lnTo>
                    <a:lnTo>
                      <a:pt x="499" y="733"/>
                    </a:lnTo>
                    <a:lnTo>
                      <a:pt x="495" y="735"/>
                    </a:lnTo>
                    <a:lnTo>
                      <a:pt x="490" y="737"/>
                    </a:lnTo>
                    <a:lnTo>
                      <a:pt x="251" y="904"/>
                    </a:lnTo>
                    <a:lnTo>
                      <a:pt x="509" y="132"/>
                    </a:lnTo>
                    <a:lnTo>
                      <a:pt x="766" y="904"/>
                    </a:lnTo>
                    <a:close/>
                    <a:moveTo>
                      <a:pt x="716" y="551"/>
                    </a:moveTo>
                    <a:lnTo>
                      <a:pt x="670" y="413"/>
                    </a:lnTo>
                    <a:lnTo>
                      <a:pt x="893" y="413"/>
                    </a:lnTo>
                    <a:lnTo>
                      <a:pt x="716" y="5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5531512" y="2944303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第三步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05521" y="1163719"/>
            <a:ext cx="1999433" cy="1323202"/>
            <a:chOff x="7306313" y="1163719"/>
            <a:chExt cx="1999433" cy="1323202"/>
          </a:xfrm>
        </p:grpSpPr>
        <p:grpSp>
          <p:nvGrpSpPr>
            <p:cNvPr id="37" name="组合 36"/>
            <p:cNvGrpSpPr/>
            <p:nvPr/>
          </p:nvGrpSpPr>
          <p:grpSpPr>
            <a:xfrm>
              <a:off x="8178648" y="1163719"/>
              <a:ext cx="1127098" cy="1323202"/>
              <a:chOff x="8178648" y="1163719"/>
              <a:chExt cx="1127098" cy="1323202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8178648" y="1163719"/>
                <a:ext cx="1127098" cy="1323202"/>
                <a:chOff x="-2167669" y="-456293"/>
                <a:chExt cx="3576638" cy="4198938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41" name="Freeform 7"/>
                <p:cNvSpPr>
                  <a:spLocks noEditPoints="1"/>
                </p:cNvSpPr>
                <p:nvPr/>
              </p:nvSpPr>
              <p:spPr bwMode="auto">
                <a:xfrm>
                  <a:off x="-2167669" y="-456293"/>
                  <a:ext cx="3576638" cy="4198938"/>
                </a:xfrm>
                <a:custGeom>
                  <a:avLst/>
                  <a:gdLst>
                    <a:gd name="T0" fmla="*/ 801 w 2253"/>
                    <a:gd name="T1" fmla="*/ 2204 h 2645"/>
                    <a:gd name="T2" fmla="*/ 578 w 2253"/>
                    <a:gd name="T3" fmla="*/ 2111 h 2645"/>
                    <a:gd name="T4" fmla="*/ 384 w 2253"/>
                    <a:gd name="T5" fmla="*/ 1975 h 2645"/>
                    <a:gd name="T6" fmla="*/ 223 w 2253"/>
                    <a:gd name="T7" fmla="*/ 1802 h 2645"/>
                    <a:gd name="T8" fmla="*/ 102 w 2253"/>
                    <a:gd name="T9" fmla="*/ 1599 h 2645"/>
                    <a:gd name="T10" fmla="*/ 27 w 2253"/>
                    <a:gd name="T11" fmla="*/ 1373 h 2645"/>
                    <a:gd name="T12" fmla="*/ 0 w 2253"/>
                    <a:gd name="T13" fmla="*/ 1126 h 2645"/>
                    <a:gd name="T14" fmla="*/ 23 w 2253"/>
                    <a:gd name="T15" fmla="*/ 900 h 2645"/>
                    <a:gd name="T16" fmla="*/ 111 w 2253"/>
                    <a:gd name="T17" fmla="*/ 638 h 2645"/>
                    <a:gd name="T18" fmla="*/ 257 w 2253"/>
                    <a:gd name="T19" fmla="*/ 410 h 2645"/>
                    <a:gd name="T20" fmla="*/ 452 w 2253"/>
                    <a:gd name="T21" fmla="*/ 224 h 2645"/>
                    <a:gd name="T22" fmla="*/ 688 w 2253"/>
                    <a:gd name="T23" fmla="*/ 89 h 2645"/>
                    <a:gd name="T24" fmla="*/ 956 w 2253"/>
                    <a:gd name="T25" fmla="*/ 12 h 2645"/>
                    <a:gd name="T26" fmla="*/ 1185 w 2253"/>
                    <a:gd name="T27" fmla="*/ 1 h 2645"/>
                    <a:gd name="T28" fmla="*/ 1460 w 2253"/>
                    <a:gd name="T29" fmla="*/ 51 h 2645"/>
                    <a:gd name="T30" fmla="*/ 1710 w 2253"/>
                    <a:gd name="T31" fmla="*/ 163 h 2645"/>
                    <a:gd name="T32" fmla="*/ 1922 w 2253"/>
                    <a:gd name="T33" fmla="*/ 331 h 2645"/>
                    <a:gd name="T34" fmla="*/ 2090 w 2253"/>
                    <a:gd name="T35" fmla="*/ 543 h 2645"/>
                    <a:gd name="T36" fmla="*/ 2202 w 2253"/>
                    <a:gd name="T37" fmla="*/ 791 h 2645"/>
                    <a:gd name="T38" fmla="*/ 2252 w 2253"/>
                    <a:gd name="T39" fmla="*/ 1068 h 2645"/>
                    <a:gd name="T40" fmla="*/ 2243 w 2253"/>
                    <a:gd name="T41" fmla="*/ 1275 h 2645"/>
                    <a:gd name="T42" fmla="*/ 2186 w 2253"/>
                    <a:gd name="T43" fmla="*/ 1511 h 2645"/>
                    <a:gd name="T44" fmla="*/ 2083 w 2253"/>
                    <a:gd name="T45" fmla="*/ 1724 h 2645"/>
                    <a:gd name="T46" fmla="*/ 1937 w 2253"/>
                    <a:gd name="T47" fmla="*/ 1910 h 2645"/>
                    <a:gd name="T48" fmla="*/ 1756 w 2253"/>
                    <a:gd name="T49" fmla="*/ 2061 h 2645"/>
                    <a:gd name="T50" fmla="*/ 1544 w 2253"/>
                    <a:gd name="T51" fmla="*/ 2172 h 2645"/>
                    <a:gd name="T52" fmla="*/ 1126 w 2253"/>
                    <a:gd name="T53" fmla="*/ 2645 h 2645"/>
                    <a:gd name="T54" fmla="*/ 991 w 2253"/>
                    <a:gd name="T55" fmla="*/ 245 h 2645"/>
                    <a:gd name="T56" fmla="*/ 780 w 2253"/>
                    <a:gd name="T57" fmla="*/ 306 h 2645"/>
                    <a:gd name="T58" fmla="*/ 593 w 2253"/>
                    <a:gd name="T59" fmla="*/ 413 h 2645"/>
                    <a:gd name="T60" fmla="*/ 438 w 2253"/>
                    <a:gd name="T61" fmla="*/ 560 h 2645"/>
                    <a:gd name="T62" fmla="*/ 323 w 2253"/>
                    <a:gd name="T63" fmla="*/ 741 h 2645"/>
                    <a:gd name="T64" fmla="*/ 253 w 2253"/>
                    <a:gd name="T65" fmla="*/ 946 h 2645"/>
                    <a:gd name="T66" fmla="*/ 236 w 2253"/>
                    <a:gd name="T67" fmla="*/ 1126 h 2645"/>
                    <a:gd name="T68" fmla="*/ 259 w 2253"/>
                    <a:gd name="T69" fmla="*/ 1325 h 2645"/>
                    <a:gd name="T70" fmla="*/ 323 w 2253"/>
                    <a:gd name="T71" fmla="*/ 1510 h 2645"/>
                    <a:gd name="T72" fmla="*/ 428 w 2253"/>
                    <a:gd name="T73" fmla="*/ 1674 h 2645"/>
                    <a:gd name="T74" fmla="*/ 563 w 2253"/>
                    <a:gd name="T75" fmla="*/ 1813 h 2645"/>
                    <a:gd name="T76" fmla="*/ 726 w 2253"/>
                    <a:gd name="T77" fmla="*/ 1920 h 2645"/>
                    <a:gd name="T78" fmla="*/ 912 w 2253"/>
                    <a:gd name="T79" fmla="*/ 1990 h 2645"/>
                    <a:gd name="T80" fmla="*/ 1204 w 2253"/>
                    <a:gd name="T81" fmla="*/ 2015 h 2645"/>
                    <a:gd name="T82" fmla="*/ 1379 w 2253"/>
                    <a:gd name="T83" fmla="*/ 1979 h 2645"/>
                    <a:gd name="T84" fmla="*/ 1560 w 2253"/>
                    <a:gd name="T85" fmla="*/ 1902 h 2645"/>
                    <a:gd name="T86" fmla="*/ 1719 w 2253"/>
                    <a:gd name="T87" fmla="*/ 1788 h 2645"/>
                    <a:gd name="T88" fmla="*/ 1848 w 2253"/>
                    <a:gd name="T89" fmla="*/ 1643 h 2645"/>
                    <a:gd name="T90" fmla="*/ 1944 w 2253"/>
                    <a:gd name="T91" fmla="*/ 1474 h 2645"/>
                    <a:gd name="T92" fmla="*/ 2002 w 2253"/>
                    <a:gd name="T93" fmla="*/ 1286 h 2645"/>
                    <a:gd name="T94" fmla="*/ 2017 w 2253"/>
                    <a:gd name="T95" fmla="*/ 1126 h 2645"/>
                    <a:gd name="T96" fmla="*/ 1988 w 2253"/>
                    <a:gd name="T97" fmla="*/ 904 h 2645"/>
                    <a:gd name="T98" fmla="*/ 1909 w 2253"/>
                    <a:gd name="T99" fmla="*/ 702 h 2645"/>
                    <a:gd name="T100" fmla="*/ 1785 w 2253"/>
                    <a:gd name="T101" fmla="*/ 528 h 2645"/>
                    <a:gd name="T102" fmla="*/ 1623 w 2253"/>
                    <a:gd name="T103" fmla="*/ 388 h 2645"/>
                    <a:gd name="T104" fmla="*/ 1433 w 2253"/>
                    <a:gd name="T105" fmla="*/ 289 h 2645"/>
                    <a:gd name="T106" fmla="*/ 1217 w 2253"/>
                    <a:gd name="T107" fmla="*/ 240 h 2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53" h="2645">
                      <a:moveTo>
                        <a:pt x="1126" y="2645"/>
                      </a:moveTo>
                      <a:lnTo>
                        <a:pt x="898" y="2227"/>
                      </a:lnTo>
                      <a:lnTo>
                        <a:pt x="898" y="2227"/>
                      </a:lnTo>
                      <a:lnTo>
                        <a:pt x="849" y="2216"/>
                      </a:lnTo>
                      <a:lnTo>
                        <a:pt x="801" y="2204"/>
                      </a:lnTo>
                      <a:lnTo>
                        <a:pt x="754" y="2189"/>
                      </a:lnTo>
                      <a:lnTo>
                        <a:pt x="709" y="2172"/>
                      </a:lnTo>
                      <a:lnTo>
                        <a:pt x="663" y="2153"/>
                      </a:lnTo>
                      <a:lnTo>
                        <a:pt x="621" y="2133"/>
                      </a:lnTo>
                      <a:lnTo>
                        <a:pt x="578" y="2111"/>
                      </a:lnTo>
                      <a:lnTo>
                        <a:pt x="536" y="2086"/>
                      </a:lnTo>
                      <a:lnTo>
                        <a:pt x="496" y="2061"/>
                      </a:lnTo>
                      <a:lnTo>
                        <a:pt x="458" y="2034"/>
                      </a:lnTo>
                      <a:lnTo>
                        <a:pt x="419" y="2005"/>
                      </a:lnTo>
                      <a:lnTo>
                        <a:pt x="384" y="1975"/>
                      </a:lnTo>
                      <a:lnTo>
                        <a:pt x="348" y="1943"/>
                      </a:lnTo>
                      <a:lnTo>
                        <a:pt x="315" y="1910"/>
                      </a:lnTo>
                      <a:lnTo>
                        <a:pt x="284" y="1875"/>
                      </a:lnTo>
                      <a:lnTo>
                        <a:pt x="252" y="1839"/>
                      </a:lnTo>
                      <a:lnTo>
                        <a:pt x="223" y="1802"/>
                      </a:lnTo>
                      <a:lnTo>
                        <a:pt x="196" y="1764"/>
                      </a:lnTo>
                      <a:lnTo>
                        <a:pt x="170" y="1724"/>
                      </a:lnTo>
                      <a:lnTo>
                        <a:pt x="146" y="1684"/>
                      </a:lnTo>
                      <a:lnTo>
                        <a:pt x="123" y="1642"/>
                      </a:lnTo>
                      <a:lnTo>
                        <a:pt x="102" y="1599"/>
                      </a:lnTo>
                      <a:lnTo>
                        <a:pt x="83" y="1555"/>
                      </a:lnTo>
                      <a:lnTo>
                        <a:pt x="67" y="1511"/>
                      </a:lnTo>
                      <a:lnTo>
                        <a:pt x="52" y="1466"/>
                      </a:lnTo>
                      <a:lnTo>
                        <a:pt x="38" y="1419"/>
                      </a:lnTo>
                      <a:lnTo>
                        <a:pt x="27" y="1373"/>
                      </a:lnTo>
                      <a:lnTo>
                        <a:pt x="17" y="1325"/>
                      </a:lnTo>
                      <a:lnTo>
                        <a:pt x="9" y="1275"/>
                      </a:lnTo>
                      <a:lnTo>
                        <a:pt x="4" y="1226"/>
                      </a:lnTo>
                      <a:lnTo>
                        <a:pt x="1" y="1177"/>
                      </a:lnTo>
                      <a:lnTo>
                        <a:pt x="0" y="1126"/>
                      </a:lnTo>
                      <a:lnTo>
                        <a:pt x="0" y="1126"/>
                      </a:lnTo>
                      <a:lnTo>
                        <a:pt x="1" y="1068"/>
                      </a:lnTo>
                      <a:lnTo>
                        <a:pt x="5" y="1011"/>
                      </a:lnTo>
                      <a:lnTo>
                        <a:pt x="13" y="955"/>
                      </a:lnTo>
                      <a:lnTo>
                        <a:pt x="23" y="900"/>
                      </a:lnTo>
                      <a:lnTo>
                        <a:pt x="35" y="845"/>
                      </a:lnTo>
                      <a:lnTo>
                        <a:pt x="50" y="791"/>
                      </a:lnTo>
                      <a:lnTo>
                        <a:pt x="68" y="739"/>
                      </a:lnTo>
                      <a:lnTo>
                        <a:pt x="89" y="688"/>
                      </a:lnTo>
                      <a:lnTo>
                        <a:pt x="111" y="638"/>
                      </a:lnTo>
                      <a:lnTo>
                        <a:pt x="135" y="590"/>
                      </a:lnTo>
                      <a:lnTo>
                        <a:pt x="163" y="543"/>
                      </a:lnTo>
                      <a:lnTo>
                        <a:pt x="193" y="496"/>
                      </a:lnTo>
                      <a:lnTo>
                        <a:pt x="225" y="453"/>
                      </a:lnTo>
                      <a:lnTo>
                        <a:pt x="257" y="410"/>
                      </a:lnTo>
                      <a:lnTo>
                        <a:pt x="293" y="369"/>
                      </a:lnTo>
                      <a:lnTo>
                        <a:pt x="330" y="331"/>
                      </a:lnTo>
                      <a:lnTo>
                        <a:pt x="370" y="293"/>
                      </a:lnTo>
                      <a:lnTo>
                        <a:pt x="410" y="258"/>
                      </a:lnTo>
                      <a:lnTo>
                        <a:pt x="452" y="224"/>
                      </a:lnTo>
                      <a:lnTo>
                        <a:pt x="497" y="192"/>
                      </a:lnTo>
                      <a:lnTo>
                        <a:pt x="543" y="163"/>
                      </a:lnTo>
                      <a:lnTo>
                        <a:pt x="589" y="136"/>
                      </a:lnTo>
                      <a:lnTo>
                        <a:pt x="639" y="111"/>
                      </a:lnTo>
                      <a:lnTo>
                        <a:pt x="688" y="89"/>
                      </a:lnTo>
                      <a:lnTo>
                        <a:pt x="739" y="69"/>
                      </a:lnTo>
                      <a:lnTo>
                        <a:pt x="792" y="51"/>
                      </a:lnTo>
                      <a:lnTo>
                        <a:pt x="844" y="36"/>
                      </a:lnTo>
                      <a:lnTo>
                        <a:pt x="899" y="23"/>
                      </a:lnTo>
                      <a:lnTo>
                        <a:pt x="956" y="12"/>
                      </a:lnTo>
                      <a:lnTo>
                        <a:pt x="1012" y="5"/>
                      </a:lnTo>
                      <a:lnTo>
                        <a:pt x="1068" y="1"/>
                      </a:lnTo>
                      <a:lnTo>
                        <a:pt x="1126" y="0"/>
                      </a:lnTo>
                      <a:lnTo>
                        <a:pt x="1126" y="0"/>
                      </a:lnTo>
                      <a:lnTo>
                        <a:pt x="1185" y="1"/>
                      </a:lnTo>
                      <a:lnTo>
                        <a:pt x="1241" y="5"/>
                      </a:lnTo>
                      <a:lnTo>
                        <a:pt x="1297" y="12"/>
                      </a:lnTo>
                      <a:lnTo>
                        <a:pt x="1353" y="23"/>
                      </a:lnTo>
                      <a:lnTo>
                        <a:pt x="1407" y="36"/>
                      </a:lnTo>
                      <a:lnTo>
                        <a:pt x="1460" y="51"/>
                      </a:lnTo>
                      <a:lnTo>
                        <a:pt x="1514" y="69"/>
                      </a:lnTo>
                      <a:lnTo>
                        <a:pt x="1564" y="89"/>
                      </a:lnTo>
                      <a:lnTo>
                        <a:pt x="1614" y="111"/>
                      </a:lnTo>
                      <a:lnTo>
                        <a:pt x="1663" y="136"/>
                      </a:lnTo>
                      <a:lnTo>
                        <a:pt x="1710" y="163"/>
                      </a:lnTo>
                      <a:lnTo>
                        <a:pt x="1755" y="192"/>
                      </a:lnTo>
                      <a:lnTo>
                        <a:pt x="1799" y="224"/>
                      </a:lnTo>
                      <a:lnTo>
                        <a:pt x="1843" y="258"/>
                      </a:lnTo>
                      <a:lnTo>
                        <a:pt x="1883" y="293"/>
                      </a:lnTo>
                      <a:lnTo>
                        <a:pt x="1922" y="331"/>
                      </a:lnTo>
                      <a:lnTo>
                        <a:pt x="1959" y="369"/>
                      </a:lnTo>
                      <a:lnTo>
                        <a:pt x="1995" y="410"/>
                      </a:lnTo>
                      <a:lnTo>
                        <a:pt x="2028" y="453"/>
                      </a:lnTo>
                      <a:lnTo>
                        <a:pt x="2060" y="496"/>
                      </a:lnTo>
                      <a:lnTo>
                        <a:pt x="2090" y="543"/>
                      </a:lnTo>
                      <a:lnTo>
                        <a:pt x="2116" y="590"/>
                      </a:lnTo>
                      <a:lnTo>
                        <a:pt x="2142" y="638"/>
                      </a:lnTo>
                      <a:lnTo>
                        <a:pt x="2164" y="688"/>
                      </a:lnTo>
                      <a:lnTo>
                        <a:pt x="2184" y="739"/>
                      </a:lnTo>
                      <a:lnTo>
                        <a:pt x="2202" y="791"/>
                      </a:lnTo>
                      <a:lnTo>
                        <a:pt x="2217" y="845"/>
                      </a:lnTo>
                      <a:lnTo>
                        <a:pt x="2230" y="900"/>
                      </a:lnTo>
                      <a:lnTo>
                        <a:pt x="2239" y="955"/>
                      </a:lnTo>
                      <a:lnTo>
                        <a:pt x="2246" y="1011"/>
                      </a:lnTo>
                      <a:lnTo>
                        <a:pt x="2252" y="1068"/>
                      </a:lnTo>
                      <a:lnTo>
                        <a:pt x="2253" y="1126"/>
                      </a:lnTo>
                      <a:lnTo>
                        <a:pt x="2253" y="1126"/>
                      </a:lnTo>
                      <a:lnTo>
                        <a:pt x="2252" y="1177"/>
                      </a:lnTo>
                      <a:lnTo>
                        <a:pt x="2249" y="1226"/>
                      </a:lnTo>
                      <a:lnTo>
                        <a:pt x="2243" y="1275"/>
                      </a:lnTo>
                      <a:lnTo>
                        <a:pt x="2235" y="1325"/>
                      </a:lnTo>
                      <a:lnTo>
                        <a:pt x="2225" y="1373"/>
                      </a:lnTo>
                      <a:lnTo>
                        <a:pt x="2214" y="1419"/>
                      </a:lnTo>
                      <a:lnTo>
                        <a:pt x="2201" y="1466"/>
                      </a:lnTo>
                      <a:lnTo>
                        <a:pt x="2186" y="1511"/>
                      </a:lnTo>
                      <a:lnTo>
                        <a:pt x="2169" y="1555"/>
                      </a:lnTo>
                      <a:lnTo>
                        <a:pt x="2150" y="1599"/>
                      </a:lnTo>
                      <a:lnTo>
                        <a:pt x="2129" y="1642"/>
                      </a:lnTo>
                      <a:lnTo>
                        <a:pt x="2106" y="1684"/>
                      </a:lnTo>
                      <a:lnTo>
                        <a:pt x="2083" y="1724"/>
                      </a:lnTo>
                      <a:lnTo>
                        <a:pt x="2057" y="1764"/>
                      </a:lnTo>
                      <a:lnTo>
                        <a:pt x="2029" y="1802"/>
                      </a:lnTo>
                      <a:lnTo>
                        <a:pt x="2001" y="1839"/>
                      </a:lnTo>
                      <a:lnTo>
                        <a:pt x="1969" y="1875"/>
                      </a:lnTo>
                      <a:lnTo>
                        <a:pt x="1937" y="1910"/>
                      </a:lnTo>
                      <a:lnTo>
                        <a:pt x="1903" y="1943"/>
                      </a:lnTo>
                      <a:lnTo>
                        <a:pt x="1869" y="1975"/>
                      </a:lnTo>
                      <a:lnTo>
                        <a:pt x="1833" y="2005"/>
                      </a:lnTo>
                      <a:lnTo>
                        <a:pt x="1795" y="2034"/>
                      </a:lnTo>
                      <a:lnTo>
                        <a:pt x="1756" y="2061"/>
                      </a:lnTo>
                      <a:lnTo>
                        <a:pt x="1717" y="2086"/>
                      </a:lnTo>
                      <a:lnTo>
                        <a:pt x="1674" y="2111"/>
                      </a:lnTo>
                      <a:lnTo>
                        <a:pt x="1632" y="2133"/>
                      </a:lnTo>
                      <a:lnTo>
                        <a:pt x="1589" y="2153"/>
                      </a:lnTo>
                      <a:lnTo>
                        <a:pt x="1544" y="2172"/>
                      </a:lnTo>
                      <a:lnTo>
                        <a:pt x="1499" y="2189"/>
                      </a:lnTo>
                      <a:lnTo>
                        <a:pt x="1451" y="2204"/>
                      </a:lnTo>
                      <a:lnTo>
                        <a:pt x="1404" y="2216"/>
                      </a:lnTo>
                      <a:lnTo>
                        <a:pt x="1355" y="2227"/>
                      </a:lnTo>
                      <a:lnTo>
                        <a:pt x="1126" y="2645"/>
                      </a:lnTo>
                      <a:close/>
                      <a:moveTo>
                        <a:pt x="1126" y="236"/>
                      </a:moveTo>
                      <a:lnTo>
                        <a:pt x="1126" y="236"/>
                      </a:lnTo>
                      <a:lnTo>
                        <a:pt x="1080" y="236"/>
                      </a:lnTo>
                      <a:lnTo>
                        <a:pt x="1035" y="240"/>
                      </a:lnTo>
                      <a:lnTo>
                        <a:pt x="991" y="245"/>
                      </a:lnTo>
                      <a:lnTo>
                        <a:pt x="947" y="254"/>
                      </a:lnTo>
                      <a:lnTo>
                        <a:pt x="903" y="263"/>
                      </a:lnTo>
                      <a:lnTo>
                        <a:pt x="862" y="276"/>
                      </a:lnTo>
                      <a:lnTo>
                        <a:pt x="820" y="289"/>
                      </a:lnTo>
                      <a:lnTo>
                        <a:pt x="780" y="306"/>
                      </a:lnTo>
                      <a:lnTo>
                        <a:pt x="740" y="324"/>
                      </a:lnTo>
                      <a:lnTo>
                        <a:pt x="702" y="343"/>
                      </a:lnTo>
                      <a:lnTo>
                        <a:pt x="665" y="365"/>
                      </a:lnTo>
                      <a:lnTo>
                        <a:pt x="629" y="388"/>
                      </a:lnTo>
                      <a:lnTo>
                        <a:pt x="593" y="413"/>
                      </a:lnTo>
                      <a:lnTo>
                        <a:pt x="561" y="439"/>
                      </a:lnTo>
                      <a:lnTo>
                        <a:pt x="528" y="468"/>
                      </a:lnTo>
                      <a:lnTo>
                        <a:pt x="496" y="496"/>
                      </a:lnTo>
                      <a:lnTo>
                        <a:pt x="467" y="528"/>
                      </a:lnTo>
                      <a:lnTo>
                        <a:pt x="438" y="560"/>
                      </a:lnTo>
                      <a:lnTo>
                        <a:pt x="412" y="594"/>
                      </a:lnTo>
                      <a:lnTo>
                        <a:pt x="388" y="628"/>
                      </a:lnTo>
                      <a:lnTo>
                        <a:pt x="364" y="665"/>
                      </a:lnTo>
                      <a:lnTo>
                        <a:pt x="342" y="702"/>
                      </a:lnTo>
                      <a:lnTo>
                        <a:pt x="323" y="741"/>
                      </a:lnTo>
                      <a:lnTo>
                        <a:pt x="305" y="780"/>
                      </a:lnTo>
                      <a:lnTo>
                        <a:pt x="289" y="820"/>
                      </a:lnTo>
                      <a:lnTo>
                        <a:pt x="275" y="861"/>
                      </a:lnTo>
                      <a:lnTo>
                        <a:pt x="263" y="904"/>
                      </a:lnTo>
                      <a:lnTo>
                        <a:pt x="253" y="946"/>
                      </a:lnTo>
                      <a:lnTo>
                        <a:pt x="245" y="990"/>
                      </a:lnTo>
                      <a:lnTo>
                        <a:pt x="240" y="1035"/>
                      </a:lnTo>
                      <a:lnTo>
                        <a:pt x="237" y="1081"/>
                      </a:lnTo>
                      <a:lnTo>
                        <a:pt x="236" y="1126"/>
                      </a:lnTo>
                      <a:lnTo>
                        <a:pt x="236" y="1126"/>
                      </a:lnTo>
                      <a:lnTo>
                        <a:pt x="237" y="1167"/>
                      </a:lnTo>
                      <a:lnTo>
                        <a:pt x="240" y="1207"/>
                      </a:lnTo>
                      <a:lnTo>
                        <a:pt x="244" y="1247"/>
                      </a:lnTo>
                      <a:lnTo>
                        <a:pt x="251" y="1286"/>
                      </a:lnTo>
                      <a:lnTo>
                        <a:pt x="259" y="1325"/>
                      </a:lnTo>
                      <a:lnTo>
                        <a:pt x="268" y="1363"/>
                      </a:lnTo>
                      <a:lnTo>
                        <a:pt x="279" y="1402"/>
                      </a:lnTo>
                      <a:lnTo>
                        <a:pt x="293" y="1439"/>
                      </a:lnTo>
                      <a:lnTo>
                        <a:pt x="308" y="1474"/>
                      </a:lnTo>
                      <a:lnTo>
                        <a:pt x="323" y="1510"/>
                      </a:lnTo>
                      <a:lnTo>
                        <a:pt x="341" y="1544"/>
                      </a:lnTo>
                      <a:lnTo>
                        <a:pt x="360" y="1579"/>
                      </a:lnTo>
                      <a:lnTo>
                        <a:pt x="382" y="1611"/>
                      </a:lnTo>
                      <a:lnTo>
                        <a:pt x="404" y="1643"/>
                      </a:lnTo>
                      <a:lnTo>
                        <a:pt x="428" y="1674"/>
                      </a:lnTo>
                      <a:lnTo>
                        <a:pt x="452" y="1705"/>
                      </a:lnTo>
                      <a:lnTo>
                        <a:pt x="478" y="1733"/>
                      </a:lnTo>
                      <a:lnTo>
                        <a:pt x="504" y="1761"/>
                      </a:lnTo>
                      <a:lnTo>
                        <a:pt x="533" y="1788"/>
                      </a:lnTo>
                      <a:lnTo>
                        <a:pt x="563" y="1813"/>
                      </a:lnTo>
                      <a:lnTo>
                        <a:pt x="593" y="1838"/>
                      </a:lnTo>
                      <a:lnTo>
                        <a:pt x="625" y="1860"/>
                      </a:lnTo>
                      <a:lnTo>
                        <a:pt x="658" y="1882"/>
                      </a:lnTo>
                      <a:lnTo>
                        <a:pt x="691" y="1902"/>
                      </a:lnTo>
                      <a:lnTo>
                        <a:pt x="726" y="1920"/>
                      </a:lnTo>
                      <a:lnTo>
                        <a:pt x="762" y="1938"/>
                      </a:lnTo>
                      <a:lnTo>
                        <a:pt x="798" y="1953"/>
                      </a:lnTo>
                      <a:lnTo>
                        <a:pt x="835" y="1967"/>
                      </a:lnTo>
                      <a:lnTo>
                        <a:pt x="873" y="1979"/>
                      </a:lnTo>
                      <a:lnTo>
                        <a:pt x="912" y="1990"/>
                      </a:lnTo>
                      <a:lnTo>
                        <a:pt x="951" y="1998"/>
                      </a:lnTo>
                      <a:lnTo>
                        <a:pt x="991" y="2005"/>
                      </a:lnTo>
                      <a:lnTo>
                        <a:pt x="1049" y="2015"/>
                      </a:lnTo>
                      <a:lnTo>
                        <a:pt x="1126" y="2156"/>
                      </a:lnTo>
                      <a:lnTo>
                        <a:pt x="1204" y="2015"/>
                      </a:lnTo>
                      <a:lnTo>
                        <a:pt x="1261" y="2005"/>
                      </a:lnTo>
                      <a:lnTo>
                        <a:pt x="1261" y="2005"/>
                      </a:lnTo>
                      <a:lnTo>
                        <a:pt x="1301" y="1998"/>
                      </a:lnTo>
                      <a:lnTo>
                        <a:pt x="1341" y="1990"/>
                      </a:lnTo>
                      <a:lnTo>
                        <a:pt x="1379" y="1979"/>
                      </a:lnTo>
                      <a:lnTo>
                        <a:pt x="1418" y="1967"/>
                      </a:lnTo>
                      <a:lnTo>
                        <a:pt x="1455" y="1953"/>
                      </a:lnTo>
                      <a:lnTo>
                        <a:pt x="1490" y="1938"/>
                      </a:lnTo>
                      <a:lnTo>
                        <a:pt x="1526" y="1920"/>
                      </a:lnTo>
                      <a:lnTo>
                        <a:pt x="1560" y="1902"/>
                      </a:lnTo>
                      <a:lnTo>
                        <a:pt x="1595" y="1882"/>
                      </a:lnTo>
                      <a:lnTo>
                        <a:pt x="1628" y="1860"/>
                      </a:lnTo>
                      <a:lnTo>
                        <a:pt x="1659" y="1838"/>
                      </a:lnTo>
                      <a:lnTo>
                        <a:pt x="1689" y="1813"/>
                      </a:lnTo>
                      <a:lnTo>
                        <a:pt x="1719" y="1788"/>
                      </a:lnTo>
                      <a:lnTo>
                        <a:pt x="1747" y="1761"/>
                      </a:lnTo>
                      <a:lnTo>
                        <a:pt x="1774" y="1733"/>
                      </a:lnTo>
                      <a:lnTo>
                        <a:pt x="1800" y="1705"/>
                      </a:lnTo>
                      <a:lnTo>
                        <a:pt x="1825" y="1674"/>
                      </a:lnTo>
                      <a:lnTo>
                        <a:pt x="1848" y="1643"/>
                      </a:lnTo>
                      <a:lnTo>
                        <a:pt x="1870" y="1611"/>
                      </a:lnTo>
                      <a:lnTo>
                        <a:pt x="1891" y="1579"/>
                      </a:lnTo>
                      <a:lnTo>
                        <a:pt x="1910" y="1544"/>
                      </a:lnTo>
                      <a:lnTo>
                        <a:pt x="1928" y="1510"/>
                      </a:lnTo>
                      <a:lnTo>
                        <a:pt x="1944" y="1474"/>
                      </a:lnTo>
                      <a:lnTo>
                        <a:pt x="1959" y="1439"/>
                      </a:lnTo>
                      <a:lnTo>
                        <a:pt x="1973" y="1402"/>
                      </a:lnTo>
                      <a:lnTo>
                        <a:pt x="1984" y="1363"/>
                      </a:lnTo>
                      <a:lnTo>
                        <a:pt x="1994" y="1325"/>
                      </a:lnTo>
                      <a:lnTo>
                        <a:pt x="2002" y="1286"/>
                      </a:lnTo>
                      <a:lnTo>
                        <a:pt x="2009" y="1247"/>
                      </a:lnTo>
                      <a:lnTo>
                        <a:pt x="2013" y="1207"/>
                      </a:lnTo>
                      <a:lnTo>
                        <a:pt x="2016" y="1167"/>
                      </a:lnTo>
                      <a:lnTo>
                        <a:pt x="2017" y="1126"/>
                      </a:lnTo>
                      <a:lnTo>
                        <a:pt x="2017" y="1126"/>
                      </a:lnTo>
                      <a:lnTo>
                        <a:pt x="2016" y="1081"/>
                      </a:lnTo>
                      <a:lnTo>
                        <a:pt x="2013" y="1035"/>
                      </a:lnTo>
                      <a:lnTo>
                        <a:pt x="2006" y="990"/>
                      </a:lnTo>
                      <a:lnTo>
                        <a:pt x="1999" y="946"/>
                      </a:lnTo>
                      <a:lnTo>
                        <a:pt x="1988" y="904"/>
                      </a:lnTo>
                      <a:lnTo>
                        <a:pt x="1977" y="861"/>
                      </a:lnTo>
                      <a:lnTo>
                        <a:pt x="1964" y="820"/>
                      </a:lnTo>
                      <a:lnTo>
                        <a:pt x="1947" y="780"/>
                      </a:lnTo>
                      <a:lnTo>
                        <a:pt x="1929" y="741"/>
                      </a:lnTo>
                      <a:lnTo>
                        <a:pt x="1909" y="702"/>
                      </a:lnTo>
                      <a:lnTo>
                        <a:pt x="1888" y="665"/>
                      </a:lnTo>
                      <a:lnTo>
                        <a:pt x="1865" y="628"/>
                      </a:lnTo>
                      <a:lnTo>
                        <a:pt x="1840" y="594"/>
                      </a:lnTo>
                      <a:lnTo>
                        <a:pt x="1813" y="560"/>
                      </a:lnTo>
                      <a:lnTo>
                        <a:pt x="1785" y="528"/>
                      </a:lnTo>
                      <a:lnTo>
                        <a:pt x="1756" y="496"/>
                      </a:lnTo>
                      <a:lnTo>
                        <a:pt x="1725" y="468"/>
                      </a:lnTo>
                      <a:lnTo>
                        <a:pt x="1692" y="439"/>
                      </a:lnTo>
                      <a:lnTo>
                        <a:pt x="1659" y="413"/>
                      </a:lnTo>
                      <a:lnTo>
                        <a:pt x="1623" y="388"/>
                      </a:lnTo>
                      <a:lnTo>
                        <a:pt x="1588" y="365"/>
                      </a:lnTo>
                      <a:lnTo>
                        <a:pt x="1551" y="343"/>
                      </a:lnTo>
                      <a:lnTo>
                        <a:pt x="1512" y="324"/>
                      </a:lnTo>
                      <a:lnTo>
                        <a:pt x="1473" y="306"/>
                      </a:lnTo>
                      <a:lnTo>
                        <a:pt x="1433" y="289"/>
                      </a:lnTo>
                      <a:lnTo>
                        <a:pt x="1390" y="276"/>
                      </a:lnTo>
                      <a:lnTo>
                        <a:pt x="1349" y="263"/>
                      </a:lnTo>
                      <a:lnTo>
                        <a:pt x="1305" y="254"/>
                      </a:lnTo>
                      <a:lnTo>
                        <a:pt x="1261" y="245"/>
                      </a:lnTo>
                      <a:lnTo>
                        <a:pt x="1217" y="240"/>
                      </a:lnTo>
                      <a:lnTo>
                        <a:pt x="1172" y="236"/>
                      </a:lnTo>
                      <a:lnTo>
                        <a:pt x="1126" y="236"/>
                      </a:lnTo>
                      <a:lnTo>
                        <a:pt x="1126" y="2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2CE86">
                        <a:alpha val="91000"/>
                      </a:srgbClr>
                    </a:gs>
                    <a:gs pos="0">
                      <a:srgbClr val="057CDE">
                        <a:alpha val="85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5400" spc="3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-1526319" y="178707"/>
                  <a:ext cx="2284413" cy="2284413"/>
                </a:xfrm>
                <a:custGeom>
                  <a:avLst/>
                  <a:gdLst>
                    <a:gd name="T0" fmla="*/ 1437 w 1439"/>
                    <a:gd name="T1" fmla="*/ 756 h 1439"/>
                    <a:gd name="T2" fmla="*/ 1424 w 1439"/>
                    <a:gd name="T3" fmla="*/ 864 h 1439"/>
                    <a:gd name="T4" fmla="*/ 1395 w 1439"/>
                    <a:gd name="T5" fmla="*/ 967 h 1439"/>
                    <a:gd name="T6" fmla="*/ 1352 w 1439"/>
                    <a:gd name="T7" fmla="*/ 1062 h 1439"/>
                    <a:gd name="T8" fmla="*/ 1296 w 1439"/>
                    <a:gd name="T9" fmla="*/ 1150 h 1439"/>
                    <a:gd name="T10" fmla="*/ 1228 w 1439"/>
                    <a:gd name="T11" fmla="*/ 1228 h 1439"/>
                    <a:gd name="T12" fmla="*/ 1149 w 1439"/>
                    <a:gd name="T13" fmla="*/ 1296 h 1439"/>
                    <a:gd name="T14" fmla="*/ 1063 w 1439"/>
                    <a:gd name="T15" fmla="*/ 1353 h 1439"/>
                    <a:gd name="T16" fmla="*/ 967 w 1439"/>
                    <a:gd name="T17" fmla="*/ 1395 h 1439"/>
                    <a:gd name="T18" fmla="*/ 864 w 1439"/>
                    <a:gd name="T19" fmla="*/ 1424 h 1439"/>
                    <a:gd name="T20" fmla="*/ 757 w 1439"/>
                    <a:gd name="T21" fmla="*/ 1438 h 1439"/>
                    <a:gd name="T22" fmla="*/ 683 w 1439"/>
                    <a:gd name="T23" fmla="*/ 1438 h 1439"/>
                    <a:gd name="T24" fmla="*/ 575 w 1439"/>
                    <a:gd name="T25" fmla="*/ 1424 h 1439"/>
                    <a:gd name="T26" fmla="*/ 472 w 1439"/>
                    <a:gd name="T27" fmla="*/ 1395 h 1439"/>
                    <a:gd name="T28" fmla="*/ 377 w 1439"/>
                    <a:gd name="T29" fmla="*/ 1353 h 1439"/>
                    <a:gd name="T30" fmla="*/ 290 w 1439"/>
                    <a:gd name="T31" fmla="*/ 1296 h 1439"/>
                    <a:gd name="T32" fmla="*/ 211 w 1439"/>
                    <a:gd name="T33" fmla="*/ 1228 h 1439"/>
                    <a:gd name="T34" fmla="*/ 143 w 1439"/>
                    <a:gd name="T35" fmla="*/ 1150 h 1439"/>
                    <a:gd name="T36" fmla="*/ 87 w 1439"/>
                    <a:gd name="T37" fmla="*/ 1062 h 1439"/>
                    <a:gd name="T38" fmla="*/ 44 w 1439"/>
                    <a:gd name="T39" fmla="*/ 967 h 1439"/>
                    <a:gd name="T40" fmla="*/ 15 w 1439"/>
                    <a:gd name="T41" fmla="*/ 864 h 1439"/>
                    <a:gd name="T42" fmla="*/ 2 w 1439"/>
                    <a:gd name="T43" fmla="*/ 756 h 1439"/>
                    <a:gd name="T44" fmla="*/ 2 w 1439"/>
                    <a:gd name="T45" fmla="*/ 682 h 1439"/>
                    <a:gd name="T46" fmla="*/ 15 w 1439"/>
                    <a:gd name="T47" fmla="*/ 575 h 1439"/>
                    <a:gd name="T48" fmla="*/ 44 w 1439"/>
                    <a:gd name="T49" fmla="*/ 472 h 1439"/>
                    <a:gd name="T50" fmla="*/ 87 w 1439"/>
                    <a:gd name="T51" fmla="*/ 376 h 1439"/>
                    <a:gd name="T52" fmla="*/ 143 w 1439"/>
                    <a:gd name="T53" fmla="*/ 290 h 1439"/>
                    <a:gd name="T54" fmla="*/ 211 w 1439"/>
                    <a:gd name="T55" fmla="*/ 210 h 1439"/>
                    <a:gd name="T56" fmla="*/ 290 w 1439"/>
                    <a:gd name="T57" fmla="*/ 143 h 1439"/>
                    <a:gd name="T58" fmla="*/ 377 w 1439"/>
                    <a:gd name="T59" fmla="*/ 87 h 1439"/>
                    <a:gd name="T60" fmla="*/ 472 w 1439"/>
                    <a:gd name="T61" fmla="*/ 44 h 1439"/>
                    <a:gd name="T62" fmla="*/ 575 w 1439"/>
                    <a:gd name="T63" fmla="*/ 14 h 1439"/>
                    <a:gd name="T64" fmla="*/ 683 w 1439"/>
                    <a:gd name="T65" fmla="*/ 0 h 1439"/>
                    <a:gd name="T66" fmla="*/ 757 w 1439"/>
                    <a:gd name="T67" fmla="*/ 0 h 1439"/>
                    <a:gd name="T68" fmla="*/ 864 w 1439"/>
                    <a:gd name="T69" fmla="*/ 14 h 1439"/>
                    <a:gd name="T70" fmla="*/ 967 w 1439"/>
                    <a:gd name="T71" fmla="*/ 44 h 1439"/>
                    <a:gd name="T72" fmla="*/ 1063 w 1439"/>
                    <a:gd name="T73" fmla="*/ 87 h 1439"/>
                    <a:gd name="T74" fmla="*/ 1149 w 1439"/>
                    <a:gd name="T75" fmla="*/ 143 h 1439"/>
                    <a:gd name="T76" fmla="*/ 1228 w 1439"/>
                    <a:gd name="T77" fmla="*/ 210 h 1439"/>
                    <a:gd name="T78" fmla="*/ 1296 w 1439"/>
                    <a:gd name="T79" fmla="*/ 290 h 1439"/>
                    <a:gd name="T80" fmla="*/ 1352 w 1439"/>
                    <a:gd name="T81" fmla="*/ 376 h 1439"/>
                    <a:gd name="T82" fmla="*/ 1395 w 1439"/>
                    <a:gd name="T83" fmla="*/ 472 h 1439"/>
                    <a:gd name="T84" fmla="*/ 1424 w 1439"/>
                    <a:gd name="T85" fmla="*/ 575 h 1439"/>
                    <a:gd name="T86" fmla="*/ 1437 w 1439"/>
                    <a:gd name="T87" fmla="*/ 682 h 1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39" h="1439">
                      <a:moveTo>
                        <a:pt x="1439" y="719"/>
                      </a:moveTo>
                      <a:lnTo>
                        <a:pt x="1439" y="719"/>
                      </a:lnTo>
                      <a:lnTo>
                        <a:pt x="1437" y="756"/>
                      </a:lnTo>
                      <a:lnTo>
                        <a:pt x="1435" y="793"/>
                      </a:lnTo>
                      <a:lnTo>
                        <a:pt x="1431" y="829"/>
                      </a:lnTo>
                      <a:lnTo>
                        <a:pt x="1424" y="864"/>
                      </a:lnTo>
                      <a:lnTo>
                        <a:pt x="1417" y="899"/>
                      </a:lnTo>
                      <a:lnTo>
                        <a:pt x="1407" y="933"/>
                      </a:lnTo>
                      <a:lnTo>
                        <a:pt x="1395" y="967"/>
                      </a:lnTo>
                      <a:lnTo>
                        <a:pt x="1383" y="1000"/>
                      </a:lnTo>
                      <a:lnTo>
                        <a:pt x="1368" y="1032"/>
                      </a:lnTo>
                      <a:lnTo>
                        <a:pt x="1352" y="1062"/>
                      </a:lnTo>
                      <a:lnTo>
                        <a:pt x="1335" y="1092"/>
                      </a:lnTo>
                      <a:lnTo>
                        <a:pt x="1317" y="1122"/>
                      </a:lnTo>
                      <a:lnTo>
                        <a:pt x="1296" y="1150"/>
                      </a:lnTo>
                      <a:lnTo>
                        <a:pt x="1274" y="1177"/>
                      </a:lnTo>
                      <a:lnTo>
                        <a:pt x="1252" y="1203"/>
                      </a:lnTo>
                      <a:lnTo>
                        <a:pt x="1228" y="1228"/>
                      </a:lnTo>
                      <a:lnTo>
                        <a:pt x="1203" y="1253"/>
                      </a:lnTo>
                      <a:lnTo>
                        <a:pt x="1177" y="1274"/>
                      </a:lnTo>
                      <a:lnTo>
                        <a:pt x="1149" y="1296"/>
                      </a:lnTo>
                      <a:lnTo>
                        <a:pt x="1122" y="1316"/>
                      </a:lnTo>
                      <a:lnTo>
                        <a:pt x="1093" y="1335"/>
                      </a:lnTo>
                      <a:lnTo>
                        <a:pt x="1063" y="1353"/>
                      </a:lnTo>
                      <a:lnTo>
                        <a:pt x="1032" y="1368"/>
                      </a:lnTo>
                      <a:lnTo>
                        <a:pt x="1000" y="1383"/>
                      </a:lnTo>
                      <a:lnTo>
                        <a:pt x="967" y="1395"/>
                      </a:lnTo>
                      <a:lnTo>
                        <a:pt x="934" y="1406"/>
                      </a:lnTo>
                      <a:lnTo>
                        <a:pt x="900" y="1416"/>
                      </a:lnTo>
                      <a:lnTo>
                        <a:pt x="864" y="1424"/>
                      </a:lnTo>
                      <a:lnTo>
                        <a:pt x="829" y="1431"/>
                      </a:lnTo>
                      <a:lnTo>
                        <a:pt x="793" y="1435"/>
                      </a:lnTo>
                      <a:lnTo>
                        <a:pt x="757" y="1438"/>
                      </a:lnTo>
                      <a:lnTo>
                        <a:pt x="720" y="1439"/>
                      </a:lnTo>
                      <a:lnTo>
                        <a:pt x="720" y="1439"/>
                      </a:lnTo>
                      <a:lnTo>
                        <a:pt x="683" y="1438"/>
                      </a:lnTo>
                      <a:lnTo>
                        <a:pt x="646" y="1435"/>
                      </a:lnTo>
                      <a:lnTo>
                        <a:pt x="610" y="1431"/>
                      </a:lnTo>
                      <a:lnTo>
                        <a:pt x="575" y="1424"/>
                      </a:lnTo>
                      <a:lnTo>
                        <a:pt x="539" y="1416"/>
                      </a:lnTo>
                      <a:lnTo>
                        <a:pt x="506" y="1406"/>
                      </a:lnTo>
                      <a:lnTo>
                        <a:pt x="472" y="1395"/>
                      </a:lnTo>
                      <a:lnTo>
                        <a:pt x="439" y="1383"/>
                      </a:lnTo>
                      <a:lnTo>
                        <a:pt x="408" y="1368"/>
                      </a:lnTo>
                      <a:lnTo>
                        <a:pt x="377" y="1353"/>
                      </a:lnTo>
                      <a:lnTo>
                        <a:pt x="347" y="1335"/>
                      </a:lnTo>
                      <a:lnTo>
                        <a:pt x="317" y="1316"/>
                      </a:lnTo>
                      <a:lnTo>
                        <a:pt x="290" y="1296"/>
                      </a:lnTo>
                      <a:lnTo>
                        <a:pt x="262" y="1274"/>
                      </a:lnTo>
                      <a:lnTo>
                        <a:pt x="236" y="1253"/>
                      </a:lnTo>
                      <a:lnTo>
                        <a:pt x="211" y="1228"/>
                      </a:lnTo>
                      <a:lnTo>
                        <a:pt x="187" y="1203"/>
                      </a:lnTo>
                      <a:lnTo>
                        <a:pt x="165" y="1177"/>
                      </a:lnTo>
                      <a:lnTo>
                        <a:pt x="143" y="1150"/>
                      </a:lnTo>
                      <a:lnTo>
                        <a:pt x="124" y="1122"/>
                      </a:lnTo>
                      <a:lnTo>
                        <a:pt x="104" y="1092"/>
                      </a:lnTo>
                      <a:lnTo>
                        <a:pt x="87" y="1062"/>
                      </a:lnTo>
                      <a:lnTo>
                        <a:pt x="72" y="1032"/>
                      </a:lnTo>
                      <a:lnTo>
                        <a:pt x="56" y="1000"/>
                      </a:lnTo>
                      <a:lnTo>
                        <a:pt x="44" y="967"/>
                      </a:lnTo>
                      <a:lnTo>
                        <a:pt x="33" y="933"/>
                      </a:lnTo>
                      <a:lnTo>
                        <a:pt x="22" y="899"/>
                      </a:lnTo>
                      <a:lnTo>
                        <a:pt x="15" y="864"/>
                      </a:lnTo>
                      <a:lnTo>
                        <a:pt x="8" y="829"/>
                      </a:lnTo>
                      <a:lnTo>
                        <a:pt x="4" y="793"/>
                      </a:lnTo>
                      <a:lnTo>
                        <a:pt x="2" y="756"/>
                      </a:lnTo>
                      <a:lnTo>
                        <a:pt x="0" y="719"/>
                      </a:lnTo>
                      <a:lnTo>
                        <a:pt x="0" y="719"/>
                      </a:lnTo>
                      <a:lnTo>
                        <a:pt x="2" y="682"/>
                      </a:lnTo>
                      <a:lnTo>
                        <a:pt x="4" y="646"/>
                      </a:lnTo>
                      <a:lnTo>
                        <a:pt x="8" y="609"/>
                      </a:lnTo>
                      <a:lnTo>
                        <a:pt x="15" y="575"/>
                      </a:lnTo>
                      <a:lnTo>
                        <a:pt x="22" y="539"/>
                      </a:lnTo>
                      <a:lnTo>
                        <a:pt x="33" y="505"/>
                      </a:lnTo>
                      <a:lnTo>
                        <a:pt x="44" y="472"/>
                      </a:lnTo>
                      <a:lnTo>
                        <a:pt x="56" y="439"/>
                      </a:lnTo>
                      <a:lnTo>
                        <a:pt x="72" y="408"/>
                      </a:lnTo>
                      <a:lnTo>
                        <a:pt x="87" y="376"/>
                      </a:lnTo>
                      <a:lnTo>
                        <a:pt x="104" y="346"/>
                      </a:lnTo>
                      <a:lnTo>
                        <a:pt x="124" y="317"/>
                      </a:lnTo>
                      <a:lnTo>
                        <a:pt x="143" y="290"/>
                      </a:lnTo>
                      <a:lnTo>
                        <a:pt x="165" y="262"/>
                      </a:lnTo>
                      <a:lnTo>
                        <a:pt x="187" y="236"/>
                      </a:lnTo>
                      <a:lnTo>
                        <a:pt x="211" y="210"/>
                      </a:lnTo>
                      <a:lnTo>
                        <a:pt x="236" y="187"/>
                      </a:lnTo>
                      <a:lnTo>
                        <a:pt x="262" y="165"/>
                      </a:lnTo>
                      <a:lnTo>
                        <a:pt x="290" y="143"/>
                      </a:lnTo>
                      <a:lnTo>
                        <a:pt x="317" y="123"/>
                      </a:lnTo>
                      <a:lnTo>
                        <a:pt x="347" y="105"/>
                      </a:lnTo>
                      <a:lnTo>
                        <a:pt x="377" y="87"/>
                      </a:lnTo>
                      <a:lnTo>
                        <a:pt x="408" y="72"/>
                      </a:lnTo>
                      <a:lnTo>
                        <a:pt x="439" y="57"/>
                      </a:lnTo>
                      <a:lnTo>
                        <a:pt x="472" y="44"/>
                      </a:lnTo>
                      <a:lnTo>
                        <a:pt x="506" y="32"/>
                      </a:lnTo>
                      <a:lnTo>
                        <a:pt x="539" y="22"/>
                      </a:lnTo>
                      <a:lnTo>
                        <a:pt x="575" y="14"/>
                      </a:lnTo>
                      <a:lnTo>
                        <a:pt x="610" y="9"/>
                      </a:lnTo>
                      <a:lnTo>
                        <a:pt x="646" y="3"/>
                      </a:lnTo>
                      <a:lnTo>
                        <a:pt x="683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57" y="0"/>
                      </a:lnTo>
                      <a:lnTo>
                        <a:pt x="793" y="3"/>
                      </a:lnTo>
                      <a:lnTo>
                        <a:pt x="829" y="9"/>
                      </a:lnTo>
                      <a:lnTo>
                        <a:pt x="864" y="14"/>
                      </a:lnTo>
                      <a:lnTo>
                        <a:pt x="900" y="22"/>
                      </a:lnTo>
                      <a:lnTo>
                        <a:pt x="934" y="32"/>
                      </a:lnTo>
                      <a:lnTo>
                        <a:pt x="967" y="44"/>
                      </a:lnTo>
                      <a:lnTo>
                        <a:pt x="1000" y="57"/>
                      </a:lnTo>
                      <a:lnTo>
                        <a:pt x="1032" y="72"/>
                      </a:lnTo>
                      <a:lnTo>
                        <a:pt x="1063" y="87"/>
                      </a:lnTo>
                      <a:lnTo>
                        <a:pt x="1093" y="105"/>
                      </a:lnTo>
                      <a:lnTo>
                        <a:pt x="1122" y="123"/>
                      </a:lnTo>
                      <a:lnTo>
                        <a:pt x="1149" y="143"/>
                      </a:lnTo>
                      <a:lnTo>
                        <a:pt x="1177" y="165"/>
                      </a:lnTo>
                      <a:lnTo>
                        <a:pt x="1203" y="187"/>
                      </a:lnTo>
                      <a:lnTo>
                        <a:pt x="1228" y="210"/>
                      </a:lnTo>
                      <a:lnTo>
                        <a:pt x="1252" y="236"/>
                      </a:lnTo>
                      <a:lnTo>
                        <a:pt x="1274" y="262"/>
                      </a:lnTo>
                      <a:lnTo>
                        <a:pt x="1296" y="290"/>
                      </a:lnTo>
                      <a:lnTo>
                        <a:pt x="1317" y="317"/>
                      </a:lnTo>
                      <a:lnTo>
                        <a:pt x="1335" y="346"/>
                      </a:lnTo>
                      <a:lnTo>
                        <a:pt x="1352" y="376"/>
                      </a:lnTo>
                      <a:lnTo>
                        <a:pt x="1368" y="408"/>
                      </a:lnTo>
                      <a:lnTo>
                        <a:pt x="1383" y="439"/>
                      </a:lnTo>
                      <a:lnTo>
                        <a:pt x="1395" y="472"/>
                      </a:lnTo>
                      <a:lnTo>
                        <a:pt x="1407" y="505"/>
                      </a:lnTo>
                      <a:lnTo>
                        <a:pt x="1417" y="539"/>
                      </a:lnTo>
                      <a:lnTo>
                        <a:pt x="1424" y="575"/>
                      </a:lnTo>
                      <a:lnTo>
                        <a:pt x="1431" y="609"/>
                      </a:lnTo>
                      <a:lnTo>
                        <a:pt x="1435" y="646"/>
                      </a:lnTo>
                      <a:lnTo>
                        <a:pt x="1437" y="682"/>
                      </a:lnTo>
                      <a:lnTo>
                        <a:pt x="1439" y="719"/>
                      </a:lnTo>
                      <a:lnTo>
                        <a:pt x="1439" y="719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2CE86">
                        <a:alpha val="91000"/>
                      </a:srgbClr>
                    </a:gs>
                    <a:gs pos="0">
                      <a:srgbClr val="057CDE">
                        <a:alpha val="85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5400" spc="3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40" name="Freeform 96"/>
              <p:cNvSpPr>
                <a:spLocks noEditPoints="1"/>
              </p:cNvSpPr>
              <p:nvPr/>
            </p:nvSpPr>
            <p:spPr bwMode="auto">
              <a:xfrm>
                <a:off x="8579564" y="1562634"/>
                <a:ext cx="322263" cy="322263"/>
              </a:xfrm>
              <a:custGeom>
                <a:avLst/>
                <a:gdLst>
                  <a:gd name="T0" fmla="*/ 658 w 1017"/>
                  <a:gd name="T1" fmla="*/ 2 h 1017"/>
                  <a:gd name="T2" fmla="*/ 600 w 1017"/>
                  <a:gd name="T3" fmla="*/ 16 h 1017"/>
                  <a:gd name="T4" fmla="*/ 551 w 1017"/>
                  <a:gd name="T5" fmla="*/ 36 h 1017"/>
                  <a:gd name="T6" fmla="*/ 513 w 1017"/>
                  <a:gd name="T7" fmla="*/ 61 h 1017"/>
                  <a:gd name="T8" fmla="*/ 393 w 1017"/>
                  <a:gd name="T9" fmla="*/ 10 h 1017"/>
                  <a:gd name="T10" fmla="*/ 269 w 1017"/>
                  <a:gd name="T11" fmla="*/ 3 h 1017"/>
                  <a:gd name="T12" fmla="*/ 166 w 1017"/>
                  <a:gd name="T13" fmla="*/ 39 h 1017"/>
                  <a:gd name="T14" fmla="*/ 82 w 1017"/>
                  <a:gd name="T15" fmla="*/ 104 h 1017"/>
                  <a:gd name="T16" fmla="*/ 24 w 1017"/>
                  <a:gd name="T17" fmla="*/ 194 h 1017"/>
                  <a:gd name="T18" fmla="*/ 0 w 1017"/>
                  <a:gd name="T19" fmla="*/ 301 h 1017"/>
                  <a:gd name="T20" fmla="*/ 13 w 1017"/>
                  <a:gd name="T21" fmla="*/ 451 h 1017"/>
                  <a:gd name="T22" fmla="*/ 74 w 1017"/>
                  <a:gd name="T23" fmla="*/ 625 h 1017"/>
                  <a:gd name="T24" fmla="*/ 182 w 1017"/>
                  <a:gd name="T25" fmla="*/ 784 h 1017"/>
                  <a:gd name="T26" fmla="*/ 333 w 1017"/>
                  <a:gd name="T27" fmla="*/ 919 h 1017"/>
                  <a:gd name="T28" fmla="*/ 494 w 1017"/>
                  <a:gd name="T29" fmla="*/ 1014 h 1017"/>
                  <a:gd name="T30" fmla="*/ 550 w 1017"/>
                  <a:gd name="T31" fmla="*/ 1000 h 1017"/>
                  <a:gd name="T32" fmla="*/ 730 w 1017"/>
                  <a:gd name="T33" fmla="*/ 883 h 1017"/>
                  <a:gd name="T34" fmla="*/ 869 w 1017"/>
                  <a:gd name="T35" fmla="*/ 740 h 1017"/>
                  <a:gd name="T36" fmla="*/ 964 w 1017"/>
                  <a:gd name="T37" fmla="*/ 577 h 1017"/>
                  <a:gd name="T38" fmla="*/ 1013 w 1017"/>
                  <a:gd name="T39" fmla="*/ 398 h 1017"/>
                  <a:gd name="T40" fmla="*/ 1014 w 1017"/>
                  <a:gd name="T41" fmla="*/ 269 h 1017"/>
                  <a:gd name="T42" fmla="*/ 978 w 1017"/>
                  <a:gd name="T43" fmla="*/ 166 h 1017"/>
                  <a:gd name="T44" fmla="*/ 913 w 1017"/>
                  <a:gd name="T45" fmla="*/ 82 h 1017"/>
                  <a:gd name="T46" fmla="*/ 823 w 1017"/>
                  <a:gd name="T47" fmla="*/ 25 h 1017"/>
                  <a:gd name="T48" fmla="*/ 715 w 1017"/>
                  <a:gd name="T49" fmla="*/ 0 h 1017"/>
                  <a:gd name="T50" fmla="*/ 433 w 1017"/>
                  <a:gd name="T51" fmla="*/ 909 h 1017"/>
                  <a:gd name="T52" fmla="*/ 281 w 1017"/>
                  <a:gd name="T53" fmla="*/ 794 h 1017"/>
                  <a:gd name="T54" fmla="*/ 167 w 1017"/>
                  <a:gd name="T55" fmla="*/ 659 h 1017"/>
                  <a:gd name="T56" fmla="*/ 93 w 1017"/>
                  <a:gd name="T57" fmla="*/ 506 h 1017"/>
                  <a:gd name="T58" fmla="*/ 63 w 1017"/>
                  <a:gd name="T59" fmla="*/ 342 h 1017"/>
                  <a:gd name="T60" fmla="*/ 75 w 1017"/>
                  <a:gd name="T61" fmla="*/ 242 h 1017"/>
                  <a:gd name="T62" fmla="*/ 176 w 1017"/>
                  <a:gd name="T63" fmla="*/ 107 h 1017"/>
                  <a:gd name="T64" fmla="*/ 304 w 1017"/>
                  <a:gd name="T65" fmla="*/ 63 h 1017"/>
                  <a:gd name="T66" fmla="*/ 411 w 1017"/>
                  <a:gd name="T67" fmla="*/ 81 h 1017"/>
                  <a:gd name="T68" fmla="*/ 414 w 1017"/>
                  <a:gd name="T69" fmla="*/ 178 h 1017"/>
                  <a:gd name="T70" fmla="*/ 383 w 1017"/>
                  <a:gd name="T71" fmla="*/ 288 h 1017"/>
                  <a:gd name="T72" fmla="*/ 390 w 1017"/>
                  <a:gd name="T73" fmla="*/ 340 h 1017"/>
                  <a:gd name="T74" fmla="*/ 425 w 1017"/>
                  <a:gd name="T75" fmla="*/ 348 h 1017"/>
                  <a:gd name="T76" fmla="*/ 445 w 1017"/>
                  <a:gd name="T77" fmla="*/ 317 h 1017"/>
                  <a:gd name="T78" fmla="*/ 462 w 1017"/>
                  <a:gd name="T79" fmla="*/ 224 h 1017"/>
                  <a:gd name="T80" fmla="*/ 511 w 1017"/>
                  <a:gd name="T81" fmla="*/ 146 h 1017"/>
                  <a:gd name="T82" fmla="*/ 549 w 1017"/>
                  <a:gd name="T83" fmla="*/ 113 h 1017"/>
                  <a:gd name="T84" fmla="*/ 591 w 1017"/>
                  <a:gd name="T85" fmla="*/ 88 h 1017"/>
                  <a:gd name="T86" fmla="*/ 628 w 1017"/>
                  <a:gd name="T87" fmla="*/ 74 h 1017"/>
                  <a:gd name="T88" fmla="*/ 675 w 1017"/>
                  <a:gd name="T89" fmla="*/ 64 h 1017"/>
                  <a:gd name="T90" fmla="*/ 750 w 1017"/>
                  <a:gd name="T91" fmla="*/ 69 h 1017"/>
                  <a:gd name="T92" fmla="*/ 896 w 1017"/>
                  <a:gd name="T93" fmla="*/ 157 h 1017"/>
                  <a:gd name="T94" fmla="*/ 952 w 1017"/>
                  <a:gd name="T95" fmla="*/ 292 h 1017"/>
                  <a:gd name="T96" fmla="*/ 946 w 1017"/>
                  <a:gd name="T97" fmla="*/ 413 h 1017"/>
                  <a:gd name="T98" fmla="*/ 897 w 1017"/>
                  <a:gd name="T99" fmla="*/ 573 h 1017"/>
                  <a:gd name="T100" fmla="*/ 805 w 1017"/>
                  <a:gd name="T101" fmla="*/ 719 h 1017"/>
                  <a:gd name="T102" fmla="*/ 675 w 1017"/>
                  <a:gd name="T103" fmla="*/ 846 h 1017"/>
                  <a:gd name="T104" fmla="*/ 508 w 1017"/>
                  <a:gd name="T105" fmla="*/ 950 h 1017"/>
                  <a:gd name="T106" fmla="*/ 677 w 1017"/>
                  <a:gd name="T107" fmla="*/ 136 h 1017"/>
                  <a:gd name="T108" fmla="*/ 669 w 1017"/>
                  <a:gd name="T109" fmla="*/ 172 h 1017"/>
                  <a:gd name="T110" fmla="*/ 699 w 1017"/>
                  <a:gd name="T111" fmla="*/ 191 h 1017"/>
                  <a:gd name="T112" fmla="*/ 780 w 1017"/>
                  <a:gd name="T113" fmla="*/ 220 h 1017"/>
                  <a:gd name="T114" fmla="*/ 824 w 1017"/>
                  <a:gd name="T115" fmla="*/ 292 h 1017"/>
                  <a:gd name="T116" fmla="*/ 835 w 1017"/>
                  <a:gd name="T117" fmla="*/ 340 h 1017"/>
                  <a:gd name="T118" fmla="*/ 870 w 1017"/>
                  <a:gd name="T119" fmla="*/ 348 h 1017"/>
                  <a:gd name="T120" fmla="*/ 890 w 1017"/>
                  <a:gd name="T121" fmla="*/ 317 h 1017"/>
                  <a:gd name="T122" fmla="*/ 846 w 1017"/>
                  <a:gd name="T123" fmla="*/ 196 h 1017"/>
                  <a:gd name="T124" fmla="*/ 738 w 1017"/>
                  <a:gd name="T125" fmla="*/ 13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699" y="0"/>
                    </a:moveTo>
                    <a:lnTo>
                      <a:pt x="699" y="0"/>
                    </a:lnTo>
                    <a:lnTo>
                      <a:pt x="684" y="0"/>
                    </a:lnTo>
                    <a:lnTo>
                      <a:pt x="669" y="1"/>
                    </a:lnTo>
                    <a:lnTo>
                      <a:pt x="669" y="1"/>
                    </a:lnTo>
                    <a:lnTo>
                      <a:pt x="658" y="2"/>
                    </a:lnTo>
                    <a:lnTo>
                      <a:pt x="658" y="2"/>
                    </a:lnTo>
                    <a:lnTo>
                      <a:pt x="641" y="5"/>
                    </a:lnTo>
                    <a:lnTo>
                      <a:pt x="641" y="5"/>
                    </a:lnTo>
                    <a:lnTo>
                      <a:pt x="628" y="7"/>
                    </a:lnTo>
                    <a:lnTo>
                      <a:pt x="628" y="7"/>
                    </a:lnTo>
                    <a:lnTo>
                      <a:pt x="613" y="12"/>
                    </a:lnTo>
                    <a:lnTo>
                      <a:pt x="613" y="12"/>
                    </a:lnTo>
                    <a:lnTo>
                      <a:pt x="600" y="16"/>
                    </a:lnTo>
                    <a:lnTo>
                      <a:pt x="600" y="16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73" y="27"/>
                    </a:lnTo>
                    <a:lnTo>
                      <a:pt x="558" y="33"/>
                    </a:lnTo>
                    <a:lnTo>
                      <a:pt x="558" y="33"/>
                    </a:lnTo>
                    <a:lnTo>
                      <a:pt x="551" y="36"/>
                    </a:lnTo>
                    <a:lnTo>
                      <a:pt x="551" y="36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28" y="50"/>
                    </a:lnTo>
                    <a:lnTo>
                      <a:pt x="528" y="50"/>
                    </a:lnTo>
                    <a:lnTo>
                      <a:pt x="513" y="61"/>
                    </a:lnTo>
                    <a:lnTo>
                      <a:pt x="513" y="61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487" y="49"/>
                    </a:lnTo>
                    <a:lnTo>
                      <a:pt x="465" y="36"/>
                    </a:lnTo>
                    <a:lnTo>
                      <a:pt x="442" y="26"/>
                    </a:lnTo>
                    <a:lnTo>
                      <a:pt x="418" y="16"/>
                    </a:lnTo>
                    <a:lnTo>
                      <a:pt x="393" y="10"/>
                    </a:lnTo>
                    <a:lnTo>
                      <a:pt x="369" y="4"/>
                    </a:lnTo>
                    <a:lnTo>
                      <a:pt x="343" y="1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1" y="0"/>
                    </a:lnTo>
                    <a:lnTo>
                      <a:pt x="285" y="1"/>
                    </a:lnTo>
                    <a:lnTo>
                      <a:pt x="269" y="3"/>
                    </a:lnTo>
                    <a:lnTo>
                      <a:pt x="253" y="6"/>
                    </a:lnTo>
                    <a:lnTo>
                      <a:pt x="238" y="10"/>
                    </a:lnTo>
                    <a:lnTo>
                      <a:pt x="223" y="14"/>
                    </a:lnTo>
                    <a:lnTo>
                      <a:pt x="208" y="19"/>
                    </a:lnTo>
                    <a:lnTo>
                      <a:pt x="194" y="25"/>
                    </a:lnTo>
                    <a:lnTo>
                      <a:pt x="180" y="31"/>
                    </a:lnTo>
                    <a:lnTo>
                      <a:pt x="166" y="39"/>
                    </a:lnTo>
                    <a:lnTo>
                      <a:pt x="152" y="46"/>
                    </a:lnTo>
                    <a:lnTo>
                      <a:pt x="139" y="55"/>
                    </a:lnTo>
                    <a:lnTo>
                      <a:pt x="127" y="63"/>
                    </a:lnTo>
                    <a:lnTo>
                      <a:pt x="116" y="73"/>
                    </a:lnTo>
                    <a:lnTo>
                      <a:pt x="104" y="82"/>
                    </a:lnTo>
                    <a:lnTo>
                      <a:pt x="93" y="93"/>
                    </a:lnTo>
                    <a:lnTo>
                      <a:pt x="82" y="104"/>
                    </a:lnTo>
                    <a:lnTo>
                      <a:pt x="72" y="116"/>
                    </a:lnTo>
                    <a:lnTo>
                      <a:pt x="63" y="128"/>
                    </a:lnTo>
                    <a:lnTo>
                      <a:pt x="53" y="140"/>
                    </a:lnTo>
                    <a:lnTo>
                      <a:pt x="46" y="153"/>
                    </a:lnTo>
                    <a:lnTo>
                      <a:pt x="37" y="166"/>
                    </a:lnTo>
                    <a:lnTo>
                      <a:pt x="31" y="180"/>
                    </a:lnTo>
                    <a:lnTo>
                      <a:pt x="24" y="194"/>
                    </a:lnTo>
                    <a:lnTo>
                      <a:pt x="19" y="208"/>
                    </a:lnTo>
                    <a:lnTo>
                      <a:pt x="14" y="223"/>
                    </a:lnTo>
                    <a:lnTo>
                      <a:pt x="9" y="238"/>
                    </a:lnTo>
                    <a:lnTo>
                      <a:pt x="6" y="254"/>
                    </a:lnTo>
                    <a:lnTo>
                      <a:pt x="3" y="269"/>
                    </a:lnTo>
                    <a:lnTo>
                      <a:pt x="1" y="285"/>
                    </a:lnTo>
                    <a:lnTo>
                      <a:pt x="0" y="301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344"/>
                    </a:lnTo>
                    <a:lnTo>
                      <a:pt x="2" y="371"/>
                    </a:lnTo>
                    <a:lnTo>
                      <a:pt x="4" y="398"/>
                    </a:lnTo>
                    <a:lnTo>
                      <a:pt x="8" y="425"/>
                    </a:lnTo>
                    <a:lnTo>
                      <a:pt x="13" y="451"/>
                    </a:lnTo>
                    <a:lnTo>
                      <a:pt x="18" y="476"/>
                    </a:lnTo>
                    <a:lnTo>
                      <a:pt x="25" y="502"/>
                    </a:lnTo>
                    <a:lnTo>
                      <a:pt x="33" y="527"/>
                    </a:lnTo>
                    <a:lnTo>
                      <a:pt x="41" y="552"/>
                    </a:lnTo>
                    <a:lnTo>
                      <a:pt x="51" y="577"/>
                    </a:lnTo>
                    <a:lnTo>
                      <a:pt x="62" y="602"/>
                    </a:lnTo>
                    <a:lnTo>
                      <a:pt x="74" y="625"/>
                    </a:lnTo>
                    <a:lnTo>
                      <a:pt x="87" y="649"/>
                    </a:lnTo>
                    <a:lnTo>
                      <a:pt x="100" y="673"/>
                    </a:lnTo>
                    <a:lnTo>
                      <a:pt x="116" y="696"/>
                    </a:lnTo>
                    <a:lnTo>
                      <a:pt x="131" y="719"/>
                    </a:lnTo>
                    <a:lnTo>
                      <a:pt x="147" y="740"/>
                    </a:lnTo>
                    <a:lnTo>
                      <a:pt x="164" y="763"/>
                    </a:lnTo>
                    <a:lnTo>
                      <a:pt x="182" y="784"/>
                    </a:lnTo>
                    <a:lnTo>
                      <a:pt x="201" y="805"/>
                    </a:lnTo>
                    <a:lnTo>
                      <a:pt x="222" y="825"/>
                    </a:lnTo>
                    <a:lnTo>
                      <a:pt x="242" y="845"/>
                    </a:lnTo>
                    <a:lnTo>
                      <a:pt x="264" y="865"/>
                    </a:lnTo>
                    <a:lnTo>
                      <a:pt x="286" y="883"/>
                    </a:lnTo>
                    <a:lnTo>
                      <a:pt x="310" y="902"/>
                    </a:lnTo>
                    <a:lnTo>
                      <a:pt x="333" y="919"/>
                    </a:lnTo>
                    <a:lnTo>
                      <a:pt x="358" y="937"/>
                    </a:lnTo>
                    <a:lnTo>
                      <a:pt x="384" y="954"/>
                    </a:lnTo>
                    <a:lnTo>
                      <a:pt x="411" y="970"/>
                    </a:lnTo>
                    <a:lnTo>
                      <a:pt x="437" y="985"/>
                    </a:lnTo>
                    <a:lnTo>
                      <a:pt x="465" y="1000"/>
                    </a:lnTo>
                    <a:lnTo>
                      <a:pt x="494" y="1014"/>
                    </a:lnTo>
                    <a:lnTo>
                      <a:pt x="494" y="1014"/>
                    </a:lnTo>
                    <a:lnTo>
                      <a:pt x="501" y="1017"/>
                    </a:lnTo>
                    <a:lnTo>
                      <a:pt x="508" y="1017"/>
                    </a:lnTo>
                    <a:lnTo>
                      <a:pt x="508" y="1017"/>
                    </a:lnTo>
                    <a:lnTo>
                      <a:pt x="515" y="1017"/>
                    </a:lnTo>
                    <a:lnTo>
                      <a:pt x="522" y="1014"/>
                    </a:lnTo>
                    <a:lnTo>
                      <a:pt x="522" y="1014"/>
                    </a:lnTo>
                    <a:lnTo>
                      <a:pt x="550" y="1000"/>
                    </a:lnTo>
                    <a:lnTo>
                      <a:pt x="578" y="985"/>
                    </a:lnTo>
                    <a:lnTo>
                      <a:pt x="606" y="970"/>
                    </a:lnTo>
                    <a:lnTo>
                      <a:pt x="632" y="954"/>
                    </a:lnTo>
                    <a:lnTo>
                      <a:pt x="657" y="937"/>
                    </a:lnTo>
                    <a:lnTo>
                      <a:pt x="683" y="919"/>
                    </a:lnTo>
                    <a:lnTo>
                      <a:pt x="707" y="902"/>
                    </a:lnTo>
                    <a:lnTo>
                      <a:pt x="730" y="883"/>
                    </a:lnTo>
                    <a:lnTo>
                      <a:pt x="753" y="865"/>
                    </a:lnTo>
                    <a:lnTo>
                      <a:pt x="774" y="845"/>
                    </a:lnTo>
                    <a:lnTo>
                      <a:pt x="795" y="825"/>
                    </a:lnTo>
                    <a:lnTo>
                      <a:pt x="815" y="805"/>
                    </a:lnTo>
                    <a:lnTo>
                      <a:pt x="833" y="784"/>
                    </a:lnTo>
                    <a:lnTo>
                      <a:pt x="852" y="763"/>
                    </a:lnTo>
                    <a:lnTo>
                      <a:pt x="869" y="740"/>
                    </a:lnTo>
                    <a:lnTo>
                      <a:pt x="886" y="719"/>
                    </a:lnTo>
                    <a:lnTo>
                      <a:pt x="901" y="696"/>
                    </a:lnTo>
                    <a:lnTo>
                      <a:pt x="916" y="673"/>
                    </a:lnTo>
                    <a:lnTo>
                      <a:pt x="929" y="649"/>
                    </a:lnTo>
                    <a:lnTo>
                      <a:pt x="942" y="625"/>
                    </a:lnTo>
                    <a:lnTo>
                      <a:pt x="953" y="602"/>
                    </a:lnTo>
                    <a:lnTo>
                      <a:pt x="964" y="577"/>
                    </a:lnTo>
                    <a:lnTo>
                      <a:pt x="974" y="552"/>
                    </a:lnTo>
                    <a:lnTo>
                      <a:pt x="984" y="527"/>
                    </a:lnTo>
                    <a:lnTo>
                      <a:pt x="991" y="502"/>
                    </a:lnTo>
                    <a:lnTo>
                      <a:pt x="997" y="476"/>
                    </a:lnTo>
                    <a:lnTo>
                      <a:pt x="1004" y="451"/>
                    </a:lnTo>
                    <a:lnTo>
                      <a:pt x="1008" y="425"/>
                    </a:lnTo>
                    <a:lnTo>
                      <a:pt x="1013" y="398"/>
                    </a:lnTo>
                    <a:lnTo>
                      <a:pt x="1015" y="371"/>
                    </a:lnTo>
                    <a:lnTo>
                      <a:pt x="1017" y="344"/>
                    </a:lnTo>
                    <a:lnTo>
                      <a:pt x="1017" y="317"/>
                    </a:lnTo>
                    <a:lnTo>
                      <a:pt x="1017" y="317"/>
                    </a:lnTo>
                    <a:lnTo>
                      <a:pt x="1017" y="301"/>
                    </a:lnTo>
                    <a:lnTo>
                      <a:pt x="1016" y="285"/>
                    </a:lnTo>
                    <a:lnTo>
                      <a:pt x="1014" y="269"/>
                    </a:lnTo>
                    <a:lnTo>
                      <a:pt x="1010" y="254"/>
                    </a:lnTo>
                    <a:lnTo>
                      <a:pt x="1007" y="238"/>
                    </a:lnTo>
                    <a:lnTo>
                      <a:pt x="1003" y="223"/>
                    </a:lnTo>
                    <a:lnTo>
                      <a:pt x="997" y="208"/>
                    </a:lnTo>
                    <a:lnTo>
                      <a:pt x="992" y="194"/>
                    </a:lnTo>
                    <a:lnTo>
                      <a:pt x="986" y="180"/>
                    </a:lnTo>
                    <a:lnTo>
                      <a:pt x="978" y="166"/>
                    </a:lnTo>
                    <a:lnTo>
                      <a:pt x="971" y="153"/>
                    </a:lnTo>
                    <a:lnTo>
                      <a:pt x="962" y="140"/>
                    </a:lnTo>
                    <a:lnTo>
                      <a:pt x="953" y="128"/>
                    </a:lnTo>
                    <a:lnTo>
                      <a:pt x="944" y="116"/>
                    </a:lnTo>
                    <a:lnTo>
                      <a:pt x="934" y="104"/>
                    </a:lnTo>
                    <a:lnTo>
                      <a:pt x="923" y="93"/>
                    </a:lnTo>
                    <a:lnTo>
                      <a:pt x="913" y="82"/>
                    </a:lnTo>
                    <a:lnTo>
                      <a:pt x="901" y="73"/>
                    </a:lnTo>
                    <a:lnTo>
                      <a:pt x="889" y="63"/>
                    </a:lnTo>
                    <a:lnTo>
                      <a:pt x="876" y="55"/>
                    </a:lnTo>
                    <a:lnTo>
                      <a:pt x="863" y="46"/>
                    </a:lnTo>
                    <a:lnTo>
                      <a:pt x="850" y="39"/>
                    </a:lnTo>
                    <a:lnTo>
                      <a:pt x="837" y="31"/>
                    </a:lnTo>
                    <a:lnTo>
                      <a:pt x="823" y="25"/>
                    </a:lnTo>
                    <a:lnTo>
                      <a:pt x="809" y="19"/>
                    </a:lnTo>
                    <a:lnTo>
                      <a:pt x="794" y="14"/>
                    </a:lnTo>
                    <a:lnTo>
                      <a:pt x="779" y="10"/>
                    </a:lnTo>
                    <a:lnTo>
                      <a:pt x="763" y="6"/>
                    </a:lnTo>
                    <a:lnTo>
                      <a:pt x="747" y="3"/>
                    </a:lnTo>
                    <a:lnTo>
                      <a:pt x="731" y="1"/>
                    </a:lnTo>
                    <a:lnTo>
                      <a:pt x="715" y="0"/>
                    </a:lnTo>
                    <a:lnTo>
                      <a:pt x="699" y="0"/>
                    </a:lnTo>
                    <a:lnTo>
                      <a:pt x="699" y="0"/>
                    </a:lnTo>
                    <a:close/>
                    <a:moveTo>
                      <a:pt x="508" y="950"/>
                    </a:moveTo>
                    <a:lnTo>
                      <a:pt x="508" y="950"/>
                    </a:lnTo>
                    <a:lnTo>
                      <a:pt x="482" y="937"/>
                    </a:lnTo>
                    <a:lnTo>
                      <a:pt x="457" y="924"/>
                    </a:lnTo>
                    <a:lnTo>
                      <a:pt x="433" y="909"/>
                    </a:lnTo>
                    <a:lnTo>
                      <a:pt x="408" y="894"/>
                    </a:lnTo>
                    <a:lnTo>
                      <a:pt x="386" y="879"/>
                    </a:lnTo>
                    <a:lnTo>
                      <a:pt x="363" y="863"/>
                    </a:lnTo>
                    <a:lnTo>
                      <a:pt x="342" y="846"/>
                    </a:lnTo>
                    <a:lnTo>
                      <a:pt x="320" y="829"/>
                    </a:lnTo>
                    <a:lnTo>
                      <a:pt x="300" y="812"/>
                    </a:lnTo>
                    <a:lnTo>
                      <a:pt x="281" y="794"/>
                    </a:lnTo>
                    <a:lnTo>
                      <a:pt x="263" y="776"/>
                    </a:lnTo>
                    <a:lnTo>
                      <a:pt x="244" y="757"/>
                    </a:lnTo>
                    <a:lnTo>
                      <a:pt x="227" y="738"/>
                    </a:lnTo>
                    <a:lnTo>
                      <a:pt x="211" y="719"/>
                    </a:lnTo>
                    <a:lnTo>
                      <a:pt x="196" y="699"/>
                    </a:lnTo>
                    <a:lnTo>
                      <a:pt x="181" y="679"/>
                    </a:lnTo>
                    <a:lnTo>
                      <a:pt x="167" y="659"/>
                    </a:lnTo>
                    <a:lnTo>
                      <a:pt x="154" y="637"/>
                    </a:lnTo>
                    <a:lnTo>
                      <a:pt x="141" y="617"/>
                    </a:lnTo>
                    <a:lnTo>
                      <a:pt x="131" y="595"/>
                    </a:lnTo>
                    <a:lnTo>
                      <a:pt x="120" y="573"/>
                    </a:lnTo>
                    <a:lnTo>
                      <a:pt x="110" y="551"/>
                    </a:lnTo>
                    <a:lnTo>
                      <a:pt x="102" y="529"/>
                    </a:lnTo>
                    <a:lnTo>
                      <a:pt x="93" y="506"/>
                    </a:lnTo>
                    <a:lnTo>
                      <a:pt x="87" y="484"/>
                    </a:lnTo>
                    <a:lnTo>
                      <a:pt x="80" y="460"/>
                    </a:lnTo>
                    <a:lnTo>
                      <a:pt x="75" y="437"/>
                    </a:lnTo>
                    <a:lnTo>
                      <a:pt x="70" y="413"/>
                    </a:lnTo>
                    <a:lnTo>
                      <a:pt x="67" y="389"/>
                    </a:lnTo>
                    <a:lnTo>
                      <a:pt x="65" y="366"/>
                    </a:lnTo>
                    <a:lnTo>
                      <a:pt x="63" y="342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05"/>
                    </a:lnTo>
                    <a:lnTo>
                      <a:pt x="64" y="292"/>
                    </a:lnTo>
                    <a:lnTo>
                      <a:pt x="66" y="279"/>
                    </a:lnTo>
                    <a:lnTo>
                      <a:pt x="68" y="267"/>
                    </a:lnTo>
                    <a:lnTo>
                      <a:pt x="75" y="242"/>
                    </a:lnTo>
                    <a:lnTo>
                      <a:pt x="83" y="219"/>
                    </a:lnTo>
                    <a:lnTo>
                      <a:pt x="94" y="196"/>
                    </a:lnTo>
                    <a:lnTo>
                      <a:pt x="106" y="176"/>
                    </a:lnTo>
                    <a:lnTo>
                      <a:pt x="121" y="157"/>
                    </a:lnTo>
                    <a:lnTo>
                      <a:pt x="137" y="138"/>
                    </a:lnTo>
                    <a:lnTo>
                      <a:pt x="155" y="121"/>
                    </a:lnTo>
                    <a:lnTo>
                      <a:pt x="176" y="107"/>
                    </a:lnTo>
                    <a:lnTo>
                      <a:pt x="196" y="94"/>
                    </a:lnTo>
                    <a:lnTo>
                      <a:pt x="219" y="84"/>
                    </a:lnTo>
                    <a:lnTo>
                      <a:pt x="242" y="75"/>
                    </a:lnTo>
                    <a:lnTo>
                      <a:pt x="266" y="69"/>
                    </a:lnTo>
                    <a:lnTo>
                      <a:pt x="279" y="66"/>
                    </a:lnTo>
                    <a:lnTo>
                      <a:pt x="291" y="64"/>
                    </a:lnTo>
                    <a:lnTo>
                      <a:pt x="304" y="63"/>
                    </a:lnTo>
                    <a:lnTo>
                      <a:pt x="317" y="63"/>
                    </a:lnTo>
                    <a:lnTo>
                      <a:pt x="317" y="63"/>
                    </a:lnTo>
                    <a:lnTo>
                      <a:pt x="337" y="64"/>
                    </a:lnTo>
                    <a:lnTo>
                      <a:pt x="356" y="66"/>
                    </a:lnTo>
                    <a:lnTo>
                      <a:pt x="374" y="70"/>
                    </a:lnTo>
                    <a:lnTo>
                      <a:pt x="392" y="75"/>
                    </a:lnTo>
                    <a:lnTo>
                      <a:pt x="411" y="81"/>
                    </a:lnTo>
                    <a:lnTo>
                      <a:pt x="428" y="89"/>
                    </a:lnTo>
                    <a:lnTo>
                      <a:pt x="444" y="98"/>
                    </a:lnTo>
                    <a:lnTo>
                      <a:pt x="460" y="108"/>
                    </a:lnTo>
                    <a:lnTo>
                      <a:pt x="460" y="108"/>
                    </a:lnTo>
                    <a:lnTo>
                      <a:pt x="443" y="130"/>
                    </a:lnTo>
                    <a:lnTo>
                      <a:pt x="427" y="153"/>
                    </a:lnTo>
                    <a:lnTo>
                      <a:pt x="414" y="178"/>
                    </a:lnTo>
                    <a:lnTo>
                      <a:pt x="402" y="204"/>
                    </a:lnTo>
                    <a:lnTo>
                      <a:pt x="398" y="218"/>
                    </a:lnTo>
                    <a:lnTo>
                      <a:pt x="393" y="231"/>
                    </a:lnTo>
                    <a:lnTo>
                      <a:pt x="389" y="245"/>
                    </a:lnTo>
                    <a:lnTo>
                      <a:pt x="386" y="258"/>
                    </a:lnTo>
                    <a:lnTo>
                      <a:pt x="384" y="273"/>
                    </a:lnTo>
                    <a:lnTo>
                      <a:pt x="383" y="288"/>
                    </a:lnTo>
                    <a:lnTo>
                      <a:pt x="382" y="302"/>
                    </a:lnTo>
                    <a:lnTo>
                      <a:pt x="381" y="317"/>
                    </a:lnTo>
                    <a:lnTo>
                      <a:pt x="381" y="317"/>
                    </a:lnTo>
                    <a:lnTo>
                      <a:pt x="382" y="324"/>
                    </a:lnTo>
                    <a:lnTo>
                      <a:pt x="384" y="330"/>
                    </a:lnTo>
                    <a:lnTo>
                      <a:pt x="386" y="336"/>
                    </a:lnTo>
                    <a:lnTo>
                      <a:pt x="390" y="340"/>
                    </a:lnTo>
                    <a:lnTo>
                      <a:pt x="394" y="344"/>
                    </a:lnTo>
                    <a:lnTo>
                      <a:pt x="400" y="348"/>
                    </a:lnTo>
                    <a:lnTo>
                      <a:pt x="406" y="349"/>
                    </a:lnTo>
                    <a:lnTo>
                      <a:pt x="413" y="350"/>
                    </a:lnTo>
                    <a:lnTo>
                      <a:pt x="413" y="350"/>
                    </a:lnTo>
                    <a:lnTo>
                      <a:pt x="419" y="349"/>
                    </a:lnTo>
                    <a:lnTo>
                      <a:pt x="425" y="348"/>
                    </a:lnTo>
                    <a:lnTo>
                      <a:pt x="431" y="344"/>
                    </a:lnTo>
                    <a:lnTo>
                      <a:pt x="435" y="340"/>
                    </a:lnTo>
                    <a:lnTo>
                      <a:pt x="440" y="336"/>
                    </a:lnTo>
                    <a:lnTo>
                      <a:pt x="442" y="330"/>
                    </a:lnTo>
                    <a:lnTo>
                      <a:pt x="444" y="324"/>
                    </a:lnTo>
                    <a:lnTo>
                      <a:pt x="445" y="317"/>
                    </a:lnTo>
                    <a:lnTo>
                      <a:pt x="445" y="317"/>
                    </a:lnTo>
                    <a:lnTo>
                      <a:pt x="445" y="304"/>
                    </a:lnTo>
                    <a:lnTo>
                      <a:pt x="446" y="290"/>
                    </a:lnTo>
                    <a:lnTo>
                      <a:pt x="448" y="276"/>
                    </a:lnTo>
                    <a:lnTo>
                      <a:pt x="450" y="263"/>
                    </a:lnTo>
                    <a:lnTo>
                      <a:pt x="453" y="250"/>
                    </a:lnTo>
                    <a:lnTo>
                      <a:pt x="458" y="237"/>
                    </a:lnTo>
                    <a:lnTo>
                      <a:pt x="462" y="224"/>
                    </a:lnTo>
                    <a:lnTo>
                      <a:pt x="467" y="211"/>
                    </a:lnTo>
                    <a:lnTo>
                      <a:pt x="474" y="199"/>
                    </a:lnTo>
                    <a:lnTo>
                      <a:pt x="480" y="189"/>
                    </a:lnTo>
                    <a:lnTo>
                      <a:pt x="487" y="177"/>
                    </a:lnTo>
                    <a:lnTo>
                      <a:pt x="495" y="166"/>
                    </a:lnTo>
                    <a:lnTo>
                      <a:pt x="503" y="155"/>
                    </a:lnTo>
                    <a:lnTo>
                      <a:pt x="511" y="146"/>
                    </a:lnTo>
                    <a:lnTo>
                      <a:pt x="521" y="136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46" y="115"/>
                    </a:lnTo>
                    <a:lnTo>
                      <a:pt x="546" y="115"/>
                    </a:lnTo>
                    <a:lnTo>
                      <a:pt x="549" y="113"/>
                    </a:lnTo>
                    <a:lnTo>
                      <a:pt x="549" y="113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9" y="100"/>
                    </a:lnTo>
                    <a:lnTo>
                      <a:pt x="569" y="100"/>
                    </a:lnTo>
                    <a:lnTo>
                      <a:pt x="584" y="91"/>
                    </a:lnTo>
                    <a:lnTo>
                      <a:pt x="584" y="91"/>
                    </a:lnTo>
                    <a:lnTo>
                      <a:pt x="591" y="88"/>
                    </a:lnTo>
                    <a:lnTo>
                      <a:pt x="591" y="88"/>
                    </a:lnTo>
                    <a:lnTo>
                      <a:pt x="606" y="81"/>
                    </a:lnTo>
                    <a:lnTo>
                      <a:pt x="606" y="81"/>
                    </a:lnTo>
                    <a:lnTo>
                      <a:pt x="613" y="78"/>
                    </a:lnTo>
                    <a:lnTo>
                      <a:pt x="613" y="78"/>
                    </a:lnTo>
                    <a:lnTo>
                      <a:pt x="628" y="74"/>
                    </a:lnTo>
                    <a:lnTo>
                      <a:pt x="628" y="74"/>
                    </a:lnTo>
                    <a:lnTo>
                      <a:pt x="637" y="72"/>
                    </a:lnTo>
                    <a:lnTo>
                      <a:pt x="637" y="72"/>
                    </a:lnTo>
                    <a:lnTo>
                      <a:pt x="651" y="69"/>
                    </a:lnTo>
                    <a:lnTo>
                      <a:pt x="651" y="69"/>
                    </a:lnTo>
                    <a:lnTo>
                      <a:pt x="664" y="66"/>
                    </a:lnTo>
                    <a:lnTo>
                      <a:pt x="664" y="66"/>
                    </a:lnTo>
                    <a:lnTo>
                      <a:pt x="675" y="64"/>
                    </a:lnTo>
                    <a:lnTo>
                      <a:pt x="675" y="64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12" y="63"/>
                    </a:lnTo>
                    <a:lnTo>
                      <a:pt x="725" y="64"/>
                    </a:lnTo>
                    <a:lnTo>
                      <a:pt x="738" y="66"/>
                    </a:lnTo>
                    <a:lnTo>
                      <a:pt x="750" y="69"/>
                    </a:lnTo>
                    <a:lnTo>
                      <a:pt x="774" y="75"/>
                    </a:lnTo>
                    <a:lnTo>
                      <a:pt x="798" y="84"/>
                    </a:lnTo>
                    <a:lnTo>
                      <a:pt x="820" y="94"/>
                    </a:lnTo>
                    <a:lnTo>
                      <a:pt x="841" y="107"/>
                    </a:lnTo>
                    <a:lnTo>
                      <a:pt x="860" y="121"/>
                    </a:lnTo>
                    <a:lnTo>
                      <a:pt x="878" y="138"/>
                    </a:lnTo>
                    <a:lnTo>
                      <a:pt x="896" y="157"/>
                    </a:lnTo>
                    <a:lnTo>
                      <a:pt x="910" y="176"/>
                    </a:lnTo>
                    <a:lnTo>
                      <a:pt x="922" y="196"/>
                    </a:lnTo>
                    <a:lnTo>
                      <a:pt x="933" y="219"/>
                    </a:lnTo>
                    <a:lnTo>
                      <a:pt x="942" y="242"/>
                    </a:lnTo>
                    <a:lnTo>
                      <a:pt x="948" y="267"/>
                    </a:lnTo>
                    <a:lnTo>
                      <a:pt x="950" y="279"/>
                    </a:lnTo>
                    <a:lnTo>
                      <a:pt x="952" y="292"/>
                    </a:lnTo>
                    <a:lnTo>
                      <a:pt x="953" y="305"/>
                    </a:lnTo>
                    <a:lnTo>
                      <a:pt x="953" y="317"/>
                    </a:lnTo>
                    <a:lnTo>
                      <a:pt x="953" y="317"/>
                    </a:lnTo>
                    <a:lnTo>
                      <a:pt x="952" y="342"/>
                    </a:lnTo>
                    <a:lnTo>
                      <a:pt x="951" y="366"/>
                    </a:lnTo>
                    <a:lnTo>
                      <a:pt x="949" y="389"/>
                    </a:lnTo>
                    <a:lnTo>
                      <a:pt x="946" y="413"/>
                    </a:lnTo>
                    <a:lnTo>
                      <a:pt x="942" y="437"/>
                    </a:lnTo>
                    <a:lnTo>
                      <a:pt x="936" y="460"/>
                    </a:lnTo>
                    <a:lnTo>
                      <a:pt x="930" y="484"/>
                    </a:lnTo>
                    <a:lnTo>
                      <a:pt x="923" y="506"/>
                    </a:lnTo>
                    <a:lnTo>
                      <a:pt x="915" y="529"/>
                    </a:lnTo>
                    <a:lnTo>
                      <a:pt x="906" y="551"/>
                    </a:lnTo>
                    <a:lnTo>
                      <a:pt x="897" y="573"/>
                    </a:lnTo>
                    <a:lnTo>
                      <a:pt x="886" y="595"/>
                    </a:lnTo>
                    <a:lnTo>
                      <a:pt x="875" y="617"/>
                    </a:lnTo>
                    <a:lnTo>
                      <a:pt x="862" y="637"/>
                    </a:lnTo>
                    <a:lnTo>
                      <a:pt x="849" y="659"/>
                    </a:lnTo>
                    <a:lnTo>
                      <a:pt x="835" y="679"/>
                    </a:lnTo>
                    <a:lnTo>
                      <a:pt x="820" y="699"/>
                    </a:lnTo>
                    <a:lnTo>
                      <a:pt x="805" y="719"/>
                    </a:lnTo>
                    <a:lnTo>
                      <a:pt x="788" y="738"/>
                    </a:lnTo>
                    <a:lnTo>
                      <a:pt x="771" y="757"/>
                    </a:lnTo>
                    <a:lnTo>
                      <a:pt x="754" y="776"/>
                    </a:lnTo>
                    <a:lnTo>
                      <a:pt x="735" y="794"/>
                    </a:lnTo>
                    <a:lnTo>
                      <a:pt x="715" y="812"/>
                    </a:lnTo>
                    <a:lnTo>
                      <a:pt x="695" y="829"/>
                    </a:lnTo>
                    <a:lnTo>
                      <a:pt x="675" y="846"/>
                    </a:lnTo>
                    <a:lnTo>
                      <a:pt x="653" y="863"/>
                    </a:lnTo>
                    <a:lnTo>
                      <a:pt x="631" y="879"/>
                    </a:lnTo>
                    <a:lnTo>
                      <a:pt x="607" y="894"/>
                    </a:lnTo>
                    <a:lnTo>
                      <a:pt x="583" y="909"/>
                    </a:lnTo>
                    <a:lnTo>
                      <a:pt x="559" y="924"/>
                    </a:lnTo>
                    <a:lnTo>
                      <a:pt x="534" y="937"/>
                    </a:lnTo>
                    <a:lnTo>
                      <a:pt x="508" y="950"/>
                    </a:lnTo>
                    <a:lnTo>
                      <a:pt x="508" y="950"/>
                    </a:lnTo>
                    <a:close/>
                    <a:moveTo>
                      <a:pt x="699" y="126"/>
                    </a:moveTo>
                    <a:lnTo>
                      <a:pt x="699" y="126"/>
                    </a:lnTo>
                    <a:lnTo>
                      <a:pt x="693" y="128"/>
                    </a:lnTo>
                    <a:lnTo>
                      <a:pt x="686" y="130"/>
                    </a:lnTo>
                    <a:lnTo>
                      <a:pt x="681" y="132"/>
                    </a:lnTo>
                    <a:lnTo>
                      <a:pt x="677" y="136"/>
                    </a:lnTo>
                    <a:lnTo>
                      <a:pt x="672" y="140"/>
                    </a:lnTo>
                    <a:lnTo>
                      <a:pt x="669" y="147"/>
                    </a:lnTo>
                    <a:lnTo>
                      <a:pt x="668" y="152"/>
                    </a:lnTo>
                    <a:lnTo>
                      <a:pt x="667" y="159"/>
                    </a:lnTo>
                    <a:lnTo>
                      <a:pt x="667" y="159"/>
                    </a:lnTo>
                    <a:lnTo>
                      <a:pt x="668" y="165"/>
                    </a:lnTo>
                    <a:lnTo>
                      <a:pt x="669" y="172"/>
                    </a:lnTo>
                    <a:lnTo>
                      <a:pt x="672" y="177"/>
                    </a:lnTo>
                    <a:lnTo>
                      <a:pt x="677" y="181"/>
                    </a:lnTo>
                    <a:lnTo>
                      <a:pt x="681" y="185"/>
                    </a:lnTo>
                    <a:lnTo>
                      <a:pt x="686" y="188"/>
                    </a:lnTo>
                    <a:lnTo>
                      <a:pt x="693" y="190"/>
                    </a:lnTo>
                    <a:lnTo>
                      <a:pt x="699" y="191"/>
                    </a:lnTo>
                    <a:lnTo>
                      <a:pt x="699" y="191"/>
                    </a:lnTo>
                    <a:lnTo>
                      <a:pt x="712" y="191"/>
                    </a:lnTo>
                    <a:lnTo>
                      <a:pt x="725" y="193"/>
                    </a:lnTo>
                    <a:lnTo>
                      <a:pt x="737" y="196"/>
                    </a:lnTo>
                    <a:lnTo>
                      <a:pt x="749" y="201"/>
                    </a:lnTo>
                    <a:lnTo>
                      <a:pt x="759" y="206"/>
                    </a:lnTo>
                    <a:lnTo>
                      <a:pt x="770" y="212"/>
                    </a:lnTo>
                    <a:lnTo>
                      <a:pt x="780" y="220"/>
                    </a:lnTo>
                    <a:lnTo>
                      <a:pt x="789" y="227"/>
                    </a:lnTo>
                    <a:lnTo>
                      <a:pt x="797" y="237"/>
                    </a:lnTo>
                    <a:lnTo>
                      <a:pt x="804" y="247"/>
                    </a:lnTo>
                    <a:lnTo>
                      <a:pt x="811" y="257"/>
                    </a:lnTo>
                    <a:lnTo>
                      <a:pt x="816" y="268"/>
                    </a:lnTo>
                    <a:lnTo>
                      <a:pt x="820" y="280"/>
                    </a:lnTo>
                    <a:lnTo>
                      <a:pt x="824" y="292"/>
                    </a:lnTo>
                    <a:lnTo>
                      <a:pt x="826" y="305"/>
                    </a:lnTo>
                    <a:lnTo>
                      <a:pt x="826" y="317"/>
                    </a:lnTo>
                    <a:lnTo>
                      <a:pt x="826" y="317"/>
                    </a:lnTo>
                    <a:lnTo>
                      <a:pt x="827" y="324"/>
                    </a:lnTo>
                    <a:lnTo>
                      <a:pt x="829" y="330"/>
                    </a:lnTo>
                    <a:lnTo>
                      <a:pt x="831" y="336"/>
                    </a:lnTo>
                    <a:lnTo>
                      <a:pt x="835" y="340"/>
                    </a:lnTo>
                    <a:lnTo>
                      <a:pt x="840" y="344"/>
                    </a:lnTo>
                    <a:lnTo>
                      <a:pt x="845" y="348"/>
                    </a:lnTo>
                    <a:lnTo>
                      <a:pt x="852" y="349"/>
                    </a:lnTo>
                    <a:lnTo>
                      <a:pt x="858" y="350"/>
                    </a:lnTo>
                    <a:lnTo>
                      <a:pt x="858" y="350"/>
                    </a:lnTo>
                    <a:lnTo>
                      <a:pt x="864" y="349"/>
                    </a:lnTo>
                    <a:lnTo>
                      <a:pt x="870" y="348"/>
                    </a:lnTo>
                    <a:lnTo>
                      <a:pt x="876" y="344"/>
                    </a:lnTo>
                    <a:lnTo>
                      <a:pt x="881" y="340"/>
                    </a:lnTo>
                    <a:lnTo>
                      <a:pt x="885" y="336"/>
                    </a:lnTo>
                    <a:lnTo>
                      <a:pt x="887" y="330"/>
                    </a:lnTo>
                    <a:lnTo>
                      <a:pt x="889" y="324"/>
                    </a:lnTo>
                    <a:lnTo>
                      <a:pt x="890" y="317"/>
                    </a:lnTo>
                    <a:lnTo>
                      <a:pt x="890" y="317"/>
                    </a:lnTo>
                    <a:lnTo>
                      <a:pt x="889" y="298"/>
                    </a:lnTo>
                    <a:lnTo>
                      <a:pt x="886" y="279"/>
                    </a:lnTo>
                    <a:lnTo>
                      <a:pt x="882" y="261"/>
                    </a:lnTo>
                    <a:lnTo>
                      <a:pt x="875" y="243"/>
                    </a:lnTo>
                    <a:lnTo>
                      <a:pt x="867" y="227"/>
                    </a:lnTo>
                    <a:lnTo>
                      <a:pt x="857" y="211"/>
                    </a:lnTo>
                    <a:lnTo>
                      <a:pt x="846" y="196"/>
                    </a:lnTo>
                    <a:lnTo>
                      <a:pt x="833" y="183"/>
                    </a:lnTo>
                    <a:lnTo>
                      <a:pt x="820" y="170"/>
                    </a:lnTo>
                    <a:lnTo>
                      <a:pt x="805" y="160"/>
                    </a:lnTo>
                    <a:lnTo>
                      <a:pt x="789" y="150"/>
                    </a:lnTo>
                    <a:lnTo>
                      <a:pt x="773" y="142"/>
                    </a:lnTo>
                    <a:lnTo>
                      <a:pt x="756" y="135"/>
                    </a:lnTo>
                    <a:lnTo>
                      <a:pt x="738" y="131"/>
                    </a:lnTo>
                    <a:lnTo>
                      <a:pt x="719" y="128"/>
                    </a:lnTo>
                    <a:lnTo>
                      <a:pt x="699" y="126"/>
                    </a:lnTo>
                    <a:lnTo>
                      <a:pt x="699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7306313" y="1594182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第四步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687184" y="956604"/>
            <a:ext cx="1631688" cy="975873"/>
            <a:chOff x="9687977" y="956603"/>
            <a:chExt cx="1631688" cy="975873"/>
          </a:xfrm>
        </p:grpSpPr>
        <p:grpSp>
          <p:nvGrpSpPr>
            <p:cNvPr id="5" name="组合 4"/>
            <p:cNvGrpSpPr/>
            <p:nvPr/>
          </p:nvGrpSpPr>
          <p:grpSpPr>
            <a:xfrm>
              <a:off x="10488420" y="956603"/>
              <a:ext cx="831245" cy="975873"/>
              <a:chOff x="10488420" y="956603"/>
              <a:chExt cx="831245" cy="975873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0488420" y="956603"/>
                <a:ext cx="831245" cy="975873"/>
                <a:chOff x="-2167669" y="-456293"/>
                <a:chExt cx="3576638" cy="4198938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7" name="Freeform 7"/>
                <p:cNvSpPr>
                  <a:spLocks noEditPoints="1"/>
                </p:cNvSpPr>
                <p:nvPr/>
              </p:nvSpPr>
              <p:spPr bwMode="auto">
                <a:xfrm>
                  <a:off x="-2167669" y="-456293"/>
                  <a:ext cx="3576638" cy="4198938"/>
                </a:xfrm>
                <a:custGeom>
                  <a:avLst/>
                  <a:gdLst>
                    <a:gd name="T0" fmla="*/ 801 w 2253"/>
                    <a:gd name="T1" fmla="*/ 2204 h 2645"/>
                    <a:gd name="T2" fmla="*/ 578 w 2253"/>
                    <a:gd name="T3" fmla="*/ 2111 h 2645"/>
                    <a:gd name="T4" fmla="*/ 384 w 2253"/>
                    <a:gd name="T5" fmla="*/ 1975 h 2645"/>
                    <a:gd name="T6" fmla="*/ 223 w 2253"/>
                    <a:gd name="T7" fmla="*/ 1802 h 2645"/>
                    <a:gd name="T8" fmla="*/ 102 w 2253"/>
                    <a:gd name="T9" fmla="*/ 1599 h 2645"/>
                    <a:gd name="T10" fmla="*/ 27 w 2253"/>
                    <a:gd name="T11" fmla="*/ 1373 h 2645"/>
                    <a:gd name="T12" fmla="*/ 0 w 2253"/>
                    <a:gd name="T13" fmla="*/ 1126 h 2645"/>
                    <a:gd name="T14" fmla="*/ 23 w 2253"/>
                    <a:gd name="T15" fmla="*/ 900 h 2645"/>
                    <a:gd name="T16" fmla="*/ 111 w 2253"/>
                    <a:gd name="T17" fmla="*/ 638 h 2645"/>
                    <a:gd name="T18" fmla="*/ 257 w 2253"/>
                    <a:gd name="T19" fmla="*/ 410 h 2645"/>
                    <a:gd name="T20" fmla="*/ 452 w 2253"/>
                    <a:gd name="T21" fmla="*/ 224 h 2645"/>
                    <a:gd name="T22" fmla="*/ 688 w 2253"/>
                    <a:gd name="T23" fmla="*/ 89 h 2645"/>
                    <a:gd name="T24" fmla="*/ 956 w 2253"/>
                    <a:gd name="T25" fmla="*/ 12 h 2645"/>
                    <a:gd name="T26" fmla="*/ 1185 w 2253"/>
                    <a:gd name="T27" fmla="*/ 1 h 2645"/>
                    <a:gd name="T28" fmla="*/ 1460 w 2253"/>
                    <a:gd name="T29" fmla="*/ 51 h 2645"/>
                    <a:gd name="T30" fmla="*/ 1710 w 2253"/>
                    <a:gd name="T31" fmla="*/ 163 h 2645"/>
                    <a:gd name="T32" fmla="*/ 1922 w 2253"/>
                    <a:gd name="T33" fmla="*/ 331 h 2645"/>
                    <a:gd name="T34" fmla="*/ 2090 w 2253"/>
                    <a:gd name="T35" fmla="*/ 543 h 2645"/>
                    <a:gd name="T36" fmla="*/ 2202 w 2253"/>
                    <a:gd name="T37" fmla="*/ 791 h 2645"/>
                    <a:gd name="T38" fmla="*/ 2252 w 2253"/>
                    <a:gd name="T39" fmla="*/ 1068 h 2645"/>
                    <a:gd name="T40" fmla="*/ 2243 w 2253"/>
                    <a:gd name="T41" fmla="*/ 1275 h 2645"/>
                    <a:gd name="T42" fmla="*/ 2186 w 2253"/>
                    <a:gd name="T43" fmla="*/ 1511 h 2645"/>
                    <a:gd name="T44" fmla="*/ 2083 w 2253"/>
                    <a:gd name="T45" fmla="*/ 1724 h 2645"/>
                    <a:gd name="T46" fmla="*/ 1937 w 2253"/>
                    <a:gd name="T47" fmla="*/ 1910 h 2645"/>
                    <a:gd name="T48" fmla="*/ 1756 w 2253"/>
                    <a:gd name="T49" fmla="*/ 2061 h 2645"/>
                    <a:gd name="T50" fmla="*/ 1544 w 2253"/>
                    <a:gd name="T51" fmla="*/ 2172 h 2645"/>
                    <a:gd name="T52" fmla="*/ 1126 w 2253"/>
                    <a:gd name="T53" fmla="*/ 2645 h 2645"/>
                    <a:gd name="T54" fmla="*/ 991 w 2253"/>
                    <a:gd name="T55" fmla="*/ 245 h 2645"/>
                    <a:gd name="T56" fmla="*/ 780 w 2253"/>
                    <a:gd name="T57" fmla="*/ 306 h 2645"/>
                    <a:gd name="T58" fmla="*/ 593 w 2253"/>
                    <a:gd name="T59" fmla="*/ 413 h 2645"/>
                    <a:gd name="T60" fmla="*/ 438 w 2253"/>
                    <a:gd name="T61" fmla="*/ 560 h 2645"/>
                    <a:gd name="T62" fmla="*/ 323 w 2253"/>
                    <a:gd name="T63" fmla="*/ 741 h 2645"/>
                    <a:gd name="T64" fmla="*/ 253 w 2253"/>
                    <a:gd name="T65" fmla="*/ 946 h 2645"/>
                    <a:gd name="T66" fmla="*/ 236 w 2253"/>
                    <a:gd name="T67" fmla="*/ 1126 h 2645"/>
                    <a:gd name="T68" fmla="*/ 259 w 2253"/>
                    <a:gd name="T69" fmla="*/ 1325 h 2645"/>
                    <a:gd name="T70" fmla="*/ 323 w 2253"/>
                    <a:gd name="T71" fmla="*/ 1510 h 2645"/>
                    <a:gd name="T72" fmla="*/ 428 w 2253"/>
                    <a:gd name="T73" fmla="*/ 1674 h 2645"/>
                    <a:gd name="T74" fmla="*/ 563 w 2253"/>
                    <a:gd name="T75" fmla="*/ 1813 h 2645"/>
                    <a:gd name="T76" fmla="*/ 726 w 2253"/>
                    <a:gd name="T77" fmla="*/ 1920 h 2645"/>
                    <a:gd name="T78" fmla="*/ 912 w 2253"/>
                    <a:gd name="T79" fmla="*/ 1990 h 2645"/>
                    <a:gd name="T80" fmla="*/ 1204 w 2253"/>
                    <a:gd name="T81" fmla="*/ 2015 h 2645"/>
                    <a:gd name="T82" fmla="*/ 1379 w 2253"/>
                    <a:gd name="T83" fmla="*/ 1979 h 2645"/>
                    <a:gd name="T84" fmla="*/ 1560 w 2253"/>
                    <a:gd name="T85" fmla="*/ 1902 h 2645"/>
                    <a:gd name="T86" fmla="*/ 1719 w 2253"/>
                    <a:gd name="T87" fmla="*/ 1788 h 2645"/>
                    <a:gd name="T88" fmla="*/ 1848 w 2253"/>
                    <a:gd name="T89" fmla="*/ 1643 h 2645"/>
                    <a:gd name="T90" fmla="*/ 1944 w 2253"/>
                    <a:gd name="T91" fmla="*/ 1474 h 2645"/>
                    <a:gd name="T92" fmla="*/ 2002 w 2253"/>
                    <a:gd name="T93" fmla="*/ 1286 h 2645"/>
                    <a:gd name="T94" fmla="*/ 2017 w 2253"/>
                    <a:gd name="T95" fmla="*/ 1126 h 2645"/>
                    <a:gd name="T96" fmla="*/ 1988 w 2253"/>
                    <a:gd name="T97" fmla="*/ 904 h 2645"/>
                    <a:gd name="T98" fmla="*/ 1909 w 2253"/>
                    <a:gd name="T99" fmla="*/ 702 h 2645"/>
                    <a:gd name="T100" fmla="*/ 1785 w 2253"/>
                    <a:gd name="T101" fmla="*/ 528 h 2645"/>
                    <a:gd name="T102" fmla="*/ 1623 w 2253"/>
                    <a:gd name="T103" fmla="*/ 388 h 2645"/>
                    <a:gd name="T104" fmla="*/ 1433 w 2253"/>
                    <a:gd name="T105" fmla="*/ 289 h 2645"/>
                    <a:gd name="T106" fmla="*/ 1217 w 2253"/>
                    <a:gd name="T107" fmla="*/ 240 h 2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53" h="2645">
                      <a:moveTo>
                        <a:pt x="1126" y="2645"/>
                      </a:moveTo>
                      <a:lnTo>
                        <a:pt x="898" y="2227"/>
                      </a:lnTo>
                      <a:lnTo>
                        <a:pt x="898" y="2227"/>
                      </a:lnTo>
                      <a:lnTo>
                        <a:pt x="849" y="2216"/>
                      </a:lnTo>
                      <a:lnTo>
                        <a:pt x="801" y="2204"/>
                      </a:lnTo>
                      <a:lnTo>
                        <a:pt x="754" y="2189"/>
                      </a:lnTo>
                      <a:lnTo>
                        <a:pt x="709" y="2172"/>
                      </a:lnTo>
                      <a:lnTo>
                        <a:pt x="663" y="2153"/>
                      </a:lnTo>
                      <a:lnTo>
                        <a:pt x="621" y="2133"/>
                      </a:lnTo>
                      <a:lnTo>
                        <a:pt x="578" y="2111"/>
                      </a:lnTo>
                      <a:lnTo>
                        <a:pt x="536" y="2086"/>
                      </a:lnTo>
                      <a:lnTo>
                        <a:pt x="496" y="2061"/>
                      </a:lnTo>
                      <a:lnTo>
                        <a:pt x="458" y="2034"/>
                      </a:lnTo>
                      <a:lnTo>
                        <a:pt x="419" y="2005"/>
                      </a:lnTo>
                      <a:lnTo>
                        <a:pt x="384" y="1975"/>
                      </a:lnTo>
                      <a:lnTo>
                        <a:pt x="348" y="1943"/>
                      </a:lnTo>
                      <a:lnTo>
                        <a:pt x="315" y="1910"/>
                      </a:lnTo>
                      <a:lnTo>
                        <a:pt x="284" y="1875"/>
                      </a:lnTo>
                      <a:lnTo>
                        <a:pt x="252" y="1839"/>
                      </a:lnTo>
                      <a:lnTo>
                        <a:pt x="223" y="1802"/>
                      </a:lnTo>
                      <a:lnTo>
                        <a:pt x="196" y="1764"/>
                      </a:lnTo>
                      <a:lnTo>
                        <a:pt x="170" y="1724"/>
                      </a:lnTo>
                      <a:lnTo>
                        <a:pt x="146" y="1684"/>
                      </a:lnTo>
                      <a:lnTo>
                        <a:pt x="123" y="1642"/>
                      </a:lnTo>
                      <a:lnTo>
                        <a:pt x="102" y="1599"/>
                      </a:lnTo>
                      <a:lnTo>
                        <a:pt x="83" y="1555"/>
                      </a:lnTo>
                      <a:lnTo>
                        <a:pt x="67" y="1511"/>
                      </a:lnTo>
                      <a:lnTo>
                        <a:pt x="52" y="1466"/>
                      </a:lnTo>
                      <a:lnTo>
                        <a:pt x="38" y="1419"/>
                      </a:lnTo>
                      <a:lnTo>
                        <a:pt x="27" y="1373"/>
                      </a:lnTo>
                      <a:lnTo>
                        <a:pt x="17" y="1325"/>
                      </a:lnTo>
                      <a:lnTo>
                        <a:pt x="9" y="1275"/>
                      </a:lnTo>
                      <a:lnTo>
                        <a:pt x="4" y="1226"/>
                      </a:lnTo>
                      <a:lnTo>
                        <a:pt x="1" y="1177"/>
                      </a:lnTo>
                      <a:lnTo>
                        <a:pt x="0" y="1126"/>
                      </a:lnTo>
                      <a:lnTo>
                        <a:pt x="0" y="1126"/>
                      </a:lnTo>
                      <a:lnTo>
                        <a:pt x="1" y="1068"/>
                      </a:lnTo>
                      <a:lnTo>
                        <a:pt x="5" y="1011"/>
                      </a:lnTo>
                      <a:lnTo>
                        <a:pt x="13" y="955"/>
                      </a:lnTo>
                      <a:lnTo>
                        <a:pt x="23" y="900"/>
                      </a:lnTo>
                      <a:lnTo>
                        <a:pt x="35" y="845"/>
                      </a:lnTo>
                      <a:lnTo>
                        <a:pt x="50" y="791"/>
                      </a:lnTo>
                      <a:lnTo>
                        <a:pt x="68" y="739"/>
                      </a:lnTo>
                      <a:lnTo>
                        <a:pt x="89" y="688"/>
                      </a:lnTo>
                      <a:lnTo>
                        <a:pt x="111" y="638"/>
                      </a:lnTo>
                      <a:lnTo>
                        <a:pt x="135" y="590"/>
                      </a:lnTo>
                      <a:lnTo>
                        <a:pt x="163" y="543"/>
                      </a:lnTo>
                      <a:lnTo>
                        <a:pt x="193" y="496"/>
                      </a:lnTo>
                      <a:lnTo>
                        <a:pt x="225" y="453"/>
                      </a:lnTo>
                      <a:lnTo>
                        <a:pt x="257" y="410"/>
                      </a:lnTo>
                      <a:lnTo>
                        <a:pt x="293" y="369"/>
                      </a:lnTo>
                      <a:lnTo>
                        <a:pt x="330" y="331"/>
                      </a:lnTo>
                      <a:lnTo>
                        <a:pt x="370" y="293"/>
                      </a:lnTo>
                      <a:lnTo>
                        <a:pt x="410" y="258"/>
                      </a:lnTo>
                      <a:lnTo>
                        <a:pt x="452" y="224"/>
                      </a:lnTo>
                      <a:lnTo>
                        <a:pt x="497" y="192"/>
                      </a:lnTo>
                      <a:lnTo>
                        <a:pt x="543" y="163"/>
                      </a:lnTo>
                      <a:lnTo>
                        <a:pt x="589" y="136"/>
                      </a:lnTo>
                      <a:lnTo>
                        <a:pt x="639" y="111"/>
                      </a:lnTo>
                      <a:lnTo>
                        <a:pt x="688" y="89"/>
                      </a:lnTo>
                      <a:lnTo>
                        <a:pt x="739" y="69"/>
                      </a:lnTo>
                      <a:lnTo>
                        <a:pt x="792" y="51"/>
                      </a:lnTo>
                      <a:lnTo>
                        <a:pt x="844" y="36"/>
                      </a:lnTo>
                      <a:lnTo>
                        <a:pt x="899" y="23"/>
                      </a:lnTo>
                      <a:lnTo>
                        <a:pt x="956" y="12"/>
                      </a:lnTo>
                      <a:lnTo>
                        <a:pt x="1012" y="5"/>
                      </a:lnTo>
                      <a:lnTo>
                        <a:pt x="1068" y="1"/>
                      </a:lnTo>
                      <a:lnTo>
                        <a:pt x="1126" y="0"/>
                      </a:lnTo>
                      <a:lnTo>
                        <a:pt x="1126" y="0"/>
                      </a:lnTo>
                      <a:lnTo>
                        <a:pt x="1185" y="1"/>
                      </a:lnTo>
                      <a:lnTo>
                        <a:pt x="1241" y="5"/>
                      </a:lnTo>
                      <a:lnTo>
                        <a:pt x="1297" y="12"/>
                      </a:lnTo>
                      <a:lnTo>
                        <a:pt x="1353" y="23"/>
                      </a:lnTo>
                      <a:lnTo>
                        <a:pt x="1407" y="36"/>
                      </a:lnTo>
                      <a:lnTo>
                        <a:pt x="1460" y="51"/>
                      </a:lnTo>
                      <a:lnTo>
                        <a:pt x="1514" y="69"/>
                      </a:lnTo>
                      <a:lnTo>
                        <a:pt x="1564" y="89"/>
                      </a:lnTo>
                      <a:lnTo>
                        <a:pt x="1614" y="111"/>
                      </a:lnTo>
                      <a:lnTo>
                        <a:pt x="1663" y="136"/>
                      </a:lnTo>
                      <a:lnTo>
                        <a:pt x="1710" y="163"/>
                      </a:lnTo>
                      <a:lnTo>
                        <a:pt x="1755" y="192"/>
                      </a:lnTo>
                      <a:lnTo>
                        <a:pt x="1799" y="224"/>
                      </a:lnTo>
                      <a:lnTo>
                        <a:pt x="1843" y="258"/>
                      </a:lnTo>
                      <a:lnTo>
                        <a:pt x="1883" y="293"/>
                      </a:lnTo>
                      <a:lnTo>
                        <a:pt x="1922" y="331"/>
                      </a:lnTo>
                      <a:lnTo>
                        <a:pt x="1959" y="369"/>
                      </a:lnTo>
                      <a:lnTo>
                        <a:pt x="1995" y="410"/>
                      </a:lnTo>
                      <a:lnTo>
                        <a:pt x="2028" y="453"/>
                      </a:lnTo>
                      <a:lnTo>
                        <a:pt x="2060" y="496"/>
                      </a:lnTo>
                      <a:lnTo>
                        <a:pt x="2090" y="543"/>
                      </a:lnTo>
                      <a:lnTo>
                        <a:pt x="2116" y="590"/>
                      </a:lnTo>
                      <a:lnTo>
                        <a:pt x="2142" y="638"/>
                      </a:lnTo>
                      <a:lnTo>
                        <a:pt x="2164" y="688"/>
                      </a:lnTo>
                      <a:lnTo>
                        <a:pt x="2184" y="739"/>
                      </a:lnTo>
                      <a:lnTo>
                        <a:pt x="2202" y="791"/>
                      </a:lnTo>
                      <a:lnTo>
                        <a:pt x="2217" y="845"/>
                      </a:lnTo>
                      <a:lnTo>
                        <a:pt x="2230" y="900"/>
                      </a:lnTo>
                      <a:lnTo>
                        <a:pt x="2239" y="955"/>
                      </a:lnTo>
                      <a:lnTo>
                        <a:pt x="2246" y="1011"/>
                      </a:lnTo>
                      <a:lnTo>
                        <a:pt x="2252" y="1068"/>
                      </a:lnTo>
                      <a:lnTo>
                        <a:pt x="2253" y="1126"/>
                      </a:lnTo>
                      <a:lnTo>
                        <a:pt x="2253" y="1126"/>
                      </a:lnTo>
                      <a:lnTo>
                        <a:pt x="2252" y="1177"/>
                      </a:lnTo>
                      <a:lnTo>
                        <a:pt x="2249" y="1226"/>
                      </a:lnTo>
                      <a:lnTo>
                        <a:pt x="2243" y="1275"/>
                      </a:lnTo>
                      <a:lnTo>
                        <a:pt x="2235" y="1325"/>
                      </a:lnTo>
                      <a:lnTo>
                        <a:pt x="2225" y="1373"/>
                      </a:lnTo>
                      <a:lnTo>
                        <a:pt x="2214" y="1419"/>
                      </a:lnTo>
                      <a:lnTo>
                        <a:pt x="2201" y="1466"/>
                      </a:lnTo>
                      <a:lnTo>
                        <a:pt x="2186" y="1511"/>
                      </a:lnTo>
                      <a:lnTo>
                        <a:pt x="2169" y="1555"/>
                      </a:lnTo>
                      <a:lnTo>
                        <a:pt x="2150" y="1599"/>
                      </a:lnTo>
                      <a:lnTo>
                        <a:pt x="2129" y="1642"/>
                      </a:lnTo>
                      <a:lnTo>
                        <a:pt x="2106" y="1684"/>
                      </a:lnTo>
                      <a:lnTo>
                        <a:pt x="2083" y="1724"/>
                      </a:lnTo>
                      <a:lnTo>
                        <a:pt x="2057" y="1764"/>
                      </a:lnTo>
                      <a:lnTo>
                        <a:pt x="2029" y="1802"/>
                      </a:lnTo>
                      <a:lnTo>
                        <a:pt x="2001" y="1839"/>
                      </a:lnTo>
                      <a:lnTo>
                        <a:pt x="1969" y="1875"/>
                      </a:lnTo>
                      <a:lnTo>
                        <a:pt x="1937" y="1910"/>
                      </a:lnTo>
                      <a:lnTo>
                        <a:pt x="1903" y="1943"/>
                      </a:lnTo>
                      <a:lnTo>
                        <a:pt x="1869" y="1975"/>
                      </a:lnTo>
                      <a:lnTo>
                        <a:pt x="1833" y="2005"/>
                      </a:lnTo>
                      <a:lnTo>
                        <a:pt x="1795" y="2034"/>
                      </a:lnTo>
                      <a:lnTo>
                        <a:pt x="1756" y="2061"/>
                      </a:lnTo>
                      <a:lnTo>
                        <a:pt x="1717" y="2086"/>
                      </a:lnTo>
                      <a:lnTo>
                        <a:pt x="1674" y="2111"/>
                      </a:lnTo>
                      <a:lnTo>
                        <a:pt x="1632" y="2133"/>
                      </a:lnTo>
                      <a:lnTo>
                        <a:pt x="1589" y="2153"/>
                      </a:lnTo>
                      <a:lnTo>
                        <a:pt x="1544" y="2172"/>
                      </a:lnTo>
                      <a:lnTo>
                        <a:pt x="1499" y="2189"/>
                      </a:lnTo>
                      <a:lnTo>
                        <a:pt x="1451" y="2204"/>
                      </a:lnTo>
                      <a:lnTo>
                        <a:pt x="1404" y="2216"/>
                      </a:lnTo>
                      <a:lnTo>
                        <a:pt x="1355" y="2227"/>
                      </a:lnTo>
                      <a:lnTo>
                        <a:pt x="1126" y="2645"/>
                      </a:lnTo>
                      <a:close/>
                      <a:moveTo>
                        <a:pt x="1126" y="236"/>
                      </a:moveTo>
                      <a:lnTo>
                        <a:pt x="1126" y="236"/>
                      </a:lnTo>
                      <a:lnTo>
                        <a:pt x="1080" y="236"/>
                      </a:lnTo>
                      <a:lnTo>
                        <a:pt x="1035" y="240"/>
                      </a:lnTo>
                      <a:lnTo>
                        <a:pt x="991" y="245"/>
                      </a:lnTo>
                      <a:lnTo>
                        <a:pt x="947" y="254"/>
                      </a:lnTo>
                      <a:lnTo>
                        <a:pt x="903" y="263"/>
                      </a:lnTo>
                      <a:lnTo>
                        <a:pt x="862" y="276"/>
                      </a:lnTo>
                      <a:lnTo>
                        <a:pt x="820" y="289"/>
                      </a:lnTo>
                      <a:lnTo>
                        <a:pt x="780" y="306"/>
                      </a:lnTo>
                      <a:lnTo>
                        <a:pt x="740" y="324"/>
                      </a:lnTo>
                      <a:lnTo>
                        <a:pt x="702" y="343"/>
                      </a:lnTo>
                      <a:lnTo>
                        <a:pt x="665" y="365"/>
                      </a:lnTo>
                      <a:lnTo>
                        <a:pt x="629" y="388"/>
                      </a:lnTo>
                      <a:lnTo>
                        <a:pt x="593" y="413"/>
                      </a:lnTo>
                      <a:lnTo>
                        <a:pt x="561" y="439"/>
                      </a:lnTo>
                      <a:lnTo>
                        <a:pt x="528" y="468"/>
                      </a:lnTo>
                      <a:lnTo>
                        <a:pt x="496" y="496"/>
                      </a:lnTo>
                      <a:lnTo>
                        <a:pt x="467" y="528"/>
                      </a:lnTo>
                      <a:lnTo>
                        <a:pt x="438" y="560"/>
                      </a:lnTo>
                      <a:lnTo>
                        <a:pt x="412" y="594"/>
                      </a:lnTo>
                      <a:lnTo>
                        <a:pt x="388" y="628"/>
                      </a:lnTo>
                      <a:lnTo>
                        <a:pt x="364" y="665"/>
                      </a:lnTo>
                      <a:lnTo>
                        <a:pt x="342" y="702"/>
                      </a:lnTo>
                      <a:lnTo>
                        <a:pt x="323" y="741"/>
                      </a:lnTo>
                      <a:lnTo>
                        <a:pt x="305" y="780"/>
                      </a:lnTo>
                      <a:lnTo>
                        <a:pt x="289" y="820"/>
                      </a:lnTo>
                      <a:lnTo>
                        <a:pt x="275" y="861"/>
                      </a:lnTo>
                      <a:lnTo>
                        <a:pt x="263" y="904"/>
                      </a:lnTo>
                      <a:lnTo>
                        <a:pt x="253" y="946"/>
                      </a:lnTo>
                      <a:lnTo>
                        <a:pt x="245" y="990"/>
                      </a:lnTo>
                      <a:lnTo>
                        <a:pt x="240" y="1035"/>
                      </a:lnTo>
                      <a:lnTo>
                        <a:pt x="237" y="1081"/>
                      </a:lnTo>
                      <a:lnTo>
                        <a:pt x="236" y="1126"/>
                      </a:lnTo>
                      <a:lnTo>
                        <a:pt x="236" y="1126"/>
                      </a:lnTo>
                      <a:lnTo>
                        <a:pt x="237" y="1167"/>
                      </a:lnTo>
                      <a:lnTo>
                        <a:pt x="240" y="1207"/>
                      </a:lnTo>
                      <a:lnTo>
                        <a:pt x="244" y="1247"/>
                      </a:lnTo>
                      <a:lnTo>
                        <a:pt x="251" y="1286"/>
                      </a:lnTo>
                      <a:lnTo>
                        <a:pt x="259" y="1325"/>
                      </a:lnTo>
                      <a:lnTo>
                        <a:pt x="268" y="1363"/>
                      </a:lnTo>
                      <a:lnTo>
                        <a:pt x="279" y="1402"/>
                      </a:lnTo>
                      <a:lnTo>
                        <a:pt x="293" y="1439"/>
                      </a:lnTo>
                      <a:lnTo>
                        <a:pt x="308" y="1474"/>
                      </a:lnTo>
                      <a:lnTo>
                        <a:pt x="323" y="1510"/>
                      </a:lnTo>
                      <a:lnTo>
                        <a:pt x="341" y="1544"/>
                      </a:lnTo>
                      <a:lnTo>
                        <a:pt x="360" y="1579"/>
                      </a:lnTo>
                      <a:lnTo>
                        <a:pt x="382" y="1611"/>
                      </a:lnTo>
                      <a:lnTo>
                        <a:pt x="404" y="1643"/>
                      </a:lnTo>
                      <a:lnTo>
                        <a:pt x="428" y="1674"/>
                      </a:lnTo>
                      <a:lnTo>
                        <a:pt x="452" y="1705"/>
                      </a:lnTo>
                      <a:lnTo>
                        <a:pt x="478" y="1733"/>
                      </a:lnTo>
                      <a:lnTo>
                        <a:pt x="504" y="1761"/>
                      </a:lnTo>
                      <a:lnTo>
                        <a:pt x="533" y="1788"/>
                      </a:lnTo>
                      <a:lnTo>
                        <a:pt x="563" y="1813"/>
                      </a:lnTo>
                      <a:lnTo>
                        <a:pt x="593" y="1838"/>
                      </a:lnTo>
                      <a:lnTo>
                        <a:pt x="625" y="1860"/>
                      </a:lnTo>
                      <a:lnTo>
                        <a:pt x="658" y="1882"/>
                      </a:lnTo>
                      <a:lnTo>
                        <a:pt x="691" y="1902"/>
                      </a:lnTo>
                      <a:lnTo>
                        <a:pt x="726" y="1920"/>
                      </a:lnTo>
                      <a:lnTo>
                        <a:pt x="762" y="1938"/>
                      </a:lnTo>
                      <a:lnTo>
                        <a:pt x="798" y="1953"/>
                      </a:lnTo>
                      <a:lnTo>
                        <a:pt x="835" y="1967"/>
                      </a:lnTo>
                      <a:lnTo>
                        <a:pt x="873" y="1979"/>
                      </a:lnTo>
                      <a:lnTo>
                        <a:pt x="912" y="1990"/>
                      </a:lnTo>
                      <a:lnTo>
                        <a:pt x="951" y="1998"/>
                      </a:lnTo>
                      <a:lnTo>
                        <a:pt x="991" y="2005"/>
                      </a:lnTo>
                      <a:lnTo>
                        <a:pt x="1049" y="2015"/>
                      </a:lnTo>
                      <a:lnTo>
                        <a:pt x="1126" y="2156"/>
                      </a:lnTo>
                      <a:lnTo>
                        <a:pt x="1204" y="2015"/>
                      </a:lnTo>
                      <a:lnTo>
                        <a:pt x="1261" y="2005"/>
                      </a:lnTo>
                      <a:lnTo>
                        <a:pt x="1261" y="2005"/>
                      </a:lnTo>
                      <a:lnTo>
                        <a:pt x="1301" y="1998"/>
                      </a:lnTo>
                      <a:lnTo>
                        <a:pt x="1341" y="1990"/>
                      </a:lnTo>
                      <a:lnTo>
                        <a:pt x="1379" y="1979"/>
                      </a:lnTo>
                      <a:lnTo>
                        <a:pt x="1418" y="1967"/>
                      </a:lnTo>
                      <a:lnTo>
                        <a:pt x="1455" y="1953"/>
                      </a:lnTo>
                      <a:lnTo>
                        <a:pt x="1490" y="1938"/>
                      </a:lnTo>
                      <a:lnTo>
                        <a:pt x="1526" y="1920"/>
                      </a:lnTo>
                      <a:lnTo>
                        <a:pt x="1560" y="1902"/>
                      </a:lnTo>
                      <a:lnTo>
                        <a:pt x="1595" y="1882"/>
                      </a:lnTo>
                      <a:lnTo>
                        <a:pt x="1628" y="1860"/>
                      </a:lnTo>
                      <a:lnTo>
                        <a:pt x="1659" y="1838"/>
                      </a:lnTo>
                      <a:lnTo>
                        <a:pt x="1689" y="1813"/>
                      </a:lnTo>
                      <a:lnTo>
                        <a:pt x="1719" y="1788"/>
                      </a:lnTo>
                      <a:lnTo>
                        <a:pt x="1747" y="1761"/>
                      </a:lnTo>
                      <a:lnTo>
                        <a:pt x="1774" y="1733"/>
                      </a:lnTo>
                      <a:lnTo>
                        <a:pt x="1800" y="1705"/>
                      </a:lnTo>
                      <a:lnTo>
                        <a:pt x="1825" y="1674"/>
                      </a:lnTo>
                      <a:lnTo>
                        <a:pt x="1848" y="1643"/>
                      </a:lnTo>
                      <a:lnTo>
                        <a:pt x="1870" y="1611"/>
                      </a:lnTo>
                      <a:lnTo>
                        <a:pt x="1891" y="1579"/>
                      </a:lnTo>
                      <a:lnTo>
                        <a:pt x="1910" y="1544"/>
                      </a:lnTo>
                      <a:lnTo>
                        <a:pt x="1928" y="1510"/>
                      </a:lnTo>
                      <a:lnTo>
                        <a:pt x="1944" y="1474"/>
                      </a:lnTo>
                      <a:lnTo>
                        <a:pt x="1959" y="1439"/>
                      </a:lnTo>
                      <a:lnTo>
                        <a:pt x="1973" y="1402"/>
                      </a:lnTo>
                      <a:lnTo>
                        <a:pt x="1984" y="1363"/>
                      </a:lnTo>
                      <a:lnTo>
                        <a:pt x="1994" y="1325"/>
                      </a:lnTo>
                      <a:lnTo>
                        <a:pt x="2002" y="1286"/>
                      </a:lnTo>
                      <a:lnTo>
                        <a:pt x="2009" y="1247"/>
                      </a:lnTo>
                      <a:lnTo>
                        <a:pt x="2013" y="1207"/>
                      </a:lnTo>
                      <a:lnTo>
                        <a:pt x="2016" y="1167"/>
                      </a:lnTo>
                      <a:lnTo>
                        <a:pt x="2017" y="1126"/>
                      </a:lnTo>
                      <a:lnTo>
                        <a:pt x="2017" y="1126"/>
                      </a:lnTo>
                      <a:lnTo>
                        <a:pt x="2016" y="1081"/>
                      </a:lnTo>
                      <a:lnTo>
                        <a:pt x="2013" y="1035"/>
                      </a:lnTo>
                      <a:lnTo>
                        <a:pt x="2006" y="990"/>
                      </a:lnTo>
                      <a:lnTo>
                        <a:pt x="1999" y="946"/>
                      </a:lnTo>
                      <a:lnTo>
                        <a:pt x="1988" y="904"/>
                      </a:lnTo>
                      <a:lnTo>
                        <a:pt x="1977" y="861"/>
                      </a:lnTo>
                      <a:lnTo>
                        <a:pt x="1964" y="820"/>
                      </a:lnTo>
                      <a:lnTo>
                        <a:pt x="1947" y="780"/>
                      </a:lnTo>
                      <a:lnTo>
                        <a:pt x="1929" y="741"/>
                      </a:lnTo>
                      <a:lnTo>
                        <a:pt x="1909" y="702"/>
                      </a:lnTo>
                      <a:lnTo>
                        <a:pt x="1888" y="665"/>
                      </a:lnTo>
                      <a:lnTo>
                        <a:pt x="1865" y="628"/>
                      </a:lnTo>
                      <a:lnTo>
                        <a:pt x="1840" y="594"/>
                      </a:lnTo>
                      <a:lnTo>
                        <a:pt x="1813" y="560"/>
                      </a:lnTo>
                      <a:lnTo>
                        <a:pt x="1785" y="528"/>
                      </a:lnTo>
                      <a:lnTo>
                        <a:pt x="1756" y="496"/>
                      </a:lnTo>
                      <a:lnTo>
                        <a:pt x="1725" y="468"/>
                      </a:lnTo>
                      <a:lnTo>
                        <a:pt x="1692" y="439"/>
                      </a:lnTo>
                      <a:lnTo>
                        <a:pt x="1659" y="413"/>
                      </a:lnTo>
                      <a:lnTo>
                        <a:pt x="1623" y="388"/>
                      </a:lnTo>
                      <a:lnTo>
                        <a:pt x="1588" y="365"/>
                      </a:lnTo>
                      <a:lnTo>
                        <a:pt x="1551" y="343"/>
                      </a:lnTo>
                      <a:lnTo>
                        <a:pt x="1512" y="324"/>
                      </a:lnTo>
                      <a:lnTo>
                        <a:pt x="1473" y="306"/>
                      </a:lnTo>
                      <a:lnTo>
                        <a:pt x="1433" y="289"/>
                      </a:lnTo>
                      <a:lnTo>
                        <a:pt x="1390" y="276"/>
                      </a:lnTo>
                      <a:lnTo>
                        <a:pt x="1349" y="263"/>
                      </a:lnTo>
                      <a:lnTo>
                        <a:pt x="1305" y="254"/>
                      </a:lnTo>
                      <a:lnTo>
                        <a:pt x="1261" y="245"/>
                      </a:lnTo>
                      <a:lnTo>
                        <a:pt x="1217" y="240"/>
                      </a:lnTo>
                      <a:lnTo>
                        <a:pt x="1172" y="236"/>
                      </a:lnTo>
                      <a:lnTo>
                        <a:pt x="1126" y="236"/>
                      </a:lnTo>
                      <a:lnTo>
                        <a:pt x="1126" y="2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2CE86">
                        <a:alpha val="91000"/>
                      </a:srgbClr>
                    </a:gs>
                    <a:gs pos="0">
                      <a:srgbClr val="057CDE">
                        <a:alpha val="85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5400" spc="3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49" name="Freeform 8"/>
                <p:cNvSpPr/>
                <p:nvPr/>
              </p:nvSpPr>
              <p:spPr bwMode="auto">
                <a:xfrm>
                  <a:off x="-1526319" y="178707"/>
                  <a:ext cx="2284413" cy="2284413"/>
                </a:xfrm>
                <a:custGeom>
                  <a:avLst/>
                  <a:gdLst>
                    <a:gd name="T0" fmla="*/ 1437 w 1439"/>
                    <a:gd name="T1" fmla="*/ 756 h 1439"/>
                    <a:gd name="T2" fmla="*/ 1424 w 1439"/>
                    <a:gd name="T3" fmla="*/ 864 h 1439"/>
                    <a:gd name="T4" fmla="*/ 1395 w 1439"/>
                    <a:gd name="T5" fmla="*/ 967 h 1439"/>
                    <a:gd name="T6" fmla="*/ 1352 w 1439"/>
                    <a:gd name="T7" fmla="*/ 1062 h 1439"/>
                    <a:gd name="T8" fmla="*/ 1296 w 1439"/>
                    <a:gd name="T9" fmla="*/ 1150 h 1439"/>
                    <a:gd name="T10" fmla="*/ 1228 w 1439"/>
                    <a:gd name="T11" fmla="*/ 1228 h 1439"/>
                    <a:gd name="T12" fmla="*/ 1149 w 1439"/>
                    <a:gd name="T13" fmla="*/ 1296 h 1439"/>
                    <a:gd name="T14" fmla="*/ 1063 w 1439"/>
                    <a:gd name="T15" fmla="*/ 1353 h 1439"/>
                    <a:gd name="T16" fmla="*/ 967 w 1439"/>
                    <a:gd name="T17" fmla="*/ 1395 h 1439"/>
                    <a:gd name="T18" fmla="*/ 864 w 1439"/>
                    <a:gd name="T19" fmla="*/ 1424 h 1439"/>
                    <a:gd name="T20" fmla="*/ 757 w 1439"/>
                    <a:gd name="T21" fmla="*/ 1438 h 1439"/>
                    <a:gd name="T22" fmla="*/ 683 w 1439"/>
                    <a:gd name="T23" fmla="*/ 1438 h 1439"/>
                    <a:gd name="T24" fmla="*/ 575 w 1439"/>
                    <a:gd name="T25" fmla="*/ 1424 h 1439"/>
                    <a:gd name="T26" fmla="*/ 472 w 1439"/>
                    <a:gd name="T27" fmla="*/ 1395 h 1439"/>
                    <a:gd name="T28" fmla="*/ 377 w 1439"/>
                    <a:gd name="T29" fmla="*/ 1353 h 1439"/>
                    <a:gd name="T30" fmla="*/ 290 w 1439"/>
                    <a:gd name="T31" fmla="*/ 1296 h 1439"/>
                    <a:gd name="T32" fmla="*/ 211 w 1439"/>
                    <a:gd name="T33" fmla="*/ 1228 h 1439"/>
                    <a:gd name="T34" fmla="*/ 143 w 1439"/>
                    <a:gd name="T35" fmla="*/ 1150 h 1439"/>
                    <a:gd name="T36" fmla="*/ 87 w 1439"/>
                    <a:gd name="T37" fmla="*/ 1062 h 1439"/>
                    <a:gd name="T38" fmla="*/ 44 w 1439"/>
                    <a:gd name="T39" fmla="*/ 967 h 1439"/>
                    <a:gd name="T40" fmla="*/ 15 w 1439"/>
                    <a:gd name="T41" fmla="*/ 864 h 1439"/>
                    <a:gd name="T42" fmla="*/ 2 w 1439"/>
                    <a:gd name="T43" fmla="*/ 756 h 1439"/>
                    <a:gd name="T44" fmla="*/ 2 w 1439"/>
                    <a:gd name="T45" fmla="*/ 682 h 1439"/>
                    <a:gd name="T46" fmla="*/ 15 w 1439"/>
                    <a:gd name="T47" fmla="*/ 575 h 1439"/>
                    <a:gd name="T48" fmla="*/ 44 w 1439"/>
                    <a:gd name="T49" fmla="*/ 472 h 1439"/>
                    <a:gd name="T50" fmla="*/ 87 w 1439"/>
                    <a:gd name="T51" fmla="*/ 376 h 1439"/>
                    <a:gd name="T52" fmla="*/ 143 w 1439"/>
                    <a:gd name="T53" fmla="*/ 290 h 1439"/>
                    <a:gd name="T54" fmla="*/ 211 w 1439"/>
                    <a:gd name="T55" fmla="*/ 210 h 1439"/>
                    <a:gd name="T56" fmla="*/ 290 w 1439"/>
                    <a:gd name="T57" fmla="*/ 143 h 1439"/>
                    <a:gd name="T58" fmla="*/ 377 w 1439"/>
                    <a:gd name="T59" fmla="*/ 87 h 1439"/>
                    <a:gd name="T60" fmla="*/ 472 w 1439"/>
                    <a:gd name="T61" fmla="*/ 44 h 1439"/>
                    <a:gd name="T62" fmla="*/ 575 w 1439"/>
                    <a:gd name="T63" fmla="*/ 14 h 1439"/>
                    <a:gd name="T64" fmla="*/ 683 w 1439"/>
                    <a:gd name="T65" fmla="*/ 0 h 1439"/>
                    <a:gd name="T66" fmla="*/ 757 w 1439"/>
                    <a:gd name="T67" fmla="*/ 0 h 1439"/>
                    <a:gd name="T68" fmla="*/ 864 w 1439"/>
                    <a:gd name="T69" fmla="*/ 14 h 1439"/>
                    <a:gd name="T70" fmla="*/ 967 w 1439"/>
                    <a:gd name="T71" fmla="*/ 44 h 1439"/>
                    <a:gd name="T72" fmla="*/ 1063 w 1439"/>
                    <a:gd name="T73" fmla="*/ 87 h 1439"/>
                    <a:gd name="T74" fmla="*/ 1149 w 1439"/>
                    <a:gd name="T75" fmla="*/ 143 h 1439"/>
                    <a:gd name="T76" fmla="*/ 1228 w 1439"/>
                    <a:gd name="T77" fmla="*/ 210 h 1439"/>
                    <a:gd name="T78" fmla="*/ 1296 w 1439"/>
                    <a:gd name="T79" fmla="*/ 290 h 1439"/>
                    <a:gd name="T80" fmla="*/ 1352 w 1439"/>
                    <a:gd name="T81" fmla="*/ 376 h 1439"/>
                    <a:gd name="T82" fmla="*/ 1395 w 1439"/>
                    <a:gd name="T83" fmla="*/ 472 h 1439"/>
                    <a:gd name="T84" fmla="*/ 1424 w 1439"/>
                    <a:gd name="T85" fmla="*/ 575 h 1439"/>
                    <a:gd name="T86" fmla="*/ 1437 w 1439"/>
                    <a:gd name="T87" fmla="*/ 682 h 1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39" h="1439">
                      <a:moveTo>
                        <a:pt x="1439" y="719"/>
                      </a:moveTo>
                      <a:lnTo>
                        <a:pt x="1439" y="719"/>
                      </a:lnTo>
                      <a:lnTo>
                        <a:pt x="1437" y="756"/>
                      </a:lnTo>
                      <a:lnTo>
                        <a:pt x="1435" y="793"/>
                      </a:lnTo>
                      <a:lnTo>
                        <a:pt x="1431" y="829"/>
                      </a:lnTo>
                      <a:lnTo>
                        <a:pt x="1424" y="864"/>
                      </a:lnTo>
                      <a:lnTo>
                        <a:pt x="1417" y="899"/>
                      </a:lnTo>
                      <a:lnTo>
                        <a:pt x="1407" y="933"/>
                      </a:lnTo>
                      <a:lnTo>
                        <a:pt x="1395" y="967"/>
                      </a:lnTo>
                      <a:lnTo>
                        <a:pt x="1383" y="1000"/>
                      </a:lnTo>
                      <a:lnTo>
                        <a:pt x="1368" y="1032"/>
                      </a:lnTo>
                      <a:lnTo>
                        <a:pt x="1352" y="1062"/>
                      </a:lnTo>
                      <a:lnTo>
                        <a:pt x="1335" y="1092"/>
                      </a:lnTo>
                      <a:lnTo>
                        <a:pt x="1317" y="1122"/>
                      </a:lnTo>
                      <a:lnTo>
                        <a:pt x="1296" y="1150"/>
                      </a:lnTo>
                      <a:lnTo>
                        <a:pt x="1274" y="1177"/>
                      </a:lnTo>
                      <a:lnTo>
                        <a:pt x="1252" y="1203"/>
                      </a:lnTo>
                      <a:lnTo>
                        <a:pt x="1228" y="1228"/>
                      </a:lnTo>
                      <a:lnTo>
                        <a:pt x="1203" y="1253"/>
                      </a:lnTo>
                      <a:lnTo>
                        <a:pt x="1177" y="1274"/>
                      </a:lnTo>
                      <a:lnTo>
                        <a:pt x="1149" y="1296"/>
                      </a:lnTo>
                      <a:lnTo>
                        <a:pt x="1122" y="1316"/>
                      </a:lnTo>
                      <a:lnTo>
                        <a:pt x="1093" y="1335"/>
                      </a:lnTo>
                      <a:lnTo>
                        <a:pt x="1063" y="1353"/>
                      </a:lnTo>
                      <a:lnTo>
                        <a:pt x="1032" y="1368"/>
                      </a:lnTo>
                      <a:lnTo>
                        <a:pt x="1000" y="1383"/>
                      </a:lnTo>
                      <a:lnTo>
                        <a:pt x="967" y="1395"/>
                      </a:lnTo>
                      <a:lnTo>
                        <a:pt x="934" y="1406"/>
                      </a:lnTo>
                      <a:lnTo>
                        <a:pt x="900" y="1416"/>
                      </a:lnTo>
                      <a:lnTo>
                        <a:pt x="864" y="1424"/>
                      </a:lnTo>
                      <a:lnTo>
                        <a:pt x="829" y="1431"/>
                      </a:lnTo>
                      <a:lnTo>
                        <a:pt x="793" y="1435"/>
                      </a:lnTo>
                      <a:lnTo>
                        <a:pt x="757" y="1438"/>
                      </a:lnTo>
                      <a:lnTo>
                        <a:pt x="720" y="1439"/>
                      </a:lnTo>
                      <a:lnTo>
                        <a:pt x="720" y="1439"/>
                      </a:lnTo>
                      <a:lnTo>
                        <a:pt x="683" y="1438"/>
                      </a:lnTo>
                      <a:lnTo>
                        <a:pt x="646" y="1435"/>
                      </a:lnTo>
                      <a:lnTo>
                        <a:pt x="610" y="1431"/>
                      </a:lnTo>
                      <a:lnTo>
                        <a:pt x="575" y="1424"/>
                      </a:lnTo>
                      <a:lnTo>
                        <a:pt x="539" y="1416"/>
                      </a:lnTo>
                      <a:lnTo>
                        <a:pt x="506" y="1406"/>
                      </a:lnTo>
                      <a:lnTo>
                        <a:pt x="472" y="1395"/>
                      </a:lnTo>
                      <a:lnTo>
                        <a:pt x="439" y="1383"/>
                      </a:lnTo>
                      <a:lnTo>
                        <a:pt x="408" y="1368"/>
                      </a:lnTo>
                      <a:lnTo>
                        <a:pt x="377" y="1353"/>
                      </a:lnTo>
                      <a:lnTo>
                        <a:pt x="347" y="1335"/>
                      </a:lnTo>
                      <a:lnTo>
                        <a:pt x="317" y="1316"/>
                      </a:lnTo>
                      <a:lnTo>
                        <a:pt x="290" y="1296"/>
                      </a:lnTo>
                      <a:lnTo>
                        <a:pt x="262" y="1274"/>
                      </a:lnTo>
                      <a:lnTo>
                        <a:pt x="236" y="1253"/>
                      </a:lnTo>
                      <a:lnTo>
                        <a:pt x="211" y="1228"/>
                      </a:lnTo>
                      <a:lnTo>
                        <a:pt x="187" y="1203"/>
                      </a:lnTo>
                      <a:lnTo>
                        <a:pt x="165" y="1177"/>
                      </a:lnTo>
                      <a:lnTo>
                        <a:pt x="143" y="1150"/>
                      </a:lnTo>
                      <a:lnTo>
                        <a:pt x="124" y="1122"/>
                      </a:lnTo>
                      <a:lnTo>
                        <a:pt x="104" y="1092"/>
                      </a:lnTo>
                      <a:lnTo>
                        <a:pt x="87" y="1062"/>
                      </a:lnTo>
                      <a:lnTo>
                        <a:pt x="72" y="1032"/>
                      </a:lnTo>
                      <a:lnTo>
                        <a:pt x="56" y="1000"/>
                      </a:lnTo>
                      <a:lnTo>
                        <a:pt x="44" y="967"/>
                      </a:lnTo>
                      <a:lnTo>
                        <a:pt x="33" y="933"/>
                      </a:lnTo>
                      <a:lnTo>
                        <a:pt x="22" y="899"/>
                      </a:lnTo>
                      <a:lnTo>
                        <a:pt x="15" y="864"/>
                      </a:lnTo>
                      <a:lnTo>
                        <a:pt x="8" y="829"/>
                      </a:lnTo>
                      <a:lnTo>
                        <a:pt x="4" y="793"/>
                      </a:lnTo>
                      <a:lnTo>
                        <a:pt x="2" y="756"/>
                      </a:lnTo>
                      <a:lnTo>
                        <a:pt x="0" y="719"/>
                      </a:lnTo>
                      <a:lnTo>
                        <a:pt x="0" y="719"/>
                      </a:lnTo>
                      <a:lnTo>
                        <a:pt x="2" y="682"/>
                      </a:lnTo>
                      <a:lnTo>
                        <a:pt x="4" y="646"/>
                      </a:lnTo>
                      <a:lnTo>
                        <a:pt x="8" y="609"/>
                      </a:lnTo>
                      <a:lnTo>
                        <a:pt x="15" y="575"/>
                      </a:lnTo>
                      <a:lnTo>
                        <a:pt x="22" y="539"/>
                      </a:lnTo>
                      <a:lnTo>
                        <a:pt x="33" y="505"/>
                      </a:lnTo>
                      <a:lnTo>
                        <a:pt x="44" y="472"/>
                      </a:lnTo>
                      <a:lnTo>
                        <a:pt x="56" y="439"/>
                      </a:lnTo>
                      <a:lnTo>
                        <a:pt x="72" y="408"/>
                      </a:lnTo>
                      <a:lnTo>
                        <a:pt x="87" y="376"/>
                      </a:lnTo>
                      <a:lnTo>
                        <a:pt x="104" y="346"/>
                      </a:lnTo>
                      <a:lnTo>
                        <a:pt x="124" y="317"/>
                      </a:lnTo>
                      <a:lnTo>
                        <a:pt x="143" y="290"/>
                      </a:lnTo>
                      <a:lnTo>
                        <a:pt x="165" y="262"/>
                      </a:lnTo>
                      <a:lnTo>
                        <a:pt x="187" y="236"/>
                      </a:lnTo>
                      <a:lnTo>
                        <a:pt x="211" y="210"/>
                      </a:lnTo>
                      <a:lnTo>
                        <a:pt x="236" y="187"/>
                      </a:lnTo>
                      <a:lnTo>
                        <a:pt x="262" y="165"/>
                      </a:lnTo>
                      <a:lnTo>
                        <a:pt x="290" y="143"/>
                      </a:lnTo>
                      <a:lnTo>
                        <a:pt x="317" y="123"/>
                      </a:lnTo>
                      <a:lnTo>
                        <a:pt x="347" y="105"/>
                      </a:lnTo>
                      <a:lnTo>
                        <a:pt x="377" y="87"/>
                      </a:lnTo>
                      <a:lnTo>
                        <a:pt x="408" y="72"/>
                      </a:lnTo>
                      <a:lnTo>
                        <a:pt x="439" y="57"/>
                      </a:lnTo>
                      <a:lnTo>
                        <a:pt x="472" y="44"/>
                      </a:lnTo>
                      <a:lnTo>
                        <a:pt x="506" y="32"/>
                      </a:lnTo>
                      <a:lnTo>
                        <a:pt x="539" y="22"/>
                      </a:lnTo>
                      <a:lnTo>
                        <a:pt x="575" y="14"/>
                      </a:lnTo>
                      <a:lnTo>
                        <a:pt x="610" y="9"/>
                      </a:lnTo>
                      <a:lnTo>
                        <a:pt x="646" y="3"/>
                      </a:lnTo>
                      <a:lnTo>
                        <a:pt x="683" y="0"/>
                      </a:ln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57" y="0"/>
                      </a:lnTo>
                      <a:lnTo>
                        <a:pt x="793" y="3"/>
                      </a:lnTo>
                      <a:lnTo>
                        <a:pt x="829" y="9"/>
                      </a:lnTo>
                      <a:lnTo>
                        <a:pt x="864" y="14"/>
                      </a:lnTo>
                      <a:lnTo>
                        <a:pt x="900" y="22"/>
                      </a:lnTo>
                      <a:lnTo>
                        <a:pt x="934" y="32"/>
                      </a:lnTo>
                      <a:lnTo>
                        <a:pt x="967" y="44"/>
                      </a:lnTo>
                      <a:lnTo>
                        <a:pt x="1000" y="57"/>
                      </a:lnTo>
                      <a:lnTo>
                        <a:pt x="1032" y="72"/>
                      </a:lnTo>
                      <a:lnTo>
                        <a:pt x="1063" y="87"/>
                      </a:lnTo>
                      <a:lnTo>
                        <a:pt x="1093" y="105"/>
                      </a:lnTo>
                      <a:lnTo>
                        <a:pt x="1122" y="123"/>
                      </a:lnTo>
                      <a:lnTo>
                        <a:pt x="1149" y="143"/>
                      </a:lnTo>
                      <a:lnTo>
                        <a:pt x="1177" y="165"/>
                      </a:lnTo>
                      <a:lnTo>
                        <a:pt x="1203" y="187"/>
                      </a:lnTo>
                      <a:lnTo>
                        <a:pt x="1228" y="210"/>
                      </a:lnTo>
                      <a:lnTo>
                        <a:pt x="1252" y="236"/>
                      </a:lnTo>
                      <a:lnTo>
                        <a:pt x="1274" y="262"/>
                      </a:lnTo>
                      <a:lnTo>
                        <a:pt x="1296" y="290"/>
                      </a:lnTo>
                      <a:lnTo>
                        <a:pt x="1317" y="317"/>
                      </a:lnTo>
                      <a:lnTo>
                        <a:pt x="1335" y="346"/>
                      </a:lnTo>
                      <a:lnTo>
                        <a:pt x="1352" y="376"/>
                      </a:lnTo>
                      <a:lnTo>
                        <a:pt x="1368" y="408"/>
                      </a:lnTo>
                      <a:lnTo>
                        <a:pt x="1383" y="439"/>
                      </a:lnTo>
                      <a:lnTo>
                        <a:pt x="1395" y="472"/>
                      </a:lnTo>
                      <a:lnTo>
                        <a:pt x="1407" y="505"/>
                      </a:lnTo>
                      <a:lnTo>
                        <a:pt x="1417" y="539"/>
                      </a:lnTo>
                      <a:lnTo>
                        <a:pt x="1424" y="575"/>
                      </a:lnTo>
                      <a:lnTo>
                        <a:pt x="1431" y="609"/>
                      </a:lnTo>
                      <a:lnTo>
                        <a:pt x="1435" y="646"/>
                      </a:lnTo>
                      <a:lnTo>
                        <a:pt x="1437" y="682"/>
                      </a:lnTo>
                      <a:lnTo>
                        <a:pt x="1439" y="719"/>
                      </a:lnTo>
                      <a:lnTo>
                        <a:pt x="1439" y="719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02CE86">
                        <a:alpha val="91000"/>
                      </a:srgbClr>
                    </a:gs>
                    <a:gs pos="0">
                      <a:srgbClr val="057CDE">
                        <a:alpha val="85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5400" spc="300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</p:grpSp>
          <p:sp>
            <p:nvSpPr>
              <p:cNvPr id="8" name="Freeform 82"/>
              <p:cNvSpPr>
                <a:spLocks noEditPoints="1"/>
              </p:cNvSpPr>
              <p:nvPr/>
            </p:nvSpPr>
            <p:spPr bwMode="auto">
              <a:xfrm>
                <a:off x="10791811" y="1208679"/>
                <a:ext cx="222250" cy="322263"/>
              </a:xfrm>
              <a:custGeom>
                <a:avLst/>
                <a:gdLst>
                  <a:gd name="T0" fmla="*/ 695 w 700"/>
                  <a:gd name="T1" fmla="*/ 430 h 1017"/>
                  <a:gd name="T2" fmla="*/ 685 w 700"/>
                  <a:gd name="T3" fmla="*/ 418 h 1017"/>
                  <a:gd name="T4" fmla="*/ 667 w 700"/>
                  <a:gd name="T5" fmla="*/ 413 h 1017"/>
                  <a:gd name="T6" fmla="*/ 445 w 700"/>
                  <a:gd name="T7" fmla="*/ 31 h 1017"/>
                  <a:gd name="T8" fmla="*/ 444 w 700"/>
                  <a:gd name="T9" fmla="*/ 27 h 1017"/>
                  <a:gd name="T10" fmla="*/ 441 w 700"/>
                  <a:gd name="T11" fmla="*/ 17 h 1017"/>
                  <a:gd name="T12" fmla="*/ 436 w 700"/>
                  <a:gd name="T13" fmla="*/ 8 h 1017"/>
                  <a:gd name="T14" fmla="*/ 427 w 700"/>
                  <a:gd name="T15" fmla="*/ 3 h 1017"/>
                  <a:gd name="T16" fmla="*/ 423 w 700"/>
                  <a:gd name="T17" fmla="*/ 1 h 1017"/>
                  <a:gd name="T18" fmla="*/ 413 w 700"/>
                  <a:gd name="T19" fmla="*/ 0 h 1017"/>
                  <a:gd name="T20" fmla="*/ 403 w 700"/>
                  <a:gd name="T21" fmla="*/ 1 h 1017"/>
                  <a:gd name="T22" fmla="*/ 394 w 700"/>
                  <a:gd name="T23" fmla="*/ 6 h 1017"/>
                  <a:gd name="T24" fmla="*/ 387 w 700"/>
                  <a:gd name="T25" fmla="*/ 13 h 1017"/>
                  <a:gd name="T26" fmla="*/ 5 w 700"/>
                  <a:gd name="T27" fmla="*/ 554 h 1017"/>
                  <a:gd name="T28" fmla="*/ 0 w 700"/>
                  <a:gd name="T29" fmla="*/ 570 h 1017"/>
                  <a:gd name="T30" fmla="*/ 3 w 700"/>
                  <a:gd name="T31" fmla="*/ 587 h 1017"/>
                  <a:gd name="T32" fmla="*/ 9 w 700"/>
                  <a:gd name="T33" fmla="*/ 594 h 1017"/>
                  <a:gd name="T34" fmla="*/ 23 w 700"/>
                  <a:gd name="T35" fmla="*/ 603 h 1017"/>
                  <a:gd name="T36" fmla="*/ 254 w 700"/>
                  <a:gd name="T37" fmla="*/ 604 h 1017"/>
                  <a:gd name="T38" fmla="*/ 254 w 700"/>
                  <a:gd name="T39" fmla="*/ 986 h 1017"/>
                  <a:gd name="T40" fmla="*/ 255 w 700"/>
                  <a:gd name="T41" fmla="*/ 996 h 1017"/>
                  <a:gd name="T42" fmla="*/ 261 w 700"/>
                  <a:gd name="T43" fmla="*/ 1004 h 1017"/>
                  <a:gd name="T44" fmla="*/ 267 w 700"/>
                  <a:gd name="T45" fmla="*/ 1012 h 1017"/>
                  <a:gd name="T46" fmla="*/ 276 w 700"/>
                  <a:gd name="T47" fmla="*/ 1016 h 1017"/>
                  <a:gd name="T48" fmla="*/ 281 w 700"/>
                  <a:gd name="T49" fmla="*/ 1017 h 1017"/>
                  <a:gd name="T50" fmla="*/ 285 w 700"/>
                  <a:gd name="T51" fmla="*/ 1017 h 1017"/>
                  <a:gd name="T52" fmla="*/ 300 w 700"/>
                  <a:gd name="T53" fmla="*/ 1014 h 1017"/>
                  <a:gd name="T54" fmla="*/ 312 w 700"/>
                  <a:gd name="T55" fmla="*/ 1004 h 1017"/>
                  <a:gd name="T56" fmla="*/ 693 w 700"/>
                  <a:gd name="T57" fmla="*/ 463 h 1017"/>
                  <a:gd name="T58" fmla="*/ 700 w 700"/>
                  <a:gd name="T59" fmla="*/ 447 h 1017"/>
                  <a:gd name="T60" fmla="*/ 695 w 700"/>
                  <a:gd name="T61" fmla="*/ 430 h 1017"/>
                  <a:gd name="T62" fmla="*/ 318 w 700"/>
                  <a:gd name="T63" fmla="*/ 885 h 1017"/>
                  <a:gd name="T64" fmla="*/ 318 w 700"/>
                  <a:gd name="T65" fmla="*/ 572 h 1017"/>
                  <a:gd name="T66" fmla="*/ 315 w 700"/>
                  <a:gd name="T67" fmla="*/ 560 h 1017"/>
                  <a:gd name="T68" fmla="*/ 308 w 700"/>
                  <a:gd name="T69" fmla="*/ 549 h 1017"/>
                  <a:gd name="T70" fmla="*/ 298 w 700"/>
                  <a:gd name="T71" fmla="*/ 543 h 1017"/>
                  <a:gd name="T72" fmla="*/ 285 w 700"/>
                  <a:gd name="T73" fmla="*/ 541 h 1017"/>
                  <a:gd name="T74" fmla="*/ 381 w 700"/>
                  <a:gd name="T75" fmla="*/ 132 h 1017"/>
                  <a:gd name="T76" fmla="*/ 381 w 700"/>
                  <a:gd name="T77" fmla="*/ 445 h 1017"/>
                  <a:gd name="T78" fmla="*/ 384 w 700"/>
                  <a:gd name="T79" fmla="*/ 457 h 1017"/>
                  <a:gd name="T80" fmla="*/ 391 w 700"/>
                  <a:gd name="T81" fmla="*/ 468 h 1017"/>
                  <a:gd name="T82" fmla="*/ 400 w 700"/>
                  <a:gd name="T83" fmla="*/ 474 h 1017"/>
                  <a:gd name="T84" fmla="*/ 413 w 700"/>
                  <a:gd name="T85" fmla="*/ 476 h 1017"/>
                  <a:gd name="T86" fmla="*/ 318 w 700"/>
                  <a:gd name="T87" fmla="*/ 88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0" h="1017">
                    <a:moveTo>
                      <a:pt x="695" y="430"/>
                    </a:moveTo>
                    <a:lnTo>
                      <a:pt x="695" y="430"/>
                    </a:lnTo>
                    <a:lnTo>
                      <a:pt x="691" y="424"/>
                    </a:lnTo>
                    <a:lnTo>
                      <a:pt x="685" y="418"/>
                    </a:lnTo>
                    <a:lnTo>
                      <a:pt x="676" y="414"/>
                    </a:lnTo>
                    <a:lnTo>
                      <a:pt x="667" y="413"/>
                    </a:lnTo>
                    <a:lnTo>
                      <a:pt x="445" y="413"/>
                    </a:lnTo>
                    <a:lnTo>
                      <a:pt x="445" y="31"/>
                    </a:lnTo>
                    <a:lnTo>
                      <a:pt x="445" y="31"/>
                    </a:lnTo>
                    <a:lnTo>
                      <a:pt x="444" y="27"/>
                    </a:lnTo>
                    <a:lnTo>
                      <a:pt x="443" y="21"/>
                    </a:lnTo>
                    <a:lnTo>
                      <a:pt x="441" y="17"/>
                    </a:lnTo>
                    <a:lnTo>
                      <a:pt x="439" y="13"/>
                    </a:lnTo>
                    <a:lnTo>
                      <a:pt x="436" y="8"/>
                    </a:lnTo>
                    <a:lnTo>
                      <a:pt x="431" y="5"/>
                    </a:lnTo>
                    <a:lnTo>
                      <a:pt x="427" y="3"/>
                    </a:lnTo>
                    <a:lnTo>
                      <a:pt x="423" y="1"/>
                    </a:lnTo>
                    <a:lnTo>
                      <a:pt x="423" y="1"/>
                    </a:lnTo>
                    <a:lnTo>
                      <a:pt x="417" y="0"/>
                    </a:lnTo>
                    <a:lnTo>
                      <a:pt x="413" y="0"/>
                    </a:lnTo>
                    <a:lnTo>
                      <a:pt x="408" y="0"/>
                    </a:lnTo>
                    <a:lnTo>
                      <a:pt x="403" y="1"/>
                    </a:lnTo>
                    <a:lnTo>
                      <a:pt x="398" y="3"/>
                    </a:lnTo>
                    <a:lnTo>
                      <a:pt x="394" y="6"/>
                    </a:lnTo>
                    <a:lnTo>
                      <a:pt x="391" y="10"/>
                    </a:lnTo>
                    <a:lnTo>
                      <a:pt x="387" y="13"/>
                    </a:lnTo>
                    <a:lnTo>
                      <a:pt x="5" y="554"/>
                    </a:lnTo>
                    <a:lnTo>
                      <a:pt x="5" y="554"/>
                    </a:lnTo>
                    <a:lnTo>
                      <a:pt x="1" y="562"/>
                    </a:lnTo>
                    <a:lnTo>
                      <a:pt x="0" y="570"/>
                    </a:lnTo>
                    <a:lnTo>
                      <a:pt x="0" y="578"/>
                    </a:lnTo>
                    <a:lnTo>
                      <a:pt x="3" y="587"/>
                    </a:lnTo>
                    <a:lnTo>
                      <a:pt x="3" y="587"/>
                    </a:lnTo>
                    <a:lnTo>
                      <a:pt x="9" y="594"/>
                    </a:lnTo>
                    <a:lnTo>
                      <a:pt x="15" y="600"/>
                    </a:lnTo>
                    <a:lnTo>
                      <a:pt x="23" y="603"/>
                    </a:lnTo>
                    <a:lnTo>
                      <a:pt x="31" y="604"/>
                    </a:lnTo>
                    <a:lnTo>
                      <a:pt x="254" y="604"/>
                    </a:lnTo>
                    <a:lnTo>
                      <a:pt x="254" y="986"/>
                    </a:lnTo>
                    <a:lnTo>
                      <a:pt x="254" y="986"/>
                    </a:lnTo>
                    <a:lnTo>
                      <a:pt x="254" y="991"/>
                    </a:lnTo>
                    <a:lnTo>
                      <a:pt x="255" y="996"/>
                    </a:lnTo>
                    <a:lnTo>
                      <a:pt x="258" y="1000"/>
                    </a:lnTo>
                    <a:lnTo>
                      <a:pt x="261" y="1004"/>
                    </a:lnTo>
                    <a:lnTo>
                      <a:pt x="264" y="1008"/>
                    </a:lnTo>
                    <a:lnTo>
                      <a:pt x="267" y="1012"/>
                    </a:lnTo>
                    <a:lnTo>
                      <a:pt x="272" y="1014"/>
                    </a:lnTo>
                    <a:lnTo>
                      <a:pt x="276" y="1016"/>
                    </a:lnTo>
                    <a:lnTo>
                      <a:pt x="276" y="1016"/>
                    </a:lnTo>
                    <a:lnTo>
                      <a:pt x="281" y="1017"/>
                    </a:lnTo>
                    <a:lnTo>
                      <a:pt x="285" y="1017"/>
                    </a:lnTo>
                    <a:lnTo>
                      <a:pt x="285" y="1017"/>
                    </a:lnTo>
                    <a:lnTo>
                      <a:pt x="293" y="1017"/>
                    </a:lnTo>
                    <a:lnTo>
                      <a:pt x="300" y="1014"/>
                    </a:lnTo>
                    <a:lnTo>
                      <a:pt x="307" y="1009"/>
                    </a:lnTo>
                    <a:lnTo>
                      <a:pt x="312" y="1004"/>
                    </a:lnTo>
                    <a:lnTo>
                      <a:pt x="693" y="463"/>
                    </a:lnTo>
                    <a:lnTo>
                      <a:pt x="693" y="463"/>
                    </a:lnTo>
                    <a:lnTo>
                      <a:pt x="697" y="456"/>
                    </a:lnTo>
                    <a:lnTo>
                      <a:pt x="700" y="447"/>
                    </a:lnTo>
                    <a:lnTo>
                      <a:pt x="699" y="439"/>
                    </a:lnTo>
                    <a:lnTo>
                      <a:pt x="695" y="430"/>
                    </a:lnTo>
                    <a:lnTo>
                      <a:pt x="695" y="430"/>
                    </a:lnTo>
                    <a:close/>
                    <a:moveTo>
                      <a:pt x="318" y="885"/>
                    </a:moveTo>
                    <a:lnTo>
                      <a:pt x="318" y="572"/>
                    </a:lnTo>
                    <a:lnTo>
                      <a:pt x="318" y="572"/>
                    </a:lnTo>
                    <a:lnTo>
                      <a:pt x="318" y="565"/>
                    </a:lnTo>
                    <a:lnTo>
                      <a:pt x="315" y="560"/>
                    </a:lnTo>
                    <a:lnTo>
                      <a:pt x="312" y="555"/>
                    </a:lnTo>
                    <a:lnTo>
                      <a:pt x="308" y="549"/>
                    </a:lnTo>
                    <a:lnTo>
                      <a:pt x="304" y="546"/>
                    </a:lnTo>
                    <a:lnTo>
                      <a:pt x="298" y="543"/>
                    </a:lnTo>
                    <a:lnTo>
                      <a:pt x="292" y="541"/>
                    </a:lnTo>
                    <a:lnTo>
                      <a:pt x="285" y="541"/>
                    </a:lnTo>
                    <a:lnTo>
                      <a:pt x="93" y="541"/>
                    </a:lnTo>
                    <a:lnTo>
                      <a:pt x="381" y="132"/>
                    </a:lnTo>
                    <a:lnTo>
                      <a:pt x="381" y="445"/>
                    </a:lnTo>
                    <a:lnTo>
                      <a:pt x="381" y="445"/>
                    </a:lnTo>
                    <a:lnTo>
                      <a:pt x="382" y="452"/>
                    </a:lnTo>
                    <a:lnTo>
                      <a:pt x="384" y="457"/>
                    </a:lnTo>
                    <a:lnTo>
                      <a:pt x="386" y="462"/>
                    </a:lnTo>
                    <a:lnTo>
                      <a:pt x="391" y="468"/>
                    </a:lnTo>
                    <a:lnTo>
                      <a:pt x="395" y="471"/>
                    </a:lnTo>
                    <a:lnTo>
                      <a:pt x="400" y="474"/>
                    </a:lnTo>
                    <a:lnTo>
                      <a:pt x="407" y="476"/>
                    </a:lnTo>
                    <a:lnTo>
                      <a:pt x="413" y="476"/>
                    </a:lnTo>
                    <a:lnTo>
                      <a:pt x="606" y="476"/>
                    </a:lnTo>
                    <a:lnTo>
                      <a:pt x="318" y="8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9687977" y="1229570"/>
              <a:ext cx="723275" cy="307777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第五步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744847" y="1606362"/>
            <a:ext cx="3892562" cy="281615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200000"/>
              </a:lnSpc>
            </a:pPr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迈向成功</a:t>
            </a:r>
            <a:endParaRPr lang="en-US" altLang="zh-CN" sz="36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05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105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  <a:endParaRPr lang="zh-CN" altLang="en-US" sz="105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416864" y="654438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44" name="等腰三角形 43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4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  <p:sp>
        <p:nvSpPr>
          <p:cNvPr id="12" name="圆角矩形 8"/>
          <p:cNvSpPr/>
          <p:nvPr/>
        </p:nvSpPr>
        <p:spPr>
          <a:xfrm>
            <a:off x="1991544" y="2168105"/>
            <a:ext cx="8208912" cy="576064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205258" y="2130947"/>
            <a:ext cx="650383" cy="650383"/>
          </a:xfrm>
          <a:prstGeom prst="ellipse">
            <a:avLst/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en-US" altLang="zh-CN" sz="2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4073674" y="2336472"/>
            <a:ext cx="56886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000" b="1" spc="3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单击添加标题内容  </a:t>
            </a:r>
            <a:r>
              <a:rPr lang="en-US" altLang="zh-CN" sz="1400" spc="3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DIRECTORY ONE TITLES</a:t>
            </a:r>
            <a:endParaRPr lang="en-US" altLang="zh-CN" sz="1400" spc="3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圆角矩形 11"/>
          <p:cNvSpPr/>
          <p:nvPr/>
        </p:nvSpPr>
        <p:spPr>
          <a:xfrm>
            <a:off x="1991544" y="2960193"/>
            <a:ext cx="8208912" cy="576064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205258" y="2923035"/>
            <a:ext cx="650383" cy="650383"/>
          </a:xfrm>
          <a:prstGeom prst="ellipse">
            <a:avLst/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en-US" altLang="zh-CN" sz="2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30"/>
          <p:cNvSpPr txBox="1"/>
          <p:nvPr/>
        </p:nvSpPr>
        <p:spPr>
          <a:xfrm>
            <a:off x="4073674" y="3128560"/>
            <a:ext cx="56886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000" b="1" spc="3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单击添加标题内容  </a:t>
            </a:r>
            <a:r>
              <a:rPr lang="en-US" altLang="zh-CN" sz="1400" spc="3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DIRECTORY ONE TITLES</a:t>
            </a:r>
            <a:endParaRPr lang="en-US" altLang="zh-CN" sz="1400" spc="3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圆角矩形 14"/>
          <p:cNvSpPr/>
          <p:nvPr/>
        </p:nvSpPr>
        <p:spPr>
          <a:xfrm>
            <a:off x="1991544" y="3752281"/>
            <a:ext cx="8208912" cy="576064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205258" y="3715123"/>
            <a:ext cx="650383" cy="650383"/>
          </a:xfrm>
          <a:prstGeom prst="ellipse">
            <a:avLst/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en-US" altLang="zh-CN" sz="2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30"/>
          <p:cNvSpPr txBox="1"/>
          <p:nvPr/>
        </p:nvSpPr>
        <p:spPr>
          <a:xfrm>
            <a:off x="4073674" y="3920648"/>
            <a:ext cx="56886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000" b="1" spc="3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单击添加标题内容  </a:t>
            </a:r>
            <a:r>
              <a:rPr lang="en-US" altLang="zh-CN" sz="1400" spc="3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DIRECTORY ONE TITLES</a:t>
            </a:r>
            <a:endParaRPr lang="en-US" altLang="zh-CN" sz="1400" spc="3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圆角矩形 17"/>
          <p:cNvSpPr/>
          <p:nvPr/>
        </p:nvSpPr>
        <p:spPr>
          <a:xfrm>
            <a:off x="1991544" y="4544369"/>
            <a:ext cx="8208912" cy="576064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205258" y="4507211"/>
            <a:ext cx="650383" cy="650383"/>
          </a:xfrm>
          <a:prstGeom prst="ellipse">
            <a:avLst/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en-US" altLang="zh-CN" sz="2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30"/>
          <p:cNvSpPr txBox="1"/>
          <p:nvPr/>
        </p:nvSpPr>
        <p:spPr>
          <a:xfrm>
            <a:off x="4073674" y="4712736"/>
            <a:ext cx="568863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000" b="1" spc="3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单击添加标题内容 </a:t>
            </a:r>
            <a:r>
              <a:rPr lang="en-US" altLang="zh-CN" sz="1400" spc="3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ADD DIRECTORY ONE TITLES</a:t>
            </a:r>
            <a:endParaRPr lang="en-US" altLang="zh-CN" sz="1400" spc="3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/>
      <p:bldP spid="15" grpId="0" bldLvl="0" animBg="1"/>
      <p:bldP spid="3" grpId="0" bldLvl="0" animBg="1"/>
      <p:bldP spid="17" grpId="0"/>
      <p:bldP spid="18" grpId="0" bldLvl="0" animBg="1"/>
      <p:bldP spid="19" grpId="0" bldLvl="0" animBg="1"/>
      <p:bldP spid="20" grpId="0"/>
      <p:bldP spid="21" grpId="0" bldLvl="0" animBg="1"/>
      <p:bldP spid="22" grpId="0" bldLvl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416864" y="654438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44" name="等腰三角形 43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4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  <p:sp>
        <p:nvSpPr>
          <p:cNvPr id="12" name="任意多边形 6"/>
          <p:cNvSpPr/>
          <p:nvPr/>
        </p:nvSpPr>
        <p:spPr>
          <a:xfrm>
            <a:off x="744530" y="1505704"/>
            <a:ext cx="2671952" cy="2671951"/>
          </a:xfrm>
          <a:custGeom>
            <a:avLst/>
            <a:gdLst>
              <a:gd name="connsiteX0" fmla="*/ 1414390 w 2828780"/>
              <a:gd name="connsiteY0" fmla="*/ 0 h 2828780"/>
              <a:gd name="connsiteX1" fmla="*/ 2828780 w 2828780"/>
              <a:gd name="connsiteY1" fmla="*/ 1414390 h 2828780"/>
              <a:gd name="connsiteX2" fmla="*/ 1414390 w 2828780"/>
              <a:gd name="connsiteY2" fmla="*/ 2828780 h 2828780"/>
              <a:gd name="connsiteX3" fmla="*/ 0 w 2828780"/>
              <a:gd name="connsiteY3" fmla="*/ 1414390 h 282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780" h="2828780">
                <a:moveTo>
                  <a:pt x="1414390" y="0"/>
                </a:moveTo>
                <a:lnTo>
                  <a:pt x="2828780" y="1414390"/>
                </a:lnTo>
                <a:lnTo>
                  <a:pt x="1414390" y="2828780"/>
                </a:lnTo>
                <a:lnTo>
                  <a:pt x="0" y="1414390"/>
                </a:lnTo>
                <a:close/>
              </a:path>
            </a:pathLst>
          </a:cu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任意多边形 7"/>
          <p:cNvSpPr/>
          <p:nvPr/>
        </p:nvSpPr>
        <p:spPr>
          <a:xfrm>
            <a:off x="3422055" y="1505704"/>
            <a:ext cx="2671952" cy="2671951"/>
          </a:xfrm>
          <a:custGeom>
            <a:avLst/>
            <a:gdLst>
              <a:gd name="connsiteX0" fmla="*/ 1414390 w 2828780"/>
              <a:gd name="connsiteY0" fmla="*/ 0 h 2828780"/>
              <a:gd name="connsiteX1" fmla="*/ 2828780 w 2828780"/>
              <a:gd name="connsiteY1" fmla="*/ 1414390 h 2828780"/>
              <a:gd name="connsiteX2" fmla="*/ 1414390 w 2828780"/>
              <a:gd name="connsiteY2" fmla="*/ 2828780 h 2828780"/>
              <a:gd name="connsiteX3" fmla="*/ 0 w 2828780"/>
              <a:gd name="connsiteY3" fmla="*/ 1414390 h 282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780" h="2828780">
                <a:moveTo>
                  <a:pt x="1414390" y="0"/>
                </a:moveTo>
                <a:lnTo>
                  <a:pt x="2828780" y="1414390"/>
                </a:lnTo>
                <a:lnTo>
                  <a:pt x="1414390" y="2828780"/>
                </a:lnTo>
                <a:lnTo>
                  <a:pt x="0" y="141439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任意多边形 8"/>
          <p:cNvSpPr/>
          <p:nvPr/>
        </p:nvSpPr>
        <p:spPr>
          <a:xfrm>
            <a:off x="6099581" y="1505704"/>
            <a:ext cx="2671952" cy="2671951"/>
          </a:xfrm>
          <a:custGeom>
            <a:avLst/>
            <a:gdLst>
              <a:gd name="connsiteX0" fmla="*/ 1414390 w 2828780"/>
              <a:gd name="connsiteY0" fmla="*/ 0 h 2828780"/>
              <a:gd name="connsiteX1" fmla="*/ 2828780 w 2828780"/>
              <a:gd name="connsiteY1" fmla="*/ 1414390 h 2828780"/>
              <a:gd name="connsiteX2" fmla="*/ 1414390 w 2828780"/>
              <a:gd name="connsiteY2" fmla="*/ 2828780 h 2828780"/>
              <a:gd name="connsiteX3" fmla="*/ 0 w 2828780"/>
              <a:gd name="connsiteY3" fmla="*/ 1414390 h 282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780" h="2828780">
                <a:moveTo>
                  <a:pt x="1414390" y="0"/>
                </a:moveTo>
                <a:lnTo>
                  <a:pt x="2828780" y="1414390"/>
                </a:lnTo>
                <a:lnTo>
                  <a:pt x="1414390" y="2828780"/>
                </a:lnTo>
                <a:lnTo>
                  <a:pt x="0" y="1414390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任意多边形 9"/>
          <p:cNvSpPr/>
          <p:nvPr/>
        </p:nvSpPr>
        <p:spPr>
          <a:xfrm>
            <a:off x="8777106" y="1505704"/>
            <a:ext cx="2671952" cy="2671951"/>
          </a:xfrm>
          <a:custGeom>
            <a:avLst/>
            <a:gdLst>
              <a:gd name="connsiteX0" fmla="*/ 1414390 w 2828780"/>
              <a:gd name="connsiteY0" fmla="*/ 0 h 2828780"/>
              <a:gd name="connsiteX1" fmla="*/ 2828780 w 2828780"/>
              <a:gd name="connsiteY1" fmla="*/ 1414390 h 2828780"/>
              <a:gd name="connsiteX2" fmla="*/ 1414390 w 2828780"/>
              <a:gd name="connsiteY2" fmla="*/ 2828780 h 2828780"/>
              <a:gd name="connsiteX3" fmla="*/ 0 w 2828780"/>
              <a:gd name="connsiteY3" fmla="*/ 1414390 h 282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780" h="2828780">
                <a:moveTo>
                  <a:pt x="1414390" y="0"/>
                </a:moveTo>
                <a:lnTo>
                  <a:pt x="2828780" y="1414390"/>
                </a:lnTo>
                <a:lnTo>
                  <a:pt x="1414390" y="2828780"/>
                </a:lnTo>
                <a:lnTo>
                  <a:pt x="0" y="1414390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82096" y="3189056"/>
            <a:ext cx="6629399" cy="1274348"/>
            <a:chOff x="2781301" y="3540480"/>
            <a:chExt cx="6629399" cy="1274348"/>
          </a:xfrm>
        </p:grpSpPr>
        <p:grpSp>
          <p:nvGrpSpPr>
            <p:cNvPr id="17" name="组合 16"/>
            <p:cNvGrpSpPr/>
            <p:nvPr/>
          </p:nvGrpSpPr>
          <p:grpSpPr>
            <a:xfrm>
              <a:off x="8136352" y="3540480"/>
              <a:ext cx="1274348" cy="1274348"/>
              <a:chOff x="8136352" y="3540480"/>
              <a:chExt cx="1274348" cy="1274348"/>
            </a:xfrm>
          </p:grpSpPr>
          <p:sp>
            <p:nvSpPr>
              <p:cNvPr id="24" name="任意多边形 18"/>
              <p:cNvSpPr/>
              <p:nvPr/>
            </p:nvSpPr>
            <p:spPr>
              <a:xfrm>
                <a:off x="8136352" y="3540480"/>
                <a:ext cx="1274348" cy="1274348"/>
              </a:xfrm>
              <a:custGeom>
                <a:avLst/>
                <a:gdLst>
                  <a:gd name="connsiteX0" fmla="*/ 1414390 w 2828780"/>
                  <a:gd name="connsiteY0" fmla="*/ 0 h 2828780"/>
                  <a:gd name="connsiteX1" fmla="*/ 2828780 w 2828780"/>
                  <a:gd name="connsiteY1" fmla="*/ 1414390 h 2828780"/>
                  <a:gd name="connsiteX2" fmla="*/ 1414390 w 2828780"/>
                  <a:gd name="connsiteY2" fmla="*/ 2828780 h 2828780"/>
                  <a:gd name="connsiteX3" fmla="*/ 0 w 2828780"/>
                  <a:gd name="connsiteY3" fmla="*/ 1414390 h 282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780" h="2828780">
                    <a:moveTo>
                      <a:pt x="1414390" y="0"/>
                    </a:moveTo>
                    <a:lnTo>
                      <a:pt x="2828780" y="1414390"/>
                    </a:lnTo>
                    <a:lnTo>
                      <a:pt x="1414390" y="2828780"/>
                    </a:lnTo>
                    <a:lnTo>
                      <a:pt x="0" y="1414390"/>
                    </a:lnTo>
                    <a:close/>
                  </a:path>
                </a:pathLst>
              </a:cu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61"/>
              <p:cNvSpPr>
                <a:spLocks noEditPoints="1"/>
              </p:cNvSpPr>
              <p:nvPr/>
            </p:nvSpPr>
            <p:spPr bwMode="auto">
              <a:xfrm>
                <a:off x="8609607" y="4016522"/>
                <a:ext cx="322263" cy="322263"/>
              </a:xfrm>
              <a:custGeom>
                <a:avLst/>
                <a:gdLst>
                  <a:gd name="T0" fmla="*/ 890 w 1018"/>
                  <a:gd name="T1" fmla="*/ 61 h 1017"/>
                  <a:gd name="T2" fmla="*/ 876 w 1018"/>
                  <a:gd name="T3" fmla="*/ 5 h 1017"/>
                  <a:gd name="T4" fmla="*/ 147 w 1018"/>
                  <a:gd name="T5" fmla="*/ 2 h 1017"/>
                  <a:gd name="T6" fmla="*/ 127 w 1018"/>
                  <a:gd name="T7" fmla="*/ 31 h 1017"/>
                  <a:gd name="T8" fmla="*/ 131 w 1018"/>
                  <a:gd name="T9" fmla="*/ 148 h 1017"/>
                  <a:gd name="T10" fmla="*/ 24 w 1018"/>
                  <a:gd name="T11" fmla="*/ 243 h 1017"/>
                  <a:gd name="T12" fmla="*/ 3 w 1018"/>
                  <a:gd name="T13" fmla="*/ 383 h 1017"/>
                  <a:gd name="T14" fmla="*/ 61 w 1018"/>
                  <a:gd name="T15" fmla="*/ 493 h 1017"/>
                  <a:gd name="T16" fmla="*/ 170 w 1018"/>
                  <a:gd name="T17" fmla="*/ 551 h 1017"/>
                  <a:gd name="T18" fmla="*/ 274 w 1018"/>
                  <a:gd name="T19" fmla="*/ 546 h 1017"/>
                  <a:gd name="T20" fmla="*/ 382 w 1018"/>
                  <a:gd name="T21" fmla="*/ 690 h 1017"/>
                  <a:gd name="T22" fmla="*/ 410 w 1018"/>
                  <a:gd name="T23" fmla="*/ 735 h 1017"/>
                  <a:gd name="T24" fmla="*/ 410 w 1018"/>
                  <a:gd name="T25" fmla="*/ 791 h 1017"/>
                  <a:gd name="T26" fmla="*/ 379 w 1018"/>
                  <a:gd name="T27" fmla="*/ 837 h 1017"/>
                  <a:gd name="T28" fmla="*/ 318 w 1018"/>
                  <a:gd name="T29" fmla="*/ 858 h 1017"/>
                  <a:gd name="T30" fmla="*/ 248 w 1018"/>
                  <a:gd name="T31" fmla="*/ 880 h 1017"/>
                  <a:gd name="T32" fmla="*/ 197 w 1018"/>
                  <a:gd name="T33" fmla="*/ 948 h 1017"/>
                  <a:gd name="T34" fmla="*/ 196 w 1018"/>
                  <a:gd name="T35" fmla="*/ 1003 h 1017"/>
                  <a:gd name="T36" fmla="*/ 795 w 1018"/>
                  <a:gd name="T37" fmla="*/ 1017 h 1017"/>
                  <a:gd name="T38" fmla="*/ 826 w 1018"/>
                  <a:gd name="T39" fmla="*/ 992 h 1017"/>
                  <a:gd name="T40" fmla="*/ 812 w 1018"/>
                  <a:gd name="T41" fmla="*/ 925 h 1017"/>
                  <a:gd name="T42" fmla="*/ 750 w 1018"/>
                  <a:gd name="T43" fmla="*/ 869 h 1017"/>
                  <a:gd name="T44" fmla="*/ 681 w 1018"/>
                  <a:gd name="T45" fmla="*/ 856 h 1017"/>
                  <a:gd name="T46" fmla="*/ 633 w 1018"/>
                  <a:gd name="T47" fmla="*/ 830 h 1017"/>
                  <a:gd name="T48" fmla="*/ 605 w 1018"/>
                  <a:gd name="T49" fmla="*/ 772 h 1017"/>
                  <a:gd name="T50" fmla="*/ 616 w 1018"/>
                  <a:gd name="T51" fmla="*/ 718 h 1017"/>
                  <a:gd name="T52" fmla="*/ 639 w 1018"/>
                  <a:gd name="T53" fmla="*/ 683 h 1017"/>
                  <a:gd name="T54" fmla="*/ 774 w 1018"/>
                  <a:gd name="T55" fmla="*/ 554 h 1017"/>
                  <a:gd name="T56" fmla="*/ 887 w 1018"/>
                  <a:gd name="T57" fmla="*/ 540 h 1017"/>
                  <a:gd name="T58" fmla="*/ 983 w 1018"/>
                  <a:gd name="T59" fmla="*/ 461 h 1017"/>
                  <a:gd name="T60" fmla="*/ 1018 w 1018"/>
                  <a:gd name="T61" fmla="*/ 342 h 1017"/>
                  <a:gd name="T62" fmla="*/ 971 w 1018"/>
                  <a:gd name="T63" fmla="*/ 210 h 1017"/>
                  <a:gd name="T64" fmla="*/ 154 w 1018"/>
                  <a:gd name="T65" fmla="*/ 481 h 1017"/>
                  <a:gd name="T66" fmla="*/ 88 w 1018"/>
                  <a:gd name="T67" fmla="*/ 426 h 1017"/>
                  <a:gd name="T68" fmla="*/ 63 w 1018"/>
                  <a:gd name="T69" fmla="*/ 345 h 1017"/>
                  <a:gd name="T70" fmla="*/ 92 w 1018"/>
                  <a:gd name="T71" fmla="*/ 256 h 1017"/>
                  <a:gd name="T72" fmla="*/ 152 w 1018"/>
                  <a:gd name="T73" fmla="*/ 252 h 1017"/>
                  <a:gd name="T74" fmla="*/ 241 w 1018"/>
                  <a:gd name="T75" fmla="*/ 488 h 1017"/>
                  <a:gd name="T76" fmla="*/ 176 w 1018"/>
                  <a:gd name="T77" fmla="*/ 487 h 1017"/>
                  <a:gd name="T78" fmla="*/ 717 w 1018"/>
                  <a:gd name="T79" fmla="*/ 925 h 1017"/>
                  <a:gd name="T80" fmla="*/ 263 w 1018"/>
                  <a:gd name="T81" fmla="*/ 954 h 1017"/>
                  <a:gd name="T82" fmla="*/ 301 w 1018"/>
                  <a:gd name="T83" fmla="*/ 925 h 1017"/>
                  <a:gd name="T84" fmla="*/ 380 w 1018"/>
                  <a:gd name="T85" fmla="*/ 910 h 1017"/>
                  <a:gd name="T86" fmla="*/ 448 w 1018"/>
                  <a:gd name="T87" fmla="*/ 854 h 1017"/>
                  <a:gd name="T88" fmla="*/ 476 w 1018"/>
                  <a:gd name="T89" fmla="*/ 778 h 1017"/>
                  <a:gd name="T90" fmla="*/ 509 w 1018"/>
                  <a:gd name="T91" fmla="*/ 795 h 1017"/>
                  <a:gd name="T92" fmla="*/ 543 w 1018"/>
                  <a:gd name="T93" fmla="*/ 778 h 1017"/>
                  <a:gd name="T94" fmla="*/ 578 w 1018"/>
                  <a:gd name="T95" fmla="*/ 865 h 1017"/>
                  <a:gd name="T96" fmla="*/ 653 w 1018"/>
                  <a:gd name="T97" fmla="*/ 915 h 1017"/>
                  <a:gd name="T98" fmla="*/ 494 w 1018"/>
                  <a:gd name="T99" fmla="*/ 709 h 1017"/>
                  <a:gd name="T100" fmla="*/ 329 w 1018"/>
                  <a:gd name="T101" fmla="*/ 511 h 1017"/>
                  <a:gd name="T102" fmla="*/ 247 w 1018"/>
                  <a:gd name="T103" fmla="*/ 342 h 1017"/>
                  <a:gd name="T104" fmla="*/ 196 w 1018"/>
                  <a:gd name="T105" fmla="*/ 132 h 1017"/>
                  <a:gd name="T106" fmla="*/ 817 w 1018"/>
                  <a:gd name="T107" fmla="*/ 164 h 1017"/>
                  <a:gd name="T108" fmla="*/ 762 w 1018"/>
                  <a:gd name="T109" fmla="*/ 369 h 1017"/>
                  <a:gd name="T110" fmla="*/ 663 w 1018"/>
                  <a:gd name="T111" fmla="*/ 550 h 1017"/>
                  <a:gd name="T112" fmla="*/ 509 w 1018"/>
                  <a:gd name="T113" fmla="*/ 722 h 1017"/>
                  <a:gd name="T114" fmla="*/ 911 w 1018"/>
                  <a:gd name="T115" fmla="*/ 448 h 1017"/>
                  <a:gd name="T116" fmla="*/ 842 w 1018"/>
                  <a:gd name="T117" fmla="*/ 487 h 1017"/>
                  <a:gd name="T118" fmla="*/ 777 w 1018"/>
                  <a:gd name="T119" fmla="*/ 489 h 1017"/>
                  <a:gd name="T120" fmla="*/ 866 w 1018"/>
                  <a:gd name="T121" fmla="*/ 252 h 1017"/>
                  <a:gd name="T122" fmla="*/ 926 w 1018"/>
                  <a:gd name="T123" fmla="*/ 257 h 1017"/>
                  <a:gd name="T124" fmla="*/ 955 w 1018"/>
                  <a:gd name="T125" fmla="*/ 34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887" y="148"/>
                    </a:moveTo>
                    <a:lnTo>
                      <a:pt x="887" y="148"/>
                    </a:lnTo>
                    <a:lnTo>
                      <a:pt x="884" y="147"/>
                    </a:lnTo>
                    <a:lnTo>
                      <a:pt x="884" y="147"/>
                    </a:lnTo>
                    <a:lnTo>
                      <a:pt x="887" y="119"/>
                    </a:lnTo>
                    <a:lnTo>
                      <a:pt x="889" y="90"/>
                    </a:lnTo>
                    <a:lnTo>
                      <a:pt x="890" y="61"/>
                    </a:lnTo>
                    <a:lnTo>
                      <a:pt x="890" y="31"/>
                    </a:lnTo>
                    <a:lnTo>
                      <a:pt x="890" y="31"/>
                    </a:lnTo>
                    <a:lnTo>
                      <a:pt x="890" y="26"/>
                    </a:lnTo>
                    <a:lnTo>
                      <a:pt x="888" y="19"/>
                    </a:lnTo>
                    <a:lnTo>
                      <a:pt x="885" y="14"/>
                    </a:lnTo>
                    <a:lnTo>
                      <a:pt x="882" y="10"/>
                    </a:lnTo>
                    <a:lnTo>
                      <a:pt x="876" y="5"/>
                    </a:lnTo>
                    <a:lnTo>
                      <a:pt x="871" y="2"/>
                    </a:lnTo>
                    <a:lnTo>
                      <a:pt x="866" y="0"/>
                    </a:lnTo>
                    <a:lnTo>
                      <a:pt x="85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3" y="0"/>
                    </a:lnTo>
                    <a:lnTo>
                      <a:pt x="147" y="2"/>
                    </a:lnTo>
                    <a:lnTo>
                      <a:pt x="141" y="5"/>
                    </a:lnTo>
                    <a:lnTo>
                      <a:pt x="137" y="10"/>
                    </a:lnTo>
                    <a:lnTo>
                      <a:pt x="133" y="14"/>
                    </a:lnTo>
                    <a:lnTo>
                      <a:pt x="130" y="19"/>
                    </a:lnTo>
                    <a:lnTo>
                      <a:pt x="129" y="26"/>
                    </a:lnTo>
                    <a:lnTo>
                      <a:pt x="127" y="31"/>
                    </a:lnTo>
                    <a:lnTo>
                      <a:pt x="127" y="31"/>
                    </a:lnTo>
                    <a:lnTo>
                      <a:pt x="127" y="61"/>
                    </a:lnTo>
                    <a:lnTo>
                      <a:pt x="130" y="90"/>
                    </a:lnTo>
                    <a:lnTo>
                      <a:pt x="132" y="119"/>
                    </a:lnTo>
                    <a:lnTo>
                      <a:pt x="134" y="147"/>
                    </a:lnTo>
                    <a:lnTo>
                      <a:pt x="134" y="147"/>
                    </a:lnTo>
                    <a:lnTo>
                      <a:pt x="131" y="148"/>
                    </a:lnTo>
                    <a:lnTo>
                      <a:pt x="131" y="148"/>
                    </a:lnTo>
                    <a:lnTo>
                      <a:pt x="110" y="157"/>
                    </a:lnTo>
                    <a:lnTo>
                      <a:pt x="93" y="168"/>
                    </a:lnTo>
                    <a:lnTo>
                      <a:pt x="76" y="180"/>
                    </a:lnTo>
                    <a:lnTo>
                      <a:pt x="61" y="194"/>
                    </a:lnTo>
                    <a:lnTo>
                      <a:pt x="47" y="210"/>
                    </a:lnTo>
                    <a:lnTo>
                      <a:pt x="35" y="226"/>
                    </a:lnTo>
                    <a:lnTo>
                      <a:pt x="24" y="243"/>
                    </a:lnTo>
                    <a:lnTo>
                      <a:pt x="16" y="263"/>
                    </a:lnTo>
                    <a:lnTo>
                      <a:pt x="8" y="281"/>
                    </a:lnTo>
                    <a:lnTo>
                      <a:pt x="4" y="301"/>
                    </a:lnTo>
                    <a:lnTo>
                      <a:pt x="1" y="322"/>
                    </a:lnTo>
                    <a:lnTo>
                      <a:pt x="0" y="342"/>
                    </a:lnTo>
                    <a:lnTo>
                      <a:pt x="0" y="363"/>
                    </a:lnTo>
                    <a:lnTo>
                      <a:pt x="3" y="383"/>
                    </a:lnTo>
                    <a:lnTo>
                      <a:pt x="8" y="404"/>
                    </a:lnTo>
                    <a:lnTo>
                      <a:pt x="15" y="425"/>
                    </a:lnTo>
                    <a:lnTo>
                      <a:pt x="15" y="425"/>
                    </a:lnTo>
                    <a:lnTo>
                      <a:pt x="24" y="443"/>
                    </a:lnTo>
                    <a:lnTo>
                      <a:pt x="35" y="461"/>
                    </a:lnTo>
                    <a:lnTo>
                      <a:pt x="47" y="478"/>
                    </a:lnTo>
                    <a:lnTo>
                      <a:pt x="61" y="493"/>
                    </a:lnTo>
                    <a:lnTo>
                      <a:pt x="76" y="507"/>
                    </a:lnTo>
                    <a:lnTo>
                      <a:pt x="93" y="519"/>
                    </a:lnTo>
                    <a:lnTo>
                      <a:pt x="110" y="530"/>
                    </a:lnTo>
                    <a:lnTo>
                      <a:pt x="130" y="540"/>
                    </a:lnTo>
                    <a:lnTo>
                      <a:pt x="130" y="540"/>
                    </a:lnTo>
                    <a:lnTo>
                      <a:pt x="150" y="546"/>
                    </a:lnTo>
                    <a:lnTo>
                      <a:pt x="170" y="551"/>
                    </a:lnTo>
                    <a:lnTo>
                      <a:pt x="191" y="555"/>
                    </a:lnTo>
                    <a:lnTo>
                      <a:pt x="211" y="556"/>
                    </a:lnTo>
                    <a:lnTo>
                      <a:pt x="211" y="556"/>
                    </a:lnTo>
                    <a:lnTo>
                      <a:pt x="227" y="555"/>
                    </a:lnTo>
                    <a:lnTo>
                      <a:pt x="243" y="554"/>
                    </a:lnTo>
                    <a:lnTo>
                      <a:pt x="259" y="550"/>
                    </a:lnTo>
                    <a:lnTo>
                      <a:pt x="274" y="546"/>
                    </a:lnTo>
                    <a:lnTo>
                      <a:pt x="274" y="546"/>
                    </a:lnTo>
                    <a:lnTo>
                      <a:pt x="301" y="586"/>
                    </a:lnTo>
                    <a:lnTo>
                      <a:pt x="327" y="621"/>
                    </a:lnTo>
                    <a:lnTo>
                      <a:pt x="353" y="654"/>
                    </a:lnTo>
                    <a:lnTo>
                      <a:pt x="379" y="683"/>
                    </a:lnTo>
                    <a:lnTo>
                      <a:pt x="379" y="683"/>
                    </a:lnTo>
                    <a:lnTo>
                      <a:pt x="382" y="690"/>
                    </a:lnTo>
                    <a:lnTo>
                      <a:pt x="386" y="695"/>
                    </a:lnTo>
                    <a:lnTo>
                      <a:pt x="386" y="695"/>
                    </a:lnTo>
                    <a:lnTo>
                      <a:pt x="393" y="703"/>
                    </a:lnTo>
                    <a:lnTo>
                      <a:pt x="398" y="710"/>
                    </a:lnTo>
                    <a:lnTo>
                      <a:pt x="402" y="718"/>
                    </a:lnTo>
                    <a:lnTo>
                      <a:pt x="406" y="726"/>
                    </a:lnTo>
                    <a:lnTo>
                      <a:pt x="410" y="735"/>
                    </a:lnTo>
                    <a:lnTo>
                      <a:pt x="412" y="744"/>
                    </a:lnTo>
                    <a:lnTo>
                      <a:pt x="413" y="753"/>
                    </a:lnTo>
                    <a:lnTo>
                      <a:pt x="414" y="763"/>
                    </a:lnTo>
                    <a:lnTo>
                      <a:pt x="414" y="763"/>
                    </a:lnTo>
                    <a:lnTo>
                      <a:pt x="413" y="772"/>
                    </a:lnTo>
                    <a:lnTo>
                      <a:pt x="412" y="782"/>
                    </a:lnTo>
                    <a:lnTo>
                      <a:pt x="410" y="791"/>
                    </a:lnTo>
                    <a:lnTo>
                      <a:pt x="406" y="799"/>
                    </a:lnTo>
                    <a:lnTo>
                      <a:pt x="402" y="808"/>
                    </a:lnTo>
                    <a:lnTo>
                      <a:pt x="398" y="816"/>
                    </a:lnTo>
                    <a:lnTo>
                      <a:pt x="393" y="824"/>
                    </a:lnTo>
                    <a:lnTo>
                      <a:pt x="386" y="830"/>
                    </a:lnTo>
                    <a:lnTo>
                      <a:pt x="386" y="830"/>
                    </a:lnTo>
                    <a:lnTo>
                      <a:pt x="379" y="837"/>
                    </a:lnTo>
                    <a:lnTo>
                      <a:pt x="371" y="842"/>
                    </a:lnTo>
                    <a:lnTo>
                      <a:pt x="364" y="847"/>
                    </a:lnTo>
                    <a:lnTo>
                      <a:pt x="355" y="851"/>
                    </a:lnTo>
                    <a:lnTo>
                      <a:pt x="346" y="854"/>
                    </a:lnTo>
                    <a:lnTo>
                      <a:pt x="337" y="856"/>
                    </a:lnTo>
                    <a:lnTo>
                      <a:pt x="328" y="858"/>
                    </a:lnTo>
                    <a:lnTo>
                      <a:pt x="318" y="858"/>
                    </a:lnTo>
                    <a:lnTo>
                      <a:pt x="318" y="858"/>
                    </a:lnTo>
                    <a:lnTo>
                      <a:pt x="306" y="859"/>
                    </a:lnTo>
                    <a:lnTo>
                      <a:pt x="293" y="861"/>
                    </a:lnTo>
                    <a:lnTo>
                      <a:pt x="281" y="865"/>
                    </a:lnTo>
                    <a:lnTo>
                      <a:pt x="269" y="869"/>
                    </a:lnTo>
                    <a:lnTo>
                      <a:pt x="257" y="874"/>
                    </a:lnTo>
                    <a:lnTo>
                      <a:pt x="248" y="880"/>
                    </a:lnTo>
                    <a:lnTo>
                      <a:pt x="237" y="887"/>
                    </a:lnTo>
                    <a:lnTo>
                      <a:pt x="228" y="896"/>
                    </a:lnTo>
                    <a:lnTo>
                      <a:pt x="220" y="904"/>
                    </a:lnTo>
                    <a:lnTo>
                      <a:pt x="212" y="915"/>
                    </a:lnTo>
                    <a:lnTo>
                      <a:pt x="207" y="925"/>
                    </a:lnTo>
                    <a:lnTo>
                      <a:pt x="202" y="937"/>
                    </a:lnTo>
                    <a:lnTo>
                      <a:pt x="197" y="948"/>
                    </a:lnTo>
                    <a:lnTo>
                      <a:pt x="194" y="960"/>
                    </a:lnTo>
                    <a:lnTo>
                      <a:pt x="192" y="973"/>
                    </a:lnTo>
                    <a:lnTo>
                      <a:pt x="191" y="986"/>
                    </a:lnTo>
                    <a:lnTo>
                      <a:pt x="191" y="986"/>
                    </a:lnTo>
                    <a:lnTo>
                      <a:pt x="192" y="992"/>
                    </a:lnTo>
                    <a:lnTo>
                      <a:pt x="194" y="998"/>
                    </a:lnTo>
                    <a:lnTo>
                      <a:pt x="196" y="1003"/>
                    </a:lnTo>
                    <a:lnTo>
                      <a:pt x="200" y="1008"/>
                    </a:lnTo>
                    <a:lnTo>
                      <a:pt x="205" y="1012"/>
                    </a:lnTo>
                    <a:lnTo>
                      <a:pt x="210" y="1015"/>
                    </a:lnTo>
                    <a:lnTo>
                      <a:pt x="217" y="1017"/>
                    </a:lnTo>
                    <a:lnTo>
                      <a:pt x="223" y="1017"/>
                    </a:lnTo>
                    <a:lnTo>
                      <a:pt x="795" y="1017"/>
                    </a:lnTo>
                    <a:lnTo>
                      <a:pt x="795" y="1017"/>
                    </a:lnTo>
                    <a:lnTo>
                      <a:pt x="801" y="1017"/>
                    </a:lnTo>
                    <a:lnTo>
                      <a:pt x="808" y="1015"/>
                    </a:lnTo>
                    <a:lnTo>
                      <a:pt x="813" y="1012"/>
                    </a:lnTo>
                    <a:lnTo>
                      <a:pt x="817" y="1008"/>
                    </a:lnTo>
                    <a:lnTo>
                      <a:pt x="822" y="1003"/>
                    </a:lnTo>
                    <a:lnTo>
                      <a:pt x="825" y="998"/>
                    </a:lnTo>
                    <a:lnTo>
                      <a:pt x="826" y="992"/>
                    </a:lnTo>
                    <a:lnTo>
                      <a:pt x="827" y="986"/>
                    </a:lnTo>
                    <a:lnTo>
                      <a:pt x="827" y="986"/>
                    </a:lnTo>
                    <a:lnTo>
                      <a:pt x="826" y="973"/>
                    </a:lnTo>
                    <a:lnTo>
                      <a:pt x="825" y="960"/>
                    </a:lnTo>
                    <a:lnTo>
                      <a:pt x="822" y="948"/>
                    </a:lnTo>
                    <a:lnTo>
                      <a:pt x="817" y="937"/>
                    </a:lnTo>
                    <a:lnTo>
                      <a:pt x="812" y="925"/>
                    </a:lnTo>
                    <a:lnTo>
                      <a:pt x="806" y="915"/>
                    </a:lnTo>
                    <a:lnTo>
                      <a:pt x="798" y="904"/>
                    </a:lnTo>
                    <a:lnTo>
                      <a:pt x="790" y="896"/>
                    </a:lnTo>
                    <a:lnTo>
                      <a:pt x="781" y="887"/>
                    </a:lnTo>
                    <a:lnTo>
                      <a:pt x="771" y="880"/>
                    </a:lnTo>
                    <a:lnTo>
                      <a:pt x="761" y="874"/>
                    </a:lnTo>
                    <a:lnTo>
                      <a:pt x="750" y="869"/>
                    </a:lnTo>
                    <a:lnTo>
                      <a:pt x="738" y="865"/>
                    </a:lnTo>
                    <a:lnTo>
                      <a:pt x="725" y="861"/>
                    </a:lnTo>
                    <a:lnTo>
                      <a:pt x="713" y="859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691" y="858"/>
                    </a:lnTo>
                    <a:lnTo>
                      <a:pt x="681" y="856"/>
                    </a:lnTo>
                    <a:lnTo>
                      <a:pt x="673" y="854"/>
                    </a:lnTo>
                    <a:lnTo>
                      <a:pt x="663" y="851"/>
                    </a:lnTo>
                    <a:lnTo>
                      <a:pt x="655" y="847"/>
                    </a:lnTo>
                    <a:lnTo>
                      <a:pt x="647" y="842"/>
                    </a:lnTo>
                    <a:lnTo>
                      <a:pt x="639" y="837"/>
                    </a:lnTo>
                    <a:lnTo>
                      <a:pt x="633" y="830"/>
                    </a:lnTo>
                    <a:lnTo>
                      <a:pt x="633" y="830"/>
                    </a:lnTo>
                    <a:lnTo>
                      <a:pt x="626" y="824"/>
                    </a:lnTo>
                    <a:lnTo>
                      <a:pt x="620" y="816"/>
                    </a:lnTo>
                    <a:lnTo>
                      <a:pt x="616" y="808"/>
                    </a:lnTo>
                    <a:lnTo>
                      <a:pt x="611" y="799"/>
                    </a:lnTo>
                    <a:lnTo>
                      <a:pt x="608" y="791"/>
                    </a:lnTo>
                    <a:lnTo>
                      <a:pt x="606" y="782"/>
                    </a:lnTo>
                    <a:lnTo>
                      <a:pt x="605" y="772"/>
                    </a:lnTo>
                    <a:lnTo>
                      <a:pt x="605" y="763"/>
                    </a:lnTo>
                    <a:lnTo>
                      <a:pt x="605" y="763"/>
                    </a:lnTo>
                    <a:lnTo>
                      <a:pt x="605" y="753"/>
                    </a:lnTo>
                    <a:lnTo>
                      <a:pt x="606" y="744"/>
                    </a:lnTo>
                    <a:lnTo>
                      <a:pt x="608" y="735"/>
                    </a:lnTo>
                    <a:lnTo>
                      <a:pt x="611" y="726"/>
                    </a:lnTo>
                    <a:lnTo>
                      <a:pt x="616" y="718"/>
                    </a:lnTo>
                    <a:lnTo>
                      <a:pt x="620" y="710"/>
                    </a:lnTo>
                    <a:lnTo>
                      <a:pt x="626" y="703"/>
                    </a:lnTo>
                    <a:lnTo>
                      <a:pt x="633" y="695"/>
                    </a:lnTo>
                    <a:lnTo>
                      <a:pt x="633" y="695"/>
                    </a:lnTo>
                    <a:lnTo>
                      <a:pt x="637" y="690"/>
                    </a:lnTo>
                    <a:lnTo>
                      <a:pt x="639" y="683"/>
                    </a:lnTo>
                    <a:lnTo>
                      <a:pt x="639" y="683"/>
                    </a:lnTo>
                    <a:lnTo>
                      <a:pt x="665" y="654"/>
                    </a:lnTo>
                    <a:lnTo>
                      <a:pt x="691" y="622"/>
                    </a:lnTo>
                    <a:lnTo>
                      <a:pt x="718" y="586"/>
                    </a:lnTo>
                    <a:lnTo>
                      <a:pt x="743" y="546"/>
                    </a:lnTo>
                    <a:lnTo>
                      <a:pt x="743" y="546"/>
                    </a:lnTo>
                    <a:lnTo>
                      <a:pt x="758" y="550"/>
                    </a:lnTo>
                    <a:lnTo>
                      <a:pt x="774" y="554"/>
                    </a:lnTo>
                    <a:lnTo>
                      <a:pt x="791" y="555"/>
                    </a:lnTo>
                    <a:lnTo>
                      <a:pt x="806" y="556"/>
                    </a:lnTo>
                    <a:lnTo>
                      <a:pt x="806" y="556"/>
                    </a:lnTo>
                    <a:lnTo>
                      <a:pt x="827" y="555"/>
                    </a:lnTo>
                    <a:lnTo>
                      <a:pt x="847" y="551"/>
                    </a:lnTo>
                    <a:lnTo>
                      <a:pt x="868" y="546"/>
                    </a:lnTo>
                    <a:lnTo>
                      <a:pt x="887" y="540"/>
                    </a:lnTo>
                    <a:lnTo>
                      <a:pt x="887" y="540"/>
                    </a:lnTo>
                    <a:lnTo>
                      <a:pt x="906" y="530"/>
                    </a:lnTo>
                    <a:lnTo>
                      <a:pt x="925" y="519"/>
                    </a:lnTo>
                    <a:lnTo>
                      <a:pt x="941" y="507"/>
                    </a:lnTo>
                    <a:lnTo>
                      <a:pt x="956" y="493"/>
                    </a:lnTo>
                    <a:lnTo>
                      <a:pt x="970" y="478"/>
                    </a:lnTo>
                    <a:lnTo>
                      <a:pt x="983" y="461"/>
                    </a:lnTo>
                    <a:lnTo>
                      <a:pt x="993" y="443"/>
                    </a:lnTo>
                    <a:lnTo>
                      <a:pt x="1002" y="425"/>
                    </a:lnTo>
                    <a:lnTo>
                      <a:pt x="1002" y="425"/>
                    </a:lnTo>
                    <a:lnTo>
                      <a:pt x="1009" y="404"/>
                    </a:lnTo>
                    <a:lnTo>
                      <a:pt x="1014" y="383"/>
                    </a:lnTo>
                    <a:lnTo>
                      <a:pt x="1017" y="363"/>
                    </a:lnTo>
                    <a:lnTo>
                      <a:pt x="1018" y="342"/>
                    </a:lnTo>
                    <a:lnTo>
                      <a:pt x="1017" y="322"/>
                    </a:lnTo>
                    <a:lnTo>
                      <a:pt x="1014" y="301"/>
                    </a:lnTo>
                    <a:lnTo>
                      <a:pt x="1008" y="281"/>
                    </a:lnTo>
                    <a:lnTo>
                      <a:pt x="1002" y="263"/>
                    </a:lnTo>
                    <a:lnTo>
                      <a:pt x="993" y="243"/>
                    </a:lnTo>
                    <a:lnTo>
                      <a:pt x="983" y="226"/>
                    </a:lnTo>
                    <a:lnTo>
                      <a:pt x="971" y="210"/>
                    </a:lnTo>
                    <a:lnTo>
                      <a:pt x="957" y="194"/>
                    </a:lnTo>
                    <a:lnTo>
                      <a:pt x="942" y="180"/>
                    </a:lnTo>
                    <a:lnTo>
                      <a:pt x="925" y="168"/>
                    </a:lnTo>
                    <a:lnTo>
                      <a:pt x="906" y="157"/>
                    </a:lnTo>
                    <a:lnTo>
                      <a:pt x="887" y="148"/>
                    </a:lnTo>
                    <a:lnTo>
                      <a:pt x="887" y="148"/>
                    </a:lnTo>
                    <a:close/>
                    <a:moveTo>
                      <a:pt x="154" y="481"/>
                    </a:moveTo>
                    <a:lnTo>
                      <a:pt x="154" y="481"/>
                    </a:lnTo>
                    <a:lnTo>
                      <a:pt x="140" y="474"/>
                    </a:lnTo>
                    <a:lnTo>
                      <a:pt x="129" y="467"/>
                    </a:lnTo>
                    <a:lnTo>
                      <a:pt x="117" y="458"/>
                    </a:lnTo>
                    <a:lnTo>
                      <a:pt x="106" y="448"/>
                    </a:lnTo>
                    <a:lnTo>
                      <a:pt x="96" y="438"/>
                    </a:lnTo>
                    <a:lnTo>
                      <a:pt x="88" y="426"/>
                    </a:lnTo>
                    <a:lnTo>
                      <a:pt x="80" y="413"/>
                    </a:lnTo>
                    <a:lnTo>
                      <a:pt x="74" y="400"/>
                    </a:lnTo>
                    <a:lnTo>
                      <a:pt x="74" y="400"/>
                    </a:lnTo>
                    <a:lnTo>
                      <a:pt x="70" y="386"/>
                    </a:lnTo>
                    <a:lnTo>
                      <a:pt x="66" y="373"/>
                    </a:lnTo>
                    <a:lnTo>
                      <a:pt x="64" y="359"/>
                    </a:lnTo>
                    <a:lnTo>
                      <a:pt x="63" y="345"/>
                    </a:lnTo>
                    <a:lnTo>
                      <a:pt x="63" y="331"/>
                    </a:lnTo>
                    <a:lnTo>
                      <a:pt x="65" y="319"/>
                    </a:lnTo>
                    <a:lnTo>
                      <a:pt x="68" y="305"/>
                    </a:lnTo>
                    <a:lnTo>
                      <a:pt x="73" y="292"/>
                    </a:lnTo>
                    <a:lnTo>
                      <a:pt x="78" y="280"/>
                    </a:lnTo>
                    <a:lnTo>
                      <a:pt x="85" y="268"/>
                    </a:lnTo>
                    <a:lnTo>
                      <a:pt x="92" y="256"/>
                    </a:lnTo>
                    <a:lnTo>
                      <a:pt x="101" y="247"/>
                    </a:lnTo>
                    <a:lnTo>
                      <a:pt x="110" y="236"/>
                    </a:lnTo>
                    <a:lnTo>
                      <a:pt x="120" y="227"/>
                    </a:lnTo>
                    <a:lnTo>
                      <a:pt x="132" y="219"/>
                    </a:lnTo>
                    <a:lnTo>
                      <a:pt x="144" y="212"/>
                    </a:lnTo>
                    <a:lnTo>
                      <a:pt x="144" y="212"/>
                    </a:lnTo>
                    <a:lnTo>
                      <a:pt x="152" y="252"/>
                    </a:lnTo>
                    <a:lnTo>
                      <a:pt x="162" y="290"/>
                    </a:lnTo>
                    <a:lnTo>
                      <a:pt x="173" y="326"/>
                    </a:lnTo>
                    <a:lnTo>
                      <a:pt x="184" y="361"/>
                    </a:lnTo>
                    <a:lnTo>
                      <a:pt x="197" y="395"/>
                    </a:lnTo>
                    <a:lnTo>
                      <a:pt x="211" y="428"/>
                    </a:lnTo>
                    <a:lnTo>
                      <a:pt x="226" y="459"/>
                    </a:lnTo>
                    <a:lnTo>
                      <a:pt x="241" y="488"/>
                    </a:lnTo>
                    <a:lnTo>
                      <a:pt x="241" y="488"/>
                    </a:lnTo>
                    <a:lnTo>
                      <a:pt x="230" y="490"/>
                    </a:lnTo>
                    <a:lnTo>
                      <a:pt x="220" y="491"/>
                    </a:lnTo>
                    <a:lnTo>
                      <a:pt x="209" y="491"/>
                    </a:lnTo>
                    <a:lnTo>
                      <a:pt x="197" y="491"/>
                    </a:lnTo>
                    <a:lnTo>
                      <a:pt x="187" y="490"/>
                    </a:lnTo>
                    <a:lnTo>
                      <a:pt x="176" y="487"/>
                    </a:lnTo>
                    <a:lnTo>
                      <a:pt x="165" y="485"/>
                    </a:lnTo>
                    <a:lnTo>
                      <a:pt x="154" y="481"/>
                    </a:lnTo>
                    <a:lnTo>
                      <a:pt x="154" y="481"/>
                    </a:lnTo>
                    <a:close/>
                    <a:moveTo>
                      <a:pt x="699" y="922"/>
                    </a:moveTo>
                    <a:lnTo>
                      <a:pt x="699" y="922"/>
                    </a:lnTo>
                    <a:lnTo>
                      <a:pt x="709" y="923"/>
                    </a:lnTo>
                    <a:lnTo>
                      <a:pt x="717" y="925"/>
                    </a:lnTo>
                    <a:lnTo>
                      <a:pt x="725" y="927"/>
                    </a:lnTo>
                    <a:lnTo>
                      <a:pt x="733" y="931"/>
                    </a:lnTo>
                    <a:lnTo>
                      <a:pt x="739" y="935"/>
                    </a:lnTo>
                    <a:lnTo>
                      <a:pt x="746" y="941"/>
                    </a:lnTo>
                    <a:lnTo>
                      <a:pt x="751" y="947"/>
                    </a:lnTo>
                    <a:lnTo>
                      <a:pt x="755" y="954"/>
                    </a:lnTo>
                    <a:lnTo>
                      <a:pt x="263" y="954"/>
                    </a:lnTo>
                    <a:lnTo>
                      <a:pt x="263" y="954"/>
                    </a:lnTo>
                    <a:lnTo>
                      <a:pt x="268" y="947"/>
                    </a:lnTo>
                    <a:lnTo>
                      <a:pt x="273" y="941"/>
                    </a:lnTo>
                    <a:lnTo>
                      <a:pt x="279" y="935"/>
                    </a:lnTo>
                    <a:lnTo>
                      <a:pt x="286" y="931"/>
                    </a:lnTo>
                    <a:lnTo>
                      <a:pt x="294" y="927"/>
                    </a:lnTo>
                    <a:lnTo>
                      <a:pt x="301" y="925"/>
                    </a:lnTo>
                    <a:lnTo>
                      <a:pt x="310" y="923"/>
                    </a:lnTo>
                    <a:lnTo>
                      <a:pt x="318" y="922"/>
                    </a:lnTo>
                    <a:lnTo>
                      <a:pt x="318" y="922"/>
                    </a:lnTo>
                    <a:lnTo>
                      <a:pt x="333" y="922"/>
                    </a:lnTo>
                    <a:lnTo>
                      <a:pt x="350" y="919"/>
                    </a:lnTo>
                    <a:lnTo>
                      <a:pt x="365" y="915"/>
                    </a:lnTo>
                    <a:lnTo>
                      <a:pt x="380" y="910"/>
                    </a:lnTo>
                    <a:lnTo>
                      <a:pt x="394" y="903"/>
                    </a:lnTo>
                    <a:lnTo>
                      <a:pt x="406" y="896"/>
                    </a:lnTo>
                    <a:lnTo>
                      <a:pt x="419" y="886"/>
                    </a:lnTo>
                    <a:lnTo>
                      <a:pt x="431" y="875"/>
                    </a:lnTo>
                    <a:lnTo>
                      <a:pt x="431" y="875"/>
                    </a:lnTo>
                    <a:lnTo>
                      <a:pt x="440" y="865"/>
                    </a:lnTo>
                    <a:lnTo>
                      <a:pt x="448" y="854"/>
                    </a:lnTo>
                    <a:lnTo>
                      <a:pt x="456" y="842"/>
                    </a:lnTo>
                    <a:lnTo>
                      <a:pt x="462" y="830"/>
                    </a:lnTo>
                    <a:lnTo>
                      <a:pt x="468" y="817"/>
                    </a:lnTo>
                    <a:lnTo>
                      <a:pt x="471" y="805"/>
                    </a:lnTo>
                    <a:lnTo>
                      <a:pt x="474" y="792"/>
                    </a:lnTo>
                    <a:lnTo>
                      <a:pt x="476" y="778"/>
                    </a:lnTo>
                    <a:lnTo>
                      <a:pt x="476" y="778"/>
                    </a:lnTo>
                    <a:lnTo>
                      <a:pt x="490" y="788"/>
                    </a:lnTo>
                    <a:lnTo>
                      <a:pt x="490" y="788"/>
                    </a:lnTo>
                    <a:lnTo>
                      <a:pt x="494" y="792"/>
                    </a:lnTo>
                    <a:lnTo>
                      <a:pt x="500" y="793"/>
                    </a:lnTo>
                    <a:lnTo>
                      <a:pt x="504" y="795"/>
                    </a:lnTo>
                    <a:lnTo>
                      <a:pt x="509" y="795"/>
                    </a:lnTo>
                    <a:lnTo>
                      <a:pt x="509" y="795"/>
                    </a:lnTo>
                    <a:lnTo>
                      <a:pt x="514" y="795"/>
                    </a:lnTo>
                    <a:lnTo>
                      <a:pt x="519" y="793"/>
                    </a:lnTo>
                    <a:lnTo>
                      <a:pt x="523" y="792"/>
                    </a:lnTo>
                    <a:lnTo>
                      <a:pt x="528" y="788"/>
                    </a:lnTo>
                    <a:lnTo>
                      <a:pt x="528" y="788"/>
                    </a:lnTo>
                    <a:lnTo>
                      <a:pt x="543" y="778"/>
                    </a:lnTo>
                    <a:lnTo>
                      <a:pt x="543" y="778"/>
                    </a:lnTo>
                    <a:lnTo>
                      <a:pt x="544" y="792"/>
                    </a:lnTo>
                    <a:lnTo>
                      <a:pt x="547" y="805"/>
                    </a:lnTo>
                    <a:lnTo>
                      <a:pt x="551" y="817"/>
                    </a:lnTo>
                    <a:lnTo>
                      <a:pt x="557" y="830"/>
                    </a:lnTo>
                    <a:lnTo>
                      <a:pt x="562" y="842"/>
                    </a:lnTo>
                    <a:lnTo>
                      <a:pt x="570" y="854"/>
                    </a:lnTo>
                    <a:lnTo>
                      <a:pt x="578" y="865"/>
                    </a:lnTo>
                    <a:lnTo>
                      <a:pt x="588" y="875"/>
                    </a:lnTo>
                    <a:lnTo>
                      <a:pt x="588" y="875"/>
                    </a:lnTo>
                    <a:lnTo>
                      <a:pt x="600" y="886"/>
                    </a:lnTo>
                    <a:lnTo>
                      <a:pt x="611" y="896"/>
                    </a:lnTo>
                    <a:lnTo>
                      <a:pt x="625" y="903"/>
                    </a:lnTo>
                    <a:lnTo>
                      <a:pt x="639" y="910"/>
                    </a:lnTo>
                    <a:lnTo>
                      <a:pt x="653" y="915"/>
                    </a:lnTo>
                    <a:lnTo>
                      <a:pt x="668" y="919"/>
                    </a:lnTo>
                    <a:lnTo>
                      <a:pt x="684" y="922"/>
                    </a:lnTo>
                    <a:lnTo>
                      <a:pt x="699" y="922"/>
                    </a:lnTo>
                    <a:lnTo>
                      <a:pt x="699" y="922"/>
                    </a:lnTo>
                    <a:close/>
                    <a:moveTo>
                      <a:pt x="509" y="722"/>
                    </a:moveTo>
                    <a:lnTo>
                      <a:pt x="509" y="722"/>
                    </a:lnTo>
                    <a:lnTo>
                      <a:pt x="494" y="709"/>
                    </a:lnTo>
                    <a:lnTo>
                      <a:pt x="476" y="692"/>
                    </a:lnTo>
                    <a:lnTo>
                      <a:pt x="456" y="672"/>
                    </a:lnTo>
                    <a:lnTo>
                      <a:pt x="432" y="647"/>
                    </a:lnTo>
                    <a:lnTo>
                      <a:pt x="408" y="618"/>
                    </a:lnTo>
                    <a:lnTo>
                      <a:pt x="382" y="586"/>
                    </a:lnTo>
                    <a:lnTo>
                      <a:pt x="355" y="550"/>
                    </a:lnTo>
                    <a:lnTo>
                      <a:pt x="329" y="511"/>
                    </a:lnTo>
                    <a:lnTo>
                      <a:pt x="316" y="489"/>
                    </a:lnTo>
                    <a:lnTo>
                      <a:pt x="303" y="467"/>
                    </a:lnTo>
                    <a:lnTo>
                      <a:pt x="292" y="444"/>
                    </a:lnTo>
                    <a:lnTo>
                      <a:pt x="280" y="420"/>
                    </a:lnTo>
                    <a:lnTo>
                      <a:pt x="268" y="395"/>
                    </a:lnTo>
                    <a:lnTo>
                      <a:pt x="257" y="369"/>
                    </a:lnTo>
                    <a:lnTo>
                      <a:pt x="247" y="342"/>
                    </a:lnTo>
                    <a:lnTo>
                      <a:pt x="237" y="315"/>
                    </a:lnTo>
                    <a:lnTo>
                      <a:pt x="228" y="286"/>
                    </a:lnTo>
                    <a:lnTo>
                      <a:pt x="220" y="257"/>
                    </a:lnTo>
                    <a:lnTo>
                      <a:pt x="212" y="227"/>
                    </a:lnTo>
                    <a:lnTo>
                      <a:pt x="206" y="196"/>
                    </a:lnTo>
                    <a:lnTo>
                      <a:pt x="200" y="164"/>
                    </a:lnTo>
                    <a:lnTo>
                      <a:pt x="196" y="132"/>
                    </a:lnTo>
                    <a:lnTo>
                      <a:pt x="193" y="98"/>
                    </a:lnTo>
                    <a:lnTo>
                      <a:pt x="192" y="63"/>
                    </a:lnTo>
                    <a:lnTo>
                      <a:pt x="827" y="63"/>
                    </a:lnTo>
                    <a:lnTo>
                      <a:pt x="827" y="63"/>
                    </a:lnTo>
                    <a:lnTo>
                      <a:pt x="825" y="98"/>
                    </a:lnTo>
                    <a:lnTo>
                      <a:pt x="822" y="132"/>
                    </a:lnTo>
                    <a:lnTo>
                      <a:pt x="817" y="164"/>
                    </a:lnTo>
                    <a:lnTo>
                      <a:pt x="812" y="196"/>
                    </a:lnTo>
                    <a:lnTo>
                      <a:pt x="806" y="227"/>
                    </a:lnTo>
                    <a:lnTo>
                      <a:pt x="798" y="257"/>
                    </a:lnTo>
                    <a:lnTo>
                      <a:pt x="791" y="286"/>
                    </a:lnTo>
                    <a:lnTo>
                      <a:pt x="781" y="315"/>
                    </a:lnTo>
                    <a:lnTo>
                      <a:pt x="771" y="342"/>
                    </a:lnTo>
                    <a:lnTo>
                      <a:pt x="762" y="369"/>
                    </a:lnTo>
                    <a:lnTo>
                      <a:pt x="750" y="395"/>
                    </a:lnTo>
                    <a:lnTo>
                      <a:pt x="739" y="420"/>
                    </a:lnTo>
                    <a:lnTo>
                      <a:pt x="726" y="444"/>
                    </a:lnTo>
                    <a:lnTo>
                      <a:pt x="714" y="467"/>
                    </a:lnTo>
                    <a:lnTo>
                      <a:pt x="702" y="489"/>
                    </a:lnTo>
                    <a:lnTo>
                      <a:pt x="689" y="511"/>
                    </a:lnTo>
                    <a:lnTo>
                      <a:pt x="663" y="550"/>
                    </a:lnTo>
                    <a:lnTo>
                      <a:pt x="636" y="586"/>
                    </a:lnTo>
                    <a:lnTo>
                      <a:pt x="610" y="618"/>
                    </a:lnTo>
                    <a:lnTo>
                      <a:pt x="586" y="647"/>
                    </a:lnTo>
                    <a:lnTo>
                      <a:pt x="563" y="672"/>
                    </a:lnTo>
                    <a:lnTo>
                      <a:pt x="542" y="692"/>
                    </a:lnTo>
                    <a:lnTo>
                      <a:pt x="523" y="709"/>
                    </a:lnTo>
                    <a:lnTo>
                      <a:pt x="509" y="722"/>
                    </a:lnTo>
                    <a:lnTo>
                      <a:pt x="509" y="722"/>
                    </a:lnTo>
                    <a:close/>
                    <a:moveTo>
                      <a:pt x="943" y="400"/>
                    </a:moveTo>
                    <a:lnTo>
                      <a:pt x="943" y="400"/>
                    </a:lnTo>
                    <a:lnTo>
                      <a:pt x="936" y="413"/>
                    </a:lnTo>
                    <a:lnTo>
                      <a:pt x="929" y="426"/>
                    </a:lnTo>
                    <a:lnTo>
                      <a:pt x="920" y="438"/>
                    </a:lnTo>
                    <a:lnTo>
                      <a:pt x="911" y="448"/>
                    </a:lnTo>
                    <a:lnTo>
                      <a:pt x="900" y="458"/>
                    </a:lnTo>
                    <a:lnTo>
                      <a:pt x="889" y="467"/>
                    </a:lnTo>
                    <a:lnTo>
                      <a:pt x="876" y="474"/>
                    </a:lnTo>
                    <a:lnTo>
                      <a:pt x="864" y="481"/>
                    </a:lnTo>
                    <a:lnTo>
                      <a:pt x="864" y="481"/>
                    </a:lnTo>
                    <a:lnTo>
                      <a:pt x="853" y="485"/>
                    </a:lnTo>
                    <a:lnTo>
                      <a:pt x="842" y="487"/>
                    </a:lnTo>
                    <a:lnTo>
                      <a:pt x="831" y="490"/>
                    </a:lnTo>
                    <a:lnTo>
                      <a:pt x="821" y="491"/>
                    </a:lnTo>
                    <a:lnTo>
                      <a:pt x="809" y="491"/>
                    </a:lnTo>
                    <a:lnTo>
                      <a:pt x="798" y="491"/>
                    </a:lnTo>
                    <a:lnTo>
                      <a:pt x="787" y="490"/>
                    </a:lnTo>
                    <a:lnTo>
                      <a:pt x="777" y="489"/>
                    </a:lnTo>
                    <a:lnTo>
                      <a:pt x="777" y="489"/>
                    </a:lnTo>
                    <a:lnTo>
                      <a:pt x="792" y="459"/>
                    </a:lnTo>
                    <a:lnTo>
                      <a:pt x="807" y="428"/>
                    </a:lnTo>
                    <a:lnTo>
                      <a:pt x="821" y="396"/>
                    </a:lnTo>
                    <a:lnTo>
                      <a:pt x="833" y="361"/>
                    </a:lnTo>
                    <a:lnTo>
                      <a:pt x="845" y="326"/>
                    </a:lnTo>
                    <a:lnTo>
                      <a:pt x="856" y="290"/>
                    </a:lnTo>
                    <a:lnTo>
                      <a:pt x="866" y="252"/>
                    </a:lnTo>
                    <a:lnTo>
                      <a:pt x="874" y="212"/>
                    </a:lnTo>
                    <a:lnTo>
                      <a:pt x="874" y="212"/>
                    </a:lnTo>
                    <a:lnTo>
                      <a:pt x="886" y="220"/>
                    </a:lnTo>
                    <a:lnTo>
                      <a:pt x="898" y="227"/>
                    </a:lnTo>
                    <a:lnTo>
                      <a:pt x="908" y="237"/>
                    </a:lnTo>
                    <a:lnTo>
                      <a:pt x="917" y="247"/>
                    </a:lnTo>
                    <a:lnTo>
                      <a:pt x="926" y="257"/>
                    </a:lnTo>
                    <a:lnTo>
                      <a:pt x="933" y="268"/>
                    </a:lnTo>
                    <a:lnTo>
                      <a:pt x="940" y="280"/>
                    </a:lnTo>
                    <a:lnTo>
                      <a:pt x="945" y="293"/>
                    </a:lnTo>
                    <a:lnTo>
                      <a:pt x="949" y="306"/>
                    </a:lnTo>
                    <a:lnTo>
                      <a:pt x="952" y="319"/>
                    </a:lnTo>
                    <a:lnTo>
                      <a:pt x="954" y="332"/>
                    </a:lnTo>
                    <a:lnTo>
                      <a:pt x="955" y="345"/>
                    </a:lnTo>
                    <a:lnTo>
                      <a:pt x="954" y="359"/>
                    </a:lnTo>
                    <a:lnTo>
                      <a:pt x="952" y="373"/>
                    </a:lnTo>
                    <a:lnTo>
                      <a:pt x="948" y="386"/>
                    </a:lnTo>
                    <a:lnTo>
                      <a:pt x="943" y="400"/>
                    </a:lnTo>
                    <a:lnTo>
                      <a:pt x="943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458827" y="3540480"/>
              <a:ext cx="1274348" cy="1274348"/>
              <a:chOff x="5458827" y="3540480"/>
              <a:chExt cx="1274348" cy="1274348"/>
            </a:xfrm>
          </p:grpSpPr>
          <p:sp>
            <p:nvSpPr>
              <p:cNvPr id="22" name="任意多边形 16"/>
              <p:cNvSpPr/>
              <p:nvPr/>
            </p:nvSpPr>
            <p:spPr>
              <a:xfrm>
                <a:off x="5458827" y="3540480"/>
                <a:ext cx="1274348" cy="1274348"/>
              </a:xfrm>
              <a:custGeom>
                <a:avLst/>
                <a:gdLst>
                  <a:gd name="connsiteX0" fmla="*/ 1414390 w 2828780"/>
                  <a:gd name="connsiteY0" fmla="*/ 0 h 2828780"/>
                  <a:gd name="connsiteX1" fmla="*/ 2828780 w 2828780"/>
                  <a:gd name="connsiteY1" fmla="*/ 1414390 h 2828780"/>
                  <a:gd name="connsiteX2" fmla="*/ 1414390 w 2828780"/>
                  <a:gd name="connsiteY2" fmla="*/ 2828780 h 2828780"/>
                  <a:gd name="connsiteX3" fmla="*/ 0 w 2828780"/>
                  <a:gd name="connsiteY3" fmla="*/ 1414390 h 282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780" h="2828780">
                    <a:moveTo>
                      <a:pt x="1414390" y="0"/>
                    </a:moveTo>
                    <a:lnTo>
                      <a:pt x="2828780" y="1414390"/>
                    </a:lnTo>
                    <a:lnTo>
                      <a:pt x="1414390" y="2828780"/>
                    </a:lnTo>
                    <a:lnTo>
                      <a:pt x="0" y="1414390"/>
                    </a:lnTo>
                    <a:close/>
                  </a:path>
                </a:pathLst>
              </a:cu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84"/>
              <p:cNvSpPr>
                <a:spLocks noEditPoints="1"/>
              </p:cNvSpPr>
              <p:nvPr/>
            </p:nvSpPr>
            <p:spPr bwMode="auto">
              <a:xfrm>
                <a:off x="5932081" y="4016522"/>
                <a:ext cx="322263" cy="322263"/>
              </a:xfrm>
              <a:custGeom>
                <a:avLst/>
                <a:gdLst>
                  <a:gd name="T0" fmla="*/ 1017 w 1019"/>
                  <a:gd name="T1" fmla="*/ 375 h 1017"/>
                  <a:gd name="T2" fmla="*/ 1014 w 1019"/>
                  <a:gd name="T3" fmla="*/ 366 h 1017"/>
                  <a:gd name="T4" fmla="*/ 757 w 1019"/>
                  <a:gd name="T5" fmla="*/ 13 h 1017"/>
                  <a:gd name="T6" fmla="*/ 750 w 1019"/>
                  <a:gd name="T7" fmla="*/ 6 h 1017"/>
                  <a:gd name="T8" fmla="*/ 749 w 1019"/>
                  <a:gd name="T9" fmla="*/ 5 h 1017"/>
                  <a:gd name="T10" fmla="*/ 739 w 1019"/>
                  <a:gd name="T11" fmla="*/ 1 h 1017"/>
                  <a:gd name="T12" fmla="*/ 739 w 1019"/>
                  <a:gd name="T13" fmla="*/ 1 h 1017"/>
                  <a:gd name="T14" fmla="*/ 286 w 1019"/>
                  <a:gd name="T15" fmla="*/ 0 h 1017"/>
                  <a:gd name="T16" fmla="*/ 279 w 1019"/>
                  <a:gd name="T17" fmla="*/ 1 h 1017"/>
                  <a:gd name="T18" fmla="*/ 278 w 1019"/>
                  <a:gd name="T19" fmla="*/ 1 h 1017"/>
                  <a:gd name="T20" fmla="*/ 269 w 1019"/>
                  <a:gd name="T21" fmla="*/ 5 h 1017"/>
                  <a:gd name="T22" fmla="*/ 267 w 1019"/>
                  <a:gd name="T23" fmla="*/ 6 h 1017"/>
                  <a:gd name="T24" fmla="*/ 6 w 1019"/>
                  <a:gd name="T25" fmla="*/ 363 h 1017"/>
                  <a:gd name="T26" fmla="*/ 5 w 1019"/>
                  <a:gd name="T27" fmla="*/ 365 h 1017"/>
                  <a:gd name="T28" fmla="*/ 3 w 1019"/>
                  <a:gd name="T29" fmla="*/ 369 h 1017"/>
                  <a:gd name="T30" fmla="*/ 1 w 1019"/>
                  <a:gd name="T31" fmla="*/ 373 h 1017"/>
                  <a:gd name="T32" fmla="*/ 0 w 1019"/>
                  <a:gd name="T33" fmla="*/ 382 h 1017"/>
                  <a:gd name="T34" fmla="*/ 0 w 1019"/>
                  <a:gd name="T35" fmla="*/ 386 h 1017"/>
                  <a:gd name="T36" fmla="*/ 3 w 1019"/>
                  <a:gd name="T37" fmla="*/ 395 h 1017"/>
                  <a:gd name="T38" fmla="*/ 4 w 1019"/>
                  <a:gd name="T39" fmla="*/ 396 h 1017"/>
                  <a:gd name="T40" fmla="*/ 7 w 1019"/>
                  <a:gd name="T41" fmla="*/ 401 h 1017"/>
                  <a:gd name="T42" fmla="*/ 485 w 1019"/>
                  <a:gd name="T43" fmla="*/ 1007 h 1017"/>
                  <a:gd name="T44" fmla="*/ 490 w 1019"/>
                  <a:gd name="T45" fmla="*/ 1011 h 1017"/>
                  <a:gd name="T46" fmla="*/ 493 w 1019"/>
                  <a:gd name="T47" fmla="*/ 1013 h 1017"/>
                  <a:gd name="T48" fmla="*/ 496 w 1019"/>
                  <a:gd name="T49" fmla="*/ 1015 h 1017"/>
                  <a:gd name="T50" fmla="*/ 501 w 1019"/>
                  <a:gd name="T51" fmla="*/ 1017 h 1017"/>
                  <a:gd name="T52" fmla="*/ 509 w 1019"/>
                  <a:gd name="T53" fmla="*/ 1017 h 1017"/>
                  <a:gd name="T54" fmla="*/ 509 w 1019"/>
                  <a:gd name="T55" fmla="*/ 1017 h 1017"/>
                  <a:gd name="T56" fmla="*/ 515 w 1019"/>
                  <a:gd name="T57" fmla="*/ 1017 h 1017"/>
                  <a:gd name="T58" fmla="*/ 518 w 1019"/>
                  <a:gd name="T59" fmla="*/ 1016 h 1017"/>
                  <a:gd name="T60" fmla="*/ 524 w 1019"/>
                  <a:gd name="T61" fmla="*/ 1013 h 1017"/>
                  <a:gd name="T62" fmla="*/ 525 w 1019"/>
                  <a:gd name="T63" fmla="*/ 1013 h 1017"/>
                  <a:gd name="T64" fmla="*/ 532 w 1019"/>
                  <a:gd name="T65" fmla="*/ 1007 h 1017"/>
                  <a:gd name="T66" fmla="*/ 1008 w 1019"/>
                  <a:gd name="T67" fmla="*/ 404 h 1017"/>
                  <a:gd name="T68" fmla="*/ 1015 w 1019"/>
                  <a:gd name="T69" fmla="*/ 394 h 1017"/>
                  <a:gd name="T70" fmla="*/ 1019 w 1019"/>
                  <a:gd name="T71" fmla="*/ 382 h 1017"/>
                  <a:gd name="T72" fmla="*/ 691 w 1019"/>
                  <a:gd name="T73" fmla="*/ 63 h 1017"/>
                  <a:gd name="T74" fmla="*/ 327 w 1019"/>
                  <a:gd name="T75" fmla="*/ 63 h 1017"/>
                  <a:gd name="T76" fmla="*/ 328 w 1019"/>
                  <a:gd name="T77" fmla="*/ 350 h 1017"/>
                  <a:gd name="T78" fmla="*/ 97 w 1019"/>
                  <a:gd name="T79" fmla="*/ 413 h 1017"/>
                  <a:gd name="T80" fmla="*/ 97 w 1019"/>
                  <a:gd name="T81" fmla="*/ 413 h 1017"/>
                  <a:gd name="T82" fmla="*/ 610 w 1019"/>
                  <a:gd name="T83" fmla="*/ 413 h 1017"/>
                  <a:gd name="T84" fmla="*/ 675 w 1019"/>
                  <a:gd name="T85" fmla="*/ 413 h 1017"/>
                  <a:gd name="T86" fmla="*/ 689 w 1019"/>
                  <a:gd name="T87" fmla="*/ 350 h 1017"/>
                  <a:gd name="T88" fmla="*/ 689 w 1019"/>
                  <a:gd name="T89" fmla="*/ 35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9" h="1017">
                    <a:moveTo>
                      <a:pt x="1018" y="376"/>
                    </a:moveTo>
                    <a:lnTo>
                      <a:pt x="1018" y="376"/>
                    </a:lnTo>
                    <a:lnTo>
                      <a:pt x="1017" y="375"/>
                    </a:lnTo>
                    <a:lnTo>
                      <a:pt x="1017" y="375"/>
                    </a:lnTo>
                    <a:lnTo>
                      <a:pt x="1015" y="371"/>
                    </a:lnTo>
                    <a:lnTo>
                      <a:pt x="1014" y="366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757" y="13"/>
                    </a:lnTo>
                    <a:lnTo>
                      <a:pt x="757" y="13"/>
                    </a:lnTo>
                    <a:lnTo>
                      <a:pt x="754" y="10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49" y="5"/>
                    </a:lnTo>
                    <a:lnTo>
                      <a:pt x="749" y="5"/>
                    </a:lnTo>
                    <a:lnTo>
                      <a:pt x="744" y="2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1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9" y="1"/>
                    </a:lnTo>
                    <a:lnTo>
                      <a:pt x="279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3" y="2"/>
                    </a:lnTo>
                    <a:lnTo>
                      <a:pt x="269" y="5"/>
                    </a:lnTo>
                    <a:lnTo>
                      <a:pt x="269" y="5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63" y="10"/>
                    </a:lnTo>
                    <a:lnTo>
                      <a:pt x="260" y="13"/>
                    </a:lnTo>
                    <a:lnTo>
                      <a:pt x="6" y="363"/>
                    </a:lnTo>
                    <a:lnTo>
                      <a:pt x="6" y="363"/>
                    </a:lnTo>
                    <a:lnTo>
                      <a:pt x="5" y="365"/>
                    </a:lnTo>
                    <a:lnTo>
                      <a:pt x="5" y="365"/>
                    </a:lnTo>
                    <a:lnTo>
                      <a:pt x="3" y="368"/>
                    </a:lnTo>
                    <a:lnTo>
                      <a:pt x="3" y="368"/>
                    </a:lnTo>
                    <a:lnTo>
                      <a:pt x="3" y="369"/>
                    </a:lnTo>
                    <a:lnTo>
                      <a:pt x="3" y="369"/>
                    </a:lnTo>
                    <a:lnTo>
                      <a:pt x="1" y="373"/>
                    </a:lnTo>
                    <a:lnTo>
                      <a:pt x="1" y="373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3" y="395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7" y="401"/>
                    </a:lnTo>
                    <a:lnTo>
                      <a:pt x="483" y="1005"/>
                    </a:lnTo>
                    <a:lnTo>
                      <a:pt x="483" y="1005"/>
                    </a:lnTo>
                    <a:lnTo>
                      <a:pt x="485" y="1007"/>
                    </a:lnTo>
                    <a:lnTo>
                      <a:pt x="485" y="1007"/>
                    </a:lnTo>
                    <a:lnTo>
                      <a:pt x="490" y="1011"/>
                    </a:lnTo>
                    <a:lnTo>
                      <a:pt x="490" y="1011"/>
                    </a:lnTo>
                    <a:lnTo>
                      <a:pt x="492" y="1013"/>
                    </a:lnTo>
                    <a:lnTo>
                      <a:pt x="492" y="1013"/>
                    </a:lnTo>
                    <a:lnTo>
                      <a:pt x="493" y="1013"/>
                    </a:lnTo>
                    <a:lnTo>
                      <a:pt x="493" y="1013"/>
                    </a:lnTo>
                    <a:lnTo>
                      <a:pt x="496" y="1015"/>
                    </a:lnTo>
                    <a:lnTo>
                      <a:pt x="496" y="1015"/>
                    </a:lnTo>
                    <a:lnTo>
                      <a:pt x="500" y="1016"/>
                    </a:lnTo>
                    <a:lnTo>
                      <a:pt x="500" y="1016"/>
                    </a:lnTo>
                    <a:lnTo>
                      <a:pt x="501" y="1017"/>
                    </a:lnTo>
                    <a:lnTo>
                      <a:pt x="501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15" y="1017"/>
                    </a:lnTo>
                    <a:lnTo>
                      <a:pt x="515" y="1017"/>
                    </a:lnTo>
                    <a:lnTo>
                      <a:pt x="518" y="1016"/>
                    </a:lnTo>
                    <a:lnTo>
                      <a:pt x="518" y="1016"/>
                    </a:lnTo>
                    <a:lnTo>
                      <a:pt x="521" y="1015"/>
                    </a:lnTo>
                    <a:lnTo>
                      <a:pt x="521" y="1015"/>
                    </a:lnTo>
                    <a:lnTo>
                      <a:pt x="524" y="1013"/>
                    </a:lnTo>
                    <a:lnTo>
                      <a:pt x="524" y="1013"/>
                    </a:lnTo>
                    <a:lnTo>
                      <a:pt x="525" y="1013"/>
                    </a:lnTo>
                    <a:lnTo>
                      <a:pt x="525" y="1013"/>
                    </a:lnTo>
                    <a:lnTo>
                      <a:pt x="527" y="1011"/>
                    </a:lnTo>
                    <a:lnTo>
                      <a:pt x="527" y="1011"/>
                    </a:lnTo>
                    <a:lnTo>
                      <a:pt x="532" y="1007"/>
                    </a:lnTo>
                    <a:lnTo>
                      <a:pt x="532" y="1007"/>
                    </a:lnTo>
                    <a:lnTo>
                      <a:pt x="534" y="1005"/>
                    </a:lnTo>
                    <a:lnTo>
                      <a:pt x="1008" y="404"/>
                    </a:lnTo>
                    <a:lnTo>
                      <a:pt x="1008" y="404"/>
                    </a:lnTo>
                    <a:lnTo>
                      <a:pt x="1012" y="400"/>
                    </a:lnTo>
                    <a:lnTo>
                      <a:pt x="1015" y="394"/>
                    </a:lnTo>
                    <a:lnTo>
                      <a:pt x="1018" y="388"/>
                    </a:lnTo>
                    <a:lnTo>
                      <a:pt x="1019" y="382"/>
                    </a:lnTo>
                    <a:lnTo>
                      <a:pt x="1019" y="382"/>
                    </a:lnTo>
                    <a:lnTo>
                      <a:pt x="1018" y="376"/>
                    </a:lnTo>
                    <a:lnTo>
                      <a:pt x="1018" y="376"/>
                    </a:lnTo>
                    <a:close/>
                    <a:moveTo>
                      <a:pt x="691" y="63"/>
                    </a:moveTo>
                    <a:lnTo>
                      <a:pt x="625" y="350"/>
                    </a:lnTo>
                    <a:lnTo>
                      <a:pt x="393" y="350"/>
                    </a:lnTo>
                    <a:lnTo>
                      <a:pt x="327" y="63"/>
                    </a:lnTo>
                    <a:lnTo>
                      <a:pt x="691" y="63"/>
                    </a:lnTo>
                    <a:close/>
                    <a:moveTo>
                      <a:pt x="271" y="106"/>
                    </a:moveTo>
                    <a:lnTo>
                      <a:pt x="328" y="350"/>
                    </a:lnTo>
                    <a:lnTo>
                      <a:pt x="94" y="350"/>
                    </a:lnTo>
                    <a:lnTo>
                      <a:pt x="271" y="106"/>
                    </a:lnTo>
                    <a:close/>
                    <a:moveTo>
                      <a:pt x="97" y="413"/>
                    </a:moveTo>
                    <a:lnTo>
                      <a:pt x="343" y="413"/>
                    </a:lnTo>
                    <a:lnTo>
                      <a:pt x="446" y="854"/>
                    </a:lnTo>
                    <a:lnTo>
                      <a:pt x="97" y="413"/>
                    </a:lnTo>
                    <a:close/>
                    <a:moveTo>
                      <a:pt x="509" y="845"/>
                    </a:moveTo>
                    <a:lnTo>
                      <a:pt x="408" y="413"/>
                    </a:lnTo>
                    <a:lnTo>
                      <a:pt x="610" y="413"/>
                    </a:lnTo>
                    <a:lnTo>
                      <a:pt x="509" y="845"/>
                    </a:lnTo>
                    <a:close/>
                    <a:moveTo>
                      <a:pt x="572" y="854"/>
                    </a:moveTo>
                    <a:lnTo>
                      <a:pt x="675" y="413"/>
                    </a:lnTo>
                    <a:lnTo>
                      <a:pt x="920" y="413"/>
                    </a:lnTo>
                    <a:lnTo>
                      <a:pt x="572" y="854"/>
                    </a:lnTo>
                    <a:close/>
                    <a:moveTo>
                      <a:pt x="689" y="350"/>
                    </a:moveTo>
                    <a:lnTo>
                      <a:pt x="746" y="106"/>
                    </a:lnTo>
                    <a:lnTo>
                      <a:pt x="923" y="350"/>
                    </a:lnTo>
                    <a:lnTo>
                      <a:pt x="689" y="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781301" y="3540480"/>
              <a:ext cx="1274348" cy="1274348"/>
              <a:chOff x="2781301" y="3540480"/>
              <a:chExt cx="1274348" cy="1274348"/>
            </a:xfrm>
          </p:grpSpPr>
          <p:sp>
            <p:nvSpPr>
              <p:cNvPr id="20" name="任意多边形 14"/>
              <p:cNvSpPr/>
              <p:nvPr/>
            </p:nvSpPr>
            <p:spPr>
              <a:xfrm>
                <a:off x="2781301" y="3540480"/>
                <a:ext cx="1274348" cy="1274348"/>
              </a:xfrm>
              <a:custGeom>
                <a:avLst/>
                <a:gdLst>
                  <a:gd name="connsiteX0" fmla="*/ 1414390 w 2828780"/>
                  <a:gd name="connsiteY0" fmla="*/ 0 h 2828780"/>
                  <a:gd name="connsiteX1" fmla="*/ 2828780 w 2828780"/>
                  <a:gd name="connsiteY1" fmla="*/ 1414390 h 2828780"/>
                  <a:gd name="connsiteX2" fmla="*/ 1414390 w 2828780"/>
                  <a:gd name="connsiteY2" fmla="*/ 2828780 h 2828780"/>
                  <a:gd name="connsiteX3" fmla="*/ 0 w 2828780"/>
                  <a:gd name="connsiteY3" fmla="*/ 1414390 h 282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8780" h="2828780">
                    <a:moveTo>
                      <a:pt x="1414390" y="0"/>
                    </a:moveTo>
                    <a:lnTo>
                      <a:pt x="2828780" y="1414390"/>
                    </a:lnTo>
                    <a:lnTo>
                      <a:pt x="1414390" y="2828780"/>
                    </a:lnTo>
                    <a:lnTo>
                      <a:pt x="0" y="1414390"/>
                    </a:lnTo>
                    <a:close/>
                  </a:path>
                </a:pathLst>
              </a:cu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96"/>
              <p:cNvSpPr>
                <a:spLocks noEditPoints="1"/>
              </p:cNvSpPr>
              <p:nvPr/>
            </p:nvSpPr>
            <p:spPr bwMode="auto">
              <a:xfrm>
                <a:off x="3254555" y="4016522"/>
                <a:ext cx="322263" cy="322263"/>
              </a:xfrm>
              <a:custGeom>
                <a:avLst/>
                <a:gdLst>
                  <a:gd name="T0" fmla="*/ 658 w 1017"/>
                  <a:gd name="T1" fmla="*/ 2 h 1017"/>
                  <a:gd name="T2" fmla="*/ 600 w 1017"/>
                  <a:gd name="T3" fmla="*/ 16 h 1017"/>
                  <a:gd name="T4" fmla="*/ 551 w 1017"/>
                  <a:gd name="T5" fmla="*/ 36 h 1017"/>
                  <a:gd name="T6" fmla="*/ 513 w 1017"/>
                  <a:gd name="T7" fmla="*/ 61 h 1017"/>
                  <a:gd name="T8" fmla="*/ 393 w 1017"/>
                  <a:gd name="T9" fmla="*/ 10 h 1017"/>
                  <a:gd name="T10" fmla="*/ 269 w 1017"/>
                  <a:gd name="T11" fmla="*/ 3 h 1017"/>
                  <a:gd name="T12" fmla="*/ 166 w 1017"/>
                  <a:gd name="T13" fmla="*/ 39 h 1017"/>
                  <a:gd name="T14" fmla="*/ 82 w 1017"/>
                  <a:gd name="T15" fmla="*/ 104 h 1017"/>
                  <a:gd name="T16" fmla="*/ 24 w 1017"/>
                  <a:gd name="T17" fmla="*/ 194 h 1017"/>
                  <a:gd name="T18" fmla="*/ 0 w 1017"/>
                  <a:gd name="T19" fmla="*/ 301 h 1017"/>
                  <a:gd name="T20" fmla="*/ 13 w 1017"/>
                  <a:gd name="T21" fmla="*/ 451 h 1017"/>
                  <a:gd name="T22" fmla="*/ 74 w 1017"/>
                  <a:gd name="T23" fmla="*/ 625 h 1017"/>
                  <a:gd name="T24" fmla="*/ 182 w 1017"/>
                  <a:gd name="T25" fmla="*/ 784 h 1017"/>
                  <a:gd name="T26" fmla="*/ 333 w 1017"/>
                  <a:gd name="T27" fmla="*/ 919 h 1017"/>
                  <a:gd name="T28" fmla="*/ 494 w 1017"/>
                  <a:gd name="T29" fmla="*/ 1014 h 1017"/>
                  <a:gd name="T30" fmla="*/ 550 w 1017"/>
                  <a:gd name="T31" fmla="*/ 1000 h 1017"/>
                  <a:gd name="T32" fmla="*/ 730 w 1017"/>
                  <a:gd name="T33" fmla="*/ 883 h 1017"/>
                  <a:gd name="T34" fmla="*/ 869 w 1017"/>
                  <a:gd name="T35" fmla="*/ 740 h 1017"/>
                  <a:gd name="T36" fmla="*/ 964 w 1017"/>
                  <a:gd name="T37" fmla="*/ 577 h 1017"/>
                  <a:gd name="T38" fmla="*/ 1013 w 1017"/>
                  <a:gd name="T39" fmla="*/ 398 h 1017"/>
                  <a:gd name="T40" fmla="*/ 1014 w 1017"/>
                  <a:gd name="T41" fmla="*/ 269 h 1017"/>
                  <a:gd name="T42" fmla="*/ 978 w 1017"/>
                  <a:gd name="T43" fmla="*/ 166 h 1017"/>
                  <a:gd name="T44" fmla="*/ 913 w 1017"/>
                  <a:gd name="T45" fmla="*/ 82 h 1017"/>
                  <a:gd name="T46" fmla="*/ 823 w 1017"/>
                  <a:gd name="T47" fmla="*/ 25 h 1017"/>
                  <a:gd name="T48" fmla="*/ 715 w 1017"/>
                  <a:gd name="T49" fmla="*/ 0 h 1017"/>
                  <a:gd name="T50" fmla="*/ 433 w 1017"/>
                  <a:gd name="T51" fmla="*/ 909 h 1017"/>
                  <a:gd name="T52" fmla="*/ 281 w 1017"/>
                  <a:gd name="T53" fmla="*/ 794 h 1017"/>
                  <a:gd name="T54" fmla="*/ 167 w 1017"/>
                  <a:gd name="T55" fmla="*/ 659 h 1017"/>
                  <a:gd name="T56" fmla="*/ 93 w 1017"/>
                  <a:gd name="T57" fmla="*/ 506 h 1017"/>
                  <a:gd name="T58" fmla="*/ 63 w 1017"/>
                  <a:gd name="T59" fmla="*/ 342 h 1017"/>
                  <a:gd name="T60" fmla="*/ 75 w 1017"/>
                  <a:gd name="T61" fmla="*/ 242 h 1017"/>
                  <a:gd name="T62" fmla="*/ 176 w 1017"/>
                  <a:gd name="T63" fmla="*/ 107 h 1017"/>
                  <a:gd name="T64" fmla="*/ 304 w 1017"/>
                  <a:gd name="T65" fmla="*/ 63 h 1017"/>
                  <a:gd name="T66" fmla="*/ 411 w 1017"/>
                  <a:gd name="T67" fmla="*/ 81 h 1017"/>
                  <a:gd name="T68" fmla="*/ 414 w 1017"/>
                  <a:gd name="T69" fmla="*/ 178 h 1017"/>
                  <a:gd name="T70" fmla="*/ 383 w 1017"/>
                  <a:gd name="T71" fmla="*/ 288 h 1017"/>
                  <a:gd name="T72" fmla="*/ 390 w 1017"/>
                  <a:gd name="T73" fmla="*/ 340 h 1017"/>
                  <a:gd name="T74" fmla="*/ 425 w 1017"/>
                  <a:gd name="T75" fmla="*/ 348 h 1017"/>
                  <a:gd name="T76" fmla="*/ 445 w 1017"/>
                  <a:gd name="T77" fmla="*/ 317 h 1017"/>
                  <a:gd name="T78" fmla="*/ 462 w 1017"/>
                  <a:gd name="T79" fmla="*/ 224 h 1017"/>
                  <a:gd name="T80" fmla="*/ 511 w 1017"/>
                  <a:gd name="T81" fmla="*/ 146 h 1017"/>
                  <a:gd name="T82" fmla="*/ 549 w 1017"/>
                  <a:gd name="T83" fmla="*/ 113 h 1017"/>
                  <a:gd name="T84" fmla="*/ 591 w 1017"/>
                  <a:gd name="T85" fmla="*/ 88 h 1017"/>
                  <a:gd name="T86" fmla="*/ 628 w 1017"/>
                  <a:gd name="T87" fmla="*/ 74 h 1017"/>
                  <a:gd name="T88" fmla="*/ 675 w 1017"/>
                  <a:gd name="T89" fmla="*/ 64 h 1017"/>
                  <a:gd name="T90" fmla="*/ 750 w 1017"/>
                  <a:gd name="T91" fmla="*/ 69 h 1017"/>
                  <a:gd name="T92" fmla="*/ 896 w 1017"/>
                  <a:gd name="T93" fmla="*/ 157 h 1017"/>
                  <a:gd name="T94" fmla="*/ 952 w 1017"/>
                  <a:gd name="T95" fmla="*/ 292 h 1017"/>
                  <a:gd name="T96" fmla="*/ 946 w 1017"/>
                  <a:gd name="T97" fmla="*/ 413 h 1017"/>
                  <a:gd name="T98" fmla="*/ 897 w 1017"/>
                  <a:gd name="T99" fmla="*/ 573 h 1017"/>
                  <a:gd name="T100" fmla="*/ 805 w 1017"/>
                  <a:gd name="T101" fmla="*/ 719 h 1017"/>
                  <a:gd name="T102" fmla="*/ 675 w 1017"/>
                  <a:gd name="T103" fmla="*/ 846 h 1017"/>
                  <a:gd name="T104" fmla="*/ 508 w 1017"/>
                  <a:gd name="T105" fmla="*/ 950 h 1017"/>
                  <a:gd name="T106" fmla="*/ 677 w 1017"/>
                  <a:gd name="T107" fmla="*/ 136 h 1017"/>
                  <a:gd name="T108" fmla="*/ 669 w 1017"/>
                  <a:gd name="T109" fmla="*/ 172 h 1017"/>
                  <a:gd name="T110" fmla="*/ 699 w 1017"/>
                  <a:gd name="T111" fmla="*/ 191 h 1017"/>
                  <a:gd name="T112" fmla="*/ 780 w 1017"/>
                  <a:gd name="T113" fmla="*/ 220 h 1017"/>
                  <a:gd name="T114" fmla="*/ 824 w 1017"/>
                  <a:gd name="T115" fmla="*/ 292 h 1017"/>
                  <a:gd name="T116" fmla="*/ 835 w 1017"/>
                  <a:gd name="T117" fmla="*/ 340 h 1017"/>
                  <a:gd name="T118" fmla="*/ 870 w 1017"/>
                  <a:gd name="T119" fmla="*/ 348 h 1017"/>
                  <a:gd name="T120" fmla="*/ 890 w 1017"/>
                  <a:gd name="T121" fmla="*/ 317 h 1017"/>
                  <a:gd name="T122" fmla="*/ 846 w 1017"/>
                  <a:gd name="T123" fmla="*/ 196 h 1017"/>
                  <a:gd name="T124" fmla="*/ 738 w 1017"/>
                  <a:gd name="T125" fmla="*/ 131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699" y="0"/>
                    </a:moveTo>
                    <a:lnTo>
                      <a:pt x="699" y="0"/>
                    </a:lnTo>
                    <a:lnTo>
                      <a:pt x="684" y="0"/>
                    </a:lnTo>
                    <a:lnTo>
                      <a:pt x="669" y="1"/>
                    </a:lnTo>
                    <a:lnTo>
                      <a:pt x="669" y="1"/>
                    </a:lnTo>
                    <a:lnTo>
                      <a:pt x="658" y="2"/>
                    </a:lnTo>
                    <a:lnTo>
                      <a:pt x="658" y="2"/>
                    </a:lnTo>
                    <a:lnTo>
                      <a:pt x="641" y="5"/>
                    </a:lnTo>
                    <a:lnTo>
                      <a:pt x="641" y="5"/>
                    </a:lnTo>
                    <a:lnTo>
                      <a:pt x="628" y="7"/>
                    </a:lnTo>
                    <a:lnTo>
                      <a:pt x="628" y="7"/>
                    </a:lnTo>
                    <a:lnTo>
                      <a:pt x="613" y="12"/>
                    </a:lnTo>
                    <a:lnTo>
                      <a:pt x="613" y="12"/>
                    </a:lnTo>
                    <a:lnTo>
                      <a:pt x="600" y="16"/>
                    </a:lnTo>
                    <a:lnTo>
                      <a:pt x="600" y="16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73" y="27"/>
                    </a:lnTo>
                    <a:lnTo>
                      <a:pt x="558" y="33"/>
                    </a:lnTo>
                    <a:lnTo>
                      <a:pt x="558" y="33"/>
                    </a:lnTo>
                    <a:lnTo>
                      <a:pt x="551" y="36"/>
                    </a:lnTo>
                    <a:lnTo>
                      <a:pt x="551" y="36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28" y="50"/>
                    </a:lnTo>
                    <a:lnTo>
                      <a:pt x="528" y="50"/>
                    </a:lnTo>
                    <a:lnTo>
                      <a:pt x="513" y="61"/>
                    </a:lnTo>
                    <a:lnTo>
                      <a:pt x="513" y="61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487" y="49"/>
                    </a:lnTo>
                    <a:lnTo>
                      <a:pt x="465" y="36"/>
                    </a:lnTo>
                    <a:lnTo>
                      <a:pt x="442" y="26"/>
                    </a:lnTo>
                    <a:lnTo>
                      <a:pt x="418" y="16"/>
                    </a:lnTo>
                    <a:lnTo>
                      <a:pt x="393" y="10"/>
                    </a:lnTo>
                    <a:lnTo>
                      <a:pt x="369" y="4"/>
                    </a:lnTo>
                    <a:lnTo>
                      <a:pt x="343" y="1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1" y="0"/>
                    </a:lnTo>
                    <a:lnTo>
                      <a:pt x="285" y="1"/>
                    </a:lnTo>
                    <a:lnTo>
                      <a:pt x="269" y="3"/>
                    </a:lnTo>
                    <a:lnTo>
                      <a:pt x="253" y="6"/>
                    </a:lnTo>
                    <a:lnTo>
                      <a:pt x="238" y="10"/>
                    </a:lnTo>
                    <a:lnTo>
                      <a:pt x="223" y="14"/>
                    </a:lnTo>
                    <a:lnTo>
                      <a:pt x="208" y="19"/>
                    </a:lnTo>
                    <a:lnTo>
                      <a:pt x="194" y="25"/>
                    </a:lnTo>
                    <a:lnTo>
                      <a:pt x="180" y="31"/>
                    </a:lnTo>
                    <a:lnTo>
                      <a:pt x="166" y="39"/>
                    </a:lnTo>
                    <a:lnTo>
                      <a:pt x="152" y="46"/>
                    </a:lnTo>
                    <a:lnTo>
                      <a:pt x="139" y="55"/>
                    </a:lnTo>
                    <a:lnTo>
                      <a:pt x="127" y="63"/>
                    </a:lnTo>
                    <a:lnTo>
                      <a:pt x="116" y="73"/>
                    </a:lnTo>
                    <a:lnTo>
                      <a:pt x="104" y="82"/>
                    </a:lnTo>
                    <a:lnTo>
                      <a:pt x="93" y="93"/>
                    </a:lnTo>
                    <a:lnTo>
                      <a:pt x="82" y="104"/>
                    </a:lnTo>
                    <a:lnTo>
                      <a:pt x="72" y="116"/>
                    </a:lnTo>
                    <a:lnTo>
                      <a:pt x="63" y="128"/>
                    </a:lnTo>
                    <a:lnTo>
                      <a:pt x="53" y="140"/>
                    </a:lnTo>
                    <a:lnTo>
                      <a:pt x="46" y="153"/>
                    </a:lnTo>
                    <a:lnTo>
                      <a:pt x="37" y="166"/>
                    </a:lnTo>
                    <a:lnTo>
                      <a:pt x="31" y="180"/>
                    </a:lnTo>
                    <a:lnTo>
                      <a:pt x="24" y="194"/>
                    </a:lnTo>
                    <a:lnTo>
                      <a:pt x="19" y="208"/>
                    </a:lnTo>
                    <a:lnTo>
                      <a:pt x="14" y="223"/>
                    </a:lnTo>
                    <a:lnTo>
                      <a:pt x="9" y="238"/>
                    </a:lnTo>
                    <a:lnTo>
                      <a:pt x="6" y="254"/>
                    </a:lnTo>
                    <a:lnTo>
                      <a:pt x="3" y="269"/>
                    </a:lnTo>
                    <a:lnTo>
                      <a:pt x="1" y="285"/>
                    </a:lnTo>
                    <a:lnTo>
                      <a:pt x="0" y="301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344"/>
                    </a:lnTo>
                    <a:lnTo>
                      <a:pt x="2" y="371"/>
                    </a:lnTo>
                    <a:lnTo>
                      <a:pt x="4" y="398"/>
                    </a:lnTo>
                    <a:lnTo>
                      <a:pt x="8" y="425"/>
                    </a:lnTo>
                    <a:lnTo>
                      <a:pt x="13" y="451"/>
                    </a:lnTo>
                    <a:lnTo>
                      <a:pt x="18" y="476"/>
                    </a:lnTo>
                    <a:lnTo>
                      <a:pt x="25" y="502"/>
                    </a:lnTo>
                    <a:lnTo>
                      <a:pt x="33" y="527"/>
                    </a:lnTo>
                    <a:lnTo>
                      <a:pt x="41" y="552"/>
                    </a:lnTo>
                    <a:lnTo>
                      <a:pt x="51" y="577"/>
                    </a:lnTo>
                    <a:lnTo>
                      <a:pt x="62" y="602"/>
                    </a:lnTo>
                    <a:lnTo>
                      <a:pt x="74" y="625"/>
                    </a:lnTo>
                    <a:lnTo>
                      <a:pt x="87" y="649"/>
                    </a:lnTo>
                    <a:lnTo>
                      <a:pt x="100" y="673"/>
                    </a:lnTo>
                    <a:lnTo>
                      <a:pt x="116" y="696"/>
                    </a:lnTo>
                    <a:lnTo>
                      <a:pt x="131" y="719"/>
                    </a:lnTo>
                    <a:lnTo>
                      <a:pt x="147" y="740"/>
                    </a:lnTo>
                    <a:lnTo>
                      <a:pt x="164" y="763"/>
                    </a:lnTo>
                    <a:lnTo>
                      <a:pt x="182" y="784"/>
                    </a:lnTo>
                    <a:lnTo>
                      <a:pt x="201" y="805"/>
                    </a:lnTo>
                    <a:lnTo>
                      <a:pt x="222" y="825"/>
                    </a:lnTo>
                    <a:lnTo>
                      <a:pt x="242" y="845"/>
                    </a:lnTo>
                    <a:lnTo>
                      <a:pt x="264" y="865"/>
                    </a:lnTo>
                    <a:lnTo>
                      <a:pt x="286" y="883"/>
                    </a:lnTo>
                    <a:lnTo>
                      <a:pt x="310" y="902"/>
                    </a:lnTo>
                    <a:lnTo>
                      <a:pt x="333" y="919"/>
                    </a:lnTo>
                    <a:lnTo>
                      <a:pt x="358" y="937"/>
                    </a:lnTo>
                    <a:lnTo>
                      <a:pt x="384" y="954"/>
                    </a:lnTo>
                    <a:lnTo>
                      <a:pt x="411" y="970"/>
                    </a:lnTo>
                    <a:lnTo>
                      <a:pt x="437" y="985"/>
                    </a:lnTo>
                    <a:lnTo>
                      <a:pt x="465" y="1000"/>
                    </a:lnTo>
                    <a:lnTo>
                      <a:pt x="494" y="1014"/>
                    </a:lnTo>
                    <a:lnTo>
                      <a:pt x="494" y="1014"/>
                    </a:lnTo>
                    <a:lnTo>
                      <a:pt x="501" y="1017"/>
                    </a:lnTo>
                    <a:lnTo>
                      <a:pt x="508" y="1017"/>
                    </a:lnTo>
                    <a:lnTo>
                      <a:pt x="508" y="1017"/>
                    </a:lnTo>
                    <a:lnTo>
                      <a:pt x="515" y="1017"/>
                    </a:lnTo>
                    <a:lnTo>
                      <a:pt x="522" y="1014"/>
                    </a:lnTo>
                    <a:lnTo>
                      <a:pt x="522" y="1014"/>
                    </a:lnTo>
                    <a:lnTo>
                      <a:pt x="550" y="1000"/>
                    </a:lnTo>
                    <a:lnTo>
                      <a:pt x="578" y="985"/>
                    </a:lnTo>
                    <a:lnTo>
                      <a:pt x="606" y="970"/>
                    </a:lnTo>
                    <a:lnTo>
                      <a:pt x="632" y="954"/>
                    </a:lnTo>
                    <a:lnTo>
                      <a:pt x="657" y="937"/>
                    </a:lnTo>
                    <a:lnTo>
                      <a:pt x="683" y="919"/>
                    </a:lnTo>
                    <a:lnTo>
                      <a:pt x="707" y="902"/>
                    </a:lnTo>
                    <a:lnTo>
                      <a:pt x="730" y="883"/>
                    </a:lnTo>
                    <a:lnTo>
                      <a:pt x="753" y="865"/>
                    </a:lnTo>
                    <a:lnTo>
                      <a:pt x="774" y="845"/>
                    </a:lnTo>
                    <a:lnTo>
                      <a:pt x="795" y="825"/>
                    </a:lnTo>
                    <a:lnTo>
                      <a:pt x="815" y="805"/>
                    </a:lnTo>
                    <a:lnTo>
                      <a:pt x="833" y="784"/>
                    </a:lnTo>
                    <a:lnTo>
                      <a:pt x="852" y="763"/>
                    </a:lnTo>
                    <a:lnTo>
                      <a:pt x="869" y="740"/>
                    </a:lnTo>
                    <a:lnTo>
                      <a:pt x="886" y="719"/>
                    </a:lnTo>
                    <a:lnTo>
                      <a:pt x="901" y="696"/>
                    </a:lnTo>
                    <a:lnTo>
                      <a:pt x="916" y="673"/>
                    </a:lnTo>
                    <a:lnTo>
                      <a:pt x="929" y="649"/>
                    </a:lnTo>
                    <a:lnTo>
                      <a:pt x="942" y="625"/>
                    </a:lnTo>
                    <a:lnTo>
                      <a:pt x="953" y="602"/>
                    </a:lnTo>
                    <a:lnTo>
                      <a:pt x="964" y="577"/>
                    </a:lnTo>
                    <a:lnTo>
                      <a:pt x="974" y="552"/>
                    </a:lnTo>
                    <a:lnTo>
                      <a:pt x="984" y="527"/>
                    </a:lnTo>
                    <a:lnTo>
                      <a:pt x="991" y="502"/>
                    </a:lnTo>
                    <a:lnTo>
                      <a:pt x="997" y="476"/>
                    </a:lnTo>
                    <a:lnTo>
                      <a:pt x="1004" y="451"/>
                    </a:lnTo>
                    <a:lnTo>
                      <a:pt x="1008" y="425"/>
                    </a:lnTo>
                    <a:lnTo>
                      <a:pt x="1013" y="398"/>
                    </a:lnTo>
                    <a:lnTo>
                      <a:pt x="1015" y="371"/>
                    </a:lnTo>
                    <a:lnTo>
                      <a:pt x="1017" y="344"/>
                    </a:lnTo>
                    <a:lnTo>
                      <a:pt x="1017" y="317"/>
                    </a:lnTo>
                    <a:lnTo>
                      <a:pt x="1017" y="317"/>
                    </a:lnTo>
                    <a:lnTo>
                      <a:pt x="1017" y="301"/>
                    </a:lnTo>
                    <a:lnTo>
                      <a:pt x="1016" y="285"/>
                    </a:lnTo>
                    <a:lnTo>
                      <a:pt x="1014" y="269"/>
                    </a:lnTo>
                    <a:lnTo>
                      <a:pt x="1010" y="254"/>
                    </a:lnTo>
                    <a:lnTo>
                      <a:pt x="1007" y="238"/>
                    </a:lnTo>
                    <a:lnTo>
                      <a:pt x="1003" y="223"/>
                    </a:lnTo>
                    <a:lnTo>
                      <a:pt x="997" y="208"/>
                    </a:lnTo>
                    <a:lnTo>
                      <a:pt x="992" y="194"/>
                    </a:lnTo>
                    <a:lnTo>
                      <a:pt x="986" y="180"/>
                    </a:lnTo>
                    <a:lnTo>
                      <a:pt x="978" y="166"/>
                    </a:lnTo>
                    <a:lnTo>
                      <a:pt x="971" y="153"/>
                    </a:lnTo>
                    <a:lnTo>
                      <a:pt x="962" y="140"/>
                    </a:lnTo>
                    <a:lnTo>
                      <a:pt x="953" y="128"/>
                    </a:lnTo>
                    <a:lnTo>
                      <a:pt x="944" y="116"/>
                    </a:lnTo>
                    <a:lnTo>
                      <a:pt x="934" y="104"/>
                    </a:lnTo>
                    <a:lnTo>
                      <a:pt x="923" y="93"/>
                    </a:lnTo>
                    <a:lnTo>
                      <a:pt x="913" y="82"/>
                    </a:lnTo>
                    <a:lnTo>
                      <a:pt x="901" y="73"/>
                    </a:lnTo>
                    <a:lnTo>
                      <a:pt x="889" y="63"/>
                    </a:lnTo>
                    <a:lnTo>
                      <a:pt x="876" y="55"/>
                    </a:lnTo>
                    <a:lnTo>
                      <a:pt x="863" y="46"/>
                    </a:lnTo>
                    <a:lnTo>
                      <a:pt x="850" y="39"/>
                    </a:lnTo>
                    <a:lnTo>
                      <a:pt x="837" y="31"/>
                    </a:lnTo>
                    <a:lnTo>
                      <a:pt x="823" y="25"/>
                    </a:lnTo>
                    <a:lnTo>
                      <a:pt x="809" y="19"/>
                    </a:lnTo>
                    <a:lnTo>
                      <a:pt x="794" y="14"/>
                    </a:lnTo>
                    <a:lnTo>
                      <a:pt x="779" y="10"/>
                    </a:lnTo>
                    <a:lnTo>
                      <a:pt x="763" y="6"/>
                    </a:lnTo>
                    <a:lnTo>
                      <a:pt x="747" y="3"/>
                    </a:lnTo>
                    <a:lnTo>
                      <a:pt x="731" y="1"/>
                    </a:lnTo>
                    <a:lnTo>
                      <a:pt x="715" y="0"/>
                    </a:lnTo>
                    <a:lnTo>
                      <a:pt x="699" y="0"/>
                    </a:lnTo>
                    <a:lnTo>
                      <a:pt x="699" y="0"/>
                    </a:lnTo>
                    <a:close/>
                    <a:moveTo>
                      <a:pt x="508" y="950"/>
                    </a:moveTo>
                    <a:lnTo>
                      <a:pt x="508" y="950"/>
                    </a:lnTo>
                    <a:lnTo>
                      <a:pt x="482" y="937"/>
                    </a:lnTo>
                    <a:lnTo>
                      <a:pt x="457" y="924"/>
                    </a:lnTo>
                    <a:lnTo>
                      <a:pt x="433" y="909"/>
                    </a:lnTo>
                    <a:lnTo>
                      <a:pt x="408" y="894"/>
                    </a:lnTo>
                    <a:lnTo>
                      <a:pt x="386" y="879"/>
                    </a:lnTo>
                    <a:lnTo>
                      <a:pt x="363" y="863"/>
                    </a:lnTo>
                    <a:lnTo>
                      <a:pt x="342" y="846"/>
                    </a:lnTo>
                    <a:lnTo>
                      <a:pt x="320" y="829"/>
                    </a:lnTo>
                    <a:lnTo>
                      <a:pt x="300" y="812"/>
                    </a:lnTo>
                    <a:lnTo>
                      <a:pt x="281" y="794"/>
                    </a:lnTo>
                    <a:lnTo>
                      <a:pt x="263" y="776"/>
                    </a:lnTo>
                    <a:lnTo>
                      <a:pt x="244" y="757"/>
                    </a:lnTo>
                    <a:lnTo>
                      <a:pt x="227" y="738"/>
                    </a:lnTo>
                    <a:lnTo>
                      <a:pt x="211" y="719"/>
                    </a:lnTo>
                    <a:lnTo>
                      <a:pt x="196" y="699"/>
                    </a:lnTo>
                    <a:lnTo>
                      <a:pt x="181" y="679"/>
                    </a:lnTo>
                    <a:lnTo>
                      <a:pt x="167" y="659"/>
                    </a:lnTo>
                    <a:lnTo>
                      <a:pt x="154" y="637"/>
                    </a:lnTo>
                    <a:lnTo>
                      <a:pt x="141" y="617"/>
                    </a:lnTo>
                    <a:lnTo>
                      <a:pt x="131" y="595"/>
                    </a:lnTo>
                    <a:lnTo>
                      <a:pt x="120" y="573"/>
                    </a:lnTo>
                    <a:lnTo>
                      <a:pt x="110" y="551"/>
                    </a:lnTo>
                    <a:lnTo>
                      <a:pt x="102" y="529"/>
                    </a:lnTo>
                    <a:lnTo>
                      <a:pt x="93" y="506"/>
                    </a:lnTo>
                    <a:lnTo>
                      <a:pt x="87" y="484"/>
                    </a:lnTo>
                    <a:lnTo>
                      <a:pt x="80" y="460"/>
                    </a:lnTo>
                    <a:lnTo>
                      <a:pt x="75" y="437"/>
                    </a:lnTo>
                    <a:lnTo>
                      <a:pt x="70" y="413"/>
                    </a:lnTo>
                    <a:lnTo>
                      <a:pt x="67" y="389"/>
                    </a:lnTo>
                    <a:lnTo>
                      <a:pt x="65" y="366"/>
                    </a:lnTo>
                    <a:lnTo>
                      <a:pt x="63" y="342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05"/>
                    </a:lnTo>
                    <a:lnTo>
                      <a:pt x="64" y="292"/>
                    </a:lnTo>
                    <a:lnTo>
                      <a:pt x="66" y="279"/>
                    </a:lnTo>
                    <a:lnTo>
                      <a:pt x="68" y="267"/>
                    </a:lnTo>
                    <a:lnTo>
                      <a:pt x="75" y="242"/>
                    </a:lnTo>
                    <a:lnTo>
                      <a:pt x="83" y="219"/>
                    </a:lnTo>
                    <a:lnTo>
                      <a:pt x="94" y="196"/>
                    </a:lnTo>
                    <a:lnTo>
                      <a:pt x="106" y="176"/>
                    </a:lnTo>
                    <a:lnTo>
                      <a:pt x="121" y="157"/>
                    </a:lnTo>
                    <a:lnTo>
                      <a:pt x="137" y="138"/>
                    </a:lnTo>
                    <a:lnTo>
                      <a:pt x="155" y="121"/>
                    </a:lnTo>
                    <a:lnTo>
                      <a:pt x="176" y="107"/>
                    </a:lnTo>
                    <a:lnTo>
                      <a:pt x="196" y="94"/>
                    </a:lnTo>
                    <a:lnTo>
                      <a:pt x="219" y="84"/>
                    </a:lnTo>
                    <a:lnTo>
                      <a:pt x="242" y="75"/>
                    </a:lnTo>
                    <a:lnTo>
                      <a:pt x="266" y="69"/>
                    </a:lnTo>
                    <a:lnTo>
                      <a:pt x="279" y="66"/>
                    </a:lnTo>
                    <a:lnTo>
                      <a:pt x="291" y="64"/>
                    </a:lnTo>
                    <a:lnTo>
                      <a:pt x="304" y="63"/>
                    </a:lnTo>
                    <a:lnTo>
                      <a:pt x="317" y="63"/>
                    </a:lnTo>
                    <a:lnTo>
                      <a:pt x="317" y="63"/>
                    </a:lnTo>
                    <a:lnTo>
                      <a:pt x="337" y="64"/>
                    </a:lnTo>
                    <a:lnTo>
                      <a:pt x="356" y="66"/>
                    </a:lnTo>
                    <a:lnTo>
                      <a:pt x="374" y="70"/>
                    </a:lnTo>
                    <a:lnTo>
                      <a:pt x="392" y="75"/>
                    </a:lnTo>
                    <a:lnTo>
                      <a:pt x="411" y="81"/>
                    </a:lnTo>
                    <a:lnTo>
                      <a:pt x="428" y="89"/>
                    </a:lnTo>
                    <a:lnTo>
                      <a:pt x="444" y="98"/>
                    </a:lnTo>
                    <a:lnTo>
                      <a:pt x="460" y="108"/>
                    </a:lnTo>
                    <a:lnTo>
                      <a:pt x="460" y="108"/>
                    </a:lnTo>
                    <a:lnTo>
                      <a:pt x="443" y="130"/>
                    </a:lnTo>
                    <a:lnTo>
                      <a:pt x="427" y="153"/>
                    </a:lnTo>
                    <a:lnTo>
                      <a:pt x="414" y="178"/>
                    </a:lnTo>
                    <a:lnTo>
                      <a:pt x="402" y="204"/>
                    </a:lnTo>
                    <a:lnTo>
                      <a:pt x="398" y="218"/>
                    </a:lnTo>
                    <a:lnTo>
                      <a:pt x="393" y="231"/>
                    </a:lnTo>
                    <a:lnTo>
                      <a:pt x="389" y="245"/>
                    </a:lnTo>
                    <a:lnTo>
                      <a:pt x="386" y="258"/>
                    </a:lnTo>
                    <a:lnTo>
                      <a:pt x="384" y="273"/>
                    </a:lnTo>
                    <a:lnTo>
                      <a:pt x="383" y="288"/>
                    </a:lnTo>
                    <a:lnTo>
                      <a:pt x="382" y="302"/>
                    </a:lnTo>
                    <a:lnTo>
                      <a:pt x="381" y="317"/>
                    </a:lnTo>
                    <a:lnTo>
                      <a:pt x="381" y="317"/>
                    </a:lnTo>
                    <a:lnTo>
                      <a:pt x="382" y="324"/>
                    </a:lnTo>
                    <a:lnTo>
                      <a:pt x="384" y="330"/>
                    </a:lnTo>
                    <a:lnTo>
                      <a:pt x="386" y="336"/>
                    </a:lnTo>
                    <a:lnTo>
                      <a:pt x="390" y="340"/>
                    </a:lnTo>
                    <a:lnTo>
                      <a:pt x="394" y="344"/>
                    </a:lnTo>
                    <a:lnTo>
                      <a:pt x="400" y="348"/>
                    </a:lnTo>
                    <a:lnTo>
                      <a:pt x="406" y="349"/>
                    </a:lnTo>
                    <a:lnTo>
                      <a:pt x="413" y="350"/>
                    </a:lnTo>
                    <a:lnTo>
                      <a:pt x="413" y="350"/>
                    </a:lnTo>
                    <a:lnTo>
                      <a:pt x="419" y="349"/>
                    </a:lnTo>
                    <a:lnTo>
                      <a:pt x="425" y="348"/>
                    </a:lnTo>
                    <a:lnTo>
                      <a:pt x="431" y="344"/>
                    </a:lnTo>
                    <a:lnTo>
                      <a:pt x="435" y="340"/>
                    </a:lnTo>
                    <a:lnTo>
                      <a:pt x="440" y="336"/>
                    </a:lnTo>
                    <a:lnTo>
                      <a:pt x="442" y="330"/>
                    </a:lnTo>
                    <a:lnTo>
                      <a:pt x="444" y="324"/>
                    </a:lnTo>
                    <a:lnTo>
                      <a:pt x="445" y="317"/>
                    </a:lnTo>
                    <a:lnTo>
                      <a:pt x="445" y="317"/>
                    </a:lnTo>
                    <a:lnTo>
                      <a:pt x="445" y="304"/>
                    </a:lnTo>
                    <a:lnTo>
                      <a:pt x="446" y="290"/>
                    </a:lnTo>
                    <a:lnTo>
                      <a:pt x="448" y="276"/>
                    </a:lnTo>
                    <a:lnTo>
                      <a:pt x="450" y="263"/>
                    </a:lnTo>
                    <a:lnTo>
                      <a:pt x="453" y="250"/>
                    </a:lnTo>
                    <a:lnTo>
                      <a:pt x="458" y="237"/>
                    </a:lnTo>
                    <a:lnTo>
                      <a:pt x="462" y="224"/>
                    </a:lnTo>
                    <a:lnTo>
                      <a:pt x="467" y="211"/>
                    </a:lnTo>
                    <a:lnTo>
                      <a:pt x="474" y="199"/>
                    </a:lnTo>
                    <a:lnTo>
                      <a:pt x="480" y="189"/>
                    </a:lnTo>
                    <a:lnTo>
                      <a:pt x="487" y="177"/>
                    </a:lnTo>
                    <a:lnTo>
                      <a:pt x="495" y="166"/>
                    </a:lnTo>
                    <a:lnTo>
                      <a:pt x="503" y="155"/>
                    </a:lnTo>
                    <a:lnTo>
                      <a:pt x="511" y="146"/>
                    </a:lnTo>
                    <a:lnTo>
                      <a:pt x="521" y="136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46" y="115"/>
                    </a:lnTo>
                    <a:lnTo>
                      <a:pt x="546" y="115"/>
                    </a:lnTo>
                    <a:lnTo>
                      <a:pt x="549" y="113"/>
                    </a:lnTo>
                    <a:lnTo>
                      <a:pt x="549" y="113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9" y="100"/>
                    </a:lnTo>
                    <a:lnTo>
                      <a:pt x="569" y="100"/>
                    </a:lnTo>
                    <a:lnTo>
                      <a:pt x="584" y="91"/>
                    </a:lnTo>
                    <a:lnTo>
                      <a:pt x="584" y="91"/>
                    </a:lnTo>
                    <a:lnTo>
                      <a:pt x="591" y="88"/>
                    </a:lnTo>
                    <a:lnTo>
                      <a:pt x="591" y="88"/>
                    </a:lnTo>
                    <a:lnTo>
                      <a:pt x="606" y="81"/>
                    </a:lnTo>
                    <a:lnTo>
                      <a:pt x="606" y="81"/>
                    </a:lnTo>
                    <a:lnTo>
                      <a:pt x="613" y="78"/>
                    </a:lnTo>
                    <a:lnTo>
                      <a:pt x="613" y="78"/>
                    </a:lnTo>
                    <a:lnTo>
                      <a:pt x="628" y="74"/>
                    </a:lnTo>
                    <a:lnTo>
                      <a:pt x="628" y="74"/>
                    </a:lnTo>
                    <a:lnTo>
                      <a:pt x="637" y="72"/>
                    </a:lnTo>
                    <a:lnTo>
                      <a:pt x="637" y="72"/>
                    </a:lnTo>
                    <a:lnTo>
                      <a:pt x="651" y="69"/>
                    </a:lnTo>
                    <a:lnTo>
                      <a:pt x="651" y="69"/>
                    </a:lnTo>
                    <a:lnTo>
                      <a:pt x="664" y="66"/>
                    </a:lnTo>
                    <a:lnTo>
                      <a:pt x="664" y="66"/>
                    </a:lnTo>
                    <a:lnTo>
                      <a:pt x="675" y="64"/>
                    </a:lnTo>
                    <a:lnTo>
                      <a:pt x="675" y="64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12" y="63"/>
                    </a:lnTo>
                    <a:lnTo>
                      <a:pt x="725" y="64"/>
                    </a:lnTo>
                    <a:lnTo>
                      <a:pt x="738" y="66"/>
                    </a:lnTo>
                    <a:lnTo>
                      <a:pt x="750" y="69"/>
                    </a:lnTo>
                    <a:lnTo>
                      <a:pt x="774" y="75"/>
                    </a:lnTo>
                    <a:lnTo>
                      <a:pt x="798" y="84"/>
                    </a:lnTo>
                    <a:lnTo>
                      <a:pt x="820" y="94"/>
                    </a:lnTo>
                    <a:lnTo>
                      <a:pt x="841" y="107"/>
                    </a:lnTo>
                    <a:lnTo>
                      <a:pt x="860" y="121"/>
                    </a:lnTo>
                    <a:lnTo>
                      <a:pt x="878" y="138"/>
                    </a:lnTo>
                    <a:lnTo>
                      <a:pt x="896" y="157"/>
                    </a:lnTo>
                    <a:lnTo>
                      <a:pt x="910" y="176"/>
                    </a:lnTo>
                    <a:lnTo>
                      <a:pt x="922" y="196"/>
                    </a:lnTo>
                    <a:lnTo>
                      <a:pt x="933" y="219"/>
                    </a:lnTo>
                    <a:lnTo>
                      <a:pt x="942" y="242"/>
                    </a:lnTo>
                    <a:lnTo>
                      <a:pt x="948" y="267"/>
                    </a:lnTo>
                    <a:lnTo>
                      <a:pt x="950" y="279"/>
                    </a:lnTo>
                    <a:lnTo>
                      <a:pt x="952" y="292"/>
                    </a:lnTo>
                    <a:lnTo>
                      <a:pt x="953" y="305"/>
                    </a:lnTo>
                    <a:lnTo>
                      <a:pt x="953" y="317"/>
                    </a:lnTo>
                    <a:lnTo>
                      <a:pt x="953" y="317"/>
                    </a:lnTo>
                    <a:lnTo>
                      <a:pt x="952" y="342"/>
                    </a:lnTo>
                    <a:lnTo>
                      <a:pt x="951" y="366"/>
                    </a:lnTo>
                    <a:lnTo>
                      <a:pt x="949" y="389"/>
                    </a:lnTo>
                    <a:lnTo>
                      <a:pt x="946" y="413"/>
                    </a:lnTo>
                    <a:lnTo>
                      <a:pt x="942" y="437"/>
                    </a:lnTo>
                    <a:lnTo>
                      <a:pt x="936" y="460"/>
                    </a:lnTo>
                    <a:lnTo>
                      <a:pt x="930" y="484"/>
                    </a:lnTo>
                    <a:lnTo>
                      <a:pt x="923" y="506"/>
                    </a:lnTo>
                    <a:lnTo>
                      <a:pt x="915" y="529"/>
                    </a:lnTo>
                    <a:lnTo>
                      <a:pt x="906" y="551"/>
                    </a:lnTo>
                    <a:lnTo>
                      <a:pt x="897" y="573"/>
                    </a:lnTo>
                    <a:lnTo>
                      <a:pt x="886" y="595"/>
                    </a:lnTo>
                    <a:lnTo>
                      <a:pt x="875" y="617"/>
                    </a:lnTo>
                    <a:lnTo>
                      <a:pt x="862" y="637"/>
                    </a:lnTo>
                    <a:lnTo>
                      <a:pt x="849" y="659"/>
                    </a:lnTo>
                    <a:lnTo>
                      <a:pt x="835" y="679"/>
                    </a:lnTo>
                    <a:lnTo>
                      <a:pt x="820" y="699"/>
                    </a:lnTo>
                    <a:lnTo>
                      <a:pt x="805" y="719"/>
                    </a:lnTo>
                    <a:lnTo>
                      <a:pt x="788" y="738"/>
                    </a:lnTo>
                    <a:lnTo>
                      <a:pt x="771" y="757"/>
                    </a:lnTo>
                    <a:lnTo>
                      <a:pt x="754" y="776"/>
                    </a:lnTo>
                    <a:lnTo>
                      <a:pt x="735" y="794"/>
                    </a:lnTo>
                    <a:lnTo>
                      <a:pt x="715" y="812"/>
                    </a:lnTo>
                    <a:lnTo>
                      <a:pt x="695" y="829"/>
                    </a:lnTo>
                    <a:lnTo>
                      <a:pt x="675" y="846"/>
                    </a:lnTo>
                    <a:lnTo>
                      <a:pt x="653" y="863"/>
                    </a:lnTo>
                    <a:lnTo>
                      <a:pt x="631" y="879"/>
                    </a:lnTo>
                    <a:lnTo>
                      <a:pt x="607" y="894"/>
                    </a:lnTo>
                    <a:lnTo>
                      <a:pt x="583" y="909"/>
                    </a:lnTo>
                    <a:lnTo>
                      <a:pt x="559" y="924"/>
                    </a:lnTo>
                    <a:lnTo>
                      <a:pt x="534" y="937"/>
                    </a:lnTo>
                    <a:lnTo>
                      <a:pt x="508" y="950"/>
                    </a:lnTo>
                    <a:lnTo>
                      <a:pt x="508" y="950"/>
                    </a:lnTo>
                    <a:close/>
                    <a:moveTo>
                      <a:pt x="699" y="126"/>
                    </a:moveTo>
                    <a:lnTo>
                      <a:pt x="699" y="126"/>
                    </a:lnTo>
                    <a:lnTo>
                      <a:pt x="693" y="128"/>
                    </a:lnTo>
                    <a:lnTo>
                      <a:pt x="686" y="130"/>
                    </a:lnTo>
                    <a:lnTo>
                      <a:pt x="681" y="132"/>
                    </a:lnTo>
                    <a:lnTo>
                      <a:pt x="677" y="136"/>
                    </a:lnTo>
                    <a:lnTo>
                      <a:pt x="672" y="140"/>
                    </a:lnTo>
                    <a:lnTo>
                      <a:pt x="669" y="147"/>
                    </a:lnTo>
                    <a:lnTo>
                      <a:pt x="668" y="152"/>
                    </a:lnTo>
                    <a:lnTo>
                      <a:pt x="667" y="159"/>
                    </a:lnTo>
                    <a:lnTo>
                      <a:pt x="667" y="159"/>
                    </a:lnTo>
                    <a:lnTo>
                      <a:pt x="668" y="165"/>
                    </a:lnTo>
                    <a:lnTo>
                      <a:pt x="669" y="172"/>
                    </a:lnTo>
                    <a:lnTo>
                      <a:pt x="672" y="177"/>
                    </a:lnTo>
                    <a:lnTo>
                      <a:pt x="677" y="181"/>
                    </a:lnTo>
                    <a:lnTo>
                      <a:pt x="681" y="185"/>
                    </a:lnTo>
                    <a:lnTo>
                      <a:pt x="686" y="188"/>
                    </a:lnTo>
                    <a:lnTo>
                      <a:pt x="693" y="190"/>
                    </a:lnTo>
                    <a:lnTo>
                      <a:pt x="699" y="191"/>
                    </a:lnTo>
                    <a:lnTo>
                      <a:pt x="699" y="191"/>
                    </a:lnTo>
                    <a:lnTo>
                      <a:pt x="712" y="191"/>
                    </a:lnTo>
                    <a:lnTo>
                      <a:pt x="725" y="193"/>
                    </a:lnTo>
                    <a:lnTo>
                      <a:pt x="737" y="196"/>
                    </a:lnTo>
                    <a:lnTo>
                      <a:pt x="749" y="201"/>
                    </a:lnTo>
                    <a:lnTo>
                      <a:pt x="759" y="206"/>
                    </a:lnTo>
                    <a:lnTo>
                      <a:pt x="770" y="212"/>
                    </a:lnTo>
                    <a:lnTo>
                      <a:pt x="780" y="220"/>
                    </a:lnTo>
                    <a:lnTo>
                      <a:pt x="789" y="227"/>
                    </a:lnTo>
                    <a:lnTo>
                      <a:pt x="797" y="237"/>
                    </a:lnTo>
                    <a:lnTo>
                      <a:pt x="804" y="247"/>
                    </a:lnTo>
                    <a:lnTo>
                      <a:pt x="811" y="257"/>
                    </a:lnTo>
                    <a:lnTo>
                      <a:pt x="816" y="268"/>
                    </a:lnTo>
                    <a:lnTo>
                      <a:pt x="820" y="280"/>
                    </a:lnTo>
                    <a:lnTo>
                      <a:pt x="824" y="292"/>
                    </a:lnTo>
                    <a:lnTo>
                      <a:pt x="826" y="305"/>
                    </a:lnTo>
                    <a:lnTo>
                      <a:pt x="826" y="317"/>
                    </a:lnTo>
                    <a:lnTo>
                      <a:pt x="826" y="317"/>
                    </a:lnTo>
                    <a:lnTo>
                      <a:pt x="827" y="324"/>
                    </a:lnTo>
                    <a:lnTo>
                      <a:pt x="829" y="330"/>
                    </a:lnTo>
                    <a:lnTo>
                      <a:pt x="831" y="336"/>
                    </a:lnTo>
                    <a:lnTo>
                      <a:pt x="835" y="340"/>
                    </a:lnTo>
                    <a:lnTo>
                      <a:pt x="840" y="344"/>
                    </a:lnTo>
                    <a:lnTo>
                      <a:pt x="845" y="348"/>
                    </a:lnTo>
                    <a:lnTo>
                      <a:pt x="852" y="349"/>
                    </a:lnTo>
                    <a:lnTo>
                      <a:pt x="858" y="350"/>
                    </a:lnTo>
                    <a:lnTo>
                      <a:pt x="858" y="350"/>
                    </a:lnTo>
                    <a:lnTo>
                      <a:pt x="864" y="349"/>
                    </a:lnTo>
                    <a:lnTo>
                      <a:pt x="870" y="348"/>
                    </a:lnTo>
                    <a:lnTo>
                      <a:pt x="876" y="344"/>
                    </a:lnTo>
                    <a:lnTo>
                      <a:pt x="881" y="340"/>
                    </a:lnTo>
                    <a:lnTo>
                      <a:pt x="885" y="336"/>
                    </a:lnTo>
                    <a:lnTo>
                      <a:pt x="887" y="330"/>
                    </a:lnTo>
                    <a:lnTo>
                      <a:pt x="889" y="324"/>
                    </a:lnTo>
                    <a:lnTo>
                      <a:pt x="890" y="317"/>
                    </a:lnTo>
                    <a:lnTo>
                      <a:pt x="890" y="317"/>
                    </a:lnTo>
                    <a:lnTo>
                      <a:pt x="889" y="298"/>
                    </a:lnTo>
                    <a:lnTo>
                      <a:pt x="886" y="279"/>
                    </a:lnTo>
                    <a:lnTo>
                      <a:pt x="882" y="261"/>
                    </a:lnTo>
                    <a:lnTo>
                      <a:pt x="875" y="243"/>
                    </a:lnTo>
                    <a:lnTo>
                      <a:pt x="867" y="227"/>
                    </a:lnTo>
                    <a:lnTo>
                      <a:pt x="857" y="211"/>
                    </a:lnTo>
                    <a:lnTo>
                      <a:pt x="846" y="196"/>
                    </a:lnTo>
                    <a:lnTo>
                      <a:pt x="833" y="183"/>
                    </a:lnTo>
                    <a:lnTo>
                      <a:pt x="820" y="170"/>
                    </a:lnTo>
                    <a:lnTo>
                      <a:pt x="805" y="160"/>
                    </a:lnTo>
                    <a:lnTo>
                      <a:pt x="789" y="150"/>
                    </a:lnTo>
                    <a:lnTo>
                      <a:pt x="773" y="142"/>
                    </a:lnTo>
                    <a:lnTo>
                      <a:pt x="756" y="135"/>
                    </a:lnTo>
                    <a:lnTo>
                      <a:pt x="738" y="131"/>
                    </a:lnTo>
                    <a:lnTo>
                      <a:pt x="719" y="128"/>
                    </a:lnTo>
                    <a:lnTo>
                      <a:pt x="699" y="126"/>
                    </a:lnTo>
                    <a:lnTo>
                      <a:pt x="699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2140334" y="4653696"/>
            <a:ext cx="2886864" cy="104644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</a:t>
            </a:r>
            <a:endParaRPr lang="en-US" altLang="zh-CN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为客户服务是我们存在的唯一理由，客户需求是我们发展的</a:t>
            </a:r>
            <a:r>
              <a:rPr lang="zh-CN" altLang="en-US" sz="9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原动力。</a:t>
            </a:r>
            <a:endParaRPr lang="zh-CN" altLang="en-US" sz="9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17860" y="4653696"/>
            <a:ext cx="2886864" cy="102194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项目二</a:t>
            </a:r>
            <a:endParaRPr lang="en-US" altLang="zh-CN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9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客户服务是我们存在的唯一理由，客户需求是我们发展的</a:t>
            </a:r>
            <a:r>
              <a:rPr lang="zh-CN" altLang="en-US" sz="9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原动力。</a:t>
            </a:r>
            <a:endParaRPr lang="zh-CN" altLang="en-US" sz="9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495386" y="4653696"/>
            <a:ext cx="2886864" cy="102194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项目三</a:t>
            </a:r>
            <a:endParaRPr lang="en-US" altLang="zh-CN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9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9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客户服务是我们存在的唯一理由，客户需求是我们发展的</a:t>
            </a:r>
            <a:r>
              <a:rPr lang="zh-CN" altLang="en-US" sz="9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原动力。</a:t>
            </a:r>
            <a:endParaRPr lang="zh-CN" altLang="en-US" sz="9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76465" y="1214651"/>
            <a:ext cx="3261815" cy="3261815"/>
          </a:xfrm>
          <a:prstGeom prst="ellipse">
            <a:avLst/>
          </a:prstGeom>
          <a:noFill/>
          <a:ln>
            <a:solidFill>
              <a:srgbClr val="1DFFF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94325" y="832513"/>
            <a:ext cx="4026091" cy="4026090"/>
          </a:xfrm>
          <a:prstGeom prst="ellips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9396915">
            <a:off x="6119675" y="4264049"/>
            <a:ext cx="355100" cy="300799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151223" y="2076639"/>
            <a:ext cx="144000" cy="144000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5939389" y="4537880"/>
            <a:ext cx="313899" cy="259308"/>
          </a:xfrm>
          <a:prstGeom prst="triangle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5390767" y="5175995"/>
            <a:ext cx="1637732" cy="423081"/>
          </a:xfrm>
          <a:prstGeom prst="roundRect">
            <a:avLst>
              <a:gd name="adj" fmla="val 50000"/>
            </a:avLst>
          </a:prstGeom>
          <a:solidFill>
            <a:srgbClr val="0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255616" y="5230164"/>
            <a:ext cx="19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10246" y="5486315"/>
            <a:ext cx="457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spc="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未来工作计划</a:t>
            </a:r>
            <a:endParaRPr lang="zh-CN" altLang="en-US" sz="3200" b="1" spc="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8720" y="871855"/>
            <a:ext cx="1970405" cy="3769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3900" i="1">
                <a:solidFill>
                  <a:srgbClr val="16F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charset="-122"/>
                <a:ea typeface="思源黑体 Bold" panose="020B0800000000000000" charset="-122"/>
              </a:rPr>
              <a:t>5</a:t>
            </a:r>
            <a:endParaRPr lang="en-US" altLang="zh-CN" sz="23900" i="1">
              <a:solidFill>
                <a:srgbClr val="16FE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11953 0.01204 0.14804 -0.29884 0.08528 -0.38194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190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4" grpId="0" bldLvl="0" animBg="1"/>
      <p:bldP spid="4" grpId="1" bldLvl="0" animBg="1"/>
      <p:bldP spid="4" grpId="2" bldLvl="0" animBg="1"/>
      <p:bldP spid="12" grpId="0" bldLvl="0" animBg="1"/>
      <p:bldP spid="10" grpId="0" bldLvl="0" animBg="1"/>
      <p:bldP spid="10" grpId="1" bldLvl="0" animBg="1"/>
      <p:bldP spid="35" grpId="0" bldLvl="0" animBg="1"/>
      <p:bldP spid="34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416864" y="654438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44" name="等腰三角形 43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5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6672064" y="1628800"/>
            <a:ext cx="4464496" cy="3096344"/>
          </a:xfrm>
          <a:prstGeom prst="rect">
            <a:avLst/>
          </a:prstGeom>
          <a:blipFill>
            <a:blip r:embed="rId2"/>
            <a:srcRect/>
            <a:stretch>
              <a:fillRect l="-8346" t="-1157" r="-8346" b="-11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352585" y="1637185"/>
            <a:ext cx="843385" cy="10260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94" y="1628800"/>
            <a:ext cx="6455246" cy="3096344"/>
          </a:xfrm>
          <a:prstGeom prst="rect">
            <a:avLst/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gray">
          <a:xfrm>
            <a:off x="623392" y="1859347"/>
            <a:ext cx="302358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公司基本信息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3" name="Rectangle 5"/>
          <p:cNvSpPr/>
          <p:nvPr/>
        </p:nvSpPr>
        <p:spPr bwMode="auto">
          <a:xfrm>
            <a:off x="696900" y="2338505"/>
            <a:ext cx="5183077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分钟之内。此处添加详细文本</a:t>
            </a:r>
            <a:r>
              <a:rPr lang="zh-CN" altLang="en-US" sz="12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描述，</a:t>
            </a:r>
            <a:endParaRPr lang="en-US" altLang="zh-CN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4" name="圆角矩形 19"/>
          <p:cNvSpPr>
            <a:spLocks noChangeAspect="1" noChangeArrowheads="1"/>
          </p:cNvSpPr>
          <p:nvPr/>
        </p:nvSpPr>
        <p:spPr bwMode="auto">
          <a:xfrm>
            <a:off x="842170" y="5048370"/>
            <a:ext cx="720725" cy="719138"/>
          </a:xfrm>
          <a:prstGeom prst="roundRect">
            <a:avLst>
              <a:gd name="adj" fmla="val 30000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圆角矩形 20"/>
          <p:cNvSpPr>
            <a:spLocks noChangeAspect="1" noChangeArrowheads="1"/>
          </p:cNvSpPr>
          <p:nvPr/>
        </p:nvSpPr>
        <p:spPr bwMode="auto">
          <a:xfrm>
            <a:off x="6098383" y="5048370"/>
            <a:ext cx="720725" cy="719138"/>
          </a:xfrm>
          <a:prstGeom prst="roundRect">
            <a:avLst>
              <a:gd name="adj" fmla="val 30000"/>
            </a:avLst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6" name="Grou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4" y="5142034"/>
            <a:ext cx="534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Group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69" y="5129333"/>
            <a:ext cx="5413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文本框 15"/>
          <p:cNvSpPr txBox="1">
            <a:spLocks noChangeArrowheads="1"/>
          </p:cNvSpPr>
          <p:nvPr/>
        </p:nvSpPr>
        <p:spPr bwMode="auto">
          <a:xfrm>
            <a:off x="1633885" y="4998978"/>
            <a:ext cx="1954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添加标题内容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文本框 16"/>
          <p:cNvSpPr txBox="1">
            <a:spLocks noChangeArrowheads="1"/>
          </p:cNvSpPr>
          <p:nvPr/>
        </p:nvSpPr>
        <p:spPr bwMode="auto">
          <a:xfrm>
            <a:off x="1633885" y="5367279"/>
            <a:ext cx="41764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</a:t>
            </a:r>
            <a:r>
              <a:rPr lang="zh-CN" altLang="en-US" sz="11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生动。</a:t>
            </a:r>
            <a:endParaRPr lang="zh-CN" altLang="en-US" sz="11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0" name="文本框 15"/>
          <p:cNvSpPr txBox="1">
            <a:spLocks noChangeArrowheads="1"/>
          </p:cNvSpPr>
          <p:nvPr/>
        </p:nvSpPr>
        <p:spPr bwMode="auto">
          <a:xfrm>
            <a:off x="6890469" y="5006077"/>
            <a:ext cx="1954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000" b="1" spc="300" dirty="0">
                <a:solidFill>
                  <a:schemeClr val="bg1"/>
                </a:solidFill>
                <a:latin typeface="微软雅黑" panose="020B0503020204020204" pitchFamily="34" charset="-122"/>
              </a:rPr>
              <a:t>添加标题内容</a:t>
            </a:r>
            <a:endParaRPr lang="zh-CN" altLang="en-US" sz="2000" b="1" spc="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文本框 16"/>
          <p:cNvSpPr txBox="1">
            <a:spLocks noChangeArrowheads="1"/>
          </p:cNvSpPr>
          <p:nvPr/>
        </p:nvSpPr>
        <p:spPr bwMode="auto">
          <a:xfrm>
            <a:off x="6890469" y="5374378"/>
            <a:ext cx="41764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。</a:t>
            </a:r>
            <a:endParaRPr lang="zh-CN" altLang="en-US" sz="11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/>
      <p:bldP spid="33" grpId="0"/>
      <p:bldP spid="34" grpId="0" bldLvl="0" animBg="1"/>
      <p:bldP spid="35" grpId="0" bldLvl="0" animBg="1"/>
      <p:bldP spid="38" grpId="0"/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416864" y="654438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44" name="等腰三角形 43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5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  <p:sp>
        <p:nvSpPr>
          <p:cNvPr id="8" name="TextBox 4"/>
          <p:cNvSpPr txBox="1"/>
          <p:nvPr/>
        </p:nvSpPr>
        <p:spPr>
          <a:xfrm>
            <a:off x="4966406" y="1257790"/>
            <a:ext cx="2185214" cy="82541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36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人为本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367808" y="2059979"/>
            <a:ext cx="3416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PEOPLE ORIENTED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2" name="Freeform 18"/>
          <p:cNvSpPr>
            <a:spLocks noEditPoints="1"/>
          </p:cNvSpPr>
          <p:nvPr/>
        </p:nvSpPr>
        <p:spPr bwMode="auto">
          <a:xfrm flipH="1">
            <a:off x="9075941" y="2895608"/>
            <a:ext cx="603504" cy="713232"/>
          </a:xfrm>
          <a:custGeom>
            <a:avLst/>
            <a:gdLst>
              <a:gd name="T0" fmla="*/ 453 w 633"/>
              <a:gd name="T1" fmla="*/ 483 h 679"/>
              <a:gd name="T2" fmla="*/ 408 w 633"/>
              <a:gd name="T3" fmla="*/ 435 h 679"/>
              <a:gd name="T4" fmla="*/ 440 w 633"/>
              <a:gd name="T5" fmla="*/ 461 h 679"/>
              <a:gd name="T6" fmla="*/ 401 w 633"/>
              <a:gd name="T7" fmla="*/ 34 h 679"/>
              <a:gd name="T8" fmla="*/ 319 w 633"/>
              <a:gd name="T9" fmla="*/ 3 h 679"/>
              <a:gd name="T10" fmla="*/ 112 w 633"/>
              <a:gd name="T11" fmla="*/ 244 h 679"/>
              <a:gd name="T12" fmla="*/ 190 w 633"/>
              <a:gd name="T13" fmla="*/ 459 h 679"/>
              <a:gd name="T14" fmla="*/ 226 w 633"/>
              <a:gd name="T15" fmla="*/ 430 h 679"/>
              <a:gd name="T16" fmla="*/ 180 w 633"/>
              <a:gd name="T17" fmla="*/ 483 h 679"/>
              <a:gd name="T18" fmla="*/ 3 w 633"/>
              <a:gd name="T19" fmla="*/ 616 h 679"/>
              <a:gd name="T20" fmla="*/ 24 w 633"/>
              <a:gd name="T21" fmla="*/ 679 h 679"/>
              <a:gd name="T22" fmla="*/ 319 w 633"/>
              <a:gd name="T23" fmla="*/ 679 h 679"/>
              <a:gd name="T24" fmla="*/ 610 w 633"/>
              <a:gd name="T25" fmla="*/ 679 h 679"/>
              <a:gd name="T26" fmla="*/ 631 w 633"/>
              <a:gd name="T27" fmla="*/ 616 h 679"/>
              <a:gd name="T28" fmla="*/ 453 w 633"/>
              <a:gd name="T29" fmla="*/ 483 h 679"/>
              <a:gd name="T30" fmla="*/ 189 w 633"/>
              <a:gd name="T31" fmla="*/ 332 h 679"/>
              <a:gd name="T32" fmla="*/ 173 w 633"/>
              <a:gd name="T33" fmla="*/ 325 h 679"/>
              <a:gd name="T34" fmla="*/ 319 w 633"/>
              <a:gd name="T35" fmla="*/ 191 h 679"/>
              <a:gd name="T36" fmla="*/ 354 w 633"/>
              <a:gd name="T37" fmla="*/ 159 h 679"/>
              <a:gd name="T38" fmla="*/ 319 w 633"/>
              <a:gd name="T39" fmla="*/ 211 h 679"/>
              <a:gd name="T40" fmla="*/ 219 w 633"/>
              <a:gd name="T41" fmla="*/ 314 h 679"/>
              <a:gd name="T42" fmla="*/ 319 w 633"/>
              <a:gd name="T43" fmla="*/ 279 h 679"/>
              <a:gd name="T44" fmla="*/ 413 w 633"/>
              <a:gd name="T45" fmla="*/ 192 h 679"/>
              <a:gd name="T46" fmla="*/ 464 w 633"/>
              <a:gd name="T47" fmla="*/ 321 h 679"/>
              <a:gd name="T48" fmla="*/ 444 w 633"/>
              <a:gd name="T49" fmla="*/ 332 h 679"/>
              <a:gd name="T50" fmla="*/ 319 w 633"/>
              <a:gd name="T51" fmla="*/ 431 h 679"/>
              <a:gd name="T52" fmla="*/ 317 w 633"/>
              <a:gd name="T53" fmla="*/ 431 h 679"/>
              <a:gd name="T54" fmla="*/ 189 w 633"/>
              <a:gd name="T55" fmla="*/ 332 h 679"/>
              <a:gd name="T56" fmla="*/ 319 w 633"/>
              <a:gd name="T57" fmla="*/ 640 h 679"/>
              <a:gd name="T58" fmla="*/ 83 w 633"/>
              <a:gd name="T59" fmla="*/ 540 h 679"/>
              <a:gd name="T60" fmla="*/ 197 w 633"/>
              <a:gd name="T61" fmla="*/ 501 h 679"/>
              <a:gd name="T62" fmla="*/ 248 w 633"/>
              <a:gd name="T63" fmla="*/ 433 h 679"/>
              <a:gd name="T64" fmla="*/ 317 w 633"/>
              <a:gd name="T65" fmla="*/ 451 h 679"/>
              <a:gd name="T66" fmla="*/ 319 w 633"/>
              <a:gd name="T67" fmla="*/ 451 h 679"/>
              <a:gd name="T68" fmla="*/ 385 w 633"/>
              <a:gd name="T69" fmla="*/ 433 h 679"/>
              <a:gd name="T70" fmla="*/ 432 w 633"/>
              <a:gd name="T71" fmla="*/ 501 h 679"/>
              <a:gd name="T72" fmla="*/ 555 w 633"/>
              <a:gd name="T73" fmla="*/ 543 h 679"/>
              <a:gd name="T74" fmla="*/ 319 w 633"/>
              <a:gd name="T75" fmla="*/ 64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79">
                <a:moveTo>
                  <a:pt x="453" y="483"/>
                </a:moveTo>
                <a:cubicBezTo>
                  <a:pt x="427" y="472"/>
                  <a:pt x="414" y="455"/>
                  <a:pt x="408" y="435"/>
                </a:cubicBezTo>
                <a:cubicBezTo>
                  <a:pt x="419" y="442"/>
                  <a:pt x="429" y="451"/>
                  <a:pt x="440" y="461"/>
                </a:cubicBezTo>
                <a:cubicBezTo>
                  <a:pt x="540" y="369"/>
                  <a:pt x="587" y="34"/>
                  <a:pt x="401" y="34"/>
                </a:cubicBezTo>
                <a:cubicBezTo>
                  <a:pt x="380" y="15"/>
                  <a:pt x="351" y="4"/>
                  <a:pt x="319" y="3"/>
                </a:cubicBezTo>
                <a:cubicBezTo>
                  <a:pt x="226" y="0"/>
                  <a:pt x="110" y="75"/>
                  <a:pt x="112" y="244"/>
                </a:cubicBezTo>
                <a:cubicBezTo>
                  <a:pt x="113" y="347"/>
                  <a:pt x="141" y="397"/>
                  <a:pt x="190" y="459"/>
                </a:cubicBezTo>
                <a:cubicBezTo>
                  <a:pt x="202" y="448"/>
                  <a:pt x="214" y="439"/>
                  <a:pt x="226" y="430"/>
                </a:cubicBezTo>
                <a:cubicBezTo>
                  <a:pt x="221" y="453"/>
                  <a:pt x="209" y="471"/>
                  <a:pt x="180" y="483"/>
                </a:cubicBezTo>
                <a:cubicBezTo>
                  <a:pt x="106" y="514"/>
                  <a:pt x="0" y="522"/>
                  <a:pt x="3" y="616"/>
                </a:cubicBezTo>
                <a:cubicBezTo>
                  <a:pt x="3" y="637"/>
                  <a:pt x="11" y="658"/>
                  <a:pt x="24" y="679"/>
                </a:cubicBezTo>
                <a:cubicBezTo>
                  <a:pt x="319" y="679"/>
                  <a:pt x="319" y="679"/>
                  <a:pt x="319" y="679"/>
                </a:cubicBezTo>
                <a:cubicBezTo>
                  <a:pt x="610" y="679"/>
                  <a:pt x="610" y="679"/>
                  <a:pt x="610" y="679"/>
                </a:cubicBezTo>
                <a:cubicBezTo>
                  <a:pt x="622" y="658"/>
                  <a:pt x="630" y="637"/>
                  <a:pt x="631" y="616"/>
                </a:cubicBezTo>
                <a:cubicBezTo>
                  <a:pt x="633" y="522"/>
                  <a:pt x="528" y="514"/>
                  <a:pt x="453" y="483"/>
                </a:cubicBezTo>
                <a:close/>
                <a:moveTo>
                  <a:pt x="189" y="332"/>
                </a:moveTo>
                <a:cubicBezTo>
                  <a:pt x="183" y="331"/>
                  <a:pt x="178" y="329"/>
                  <a:pt x="173" y="325"/>
                </a:cubicBezTo>
                <a:cubicBezTo>
                  <a:pt x="212" y="302"/>
                  <a:pt x="247" y="258"/>
                  <a:pt x="319" y="191"/>
                </a:cubicBezTo>
                <a:cubicBezTo>
                  <a:pt x="330" y="181"/>
                  <a:pt x="341" y="170"/>
                  <a:pt x="354" y="159"/>
                </a:cubicBezTo>
                <a:cubicBezTo>
                  <a:pt x="347" y="171"/>
                  <a:pt x="337" y="188"/>
                  <a:pt x="319" y="211"/>
                </a:cubicBezTo>
                <a:cubicBezTo>
                  <a:pt x="299" y="237"/>
                  <a:pt x="268" y="270"/>
                  <a:pt x="219" y="314"/>
                </a:cubicBezTo>
                <a:cubicBezTo>
                  <a:pt x="245" y="318"/>
                  <a:pt x="282" y="303"/>
                  <a:pt x="319" y="279"/>
                </a:cubicBezTo>
                <a:cubicBezTo>
                  <a:pt x="354" y="256"/>
                  <a:pt x="388" y="225"/>
                  <a:pt x="413" y="192"/>
                </a:cubicBezTo>
                <a:cubicBezTo>
                  <a:pt x="425" y="239"/>
                  <a:pt x="442" y="291"/>
                  <a:pt x="464" y="321"/>
                </a:cubicBezTo>
                <a:cubicBezTo>
                  <a:pt x="458" y="327"/>
                  <a:pt x="452" y="331"/>
                  <a:pt x="444" y="332"/>
                </a:cubicBezTo>
                <a:cubicBezTo>
                  <a:pt x="421" y="388"/>
                  <a:pt x="378" y="430"/>
                  <a:pt x="319" y="431"/>
                </a:cubicBezTo>
                <a:cubicBezTo>
                  <a:pt x="317" y="431"/>
                  <a:pt x="317" y="431"/>
                  <a:pt x="317" y="431"/>
                </a:cubicBezTo>
                <a:cubicBezTo>
                  <a:pt x="257" y="431"/>
                  <a:pt x="213" y="389"/>
                  <a:pt x="189" y="332"/>
                </a:cubicBezTo>
                <a:close/>
                <a:moveTo>
                  <a:pt x="319" y="640"/>
                </a:moveTo>
                <a:cubicBezTo>
                  <a:pt x="229" y="642"/>
                  <a:pt x="142" y="608"/>
                  <a:pt x="83" y="540"/>
                </a:cubicBezTo>
                <a:cubicBezTo>
                  <a:pt x="115" y="525"/>
                  <a:pt x="157" y="515"/>
                  <a:pt x="197" y="501"/>
                </a:cubicBezTo>
                <a:cubicBezTo>
                  <a:pt x="224" y="490"/>
                  <a:pt x="239" y="464"/>
                  <a:pt x="248" y="433"/>
                </a:cubicBezTo>
                <a:cubicBezTo>
                  <a:pt x="268" y="444"/>
                  <a:pt x="291" y="451"/>
                  <a:pt x="317" y="451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43" y="451"/>
                  <a:pt x="365" y="444"/>
                  <a:pt x="385" y="433"/>
                </a:cubicBezTo>
                <a:cubicBezTo>
                  <a:pt x="393" y="463"/>
                  <a:pt x="407" y="490"/>
                  <a:pt x="432" y="501"/>
                </a:cubicBezTo>
                <a:cubicBezTo>
                  <a:pt x="466" y="515"/>
                  <a:pt x="518" y="525"/>
                  <a:pt x="555" y="543"/>
                </a:cubicBezTo>
                <a:cubicBezTo>
                  <a:pt x="488" y="607"/>
                  <a:pt x="402" y="639"/>
                  <a:pt x="319" y="640"/>
                </a:cubicBezTo>
                <a:close/>
              </a:path>
            </a:pathLst>
          </a:custGeom>
          <a:solidFill>
            <a:srgbClr val="16FE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 flipH="1">
            <a:off x="7523023" y="2895608"/>
            <a:ext cx="603504" cy="713232"/>
          </a:xfrm>
          <a:custGeom>
            <a:avLst/>
            <a:gdLst>
              <a:gd name="T0" fmla="*/ 452 w 631"/>
              <a:gd name="T1" fmla="*/ 470 h 666"/>
              <a:gd name="T2" fmla="*/ 457 w 631"/>
              <a:gd name="T3" fmla="*/ 457 h 666"/>
              <a:gd name="T4" fmla="*/ 488 w 631"/>
              <a:gd name="T5" fmla="*/ 422 h 666"/>
              <a:gd name="T6" fmla="*/ 501 w 631"/>
              <a:gd name="T7" fmla="*/ 388 h 666"/>
              <a:gd name="T8" fmla="*/ 533 w 631"/>
              <a:gd name="T9" fmla="*/ 327 h 666"/>
              <a:gd name="T10" fmla="*/ 547 w 631"/>
              <a:gd name="T11" fmla="*/ 265 h 666"/>
              <a:gd name="T12" fmla="*/ 360 w 631"/>
              <a:gd name="T13" fmla="*/ 15 h 666"/>
              <a:gd name="T14" fmla="*/ 141 w 631"/>
              <a:gd name="T15" fmla="*/ 181 h 666"/>
              <a:gd name="T16" fmla="*/ 135 w 631"/>
              <a:gd name="T17" fmla="*/ 282 h 666"/>
              <a:gd name="T18" fmla="*/ 143 w 631"/>
              <a:gd name="T19" fmla="*/ 329 h 666"/>
              <a:gd name="T20" fmla="*/ 164 w 631"/>
              <a:gd name="T21" fmla="*/ 368 h 666"/>
              <a:gd name="T22" fmla="*/ 188 w 631"/>
              <a:gd name="T23" fmla="*/ 398 h 666"/>
              <a:gd name="T24" fmla="*/ 213 w 631"/>
              <a:gd name="T25" fmla="*/ 446 h 666"/>
              <a:gd name="T26" fmla="*/ 73 w 631"/>
              <a:gd name="T27" fmla="*/ 507 h 666"/>
              <a:gd name="T28" fmla="*/ 23 w 631"/>
              <a:gd name="T29" fmla="*/ 666 h 666"/>
              <a:gd name="T30" fmla="*/ 319 w 631"/>
              <a:gd name="T31" fmla="*/ 666 h 666"/>
              <a:gd name="T32" fmla="*/ 609 w 631"/>
              <a:gd name="T33" fmla="*/ 666 h 666"/>
              <a:gd name="T34" fmla="*/ 558 w 631"/>
              <a:gd name="T35" fmla="*/ 507 h 666"/>
              <a:gd name="T36" fmla="*/ 167 w 631"/>
              <a:gd name="T37" fmla="*/ 194 h 666"/>
              <a:gd name="T38" fmla="*/ 163 w 631"/>
              <a:gd name="T39" fmla="*/ 250 h 666"/>
              <a:gd name="T40" fmla="*/ 341 w 631"/>
              <a:gd name="T41" fmla="*/ 137 h 666"/>
              <a:gd name="T42" fmla="*/ 224 w 631"/>
              <a:gd name="T43" fmla="*/ 241 h 666"/>
              <a:gd name="T44" fmla="*/ 401 w 631"/>
              <a:gd name="T45" fmla="*/ 137 h 666"/>
              <a:gd name="T46" fmla="*/ 437 w 631"/>
              <a:gd name="T47" fmla="*/ 177 h 666"/>
              <a:gd name="T48" fmla="*/ 447 w 631"/>
              <a:gd name="T49" fmla="*/ 217 h 666"/>
              <a:gd name="T50" fmla="*/ 444 w 631"/>
              <a:gd name="T51" fmla="*/ 319 h 666"/>
              <a:gd name="T52" fmla="*/ 316 w 631"/>
              <a:gd name="T53" fmla="*/ 418 h 666"/>
              <a:gd name="T54" fmla="*/ 248 w 631"/>
              <a:gd name="T55" fmla="*/ 420 h 666"/>
              <a:gd name="T56" fmla="*/ 319 w 631"/>
              <a:gd name="T57" fmla="*/ 438 h 666"/>
              <a:gd name="T58" fmla="*/ 437 w 631"/>
              <a:gd name="T59" fmla="*/ 488 h 666"/>
              <a:gd name="T60" fmla="*/ 197 w 631"/>
              <a:gd name="T61" fmla="*/ 488 h 666"/>
              <a:gd name="T62" fmla="*/ 101 w 631"/>
              <a:gd name="T63" fmla="*/ 665 h 666"/>
              <a:gd name="T64" fmla="*/ 73 w 631"/>
              <a:gd name="T65" fmla="*/ 594 h 666"/>
              <a:gd name="T66" fmla="*/ 38 w 631"/>
              <a:gd name="T67" fmla="*/ 564 h 666"/>
              <a:gd name="T68" fmla="*/ 87 w 631"/>
              <a:gd name="T69" fmla="*/ 600 h 666"/>
              <a:gd name="T70" fmla="*/ 101 w 631"/>
              <a:gd name="T71" fmla="*/ 665 h 666"/>
              <a:gd name="T72" fmla="*/ 319 w 631"/>
              <a:gd name="T73" fmla="*/ 587 h 666"/>
              <a:gd name="T74" fmla="*/ 196 w 631"/>
              <a:gd name="T75" fmla="*/ 546 h 666"/>
              <a:gd name="T76" fmla="*/ 168 w 631"/>
              <a:gd name="T77" fmla="*/ 502 h 666"/>
              <a:gd name="T78" fmla="*/ 310 w 631"/>
              <a:gd name="T79" fmla="*/ 579 h 666"/>
              <a:gd name="T80" fmla="*/ 426 w 631"/>
              <a:gd name="T81" fmla="*/ 544 h 666"/>
              <a:gd name="T82" fmla="*/ 476 w 631"/>
              <a:gd name="T83" fmla="*/ 505 h 666"/>
              <a:gd name="T84" fmla="*/ 593 w 631"/>
              <a:gd name="T85" fmla="*/ 572 h 666"/>
              <a:gd name="T86" fmla="*/ 550 w 631"/>
              <a:gd name="T87" fmla="*/ 604 h 666"/>
              <a:gd name="T88" fmla="*/ 523 w 631"/>
              <a:gd name="T89" fmla="*/ 665 h 666"/>
              <a:gd name="T90" fmla="*/ 558 w 631"/>
              <a:gd name="T91" fmla="*/ 583 h 666"/>
              <a:gd name="T92" fmla="*/ 593 w 631"/>
              <a:gd name="T93" fmla="*/ 57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1" h="666">
                <a:moveTo>
                  <a:pt x="558" y="507"/>
                </a:moveTo>
                <a:cubicBezTo>
                  <a:pt x="525" y="493"/>
                  <a:pt x="485" y="484"/>
                  <a:pt x="452" y="470"/>
                </a:cubicBezTo>
                <a:cubicBezTo>
                  <a:pt x="438" y="464"/>
                  <a:pt x="428" y="456"/>
                  <a:pt x="420" y="447"/>
                </a:cubicBezTo>
                <a:cubicBezTo>
                  <a:pt x="431" y="452"/>
                  <a:pt x="443" y="455"/>
                  <a:pt x="457" y="457"/>
                </a:cubicBezTo>
                <a:cubicBezTo>
                  <a:pt x="449" y="434"/>
                  <a:pt x="444" y="415"/>
                  <a:pt x="441" y="398"/>
                </a:cubicBezTo>
                <a:cubicBezTo>
                  <a:pt x="454" y="408"/>
                  <a:pt x="470" y="416"/>
                  <a:pt x="488" y="422"/>
                </a:cubicBezTo>
                <a:cubicBezTo>
                  <a:pt x="479" y="403"/>
                  <a:pt x="471" y="385"/>
                  <a:pt x="465" y="368"/>
                </a:cubicBezTo>
                <a:cubicBezTo>
                  <a:pt x="476" y="375"/>
                  <a:pt x="488" y="382"/>
                  <a:pt x="501" y="388"/>
                </a:cubicBezTo>
                <a:cubicBezTo>
                  <a:pt x="493" y="366"/>
                  <a:pt x="488" y="346"/>
                  <a:pt x="486" y="329"/>
                </a:cubicBezTo>
                <a:cubicBezTo>
                  <a:pt x="502" y="330"/>
                  <a:pt x="517" y="329"/>
                  <a:pt x="533" y="327"/>
                </a:cubicBezTo>
                <a:cubicBezTo>
                  <a:pt x="516" y="310"/>
                  <a:pt x="503" y="295"/>
                  <a:pt x="494" y="282"/>
                </a:cubicBezTo>
                <a:cubicBezTo>
                  <a:pt x="509" y="280"/>
                  <a:pt x="527" y="275"/>
                  <a:pt x="547" y="265"/>
                </a:cubicBezTo>
                <a:cubicBezTo>
                  <a:pt x="512" y="249"/>
                  <a:pt x="496" y="216"/>
                  <a:pt x="489" y="183"/>
                </a:cubicBezTo>
                <a:cubicBezTo>
                  <a:pt x="477" y="117"/>
                  <a:pt x="430" y="14"/>
                  <a:pt x="360" y="15"/>
                </a:cubicBezTo>
                <a:cubicBezTo>
                  <a:pt x="346" y="11"/>
                  <a:pt x="332" y="8"/>
                  <a:pt x="319" y="7"/>
                </a:cubicBezTo>
                <a:cubicBezTo>
                  <a:pt x="220" y="0"/>
                  <a:pt x="153" y="78"/>
                  <a:pt x="141" y="181"/>
                </a:cubicBezTo>
                <a:cubicBezTo>
                  <a:pt x="133" y="215"/>
                  <a:pt x="118" y="249"/>
                  <a:pt x="82" y="265"/>
                </a:cubicBezTo>
                <a:cubicBezTo>
                  <a:pt x="102" y="275"/>
                  <a:pt x="120" y="280"/>
                  <a:pt x="135" y="282"/>
                </a:cubicBezTo>
                <a:cubicBezTo>
                  <a:pt x="126" y="295"/>
                  <a:pt x="113" y="310"/>
                  <a:pt x="96" y="327"/>
                </a:cubicBezTo>
                <a:cubicBezTo>
                  <a:pt x="111" y="329"/>
                  <a:pt x="127" y="330"/>
                  <a:pt x="143" y="329"/>
                </a:cubicBezTo>
                <a:cubicBezTo>
                  <a:pt x="141" y="346"/>
                  <a:pt x="136" y="366"/>
                  <a:pt x="128" y="388"/>
                </a:cubicBezTo>
                <a:cubicBezTo>
                  <a:pt x="141" y="382"/>
                  <a:pt x="153" y="375"/>
                  <a:pt x="164" y="368"/>
                </a:cubicBezTo>
                <a:cubicBezTo>
                  <a:pt x="158" y="385"/>
                  <a:pt x="150" y="403"/>
                  <a:pt x="141" y="422"/>
                </a:cubicBezTo>
                <a:cubicBezTo>
                  <a:pt x="159" y="416"/>
                  <a:pt x="175" y="408"/>
                  <a:pt x="188" y="398"/>
                </a:cubicBezTo>
                <a:cubicBezTo>
                  <a:pt x="185" y="415"/>
                  <a:pt x="180" y="434"/>
                  <a:pt x="172" y="457"/>
                </a:cubicBezTo>
                <a:cubicBezTo>
                  <a:pt x="188" y="455"/>
                  <a:pt x="201" y="451"/>
                  <a:pt x="213" y="446"/>
                </a:cubicBezTo>
                <a:cubicBezTo>
                  <a:pt x="205" y="455"/>
                  <a:pt x="195" y="463"/>
                  <a:pt x="180" y="470"/>
                </a:cubicBezTo>
                <a:cubicBezTo>
                  <a:pt x="146" y="484"/>
                  <a:pt x="107" y="493"/>
                  <a:pt x="73" y="507"/>
                </a:cubicBezTo>
                <a:cubicBezTo>
                  <a:pt x="32" y="526"/>
                  <a:pt x="0" y="551"/>
                  <a:pt x="2" y="603"/>
                </a:cubicBezTo>
                <a:cubicBezTo>
                  <a:pt x="2" y="624"/>
                  <a:pt x="10" y="645"/>
                  <a:pt x="23" y="666"/>
                </a:cubicBezTo>
                <a:cubicBezTo>
                  <a:pt x="73" y="666"/>
                  <a:pt x="73" y="666"/>
                  <a:pt x="73" y="666"/>
                </a:cubicBezTo>
                <a:cubicBezTo>
                  <a:pt x="319" y="666"/>
                  <a:pt x="319" y="666"/>
                  <a:pt x="319" y="666"/>
                </a:cubicBezTo>
                <a:cubicBezTo>
                  <a:pt x="558" y="666"/>
                  <a:pt x="558" y="666"/>
                  <a:pt x="558" y="666"/>
                </a:cubicBezTo>
                <a:cubicBezTo>
                  <a:pt x="609" y="666"/>
                  <a:pt x="609" y="666"/>
                  <a:pt x="609" y="666"/>
                </a:cubicBezTo>
                <a:cubicBezTo>
                  <a:pt x="621" y="645"/>
                  <a:pt x="629" y="624"/>
                  <a:pt x="630" y="603"/>
                </a:cubicBezTo>
                <a:cubicBezTo>
                  <a:pt x="631" y="551"/>
                  <a:pt x="600" y="526"/>
                  <a:pt x="558" y="507"/>
                </a:cubicBezTo>
                <a:close/>
                <a:moveTo>
                  <a:pt x="188" y="319"/>
                </a:moveTo>
                <a:cubicBezTo>
                  <a:pt x="147" y="312"/>
                  <a:pt x="135" y="225"/>
                  <a:pt x="167" y="194"/>
                </a:cubicBezTo>
                <a:cubicBezTo>
                  <a:pt x="174" y="194"/>
                  <a:pt x="180" y="204"/>
                  <a:pt x="183" y="214"/>
                </a:cubicBezTo>
                <a:cubicBezTo>
                  <a:pt x="180" y="227"/>
                  <a:pt x="174" y="239"/>
                  <a:pt x="163" y="250"/>
                </a:cubicBezTo>
                <a:cubicBezTo>
                  <a:pt x="209" y="242"/>
                  <a:pt x="274" y="201"/>
                  <a:pt x="319" y="160"/>
                </a:cubicBezTo>
                <a:cubicBezTo>
                  <a:pt x="327" y="152"/>
                  <a:pt x="334" y="145"/>
                  <a:pt x="341" y="137"/>
                </a:cubicBezTo>
                <a:cubicBezTo>
                  <a:pt x="336" y="149"/>
                  <a:pt x="329" y="160"/>
                  <a:pt x="319" y="171"/>
                </a:cubicBezTo>
                <a:cubicBezTo>
                  <a:pt x="299" y="193"/>
                  <a:pt x="268" y="215"/>
                  <a:pt x="224" y="241"/>
                </a:cubicBezTo>
                <a:cubicBezTo>
                  <a:pt x="260" y="237"/>
                  <a:pt x="292" y="227"/>
                  <a:pt x="319" y="215"/>
                </a:cubicBezTo>
                <a:cubicBezTo>
                  <a:pt x="358" y="196"/>
                  <a:pt x="386" y="169"/>
                  <a:pt x="401" y="137"/>
                </a:cubicBezTo>
                <a:cubicBezTo>
                  <a:pt x="394" y="171"/>
                  <a:pt x="380" y="190"/>
                  <a:pt x="355" y="215"/>
                </a:cubicBezTo>
                <a:cubicBezTo>
                  <a:pt x="393" y="204"/>
                  <a:pt x="420" y="193"/>
                  <a:pt x="437" y="177"/>
                </a:cubicBezTo>
                <a:cubicBezTo>
                  <a:pt x="438" y="188"/>
                  <a:pt x="439" y="198"/>
                  <a:pt x="438" y="209"/>
                </a:cubicBezTo>
                <a:cubicBezTo>
                  <a:pt x="437" y="250"/>
                  <a:pt x="440" y="240"/>
                  <a:pt x="447" y="217"/>
                </a:cubicBezTo>
                <a:cubicBezTo>
                  <a:pt x="451" y="206"/>
                  <a:pt x="457" y="195"/>
                  <a:pt x="465" y="194"/>
                </a:cubicBezTo>
                <a:cubicBezTo>
                  <a:pt x="497" y="225"/>
                  <a:pt x="485" y="312"/>
                  <a:pt x="444" y="319"/>
                </a:cubicBezTo>
                <a:cubicBezTo>
                  <a:pt x="420" y="375"/>
                  <a:pt x="377" y="416"/>
                  <a:pt x="319" y="418"/>
                </a:cubicBezTo>
                <a:cubicBezTo>
                  <a:pt x="318" y="418"/>
                  <a:pt x="317" y="418"/>
                  <a:pt x="316" y="418"/>
                </a:cubicBezTo>
                <a:cubicBezTo>
                  <a:pt x="256" y="418"/>
                  <a:pt x="212" y="376"/>
                  <a:pt x="188" y="319"/>
                </a:cubicBezTo>
                <a:close/>
                <a:moveTo>
                  <a:pt x="248" y="420"/>
                </a:moveTo>
                <a:cubicBezTo>
                  <a:pt x="268" y="432"/>
                  <a:pt x="291" y="438"/>
                  <a:pt x="316" y="438"/>
                </a:cubicBezTo>
                <a:cubicBezTo>
                  <a:pt x="317" y="438"/>
                  <a:pt x="318" y="438"/>
                  <a:pt x="319" y="438"/>
                </a:cubicBezTo>
                <a:cubicBezTo>
                  <a:pt x="343" y="438"/>
                  <a:pt x="366" y="431"/>
                  <a:pt x="386" y="419"/>
                </a:cubicBezTo>
                <a:cubicBezTo>
                  <a:pt x="394" y="450"/>
                  <a:pt x="410" y="477"/>
                  <a:pt x="437" y="488"/>
                </a:cubicBezTo>
                <a:cubicBezTo>
                  <a:pt x="406" y="526"/>
                  <a:pt x="362" y="546"/>
                  <a:pt x="319" y="547"/>
                </a:cubicBezTo>
                <a:cubicBezTo>
                  <a:pt x="271" y="549"/>
                  <a:pt x="224" y="530"/>
                  <a:pt x="197" y="488"/>
                </a:cubicBezTo>
                <a:cubicBezTo>
                  <a:pt x="224" y="477"/>
                  <a:pt x="239" y="451"/>
                  <a:pt x="248" y="420"/>
                </a:cubicBezTo>
                <a:close/>
                <a:moveTo>
                  <a:pt x="101" y="665"/>
                </a:moveTo>
                <a:cubicBezTo>
                  <a:pt x="100" y="640"/>
                  <a:pt x="92" y="619"/>
                  <a:pt x="81" y="604"/>
                </a:cubicBezTo>
                <a:cubicBezTo>
                  <a:pt x="79" y="601"/>
                  <a:pt x="76" y="597"/>
                  <a:pt x="73" y="594"/>
                </a:cubicBezTo>
                <a:cubicBezTo>
                  <a:pt x="60" y="579"/>
                  <a:pt x="46" y="572"/>
                  <a:pt x="38" y="572"/>
                </a:cubicBezTo>
                <a:cubicBezTo>
                  <a:pt x="38" y="564"/>
                  <a:pt x="38" y="564"/>
                  <a:pt x="38" y="564"/>
                </a:cubicBezTo>
                <a:cubicBezTo>
                  <a:pt x="46" y="564"/>
                  <a:pt x="60" y="570"/>
                  <a:pt x="73" y="583"/>
                </a:cubicBezTo>
                <a:cubicBezTo>
                  <a:pt x="78" y="588"/>
                  <a:pt x="83" y="593"/>
                  <a:pt x="87" y="600"/>
                </a:cubicBezTo>
                <a:cubicBezTo>
                  <a:pt x="98" y="616"/>
                  <a:pt x="107" y="638"/>
                  <a:pt x="108" y="665"/>
                </a:cubicBezTo>
                <a:lnTo>
                  <a:pt x="101" y="665"/>
                </a:lnTo>
                <a:close/>
                <a:moveTo>
                  <a:pt x="430" y="550"/>
                </a:moveTo>
                <a:cubicBezTo>
                  <a:pt x="397" y="574"/>
                  <a:pt x="357" y="586"/>
                  <a:pt x="319" y="587"/>
                </a:cubicBezTo>
                <a:cubicBezTo>
                  <a:pt x="316" y="587"/>
                  <a:pt x="313" y="587"/>
                  <a:pt x="310" y="587"/>
                </a:cubicBezTo>
                <a:cubicBezTo>
                  <a:pt x="269" y="586"/>
                  <a:pt x="228" y="572"/>
                  <a:pt x="196" y="546"/>
                </a:cubicBezTo>
                <a:cubicBezTo>
                  <a:pt x="183" y="535"/>
                  <a:pt x="171" y="522"/>
                  <a:pt x="161" y="506"/>
                </a:cubicBezTo>
                <a:cubicBezTo>
                  <a:pt x="168" y="502"/>
                  <a:pt x="168" y="502"/>
                  <a:pt x="168" y="502"/>
                </a:cubicBezTo>
                <a:cubicBezTo>
                  <a:pt x="177" y="517"/>
                  <a:pt x="188" y="529"/>
                  <a:pt x="201" y="540"/>
                </a:cubicBezTo>
                <a:cubicBezTo>
                  <a:pt x="231" y="565"/>
                  <a:pt x="270" y="578"/>
                  <a:pt x="310" y="579"/>
                </a:cubicBezTo>
                <a:cubicBezTo>
                  <a:pt x="313" y="579"/>
                  <a:pt x="316" y="579"/>
                  <a:pt x="319" y="579"/>
                </a:cubicBezTo>
                <a:cubicBezTo>
                  <a:pt x="356" y="578"/>
                  <a:pt x="394" y="566"/>
                  <a:pt x="426" y="544"/>
                </a:cubicBezTo>
                <a:cubicBezTo>
                  <a:pt x="442" y="532"/>
                  <a:pt x="457" y="517"/>
                  <a:pt x="470" y="500"/>
                </a:cubicBezTo>
                <a:cubicBezTo>
                  <a:pt x="476" y="505"/>
                  <a:pt x="476" y="505"/>
                  <a:pt x="476" y="505"/>
                </a:cubicBezTo>
                <a:cubicBezTo>
                  <a:pt x="463" y="523"/>
                  <a:pt x="447" y="538"/>
                  <a:pt x="430" y="550"/>
                </a:cubicBezTo>
                <a:close/>
                <a:moveTo>
                  <a:pt x="593" y="572"/>
                </a:moveTo>
                <a:cubicBezTo>
                  <a:pt x="585" y="572"/>
                  <a:pt x="571" y="579"/>
                  <a:pt x="558" y="594"/>
                </a:cubicBezTo>
                <a:cubicBezTo>
                  <a:pt x="555" y="597"/>
                  <a:pt x="553" y="601"/>
                  <a:pt x="550" y="604"/>
                </a:cubicBezTo>
                <a:cubicBezTo>
                  <a:pt x="540" y="619"/>
                  <a:pt x="532" y="640"/>
                  <a:pt x="530" y="665"/>
                </a:cubicBezTo>
                <a:cubicBezTo>
                  <a:pt x="523" y="665"/>
                  <a:pt x="523" y="665"/>
                  <a:pt x="523" y="665"/>
                </a:cubicBezTo>
                <a:cubicBezTo>
                  <a:pt x="524" y="638"/>
                  <a:pt x="533" y="616"/>
                  <a:pt x="544" y="600"/>
                </a:cubicBezTo>
                <a:cubicBezTo>
                  <a:pt x="549" y="593"/>
                  <a:pt x="553" y="588"/>
                  <a:pt x="558" y="583"/>
                </a:cubicBezTo>
                <a:cubicBezTo>
                  <a:pt x="571" y="570"/>
                  <a:pt x="585" y="564"/>
                  <a:pt x="593" y="564"/>
                </a:cubicBezTo>
                <a:lnTo>
                  <a:pt x="593" y="572"/>
                </a:lnTo>
                <a:close/>
              </a:path>
            </a:pathLst>
          </a:custGeom>
          <a:solidFill>
            <a:srgbClr val="019D9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14" name="Freeform 26"/>
          <p:cNvSpPr>
            <a:spLocks noEditPoints="1"/>
          </p:cNvSpPr>
          <p:nvPr/>
        </p:nvSpPr>
        <p:spPr bwMode="auto">
          <a:xfrm flipH="1">
            <a:off x="6746498" y="2898026"/>
            <a:ext cx="603570" cy="708399"/>
          </a:xfrm>
          <a:custGeom>
            <a:avLst/>
            <a:gdLst>
              <a:gd name="T0" fmla="*/ 565 w 631"/>
              <a:gd name="T1" fmla="*/ 585 h 741"/>
              <a:gd name="T2" fmla="*/ 545 w 631"/>
              <a:gd name="T3" fmla="*/ 531 h 741"/>
              <a:gd name="T4" fmla="*/ 567 w 631"/>
              <a:gd name="T5" fmla="*/ 470 h 741"/>
              <a:gd name="T6" fmla="*/ 568 w 631"/>
              <a:gd name="T7" fmla="*/ 407 h 741"/>
              <a:gd name="T8" fmla="*/ 568 w 631"/>
              <a:gd name="T9" fmla="*/ 345 h 741"/>
              <a:gd name="T10" fmla="*/ 535 w 631"/>
              <a:gd name="T11" fmla="*/ 208 h 741"/>
              <a:gd name="T12" fmla="*/ 476 w 631"/>
              <a:gd name="T13" fmla="*/ 107 h 741"/>
              <a:gd name="T14" fmla="*/ 270 w 631"/>
              <a:gd name="T15" fmla="*/ 60 h 741"/>
              <a:gd name="T16" fmla="*/ 146 w 631"/>
              <a:gd name="T17" fmla="*/ 128 h 741"/>
              <a:gd name="T18" fmla="*/ 102 w 631"/>
              <a:gd name="T19" fmla="*/ 207 h 741"/>
              <a:gd name="T20" fmla="*/ 63 w 631"/>
              <a:gd name="T21" fmla="*/ 310 h 741"/>
              <a:gd name="T22" fmla="*/ 64 w 631"/>
              <a:gd name="T23" fmla="*/ 390 h 741"/>
              <a:gd name="T24" fmla="*/ 69 w 631"/>
              <a:gd name="T25" fmla="*/ 482 h 741"/>
              <a:gd name="T26" fmla="*/ 83 w 631"/>
              <a:gd name="T27" fmla="*/ 539 h 741"/>
              <a:gd name="T28" fmla="*/ 67 w 631"/>
              <a:gd name="T29" fmla="*/ 585 h 741"/>
              <a:gd name="T30" fmla="*/ 2 w 631"/>
              <a:gd name="T31" fmla="*/ 678 h 741"/>
              <a:gd name="T32" fmla="*/ 23 w 631"/>
              <a:gd name="T33" fmla="*/ 741 h 741"/>
              <a:gd name="T34" fmla="*/ 609 w 631"/>
              <a:gd name="T35" fmla="*/ 741 h 741"/>
              <a:gd name="T36" fmla="*/ 630 w 631"/>
              <a:gd name="T37" fmla="*/ 678 h 741"/>
              <a:gd name="T38" fmla="*/ 565 w 631"/>
              <a:gd name="T39" fmla="*/ 585 h 741"/>
              <a:gd name="T40" fmla="*/ 454 w 631"/>
              <a:gd name="T41" fmla="*/ 282 h 741"/>
              <a:gd name="T42" fmla="*/ 452 w 631"/>
              <a:gd name="T43" fmla="*/ 281 h 741"/>
              <a:gd name="T44" fmla="*/ 482 w 631"/>
              <a:gd name="T45" fmla="*/ 305 h 741"/>
              <a:gd name="T46" fmla="*/ 470 w 631"/>
              <a:gd name="T47" fmla="*/ 374 h 741"/>
              <a:gd name="T48" fmla="*/ 460 w 631"/>
              <a:gd name="T49" fmla="*/ 373 h 741"/>
              <a:gd name="T50" fmla="*/ 454 w 631"/>
              <a:gd name="T51" fmla="*/ 282 h 741"/>
              <a:gd name="T52" fmla="*/ 150 w 631"/>
              <a:gd name="T53" fmla="*/ 302 h 741"/>
              <a:gd name="T54" fmla="*/ 184 w 631"/>
              <a:gd name="T55" fmla="*/ 292 h 741"/>
              <a:gd name="T56" fmla="*/ 194 w 631"/>
              <a:gd name="T57" fmla="*/ 284 h 741"/>
              <a:gd name="T58" fmla="*/ 211 w 631"/>
              <a:gd name="T59" fmla="*/ 198 h 741"/>
              <a:gd name="T60" fmla="*/ 213 w 631"/>
              <a:gd name="T61" fmla="*/ 195 h 741"/>
              <a:gd name="T62" fmla="*/ 316 w 631"/>
              <a:gd name="T63" fmla="*/ 252 h 741"/>
              <a:gd name="T64" fmla="*/ 329 w 631"/>
              <a:gd name="T65" fmla="*/ 253 h 741"/>
              <a:gd name="T66" fmla="*/ 394 w 631"/>
              <a:gd name="T67" fmla="*/ 315 h 741"/>
              <a:gd name="T68" fmla="*/ 410 w 631"/>
              <a:gd name="T69" fmla="*/ 360 h 741"/>
              <a:gd name="T70" fmla="*/ 435 w 631"/>
              <a:gd name="T71" fmla="*/ 412 h 741"/>
              <a:gd name="T72" fmla="*/ 316 w 631"/>
              <a:gd name="T73" fmla="*/ 493 h 741"/>
              <a:gd name="T74" fmla="*/ 316 w 631"/>
              <a:gd name="T75" fmla="*/ 493 h 741"/>
              <a:gd name="T76" fmla="*/ 188 w 631"/>
              <a:gd name="T77" fmla="*/ 394 h 741"/>
              <a:gd name="T78" fmla="*/ 150 w 631"/>
              <a:gd name="T79" fmla="*/ 302 h 741"/>
              <a:gd name="T80" fmla="*/ 114 w 631"/>
              <a:gd name="T81" fmla="*/ 589 h 741"/>
              <a:gd name="T82" fmla="*/ 200 w 631"/>
              <a:gd name="T83" fmla="*/ 563 h 741"/>
              <a:gd name="T84" fmla="*/ 240 w 631"/>
              <a:gd name="T85" fmla="*/ 493 h 741"/>
              <a:gd name="T86" fmla="*/ 316 w 631"/>
              <a:gd name="T87" fmla="*/ 515 h 741"/>
              <a:gd name="T88" fmla="*/ 316 w 631"/>
              <a:gd name="T89" fmla="*/ 515 h 741"/>
              <a:gd name="T90" fmla="*/ 391 w 631"/>
              <a:gd name="T91" fmla="*/ 493 h 741"/>
              <a:gd name="T92" fmla="*/ 431 w 631"/>
              <a:gd name="T93" fmla="*/ 563 h 741"/>
              <a:gd name="T94" fmla="*/ 519 w 631"/>
              <a:gd name="T95" fmla="*/ 590 h 741"/>
              <a:gd name="T96" fmla="*/ 316 w 631"/>
              <a:gd name="T97" fmla="*/ 661 h 741"/>
              <a:gd name="T98" fmla="*/ 114 w 631"/>
              <a:gd name="T99" fmla="*/ 589 h 741"/>
              <a:gd name="T100" fmla="*/ 318 w 631"/>
              <a:gd name="T101" fmla="*/ 722 h 741"/>
              <a:gd name="T102" fmla="*/ 316 w 631"/>
              <a:gd name="T103" fmla="*/ 722 h 741"/>
              <a:gd name="T104" fmla="*/ 46 w 631"/>
              <a:gd name="T105" fmla="*/ 621 h 741"/>
              <a:gd name="T106" fmla="*/ 67 w 631"/>
              <a:gd name="T107" fmla="*/ 606 h 741"/>
              <a:gd name="T108" fmla="*/ 316 w 631"/>
              <a:gd name="T109" fmla="*/ 697 h 741"/>
              <a:gd name="T110" fmla="*/ 318 w 631"/>
              <a:gd name="T111" fmla="*/ 697 h 741"/>
              <a:gd name="T112" fmla="*/ 564 w 631"/>
              <a:gd name="T113" fmla="*/ 608 h 741"/>
              <a:gd name="T114" fmla="*/ 585 w 631"/>
              <a:gd name="T115" fmla="*/ 624 h 741"/>
              <a:gd name="T116" fmla="*/ 318 w 631"/>
              <a:gd name="T117" fmla="*/ 72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1" h="741">
                <a:moveTo>
                  <a:pt x="565" y="585"/>
                </a:moveTo>
                <a:cubicBezTo>
                  <a:pt x="577" y="562"/>
                  <a:pt x="566" y="543"/>
                  <a:pt x="545" y="531"/>
                </a:cubicBezTo>
                <a:cubicBezTo>
                  <a:pt x="517" y="515"/>
                  <a:pt x="536" y="486"/>
                  <a:pt x="567" y="470"/>
                </a:cubicBezTo>
                <a:cubicBezTo>
                  <a:pt x="597" y="454"/>
                  <a:pt x="607" y="426"/>
                  <a:pt x="568" y="407"/>
                </a:cubicBezTo>
                <a:cubicBezTo>
                  <a:pt x="530" y="387"/>
                  <a:pt x="532" y="381"/>
                  <a:pt x="568" y="345"/>
                </a:cubicBezTo>
                <a:cubicBezTo>
                  <a:pt x="604" y="308"/>
                  <a:pt x="586" y="222"/>
                  <a:pt x="535" y="208"/>
                </a:cubicBezTo>
                <a:cubicBezTo>
                  <a:pt x="484" y="194"/>
                  <a:pt x="497" y="166"/>
                  <a:pt x="476" y="107"/>
                </a:cubicBezTo>
                <a:cubicBezTo>
                  <a:pt x="456" y="51"/>
                  <a:pt x="319" y="0"/>
                  <a:pt x="270" y="60"/>
                </a:cubicBezTo>
                <a:cubicBezTo>
                  <a:pt x="236" y="23"/>
                  <a:pt x="161" y="73"/>
                  <a:pt x="146" y="128"/>
                </a:cubicBezTo>
                <a:cubicBezTo>
                  <a:pt x="131" y="184"/>
                  <a:pt x="142" y="199"/>
                  <a:pt x="102" y="207"/>
                </a:cubicBezTo>
                <a:cubicBezTo>
                  <a:pt x="62" y="215"/>
                  <a:pt x="37" y="273"/>
                  <a:pt x="63" y="310"/>
                </a:cubicBezTo>
                <a:cubicBezTo>
                  <a:pt x="89" y="346"/>
                  <a:pt x="101" y="363"/>
                  <a:pt x="64" y="390"/>
                </a:cubicBezTo>
                <a:cubicBezTo>
                  <a:pt x="27" y="417"/>
                  <a:pt x="34" y="465"/>
                  <a:pt x="69" y="482"/>
                </a:cubicBezTo>
                <a:cubicBezTo>
                  <a:pt x="104" y="498"/>
                  <a:pt x="111" y="523"/>
                  <a:pt x="83" y="539"/>
                </a:cubicBezTo>
                <a:cubicBezTo>
                  <a:pt x="63" y="551"/>
                  <a:pt x="53" y="568"/>
                  <a:pt x="67" y="585"/>
                </a:cubicBezTo>
                <a:cubicBezTo>
                  <a:pt x="29" y="603"/>
                  <a:pt x="0" y="629"/>
                  <a:pt x="2" y="678"/>
                </a:cubicBezTo>
                <a:cubicBezTo>
                  <a:pt x="2" y="699"/>
                  <a:pt x="10" y="720"/>
                  <a:pt x="23" y="741"/>
                </a:cubicBezTo>
                <a:cubicBezTo>
                  <a:pt x="609" y="741"/>
                  <a:pt x="609" y="741"/>
                  <a:pt x="609" y="741"/>
                </a:cubicBezTo>
                <a:cubicBezTo>
                  <a:pt x="621" y="720"/>
                  <a:pt x="629" y="699"/>
                  <a:pt x="630" y="678"/>
                </a:cubicBezTo>
                <a:cubicBezTo>
                  <a:pt x="631" y="629"/>
                  <a:pt x="603" y="603"/>
                  <a:pt x="565" y="585"/>
                </a:cubicBezTo>
                <a:close/>
                <a:moveTo>
                  <a:pt x="454" y="282"/>
                </a:moveTo>
                <a:cubicBezTo>
                  <a:pt x="453" y="281"/>
                  <a:pt x="452" y="281"/>
                  <a:pt x="452" y="281"/>
                </a:cubicBezTo>
                <a:cubicBezTo>
                  <a:pt x="467" y="252"/>
                  <a:pt x="479" y="289"/>
                  <a:pt x="482" y="305"/>
                </a:cubicBezTo>
                <a:cubicBezTo>
                  <a:pt x="486" y="328"/>
                  <a:pt x="481" y="355"/>
                  <a:pt x="470" y="374"/>
                </a:cubicBezTo>
                <a:cubicBezTo>
                  <a:pt x="467" y="373"/>
                  <a:pt x="464" y="373"/>
                  <a:pt x="460" y="373"/>
                </a:cubicBezTo>
                <a:cubicBezTo>
                  <a:pt x="411" y="378"/>
                  <a:pt x="527" y="312"/>
                  <a:pt x="454" y="282"/>
                </a:cubicBezTo>
                <a:close/>
                <a:moveTo>
                  <a:pt x="150" y="302"/>
                </a:moveTo>
                <a:cubicBezTo>
                  <a:pt x="156" y="273"/>
                  <a:pt x="172" y="265"/>
                  <a:pt x="184" y="292"/>
                </a:cubicBezTo>
                <a:cubicBezTo>
                  <a:pt x="194" y="314"/>
                  <a:pt x="196" y="325"/>
                  <a:pt x="194" y="284"/>
                </a:cubicBezTo>
                <a:cubicBezTo>
                  <a:pt x="193" y="256"/>
                  <a:pt x="199" y="226"/>
                  <a:pt x="211" y="198"/>
                </a:cubicBezTo>
                <a:cubicBezTo>
                  <a:pt x="212" y="197"/>
                  <a:pt x="212" y="196"/>
                  <a:pt x="213" y="195"/>
                </a:cubicBezTo>
                <a:cubicBezTo>
                  <a:pt x="232" y="223"/>
                  <a:pt x="270" y="249"/>
                  <a:pt x="316" y="252"/>
                </a:cubicBezTo>
                <a:cubicBezTo>
                  <a:pt x="321" y="252"/>
                  <a:pt x="325" y="253"/>
                  <a:pt x="329" y="253"/>
                </a:cubicBezTo>
                <a:cubicBezTo>
                  <a:pt x="417" y="251"/>
                  <a:pt x="322" y="306"/>
                  <a:pt x="394" y="315"/>
                </a:cubicBezTo>
                <a:cubicBezTo>
                  <a:pt x="446" y="322"/>
                  <a:pt x="436" y="331"/>
                  <a:pt x="410" y="360"/>
                </a:cubicBezTo>
                <a:cubicBezTo>
                  <a:pt x="392" y="380"/>
                  <a:pt x="397" y="406"/>
                  <a:pt x="435" y="412"/>
                </a:cubicBezTo>
                <a:cubicBezTo>
                  <a:pt x="410" y="459"/>
                  <a:pt x="370" y="493"/>
                  <a:pt x="316" y="493"/>
                </a:cubicBezTo>
                <a:cubicBezTo>
                  <a:pt x="316" y="493"/>
                  <a:pt x="316" y="493"/>
                  <a:pt x="316" y="493"/>
                </a:cubicBezTo>
                <a:cubicBezTo>
                  <a:pt x="256" y="493"/>
                  <a:pt x="212" y="451"/>
                  <a:pt x="188" y="394"/>
                </a:cubicBezTo>
                <a:cubicBezTo>
                  <a:pt x="157" y="389"/>
                  <a:pt x="143" y="339"/>
                  <a:pt x="150" y="302"/>
                </a:cubicBezTo>
                <a:close/>
                <a:moveTo>
                  <a:pt x="114" y="589"/>
                </a:moveTo>
                <a:cubicBezTo>
                  <a:pt x="141" y="580"/>
                  <a:pt x="171" y="573"/>
                  <a:pt x="200" y="563"/>
                </a:cubicBezTo>
                <a:cubicBezTo>
                  <a:pt x="234" y="550"/>
                  <a:pt x="241" y="524"/>
                  <a:pt x="240" y="493"/>
                </a:cubicBezTo>
                <a:cubicBezTo>
                  <a:pt x="262" y="507"/>
                  <a:pt x="287" y="515"/>
                  <a:pt x="316" y="515"/>
                </a:cubicBezTo>
                <a:cubicBezTo>
                  <a:pt x="316" y="515"/>
                  <a:pt x="316" y="515"/>
                  <a:pt x="316" y="515"/>
                </a:cubicBezTo>
                <a:cubicBezTo>
                  <a:pt x="344" y="515"/>
                  <a:pt x="369" y="507"/>
                  <a:pt x="391" y="493"/>
                </a:cubicBezTo>
                <a:cubicBezTo>
                  <a:pt x="390" y="524"/>
                  <a:pt x="397" y="550"/>
                  <a:pt x="431" y="563"/>
                </a:cubicBezTo>
                <a:cubicBezTo>
                  <a:pt x="461" y="574"/>
                  <a:pt x="492" y="581"/>
                  <a:pt x="519" y="590"/>
                </a:cubicBezTo>
                <a:cubicBezTo>
                  <a:pt x="501" y="642"/>
                  <a:pt x="408" y="662"/>
                  <a:pt x="316" y="661"/>
                </a:cubicBezTo>
                <a:cubicBezTo>
                  <a:pt x="210" y="660"/>
                  <a:pt x="105" y="630"/>
                  <a:pt x="114" y="589"/>
                </a:cubicBezTo>
                <a:close/>
                <a:moveTo>
                  <a:pt x="318" y="722"/>
                </a:moveTo>
                <a:cubicBezTo>
                  <a:pt x="316" y="722"/>
                  <a:pt x="316" y="722"/>
                  <a:pt x="316" y="722"/>
                </a:cubicBezTo>
                <a:cubicBezTo>
                  <a:pt x="184" y="722"/>
                  <a:pt x="70" y="685"/>
                  <a:pt x="46" y="621"/>
                </a:cubicBezTo>
                <a:cubicBezTo>
                  <a:pt x="52" y="616"/>
                  <a:pt x="59" y="611"/>
                  <a:pt x="67" y="606"/>
                </a:cubicBezTo>
                <a:cubicBezTo>
                  <a:pt x="78" y="664"/>
                  <a:pt x="187" y="697"/>
                  <a:pt x="316" y="697"/>
                </a:cubicBezTo>
                <a:cubicBezTo>
                  <a:pt x="318" y="697"/>
                  <a:pt x="318" y="697"/>
                  <a:pt x="318" y="697"/>
                </a:cubicBezTo>
                <a:cubicBezTo>
                  <a:pt x="448" y="697"/>
                  <a:pt x="551" y="665"/>
                  <a:pt x="564" y="608"/>
                </a:cubicBezTo>
                <a:cubicBezTo>
                  <a:pt x="572" y="613"/>
                  <a:pt x="578" y="618"/>
                  <a:pt x="585" y="624"/>
                </a:cubicBezTo>
                <a:cubicBezTo>
                  <a:pt x="559" y="687"/>
                  <a:pt x="451" y="722"/>
                  <a:pt x="318" y="722"/>
                </a:cubicBezTo>
                <a:close/>
              </a:path>
            </a:pathLst>
          </a:custGeom>
          <a:solidFill>
            <a:srgbClr val="019D9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15" name="Freeform 30"/>
          <p:cNvSpPr>
            <a:spLocks noEditPoints="1"/>
          </p:cNvSpPr>
          <p:nvPr/>
        </p:nvSpPr>
        <p:spPr bwMode="auto">
          <a:xfrm flipH="1">
            <a:off x="9852400" y="2895608"/>
            <a:ext cx="603504" cy="713232"/>
          </a:xfrm>
          <a:custGeom>
            <a:avLst/>
            <a:gdLst>
              <a:gd name="T0" fmla="*/ 558 w 639"/>
              <a:gd name="T1" fmla="*/ 454 h 694"/>
              <a:gd name="T2" fmla="*/ 521 w 639"/>
              <a:gd name="T3" fmla="*/ 314 h 694"/>
              <a:gd name="T4" fmla="*/ 459 w 639"/>
              <a:gd name="T5" fmla="*/ 65 h 694"/>
              <a:gd name="T6" fmla="*/ 316 w 639"/>
              <a:gd name="T7" fmla="*/ 0 h 694"/>
              <a:gd name="T8" fmla="*/ 132 w 639"/>
              <a:gd name="T9" fmla="*/ 180 h 694"/>
              <a:gd name="T10" fmla="*/ 74 w 639"/>
              <a:gd name="T11" fmla="*/ 454 h 694"/>
              <a:gd name="T12" fmla="*/ 1 w 639"/>
              <a:gd name="T13" fmla="*/ 631 h 694"/>
              <a:gd name="T14" fmla="*/ 131 w 639"/>
              <a:gd name="T15" fmla="*/ 694 h 694"/>
              <a:gd name="T16" fmla="*/ 399 w 639"/>
              <a:gd name="T17" fmla="*/ 694 h 694"/>
              <a:gd name="T18" fmla="*/ 484 w 639"/>
              <a:gd name="T19" fmla="*/ 694 h 694"/>
              <a:gd name="T20" fmla="*/ 629 w 639"/>
              <a:gd name="T21" fmla="*/ 631 h 694"/>
              <a:gd name="T22" fmla="*/ 459 w 639"/>
              <a:gd name="T23" fmla="*/ 311 h 694"/>
              <a:gd name="T24" fmla="*/ 440 w 639"/>
              <a:gd name="T25" fmla="*/ 266 h 694"/>
              <a:gd name="T26" fmla="*/ 459 w 639"/>
              <a:gd name="T27" fmla="*/ 230 h 694"/>
              <a:gd name="T28" fmla="*/ 399 w 639"/>
              <a:gd name="T29" fmla="*/ 287 h 694"/>
              <a:gd name="T30" fmla="*/ 362 w 639"/>
              <a:gd name="T31" fmla="*/ 248 h 694"/>
              <a:gd name="T32" fmla="*/ 407 w 639"/>
              <a:gd name="T33" fmla="*/ 258 h 694"/>
              <a:gd name="T34" fmla="*/ 254 w 639"/>
              <a:gd name="T35" fmla="*/ 234 h 694"/>
              <a:gd name="T36" fmla="*/ 193 w 639"/>
              <a:gd name="T37" fmla="*/ 226 h 694"/>
              <a:gd name="T38" fmla="*/ 296 w 639"/>
              <a:gd name="T39" fmla="*/ 123 h 694"/>
              <a:gd name="T40" fmla="*/ 407 w 639"/>
              <a:gd name="T41" fmla="*/ 229 h 694"/>
              <a:gd name="T42" fmla="*/ 332 w 639"/>
              <a:gd name="T43" fmla="*/ 248 h 694"/>
              <a:gd name="T44" fmla="*/ 285 w 639"/>
              <a:gd name="T45" fmla="*/ 279 h 694"/>
              <a:gd name="T46" fmla="*/ 214 w 639"/>
              <a:gd name="T47" fmla="*/ 246 h 694"/>
              <a:gd name="T48" fmla="*/ 285 w 639"/>
              <a:gd name="T49" fmla="*/ 279 h 694"/>
              <a:gd name="T50" fmla="*/ 399 w 639"/>
              <a:gd name="T51" fmla="*/ 59 h 694"/>
              <a:gd name="T52" fmla="*/ 473 w 639"/>
              <a:gd name="T53" fmla="*/ 183 h 694"/>
              <a:gd name="T54" fmla="*/ 440 w 639"/>
              <a:gd name="T55" fmla="*/ 138 h 694"/>
              <a:gd name="T56" fmla="*/ 412 w 639"/>
              <a:gd name="T57" fmla="*/ 105 h 694"/>
              <a:gd name="T58" fmla="*/ 217 w 639"/>
              <a:gd name="T59" fmla="*/ 108 h 694"/>
              <a:gd name="T60" fmla="*/ 217 w 639"/>
              <a:gd name="T61" fmla="*/ 71 h 694"/>
              <a:gd name="T62" fmla="*/ 193 w 639"/>
              <a:gd name="T63" fmla="*/ 265 h 694"/>
              <a:gd name="T64" fmla="*/ 284 w 639"/>
              <a:gd name="T65" fmla="*/ 295 h 694"/>
              <a:gd name="T66" fmla="*/ 347 w 639"/>
              <a:gd name="T67" fmla="*/ 295 h 694"/>
              <a:gd name="T68" fmla="*/ 440 w 639"/>
              <a:gd name="T69" fmla="*/ 345 h 694"/>
              <a:gd name="T70" fmla="*/ 440 w 639"/>
              <a:gd name="T71" fmla="*/ 355 h 694"/>
              <a:gd name="T72" fmla="*/ 296 w 639"/>
              <a:gd name="T73" fmla="*/ 444 h 694"/>
              <a:gd name="T74" fmla="*/ 150 w 639"/>
              <a:gd name="T75" fmla="*/ 253 h 694"/>
              <a:gd name="T76" fmla="*/ 56 w 639"/>
              <a:gd name="T77" fmla="*/ 613 h 694"/>
              <a:gd name="T78" fmla="*/ 131 w 639"/>
              <a:gd name="T79" fmla="*/ 664 h 694"/>
              <a:gd name="T80" fmla="*/ 147 w 639"/>
              <a:gd name="T81" fmla="*/ 648 h 694"/>
              <a:gd name="T82" fmla="*/ 201 w 639"/>
              <a:gd name="T83" fmla="*/ 654 h 694"/>
              <a:gd name="T84" fmla="*/ 217 w 639"/>
              <a:gd name="T85" fmla="*/ 670 h 694"/>
              <a:gd name="T86" fmla="*/ 292 w 639"/>
              <a:gd name="T87" fmla="*/ 655 h 694"/>
              <a:gd name="T88" fmla="*/ 323 w 639"/>
              <a:gd name="T89" fmla="*/ 655 h 694"/>
              <a:gd name="T90" fmla="*/ 383 w 639"/>
              <a:gd name="T91" fmla="*/ 654 h 694"/>
              <a:gd name="T92" fmla="*/ 399 w 639"/>
              <a:gd name="T93" fmla="*/ 670 h 694"/>
              <a:gd name="T94" fmla="*/ 484 w 639"/>
              <a:gd name="T95" fmla="*/ 631 h 694"/>
              <a:gd name="T96" fmla="*/ 559 w 639"/>
              <a:gd name="T97" fmla="*/ 645 h 694"/>
              <a:gd name="T98" fmla="*/ 575 w 639"/>
              <a:gd name="T99" fmla="*/ 629 h 694"/>
              <a:gd name="T100" fmla="*/ 484 w 639"/>
              <a:gd name="T101" fmla="*/ 613 h 694"/>
              <a:gd name="T102" fmla="*/ 399 w 639"/>
              <a:gd name="T103" fmla="*/ 620 h 694"/>
              <a:gd name="T104" fmla="*/ 131 w 639"/>
              <a:gd name="T105" fmla="*/ 609 h 694"/>
              <a:gd name="T106" fmla="*/ 56 w 639"/>
              <a:gd name="T107" fmla="*/ 574 h 694"/>
              <a:gd name="T108" fmla="*/ 217 w 639"/>
              <a:gd name="T109" fmla="*/ 507 h 694"/>
              <a:gd name="T110" fmla="*/ 315 w 639"/>
              <a:gd name="T111" fmla="*/ 468 h 694"/>
              <a:gd name="T112" fmla="*/ 431 w 639"/>
              <a:gd name="T113" fmla="*/ 516 h 694"/>
              <a:gd name="T114" fmla="*/ 484 w 639"/>
              <a:gd name="T115" fmla="*/ 532 h 694"/>
              <a:gd name="T116" fmla="*/ 559 w 639"/>
              <a:gd name="T117" fmla="*/ 59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9" h="694">
                <a:moveTo>
                  <a:pt x="606" y="567"/>
                </a:moveTo>
                <a:cubicBezTo>
                  <a:pt x="639" y="498"/>
                  <a:pt x="576" y="496"/>
                  <a:pt x="559" y="475"/>
                </a:cubicBezTo>
                <a:cubicBezTo>
                  <a:pt x="555" y="470"/>
                  <a:pt x="554" y="463"/>
                  <a:pt x="558" y="454"/>
                </a:cubicBezTo>
                <a:cubicBezTo>
                  <a:pt x="559" y="453"/>
                  <a:pt x="559" y="452"/>
                  <a:pt x="559" y="451"/>
                </a:cubicBezTo>
                <a:cubicBezTo>
                  <a:pt x="577" y="411"/>
                  <a:pt x="571" y="389"/>
                  <a:pt x="559" y="374"/>
                </a:cubicBezTo>
                <a:cubicBezTo>
                  <a:pt x="539" y="350"/>
                  <a:pt x="501" y="346"/>
                  <a:pt x="521" y="314"/>
                </a:cubicBezTo>
                <a:cubicBezTo>
                  <a:pt x="559" y="255"/>
                  <a:pt x="506" y="227"/>
                  <a:pt x="500" y="180"/>
                </a:cubicBezTo>
                <a:cubicBezTo>
                  <a:pt x="497" y="156"/>
                  <a:pt x="492" y="133"/>
                  <a:pt x="484" y="112"/>
                </a:cubicBezTo>
                <a:cubicBezTo>
                  <a:pt x="478" y="95"/>
                  <a:pt x="470" y="79"/>
                  <a:pt x="459" y="65"/>
                </a:cubicBezTo>
                <a:cubicBezTo>
                  <a:pt x="454" y="57"/>
                  <a:pt x="447" y="49"/>
                  <a:pt x="440" y="42"/>
                </a:cubicBezTo>
                <a:cubicBezTo>
                  <a:pt x="428" y="32"/>
                  <a:pt x="414" y="23"/>
                  <a:pt x="399" y="16"/>
                </a:cubicBezTo>
                <a:cubicBezTo>
                  <a:pt x="376" y="5"/>
                  <a:pt x="349" y="0"/>
                  <a:pt x="316" y="0"/>
                </a:cubicBezTo>
                <a:cubicBezTo>
                  <a:pt x="309" y="0"/>
                  <a:pt x="302" y="0"/>
                  <a:pt x="296" y="1"/>
                </a:cubicBezTo>
                <a:cubicBezTo>
                  <a:pt x="264" y="3"/>
                  <a:pt x="238" y="11"/>
                  <a:pt x="217" y="24"/>
                </a:cubicBezTo>
                <a:cubicBezTo>
                  <a:pt x="165" y="55"/>
                  <a:pt x="141" y="113"/>
                  <a:pt x="132" y="180"/>
                </a:cubicBezTo>
                <a:cubicBezTo>
                  <a:pt x="132" y="183"/>
                  <a:pt x="132" y="185"/>
                  <a:pt x="131" y="187"/>
                </a:cubicBezTo>
                <a:cubicBezTo>
                  <a:pt x="122" y="229"/>
                  <a:pt x="75" y="258"/>
                  <a:pt x="111" y="314"/>
                </a:cubicBezTo>
                <a:cubicBezTo>
                  <a:pt x="144" y="366"/>
                  <a:pt x="24" y="345"/>
                  <a:pt x="74" y="454"/>
                </a:cubicBezTo>
                <a:cubicBezTo>
                  <a:pt x="82" y="471"/>
                  <a:pt x="71" y="479"/>
                  <a:pt x="56" y="488"/>
                </a:cubicBezTo>
                <a:cubicBezTo>
                  <a:pt x="33" y="500"/>
                  <a:pt x="1" y="513"/>
                  <a:pt x="26" y="565"/>
                </a:cubicBezTo>
                <a:cubicBezTo>
                  <a:pt x="10" y="581"/>
                  <a:pt x="0" y="602"/>
                  <a:pt x="1" y="631"/>
                </a:cubicBezTo>
                <a:cubicBezTo>
                  <a:pt x="2" y="652"/>
                  <a:pt x="10" y="673"/>
                  <a:pt x="22" y="694"/>
                </a:cubicBezTo>
                <a:cubicBezTo>
                  <a:pt x="56" y="694"/>
                  <a:pt x="56" y="694"/>
                  <a:pt x="56" y="694"/>
                </a:cubicBezTo>
                <a:cubicBezTo>
                  <a:pt x="131" y="694"/>
                  <a:pt x="131" y="694"/>
                  <a:pt x="131" y="694"/>
                </a:cubicBezTo>
                <a:cubicBezTo>
                  <a:pt x="217" y="694"/>
                  <a:pt x="217" y="694"/>
                  <a:pt x="217" y="694"/>
                </a:cubicBezTo>
                <a:cubicBezTo>
                  <a:pt x="296" y="694"/>
                  <a:pt x="296" y="694"/>
                  <a:pt x="296" y="694"/>
                </a:cubicBezTo>
                <a:cubicBezTo>
                  <a:pt x="399" y="694"/>
                  <a:pt x="399" y="694"/>
                  <a:pt x="399" y="694"/>
                </a:cubicBezTo>
                <a:cubicBezTo>
                  <a:pt x="440" y="694"/>
                  <a:pt x="440" y="694"/>
                  <a:pt x="440" y="694"/>
                </a:cubicBezTo>
                <a:cubicBezTo>
                  <a:pt x="459" y="694"/>
                  <a:pt x="459" y="694"/>
                  <a:pt x="459" y="694"/>
                </a:cubicBezTo>
                <a:cubicBezTo>
                  <a:pt x="484" y="694"/>
                  <a:pt x="484" y="694"/>
                  <a:pt x="484" y="694"/>
                </a:cubicBezTo>
                <a:cubicBezTo>
                  <a:pt x="559" y="694"/>
                  <a:pt x="559" y="694"/>
                  <a:pt x="559" y="694"/>
                </a:cubicBezTo>
                <a:cubicBezTo>
                  <a:pt x="608" y="694"/>
                  <a:pt x="608" y="694"/>
                  <a:pt x="608" y="694"/>
                </a:cubicBezTo>
                <a:cubicBezTo>
                  <a:pt x="621" y="673"/>
                  <a:pt x="629" y="652"/>
                  <a:pt x="629" y="631"/>
                </a:cubicBezTo>
                <a:cubicBezTo>
                  <a:pt x="630" y="603"/>
                  <a:pt x="621" y="582"/>
                  <a:pt x="606" y="567"/>
                </a:cubicBezTo>
                <a:close/>
                <a:moveTo>
                  <a:pt x="473" y="320"/>
                </a:moveTo>
                <a:cubicBezTo>
                  <a:pt x="469" y="316"/>
                  <a:pt x="464" y="313"/>
                  <a:pt x="459" y="311"/>
                </a:cubicBezTo>
                <a:cubicBezTo>
                  <a:pt x="456" y="310"/>
                  <a:pt x="453" y="309"/>
                  <a:pt x="450" y="309"/>
                </a:cubicBezTo>
                <a:cubicBezTo>
                  <a:pt x="445" y="309"/>
                  <a:pt x="442" y="307"/>
                  <a:pt x="440" y="304"/>
                </a:cubicBezTo>
                <a:cubicBezTo>
                  <a:pt x="434" y="297"/>
                  <a:pt x="436" y="282"/>
                  <a:pt x="440" y="266"/>
                </a:cubicBezTo>
                <a:cubicBezTo>
                  <a:pt x="440" y="263"/>
                  <a:pt x="440" y="263"/>
                  <a:pt x="440" y="263"/>
                </a:cubicBezTo>
                <a:cubicBezTo>
                  <a:pt x="442" y="260"/>
                  <a:pt x="444" y="253"/>
                  <a:pt x="447" y="245"/>
                </a:cubicBezTo>
                <a:cubicBezTo>
                  <a:pt x="450" y="237"/>
                  <a:pt x="455" y="232"/>
                  <a:pt x="459" y="230"/>
                </a:cubicBezTo>
                <a:cubicBezTo>
                  <a:pt x="468" y="227"/>
                  <a:pt x="477" y="236"/>
                  <a:pt x="481" y="254"/>
                </a:cubicBezTo>
                <a:cubicBezTo>
                  <a:pt x="485" y="275"/>
                  <a:pt x="482" y="301"/>
                  <a:pt x="473" y="320"/>
                </a:cubicBezTo>
                <a:close/>
                <a:moveTo>
                  <a:pt x="399" y="287"/>
                </a:moveTo>
                <a:cubicBezTo>
                  <a:pt x="393" y="291"/>
                  <a:pt x="386" y="293"/>
                  <a:pt x="379" y="293"/>
                </a:cubicBezTo>
                <a:cubicBezTo>
                  <a:pt x="366" y="294"/>
                  <a:pt x="353" y="288"/>
                  <a:pt x="345" y="279"/>
                </a:cubicBezTo>
                <a:cubicBezTo>
                  <a:pt x="333" y="266"/>
                  <a:pt x="339" y="255"/>
                  <a:pt x="362" y="248"/>
                </a:cubicBezTo>
                <a:cubicBezTo>
                  <a:pt x="368" y="246"/>
                  <a:pt x="374" y="245"/>
                  <a:pt x="379" y="244"/>
                </a:cubicBezTo>
                <a:cubicBezTo>
                  <a:pt x="392" y="243"/>
                  <a:pt x="403" y="243"/>
                  <a:pt x="410" y="244"/>
                </a:cubicBezTo>
                <a:cubicBezTo>
                  <a:pt x="410" y="248"/>
                  <a:pt x="409" y="253"/>
                  <a:pt x="407" y="258"/>
                </a:cubicBezTo>
                <a:cubicBezTo>
                  <a:pt x="403" y="268"/>
                  <a:pt x="402" y="277"/>
                  <a:pt x="401" y="286"/>
                </a:cubicBezTo>
                <a:cubicBezTo>
                  <a:pt x="401" y="286"/>
                  <a:pt x="400" y="287"/>
                  <a:pt x="399" y="287"/>
                </a:cubicBezTo>
                <a:close/>
                <a:moveTo>
                  <a:pt x="254" y="234"/>
                </a:moveTo>
                <a:cubicBezTo>
                  <a:pt x="251" y="233"/>
                  <a:pt x="251" y="233"/>
                  <a:pt x="251" y="233"/>
                </a:cubicBezTo>
                <a:cubicBezTo>
                  <a:pt x="233" y="229"/>
                  <a:pt x="208" y="226"/>
                  <a:pt x="193" y="229"/>
                </a:cubicBezTo>
                <a:cubicBezTo>
                  <a:pt x="193" y="228"/>
                  <a:pt x="193" y="227"/>
                  <a:pt x="193" y="226"/>
                </a:cubicBezTo>
                <a:cubicBezTo>
                  <a:pt x="194" y="196"/>
                  <a:pt x="203" y="171"/>
                  <a:pt x="217" y="152"/>
                </a:cubicBezTo>
                <a:cubicBezTo>
                  <a:pt x="222" y="144"/>
                  <a:pt x="229" y="137"/>
                  <a:pt x="236" y="131"/>
                </a:cubicBezTo>
                <a:cubicBezTo>
                  <a:pt x="257" y="123"/>
                  <a:pt x="277" y="121"/>
                  <a:pt x="296" y="123"/>
                </a:cubicBezTo>
                <a:cubicBezTo>
                  <a:pt x="337" y="128"/>
                  <a:pt x="367" y="154"/>
                  <a:pt x="361" y="178"/>
                </a:cubicBezTo>
                <a:cubicBezTo>
                  <a:pt x="347" y="236"/>
                  <a:pt x="380" y="224"/>
                  <a:pt x="399" y="226"/>
                </a:cubicBezTo>
                <a:cubicBezTo>
                  <a:pt x="402" y="226"/>
                  <a:pt x="405" y="227"/>
                  <a:pt x="407" y="229"/>
                </a:cubicBezTo>
                <a:cubicBezTo>
                  <a:pt x="397" y="229"/>
                  <a:pt x="388" y="231"/>
                  <a:pt x="379" y="233"/>
                </a:cubicBezTo>
                <a:cubicBezTo>
                  <a:pt x="377" y="234"/>
                  <a:pt x="377" y="234"/>
                  <a:pt x="377" y="234"/>
                </a:cubicBezTo>
                <a:cubicBezTo>
                  <a:pt x="361" y="237"/>
                  <a:pt x="346" y="245"/>
                  <a:pt x="332" y="248"/>
                </a:cubicBezTo>
                <a:cubicBezTo>
                  <a:pt x="320" y="251"/>
                  <a:pt x="308" y="251"/>
                  <a:pt x="296" y="247"/>
                </a:cubicBezTo>
                <a:cubicBezTo>
                  <a:pt x="282" y="244"/>
                  <a:pt x="269" y="237"/>
                  <a:pt x="254" y="234"/>
                </a:cubicBezTo>
                <a:close/>
                <a:moveTo>
                  <a:pt x="285" y="279"/>
                </a:moveTo>
                <a:cubicBezTo>
                  <a:pt x="278" y="288"/>
                  <a:pt x="265" y="294"/>
                  <a:pt x="251" y="293"/>
                </a:cubicBezTo>
                <a:cubicBezTo>
                  <a:pt x="244" y="293"/>
                  <a:pt x="238" y="291"/>
                  <a:pt x="231" y="287"/>
                </a:cubicBezTo>
                <a:cubicBezTo>
                  <a:pt x="212" y="275"/>
                  <a:pt x="207" y="251"/>
                  <a:pt x="214" y="246"/>
                </a:cubicBezTo>
                <a:cubicBezTo>
                  <a:pt x="219" y="243"/>
                  <a:pt x="234" y="242"/>
                  <a:pt x="251" y="244"/>
                </a:cubicBezTo>
                <a:cubicBezTo>
                  <a:pt x="257" y="245"/>
                  <a:pt x="263" y="246"/>
                  <a:pt x="268" y="248"/>
                </a:cubicBezTo>
                <a:cubicBezTo>
                  <a:pt x="291" y="255"/>
                  <a:pt x="297" y="266"/>
                  <a:pt x="285" y="279"/>
                </a:cubicBezTo>
                <a:close/>
                <a:moveTo>
                  <a:pt x="217" y="71"/>
                </a:moveTo>
                <a:cubicBezTo>
                  <a:pt x="240" y="50"/>
                  <a:pt x="267" y="38"/>
                  <a:pt x="296" y="34"/>
                </a:cubicBezTo>
                <a:cubicBezTo>
                  <a:pt x="331" y="30"/>
                  <a:pt x="368" y="38"/>
                  <a:pt x="399" y="59"/>
                </a:cubicBezTo>
                <a:cubicBezTo>
                  <a:pt x="414" y="70"/>
                  <a:pt x="428" y="83"/>
                  <a:pt x="440" y="100"/>
                </a:cubicBezTo>
                <a:cubicBezTo>
                  <a:pt x="447" y="110"/>
                  <a:pt x="454" y="122"/>
                  <a:pt x="459" y="136"/>
                </a:cubicBezTo>
                <a:cubicBezTo>
                  <a:pt x="465" y="150"/>
                  <a:pt x="470" y="166"/>
                  <a:pt x="473" y="183"/>
                </a:cubicBezTo>
                <a:cubicBezTo>
                  <a:pt x="469" y="176"/>
                  <a:pt x="465" y="170"/>
                  <a:pt x="460" y="164"/>
                </a:cubicBezTo>
                <a:cubicBezTo>
                  <a:pt x="460" y="163"/>
                  <a:pt x="460" y="163"/>
                  <a:pt x="459" y="162"/>
                </a:cubicBezTo>
                <a:cubicBezTo>
                  <a:pt x="456" y="149"/>
                  <a:pt x="448" y="143"/>
                  <a:pt x="440" y="138"/>
                </a:cubicBezTo>
                <a:cubicBezTo>
                  <a:pt x="437" y="137"/>
                  <a:pt x="435" y="135"/>
                  <a:pt x="432" y="134"/>
                </a:cubicBezTo>
                <a:cubicBezTo>
                  <a:pt x="427" y="129"/>
                  <a:pt x="421" y="125"/>
                  <a:pt x="416" y="121"/>
                </a:cubicBezTo>
                <a:cubicBezTo>
                  <a:pt x="413" y="117"/>
                  <a:pt x="412" y="112"/>
                  <a:pt x="412" y="105"/>
                </a:cubicBezTo>
                <a:cubicBezTo>
                  <a:pt x="412" y="92"/>
                  <a:pt x="407" y="81"/>
                  <a:pt x="399" y="72"/>
                </a:cubicBezTo>
                <a:cubicBezTo>
                  <a:pt x="379" y="51"/>
                  <a:pt x="338" y="42"/>
                  <a:pt x="296" y="55"/>
                </a:cubicBezTo>
                <a:cubicBezTo>
                  <a:pt x="269" y="63"/>
                  <a:pt x="241" y="80"/>
                  <a:pt x="217" y="108"/>
                </a:cubicBezTo>
                <a:cubicBezTo>
                  <a:pt x="210" y="116"/>
                  <a:pt x="204" y="124"/>
                  <a:pt x="198" y="133"/>
                </a:cubicBezTo>
                <a:cubicBezTo>
                  <a:pt x="183" y="147"/>
                  <a:pt x="169" y="163"/>
                  <a:pt x="157" y="183"/>
                </a:cubicBezTo>
                <a:cubicBezTo>
                  <a:pt x="166" y="133"/>
                  <a:pt x="188" y="96"/>
                  <a:pt x="217" y="71"/>
                </a:cubicBezTo>
                <a:close/>
                <a:moveTo>
                  <a:pt x="150" y="253"/>
                </a:moveTo>
                <a:cubicBezTo>
                  <a:pt x="156" y="224"/>
                  <a:pt x="171" y="219"/>
                  <a:pt x="184" y="245"/>
                </a:cubicBezTo>
                <a:cubicBezTo>
                  <a:pt x="189" y="256"/>
                  <a:pt x="192" y="265"/>
                  <a:pt x="193" y="265"/>
                </a:cubicBezTo>
                <a:cubicBezTo>
                  <a:pt x="199" y="274"/>
                  <a:pt x="207" y="283"/>
                  <a:pt x="218" y="291"/>
                </a:cubicBezTo>
                <a:cubicBezTo>
                  <a:pt x="228" y="299"/>
                  <a:pt x="240" y="303"/>
                  <a:pt x="251" y="303"/>
                </a:cubicBezTo>
                <a:cubicBezTo>
                  <a:pt x="263" y="304"/>
                  <a:pt x="274" y="301"/>
                  <a:pt x="284" y="295"/>
                </a:cubicBezTo>
                <a:cubicBezTo>
                  <a:pt x="294" y="289"/>
                  <a:pt x="300" y="277"/>
                  <a:pt x="306" y="270"/>
                </a:cubicBezTo>
                <a:cubicBezTo>
                  <a:pt x="312" y="262"/>
                  <a:pt x="319" y="262"/>
                  <a:pt x="325" y="270"/>
                </a:cubicBezTo>
                <a:cubicBezTo>
                  <a:pt x="330" y="277"/>
                  <a:pt x="336" y="289"/>
                  <a:pt x="347" y="295"/>
                </a:cubicBezTo>
                <a:cubicBezTo>
                  <a:pt x="356" y="301"/>
                  <a:pt x="368" y="304"/>
                  <a:pt x="379" y="303"/>
                </a:cubicBezTo>
                <a:cubicBezTo>
                  <a:pt x="387" y="303"/>
                  <a:pt x="395" y="301"/>
                  <a:pt x="402" y="297"/>
                </a:cubicBezTo>
                <a:cubicBezTo>
                  <a:pt x="406" y="325"/>
                  <a:pt x="424" y="343"/>
                  <a:pt x="440" y="345"/>
                </a:cubicBezTo>
                <a:cubicBezTo>
                  <a:pt x="441" y="346"/>
                  <a:pt x="442" y="346"/>
                  <a:pt x="443" y="346"/>
                </a:cubicBezTo>
                <a:cubicBezTo>
                  <a:pt x="443" y="346"/>
                  <a:pt x="443" y="347"/>
                  <a:pt x="443" y="347"/>
                </a:cubicBezTo>
                <a:cubicBezTo>
                  <a:pt x="442" y="350"/>
                  <a:pt x="441" y="352"/>
                  <a:pt x="440" y="355"/>
                </a:cubicBezTo>
                <a:cubicBezTo>
                  <a:pt x="429" y="377"/>
                  <a:pt x="416" y="397"/>
                  <a:pt x="399" y="412"/>
                </a:cubicBezTo>
                <a:cubicBezTo>
                  <a:pt x="376" y="433"/>
                  <a:pt x="348" y="446"/>
                  <a:pt x="315" y="446"/>
                </a:cubicBezTo>
                <a:cubicBezTo>
                  <a:pt x="308" y="446"/>
                  <a:pt x="302" y="445"/>
                  <a:pt x="296" y="444"/>
                </a:cubicBezTo>
                <a:cubicBezTo>
                  <a:pt x="264" y="439"/>
                  <a:pt x="237" y="421"/>
                  <a:pt x="217" y="396"/>
                </a:cubicBezTo>
                <a:cubicBezTo>
                  <a:pt x="205" y="382"/>
                  <a:pt x="195" y="365"/>
                  <a:pt x="187" y="347"/>
                </a:cubicBezTo>
                <a:cubicBezTo>
                  <a:pt x="157" y="342"/>
                  <a:pt x="142" y="291"/>
                  <a:pt x="150" y="253"/>
                </a:cubicBezTo>
                <a:close/>
                <a:moveTo>
                  <a:pt x="56" y="645"/>
                </a:moveTo>
                <a:cubicBezTo>
                  <a:pt x="48" y="645"/>
                  <a:pt x="41" y="638"/>
                  <a:pt x="41" y="629"/>
                </a:cubicBezTo>
                <a:cubicBezTo>
                  <a:pt x="41" y="620"/>
                  <a:pt x="48" y="613"/>
                  <a:pt x="56" y="613"/>
                </a:cubicBezTo>
                <a:cubicBezTo>
                  <a:pt x="65" y="613"/>
                  <a:pt x="72" y="620"/>
                  <a:pt x="72" y="629"/>
                </a:cubicBezTo>
                <a:cubicBezTo>
                  <a:pt x="72" y="638"/>
                  <a:pt x="65" y="645"/>
                  <a:pt x="56" y="645"/>
                </a:cubicBezTo>
                <a:close/>
                <a:moveTo>
                  <a:pt x="131" y="664"/>
                </a:moveTo>
                <a:cubicBezTo>
                  <a:pt x="123" y="664"/>
                  <a:pt x="116" y="657"/>
                  <a:pt x="116" y="648"/>
                </a:cubicBezTo>
                <a:cubicBezTo>
                  <a:pt x="116" y="639"/>
                  <a:pt x="123" y="631"/>
                  <a:pt x="131" y="631"/>
                </a:cubicBezTo>
                <a:cubicBezTo>
                  <a:pt x="140" y="631"/>
                  <a:pt x="147" y="639"/>
                  <a:pt x="147" y="648"/>
                </a:cubicBezTo>
                <a:cubicBezTo>
                  <a:pt x="147" y="657"/>
                  <a:pt x="140" y="664"/>
                  <a:pt x="131" y="664"/>
                </a:cubicBezTo>
                <a:close/>
                <a:moveTo>
                  <a:pt x="217" y="670"/>
                </a:moveTo>
                <a:cubicBezTo>
                  <a:pt x="208" y="670"/>
                  <a:pt x="201" y="663"/>
                  <a:pt x="201" y="654"/>
                </a:cubicBezTo>
                <a:cubicBezTo>
                  <a:pt x="201" y="645"/>
                  <a:pt x="208" y="638"/>
                  <a:pt x="217" y="638"/>
                </a:cubicBezTo>
                <a:cubicBezTo>
                  <a:pt x="225" y="638"/>
                  <a:pt x="232" y="645"/>
                  <a:pt x="232" y="654"/>
                </a:cubicBezTo>
                <a:cubicBezTo>
                  <a:pt x="232" y="663"/>
                  <a:pt x="225" y="670"/>
                  <a:pt x="217" y="670"/>
                </a:cubicBezTo>
                <a:close/>
                <a:moveTo>
                  <a:pt x="308" y="672"/>
                </a:moveTo>
                <a:cubicBezTo>
                  <a:pt x="303" y="672"/>
                  <a:pt x="298" y="669"/>
                  <a:pt x="296" y="665"/>
                </a:cubicBezTo>
                <a:cubicBezTo>
                  <a:pt x="294" y="663"/>
                  <a:pt x="292" y="659"/>
                  <a:pt x="292" y="655"/>
                </a:cubicBezTo>
                <a:cubicBezTo>
                  <a:pt x="292" y="652"/>
                  <a:pt x="294" y="648"/>
                  <a:pt x="296" y="645"/>
                </a:cubicBezTo>
                <a:cubicBezTo>
                  <a:pt x="298" y="642"/>
                  <a:pt x="303" y="639"/>
                  <a:pt x="308" y="639"/>
                </a:cubicBezTo>
                <a:cubicBezTo>
                  <a:pt x="316" y="639"/>
                  <a:pt x="323" y="646"/>
                  <a:pt x="323" y="655"/>
                </a:cubicBezTo>
                <a:cubicBezTo>
                  <a:pt x="323" y="664"/>
                  <a:pt x="316" y="672"/>
                  <a:pt x="308" y="672"/>
                </a:cubicBezTo>
                <a:close/>
                <a:moveTo>
                  <a:pt x="399" y="670"/>
                </a:moveTo>
                <a:cubicBezTo>
                  <a:pt x="390" y="670"/>
                  <a:pt x="383" y="663"/>
                  <a:pt x="383" y="654"/>
                </a:cubicBezTo>
                <a:cubicBezTo>
                  <a:pt x="383" y="645"/>
                  <a:pt x="390" y="638"/>
                  <a:pt x="399" y="638"/>
                </a:cubicBezTo>
                <a:cubicBezTo>
                  <a:pt x="407" y="638"/>
                  <a:pt x="414" y="645"/>
                  <a:pt x="414" y="654"/>
                </a:cubicBezTo>
                <a:cubicBezTo>
                  <a:pt x="414" y="663"/>
                  <a:pt x="407" y="670"/>
                  <a:pt x="399" y="670"/>
                </a:cubicBezTo>
                <a:close/>
                <a:moveTo>
                  <a:pt x="484" y="664"/>
                </a:moveTo>
                <a:cubicBezTo>
                  <a:pt x="476" y="664"/>
                  <a:pt x="469" y="657"/>
                  <a:pt x="469" y="648"/>
                </a:cubicBezTo>
                <a:cubicBezTo>
                  <a:pt x="469" y="639"/>
                  <a:pt x="476" y="631"/>
                  <a:pt x="484" y="631"/>
                </a:cubicBezTo>
                <a:cubicBezTo>
                  <a:pt x="493" y="631"/>
                  <a:pt x="500" y="639"/>
                  <a:pt x="500" y="648"/>
                </a:cubicBezTo>
                <a:cubicBezTo>
                  <a:pt x="500" y="657"/>
                  <a:pt x="493" y="664"/>
                  <a:pt x="484" y="664"/>
                </a:cubicBezTo>
                <a:close/>
                <a:moveTo>
                  <a:pt x="559" y="645"/>
                </a:moveTo>
                <a:cubicBezTo>
                  <a:pt x="551" y="645"/>
                  <a:pt x="544" y="638"/>
                  <a:pt x="544" y="629"/>
                </a:cubicBezTo>
                <a:cubicBezTo>
                  <a:pt x="544" y="620"/>
                  <a:pt x="551" y="613"/>
                  <a:pt x="559" y="613"/>
                </a:cubicBezTo>
                <a:cubicBezTo>
                  <a:pt x="568" y="613"/>
                  <a:pt x="575" y="620"/>
                  <a:pt x="575" y="629"/>
                </a:cubicBezTo>
                <a:cubicBezTo>
                  <a:pt x="575" y="638"/>
                  <a:pt x="568" y="645"/>
                  <a:pt x="559" y="645"/>
                </a:cubicBezTo>
                <a:close/>
                <a:moveTo>
                  <a:pt x="559" y="595"/>
                </a:moveTo>
                <a:cubicBezTo>
                  <a:pt x="543" y="603"/>
                  <a:pt x="517" y="609"/>
                  <a:pt x="484" y="613"/>
                </a:cubicBezTo>
                <a:cubicBezTo>
                  <a:pt x="476" y="614"/>
                  <a:pt x="468" y="615"/>
                  <a:pt x="459" y="616"/>
                </a:cubicBezTo>
                <a:cubicBezTo>
                  <a:pt x="453" y="616"/>
                  <a:pt x="446" y="617"/>
                  <a:pt x="440" y="617"/>
                </a:cubicBezTo>
                <a:cubicBezTo>
                  <a:pt x="427" y="618"/>
                  <a:pt x="413" y="619"/>
                  <a:pt x="399" y="620"/>
                </a:cubicBezTo>
                <a:cubicBezTo>
                  <a:pt x="366" y="621"/>
                  <a:pt x="330" y="622"/>
                  <a:pt x="296" y="621"/>
                </a:cubicBezTo>
                <a:cubicBezTo>
                  <a:pt x="269" y="621"/>
                  <a:pt x="242" y="620"/>
                  <a:pt x="217" y="618"/>
                </a:cubicBezTo>
                <a:cubicBezTo>
                  <a:pt x="185" y="616"/>
                  <a:pt x="156" y="613"/>
                  <a:pt x="131" y="609"/>
                </a:cubicBezTo>
                <a:cubicBezTo>
                  <a:pt x="91" y="602"/>
                  <a:pt x="63" y="594"/>
                  <a:pt x="56" y="583"/>
                </a:cubicBezTo>
                <a:cubicBezTo>
                  <a:pt x="55" y="580"/>
                  <a:pt x="54" y="578"/>
                  <a:pt x="55" y="575"/>
                </a:cubicBezTo>
                <a:cubicBezTo>
                  <a:pt x="56" y="574"/>
                  <a:pt x="56" y="574"/>
                  <a:pt x="56" y="574"/>
                </a:cubicBezTo>
                <a:cubicBezTo>
                  <a:pt x="74" y="556"/>
                  <a:pt x="101" y="546"/>
                  <a:pt x="131" y="537"/>
                </a:cubicBezTo>
                <a:cubicBezTo>
                  <a:pt x="153" y="530"/>
                  <a:pt x="177" y="524"/>
                  <a:pt x="200" y="516"/>
                </a:cubicBezTo>
                <a:cubicBezTo>
                  <a:pt x="206" y="513"/>
                  <a:pt x="212" y="510"/>
                  <a:pt x="217" y="507"/>
                </a:cubicBezTo>
                <a:cubicBezTo>
                  <a:pt x="236" y="492"/>
                  <a:pt x="240" y="471"/>
                  <a:pt x="240" y="446"/>
                </a:cubicBezTo>
                <a:cubicBezTo>
                  <a:pt x="256" y="457"/>
                  <a:pt x="275" y="464"/>
                  <a:pt x="296" y="467"/>
                </a:cubicBezTo>
                <a:cubicBezTo>
                  <a:pt x="302" y="468"/>
                  <a:pt x="308" y="468"/>
                  <a:pt x="315" y="468"/>
                </a:cubicBezTo>
                <a:cubicBezTo>
                  <a:pt x="343" y="468"/>
                  <a:pt x="369" y="460"/>
                  <a:pt x="391" y="446"/>
                </a:cubicBezTo>
                <a:cubicBezTo>
                  <a:pt x="390" y="462"/>
                  <a:pt x="392" y="478"/>
                  <a:pt x="399" y="490"/>
                </a:cubicBezTo>
                <a:cubicBezTo>
                  <a:pt x="405" y="501"/>
                  <a:pt x="415" y="510"/>
                  <a:pt x="431" y="516"/>
                </a:cubicBezTo>
                <a:cubicBezTo>
                  <a:pt x="434" y="517"/>
                  <a:pt x="437" y="518"/>
                  <a:pt x="440" y="519"/>
                </a:cubicBezTo>
                <a:cubicBezTo>
                  <a:pt x="446" y="521"/>
                  <a:pt x="453" y="523"/>
                  <a:pt x="459" y="525"/>
                </a:cubicBezTo>
                <a:cubicBezTo>
                  <a:pt x="468" y="528"/>
                  <a:pt x="476" y="530"/>
                  <a:pt x="484" y="532"/>
                </a:cubicBezTo>
                <a:cubicBezTo>
                  <a:pt x="513" y="541"/>
                  <a:pt x="539" y="548"/>
                  <a:pt x="559" y="562"/>
                </a:cubicBezTo>
                <a:cubicBezTo>
                  <a:pt x="565" y="566"/>
                  <a:pt x="571" y="570"/>
                  <a:pt x="575" y="575"/>
                </a:cubicBezTo>
                <a:cubicBezTo>
                  <a:pt x="577" y="583"/>
                  <a:pt x="571" y="590"/>
                  <a:pt x="559" y="595"/>
                </a:cubicBezTo>
                <a:close/>
              </a:path>
            </a:pathLst>
          </a:custGeom>
          <a:solidFill>
            <a:srgbClr val="16FE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3" name="Freeform 34"/>
          <p:cNvSpPr>
            <a:spLocks noEditPoints="1"/>
          </p:cNvSpPr>
          <p:nvPr/>
        </p:nvSpPr>
        <p:spPr bwMode="auto">
          <a:xfrm flipH="1">
            <a:off x="8299482" y="2895608"/>
            <a:ext cx="603504" cy="713232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rgbClr val="16FE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5498452" y="2614556"/>
            <a:ext cx="1196684" cy="1275336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 flipH="1">
            <a:off x="4067061" y="2893192"/>
            <a:ext cx="603504" cy="713232"/>
          </a:xfrm>
          <a:custGeom>
            <a:avLst/>
            <a:gdLst>
              <a:gd name="T0" fmla="*/ 453 w 633"/>
              <a:gd name="T1" fmla="*/ 483 h 679"/>
              <a:gd name="T2" fmla="*/ 408 w 633"/>
              <a:gd name="T3" fmla="*/ 435 h 679"/>
              <a:gd name="T4" fmla="*/ 440 w 633"/>
              <a:gd name="T5" fmla="*/ 461 h 679"/>
              <a:gd name="T6" fmla="*/ 401 w 633"/>
              <a:gd name="T7" fmla="*/ 34 h 679"/>
              <a:gd name="T8" fmla="*/ 319 w 633"/>
              <a:gd name="T9" fmla="*/ 3 h 679"/>
              <a:gd name="T10" fmla="*/ 112 w 633"/>
              <a:gd name="T11" fmla="*/ 244 h 679"/>
              <a:gd name="T12" fmla="*/ 190 w 633"/>
              <a:gd name="T13" fmla="*/ 459 h 679"/>
              <a:gd name="T14" fmla="*/ 226 w 633"/>
              <a:gd name="T15" fmla="*/ 430 h 679"/>
              <a:gd name="T16" fmla="*/ 180 w 633"/>
              <a:gd name="T17" fmla="*/ 483 h 679"/>
              <a:gd name="T18" fmla="*/ 3 w 633"/>
              <a:gd name="T19" fmla="*/ 616 h 679"/>
              <a:gd name="T20" fmla="*/ 24 w 633"/>
              <a:gd name="T21" fmla="*/ 679 h 679"/>
              <a:gd name="T22" fmla="*/ 319 w 633"/>
              <a:gd name="T23" fmla="*/ 679 h 679"/>
              <a:gd name="T24" fmla="*/ 610 w 633"/>
              <a:gd name="T25" fmla="*/ 679 h 679"/>
              <a:gd name="T26" fmla="*/ 631 w 633"/>
              <a:gd name="T27" fmla="*/ 616 h 679"/>
              <a:gd name="T28" fmla="*/ 453 w 633"/>
              <a:gd name="T29" fmla="*/ 483 h 679"/>
              <a:gd name="T30" fmla="*/ 189 w 633"/>
              <a:gd name="T31" fmla="*/ 332 h 679"/>
              <a:gd name="T32" fmla="*/ 173 w 633"/>
              <a:gd name="T33" fmla="*/ 325 h 679"/>
              <a:gd name="T34" fmla="*/ 319 w 633"/>
              <a:gd name="T35" fmla="*/ 191 h 679"/>
              <a:gd name="T36" fmla="*/ 354 w 633"/>
              <a:gd name="T37" fmla="*/ 159 h 679"/>
              <a:gd name="T38" fmla="*/ 319 w 633"/>
              <a:gd name="T39" fmla="*/ 211 h 679"/>
              <a:gd name="T40" fmla="*/ 219 w 633"/>
              <a:gd name="T41" fmla="*/ 314 h 679"/>
              <a:gd name="T42" fmla="*/ 319 w 633"/>
              <a:gd name="T43" fmla="*/ 279 h 679"/>
              <a:gd name="T44" fmla="*/ 413 w 633"/>
              <a:gd name="T45" fmla="*/ 192 h 679"/>
              <a:gd name="T46" fmla="*/ 464 w 633"/>
              <a:gd name="T47" fmla="*/ 321 h 679"/>
              <a:gd name="T48" fmla="*/ 444 w 633"/>
              <a:gd name="T49" fmla="*/ 332 h 679"/>
              <a:gd name="T50" fmla="*/ 319 w 633"/>
              <a:gd name="T51" fmla="*/ 431 h 679"/>
              <a:gd name="T52" fmla="*/ 317 w 633"/>
              <a:gd name="T53" fmla="*/ 431 h 679"/>
              <a:gd name="T54" fmla="*/ 189 w 633"/>
              <a:gd name="T55" fmla="*/ 332 h 679"/>
              <a:gd name="T56" fmla="*/ 319 w 633"/>
              <a:gd name="T57" fmla="*/ 640 h 679"/>
              <a:gd name="T58" fmla="*/ 83 w 633"/>
              <a:gd name="T59" fmla="*/ 540 h 679"/>
              <a:gd name="T60" fmla="*/ 197 w 633"/>
              <a:gd name="T61" fmla="*/ 501 h 679"/>
              <a:gd name="T62" fmla="*/ 248 w 633"/>
              <a:gd name="T63" fmla="*/ 433 h 679"/>
              <a:gd name="T64" fmla="*/ 317 w 633"/>
              <a:gd name="T65" fmla="*/ 451 h 679"/>
              <a:gd name="T66" fmla="*/ 319 w 633"/>
              <a:gd name="T67" fmla="*/ 451 h 679"/>
              <a:gd name="T68" fmla="*/ 385 w 633"/>
              <a:gd name="T69" fmla="*/ 433 h 679"/>
              <a:gd name="T70" fmla="*/ 432 w 633"/>
              <a:gd name="T71" fmla="*/ 501 h 679"/>
              <a:gd name="T72" fmla="*/ 555 w 633"/>
              <a:gd name="T73" fmla="*/ 543 h 679"/>
              <a:gd name="T74" fmla="*/ 319 w 633"/>
              <a:gd name="T75" fmla="*/ 64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79">
                <a:moveTo>
                  <a:pt x="453" y="483"/>
                </a:moveTo>
                <a:cubicBezTo>
                  <a:pt x="427" y="472"/>
                  <a:pt x="414" y="455"/>
                  <a:pt x="408" y="435"/>
                </a:cubicBezTo>
                <a:cubicBezTo>
                  <a:pt x="419" y="442"/>
                  <a:pt x="429" y="451"/>
                  <a:pt x="440" y="461"/>
                </a:cubicBezTo>
                <a:cubicBezTo>
                  <a:pt x="540" y="369"/>
                  <a:pt x="587" y="34"/>
                  <a:pt x="401" y="34"/>
                </a:cubicBezTo>
                <a:cubicBezTo>
                  <a:pt x="380" y="15"/>
                  <a:pt x="351" y="4"/>
                  <a:pt x="319" y="3"/>
                </a:cubicBezTo>
                <a:cubicBezTo>
                  <a:pt x="226" y="0"/>
                  <a:pt x="110" y="75"/>
                  <a:pt x="112" y="244"/>
                </a:cubicBezTo>
                <a:cubicBezTo>
                  <a:pt x="113" y="347"/>
                  <a:pt x="141" y="397"/>
                  <a:pt x="190" y="459"/>
                </a:cubicBezTo>
                <a:cubicBezTo>
                  <a:pt x="202" y="448"/>
                  <a:pt x="214" y="439"/>
                  <a:pt x="226" y="430"/>
                </a:cubicBezTo>
                <a:cubicBezTo>
                  <a:pt x="221" y="453"/>
                  <a:pt x="209" y="471"/>
                  <a:pt x="180" y="483"/>
                </a:cubicBezTo>
                <a:cubicBezTo>
                  <a:pt x="106" y="514"/>
                  <a:pt x="0" y="522"/>
                  <a:pt x="3" y="616"/>
                </a:cubicBezTo>
                <a:cubicBezTo>
                  <a:pt x="3" y="637"/>
                  <a:pt x="11" y="658"/>
                  <a:pt x="24" y="679"/>
                </a:cubicBezTo>
                <a:cubicBezTo>
                  <a:pt x="319" y="679"/>
                  <a:pt x="319" y="679"/>
                  <a:pt x="319" y="679"/>
                </a:cubicBezTo>
                <a:cubicBezTo>
                  <a:pt x="610" y="679"/>
                  <a:pt x="610" y="679"/>
                  <a:pt x="610" y="679"/>
                </a:cubicBezTo>
                <a:cubicBezTo>
                  <a:pt x="622" y="658"/>
                  <a:pt x="630" y="637"/>
                  <a:pt x="631" y="616"/>
                </a:cubicBezTo>
                <a:cubicBezTo>
                  <a:pt x="633" y="522"/>
                  <a:pt x="528" y="514"/>
                  <a:pt x="453" y="483"/>
                </a:cubicBezTo>
                <a:close/>
                <a:moveTo>
                  <a:pt x="189" y="332"/>
                </a:moveTo>
                <a:cubicBezTo>
                  <a:pt x="183" y="331"/>
                  <a:pt x="178" y="329"/>
                  <a:pt x="173" y="325"/>
                </a:cubicBezTo>
                <a:cubicBezTo>
                  <a:pt x="212" y="302"/>
                  <a:pt x="247" y="258"/>
                  <a:pt x="319" y="191"/>
                </a:cubicBezTo>
                <a:cubicBezTo>
                  <a:pt x="330" y="181"/>
                  <a:pt x="341" y="170"/>
                  <a:pt x="354" y="159"/>
                </a:cubicBezTo>
                <a:cubicBezTo>
                  <a:pt x="347" y="171"/>
                  <a:pt x="337" y="188"/>
                  <a:pt x="319" y="211"/>
                </a:cubicBezTo>
                <a:cubicBezTo>
                  <a:pt x="299" y="237"/>
                  <a:pt x="268" y="270"/>
                  <a:pt x="219" y="314"/>
                </a:cubicBezTo>
                <a:cubicBezTo>
                  <a:pt x="245" y="318"/>
                  <a:pt x="282" y="303"/>
                  <a:pt x="319" y="279"/>
                </a:cubicBezTo>
                <a:cubicBezTo>
                  <a:pt x="354" y="256"/>
                  <a:pt x="388" y="225"/>
                  <a:pt x="413" y="192"/>
                </a:cubicBezTo>
                <a:cubicBezTo>
                  <a:pt x="425" y="239"/>
                  <a:pt x="442" y="291"/>
                  <a:pt x="464" y="321"/>
                </a:cubicBezTo>
                <a:cubicBezTo>
                  <a:pt x="458" y="327"/>
                  <a:pt x="452" y="331"/>
                  <a:pt x="444" y="332"/>
                </a:cubicBezTo>
                <a:cubicBezTo>
                  <a:pt x="421" y="388"/>
                  <a:pt x="378" y="430"/>
                  <a:pt x="319" y="431"/>
                </a:cubicBezTo>
                <a:cubicBezTo>
                  <a:pt x="317" y="431"/>
                  <a:pt x="317" y="431"/>
                  <a:pt x="317" y="431"/>
                </a:cubicBezTo>
                <a:cubicBezTo>
                  <a:pt x="257" y="431"/>
                  <a:pt x="213" y="389"/>
                  <a:pt x="189" y="332"/>
                </a:cubicBezTo>
                <a:close/>
                <a:moveTo>
                  <a:pt x="319" y="640"/>
                </a:moveTo>
                <a:cubicBezTo>
                  <a:pt x="229" y="642"/>
                  <a:pt x="142" y="608"/>
                  <a:pt x="83" y="540"/>
                </a:cubicBezTo>
                <a:cubicBezTo>
                  <a:pt x="115" y="525"/>
                  <a:pt x="157" y="515"/>
                  <a:pt x="197" y="501"/>
                </a:cubicBezTo>
                <a:cubicBezTo>
                  <a:pt x="224" y="490"/>
                  <a:pt x="239" y="464"/>
                  <a:pt x="248" y="433"/>
                </a:cubicBezTo>
                <a:cubicBezTo>
                  <a:pt x="268" y="444"/>
                  <a:pt x="291" y="451"/>
                  <a:pt x="317" y="451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43" y="451"/>
                  <a:pt x="365" y="444"/>
                  <a:pt x="385" y="433"/>
                </a:cubicBezTo>
                <a:cubicBezTo>
                  <a:pt x="393" y="463"/>
                  <a:pt x="407" y="490"/>
                  <a:pt x="432" y="501"/>
                </a:cubicBezTo>
                <a:cubicBezTo>
                  <a:pt x="466" y="515"/>
                  <a:pt x="518" y="525"/>
                  <a:pt x="555" y="543"/>
                </a:cubicBezTo>
                <a:cubicBezTo>
                  <a:pt x="488" y="607"/>
                  <a:pt x="402" y="639"/>
                  <a:pt x="319" y="640"/>
                </a:cubicBezTo>
                <a:close/>
              </a:path>
            </a:pathLst>
          </a:custGeom>
          <a:solidFill>
            <a:srgbClr val="019D9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 flipH="1">
            <a:off x="2514143" y="2893192"/>
            <a:ext cx="603504" cy="713232"/>
          </a:xfrm>
          <a:custGeom>
            <a:avLst/>
            <a:gdLst>
              <a:gd name="T0" fmla="*/ 452 w 631"/>
              <a:gd name="T1" fmla="*/ 470 h 666"/>
              <a:gd name="T2" fmla="*/ 457 w 631"/>
              <a:gd name="T3" fmla="*/ 457 h 666"/>
              <a:gd name="T4" fmla="*/ 488 w 631"/>
              <a:gd name="T5" fmla="*/ 422 h 666"/>
              <a:gd name="T6" fmla="*/ 501 w 631"/>
              <a:gd name="T7" fmla="*/ 388 h 666"/>
              <a:gd name="T8" fmla="*/ 533 w 631"/>
              <a:gd name="T9" fmla="*/ 327 h 666"/>
              <a:gd name="T10" fmla="*/ 547 w 631"/>
              <a:gd name="T11" fmla="*/ 265 h 666"/>
              <a:gd name="T12" fmla="*/ 360 w 631"/>
              <a:gd name="T13" fmla="*/ 15 h 666"/>
              <a:gd name="T14" fmla="*/ 141 w 631"/>
              <a:gd name="T15" fmla="*/ 181 h 666"/>
              <a:gd name="T16" fmla="*/ 135 w 631"/>
              <a:gd name="T17" fmla="*/ 282 h 666"/>
              <a:gd name="T18" fmla="*/ 143 w 631"/>
              <a:gd name="T19" fmla="*/ 329 h 666"/>
              <a:gd name="T20" fmla="*/ 164 w 631"/>
              <a:gd name="T21" fmla="*/ 368 h 666"/>
              <a:gd name="T22" fmla="*/ 188 w 631"/>
              <a:gd name="T23" fmla="*/ 398 h 666"/>
              <a:gd name="T24" fmla="*/ 213 w 631"/>
              <a:gd name="T25" fmla="*/ 446 h 666"/>
              <a:gd name="T26" fmla="*/ 73 w 631"/>
              <a:gd name="T27" fmla="*/ 507 h 666"/>
              <a:gd name="T28" fmla="*/ 23 w 631"/>
              <a:gd name="T29" fmla="*/ 666 h 666"/>
              <a:gd name="T30" fmla="*/ 319 w 631"/>
              <a:gd name="T31" fmla="*/ 666 h 666"/>
              <a:gd name="T32" fmla="*/ 609 w 631"/>
              <a:gd name="T33" fmla="*/ 666 h 666"/>
              <a:gd name="T34" fmla="*/ 558 w 631"/>
              <a:gd name="T35" fmla="*/ 507 h 666"/>
              <a:gd name="T36" fmla="*/ 167 w 631"/>
              <a:gd name="T37" fmla="*/ 194 h 666"/>
              <a:gd name="T38" fmla="*/ 163 w 631"/>
              <a:gd name="T39" fmla="*/ 250 h 666"/>
              <a:gd name="T40" fmla="*/ 341 w 631"/>
              <a:gd name="T41" fmla="*/ 137 h 666"/>
              <a:gd name="T42" fmla="*/ 224 w 631"/>
              <a:gd name="T43" fmla="*/ 241 h 666"/>
              <a:gd name="T44" fmla="*/ 401 w 631"/>
              <a:gd name="T45" fmla="*/ 137 h 666"/>
              <a:gd name="T46" fmla="*/ 437 w 631"/>
              <a:gd name="T47" fmla="*/ 177 h 666"/>
              <a:gd name="T48" fmla="*/ 447 w 631"/>
              <a:gd name="T49" fmla="*/ 217 h 666"/>
              <a:gd name="T50" fmla="*/ 444 w 631"/>
              <a:gd name="T51" fmla="*/ 319 h 666"/>
              <a:gd name="T52" fmla="*/ 316 w 631"/>
              <a:gd name="T53" fmla="*/ 418 h 666"/>
              <a:gd name="T54" fmla="*/ 248 w 631"/>
              <a:gd name="T55" fmla="*/ 420 h 666"/>
              <a:gd name="T56" fmla="*/ 319 w 631"/>
              <a:gd name="T57" fmla="*/ 438 h 666"/>
              <a:gd name="T58" fmla="*/ 437 w 631"/>
              <a:gd name="T59" fmla="*/ 488 h 666"/>
              <a:gd name="T60" fmla="*/ 197 w 631"/>
              <a:gd name="T61" fmla="*/ 488 h 666"/>
              <a:gd name="T62" fmla="*/ 101 w 631"/>
              <a:gd name="T63" fmla="*/ 665 h 666"/>
              <a:gd name="T64" fmla="*/ 73 w 631"/>
              <a:gd name="T65" fmla="*/ 594 h 666"/>
              <a:gd name="T66" fmla="*/ 38 w 631"/>
              <a:gd name="T67" fmla="*/ 564 h 666"/>
              <a:gd name="T68" fmla="*/ 87 w 631"/>
              <a:gd name="T69" fmla="*/ 600 h 666"/>
              <a:gd name="T70" fmla="*/ 101 w 631"/>
              <a:gd name="T71" fmla="*/ 665 h 666"/>
              <a:gd name="T72" fmla="*/ 319 w 631"/>
              <a:gd name="T73" fmla="*/ 587 h 666"/>
              <a:gd name="T74" fmla="*/ 196 w 631"/>
              <a:gd name="T75" fmla="*/ 546 h 666"/>
              <a:gd name="T76" fmla="*/ 168 w 631"/>
              <a:gd name="T77" fmla="*/ 502 h 666"/>
              <a:gd name="T78" fmla="*/ 310 w 631"/>
              <a:gd name="T79" fmla="*/ 579 h 666"/>
              <a:gd name="T80" fmla="*/ 426 w 631"/>
              <a:gd name="T81" fmla="*/ 544 h 666"/>
              <a:gd name="T82" fmla="*/ 476 w 631"/>
              <a:gd name="T83" fmla="*/ 505 h 666"/>
              <a:gd name="T84" fmla="*/ 593 w 631"/>
              <a:gd name="T85" fmla="*/ 572 h 666"/>
              <a:gd name="T86" fmla="*/ 550 w 631"/>
              <a:gd name="T87" fmla="*/ 604 h 666"/>
              <a:gd name="T88" fmla="*/ 523 w 631"/>
              <a:gd name="T89" fmla="*/ 665 h 666"/>
              <a:gd name="T90" fmla="*/ 558 w 631"/>
              <a:gd name="T91" fmla="*/ 583 h 666"/>
              <a:gd name="T92" fmla="*/ 593 w 631"/>
              <a:gd name="T93" fmla="*/ 57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1" h="666">
                <a:moveTo>
                  <a:pt x="558" y="507"/>
                </a:moveTo>
                <a:cubicBezTo>
                  <a:pt x="525" y="493"/>
                  <a:pt x="485" y="484"/>
                  <a:pt x="452" y="470"/>
                </a:cubicBezTo>
                <a:cubicBezTo>
                  <a:pt x="438" y="464"/>
                  <a:pt x="428" y="456"/>
                  <a:pt x="420" y="447"/>
                </a:cubicBezTo>
                <a:cubicBezTo>
                  <a:pt x="431" y="452"/>
                  <a:pt x="443" y="455"/>
                  <a:pt x="457" y="457"/>
                </a:cubicBezTo>
                <a:cubicBezTo>
                  <a:pt x="449" y="434"/>
                  <a:pt x="444" y="415"/>
                  <a:pt x="441" y="398"/>
                </a:cubicBezTo>
                <a:cubicBezTo>
                  <a:pt x="454" y="408"/>
                  <a:pt x="470" y="416"/>
                  <a:pt x="488" y="422"/>
                </a:cubicBezTo>
                <a:cubicBezTo>
                  <a:pt x="479" y="403"/>
                  <a:pt x="471" y="385"/>
                  <a:pt x="465" y="368"/>
                </a:cubicBezTo>
                <a:cubicBezTo>
                  <a:pt x="476" y="375"/>
                  <a:pt x="488" y="382"/>
                  <a:pt x="501" y="388"/>
                </a:cubicBezTo>
                <a:cubicBezTo>
                  <a:pt x="493" y="366"/>
                  <a:pt x="488" y="346"/>
                  <a:pt x="486" y="329"/>
                </a:cubicBezTo>
                <a:cubicBezTo>
                  <a:pt x="502" y="330"/>
                  <a:pt x="517" y="329"/>
                  <a:pt x="533" y="327"/>
                </a:cubicBezTo>
                <a:cubicBezTo>
                  <a:pt x="516" y="310"/>
                  <a:pt x="503" y="295"/>
                  <a:pt x="494" y="282"/>
                </a:cubicBezTo>
                <a:cubicBezTo>
                  <a:pt x="509" y="280"/>
                  <a:pt x="527" y="275"/>
                  <a:pt x="547" y="265"/>
                </a:cubicBezTo>
                <a:cubicBezTo>
                  <a:pt x="512" y="249"/>
                  <a:pt x="496" y="216"/>
                  <a:pt x="489" y="183"/>
                </a:cubicBezTo>
                <a:cubicBezTo>
                  <a:pt x="477" y="117"/>
                  <a:pt x="430" y="14"/>
                  <a:pt x="360" y="15"/>
                </a:cubicBezTo>
                <a:cubicBezTo>
                  <a:pt x="346" y="11"/>
                  <a:pt x="332" y="8"/>
                  <a:pt x="319" y="7"/>
                </a:cubicBezTo>
                <a:cubicBezTo>
                  <a:pt x="220" y="0"/>
                  <a:pt x="153" y="78"/>
                  <a:pt x="141" y="181"/>
                </a:cubicBezTo>
                <a:cubicBezTo>
                  <a:pt x="133" y="215"/>
                  <a:pt x="118" y="249"/>
                  <a:pt x="82" y="265"/>
                </a:cubicBezTo>
                <a:cubicBezTo>
                  <a:pt x="102" y="275"/>
                  <a:pt x="120" y="280"/>
                  <a:pt x="135" y="282"/>
                </a:cubicBezTo>
                <a:cubicBezTo>
                  <a:pt x="126" y="295"/>
                  <a:pt x="113" y="310"/>
                  <a:pt x="96" y="327"/>
                </a:cubicBezTo>
                <a:cubicBezTo>
                  <a:pt x="111" y="329"/>
                  <a:pt x="127" y="330"/>
                  <a:pt x="143" y="329"/>
                </a:cubicBezTo>
                <a:cubicBezTo>
                  <a:pt x="141" y="346"/>
                  <a:pt x="136" y="366"/>
                  <a:pt x="128" y="388"/>
                </a:cubicBezTo>
                <a:cubicBezTo>
                  <a:pt x="141" y="382"/>
                  <a:pt x="153" y="375"/>
                  <a:pt x="164" y="368"/>
                </a:cubicBezTo>
                <a:cubicBezTo>
                  <a:pt x="158" y="385"/>
                  <a:pt x="150" y="403"/>
                  <a:pt x="141" y="422"/>
                </a:cubicBezTo>
                <a:cubicBezTo>
                  <a:pt x="159" y="416"/>
                  <a:pt x="175" y="408"/>
                  <a:pt x="188" y="398"/>
                </a:cubicBezTo>
                <a:cubicBezTo>
                  <a:pt x="185" y="415"/>
                  <a:pt x="180" y="434"/>
                  <a:pt x="172" y="457"/>
                </a:cubicBezTo>
                <a:cubicBezTo>
                  <a:pt x="188" y="455"/>
                  <a:pt x="201" y="451"/>
                  <a:pt x="213" y="446"/>
                </a:cubicBezTo>
                <a:cubicBezTo>
                  <a:pt x="205" y="455"/>
                  <a:pt x="195" y="463"/>
                  <a:pt x="180" y="470"/>
                </a:cubicBezTo>
                <a:cubicBezTo>
                  <a:pt x="146" y="484"/>
                  <a:pt x="107" y="493"/>
                  <a:pt x="73" y="507"/>
                </a:cubicBezTo>
                <a:cubicBezTo>
                  <a:pt x="32" y="526"/>
                  <a:pt x="0" y="551"/>
                  <a:pt x="2" y="603"/>
                </a:cubicBezTo>
                <a:cubicBezTo>
                  <a:pt x="2" y="624"/>
                  <a:pt x="10" y="645"/>
                  <a:pt x="23" y="666"/>
                </a:cubicBezTo>
                <a:cubicBezTo>
                  <a:pt x="73" y="666"/>
                  <a:pt x="73" y="666"/>
                  <a:pt x="73" y="666"/>
                </a:cubicBezTo>
                <a:cubicBezTo>
                  <a:pt x="319" y="666"/>
                  <a:pt x="319" y="666"/>
                  <a:pt x="319" y="666"/>
                </a:cubicBezTo>
                <a:cubicBezTo>
                  <a:pt x="558" y="666"/>
                  <a:pt x="558" y="666"/>
                  <a:pt x="558" y="666"/>
                </a:cubicBezTo>
                <a:cubicBezTo>
                  <a:pt x="609" y="666"/>
                  <a:pt x="609" y="666"/>
                  <a:pt x="609" y="666"/>
                </a:cubicBezTo>
                <a:cubicBezTo>
                  <a:pt x="621" y="645"/>
                  <a:pt x="629" y="624"/>
                  <a:pt x="630" y="603"/>
                </a:cubicBezTo>
                <a:cubicBezTo>
                  <a:pt x="631" y="551"/>
                  <a:pt x="600" y="526"/>
                  <a:pt x="558" y="507"/>
                </a:cubicBezTo>
                <a:close/>
                <a:moveTo>
                  <a:pt x="188" y="319"/>
                </a:moveTo>
                <a:cubicBezTo>
                  <a:pt x="147" y="312"/>
                  <a:pt x="135" y="225"/>
                  <a:pt x="167" y="194"/>
                </a:cubicBezTo>
                <a:cubicBezTo>
                  <a:pt x="174" y="194"/>
                  <a:pt x="180" y="204"/>
                  <a:pt x="183" y="214"/>
                </a:cubicBezTo>
                <a:cubicBezTo>
                  <a:pt x="180" y="227"/>
                  <a:pt x="174" y="239"/>
                  <a:pt x="163" y="250"/>
                </a:cubicBezTo>
                <a:cubicBezTo>
                  <a:pt x="209" y="242"/>
                  <a:pt x="274" y="201"/>
                  <a:pt x="319" y="160"/>
                </a:cubicBezTo>
                <a:cubicBezTo>
                  <a:pt x="327" y="152"/>
                  <a:pt x="334" y="145"/>
                  <a:pt x="341" y="137"/>
                </a:cubicBezTo>
                <a:cubicBezTo>
                  <a:pt x="336" y="149"/>
                  <a:pt x="329" y="160"/>
                  <a:pt x="319" y="171"/>
                </a:cubicBezTo>
                <a:cubicBezTo>
                  <a:pt x="299" y="193"/>
                  <a:pt x="268" y="215"/>
                  <a:pt x="224" y="241"/>
                </a:cubicBezTo>
                <a:cubicBezTo>
                  <a:pt x="260" y="237"/>
                  <a:pt x="292" y="227"/>
                  <a:pt x="319" y="215"/>
                </a:cubicBezTo>
                <a:cubicBezTo>
                  <a:pt x="358" y="196"/>
                  <a:pt x="386" y="169"/>
                  <a:pt x="401" y="137"/>
                </a:cubicBezTo>
                <a:cubicBezTo>
                  <a:pt x="394" y="171"/>
                  <a:pt x="380" y="190"/>
                  <a:pt x="355" y="215"/>
                </a:cubicBezTo>
                <a:cubicBezTo>
                  <a:pt x="393" y="204"/>
                  <a:pt x="420" y="193"/>
                  <a:pt x="437" y="177"/>
                </a:cubicBezTo>
                <a:cubicBezTo>
                  <a:pt x="438" y="188"/>
                  <a:pt x="439" y="198"/>
                  <a:pt x="438" y="209"/>
                </a:cubicBezTo>
                <a:cubicBezTo>
                  <a:pt x="437" y="250"/>
                  <a:pt x="440" y="240"/>
                  <a:pt x="447" y="217"/>
                </a:cubicBezTo>
                <a:cubicBezTo>
                  <a:pt x="451" y="206"/>
                  <a:pt x="457" y="195"/>
                  <a:pt x="465" y="194"/>
                </a:cubicBezTo>
                <a:cubicBezTo>
                  <a:pt x="497" y="225"/>
                  <a:pt x="485" y="312"/>
                  <a:pt x="444" y="319"/>
                </a:cubicBezTo>
                <a:cubicBezTo>
                  <a:pt x="420" y="375"/>
                  <a:pt x="377" y="416"/>
                  <a:pt x="319" y="418"/>
                </a:cubicBezTo>
                <a:cubicBezTo>
                  <a:pt x="318" y="418"/>
                  <a:pt x="317" y="418"/>
                  <a:pt x="316" y="418"/>
                </a:cubicBezTo>
                <a:cubicBezTo>
                  <a:pt x="256" y="418"/>
                  <a:pt x="212" y="376"/>
                  <a:pt x="188" y="319"/>
                </a:cubicBezTo>
                <a:close/>
                <a:moveTo>
                  <a:pt x="248" y="420"/>
                </a:moveTo>
                <a:cubicBezTo>
                  <a:pt x="268" y="432"/>
                  <a:pt x="291" y="438"/>
                  <a:pt x="316" y="438"/>
                </a:cubicBezTo>
                <a:cubicBezTo>
                  <a:pt x="317" y="438"/>
                  <a:pt x="318" y="438"/>
                  <a:pt x="319" y="438"/>
                </a:cubicBezTo>
                <a:cubicBezTo>
                  <a:pt x="343" y="438"/>
                  <a:pt x="366" y="431"/>
                  <a:pt x="386" y="419"/>
                </a:cubicBezTo>
                <a:cubicBezTo>
                  <a:pt x="394" y="450"/>
                  <a:pt x="410" y="477"/>
                  <a:pt x="437" y="488"/>
                </a:cubicBezTo>
                <a:cubicBezTo>
                  <a:pt x="406" y="526"/>
                  <a:pt x="362" y="546"/>
                  <a:pt x="319" y="547"/>
                </a:cubicBezTo>
                <a:cubicBezTo>
                  <a:pt x="271" y="549"/>
                  <a:pt x="224" y="530"/>
                  <a:pt x="197" y="488"/>
                </a:cubicBezTo>
                <a:cubicBezTo>
                  <a:pt x="224" y="477"/>
                  <a:pt x="239" y="451"/>
                  <a:pt x="248" y="420"/>
                </a:cubicBezTo>
                <a:close/>
                <a:moveTo>
                  <a:pt x="101" y="665"/>
                </a:moveTo>
                <a:cubicBezTo>
                  <a:pt x="100" y="640"/>
                  <a:pt x="92" y="619"/>
                  <a:pt x="81" y="604"/>
                </a:cubicBezTo>
                <a:cubicBezTo>
                  <a:pt x="79" y="601"/>
                  <a:pt x="76" y="597"/>
                  <a:pt x="73" y="594"/>
                </a:cubicBezTo>
                <a:cubicBezTo>
                  <a:pt x="60" y="579"/>
                  <a:pt x="46" y="572"/>
                  <a:pt x="38" y="572"/>
                </a:cubicBezTo>
                <a:cubicBezTo>
                  <a:pt x="38" y="564"/>
                  <a:pt x="38" y="564"/>
                  <a:pt x="38" y="564"/>
                </a:cubicBezTo>
                <a:cubicBezTo>
                  <a:pt x="46" y="564"/>
                  <a:pt x="60" y="570"/>
                  <a:pt x="73" y="583"/>
                </a:cubicBezTo>
                <a:cubicBezTo>
                  <a:pt x="78" y="588"/>
                  <a:pt x="83" y="593"/>
                  <a:pt x="87" y="600"/>
                </a:cubicBezTo>
                <a:cubicBezTo>
                  <a:pt x="98" y="616"/>
                  <a:pt x="107" y="638"/>
                  <a:pt x="108" y="665"/>
                </a:cubicBezTo>
                <a:lnTo>
                  <a:pt x="101" y="665"/>
                </a:lnTo>
                <a:close/>
                <a:moveTo>
                  <a:pt x="430" y="550"/>
                </a:moveTo>
                <a:cubicBezTo>
                  <a:pt x="397" y="574"/>
                  <a:pt x="357" y="586"/>
                  <a:pt x="319" y="587"/>
                </a:cubicBezTo>
                <a:cubicBezTo>
                  <a:pt x="316" y="587"/>
                  <a:pt x="313" y="587"/>
                  <a:pt x="310" y="587"/>
                </a:cubicBezTo>
                <a:cubicBezTo>
                  <a:pt x="269" y="586"/>
                  <a:pt x="228" y="572"/>
                  <a:pt x="196" y="546"/>
                </a:cubicBezTo>
                <a:cubicBezTo>
                  <a:pt x="183" y="535"/>
                  <a:pt x="171" y="522"/>
                  <a:pt x="161" y="506"/>
                </a:cubicBezTo>
                <a:cubicBezTo>
                  <a:pt x="168" y="502"/>
                  <a:pt x="168" y="502"/>
                  <a:pt x="168" y="502"/>
                </a:cubicBezTo>
                <a:cubicBezTo>
                  <a:pt x="177" y="517"/>
                  <a:pt x="188" y="529"/>
                  <a:pt x="201" y="540"/>
                </a:cubicBezTo>
                <a:cubicBezTo>
                  <a:pt x="231" y="565"/>
                  <a:pt x="270" y="578"/>
                  <a:pt x="310" y="579"/>
                </a:cubicBezTo>
                <a:cubicBezTo>
                  <a:pt x="313" y="579"/>
                  <a:pt x="316" y="579"/>
                  <a:pt x="319" y="579"/>
                </a:cubicBezTo>
                <a:cubicBezTo>
                  <a:pt x="356" y="578"/>
                  <a:pt x="394" y="566"/>
                  <a:pt x="426" y="544"/>
                </a:cubicBezTo>
                <a:cubicBezTo>
                  <a:pt x="442" y="532"/>
                  <a:pt x="457" y="517"/>
                  <a:pt x="470" y="500"/>
                </a:cubicBezTo>
                <a:cubicBezTo>
                  <a:pt x="476" y="505"/>
                  <a:pt x="476" y="505"/>
                  <a:pt x="476" y="505"/>
                </a:cubicBezTo>
                <a:cubicBezTo>
                  <a:pt x="463" y="523"/>
                  <a:pt x="447" y="538"/>
                  <a:pt x="430" y="550"/>
                </a:cubicBezTo>
                <a:close/>
                <a:moveTo>
                  <a:pt x="593" y="572"/>
                </a:moveTo>
                <a:cubicBezTo>
                  <a:pt x="585" y="572"/>
                  <a:pt x="571" y="579"/>
                  <a:pt x="558" y="594"/>
                </a:cubicBezTo>
                <a:cubicBezTo>
                  <a:pt x="555" y="597"/>
                  <a:pt x="553" y="601"/>
                  <a:pt x="550" y="604"/>
                </a:cubicBezTo>
                <a:cubicBezTo>
                  <a:pt x="540" y="619"/>
                  <a:pt x="532" y="640"/>
                  <a:pt x="530" y="665"/>
                </a:cubicBezTo>
                <a:cubicBezTo>
                  <a:pt x="523" y="665"/>
                  <a:pt x="523" y="665"/>
                  <a:pt x="523" y="665"/>
                </a:cubicBezTo>
                <a:cubicBezTo>
                  <a:pt x="524" y="638"/>
                  <a:pt x="533" y="616"/>
                  <a:pt x="544" y="600"/>
                </a:cubicBezTo>
                <a:cubicBezTo>
                  <a:pt x="549" y="593"/>
                  <a:pt x="553" y="588"/>
                  <a:pt x="558" y="583"/>
                </a:cubicBezTo>
                <a:cubicBezTo>
                  <a:pt x="571" y="570"/>
                  <a:pt x="585" y="564"/>
                  <a:pt x="593" y="564"/>
                </a:cubicBezTo>
                <a:lnTo>
                  <a:pt x="593" y="572"/>
                </a:lnTo>
                <a:close/>
              </a:path>
            </a:pathLst>
          </a:custGeom>
          <a:solidFill>
            <a:srgbClr val="16FE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20" name="Freeform 26"/>
          <p:cNvSpPr>
            <a:spLocks noEditPoints="1"/>
          </p:cNvSpPr>
          <p:nvPr/>
        </p:nvSpPr>
        <p:spPr bwMode="auto">
          <a:xfrm flipH="1">
            <a:off x="1737618" y="2895610"/>
            <a:ext cx="603570" cy="708399"/>
          </a:xfrm>
          <a:custGeom>
            <a:avLst/>
            <a:gdLst>
              <a:gd name="T0" fmla="*/ 565 w 631"/>
              <a:gd name="T1" fmla="*/ 585 h 741"/>
              <a:gd name="T2" fmla="*/ 545 w 631"/>
              <a:gd name="T3" fmla="*/ 531 h 741"/>
              <a:gd name="T4" fmla="*/ 567 w 631"/>
              <a:gd name="T5" fmla="*/ 470 h 741"/>
              <a:gd name="T6" fmla="*/ 568 w 631"/>
              <a:gd name="T7" fmla="*/ 407 h 741"/>
              <a:gd name="T8" fmla="*/ 568 w 631"/>
              <a:gd name="T9" fmla="*/ 345 h 741"/>
              <a:gd name="T10" fmla="*/ 535 w 631"/>
              <a:gd name="T11" fmla="*/ 208 h 741"/>
              <a:gd name="T12" fmla="*/ 476 w 631"/>
              <a:gd name="T13" fmla="*/ 107 h 741"/>
              <a:gd name="T14" fmla="*/ 270 w 631"/>
              <a:gd name="T15" fmla="*/ 60 h 741"/>
              <a:gd name="T16" fmla="*/ 146 w 631"/>
              <a:gd name="T17" fmla="*/ 128 h 741"/>
              <a:gd name="T18" fmla="*/ 102 w 631"/>
              <a:gd name="T19" fmla="*/ 207 h 741"/>
              <a:gd name="T20" fmla="*/ 63 w 631"/>
              <a:gd name="T21" fmla="*/ 310 h 741"/>
              <a:gd name="T22" fmla="*/ 64 w 631"/>
              <a:gd name="T23" fmla="*/ 390 h 741"/>
              <a:gd name="T24" fmla="*/ 69 w 631"/>
              <a:gd name="T25" fmla="*/ 482 h 741"/>
              <a:gd name="T26" fmla="*/ 83 w 631"/>
              <a:gd name="T27" fmla="*/ 539 h 741"/>
              <a:gd name="T28" fmla="*/ 67 w 631"/>
              <a:gd name="T29" fmla="*/ 585 h 741"/>
              <a:gd name="T30" fmla="*/ 2 w 631"/>
              <a:gd name="T31" fmla="*/ 678 h 741"/>
              <a:gd name="T32" fmla="*/ 23 w 631"/>
              <a:gd name="T33" fmla="*/ 741 h 741"/>
              <a:gd name="T34" fmla="*/ 609 w 631"/>
              <a:gd name="T35" fmla="*/ 741 h 741"/>
              <a:gd name="T36" fmla="*/ 630 w 631"/>
              <a:gd name="T37" fmla="*/ 678 h 741"/>
              <a:gd name="T38" fmla="*/ 565 w 631"/>
              <a:gd name="T39" fmla="*/ 585 h 741"/>
              <a:gd name="T40" fmla="*/ 454 w 631"/>
              <a:gd name="T41" fmla="*/ 282 h 741"/>
              <a:gd name="T42" fmla="*/ 452 w 631"/>
              <a:gd name="T43" fmla="*/ 281 h 741"/>
              <a:gd name="T44" fmla="*/ 482 w 631"/>
              <a:gd name="T45" fmla="*/ 305 h 741"/>
              <a:gd name="T46" fmla="*/ 470 w 631"/>
              <a:gd name="T47" fmla="*/ 374 h 741"/>
              <a:gd name="T48" fmla="*/ 460 w 631"/>
              <a:gd name="T49" fmla="*/ 373 h 741"/>
              <a:gd name="T50" fmla="*/ 454 w 631"/>
              <a:gd name="T51" fmla="*/ 282 h 741"/>
              <a:gd name="T52" fmla="*/ 150 w 631"/>
              <a:gd name="T53" fmla="*/ 302 h 741"/>
              <a:gd name="T54" fmla="*/ 184 w 631"/>
              <a:gd name="T55" fmla="*/ 292 h 741"/>
              <a:gd name="T56" fmla="*/ 194 w 631"/>
              <a:gd name="T57" fmla="*/ 284 h 741"/>
              <a:gd name="T58" fmla="*/ 211 w 631"/>
              <a:gd name="T59" fmla="*/ 198 h 741"/>
              <a:gd name="T60" fmla="*/ 213 w 631"/>
              <a:gd name="T61" fmla="*/ 195 h 741"/>
              <a:gd name="T62" fmla="*/ 316 w 631"/>
              <a:gd name="T63" fmla="*/ 252 h 741"/>
              <a:gd name="T64" fmla="*/ 329 w 631"/>
              <a:gd name="T65" fmla="*/ 253 h 741"/>
              <a:gd name="T66" fmla="*/ 394 w 631"/>
              <a:gd name="T67" fmla="*/ 315 h 741"/>
              <a:gd name="T68" fmla="*/ 410 w 631"/>
              <a:gd name="T69" fmla="*/ 360 h 741"/>
              <a:gd name="T70" fmla="*/ 435 w 631"/>
              <a:gd name="T71" fmla="*/ 412 h 741"/>
              <a:gd name="T72" fmla="*/ 316 w 631"/>
              <a:gd name="T73" fmla="*/ 493 h 741"/>
              <a:gd name="T74" fmla="*/ 316 w 631"/>
              <a:gd name="T75" fmla="*/ 493 h 741"/>
              <a:gd name="T76" fmla="*/ 188 w 631"/>
              <a:gd name="T77" fmla="*/ 394 h 741"/>
              <a:gd name="T78" fmla="*/ 150 w 631"/>
              <a:gd name="T79" fmla="*/ 302 h 741"/>
              <a:gd name="T80" fmla="*/ 114 w 631"/>
              <a:gd name="T81" fmla="*/ 589 h 741"/>
              <a:gd name="T82" fmla="*/ 200 w 631"/>
              <a:gd name="T83" fmla="*/ 563 h 741"/>
              <a:gd name="T84" fmla="*/ 240 w 631"/>
              <a:gd name="T85" fmla="*/ 493 h 741"/>
              <a:gd name="T86" fmla="*/ 316 w 631"/>
              <a:gd name="T87" fmla="*/ 515 h 741"/>
              <a:gd name="T88" fmla="*/ 316 w 631"/>
              <a:gd name="T89" fmla="*/ 515 h 741"/>
              <a:gd name="T90" fmla="*/ 391 w 631"/>
              <a:gd name="T91" fmla="*/ 493 h 741"/>
              <a:gd name="T92" fmla="*/ 431 w 631"/>
              <a:gd name="T93" fmla="*/ 563 h 741"/>
              <a:gd name="T94" fmla="*/ 519 w 631"/>
              <a:gd name="T95" fmla="*/ 590 h 741"/>
              <a:gd name="T96" fmla="*/ 316 w 631"/>
              <a:gd name="T97" fmla="*/ 661 h 741"/>
              <a:gd name="T98" fmla="*/ 114 w 631"/>
              <a:gd name="T99" fmla="*/ 589 h 741"/>
              <a:gd name="T100" fmla="*/ 318 w 631"/>
              <a:gd name="T101" fmla="*/ 722 h 741"/>
              <a:gd name="T102" fmla="*/ 316 w 631"/>
              <a:gd name="T103" fmla="*/ 722 h 741"/>
              <a:gd name="T104" fmla="*/ 46 w 631"/>
              <a:gd name="T105" fmla="*/ 621 h 741"/>
              <a:gd name="T106" fmla="*/ 67 w 631"/>
              <a:gd name="T107" fmla="*/ 606 h 741"/>
              <a:gd name="T108" fmla="*/ 316 w 631"/>
              <a:gd name="T109" fmla="*/ 697 h 741"/>
              <a:gd name="T110" fmla="*/ 318 w 631"/>
              <a:gd name="T111" fmla="*/ 697 h 741"/>
              <a:gd name="T112" fmla="*/ 564 w 631"/>
              <a:gd name="T113" fmla="*/ 608 h 741"/>
              <a:gd name="T114" fmla="*/ 585 w 631"/>
              <a:gd name="T115" fmla="*/ 624 h 741"/>
              <a:gd name="T116" fmla="*/ 318 w 631"/>
              <a:gd name="T117" fmla="*/ 722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1" h="741">
                <a:moveTo>
                  <a:pt x="565" y="585"/>
                </a:moveTo>
                <a:cubicBezTo>
                  <a:pt x="577" y="562"/>
                  <a:pt x="566" y="543"/>
                  <a:pt x="545" y="531"/>
                </a:cubicBezTo>
                <a:cubicBezTo>
                  <a:pt x="517" y="515"/>
                  <a:pt x="536" y="486"/>
                  <a:pt x="567" y="470"/>
                </a:cubicBezTo>
                <a:cubicBezTo>
                  <a:pt x="597" y="454"/>
                  <a:pt x="607" y="426"/>
                  <a:pt x="568" y="407"/>
                </a:cubicBezTo>
                <a:cubicBezTo>
                  <a:pt x="530" y="387"/>
                  <a:pt x="532" y="381"/>
                  <a:pt x="568" y="345"/>
                </a:cubicBezTo>
                <a:cubicBezTo>
                  <a:pt x="604" y="308"/>
                  <a:pt x="586" y="222"/>
                  <a:pt x="535" y="208"/>
                </a:cubicBezTo>
                <a:cubicBezTo>
                  <a:pt x="484" y="194"/>
                  <a:pt x="497" y="166"/>
                  <a:pt x="476" y="107"/>
                </a:cubicBezTo>
                <a:cubicBezTo>
                  <a:pt x="456" y="51"/>
                  <a:pt x="319" y="0"/>
                  <a:pt x="270" y="60"/>
                </a:cubicBezTo>
                <a:cubicBezTo>
                  <a:pt x="236" y="23"/>
                  <a:pt x="161" y="73"/>
                  <a:pt x="146" y="128"/>
                </a:cubicBezTo>
                <a:cubicBezTo>
                  <a:pt x="131" y="184"/>
                  <a:pt x="142" y="199"/>
                  <a:pt x="102" y="207"/>
                </a:cubicBezTo>
                <a:cubicBezTo>
                  <a:pt x="62" y="215"/>
                  <a:pt x="37" y="273"/>
                  <a:pt x="63" y="310"/>
                </a:cubicBezTo>
                <a:cubicBezTo>
                  <a:pt x="89" y="346"/>
                  <a:pt x="101" y="363"/>
                  <a:pt x="64" y="390"/>
                </a:cubicBezTo>
                <a:cubicBezTo>
                  <a:pt x="27" y="417"/>
                  <a:pt x="34" y="465"/>
                  <a:pt x="69" y="482"/>
                </a:cubicBezTo>
                <a:cubicBezTo>
                  <a:pt x="104" y="498"/>
                  <a:pt x="111" y="523"/>
                  <a:pt x="83" y="539"/>
                </a:cubicBezTo>
                <a:cubicBezTo>
                  <a:pt x="63" y="551"/>
                  <a:pt x="53" y="568"/>
                  <a:pt x="67" y="585"/>
                </a:cubicBezTo>
                <a:cubicBezTo>
                  <a:pt x="29" y="603"/>
                  <a:pt x="0" y="629"/>
                  <a:pt x="2" y="678"/>
                </a:cubicBezTo>
                <a:cubicBezTo>
                  <a:pt x="2" y="699"/>
                  <a:pt x="10" y="720"/>
                  <a:pt x="23" y="741"/>
                </a:cubicBezTo>
                <a:cubicBezTo>
                  <a:pt x="609" y="741"/>
                  <a:pt x="609" y="741"/>
                  <a:pt x="609" y="741"/>
                </a:cubicBezTo>
                <a:cubicBezTo>
                  <a:pt x="621" y="720"/>
                  <a:pt x="629" y="699"/>
                  <a:pt x="630" y="678"/>
                </a:cubicBezTo>
                <a:cubicBezTo>
                  <a:pt x="631" y="629"/>
                  <a:pt x="603" y="603"/>
                  <a:pt x="565" y="585"/>
                </a:cubicBezTo>
                <a:close/>
                <a:moveTo>
                  <a:pt x="454" y="282"/>
                </a:moveTo>
                <a:cubicBezTo>
                  <a:pt x="453" y="281"/>
                  <a:pt x="452" y="281"/>
                  <a:pt x="452" y="281"/>
                </a:cubicBezTo>
                <a:cubicBezTo>
                  <a:pt x="467" y="252"/>
                  <a:pt x="479" y="289"/>
                  <a:pt x="482" y="305"/>
                </a:cubicBezTo>
                <a:cubicBezTo>
                  <a:pt x="486" y="328"/>
                  <a:pt x="481" y="355"/>
                  <a:pt x="470" y="374"/>
                </a:cubicBezTo>
                <a:cubicBezTo>
                  <a:pt x="467" y="373"/>
                  <a:pt x="464" y="373"/>
                  <a:pt x="460" y="373"/>
                </a:cubicBezTo>
                <a:cubicBezTo>
                  <a:pt x="411" y="378"/>
                  <a:pt x="527" y="312"/>
                  <a:pt x="454" y="282"/>
                </a:cubicBezTo>
                <a:close/>
                <a:moveTo>
                  <a:pt x="150" y="302"/>
                </a:moveTo>
                <a:cubicBezTo>
                  <a:pt x="156" y="273"/>
                  <a:pt x="172" y="265"/>
                  <a:pt x="184" y="292"/>
                </a:cubicBezTo>
                <a:cubicBezTo>
                  <a:pt x="194" y="314"/>
                  <a:pt x="196" y="325"/>
                  <a:pt x="194" y="284"/>
                </a:cubicBezTo>
                <a:cubicBezTo>
                  <a:pt x="193" y="256"/>
                  <a:pt x="199" y="226"/>
                  <a:pt x="211" y="198"/>
                </a:cubicBezTo>
                <a:cubicBezTo>
                  <a:pt x="212" y="197"/>
                  <a:pt x="212" y="196"/>
                  <a:pt x="213" y="195"/>
                </a:cubicBezTo>
                <a:cubicBezTo>
                  <a:pt x="232" y="223"/>
                  <a:pt x="270" y="249"/>
                  <a:pt x="316" y="252"/>
                </a:cubicBezTo>
                <a:cubicBezTo>
                  <a:pt x="321" y="252"/>
                  <a:pt x="325" y="253"/>
                  <a:pt x="329" y="253"/>
                </a:cubicBezTo>
                <a:cubicBezTo>
                  <a:pt x="417" y="251"/>
                  <a:pt x="322" y="306"/>
                  <a:pt x="394" y="315"/>
                </a:cubicBezTo>
                <a:cubicBezTo>
                  <a:pt x="446" y="322"/>
                  <a:pt x="436" y="331"/>
                  <a:pt x="410" y="360"/>
                </a:cubicBezTo>
                <a:cubicBezTo>
                  <a:pt x="392" y="380"/>
                  <a:pt x="397" y="406"/>
                  <a:pt x="435" y="412"/>
                </a:cubicBezTo>
                <a:cubicBezTo>
                  <a:pt x="410" y="459"/>
                  <a:pt x="370" y="493"/>
                  <a:pt x="316" y="493"/>
                </a:cubicBezTo>
                <a:cubicBezTo>
                  <a:pt x="316" y="493"/>
                  <a:pt x="316" y="493"/>
                  <a:pt x="316" y="493"/>
                </a:cubicBezTo>
                <a:cubicBezTo>
                  <a:pt x="256" y="493"/>
                  <a:pt x="212" y="451"/>
                  <a:pt x="188" y="394"/>
                </a:cubicBezTo>
                <a:cubicBezTo>
                  <a:pt x="157" y="389"/>
                  <a:pt x="143" y="339"/>
                  <a:pt x="150" y="302"/>
                </a:cubicBezTo>
                <a:close/>
                <a:moveTo>
                  <a:pt x="114" y="589"/>
                </a:moveTo>
                <a:cubicBezTo>
                  <a:pt x="141" y="580"/>
                  <a:pt x="171" y="573"/>
                  <a:pt x="200" y="563"/>
                </a:cubicBezTo>
                <a:cubicBezTo>
                  <a:pt x="234" y="550"/>
                  <a:pt x="241" y="524"/>
                  <a:pt x="240" y="493"/>
                </a:cubicBezTo>
                <a:cubicBezTo>
                  <a:pt x="262" y="507"/>
                  <a:pt x="287" y="515"/>
                  <a:pt x="316" y="515"/>
                </a:cubicBezTo>
                <a:cubicBezTo>
                  <a:pt x="316" y="515"/>
                  <a:pt x="316" y="515"/>
                  <a:pt x="316" y="515"/>
                </a:cubicBezTo>
                <a:cubicBezTo>
                  <a:pt x="344" y="515"/>
                  <a:pt x="369" y="507"/>
                  <a:pt x="391" y="493"/>
                </a:cubicBezTo>
                <a:cubicBezTo>
                  <a:pt x="390" y="524"/>
                  <a:pt x="397" y="550"/>
                  <a:pt x="431" y="563"/>
                </a:cubicBezTo>
                <a:cubicBezTo>
                  <a:pt x="461" y="574"/>
                  <a:pt x="492" y="581"/>
                  <a:pt x="519" y="590"/>
                </a:cubicBezTo>
                <a:cubicBezTo>
                  <a:pt x="501" y="642"/>
                  <a:pt x="408" y="662"/>
                  <a:pt x="316" y="661"/>
                </a:cubicBezTo>
                <a:cubicBezTo>
                  <a:pt x="210" y="660"/>
                  <a:pt x="105" y="630"/>
                  <a:pt x="114" y="589"/>
                </a:cubicBezTo>
                <a:close/>
                <a:moveTo>
                  <a:pt x="318" y="722"/>
                </a:moveTo>
                <a:cubicBezTo>
                  <a:pt x="316" y="722"/>
                  <a:pt x="316" y="722"/>
                  <a:pt x="316" y="722"/>
                </a:cubicBezTo>
                <a:cubicBezTo>
                  <a:pt x="184" y="722"/>
                  <a:pt x="70" y="685"/>
                  <a:pt x="46" y="621"/>
                </a:cubicBezTo>
                <a:cubicBezTo>
                  <a:pt x="52" y="616"/>
                  <a:pt x="59" y="611"/>
                  <a:pt x="67" y="606"/>
                </a:cubicBezTo>
                <a:cubicBezTo>
                  <a:pt x="78" y="664"/>
                  <a:pt x="187" y="697"/>
                  <a:pt x="316" y="697"/>
                </a:cubicBezTo>
                <a:cubicBezTo>
                  <a:pt x="318" y="697"/>
                  <a:pt x="318" y="697"/>
                  <a:pt x="318" y="697"/>
                </a:cubicBezTo>
                <a:cubicBezTo>
                  <a:pt x="448" y="697"/>
                  <a:pt x="551" y="665"/>
                  <a:pt x="564" y="608"/>
                </a:cubicBezTo>
                <a:cubicBezTo>
                  <a:pt x="572" y="613"/>
                  <a:pt x="578" y="618"/>
                  <a:pt x="585" y="624"/>
                </a:cubicBezTo>
                <a:cubicBezTo>
                  <a:pt x="559" y="687"/>
                  <a:pt x="451" y="722"/>
                  <a:pt x="318" y="722"/>
                </a:cubicBezTo>
                <a:close/>
              </a:path>
            </a:pathLst>
          </a:custGeom>
          <a:solidFill>
            <a:srgbClr val="16FE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21" name="Freeform 30"/>
          <p:cNvSpPr>
            <a:spLocks noEditPoints="1"/>
          </p:cNvSpPr>
          <p:nvPr/>
        </p:nvSpPr>
        <p:spPr bwMode="auto">
          <a:xfrm flipH="1">
            <a:off x="4843520" y="2893192"/>
            <a:ext cx="603504" cy="713232"/>
          </a:xfrm>
          <a:custGeom>
            <a:avLst/>
            <a:gdLst>
              <a:gd name="T0" fmla="*/ 558 w 639"/>
              <a:gd name="T1" fmla="*/ 454 h 694"/>
              <a:gd name="T2" fmla="*/ 521 w 639"/>
              <a:gd name="T3" fmla="*/ 314 h 694"/>
              <a:gd name="T4" fmla="*/ 459 w 639"/>
              <a:gd name="T5" fmla="*/ 65 h 694"/>
              <a:gd name="T6" fmla="*/ 316 w 639"/>
              <a:gd name="T7" fmla="*/ 0 h 694"/>
              <a:gd name="T8" fmla="*/ 132 w 639"/>
              <a:gd name="T9" fmla="*/ 180 h 694"/>
              <a:gd name="T10" fmla="*/ 74 w 639"/>
              <a:gd name="T11" fmla="*/ 454 h 694"/>
              <a:gd name="T12" fmla="*/ 1 w 639"/>
              <a:gd name="T13" fmla="*/ 631 h 694"/>
              <a:gd name="T14" fmla="*/ 131 w 639"/>
              <a:gd name="T15" fmla="*/ 694 h 694"/>
              <a:gd name="T16" fmla="*/ 399 w 639"/>
              <a:gd name="T17" fmla="*/ 694 h 694"/>
              <a:gd name="T18" fmla="*/ 484 w 639"/>
              <a:gd name="T19" fmla="*/ 694 h 694"/>
              <a:gd name="T20" fmla="*/ 629 w 639"/>
              <a:gd name="T21" fmla="*/ 631 h 694"/>
              <a:gd name="T22" fmla="*/ 459 w 639"/>
              <a:gd name="T23" fmla="*/ 311 h 694"/>
              <a:gd name="T24" fmla="*/ 440 w 639"/>
              <a:gd name="T25" fmla="*/ 266 h 694"/>
              <a:gd name="T26" fmla="*/ 459 w 639"/>
              <a:gd name="T27" fmla="*/ 230 h 694"/>
              <a:gd name="T28" fmla="*/ 399 w 639"/>
              <a:gd name="T29" fmla="*/ 287 h 694"/>
              <a:gd name="T30" fmla="*/ 362 w 639"/>
              <a:gd name="T31" fmla="*/ 248 h 694"/>
              <a:gd name="T32" fmla="*/ 407 w 639"/>
              <a:gd name="T33" fmla="*/ 258 h 694"/>
              <a:gd name="T34" fmla="*/ 254 w 639"/>
              <a:gd name="T35" fmla="*/ 234 h 694"/>
              <a:gd name="T36" fmla="*/ 193 w 639"/>
              <a:gd name="T37" fmla="*/ 226 h 694"/>
              <a:gd name="T38" fmla="*/ 296 w 639"/>
              <a:gd name="T39" fmla="*/ 123 h 694"/>
              <a:gd name="T40" fmla="*/ 407 w 639"/>
              <a:gd name="T41" fmla="*/ 229 h 694"/>
              <a:gd name="T42" fmla="*/ 332 w 639"/>
              <a:gd name="T43" fmla="*/ 248 h 694"/>
              <a:gd name="T44" fmla="*/ 285 w 639"/>
              <a:gd name="T45" fmla="*/ 279 h 694"/>
              <a:gd name="T46" fmla="*/ 214 w 639"/>
              <a:gd name="T47" fmla="*/ 246 h 694"/>
              <a:gd name="T48" fmla="*/ 285 w 639"/>
              <a:gd name="T49" fmla="*/ 279 h 694"/>
              <a:gd name="T50" fmla="*/ 399 w 639"/>
              <a:gd name="T51" fmla="*/ 59 h 694"/>
              <a:gd name="T52" fmla="*/ 473 w 639"/>
              <a:gd name="T53" fmla="*/ 183 h 694"/>
              <a:gd name="T54" fmla="*/ 440 w 639"/>
              <a:gd name="T55" fmla="*/ 138 h 694"/>
              <a:gd name="T56" fmla="*/ 412 w 639"/>
              <a:gd name="T57" fmla="*/ 105 h 694"/>
              <a:gd name="T58" fmla="*/ 217 w 639"/>
              <a:gd name="T59" fmla="*/ 108 h 694"/>
              <a:gd name="T60" fmla="*/ 217 w 639"/>
              <a:gd name="T61" fmla="*/ 71 h 694"/>
              <a:gd name="T62" fmla="*/ 193 w 639"/>
              <a:gd name="T63" fmla="*/ 265 h 694"/>
              <a:gd name="T64" fmla="*/ 284 w 639"/>
              <a:gd name="T65" fmla="*/ 295 h 694"/>
              <a:gd name="T66" fmla="*/ 347 w 639"/>
              <a:gd name="T67" fmla="*/ 295 h 694"/>
              <a:gd name="T68" fmla="*/ 440 w 639"/>
              <a:gd name="T69" fmla="*/ 345 h 694"/>
              <a:gd name="T70" fmla="*/ 440 w 639"/>
              <a:gd name="T71" fmla="*/ 355 h 694"/>
              <a:gd name="T72" fmla="*/ 296 w 639"/>
              <a:gd name="T73" fmla="*/ 444 h 694"/>
              <a:gd name="T74" fmla="*/ 150 w 639"/>
              <a:gd name="T75" fmla="*/ 253 h 694"/>
              <a:gd name="T76" fmla="*/ 56 w 639"/>
              <a:gd name="T77" fmla="*/ 613 h 694"/>
              <a:gd name="T78" fmla="*/ 131 w 639"/>
              <a:gd name="T79" fmla="*/ 664 h 694"/>
              <a:gd name="T80" fmla="*/ 147 w 639"/>
              <a:gd name="T81" fmla="*/ 648 h 694"/>
              <a:gd name="T82" fmla="*/ 201 w 639"/>
              <a:gd name="T83" fmla="*/ 654 h 694"/>
              <a:gd name="T84" fmla="*/ 217 w 639"/>
              <a:gd name="T85" fmla="*/ 670 h 694"/>
              <a:gd name="T86" fmla="*/ 292 w 639"/>
              <a:gd name="T87" fmla="*/ 655 h 694"/>
              <a:gd name="T88" fmla="*/ 323 w 639"/>
              <a:gd name="T89" fmla="*/ 655 h 694"/>
              <a:gd name="T90" fmla="*/ 383 w 639"/>
              <a:gd name="T91" fmla="*/ 654 h 694"/>
              <a:gd name="T92" fmla="*/ 399 w 639"/>
              <a:gd name="T93" fmla="*/ 670 h 694"/>
              <a:gd name="T94" fmla="*/ 484 w 639"/>
              <a:gd name="T95" fmla="*/ 631 h 694"/>
              <a:gd name="T96" fmla="*/ 559 w 639"/>
              <a:gd name="T97" fmla="*/ 645 h 694"/>
              <a:gd name="T98" fmla="*/ 575 w 639"/>
              <a:gd name="T99" fmla="*/ 629 h 694"/>
              <a:gd name="T100" fmla="*/ 484 w 639"/>
              <a:gd name="T101" fmla="*/ 613 h 694"/>
              <a:gd name="T102" fmla="*/ 399 w 639"/>
              <a:gd name="T103" fmla="*/ 620 h 694"/>
              <a:gd name="T104" fmla="*/ 131 w 639"/>
              <a:gd name="T105" fmla="*/ 609 h 694"/>
              <a:gd name="T106" fmla="*/ 56 w 639"/>
              <a:gd name="T107" fmla="*/ 574 h 694"/>
              <a:gd name="T108" fmla="*/ 217 w 639"/>
              <a:gd name="T109" fmla="*/ 507 h 694"/>
              <a:gd name="T110" fmla="*/ 315 w 639"/>
              <a:gd name="T111" fmla="*/ 468 h 694"/>
              <a:gd name="T112" fmla="*/ 431 w 639"/>
              <a:gd name="T113" fmla="*/ 516 h 694"/>
              <a:gd name="T114" fmla="*/ 484 w 639"/>
              <a:gd name="T115" fmla="*/ 532 h 694"/>
              <a:gd name="T116" fmla="*/ 559 w 639"/>
              <a:gd name="T117" fmla="*/ 59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9" h="694">
                <a:moveTo>
                  <a:pt x="606" y="567"/>
                </a:moveTo>
                <a:cubicBezTo>
                  <a:pt x="639" y="498"/>
                  <a:pt x="576" y="496"/>
                  <a:pt x="559" y="475"/>
                </a:cubicBezTo>
                <a:cubicBezTo>
                  <a:pt x="555" y="470"/>
                  <a:pt x="554" y="463"/>
                  <a:pt x="558" y="454"/>
                </a:cubicBezTo>
                <a:cubicBezTo>
                  <a:pt x="559" y="453"/>
                  <a:pt x="559" y="452"/>
                  <a:pt x="559" y="451"/>
                </a:cubicBezTo>
                <a:cubicBezTo>
                  <a:pt x="577" y="411"/>
                  <a:pt x="571" y="389"/>
                  <a:pt x="559" y="374"/>
                </a:cubicBezTo>
                <a:cubicBezTo>
                  <a:pt x="539" y="350"/>
                  <a:pt x="501" y="346"/>
                  <a:pt x="521" y="314"/>
                </a:cubicBezTo>
                <a:cubicBezTo>
                  <a:pt x="559" y="255"/>
                  <a:pt x="506" y="227"/>
                  <a:pt x="500" y="180"/>
                </a:cubicBezTo>
                <a:cubicBezTo>
                  <a:pt x="497" y="156"/>
                  <a:pt x="492" y="133"/>
                  <a:pt x="484" y="112"/>
                </a:cubicBezTo>
                <a:cubicBezTo>
                  <a:pt x="478" y="95"/>
                  <a:pt x="470" y="79"/>
                  <a:pt x="459" y="65"/>
                </a:cubicBezTo>
                <a:cubicBezTo>
                  <a:pt x="454" y="57"/>
                  <a:pt x="447" y="49"/>
                  <a:pt x="440" y="42"/>
                </a:cubicBezTo>
                <a:cubicBezTo>
                  <a:pt x="428" y="32"/>
                  <a:pt x="414" y="23"/>
                  <a:pt x="399" y="16"/>
                </a:cubicBezTo>
                <a:cubicBezTo>
                  <a:pt x="376" y="5"/>
                  <a:pt x="349" y="0"/>
                  <a:pt x="316" y="0"/>
                </a:cubicBezTo>
                <a:cubicBezTo>
                  <a:pt x="309" y="0"/>
                  <a:pt x="302" y="0"/>
                  <a:pt x="296" y="1"/>
                </a:cubicBezTo>
                <a:cubicBezTo>
                  <a:pt x="264" y="3"/>
                  <a:pt x="238" y="11"/>
                  <a:pt x="217" y="24"/>
                </a:cubicBezTo>
                <a:cubicBezTo>
                  <a:pt x="165" y="55"/>
                  <a:pt x="141" y="113"/>
                  <a:pt x="132" y="180"/>
                </a:cubicBezTo>
                <a:cubicBezTo>
                  <a:pt x="132" y="183"/>
                  <a:pt x="132" y="185"/>
                  <a:pt x="131" y="187"/>
                </a:cubicBezTo>
                <a:cubicBezTo>
                  <a:pt x="122" y="229"/>
                  <a:pt x="75" y="258"/>
                  <a:pt x="111" y="314"/>
                </a:cubicBezTo>
                <a:cubicBezTo>
                  <a:pt x="144" y="366"/>
                  <a:pt x="24" y="345"/>
                  <a:pt x="74" y="454"/>
                </a:cubicBezTo>
                <a:cubicBezTo>
                  <a:pt x="82" y="471"/>
                  <a:pt x="71" y="479"/>
                  <a:pt x="56" y="488"/>
                </a:cubicBezTo>
                <a:cubicBezTo>
                  <a:pt x="33" y="500"/>
                  <a:pt x="1" y="513"/>
                  <a:pt x="26" y="565"/>
                </a:cubicBezTo>
                <a:cubicBezTo>
                  <a:pt x="10" y="581"/>
                  <a:pt x="0" y="602"/>
                  <a:pt x="1" y="631"/>
                </a:cubicBezTo>
                <a:cubicBezTo>
                  <a:pt x="2" y="652"/>
                  <a:pt x="10" y="673"/>
                  <a:pt x="22" y="694"/>
                </a:cubicBezTo>
                <a:cubicBezTo>
                  <a:pt x="56" y="694"/>
                  <a:pt x="56" y="694"/>
                  <a:pt x="56" y="694"/>
                </a:cubicBezTo>
                <a:cubicBezTo>
                  <a:pt x="131" y="694"/>
                  <a:pt x="131" y="694"/>
                  <a:pt x="131" y="694"/>
                </a:cubicBezTo>
                <a:cubicBezTo>
                  <a:pt x="217" y="694"/>
                  <a:pt x="217" y="694"/>
                  <a:pt x="217" y="694"/>
                </a:cubicBezTo>
                <a:cubicBezTo>
                  <a:pt x="296" y="694"/>
                  <a:pt x="296" y="694"/>
                  <a:pt x="296" y="694"/>
                </a:cubicBezTo>
                <a:cubicBezTo>
                  <a:pt x="399" y="694"/>
                  <a:pt x="399" y="694"/>
                  <a:pt x="399" y="694"/>
                </a:cubicBezTo>
                <a:cubicBezTo>
                  <a:pt x="440" y="694"/>
                  <a:pt x="440" y="694"/>
                  <a:pt x="440" y="694"/>
                </a:cubicBezTo>
                <a:cubicBezTo>
                  <a:pt x="459" y="694"/>
                  <a:pt x="459" y="694"/>
                  <a:pt x="459" y="694"/>
                </a:cubicBezTo>
                <a:cubicBezTo>
                  <a:pt x="484" y="694"/>
                  <a:pt x="484" y="694"/>
                  <a:pt x="484" y="694"/>
                </a:cubicBezTo>
                <a:cubicBezTo>
                  <a:pt x="559" y="694"/>
                  <a:pt x="559" y="694"/>
                  <a:pt x="559" y="694"/>
                </a:cubicBezTo>
                <a:cubicBezTo>
                  <a:pt x="608" y="694"/>
                  <a:pt x="608" y="694"/>
                  <a:pt x="608" y="694"/>
                </a:cubicBezTo>
                <a:cubicBezTo>
                  <a:pt x="621" y="673"/>
                  <a:pt x="629" y="652"/>
                  <a:pt x="629" y="631"/>
                </a:cubicBezTo>
                <a:cubicBezTo>
                  <a:pt x="630" y="603"/>
                  <a:pt x="621" y="582"/>
                  <a:pt x="606" y="567"/>
                </a:cubicBezTo>
                <a:close/>
                <a:moveTo>
                  <a:pt x="473" y="320"/>
                </a:moveTo>
                <a:cubicBezTo>
                  <a:pt x="469" y="316"/>
                  <a:pt x="464" y="313"/>
                  <a:pt x="459" y="311"/>
                </a:cubicBezTo>
                <a:cubicBezTo>
                  <a:pt x="456" y="310"/>
                  <a:pt x="453" y="309"/>
                  <a:pt x="450" y="309"/>
                </a:cubicBezTo>
                <a:cubicBezTo>
                  <a:pt x="445" y="309"/>
                  <a:pt x="442" y="307"/>
                  <a:pt x="440" y="304"/>
                </a:cubicBezTo>
                <a:cubicBezTo>
                  <a:pt x="434" y="297"/>
                  <a:pt x="436" y="282"/>
                  <a:pt x="440" y="266"/>
                </a:cubicBezTo>
                <a:cubicBezTo>
                  <a:pt x="440" y="263"/>
                  <a:pt x="440" y="263"/>
                  <a:pt x="440" y="263"/>
                </a:cubicBezTo>
                <a:cubicBezTo>
                  <a:pt x="442" y="260"/>
                  <a:pt x="444" y="253"/>
                  <a:pt x="447" y="245"/>
                </a:cubicBezTo>
                <a:cubicBezTo>
                  <a:pt x="450" y="237"/>
                  <a:pt x="455" y="232"/>
                  <a:pt x="459" y="230"/>
                </a:cubicBezTo>
                <a:cubicBezTo>
                  <a:pt x="468" y="227"/>
                  <a:pt x="477" y="236"/>
                  <a:pt x="481" y="254"/>
                </a:cubicBezTo>
                <a:cubicBezTo>
                  <a:pt x="485" y="275"/>
                  <a:pt x="482" y="301"/>
                  <a:pt x="473" y="320"/>
                </a:cubicBezTo>
                <a:close/>
                <a:moveTo>
                  <a:pt x="399" y="287"/>
                </a:moveTo>
                <a:cubicBezTo>
                  <a:pt x="393" y="291"/>
                  <a:pt x="386" y="293"/>
                  <a:pt x="379" y="293"/>
                </a:cubicBezTo>
                <a:cubicBezTo>
                  <a:pt x="366" y="294"/>
                  <a:pt x="353" y="288"/>
                  <a:pt x="345" y="279"/>
                </a:cubicBezTo>
                <a:cubicBezTo>
                  <a:pt x="333" y="266"/>
                  <a:pt x="339" y="255"/>
                  <a:pt x="362" y="248"/>
                </a:cubicBezTo>
                <a:cubicBezTo>
                  <a:pt x="368" y="246"/>
                  <a:pt x="374" y="245"/>
                  <a:pt x="379" y="244"/>
                </a:cubicBezTo>
                <a:cubicBezTo>
                  <a:pt x="392" y="243"/>
                  <a:pt x="403" y="243"/>
                  <a:pt x="410" y="244"/>
                </a:cubicBezTo>
                <a:cubicBezTo>
                  <a:pt x="410" y="248"/>
                  <a:pt x="409" y="253"/>
                  <a:pt x="407" y="258"/>
                </a:cubicBezTo>
                <a:cubicBezTo>
                  <a:pt x="403" y="268"/>
                  <a:pt x="402" y="277"/>
                  <a:pt x="401" y="286"/>
                </a:cubicBezTo>
                <a:cubicBezTo>
                  <a:pt x="401" y="286"/>
                  <a:pt x="400" y="287"/>
                  <a:pt x="399" y="287"/>
                </a:cubicBezTo>
                <a:close/>
                <a:moveTo>
                  <a:pt x="254" y="234"/>
                </a:moveTo>
                <a:cubicBezTo>
                  <a:pt x="251" y="233"/>
                  <a:pt x="251" y="233"/>
                  <a:pt x="251" y="233"/>
                </a:cubicBezTo>
                <a:cubicBezTo>
                  <a:pt x="233" y="229"/>
                  <a:pt x="208" y="226"/>
                  <a:pt x="193" y="229"/>
                </a:cubicBezTo>
                <a:cubicBezTo>
                  <a:pt x="193" y="228"/>
                  <a:pt x="193" y="227"/>
                  <a:pt x="193" y="226"/>
                </a:cubicBezTo>
                <a:cubicBezTo>
                  <a:pt x="194" y="196"/>
                  <a:pt x="203" y="171"/>
                  <a:pt x="217" y="152"/>
                </a:cubicBezTo>
                <a:cubicBezTo>
                  <a:pt x="222" y="144"/>
                  <a:pt x="229" y="137"/>
                  <a:pt x="236" y="131"/>
                </a:cubicBezTo>
                <a:cubicBezTo>
                  <a:pt x="257" y="123"/>
                  <a:pt x="277" y="121"/>
                  <a:pt x="296" y="123"/>
                </a:cubicBezTo>
                <a:cubicBezTo>
                  <a:pt x="337" y="128"/>
                  <a:pt x="367" y="154"/>
                  <a:pt x="361" y="178"/>
                </a:cubicBezTo>
                <a:cubicBezTo>
                  <a:pt x="347" y="236"/>
                  <a:pt x="380" y="224"/>
                  <a:pt x="399" y="226"/>
                </a:cubicBezTo>
                <a:cubicBezTo>
                  <a:pt x="402" y="226"/>
                  <a:pt x="405" y="227"/>
                  <a:pt x="407" y="229"/>
                </a:cubicBezTo>
                <a:cubicBezTo>
                  <a:pt x="397" y="229"/>
                  <a:pt x="388" y="231"/>
                  <a:pt x="379" y="233"/>
                </a:cubicBezTo>
                <a:cubicBezTo>
                  <a:pt x="377" y="234"/>
                  <a:pt x="377" y="234"/>
                  <a:pt x="377" y="234"/>
                </a:cubicBezTo>
                <a:cubicBezTo>
                  <a:pt x="361" y="237"/>
                  <a:pt x="346" y="245"/>
                  <a:pt x="332" y="248"/>
                </a:cubicBezTo>
                <a:cubicBezTo>
                  <a:pt x="320" y="251"/>
                  <a:pt x="308" y="251"/>
                  <a:pt x="296" y="247"/>
                </a:cubicBezTo>
                <a:cubicBezTo>
                  <a:pt x="282" y="244"/>
                  <a:pt x="269" y="237"/>
                  <a:pt x="254" y="234"/>
                </a:cubicBezTo>
                <a:close/>
                <a:moveTo>
                  <a:pt x="285" y="279"/>
                </a:moveTo>
                <a:cubicBezTo>
                  <a:pt x="278" y="288"/>
                  <a:pt x="265" y="294"/>
                  <a:pt x="251" y="293"/>
                </a:cubicBezTo>
                <a:cubicBezTo>
                  <a:pt x="244" y="293"/>
                  <a:pt x="238" y="291"/>
                  <a:pt x="231" y="287"/>
                </a:cubicBezTo>
                <a:cubicBezTo>
                  <a:pt x="212" y="275"/>
                  <a:pt x="207" y="251"/>
                  <a:pt x="214" y="246"/>
                </a:cubicBezTo>
                <a:cubicBezTo>
                  <a:pt x="219" y="243"/>
                  <a:pt x="234" y="242"/>
                  <a:pt x="251" y="244"/>
                </a:cubicBezTo>
                <a:cubicBezTo>
                  <a:pt x="257" y="245"/>
                  <a:pt x="263" y="246"/>
                  <a:pt x="268" y="248"/>
                </a:cubicBezTo>
                <a:cubicBezTo>
                  <a:pt x="291" y="255"/>
                  <a:pt x="297" y="266"/>
                  <a:pt x="285" y="279"/>
                </a:cubicBezTo>
                <a:close/>
                <a:moveTo>
                  <a:pt x="217" y="71"/>
                </a:moveTo>
                <a:cubicBezTo>
                  <a:pt x="240" y="50"/>
                  <a:pt x="267" y="38"/>
                  <a:pt x="296" y="34"/>
                </a:cubicBezTo>
                <a:cubicBezTo>
                  <a:pt x="331" y="30"/>
                  <a:pt x="368" y="38"/>
                  <a:pt x="399" y="59"/>
                </a:cubicBezTo>
                <a:cubicBezTo>
                  <a:pt x="414" y="70"/>
                  <a:pt x="428" y="83"/>
                  <a:pt x="440" y="100"/>
                </a:cubicBezTo>
                <a:cubicBezTo>
                  <a:pt x="447" y="110"/>
                  <a:pt x="454" y="122"/>
                  <a:pt x="459" y="136"/>
                </a:cubicBezTo>
                <a:cubicBezTo>
                  <a:pt x="465" y="150"/>
                  <a:pt x="470" y="166"/>
                  <a:pt x="473" y="183"/>
                </a:cubicBezTo>
                <a:cubicBezTo>
                  <a:pt x="469" y="176"/>
                  <a:pt x="465" y="170"/>
                  <a:pt x="460" y="164"/>
                </a:cubicBezTo>
                <a:cubicBezTo>
                  <a:pt x="460" y="163"/>
                  <a:pt x="460" y="163"/>
                  <a:pt x="459" y="162"/>
                </a:cubicBezTo>
                <a:cubicBezTo>
                  <a:pt x="456" y="149"/>
                  <a:pt x="448" y="143"/>
                  <a:pt x="440" y="138"/>
                </a:cubicBezTo>
                <a:cubicBezTo>
                  <a:pt x="437" y="137"/>
                  <a:pt x="435" y="135"/>
                  <a:pt x="432" y="134"/>
                </a:cubicBezTo>
                <a:cubicBezTo>
                  <a:pt x="427" y="129"/>
                  <a:pt x="421" y="125"/>
                  <a:pt x="416" y="121"/>
                </a:cubicBezTo>
                <a:cubicBezTo>
                  <a:pt x="413" y="117"/>
                  <a:pt x="412" y="112"/>
                  <a:pt x="412" y="105"/>
                </a:cubicBezTo>
                <a:cubicBezTo>
                  <a:pt x="412" y="92"/>
                  <a:pt x="407" y="81"/>
                  <a:pt x="399" y="72"/>
                </a:cubicBezTo>
                <a:cubicBezTo>
                  <a:pt x="379" y="51"/>
                  <a:pt x="338" y="42"/>
                  <a:pt x="296" y="55"/>
                </a:cubicBezTo>
                <a:cubicBezTo>
                  <a:pt x="269" y="63"/>
                  <a:pt x="241" y="80"/>
                  <a:pt x="217" y="108"/>
                </a:cubicBezTo>
                <a:cubicBezTo>
                  <a:pt x="210" y="116"/>
                  <a:pt x="204" y="124"/>
                  <a:pt x="198" y="133"/>
                </a:cubicBezTo>
                <a:cubicBezTo>
                  <a:pt x="183" y="147"/>
                  <a:pt x="169" y="163"/>
                  <a:pt x="157" y="183"/>
                </a:cubicBezTo>
                <a:cubicBezTo>
                  <a:pt x="166" y="133"/>
                  <a:pt x="188" y="96"/>
                  <a:pt x="217" y="71"/>
                </a:cubicBezTo>
                <a:close/>
                <a:moveTo>
                  <a:pt x="150" y="253"/>
                </a:moveTo>
                <a:cubicBezTo>
                  <a:pt x="156" y="224"/>
                  <a:pt x="171" y="219"/>
                  <a:pt x="184" y="245"/>
                </a:cubicBezTo>
                <a:cubicBezTo>
                  <a:pt x="189" y="256"/>
                  <a:pt x="192" y="265"/>
                  <a:pt x="193" y="265"/>
                </a:cubicBezTo>
                <a:cubicBezTo>
                  <a:pt x="199" y="274"/>
                  <a:pt x="207" y="283"/>
                  <a:pt x="218" y="291"/>
                </a:cubicBezTo>
                <a:cubicBezTo>
                  <a:pt x="228" y="299"/>
                  <a:pt x="240" y="303"/>
                  <a:pt x="251" y="303"/>
                </a:cubicBezTo>
                <a:cubicBezTo>
                  <a:pt x="263" y="304"/>
                  <a:pt x="274" y="301"/>
                  <a:pt x="284" y="295"/>
                </a:cubicBezTo>
                <a:cubicBezTo>
                  <a:pt x="294" y="289"/>
                  <a:pt x="300" y="277"/>
                  <a:pt x="306" y="270"/>
                </a:cubicBezTo>
                <a:cubicBezTo>
                  <a:pt x="312" y="262"/>
                  <a:pt x="319" y="262"/>
                  <a:pt x="325" y="270"/>
                </a:cubicBezTo>
                <a:cubicBezTo>
                  <a:pt x="330" y="277"/>
                  <a:pt x="336" y="289"/>
                  <a:pt x="347" y="295"/>
                </a:cubicBezTo>
                <a:cubicBezTo>
                  <a:pt x="356" y="301"/>
                  <a:pt x="368" y="304"/>
                  <a:pt x="379" y="303"/>
                </a:cubicBezTo>
                <a:cubicBezTo>
                  <a:pt x="387" y="303"/>
                  <a:pt x="395" y="301"/>
                  <a:pt x="402" y="297"/>
                </a:cubicBezTo>
                <a:cubicBezTo>
                  <a:pt x="406" y="325"/>
                  <a:pt x="424" y="343"/>
                  <a:pt x="440" y="345"/>
                </a:cubicBezTo>
                <a:cubicBezTo>
                  <a:pt x="441" y="346"/>
                  <a:pt x="442" y="346"/>
                  <a:pt x="443" y="346"/>
                </a:cubicBezTo>
                <a:cubicBezTo>
                  <a:pt x="443" y="346"/>
                  <a:pt x="443" y="347"/>
                  <a:pt x="443" y="347"/>
                </a:cubicBezTo>
                <a:cubicBezTo>
                  <a:pt x="442" y="350"/>
                  <a:pt x="441" y="352"/>
                  <a:pt x="440" y="355"/>
                </a:cubicBezTo>
                <a:cubicBezTo>
                  <a:pt x="429" y="377"/>
                  <a:pt x="416" y="397"/>
                  <a:pt x="399" y="412"/>
                </a:cubicBezTo>
                <a:cubicBezTo>
                  <a:pt x="376" y="433"/>
                  <a:pt x="348" y="446"/>
                  <a:pt x="315" y="446"/>
                </a:cubicBezTo>
                <a:cubicBezTo>
                  <a:pt x="308" y="446"/>
                  <a:pt x="302" y="445"/>
                  <a:pt x="296" y="444"/>
                </a:cubicBezTo>
                <a:cubicBezTo>
                  <a:pt x="264" y="439"/>
                  <a:pt x="237" y="421"/>
                  <a:pt x="217" y="396"/>
                </a:cubicBezTo>
                <a:cubicBezTo>
                  <a:pt x="205" y="382"/>
                  <a:pt x="195" y="365"/>
                  <a:pt x="187" y="347"/>
                </a:cubicBezTo>
                <a:cubicBezTo>
                  <a:pt x="157" y="342"/>
                  <a:pt x="142" y="291"/>
                  <a:pt x="150" y="253"/>
                </a:cubicBezTo>
                <a:close/>
                <a:moveTo>
                  <a:pt x="56" y="645"/>
                </a:moveTo>
                <a:cubicBezTo>
                  <a:pt x="48" y="645"/>
                  <a:pt x="41" y="638"/>
                  <a:pt x="41" y="629"/>
                </a:cubicBezTo>
                <a:cubicBezTo>
                  <a:pt x="41" y="620"/>
                  <a:pt x="48" y="613"/>
                  <a:pt x="56" y="613"/>
                </a:cubicBezTo>
                <a:cubicBezTo>
                  <a:pt x="65" y="613"/>
                  <a:pt x="72" y="620"/>
                  <a:pt x="72" y="629"/>
                </a:cubicBezTo>
                <a:cubicBezTo>
                  <a:pt x="72" y="638"/>
                  <a:pt x="65" y="645"/>
                  <a:pt x="56" y="645"/>
                </a:cubicBezTo>
                <a:close/>
                <a:moveTo>
                  <a:pt x="131" y="664"/>
                </a:moveTo>
                <a:cubicBezTo>
                  <a:pt x="123" y="664"/>
                  <a:pt x="116" y="657"/>
                  <a:pt x="116" y="648"/>
                </a:cubicBezTo>
                <a:cubicBezTo>
                  <a:pt x="116" y="639"/>
                  <a:pt x="123" y="631"/>
                  <a:pt x="131" y="631"/>
                </a:cubicBezTo>
                <a:cubicBezTo>
                  <a:pt x="140" y="631"/>
                  <a:pt x="147" y="639"/>
                  <a:pt x="147" y="648"/>
                </a:cubicBezTo>
                <a:cubicBezTo>
                  <a:pt x="147" y="657"/>
                  <a:pt x="140" y="664"/>
                  <a:pt x="131" y="664"/>
                </a:cubicBezTo>
                <a:close/>
                <a:moveTo>
                  <a:pt x="217" y="670"/>
                </a:moveTo>
                <a:cubicBezTo>
                  <a:pt x="208" y="670"/>
                  <a:pt x="201" y="663"/>
                  <a:pt x="201" y="654"/>
                </a:cubicBezTo>
                <a:cubicBezTo>
                  <a:pt x="201" y="645"/>
                  <a:pt x="208" y="638"/>
                  <a:pt x="217" y="638"/>
                </a:cubicBezTo>
                <a:cubicBezTo>
                  <a:pt x="225" y="638"/>
                  <a:pt x="232" y="645"/>
                  <a:pt x="232" y="654"/>
                </a:cubicBezTo>
                <a:cubicBezTo>
                  <a:pt x="232" y="663"/>
                  <a:pt x="225" y="670"/>
                  <a:pt x="217" y="670"/>
                </a:cubicBezTo>
                <a:close/>
                <a:moveTo>
                  <a:pt x="308" y="672"/>
                </a:moveTo>
                <a:cubicBezTo>
                  <a:pt x="303" y="672"/>
                  <a:pt x="298" y="669"/>
                  <a:pt x="296" y="665"/>
                </a:cubicBezTo>
                <a:cubicBezTo>
                  <a:pt x="294" y="663"/>
                  <a:pt x="292" y="659"/>
                  <a:pt x="292" y="655"/>
                </a:cubicBezTo>
                <a:cubicBezTo>
                  <a:pt x="292" y="652"/>
                  <a:pt x="294" y="648"/>
                  <a:pt x="296" y="645"/>
                </a:cubicBezTo>
                <a:cubicBezTo>
                  <a:pt x="298" y="642"/>
                  <a:pt x="303" y="639"/>
                  <a:pt x="308" y="639"/>
                </a:cubicBezTo>
                <a:cubicBezTo>
                  <a:pt x="316" y="639"/>
                  <a:pt x="323" y="646"/>
                  <a:pt x="323" y="655"/>
                </a:cubicBezTo>
                <a:cubicBezTo>
                  <a:pt x="323" y="664"/>
                  <a:pt x="316" y="672"/>
                  <a:pt x="308" y="672"/>
                </a:cubicBezTo>
                <a:close/>
                <a:moveTo>
                  <a:pt x="399" y="670"/>
                </a:moveTo>
                <a:cubicBezTo>
                  <a:pt x="390" y="670"/>
                  <a:pt x="383" y="663"/>
                  <a:pt x="383" y="654"/>
                </a:cubicBezTo>
                <a:cubicBezTo>
                  <a:pt x="383" y="645"/>
                  <a:pt x="390" y="638"/>
                  <a:pt x="399" y="638"/>
                </a:cubicBezTo>
                <a:cubicBezTo>
                  <a:pt x="407" y="638"/>
                  <a:pt x="414" y="645"/>
                  <a:pt x="414" y="654"/>
                </a:cubicBezTo>
                <a:cubicBezTo>
                  <a:pt x="414" y="663"/>
                  <a:pt x="407" y="670"/>
                  <a:pt x="399" y="670"/>
                </a:cubicBezTo>
                <a:close/>
                <a:moveTo>
                  <a:pt x="484" y="664"/>
                </a:moveTo>
                <a:cubicBezTo>
                  <a:pt x="476" y="664"/>
                  <a:pt x="469" y="657"/>
                  <a:pt x="469" y="648"/>
                </a:cubicBezTo>
                <a:cubicBezTo>
                  <a:pt x="469" y="639"/>
                  <a:pt x="476" y="631"/>
                  <a:pt x="484" y="631"/>
                </a:cubicBezTo>
                <a:cubicBezTo>
                  <a:pt x="493" y="631"/>
                  <a:pt x="500" y="639"/>
                  <a:pt x="500" y="648"/>
                </a:cubicBezTo>
                <a:cubicBezTo>
                  <a:pt x="500" y="657"/>
                  <a:pt x="493" y="664"/>
                  <a:pt x="484" y="664"/>
                </a:cubicBezTo>
                <a:close/>
                <a:moveTo>
                  <a:pt x="559" y="645"/>
                </a:moveTo>
                <a:cubicBezTo>
                  <a:pt x="551" y="645"/>
                  <a:pt x="544" y="638"/>
                  <a:pt x="544" y="629"/>
                </a:cubicBezTo>
                <a:cubicBezTo>
                  <a:pt x="544" y="620"/>
                  <a:pt x="551" y="613"/>
                  <a:pt x="559" y="613"/>
                </a:cubicBezTo>
                <a:cubicBezTo>
                  <a:pt x="568" y="613"/>
                  <a:pt x="575" y="620"/>
                  <a:pt x="575" y="629"/>
                </a:cubicBezTo>
                <a:cubicBezTo>
                  <a:pt x="575" y="638"/>
                  <a:pt x="568" y="645"/>
                  <a:pt x="559" y="645"/>
                </a:cubicBezTo>
                <a:close/>
                <a:moveTo>
                  <a:pt x="559" y="595"/>
                </a:moveTo>
                <a:cubicBezTo>
                  <a:pt x="543" y="603"/>
                  <a:pt x="517" y="609"/>
                  <a:pt x="484" y="613"/>
                </a:cubicBezTo>
                <a:cubicBezTo>
                  <a:pt x="476" y="614"/>
                  <a:pt x="468" y="615"/>
                  <a:pt x="459" y="616"/>
                </a:cubicBezTo>
                <a:cubicBezTo>
                  <a:pt x="453" y="616"/>
                  <a:pt x="446" y="617"/>
                  <a:pt x="440" y="617"/>
                </a:cubicBezTo>
                <a:cubicBezTo>
                  <a:pt x="427" y="618"/>
                  <a:pt x="413" y="619"/>
                  <a:pt x="399" y="620"/>
                </a:cubicBezTo>
                <a:cubicBezTo>
                  <a:pt x="366" y="621"/>
                  <a:pt x="330" y="622"/>
                  <a:pt x="296" y="621"/>
                </a:cubicBezTo>
                <a:cubicBezTo>
                  <a:pt x="269" y="621"/>
                  <a:pt x="242" y="620"/>
                  <a:pt x="217" y="618"/>
                </a:cubicBezTo>
                <a:cubicBezTo>
                  <a:pt x="185" y="616"/>
                  <a:pt x="156" y="613"/>
                  <a:pt x="131" y="609"/>
                </a:cubicBezTo>
                <a:cubicBezTo>
                  <a:pt x="91" y="602"/>
                  <a:pt x="63" y="594"/>
                  <a:pt x="56" y="583"/>
                </a:cubicBezTo>
                <a:cubicBezTo>
                  <a:pt x="55" y="580"/>
                  <a:pt x="54" y="578"/>
                  <a:pt x="55" y="575"/>
                </a:cubicBezTo>
                <a:cubicBezTo>
                  <a:pt x="56" y="574"/>
                  <a:pt x="56" y="574"/>
                  <a:pt x="56" y="574"/>
                </a:cubicBezTo>
                <a:cubicBezTo>
                  <a:pt x="74" y="556"/>
                  <a:pt x="101" y="546"/>
                  <a:pt x="131" y="537"/>
                </a:cubicBezTo>
                <a:cubicBezTo>
                  <a:pt x="153" y="530"/>
                  <a:pt x="177" y="524"/>
                  <a:pt x="200" y="516"/>
                </a:cubicBezTo>
                <a:cubicBezTo>
                  <a:pt x="206" y="513"/>
                  <a:pt x="212" y="510"/>
                  <a:pt x="217" y="507"/>
                </a:cubicBezTo>
                <a:cubicBezTo>
                  <a:pt x="236" y="492"/>
                  <a:pt x="240" y="471"/>
                  <a:pt x="240" y="446"/>
                </a:cubicBezTo>
                <a:cubicBezTo>
                  <a:pt x="256" y="457"/>
                  <a:pt x="275" y="464"/>
                  <a:pt x="296" y="467"/>
                </a:cubicBezTo>
                <a:cubicBezTo>
                  <a:pt x="302" y="468"/>
                  <a:pt x="308" y="468"/>
                  <a:pt x="315" y="468"/>
                </a:cubicBezTo>
                <a:cubicBezTo>
                  <a:pt x="343" y="468"/>
                  <a:pt x="369" y="460"/>
                  <a:pt x="391" y="446"/>
                </a:cubicBezTo>
                <a:cubicBezTo>
                  <a:pt x="390" y="462"/>
                  <a:pt x="392" y="478"/>
                  <a:pt x="399" y="490"/>
                </a:cubicBezTo>
                <a:cubicBezTo>
                  <a:pt x="405" y="501"/>
                  <a:pt x="415" y="510"/>
                  <a:pt x="431" y="516"/>
                </a:cubicBezTo>
                <a:cubicBezTo>
                  <a:pt x="434" y="517"/>
                  <a:pt x="437" y="518"/>
                  <a:pt x="440" y="519"/>
                </a:cubicBezTo>
                <a:cubicBezTo>
                  <a:pt x="446" y="521"/>
                  <a:pt x="453" y="523"/>
                  <a:pt x="459" y="525"/>
                </a:cubicBezTo>
                <a:cubicBezTo>
                  <a:pt x="468" y="528"/>
                  <a:pt x="476" y="530"/>
                  <a:pt x="484" y="532"/>
                </a:cubicBezTo>
                <a:cubicBezTo>
                  <a:pt x="513" y="541"/>
                  <a:pt x="539" y="548"/>
                  <a:pt x="559" y="562"/>
                </a:cubicBezTo>
                <a:cubicBezTo>
                  <a:pt x="565" y="566"/>
                  <a:pt x="571" y="570"/>
                  <a:pt x="575" y="575"/>
                </a:cubicBezTo>
                <a:cubicBezTo>
                  <a:pt x="577" y="583"/>
                  <a:pt x="571" y="590"/>
                  <a:pt x="559" y="595"/>
                </a:cubicBezTo>
                <a:close/>
              </a:path>
            </a:pathLst>
          </a:custGeom>
          <a:solidFill>
            <a:srgbClr val="019D9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22" name="Freeform 34"/>
          <p:cNvSpPr>
            <a:spLocks noEditPoints="1"/>
          </p:cNvSpPr>
          <p:nvPr/>
        </p:nvSpPr>
        <p:spPr bwMode="auto">
          <a:xfrm flipH="1">
            <a:off x="3290602" y="2893192"/>
            <a:ext cx="603504" cy="713232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rgbClr val="16FEF8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id-ID" sz="2400">
              <a:solidFill>
                <a:schemeClr val="bg1"/>
              </a:solidFill>
            </a:endParaRPr>
          </a:p>
        </p:txBody>
      </p:sp>
      <p:sp>
        <p:nvSpPr>
          <p:cNvPr id="23" name="Rectangle 17"/>
          <p:cNvSpPr/>
          <p:nvPr/>
        </p:nvSpPr>
        <p:spPr>
          <a:xfrm>
            <a:off x="3431704" y="4867376"/>
            <a:ext cx="5367056" cy="985334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不仅仅是我们选择了你，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其实也是你选择了我们，未来的日子里我们一起奋斗！</a:t>
            </a:r>
            <a:endParaRPr lang="zh-CN" altLang="en-US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4" name="Oval 20"/>
          <p:cNvSpPr/>
          <p:nvPr/>
        </p:nvSpPr>
        <p:spPr>
          <a:xfrm>
            <a:off x="6040283" y="3978322"/>
            <a:ext cx="113021" cy="11302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5" name="Straight Connector 22"/>
          <p:cNvCxnSpPr/>
          <p:nvPr/>
        </p:nvCxnSpPr>
        <p:spPr>
          <a:xfrm flipH="1">
            <a:off x="6096794" y="4165249"/>
            <a:ext cx="2" cy="444021"/>
          </a:xfrm>
          <a:prstGeom prst="line">
            <a:avLst/>
          </a:prstGeom>
          <a:ln>
            <a:solidFill>
              <a:srgbClr val="00B0F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18"/>
          <p:cNvSpPr>
            <a:spLocks noEditPoints="1"/>
          </p:cNvSpPr>
          <p:nvPr/>
        </p:nvSpPr>
        <p:spPr bwMode="auto">
          <a:xfrm>
            <a:off x="4385976" y="4846804"/>
            <a:ext cx="246623" cy="166372"/>
          </a:xfrm>
          <a:custGeom>
            <a:avLst/>
            <a:gdLst>
              <a:gd name="T0" fmla="*/ 17 w 77"/>
              <a:gd name="T1" fmla="*/ 19 h 52"/>
              <a:gd name="T2" fmla="*/ 34 w 77"/>
              <a:gd name="T3" fmla="*/ 36 h 52"/>
              <a:gd name="T4" fmla="*/ 17 w 77"/>
              <a:gd name="T5" fmla="*/ 52 h 52"/>
              <a:gd name="T6" fmla="*/ 0 w 77"/>
              <a:gd name="T7" fmla="*/ 36 h 52"/>
              <a:gd name="T8" fmla="*/ 0 w 77"/>
              <a:gd name="T9" fmla="*/ 33 h 52"/>
              <a:gd name="T10" fmla="*/ 34 w 77"/>
              <a:gd name="T11" fmla="*/ 0 h 52"/>
              <a:gd name="T12" fmla="*/ 34 w 77"/>
              <a:gd name="T13" fmla="*/ 9 h 52"/>
              <a:gd name="T14" fmla="*/ 17 w 77"/>
              <a:gd name="T15" fmla="*/ 16 h 52"/>
              <a:gd name="T16" fmla="*/ 14 w 77"/>
              <a:gd name="T17" fmla="*/ 19 h 52"/>
              <a:gd name="T18" fmla="*/ 17 w 77"/>
              <a:gd name="T19" fmla="*/ 19 h 52"/>
              <a:gd name="T20" fmla="*/ 60 w 77"/>
              <a:gd name="T21" fmla="*/ 19 h 52"/>
              <a:gd name="T22" fmla="*/ 77 w 77"/>
              <a:gd name="T23" fmla="*/ 36 h 52"/>
              <a:gd name="T24" fmla="*/ 60 w 77"/>
              <a:gd name="T25" fmla="*/ 52 h 52"/>
              <a:gd name="T26" fmla="*/ 43 w 77"/>
              <a:gd name="T27" fmla="*/ 36 h 52"/>
              <a:gd name="T28" fmla="*/ 43 w 77"/>
              <a:gd name="T29" fmla="*/ 33 h 52"/>
              <a:gd name="T30" fmla="*/ 77 w 77"/>
              <a:gd name="T31" fmla="*/ 0 h 52"/>
              <a:gd name="T32" fmla="*/ 77 w 77"/>
              <a:gd name="T33" fmla="*/ 9 h 52"/>
              <a:gd name="T34" fmla="*/ 60 w 77"/>
              <a:gd name="T35" fmla="*/ 16 h 52"/>
              <a:gd name="T36" fmla="*/ 58 w 77"/>
              <a:gd name="T37" fmla="*/ 19 h 52"/>
              <a:gd name="T38" fmla="*/ 60 w 77"/>
              <a:gd name="T39" fmla="*/ 1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7" h="52">
                <a:moveTo>
                  <a:pt x="17" y="19"/>
                </a:moveTo>
                <a:cubicBezTo>
                  <a:pt x="26" y="19"/>
                  <a:pt x="34" y="26"/>
                  <a:pt x="34" y="36"/>
                </a:cubicBezTo>
                <a:cubicBezTo>
                  <a:pt x="34" y="45"/>
                  <a:pt x="26" y="52"/>
                  <a:pt x="17" y="52"/>
                </a:cubicBezTo>
                <a:cubicBezTo>
                  <a:pt x="8" y="52"/>
                  <a:pt x="0" y="45"/>
                  <a:pt x="0" y="3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34" y="9"/>
                  <a:pt x="34" y="9"/>
                  <a:pt x="34" y="9"/>
                </a:cubicBezTo>
                <a:cubicBezTo>
                  <a:pt x="27" y="9"/>
                  <a:pt x="21" y="12"/>
                  <a:pt x="17" y="16"/>
                </a:cubicBezTo>
                <a:cubicBezTo>
                  <a:pt x="16" y="17"/>
                  <a:pt x="15" y="18"/>
                  <a:pt x="14" y="19"/>
                </a:cubicBezTo>
                <a:cubicBezTo>
                  <a:pt x="15" y="19"/>
                  <a:pt x="16" y="19"/>
                  <a:pt x="17" y="19"/>
                </a:cubicBezTo>
                <a:close/>
                <a:moveTo>
                  <a:pt x="60" y="19"/>
                </a:moveTo>
                <a:cubicBezTo>
                  <a:pt x="70" y="19"/>
                  <a:pt x="77" y="26"/>
                  <a:pt x="77" y="36"/>
                </a:cubicBezTo>
                <a:cubicBezTo>
                  <a:pt x="77" y="45"/>
                  <a:pt x="70" y="52"/>
                  <a:pt x="60" y="52"/>
                </a:cubicBezTo>
                <a:cubicBezTo>
                  <a:pt x="51" y="52"/>
                  <a:pt x="43" y="45"/>
                  <a:pt x="43" y="3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15"/>
                  <a:pt x="58" y="0"/>
                  <a:pt x="77" y="0"/>
                </a:cubicBezTo>
                <a:cubicBezTo>
                  <a:pt x="77" y="9"/>
                  <a:pt x="77" y="9"/>
                  <a:pt x="77" y="9"/>
                </a:cubicBezTo>
                <a:cubicBezTo>
                  <a:pt x="71" y="9"/>
                  <a:pt x="65" y="12"/>
                  <a:pt x="60" y="16"/>
                </a:cubicBezTo>
                <a:cubicBezTo>
                  <a:pt x="59" y="17"/>
                  <a:pt x="58" y="18"/>
                  <a:pt x="58" y="19"/>
                </a:cubicBezTo>
                <a:cubicBezTo>
                  <a:pt x="58" y="19"/>
                  <a:pt x="59" y="19"/>
                  <a:pt x="60" y="19"/>
                </a:cubicBezTo>
                <a:close/>
              </a:path>
            </a:pathLst>
          </a:cu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7" name="Freeform 118"/>
          <p:cNvSpPr>
            <a:spLocks noEditPoints="1"/>
          </p:cNvSpPr>
          <p:nvPr/>
        </p:nvSpPr>
        <p:spPr bwMode="auto">
          <a:xfrm rot="10800000">
            <a:off x="8729698" y="5134836"/>
            <a:ext cx="246623" cy="166372"/>
          </a:xfrm>
          <a:custGeom>
            <a:avLst/>
            <a:gdLst>
              <a:gd name="T0" fmla="*/ 17 w 77"/>
              <a:gd name="T1" fmla="*/ 19 h 52"/>
              <a:gd name="T2" fmla="*/ 34 w 77"/>
              <a:gd name="T3" fmla="*/ 36 h 52"/>
              <a:gd name="T4" fmla="*/ 17 w 77"/>
              <a:gd name="T5" fmla="*/ 52 h 52"/>
              <a:gd name="T6" fmla="*/ 0 w 77"/>
              <a:gd name="T7" fmla="*/ 36 h 52"/>
              <a:gd name="T8" fmla="*/ 0 w 77"/>
              <a:gd name="T9" fmla="*/ 33 h 52"/>
              <a:gd name="T10" fmla="*/ 34 w 77"/>
              <a:gd name="T11" fmla="*/ 0 h 52"/>
              <a:gd name="T12" fmla="*/ 34 w 77"/>
              <a:gd name="T13" fmla="*/ 9 h 52"/>
              <a:gd name="T14" fmla="*/ 17 w 77"/>
              <a:gd name="T15" fmla="*/ 16 h 52"/>
              <a:gd name="T16" fmla="*/ 14 w 77"/>
              <a:gd name="T17" fmla="*/ 19 h 52"/>
              <a:gd name="T18" fmla="*/ 17 w 77"/>
              <a:gd name="T19" fmla="*/ 19 h 52"/>
              <a:gd name="T20" fmla="*/ 60 w 77"/>
              <a:gd name="T21" fmla="*/ 19 h 52"/>
              <a:gd name="T22" fmla="*/ 77 w 77"/>
              <a:gd name="T23" fmla="*/ 36 h 52"/>
              <a:gd name="T24" fmla="*/ 60 w 77"/>
              <a:gd name="T25" fmla="*/ 52 h 52"/>
              <a:gd name="T26" fmla="*/ 43 w 77"/>
              <a:gd name="T27" fmla="*/ 36 h 52"/>
              <a:gd name="T28" fmla="*/ 43 w 77"/>
              <a:gd name="T29" fmla="*/ 33 h 52"/>
              <a:gd name="T30" fmla="*/ 77 w 77"/>
              <a:gd name="T31" fmla="*/ 0 h 52"/>
              <a:gd name="T32" fmla="*/ 77 w 77"/>
              <a:gd name="T33" fmla="*/ 9 h 52"/>
              <a:gd name="T34" fmla="*/ 60 w 77"/>
              <a:gd name="T35" fmla="*/ 16 h 52"/>
              <a:gd name="T36" fmla="*/ 58 w 77"/>
              <a:gd name="T37" fmla="*/ 19 h 52"/>
              <a:gd name="T38" fmla="*/ 60 w 77"/>
              <a:gd name="T39" fmla="*/ 1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7" h="52">
                <a:moveTo>
                  <a:pt x="17" y="19"/>
                </a:moveTo>
                <a:cubicBezTo>
                  <a:pt x="26" y="19"/>
                  <a:pt x="34" y="26"/>
                  <a:pt x="34" y="36"/>
                </a:cubicBezTo>
                <a:cubicBezTo>
                  <a:pt x="34" y="45"/>
                  <a:pt x="26" y="52"/>
                  <a:pt x="17" y="52"/>
                </a:cubicBezTo>
                <a:cubicBezTo>
                  <a:pt x="8" y="52"/>
                  <a:pt x="0" y="45"/>
                  <a:pt x="0" y="3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ubicBezTo>
                  <a:pt x="34" y="9"/>
                  <a:pt x="34" y="9"/>
                  <a:pt x="34" y="9"/>
                </a:cubicBezTo>
                <a:cubicBezTo>
                  <a:pt x="27" y="9"/>
                  <a:pt x="21" y="12"/>
                  <a:pt x="17" y="16"/>
                </a:cubicBezTo>
                <a:cubicBezTo>
                  <a:pt x="16" y="17"/>
                  <a:pt x="15" y="18"/>
                  <a:pt x="14" y="19"/>
                </a:cubicBezTo>
                <a:cubicBezTo>
                  <a:pt x="15" y="19"/>
                  <a:pt x="16" y="19"/>
                  <a:pt x="17" y="19"/>
                </a:cubicBezTo>
                <a:close/>
                <a:moveTo>
                  <a:pt x="60" y="19"/>
                </a:moveTo>
                <a:cubicBezTo>
                  <a:pt x="70" y="19"/>
                  <a:pt x="77" y="26"/>
                  <a:pt x="77" y="36"/>
                </a:cubicBezTo>
                <a:cubicBezTo>
                  <a:pt x="77" y="45"/>
                  <a:pt x="70" y="52"/>
                  <a:pt x="60" y="52"/>
                </a:cubicBezTo>
                <a:cubicBezTo>
                  <a:pt x="51" y="52"/>
                  <a:pt x="43" y="45"/>
                  <a:pt x="43" y="3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15"/>
                  <a:pt x="58" y="0"/>
                  <a:pt x="77" y="0"/>
                </a:cubicBezTo>
                <a:cubicBezTo>
                  <a:pt x="77" y="9"/>
                  <a:pt x="77" y="9"/>
                  <a:pt x="77" y="9"/>
                </a:cubicBezTo>
                <a:cubicBezTo>
                  <a:pt x="71" y="9"/>
                  <a:pt x="65" y="12"/>
                  <a:pt x="60" y="16"/>
                </a:cubicBezTo>
                <a:cubicBezTo>
                  <a:pt x="59" y="17"/>
                  <a:pt x="58" y="18"/>
                  <a:pt x="58" y="19"/>
                </a:cubicBezTo>
                <a:cubicBezTo>
                  <a:pt x="58" y="19"/>
                  <a:pt x="59" y="19"/>
                  <a:pt x="60" y="19"/>
                </a:cubicBezTo>
                <a:close/>
              </a:path>
            </a:pathLst>
          </a:cu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bldLvl="0" animBg="1"/>
      <p:bldP spid="13" grpId="0" bldLvl="0" animBg="1"/>
      <p:bldP spid="14" grpId="0" bldLvl="0" animBg="1"/>
      <p:bldP spid="15" grpId="0" bldLvl="0" animBg="1"/>
      <p:bldP spid="3" grpId="0" bldLvl="0" animBg="1"/>
      <p:bldP spid="17" grpId="0" bldLvl="0" animBg="1"/>
      <p:bldP spid="17" grpId="1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/>
      <p:bldP spid="24" grpId="0" bldLvl="0" animBg="1"/>
      <p:bldP spid="26" grpId="0" bldLvl="0" animBg="1"/>
      <p:bldP spid="2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416864" y="654438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44" name="等腰三角形 43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5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  <p:pic>
        <p:nvPicPr>
          <p:cNvPr id="8" name="Picture 3" descr="C:\Users\Administrator\Desktop\14641912059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792" y="3091414"/>
            <a:ext cx="14401600" cy="37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143672" y="1412776"/>
            <a:ext cx="9073008" cy="2736304"/>
          </a:xfrm>
          <a:prstGeom prst="rect">
            <a:avLst/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TextBox 55"/>
          <p:cNvSpPr txBox="1"/>
          <p:nvPr/>
        </p:nvSpPr>
        <p:spPr>
          <a:xfrm>
            <a:off x="3619057" y="1412776"/>
            <a:ext cx="8280920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3200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en-US" altLang="zh-CN" sz="32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500" b="1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文字内容，文字语言要精炼概括，避免用冗长空洞的词汇，给人以真实诚挚的感觉。计划条理要清晰，可操作性要强，用清晰明了的思路呈现自己想要表达的观点与计划。计划的详细文字内容语言要精炼概括，避免用冗长空洞的</a:t>
            </a:r>
            <a:r>
              <a:rPr lang="zh-CN" altLang="en-US"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词汇，给</a:t>
            </a: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人以真实诚挚的感觉。计划条理要清晰，可操作性要强，用清晰明了的思路呈现自己的观点与</a:t>
            </a:r>
            <a:r>
              <a:rPr lang="zh-CN" altLang="en-US" sz="1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计划。</a:t>
            </a:r>
            <a:endParaRPr lang="en-US" altLang="zh-CN" sz="1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416864" y="654438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44" name="等腰三角形 43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46" name="任意多边形 45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5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022874" y="1746250"/>
            <a:ext cx="2435860" cy="4394200"/>
            <a:chOff x="9022080" y="1460500"/>
            <a:chExt cx="2435860" cy="4394200"/>
          </a:xfrm>
        </p:grpSpPr>
        <p:sp>
          <p:nvSpPr>
            <p:cNvPr id="4" name="矩形 3"/>
            <p:cNvSpPr/>
            <p:nvPr/>
          </p:nvSpPr>
          <p:spPr>
            <a:xfrm>
              <a:off x="9022080" y="1460500"/>
              <a:ext cx="2435860" cy="4394200"/>
            </a:xfrm>
            <a:prstGeom prst="rect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Freeform 48"/>
            <p:cNvSpPr>
              <a:spLocks noEditPoints="1"/>
            </p:cNvSpPr>
            <p:nvPr/>
          </p:nvSpPr>
          <p:spPr bwMode="auto">
            <a:xfrm>
              <a:off x="10078879" y="2005919"/>
              <a:ext cx="322263" cy="322263"/>
            </a:xfrm>
            <a:custGeom>
              <a:avLst/>
              <a:gdLst>
                <a:gd name="T0" fmla="*/ 77 w 1019"/>
                <a:gd name="T1" fmla="*/ 1 h 1017"/>
                <a:gd name="T2" fmla="*/ 35 w 1019"/>
                <a:gd name="T3" fmla="*/ 21 h 1017"/>
                <a:gd name="T4" fmla="*/ 8 w 1019"/>
                <a:gd name="T5" fmla="*/ 58 h 1017"/>
                <a:gd name="T6" fmla="*/ 0 w 1019"/>
                <a:gd name="T7" fmla="*/ 921 h 1017"/>
                <a:gd name="T8" fmla="*/ 8 w 1019"/>
                <a:gd name="T9" fmla="*/ 959 h 1017"/>
                <a:gd name="T10" fmla="*/ 35 w 1019"/>
                <a:gd name="T11" fmla="*/ 995 h 1017"/>
                <a:gd name="T12" fmla="*/ 77 w 1019"/>
                <a:gd name="T13" fmla="*/ 1015 h 1017"/>
                <a:gd name="T14" fmla="*/ 933 w 1019"/>
                <a:gd name="T15" fmla="*/ 1017 h 1017"/>
                <a:gd name="T16" fmla="*/ 976 w 1019"/>
                <a:gd name="T17" fmla="*/ 1001 h 1017"/>
                <a:gd name="T18" fmla="*/ 1007 w 1019"/>
                <a:gd name="T19" fmla="*/ 967 h 1017"/>
                <a:gd name="T20" fmla="*/ 1019 w 1019"/>
                <a:gd name="T21" fmla="*/ 921 h 1017"/>
                <a:gd name="T22" fmla="*/ 1014 w 1019"/>
                <a:gd name="T23" fmla="*/ 66 h 1017"/>
                <a:gd name="T24" fmla="*/ 991 w 1019"/>
                <a:gd name="T25" fmla="*/ 27 h 1017"/>
                <a:gd name="T26" fmla="*/ 951 w 1019"/>
                <a:gd name="T27" fmla="*/ 4 h 1017"/>
                <a:gd name="T28" fmla="*/ 954 w 1019"/>
                <a:gd name="T29" fmla="*/ 921 h 1017"/>
                <a:gd name="T30" fmla="*/ 946 w 1019"/>
                <a:gd name="T31" fmla="*/ 944 h 1017"/>
                <a:gd name="T32" fmla="*/ 96 w 1019"/>
                <a:gd name="T33" fmla="*/ 953 h 1017"/>
                <a:gd name="T34" fmla="*/ 73 w 1019"/>
                <a:gd name="T35" fmla="*/ 944 h 1017"/>
                <a:gd name="T36" fmla="*/ 64 w 1019"/>
                <a:gd name="T37" fmla="*/ 94 h 1017"/>
                <a:gd name="T38" fmla="*/ 73 w 1019"/>
                <a:gd name="T39" fmla="*/ 73 h 1017"/>
                <a:gd name="T40" fmla="*/ 923 w 1019"/>
                <a:gd name="T41" fmla="*/ 63 h 1017"/>
                <a:gd name="T42" fmla="*/ 946 w 1019"/>
                <a:gd name="T43" fmla="*/ 73 h 1017"/>
                <a:gd name="T44" fmla="*/ 954 w 1019"/>
                <a:gd name="T45" fmla="*/ 921 h 1017"/>
                <a:gd name="T46" fmla="*/ 179 w 1019"/>
                <a:gd name="T47" fmla="*/ 127 h 1017"/>
                <a:gd name="T48" fmla="*/ 132 w 1019"/>
                <a:gd name="T49" fmla="*/ 165 h 1017"/>
                <a:gd name="T50" fmla="*/ 128 w 1019"/>
                <a:gd name="T51" fmla="*/ 317 h 1017"/>
                <a:gd name="T52" fmla="*/ 146 w 1019"/>
                <a:gd name="T53" fmla="*/ 362 h 1017"/>
                <a:gd name="T54" fmla="*/ 191 w 1019"/>
                <a:gd name="T55" fmla="*/ 380 h 1017"/>
                <a:gd name="T56" fmla="*/ 852 w 1019"/>
                <a:gd name="T57" fmla="*/ 376 h 1017"/>
                <a:gd name="T58" fmla="*/ 890 w 1019"/>
                <a:gd name="T59" fmla="*/ 330 h 1017"/>
                <a:gd name="T60" fmla="*/ 891 w 1019"/>
                <a:gd name="T61" fmla="*/ 183 h 1017"/>
                <a:gd name="T62" fmla="*/ 863 w 1019"/>
                <a:gd name="T63" fmla="*/ 137 h 1017"/>
                <a:gd name="T64" fmla="*/ 828 w 1019"/>
                <a:gd name="T65" fmla="*/ 126 h 1017"/>
                <a:gd name="T66" fmla="*/ 191 w 1019"/>
                <a:gd name="T67" fmla="*/ 317 h 1017"/>
                <a:gd name="T68" fmla="*/ 179 w 1019"/>
                <a:gd name="T69" fmla="*/ 446 h 1017"/>
                <a:gd name="T70" fmla="*/ 132 w 1019"/>
                <a:gd name="T71" fmla="*/ 483 h 1017"/>
                <a:gd name="T72" fmla="*/ 128 w 1019"/>
                <a:gd name="T73" fmla="*/ 826 h 1017"/>
                <a:gd name="T74" fmla="*/ 146 w 1019"/>
                <a:gd name="T75" fmla="*/ 871 h 1017"/>
                <a:gd name="T76" fmla="*/ 191 w 1019"/>
                <a:gd name="T77" fmla="*/ 890 h 1017"/>
                <a:gd name="T78" fmla="*/ 344 w 1019"/>
                <a:gd name="T79" fmla="*/ 885 h 1017"/>
                <a:gd name="T80" fmla="*/ 381 w 1019"/>
                <a:gd name="T81" fmla="*/ 839 h 1017"/>
                <a:gd name="T82" fmla="*/ 382 w 1019"/>
                <a:gd name="T83" fmla="*/ 502 h 1017"/>
                <a:gd name="T84" fmla="*/ 355 w 1019"/>
                <a:gd name="T85" fmla="*/ 456 h 1017"/>
                <a:gd name="T86" fmla="*/ 319 w 1019"/>
                <a:gd name="T87" fmla="*/ 445 h 1017"/>
                <a:gd name="T88" fmla="*/ 191 w 1019"/>
                <a:gd name="T89" fmla="*/ 826 h 1017"/>
                <a:gd name="T90" fmla="*/ 496 w 1019"/>
                <a:gd name="T91" fmla="*/ 446 h 1017"/>
                <a:gd name="T92" fmla="*/ 451 w 1019"/>
                <a:gd name="T93" fmla="*/ 483 h 1017"/>
                <a:gd name="T94" fmla="*/ 446 w 1019"/>
                <a:gd name="T95" fmla="*/ 826 h 1017"/>
                <a:gd name="T96" fmla="*/ 464 w 1019"/>
                <a:gd name="T97" fmla="*/ 871 h 1017"/>
                <a:gd name="T98" fmla="*/ 509 w 1019"/>
                <a:gd name="T99" fmla="*/ 890 h 1017"/>
                <a:gd name="T100" fmla="*/ 852 w 1019"/>
                <a:gd name="T101" fmla="*/ 885 h 1017"/>
                <a:gd name="T102" fmla="*/ 890 w 1019"/>
                <a:gd name="T103" fmla="*/ 839 h 1017"/>
                <a:gd name="T104" fmla="*/ 891 w 1019"/>
                <a:gd name="T105" fmla="*/ 502 h 1017"/>
                <a:gd name="T106" fmla="*/ 863 w 1019"/>
                <a:gd name="T107" fmla="*/ 456 h 1017"/>
                <a:gd name="T108" fmla="*/ 828 w 1019"/>
                <a:gd name="T109" fmla="*/ 445 h 1017"/>
                <a:gd name="T110" fmla="*/ 509 w 1019"/>
                <a:gd name="T111" fmla="*/ 826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9" h="1017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162732" y="4035425"/>
              <a:ext cx="2154555" cy="144020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spc="3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  <a:endParaRPr lang="en-US" altLang="zh-CN" sz="1600" spc="3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8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487238" y="2819827"/>
              <a:ext cx="1505540" cy="92333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5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250%</a:t>
              </a:r>
              <a:endParaRPr lang="en-US" altLang="zh-CN" sz="5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26054" y="1746250"/>
            <a:ext cx="2435860" cy="4394200"/>
            <a:chOff x="6525260" y="1460500"/>
            <a:chExt cx="2435860" cy="4394200"/>
          </a:xfrm>
        </p:grpSpPr>
        <p:sp>
          <p:nvSpPr>
            <p:cNvPr id="6" name="矩形 5"/>
            <p:cNvSpPr/>
            <p:nvPr/>
          </p:nvSpPr>
          <p:spPr>
            <a:xfrm>
              <a:off x="6525260" y="1460500"/>
              <a:ext cx="2435860" cy="4394200"/>
            </a:xfrm>
            <a:prstGeom prst="rect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Freeform 93"/>
            <p:cNvSpPr>
              <a:spLocks noEditPoints="1"/>
            </p:cNvSpPr>
            <p:nvPr/>
          </p:nvSpPr>
          <p:spPr bwMode="auto">
            <a:xfrm>
              <a:off x="7582059" y="2004332"/>
              <a:ext cx="322263" cy="323850"/>
            </a:xfrm>
            <a:custGeom>
              <a:avLst/>
              <a:gdLst>
                <a:gd name="T0" fmla="*/ 11 w 1017"/>
                <a:gd name="T1" fmla="*/ 50 h 1018"/>
                <a:gd name="T2" fmla="*/ 28 w 1017"/>
                <a:gd name="T3" fmla="*/ 450 h 1018"/>
                <a:gd name="T4" fmla="*/ 148 w 1017"/>
                <a:gd name="T5" fmla="*/ 461 h 1018"/>
                <a:gd name="T6" fmla="*/ 328 w 1017"/>
                <a:gd name="T7" fmla="*/ 461 h 1018"/>
                <a:gd name="T8" fmla="*/ 449 w 1017"/>
                <a:gd name="T9" fmla="*/ 450 h 1018"/>
                <a:gd name="T10" fmla="*/ 456 w 1017"/>
                <a:gd name="T11" fmla="*/ 322 h 1018"/>
                <a:gd name="T12" fmla="*/ 466 w 1017"/>
                <a:gd name="T13" fmla="*/ 141 h 1018"/>
                <a:gd name="T14" fmla="*/ 442 w 1017"/>
                <a:gd name="T15" fmla="*/ 21 h 1018"/>
                <a:gd name="T16" fmla="*/ 236 w 1017"/>
                <a:gd name="T17" fmla="*/ 133 h 1018"/>
                <a:gd name="T18" fmla="*/ 403 w 1017"/>
                <a:gd name="T19" fmla="*/ 359 h 1018"/>
                <a:gd name="T20" fmla="*/ 369 w 1017"/>
                <a:gd name="T21" fmla="*/ 411 h 1018"/>
                <a:gd name="T22" fmla="*/ 138 w 1017"/>
                <a:gd name="T23" fmla="*/ 231 h 1018"/>
                <a:gd name="T24" fmla="*/ 102 w 1017"/>
                <a:gd name="T25" fmla="*/ 413 h 1018"/>
                <a:gd name="T26" fmla="*/ 69 w 1017"/>
                <a:gd name="T27" fmla="*/ 78 h 1018"/>
                <a:gd name="T28" fmla="*/ 412 w 1017"/>
                <a:gd name="T29" fmla="*/ 89 h 1018"/>
                <a:gd name="T30" fmla="*/ 975 w 1017"/>
                <a:gd name="T31" fmla="*/ 16 h 1018"/>
                <a:gd name="T32" fmla="*/ 575 w 1017"/>
                <a:gd name="T33" fmla="*/ 21 h 1018"/>
                <a:gd name="T34" fmla="*/ 552 w 1017"/>
                <a:gd name="T35" fmla="*/ 141 h 1018"/>
                <a:gd name="T36" fmla="*/ 562 w 1017"/>
                <a:gd name="T37" fmla="*/ 322 h 1018"/>
                <a:gd name="T38" fmla="*/ 569 w 1017"/>
                <a:gd name="T39" fmla="*/ 450 h 1018"/>
                <a:gd name="T40" fmla="*/ 689 w 1017"/>
                <a:gd name="T41" fmla="*/ 461 h 1018"/>
                <a:gd name="T42" fmla="*/ 869 w 1017"/>
                <a:gd name="T43" fmla="*/ 461 h 1018"/>
                <a:gd name="T44" fmla="*/ 989 w 1017"/>
                <a:gd name="T45" fmla="*/ 450 h 1018"/>
                <a:gd name="T46" fmla="*/ 1006 w 1017"/>
                <a:gd name="T47" fmla="*/ 50 h 1018"/>
                <a:gd name="T48" fmla="*/ 922 w 1017"/>
                <a:gd name="T49" fmla="*/ 413 h 1018"/>
                <a:gd name="T50" fmla="*/ 882 w 1017"/>
                <a:gd name="T51" fmla="*/ 234 h 1018"/>
                <a:gd name="T52" fmla="*/ 648 w 1017"/>
                <a:gd name="T53" fmla="*/ 411 h 1018"/>
                <a:gd name="T54" fmla="*/ 614 w 1017"/>
                <a:gd name="T55" fmla="*/ 359 h 1018"/>
                <a:gd name="T56" fmla="*/ 780 w 1017"/>
                <a:gd name="T57" fmla="*/ 133 h 1018"/>
                <a:gd name="T58" fmla="*/ 604 w 1017"/>
                <a:gd name="T59" fmla="*/ 95 h 1018"/>
                <a:gd name="T60" fmla="*/ 944 w 1017"/>
                <a:gd name="T61" fmla="*/ 73 h 1018"/>
                <a:gd name="T62" fmla="*/ 854 w 1017"/>
                <a:gd name="T63" fmla="*/ 569 h 1018"/>
                <a:gd name="T64" fmla="*/ 672 w 1017"/>
                <a:gd name="T65" fmla="*/ 548 h 1018"/>
                <a:gd name="T66" fmla="*/ 556 w 1017"/>
                <a:gd name="T67" fmla="*/ 584 h 1018"/>
                <a:gd name="T68" fmla="*/ 688 w 1017"/>
                <a:gd name="T69" fmla="*/ 827 h 1018"/>
                <a:gd name="T70" fmla="*/ 545 w 1017"/>
                <a:gd name="T71" fmla="*/ 894 h 1018"/>
                <a:gd name="T72" fmla="*/ 590 w 1017"/>
                <a:gd name="T73" fmla="*/ 1006 h 1018"/>
                <a:gd name="T74" fmla="*/ 989 w 1017"/>
                <a:gd name="T75" fmla="*/ 990 h 1018"/>
                <a:gd name="T76" fmla="*/ 1010 w 1017"/>
                <a:gd name="T77" fmla="*/ 599 h 1018"/>
                <a:gd name="T78" fmla="*/ 954 w 1017"/>
                <a:gd name="T79" fmla="*/ 923 h 1018"/>
                <a:gd name="T80" fmla="*/ 614 w 1017"/>
                <a:gd name="T81" fmla="*/ 945 h 1018"/>
                <a:gd name="T82" fmla="*/ 763 w 1017"/>
                <a:gd name="T83" fmla="*/ 891 h 1018"/>
                <a:gd name="T84" fmla="*/ 791 w 1017"/>
                <a:gd name="T85" fmla="*/ 844 h 1018"/>
                <a:gd name="T86" fmla="*/ 623 w 1017"/>
                <a:gd name="T87" fmla="*/ 607 h 1018"/>
                <a:gd name="T88" fmla="*/ 866 w 1017"/>
                <a:gd name="T89" fmla="*/ 794 h 1018"/>
                <a:gd name="T90" fmla="*/ 896 w 1017"/>
                <a:gd name="T91" fmla="*/ 618 h 1018"/>
                <a:gd name="T92" fmla="*/ 954 w 1017"/>
                <a:gd name="T93" fmla="*/ 923 h 1018"/>
                <a:gd name="T94" fmla="*/ 473 w 1017"/>
                <a:gd name="T95" fmla="*/ 609 h 1018"/>
                <a:gd name="T96" fmla="*/ 372 w 1017"/>
                <a:gd name="T97" fmla="*/ 542 h 1018"/>
                <a:gd name="T98" fmla="*/ 179 w 1017"/>
                <a:gd name="T99" fmla="*/ 591 h 1018"/>
                <a:gd name="T100" fmla="*/ 67 w 1017"/>
                <a:gd name="T101" fmla="*/ 545 h 1018"/>
                <a:gd name="T102" fmla="*/ 0 w 1017"/>
                <a:gd name="T103" fmla="*/ 923 h 1018"/>
                <a:gd name="T104" fmla="*/ 76 w 1017"/>
                <a:gd name="T105" fmla="*/ 1016 h 1018"/>
                <a:gd name="T106" fmla="*/ 466 w 1017"/>
                <a:gd name="T107" fmla="*/ 968 h 1018"/>
                <a:gd name="T108" fmla="*/ 442 w 1017"/>
                <a:gd name="T109" fmla="*/ 849 h 1018"/>
                <a:gd name="T110" fmla="*/ 73 w 1017"/>
                <a:gd name="T111" fmla="*/ 945 h 1018"/>
                <a:gd name="T112" fmla="*/ 96 w 1017"/>
                <a:gd name="T113" fmla="*/ 604 h 1018"/>
                <a:gd name="T114" fmla="*/ 132 w 1017"/>
                <a:gd name="T115" fmla="*/ 781 h 1018"/>
                <a:gd name="T116" fmla="*/ 358 w 1017"/>
                <a:gd name="T117" fmla="*/ 614 h 1018"/>
                <a:gd name="T118" fmla="*/ 411 w 1017"/>
                <a:gd name="T119" fmla="*/ 648 h 1018"/>
                <a:gd name="T120" fmla="*/ 230 w 1017"/>
                <a:gd name="T121" fmla="*/ 879 h 1018"/>
                <a:gd name="T122" fmla="*/ 412 w 1017"/>
                <a:gd name="T123" fmla="*/ 91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7" h="1018">
                  <a:moveTo>
                    <a:pt x="381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6" y="2"/>
                  </a:lnTo>
                  <a:lnTo>
                    <a:pt x="68" y="4"/>
                  </a:lnTo>
                  <a:lnTo>
                    <a:pt x="59" y="8"/>
                  </a:lnTo>
                  <a:lnTo>
                    <a:pt x="50" y="12"/>
                  </a:lnTo>
                  <a:lnTo>
                    <a:pt x="42" y="16"/>
                  </a:lnTo>
                  <a:lnTo>
                    <a:pt x="34" y="2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1" y="50"/>
                  </a:lnTo>
                  <a:lnTo>
                    <a:pt x="6" y="59"/>
                  </a:lnTo>
                  <a:lnTo>
                    <a:pt x="4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1"/>
                  </a:lnTo>
                  <a:lnTo>
                    <a:pt x="4" y="410"/>
                  </a:lnTo>
                  <a:lnTo>
                    <a:pt x="8" y="418"/>
                  </a:lnTo>
                  <a:lnTo>
                    <a:pt x="11" y="427"/>
                  </a:lnTo>
                  <a:lnTo>
                    <a:pt x="16" y="436"/>
                  </a:lnTo>
                  <a:lnTo>
                    <a:pt x="21" y="442"/>
                  </a:lnTo>
                  <a:lnTo>
                    <a:pt x="28" y="450"/>
                  </a:lnTo>
                  <a:lnTo>
                    <a:pt x="34" y="455"/>
                  </a:lnTo>
                  <a:lnTo>
                    <a:pt x="42" y="461"/>
                  </a:lnTo>
                  <a:lnTo>
                    <a:pt x="49" y="466"/>
                  </a:lnTo>
                  <a:lnTo>
                    <a:pt x="58" y="470"/>
                  </a:lnTo>
                  <a:lnTo>
                    <a:pt x="67" y="473"/>
                  </a:lnTo>
                  <a:lnTo>
                    <a:pt x="76" y="475"/>
                  </a:lnTo>
                  <a:lnTo>
                    <a:pt x="86" y="476"/>
                  </a:lnTo>
                  <a:lnTo>
                    <a:pt x="96" y="477"/>
                  </a:lnTo>
                  <a:lnTo>
                    <a:pt x="96" y="477"/>
                  </a:lnTo>
                  <a:lnTo>
                    <a:pt x="105" y="476"/>
                  </a:lnTo>
                  <a:lnTo>
                    <a:pt x="115" y="475"/>
                  </a:lnTo>
                  <a:lnTo>
                    <a:pt x="123" y="473"/>
                  </a:lnTo>
                  <a:lnTo>
                    <a:pt x="132" y="470"/>
                  </a:lnTo>
                  <a:lnTo>
                    <a:pt x="141" y="466"/>
                  </a:lnTo>
                  <a:lnTo>
                    <a:pt x="148" y="461"/>
                  </a:lnTo>
                  <a:lnTo>
                    <a:pt x="156" y="455"/>
                  </a:lnTo>
                  <a:lnTo>
                    <a:pt x="162" y="450"/>
                  </a:lnTo>
                  <a:lnTo>
                    <a:pt x="168" y="442"/>
                  </a:lnTo>
                  <a:lnTo>
                    <a:pt x="174" y="436"/>
                  </a:lnTo>
                  <a:lnTo>
                    <a:pt x="179" y="427"/>
                  </a:lnTo>
                  <a:lnTo>
                    <a:pt x="184" y="418"/>
                  </a:lnTo>
                  <a:lnTo>
                    <a:pt x="187" y="410"/>
                  </a:lnTo>
                  <a:lnTo>
                    <a:pt x="189" y="401"/>
                  </a:lnTo>
                  <a:lnTo>
                    <a:pt x="190" y="392"/>
                  </a:lnTo>
                  <a:lnTo>
                    <a:pt x="191" y="382"/>
                  </a:lnTo>
                  <a:lnTo>
                    <a:pt x="191" y="329"/>
                  </a:lnTo>
                  <a:lnTo>
                    <a:pt x="314" y="450"/>
                  </a:lnTo>
                  <a:lnTo>
                    <a:pt x="314" y="450"/>
                  </a:lnTo>
                  <a:lnTo>
                    <a:pt x="321" y="456"/>
                  </a:lnTo>
                  <a:lnTo>
                    <a:pt x="328" y="461"/>
                  </a:lnTo>
                  <a:lnTo>
                    <a:pt x="337" y="466"/>
                  </a:lnTo>
                  <a:lnTo>
                    <a:pt x="346" y="470"/>
                  </a:lnTo>
                  <a:lnTo>
                    <a:pt x="354" y="472"/>
                  </a:lnTo>
                  <a:lnTo>
                    <a:pt x="363" y="474"/>
                  </a:lnTo>
                  <a:lnTo>
                    <a:pt x="372" y="475"/>
                  </a:lnTo>
                  <a:lnTo>
                    <a:pt x="381" y="476"/>
                  </a:lnTo>
                  <a:lnTo>
                    <a:pt x="391" y="475"/>
                  </a:lnTo>
                  <a:lnTo>
                    <a:pt x="400" y="474"/>
                  </a:lnTo>
                  <a:lnTo>
                    <a:pt x="409" y="472"/>
                  </a:lnTo>
                  <a:lnTo>
                    <a:pt x="417" y="470"/>
                  </a:lnTo>
                  <a:lnTo>
                    <a:pt x="426" y="466"/>
                  </a:lnTo>
                  <a:lnTo>
                    <a:pt x="435" y="461"/>
                  </a:lnTo>
                  <a:lnTo>
                    <a:pt x="442" y="456"/>
                  </a:lnTo>
                  <a:lnTo>
                    <a:pt x="449" y="450"/>
                  </a:lnTo>
                  <a:lnTo>
                    <a:pt x="449" y="450"/>
                  </a:lnTo>
                  <a:lnTo>
                    <a:pt x="455" y="442"/>
                  </a:lnTo>
                  <a:lnTo>
                    <a:pt x="461" y="435"/>
                  </a:lnTo>
                  <a:lnTo>
                    <a:pt x="466" y="426"/>
                  </a:lnTo>
                  <a:lnTo>
                    <a:pt x="470" y="417"/>
                  </a:lnTo>
                  <a:lnTo>
                    <a:pt x="473" y="409"/>
                  </a:lnTo>
                  <a:lnTo>
                    <a:pt x="475" y="400"/>
                  </a:lnTo>
                  <a:lnTo>
                    <a:pt x="476" y="391"/>
                  </a:lnTo>
                  <a:lnTo>
                    <a:pt x="476" y="382"/>
                  </a:lnTo>
                  <a:lnTo>
                    <a:pt x="476" y="372"/>
                  </a:lnTo>
                  <a:lnTo>
                    <a:pt x="475" y="364"/>
                  </a:lnTo>
                  <a:lnTo>
                    <a:pt x="473" y="355"/>
                  </a:lnTo>
                  <a:lnTo>
                    <a:pt x="470" y="345"/>
                  </a:lnTo>
                  <a:lnTo>
                    <a:pt x="466" y="338"/>
                  </a:lnTo>
                  <a:lnTo>
                    <a:pt x="461" y="329"/>
                  </a:lnTo>
                  <a:lnTo>
                    <a:pt x="456" y="322"/>
                  </a:lnTo>
                  <a:lnTo>
                    <a:pt x="450" y="314"/>
                  </a:lnTo>
                  <a:lnTo>
                    <a:pt x="329" y="191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91" y="191"/>
                  </a:lnTo>
                  <a:lnTo>
                    <a:pt x="400" y="189"/>
                  </a:lnTo>
                  <a:lnTo>
                    <a:pt x="410" y="187"/>
                  </a:lnTo>
                  <a:lnTo>
                    <a:pt x="418" y="183"/>
                  </a:lnTo>
                  <a:lnTo>
                    <a:pt x="427" y="179"/>
                  </a:lnTo>
                  <a:lnTo>
                    <a:pt x="435" y="175"/>
                  </a:lnTo>
                  <a:lnTo>
                    <a:pt x="442" y="170"/>
                  </a:lnTo>
                  <a:lnTo>
                    <a:pt x="449" y="163"/>
                  </a:lnTo>
                  <a:lnTo>
                    <a:pt x="455" y="157"/>
                  </a:lnTo>
                  <a:lnTo>
                    <a:pt x="460" y="149"/>
                  </a:lnTo>
                  <a:lnTo>
                    <a:pt x="466" y="141"/>
                  </a:lnTo>
                  <a:lnTo>
                    <a:pt x="469" y="133"/>
                  </a:lnTo>
                  <a:lnTo>
                    <a:pt x="472" y="123"/>
                  </a:lnTo>
                  <a:lnTo>
                    <a:pt x="475" y="115"/>
                  </a:lnTo>
                  <a:lnTo>
                    <a:pt x="476" y="105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86"/>
                  </a:lnTo>
                  <a:lnTo>
                    <a:pt x="475" y="76"/>
                  </a:lnTo>
                  <a:lnTo>
                    <a:pt x="472" y="68"/>
                  </a:lnTo>
                  <a:lnTo>
                    <a:pt x="469" y="58"/>
                  </a:lnTo>
                  <a:lnTo>
                    <a:pt x="466" y="50"/>
                  </a:lnTo>
                  <a:lnTo>
                    <a:pt x="460" y="42"/>
                  </a:lnTo>
                  <a:lnTo>
                    <a:pt x="455" y="35"/>
                  </a:lnTo>
                  <a:lnTo>
                    <a:pt x="449" y="28"/>
                  </a:lnTo>
                  <a:lnTo>
                    <a:pt x="442" y="21"/>
                  </a:lnTo>
                  <a:lnTo>
                    <a:pt x="435" y="16"/>
                  </a:lnTo>
                  <a:lnTo>
                    <a:pt x="427" y="12"/>
                  </a:lnTo>
                  <a:lnTo>
                    <a:pt x="418" y="8"/>
                  </a:lnTo>
                  <a:lnTo>
                    <a:pt x="410" y="4"/>
                  </a:lnTo>
                  <a:lnTo>
                    <a:pt x="400" y="2"/>
                  </a:lnTo>
                  <a:lnTo>
                    <a:pt x="391" y="1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381" y="128"/>
                  </a:moveTo>
                  <a:lnTo>
                    <a:pt x="254" y="128"/>
                  </a:lnTo>
                  <a:lnTo>
                    <a:pt x="254" y="128"/>
                  </a:lnTo>
                  <a:lnTo>
                    <a:pt x="249" y="128"/>
                  </a:lnTo>
                  <a:lnTo>
                    <a:pt x="245" y="129"/>
                  </a:lnTo>
                  <a:lnTo>
                    <a:pt x="240" y="131"/>
                  </a:lnTo>
                  <a:lnTo>
                    <a:pt x="236" y="133"/>
                  </a:lnTo>
                  <a:lnTo>
                    <a:pt x="233" y="135"/>
                  </a:lnTo>
                  <a:lnTo>
                    <a:pt x="230" y="138"/>
                  </a:lnTo>
                  <a:lnTo>
                    <a:pt x="227" y="143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3" y="151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23" y="165"/>
                  </a:lnTo>
                  <a:lnTo>
                    <a:pt x="224" y="170"/>
                  </a:lnTo>
                  <a:lnTo>
                    <a:pt x="225" y="174"/>
                  </a:lnTo>
                  <a:lnTo>
                    <a:pt x="229" y="178"/>
                  </a:lnTo>
                  <a:lnTo>
                    <a:pt x="232" y="181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8" y="365"/>
                  </a:lnTo>
                  <a:lnTo>
                    <a:pt x="411" y="370"/>
                  </a:lnTo>
                  <a:lnTo>
                    <a:pt x="412" y="376"/>
                  </a:lnTo>
                  <a:lnTo>
                    <a:pt x="413" y="382"/>
                  </a:lnTo>
                  <a:lnTo>
                    <a:pt x="412" y="387"/>
                  </a:lnTo>
                  <a:lnTo>
                    <a:pt x="411" y="394"/>
                  </a:lnTo>
                  <a:lnTo>
                    <a:pt x="408" y="399"/>
                  </a:lnTo>
                  <a:lnTo>
                    <a:pt x="403" y="404"/>
                  </a:lnTo>
                  <a:lnTo>
                    <a:pt x="403" y="404"/>
                  </a:lnTo>
                  <a:lnTo>
                    <a:pt x="399" y="408"/>
                  </a:lnTo>
                  <a:lnTo>
                    <a:pt x="394" y="411"/>
                  </a:lnTo>
                  <a:lnTo>
                    <a:pt x="387" y="413"/>
                  </a:lnTo>
                  <a:lnTo>
                    <a:pt x="381" y="413"/>
                  </a:lnTo>
                  <a:lnTo>
                    <a:pt x="376" y="413"/>
                  </a:lnTo>
                  <a:lnTo>
                    <a:pt x="369" y="411"/>
                  </a:lnTo>
                  <a:lnTo>
                    <a:pt x="364" y="408"/>
                  </a:lnTo>
                  <a:lnTo>
                    <a:pt x="358" y="403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77" y="229"/>
                  </a:lnTo>
                  <a:lnTo>
                    <a:pt x="173" y="226"/>
                  </a:lnTo>
                  <a:lnTo>
                    <a:pt x="168" y="224"/>
                  </a:lnTo>
                  <a:lnTo>
                    <a:pt x="164" y="223"/>
                  </a:lnTo>
                  <a:lnTo>
                    <a:pt x="160" y="223"/>
                  </a:lnTo>
                  <a:lnTo>
                    <a:pt x="156" y="223"/>
                  </a:lnTo>
                  <a:lnTo>
                    <a:pt x="151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2" y="227"/>
                  </a:lnTo>
                  <a:lnTo>
                    <a:pt x="138" y="231"/>
                  </a:lnTo>
                  <a:lnTo>
                    <a:pt x="135" y="234"/>
                  </a:lnTo>
                  <a:lnTo>
                    <a:pt x="132" y="237"/>
                  </a:lnTo>
                  <a:lnTo>
                    <a:pt x="130" y="241"/>
                  </a:lnTo>
                  <a:lnTo>
                    <a:pt x="129" y="246"/>
                  </a:lnTo>
                  <a:lnTo>
                    <a:pt x="128" y="250"/>
                  </a:lnTo>
                  <a:lnTo>
                    <a:pt x="127" y="254"/>
                  </a:lnTo>
                  <a:lnTo>
                    <a:pt x="127" y="382"/>
                  </a:lnTo>
                  <a:lnTo>
                    <a:pt x="127" y="382"/>
                  </a:lnTo>
                  <a:lnTo>
                    <a:pt x="127" y="388"/>
                  </a:lnTo>
                  <a:lnTo>
                    <a:pt x="124" y="394"/>
                  </a:lnTo>
                  <a:lnTo>
                    <a:pt x="121" y="399"/>
                  </a:lnTo>
                  <a:lnTo>
                    <a:pt x="118" y="404"/>
                  </a:lnTo>
                  <a:lnTo>
                    <a:pt x="113" y="408"/>
                  </a:lnTo>
                  <a:lnTo>
                    <a:pt x="107" y="411"/>
                  </a:lnTo>
                  <a:lnTo>
                    <a:pt x="102" y="413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89" y="413"/>
                  </a:lnTo>
                  <a:lnTo>
                    <a:pt x="83" y="411"/>
                  </a:lnTo>
                  <a:lnTo>
                    <a:pt x="77" y="408"/>
                  </a:lnTo>
                  <a:lnTo>
                    <a:pt x="73" y="404"/>
                  </a:lnTo>
                  <a:lnTo>
                    <a:pt x="69" y="399"/>
                  </a:lnTo>
                  <a:lnTo>
                    <a:pt x="65" y="394"/>
                  </a:lnTo>
                  <a:lnTo>
                    <a:pt x="64" y="388"/>
                  </a:lnTo>
                  <a:lnTo>
                    <a:pt x="63" y="382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4" y="89"/>
                  </a:lnTo>
                  <a:lnTo>
                    <a:pt x="65" y="84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7" y="69"/>
                  </a:lnTo>
                  <a:lnTo>
                    <a:pt x="83" y="67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7" y="64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3" y="73"/>
                  </a:lnTo>
                  <a:lnTo>
                    <a:pt x="408" y="78"/>
                  </a:lnTo>
                  <a:lnTo>
                    <a:pt x="411" y="84"/>
                  </a:lnTo>
                  <a:lnTo>
                    <a:pt x="412" y="89"/>
                  </a:lnTo>
                  <a:lnTo>
                    <a:pt x="413" y="95"/>
                  </a:lnTo>
                  <a:lnTo>
                    <a:pt x="413" y="95"/>
                  </a:lnTo>
                  <a:lnTo>
                    <a:pt x="412" y="102"/>
                  </a:lnTo>
                  <a:lnTo>
                    <a:pt x="411" y="108"/>
                  </a:lnTo>
                  <a:lnTo>
                    <a:pt x="408" y="114"/>
                  </a:lnTo>
                  <a:lnTo>
                    <a:pt x="403" y="118"/>
                  </a:lnTo>
                  <a:lnTo>
                    <a:pt x="399" y="122"/>
                  </a:lnTo>
                  <a:lnTo>
                    <a:pt x="394" y="124"/>
                  </a:lnTo>
                  <a:lnTo>
                    <a:pt x="387" y="127"/>
                  </a:lnTo>
                  <a:lnTo>
                    <a:pt x="381" y="128"/>
                  </a:lnTo>
                  <a:lnTo>
                    <a:pt x="381" y="128"/>
                  </a:lnTo>
                  <a:close/>
                  <a:moveTo>
                    <a:pt x="989" y="28"/>
                  </a:moveTo>
                  <a:lnTo>
                    <a:pt x="989" y="28"/>
                  </a:lnTo>
                  <a:lnTo>
                    <a:pt x="983" y="21"/>
                  </a:lnTo>
                  <a:lnTo>
                    <a:pt x="975" y="16"/>
                  </a:lnTo>
                  <a:lnTo>
                    <a:pt x="967" y="12"/>
                  </a:lnTo>
                  <a:lnTo>
                    <a:pt x="958" y="8"/>
                  </a:lnTo>
                  <a:lnTo>
                    <a:pt x="950" y="4"/>
                  </a:lnTo>
                  <a:lnTo>
                    <a:pt x="941" y="2"/>
                  </a:lnTo>
                  <a:lnTo>
                    <a:pt x="931" y="1"/>
                  </a:lnTo>
                  <a:lnTo>
                    <a:pt x="922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6" y="1"/>
                  </a:lnTo>
                  <a:lnTo>
                    <a:pt x="617" y="2"/>
                  </a:lnTo>
                  <a:lnTo>
                    <a:pt x="607" y="4"/>
                  </a:lnTo>
                  <a:lnTo>
                    <a:pt x="599" y="8"/>
                  </a:lnTo>
                  <a:lnTo>
                    <a:pt x="590" y="12"/>
                  </a:lnTo>
                  <a:lnTo>
                    <a:pt x="583" y="16"/>
                  </a:lnTo>
                  <a:lnTo>
                    <a:pt x="575" y="21"/>
                  </a:lnTo>
                  <a:lnTo>
                    <a:pt x="569" y="28"/>
                  </a:lnTo>
                  <a:lnTo>
                    <a:pt x="562" y="35"/>
                  </a:lnTo>
                  <a:lnTo>
                    <a:pt x="557" y="42"/>
                  </a:lnTo>
                  <a:lnTo>
                    <a:pt x="552" y="50"/>
                  </a:lnTo>
                  <a:lnTo>
                    <a:pt x="548" y="58"/>
                  </a:lnTo>
                  <a:lnTo>
                    <a:pt x="545" y="68"/>
                  </a:lnTo>
                  <a:lnTo>
                    <a:pt x="542" y="76"/>
                  </a:lnTo>
                  <a:lnTo>
                    <a:pt x="541" y="86"/>
                  </a:lnTo>
                  <a:lnTo>
                    <a:pt x="541" y="95"/>
                  </a:lnTo>
                  <a:lnTo>
                    <a:pt x="541" y="95"/>
                  </a:lnTo>
                  <a:lnTo>
                    <a:pt x="541" y="105"/>
                  </a:lnTo>
                  <a:lnTo>
                    <a:pt x="542" y="115"/>
                  </a:lnTo>
                  <a:lnTo>
                    <a:pt x="545" y="123"/>
                  </a:lnTo>
                  <a:lnTo>
                    <a:pt x="548" y="133"/>
                  </a:lnTo>
                  <a:lnTo>
                    <a:pt x="552" y="141"/>
                  </a:lnTo>
                  <a:lnTo>
                    <a:pt x="557" y="149"/>
                  </a:lnTo>
                  <a:lnTo>
                    <a:pt x="562" y="157"/>
                  </a:lnTo>
                  <a:lnTo>
                    <a:pt x="569" y="163"/>
                  </a:lnTo>
                  <a:lnTo>
                    <a:pt x="575" y="170"/>
                  </a:lnTo>
                  <a:lnTo>
                    <a:pt x="583" y="175"/>
                  </a:lnTo>
                  <a:lnTo>
                    <a:pt x="590" y="179"/>
                  </a:lnTo>
                  <a:lnTo>
                    <a:pt x="599" y="183"/>
                  </a:lnTo>
                  <a:lnTo>
                    <a:pt x="607" y="187"/>
                  </a:lnTo>
                  <a:lnTo>
                    <a:pt x="617" y="189"/>
                  </a:lnTo>
                  <a:lnTo>
                    <a:pt x="626" y="191"/>
                  </a:lnTo>
                  <a:lnTo>
                    <a:pt x="636" y="191"/>
                  </a:lnTo>
                  <a:lnTo>
                    <a:pt x="688" y="191"/>
                  </a:lnTo>
                  <a:lnTo>
                    <a:pt x="569" y="314"/>
                  </a:lnTo>
                  <a:lnTo>
                    <a:pt x="569" y="314"/>
                  </a:lnTo>
                  <a:lnTo>
                    <a:pt x="562" y="322"/>
                  </a:lnTo>
                  <a:lnTo>
                    <a:pt x="556" y="329"/>
                  </a:lnTo>
                  <a:lnTo>
                    <a:pt x="552" y="337"/>
                  </a:lnTo>
                  <a:lnTo>
                    <a:pt x="547" y="345"/>
                  </a:lnTo>
                  <a:lnTo>
                    <a:pt x="544" y="354"/>
                  </a:lnTo>
                  <a:lnTo>
                    <a:pt x="542" y="364"/>
                  </a:lnTo>
                  <a:lnTo>
                    <a:pt x="541" y="372"/>
                  </a:lnTo>
                  <a:lnTo>
                    <a:pt x="541" y="382"/>
                  </a:lnTo>
                  <a:lnTo>
                    <a:pt x="541" y="391"/>
                  </a:lnTo>
                  <a:lnTo>
                    <a:pt x="542" y="400"/>
                  </a:lnTo>
                  <a:lnTo>
                    <a:pt x="544" y="409"/>
                  </a:lnTo>
                  <a:lnTo>
                    <a:pt x="547" y="417"/>
                  </a:lnTo>
                  <a:lnTo>
                    <a:pt x="552" y="426"/>
                  </a:lnTo>
                  <a:lnTo>
                    <a:pt x="556" y="435"/>
                  </a:lnTo>
                  <a:lnTo>
                    <a:pt x="562" y="442"/>
                  </a:lnTo>
                  <a:lnTo>
                    <a:pt x="569" y="450"/>
                  </a:lnTo>
                  <a:lnTo>
                    <a:pt x="569" y="450"/>
                  </a:lnTo>
                  <a:lnTo>
                    <a:pt x="575" y="456"/>
                  </a:lnTo>
                  <a:lnTo>
                    <a:pt x="583" y="461"/>
                  </a:lnTo>
                  <a:lnTo>
                    <a:pt x="591" y="466"/>
                  </a:lnTo>
                  <a:lnTo>
                    <a:pt x="600" y="470"/>
                  </a:lnTo>
                  <a:lnTo>
                    <a:pt x="608" y="472"/>
                  </a:lnTo>
                  <a:lnTo>
                    <a:pt x="617" y="474"/>
                  </a:lnTo>
                  <a:lnTo>
                    <a:pt x="627" y="475"/>
                  </a:lnTo>
                  <a:lnTo>
                    <a:pt x="636" y="476"/>
                  </a:lnTo>
                  <a:lnTo>
                    <a:pt x="645" y="475"/>
                  </a:lnTo>
                  <a:lnTo>
                    <a:pt x="655" y="474"/>
                  </a:lnTo>
                  <a:lnTo>
                    <a:pt x="663" y="472"/>
                  </a:lnTo>
                  <a:lnTo>
                    <a:pt x="672" y="470"/>
                  </a:lnTo>
                  <a:lnTo>
                    <a:pt x="680" y="466"/>
                  </a:lnTo>
                  <a:lnTo>
                    <a:pt x="689" y="461"/>
                  </a:lnTo>
                  <a:lnTo>
                    <a:pt x="696" y="456"/>
                  </a:lnTo>
                  <a:lnTo>
                    <a:pt x="703" y="450"/>
                  </a:lnTo>
                  <a:lnTo>
                    <a:pt x="826" y="329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27" y="392"/>
                  </a:lnTo>
                  <a:lnTo>
                    <a:pt x="828" y="401"/>
                  </a:lnTo>
                  <a:lnTo>
                    <a:pt x="830" y="410"/>
                  </a:lnTo>
                  <a:lnTo>
                    <a:pt x="834" y="418"/>
                  </a:lnTo>
                  <a:lnTo>
                    <a:pt x="838" y="427"/>
                  </a:lnTo>
                  <a:lnTo>
                    <a:pt x="843" y="436"/>
                  </a:lnTo>
                  <a:lnTo>
                    <a:pt x="849" y="442"/>
                  </a:lnTo>
                  <a:lnTo>
                    <a:pt x="854" y="450"/>
                  </a:lnTo>
                  <a:lnTo>
                    <a:pt x="862" y="455"/>
                  </a:lnTo>
                  <a:lnTo>
                    <a:pt x="869" y="461"/>
                  </a:lnTo>
                  <a:lnTo>
                    <a:pt x="877" y="466"/>
                  </a:lnTo>
                  <a:lnTo>
                    <a:pt x="885" y="470"/>
                  </a:lnTo>
                  <a:lnTo>
                    <a:pt x="894" y="473"/>
                  </a:lnTo>
                  <a:lnTo>
                    <a:pt x="902" y="475"/>
                  </a:lnTo>
                  <a:lnTo>
                    <a:pt x="912" y="476"/>
                  </a:lnTo>
                  <a:lnTo>
                    <a:pt x="922" y="477"/>
                  </a:lnTo>
                  <a:lnTo>
                    <a:pt x="922" y="477"/>
                  </a:lnTo>
                  <a:lnTo>
                    <a:pt x="931" y="476"/>
                  </a:lnTo>
                  <a:lnTo>
                    <a:pt x="941" y="475"/>
                  </a:lnTo>
                  <a:lnTo>
                    <a:pt x="951" y="473"/>
                  </a:lnTo>
                  <a:lnTo>
                    <a:pt x="959" y="470"/>
                  </a:lnTo>
                  <a:lnTo>
                    <a:pt x="968" y="466"/>
                  </a:lnTo>
                  <a:lnTo>
                    <a:pt x="975" y="461"/>
                  </a:lnTo>
                  <a:lnTo>
                    <a:pt x="983" y="455"/>
                  </a:lnTo>
                  <a:lnTo>
                    <a:pt x="989" y="450"/>
                  </a:lnTo>
                  <a:lnTo>
                    <a:pt x="996" y="442"/>
                  </a:lnTo>
                  <a:lnTo>
                    <a:pt x="1001" y="436"/>
                  </a:lnTo>
                  <a:lnTo>
                    <a:pt x="1006" y="427"/>
                  </a:lnTo>
                  <a:lnTo>
                    <a:pt x="1010" y="418"/>
                  </a:lnTo>
                  <a:lnTo>
                    <a:pt x="1013" y="410"/>
                  </a:lnTo>
                  <a:lnTo>
                    <a:pt x="1015" y="401"/>
                  </a:lnTo>
                  <a:lnTo>
                    <a:pt x="1017" y="392"/>
                  </a:lnTo>
                  <a:lnTo>
                    <a:pt x="1017" y="382"/>
                  </a:lnTo>
                  <a:lnTo>
                    <a:pt x="1017" y="95"/>
                  </a:lnTo>
                  <a:lnTo>
                    <a:pt x="1017" y="95"/>
                  </a:lnTo>
                  <a:lnTo>
                    <a:pt x="1017" y="86"/>
                  </a:lnTo>
                  <a:lnTo>
                    <a:pt x="1016" y="77"/>
                  </a:lnTo>
                  <a:lnTo>
                    <a:pt x="1013" y="68"/>
                  </a:lnTo>
                  <a:lnTo>
                    <a:pt x="1011" y="59"/>
                  </a:lnTo>
                  <a:lnTo>
                    <a:pt x="1006" y="50"/>
                  </a:lnTo>
                  <a:lnTo>
                    <a:pt x="1001" y="43"/>
                  </a:lnTo>
                  <a:lnTo>
                    <a:pt x="996" y="35"/>
                  </a:lnTo>
                  <a:lnTo>
                    <a:pt x="989" y="28"/>
                  </a:lnTo>
                  <a:lnTo>
                    <a:pt x="989" y="28"/>
                  </a:lnTo>
                  <a:close/>
                  <a:moveTo>
                    <a:pt x="954" y="382"/>
                  </a:moveTo>
                  <a:lnTo>
                    <a:pt x="954" y="382"/>
                  </a:lnTo>
                  <a:lnTo>
                    <a:pt x="953" y="388"/>
                  </a:lnTo>
                  <a:lnTo>
                    <a:pt x="952" y="394"/>
                  </a:lnTo>
                  <a:lnTo>
                    <a:pt x="949" y="399"/>
                  </a:lnTo>
                  <a:lnTo>
                    <a:pt x="944" y="404"/>
                  </a:lnTo>
                  <a:lnTo>
                    <a:pt x="940" y="408"/>
                  </a:lnTo>
                  <a:lnTo>
                    <a:pt x="935" y="411"/>
                  </a:lnTo>
                  <a:lnTo>
                    <a:pt x="928" y="413"/>
                  </a:lnTo>
                  <a:lnTo>
                    <a:pt x="922" y="413"/>
                  </a:lnTo>
                  <a:lnTo>
                    <a:pt x="922" y="413"/>
                  </a:lnTo>
                  <a:lnTo>
                    <a:pt x="915" y="413"/>
                  </a:lnTo>
                  <a:lnTo>
                    <a:pt x="910" y="411"/>
                  </a:lnTo>
                  <a:lnTo>
                    <a:pt x="905" y="408"/>
                  </a:lnTo>
                  <a:lnTo>
                    <a:pt x="899" y="404"/>
                  </a:lnTo>
                  <a:lnTo>
                    <a:pt x="896" y="399"/>
                  </a:lnTo>
                  <a:lnTo>
                    <a:pt x="893" y="394"/>
                  </a:lnTo>
                  <a:lnTo>
                    <a:pt x="891" y="388"/>
                  </a:lnTo>
                  <a:lnTo>
                    <a:pt x="891" y="382"/>
                  </a:lnTo>
                  <a:lnTo>
                    <a:pt x="891" y="254"/>
                  </a:lnTo>
                  <a:lnTo>
                    <a:pt x="891" y="254"/>
                  </a:lnTo>
                  <a:lnTo>
                    <a:pt x="890" y="250"/>
                  </a:lnTo>
                  <a:lnTo>
                    <a:pt x="888" y="246"/>
                  </a:lnTo>
                  <a:lnTo>
                    <a:pt x="887" y="241"/>
                  </a:lnTo>
                  <a:lnTo>
                    <a:pt x="885" y="237"/>
                  </a:lnTo>
                  <a:lnTo>
                    <a:pt x="882" y="234"/>
                  </a:lnTo>
                  <a:lnTo>
                    <a:pt x="879" y="231"/>
                  </a:lnTo>
                  <a:lnTo>
                    <a:pt x="876" y="227"/>
                  </a:lnTo>
                  <a:lnTo>
                    <a:pt x="871" y="225"/>
                  </a:lnTo>
                  <a:lnTo>
                    <a:pt x="871" y="225"/>
                  </a:lnTo>
                  <a:lnTo>
                    <a:pt x="865" y="223"/>
                  </a:lnTo>
                  <a:lnTo>
                    <a:pt x="858" y="223"/>
                  </a:lnTo>
                  <a:lnTo>
                    <a:pt x="858" y="223"/>
                  </a:lnTo>
                  <a:lnTo>
                    <a:pt x="852" y="223"/>
                  </a:lnTo>
                  <a:lnTo>
                    <a:pt x="847" y="225"/>
                  </a:lnTo>
                  <a:lnTo>
                    <a:pt x="841" y="227"/>
                  </a:lnTo>
                  <a:lnTo>
                    <a:pt x="836" y="232"/>
                  </a:lnTo>
                  <a:lnTo>
                    <a:pt x="659" y="404"/>
                  </a:lnTo>
                  <a:lnTo>
                    <a:pt x="659" y="404"/>
                  </a:lnTo>
                  <a:lnTo>
                    <a:pt x="653" y="408"/>
                  </a:lnTo>
                  <a:lnTo>
                    <a:pt x="648" y="411"/>
                  </a:lnTo>
                  <a:lnTo>
                    <a:pt x="642" y="413"/>
                  </a:lnTo>
                  <a:lnTo>
                    <a:pt x="636" y="413"/>
                  </a:lnTo>
                  <a:lnTo>
                    <a:pt x="630" y="413"/>
                  </a:lnTo>
                  <a:lnTo>
                    <a:pt x="623" y="411"/>
                  </a:lnTo>
                  <a:lnTo>
                    <a:pt x="618" y="408"/>
                  </a:lnTo>
                  <a:lnTo>
                    <a:pt x="614" y="404"/>
                  </a:lnTo>
                  <a:lnTo>
                    <a:pt x="614" y="404"/>
                  </a:lnTo>
                  <a:lnTo>
                    <a:pt x="609" y="399"/>
                  </a:lnTo>
                  <a:lnTo>
                    <a:pt x="606" y="394"/>
                  </a:lnTo>
                  <a:lnTo>
                    <a:pt x="604" y="387"/>
                  </a:lnTo>
                  <a:lnTo>
                    <a:pt x="604" y="382"/>
                  </a:lnTo>
                  <a:lnTo>
                    <a:pt x="605" y="376"/>
                  </a:lnTo>
                  <a:lnTo>
                    <a:pt x="606" y="370"/>
                  </a:lnTo>
                  <a:lnTo>
                    <a:pt x="609" y="364"/>
                  </a:lnTo>
                  <a:lnTo>
                    <a:pt x="614" y="359"/>
                  </a:lnTo>
                  <a:lnTo>
                    <a:pt x="785" y="181"/>
                  </a:lnTo>
                  <a:lnTo>
                    <a:pt x="785" y="181"/>
                  </a:lnTo>
                  <a:lnTo>
                    <a:pt x="789" y="178"/>
                  </a:lnTo>
                  <a:lnTo>
                    <a:pt x="791" y="174"/>
                  </a:lnTo>
                  <a:lnTo>
                    <a:pt x="793" y="170"/>
                  </a:lnTo>
                  <a:lnTo>
                    <a:pt x="794" y="165"/>
                  </a:lnTo>
                  <a:lnTo>
                    <a:pt x="795" y="161"/>
                  </a:lnTo>
                  <a:lnTo>
                    <a:pt x="795" y="156"/>
                  </a:lnTo>
                  <a:lnTo>
                    <a:pt x="794" y="151"/>
                  </a:lnTo>
                  <a:lnTo>
                    <a:pt x="792" y="147"/>
                  </a:lnTo>
                  <a:lnTo>
                    <a:pt x="792" y="147"/>
                  </a:lnTo>
                  <a:lnTo>
                    <a:pt x="790" y="143"/>
                  </a:lnTo>
                  <a:lnTo>
                    <a:pt x="788" y="138"/>
                  </a:lnTo>
                  <a:lnTo>
                    <a:pt x="784" y="135"/>
                  </a:lnTo>
                  <a:lnTo>
                    <a:pt x="780" y="133"/>
                  </a:lnTo>
                  <a:lnTo>
                    <a:pt x="777" y="131"/>
                  </a:lnTo>
                  <a:lnTo>
                    <a:pt x="773" y="129"/>
                  </a:lnTo>
                  <a:lnTo>
                    <a:pt x="768" y="128"/>
                  </a:lnTo>
                  <a:lnTo>
                    <a:pt x="763" y="128"/>
                  </a:lnTo>
                  <a:lnTo>
                    <a:pt x="636" y="128"/>
                  </a:lnTo>
                  <a:lnTo>
                    <a:pt x="636" y="128"/>
                  </a:lnTo>
                  <a:lnTo>
                    <a:pt x="630" y="127"/>
                  </a:lnTo>
                  <a:lnTo>
                    <a:pt x="623" y="124"/>
                  </a:lnTo>
                  <a:lnTo>
                    <a:pt x="618" y="122"/>
                  </a:lnTo>
                  <a:lnTo>
                    <a:pt x="614" y="118"/>
                  </a:lnTo>
                  <a:lnTo>
                    <a:pt x="609" y="114"/>
                  </a:lnTo>
                  <a:lnTo>
                    <a:pt x="606" y="108"/>
                  </a:lnTo>
                  <a:lnTo>
                    <a:pt x="605" y="102"/>
                  </a:lnTo>
                  <a:lnTo>
                    <a:pt x="604" y="95"/>
                  </a:lnTo>
                  <a:lnTo>
                    <a:pt x="604" y="95"/>
                  </a:lnTo>
                  <a:lnTo>
                    <a:pt x="605" y="89"/>
                  </a:lnTo>
                  <a:lnTo>
                    <a:pt x="606" y="84"/>
                  </a:lnTo>
                  <a:lnTo>
                    <a:pt x="609" y="78"/>
                  </a:lnTo>
                  <a:lnTo>
                    <a:pt x="614" y="73"/>
                  </a:lnTo>
                  <a:lnTo>
                    <a:pt x="618" y="69"/>
                  </a:lnTo>
                  <a:lnTo>
                    <a:pt x="623" y="67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922" y="63"/>
                  </a:lnTo>
                  <a:lnTo>
                    <a:pt x="922" y="63"/>
                  </a:lnTo>
                  <a:lnTo>
                    <a:pt x="928" y="64"/>
                  </a:lnTo>
                  <a:lnTo>
                    <a:pt x="935" y="67"/>
                  </a:lnTo>
                  <a:lnTo>
                    <a:pt x="940" y="69"/>
                  </a:lnTo>
                  <a:lnTo>
                    <a:pt x="944" y="73"/>
                  </a:lnTo>
                  <a:lnTo>
                    <a:pt x="944" y="73"/>
                  </a:lnTo>
                  <a:lnTo>
                    <a:pt x="949" y="78"/>
                  </a:lnTo>
                  <a:lnTo>
                    <a:pt x="952" y="84"/>
                  </a:lnTo>
                  <a:lnTo>
                    <a:pt x="953" y="89"/>
                  </a:lnTo>
                  <a:lnTo>
                    <a:pt x="954" y="95"/>
                  </a:lnTo>
                  <a:lnTo>
                    <a:pt x="954" y="382"/>
                  </a:lnTo>
                  <a:close/>
                  <a:moveTo>
                    <a:pt x="922" y="541"/>
                  </a:moveTo>
                  <a:lnTo>
                    <a:pt x="922" y="541"/>
                  </a:lnTo>
                  <a:lnTo>
                    <a:pt x="912" y="542"/>
                  </a:lnTo>
                  <a:lnTo>
                    <a:pt x="902" y="543"/>
                  </a:lnTo>
                  <a:lnTo>
                    <a:pt x="894" y="545"/>
                  </a:lnTo>
                  <a:lnTo>
                    <a:pt x="885" y="548"/>
                  </a:lnTo>
                  <a:lnTo>
                    <a:pt x="877" y="553"/>
                  </a:lnTo>
                  <a:lnTo>
                    <a:pt x="869" y="557"/>
                  </a:lnTo>
                  <a:lnTo>
                    <a:pt x="862" y="562"/>
                  </a:lnTo>
                  <a:lnTo>
                    <a:pt x="854" y="569"/>
                  </a:lnTo>
                  <a:lnTo>
                    <a:pt x="849" y="575"/>
                  </a:lnTo>
                  <a:lnTo>
                    <a:pt x="843" y="583"/>
                  </a:lnTo>
                  <a:lnTo>
                    <a:pt x="838" y="591"/>
                  </a:lnTo>
                  <a:lnTo>
                    <a:pt x="834" y="599"/>
                  </a:lnTo>
                  <a:lnTo>
                    <a:pt x="830" y="608"/>
                  </a:lnTo>
                  <a:lnTo>
                    <a:pt x="828" y="617"/>
                  </a:lnTo>
                  <a:lnTo>
                    <a:pt x="827" y="627"/>
                  </a:lnTo>
                  <a:lnTo>
                    <a:pt x="826" y="636"/>
                  </a:lnTo>
                  <a:lnTo>
                    <a:pt x="826" y="689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696" y="562"/>
                  </a:lnTo>
                  <a:lnTo>
                    <a:pt x="689" y="557"/>
                  </a:lnTo>
                  <a:lnTo>
                    <a:pt x="680" y="553"/>
                  </a:lnTo>
                  <a:lnTo>
                    <a:pt x="672" y="548"/>
                  </a:lnTo>
                  <a:lnTo>
                    <a:pt x="663" y="545"/>
                  </a:lnTo>
                  <a:lnTo>
                    <a:pt x="655" y="544"/>
                  </a:lnTo>
                  <a:lnTo>
                    <a:pt x="645" y="542"/>
                  </a:lnTo>
                  <a:lnTo>
                    <a:pt x="636" y="542"/>
                  </a:lnTo>
                  <a:lnTo>
                    <a:pt x="627" y="542"/>
                  </a:lnTo>
                  <a:lnTo>
                    <a:pt x="617" y="544"/>
                  </a:lnTo>
                  <a:lnTo>
                    <a:pt x="608" y="545"/>
                  </a:lnTo>
                  <a:lnTo>
                    <a:pt x="600" y="548"/>
                  </a:lnTo>
                  <a:lnTo>
                    <a:pt x="591" y="553"/>
                  </a:lnTo>
                  <a:lnTo>
                    <a:pt x="583" y="557"/>
                  </a:lnTo>
                  <a:lnTo>
                    <a:pt x="575" y="562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62" y="576"/>
                  </a:lnTo>
                  <a:lnTo>
                    <a:pt x="556" y="584"/>
                  </a:lnTo>
                  <a:lnTo>
                    <a:pt x="552" y="592"/>
                  </a:lnTo>
                  <a:lnTo>
                    <a:pt x="547" y="601"/>
                  </a:lnTo>
                  <a:lnTo>
                    <a:pt x="544" y="609"/>
                  </a:lnTo>
                  <a:lnTo>
                    <a:pt x="542" y="618"/>
                  </a:lnTo>
                  <a:lnTo>
                    <a:pt x="541" y="627"/>
                  </a:lnTo>
                  <a:lnTo>
                    <a:pt x="541" y="636"/>
                  </a:lnTo>
                  <a:lnTo>
                    <a:pt x="541" y="646"/>
                  </a:lnTo>
                  <a:lnTo>
                    <a:pt x="542" y="654"/>
                  </a:lnTo>
                  <a:lnTo>
                    <a:pt x="544" y="663"/>
                  </a:lnTo>
                  <a:lnTo>
                    <a:pt x="547" y="672"/>
                  </a:lnTo>
                  <a:lnTo>
                    <a:pt x="552" y="680"/>
                  </a:lnTo>
                  <a:lnTo>
                    <a:pt x="556" y="689"/>
                  </a:lnTo>
                  <a:lnTo>
                    <a:pt x="561" y="696"/>
                  </a:lnTo>
                  <a:lnTo>
                    <a:pt x="568" y="704"/>
                  </a:lnTo>
                  <a:lnTo>
                    <a:pt x="688" y="827"/>
                  </a:lnTo>
                  <a:lnTo>
                    <a:pt x="636" y="827"/>
                  </a:lnTo>
                  <a:lnTo>
                    <a:pt x="636" y="827"/>
                  </a:lnTo>
                  <a:lnTo>
                    <a:pt x="626" y="827"/>
                  </a:lnTo>
                  <a:lnTo>
                    <a:pt x="617" y="829"/>
                  </a:lnTo>
                  <a:lnTo>
                    <a:pt x="607" y="832"/>
                  </a:lnTo>
                  <a:lnTo>
                    <a:pt x="599" y="835"/>
                  </a:lnTo>
                  <a:lnTo>
                    <a:pt x="590" y="839"/>
                  </a:lnTo>
                  <a:lnTo>
                    <a:pt x="583" y="843"/>
                  </a:lnTo>
                  <a:lnTo>
                    <a:pt x="575" y="849"/>
                  </a:lnTo>
                  <a:lnTo>
                    <a:pt x="569" y="855"/>
                  </a:lnTo>
                  <a:lnTo>
                    <a:pt x="562" y="862"/>
                  </a:lnTo>
                  <a:lnTo>
                    <a:pt x="557" y="869"/>
                  </a:lnTo>
                  <a:lnTo>
                    <a:pt x="552" y="877"/>
                  </a:lnTo>
                  <a:lnTo>
                    <a:pt x="548" y="885"/>
                  </a:lnTo>
                  <a:lnTo>
                    <a:pt x="545" y="894"/>
                  </a:lnTo>
                  <a:lnTo>
                    <a:pt x="542" y="903"/>
                  </a:lnTo>
                  <a:lnTo>
                    <a:pt x="541" y="913"/>
                  </a:lnTo>
                  <a:lnTo>
                    <a:pt x="541" y="923"/>
                  </a:lnTo>
                  <a:lnTo>
                    <a:pt x="541" y="923"/>
                  </a:lnTo>
                  <a:lnTo>
                    <a:pt x="541" y="932"/>
                  </a:lnTo>
                  <a:lnTo>
                    <a:pt x="542" y="942"/>
                  </a:lnTo>
                  <a:lnTo>
                    <a:pt x="545" y="951"/>
                  </a:lnTo>
                  <a:lnTo>
                    <a:pt x="548" y="959"/>
                  </a:lnTo>
                  <a:lnTo>
                    <a:pt x="552" y="968"/>
                  </a:lnTo>
                  <a:lnTo>
                    <a:pt x="557" y="975"/>
                  </a:lnTo>
                  <a:lnTo>
                    <a:pt x="562" y="983"/>
                  </a:lnTo>
                  <a:lnTo>
                    <a:pt x="569" y="990"/>
                  </a:lnTo>
                  <a:lnTo>
                    <a:pt x="575" y="996"/>
                  </a:lnTo>
                  <a:lnTo>
                    <a:pt x="583" y="1001"/>
                  </a:lnTo>
                  <a:lnTo>
                    <a:pt x="590" y="1006"/>
                  </a:lnTo>
                  <a:lnTo>
                    <a:pt x="599" y="1011"/>
                  </a:lnTo>
                  <a:lnTo>
                    <a:pt x="607" y="1014"/>
                  </a:lnTo>
                  <a:lnTo>
                    <a:pt x="617" y="1016"/>
                  </a:lnTo>
                  <a:lnTo>
                    <a:pt x="626" y="1017"/>
                  </a:lnTo>
                  <a:lnTo>
                    <a:pt x="63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8" y="1011"/>
                  </a:lnTo>
                  <a:lnTo>
                    <a:pt x="967" y="1006"/>
                  </a:lnTo>
                  <a:lnTo>
                    <a:pt x="975" y="1002"/>
                  </a:lnTo>
                  <a:lnTo>
                    <a:pt x="983" y="997"/>
                  </a:lnTo>
                  <a:lnTo>
                    <a:pt x="989" y="990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7" y="923"/>
                  </a:lnTo>
                  <a:lnTo>
                    <a:pt x="1017" y="636"/>
                  </a:lnTo>
                  <a:lnTo>
                    <a:pt x="1017" y="636"/>
                  </a:lnTo>
                  <a:lnTo>
                    <a:pt x="1017" y="627"/>
                  </a:lnTo>
                  <a:lnTo>
                    <a:pt x="1015" y="617"/>
                  </a:lnTo>
                  <a:lnTo>
                    <a:pt x="1013" y="608"/>
                  </a:lnTo>
                  <a:lnTo>
                    <a:pt x="1010" y="599"/>
                  </a:lnTo>
                  <a:lnTo>
                    <a:pt x="1006" y="591"/>
                  </a:lnTo>
                  <a:lnTo>
                    <a:pt x="1001" y="583"/>
                  </a:lnTo>
                  <a:lnTo>
                    <a:pt x="996" y="575"/>
                  </a:lnTo>
                  <a:lnTo>
                    <a:pt x="989" y="569"/>
                  </a:lnTo>
                  <a:lnTo>
                    <a:pt x="983" y="562"/>
                  </a:lnTo>
                  <a:lnTo>
                    <a:pt x="975" y="557"/>
                  </a:lnTo>
                  <a:lnTo>
                    <a:pt x="968" y="553"/>
                  </a:lnTo>
                  <a:lnTo>
                    <a:pt x="959" y="548"/>
                  </a:lnTo>
                  <a:lnTo>
                    <a:pt x="951" y="545"/>
                  </a:lnTo>
                  <a:lnTo>
                    <a:pt x="941" y="543"/>
                  </a:lnTo>
                  <a:lnTo>
                    <a:pt x="931" y="542"/>
                  </a:lnTo>
                  <a:lnTo>
                    <a:pt x="922" y="541"/>
                  </a:lnTo>
                  <a:lnTo>
                    <a:pt x="922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0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940" y="948"/>
                  </a:lnTo>
                  <a:lnTo>
                    <a:pt x="935" y="952"/>
                  </a:lnTo>
                  <a:lnTo>
                    <a:pt x="928" y="954"/>
                  </a:lnTo>
                  <a:lnTo>
                    <a:pt x="922" y="954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0" y="954"/>
                  </a:lnTo>
                  <a:lnTo>
                    <a:pt x="623" y="952"/>
                  </a:lnTo>
                  <a:lnTo>
                    <a:pt x="618" y="948"/>
                  </a:lnTo>
                  <a:lnTo>
                    <a:pt x="614" y="945"/>
                  </a:lnTo>
                  <a:lnTo>
                    <a:pt x="609" y="940"/>
                  </a:lnTo>
                  <a:lnTo>
                    <a:pt x="606" y="935"/>
                  </a:lnTo>
                  <a:lnTo>
                    <a:pt x="605" y="929"/>
                  </a:lnTo>
                  <a:lnTo>
                    <a:pt x="604" y="923"/>
                  </a:lnTo>
                  <a:lnTo>
                    <a:pt x="604" y="923"/>
                  </a:lnTo>
                  <a:lnTo>
                    <a:pt x="605" y="916"/>
                  </a:lnTo>
                  <a:lnTo>
                    <a:pt x="606" y="910"/>
                  </a:lnTo>
                  <a:lnTo>
                    <a:pt x="609" y="904"/>
                  </a:lnTo>
                  <a:lnTo>
                    <a:pt x="614" y="900"/>
                  </a:lnTo>
                  <a:lnTo>
                    <a:pt x="618" y="896"/>
                  </a:lnTo>
                  <a:lnTo>
                    <a:pt x="623" y="893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763" y="891"/>
                  </a:lnTo>
                  <a:lnTo>
                    <a:pt x="763" y="891"/>
                  </a:lnTo>
                  <a:lnTo>
                    <a:pt x="768" y="891"/>
                  </a:lnTo>
                  <a:lnTo>
                    <a:pt x="773" y="889"/>
                  </a:lnTo>
                  <a:lnTo>
                    <a:pt x="777" y="887"/>
                  </a:lnTo>
                  <a:lnTo>
                    <a:pt x="780" y="885"/>
                  </a:lnTo>
                  <a:lnTo>
                    <a:pt x="784" y="883"/>
                  </a:lnTo>
                  <a:lnTo>
                    <a:pt x="788" y="879"/>
                  </a:lnTo>
                  <a:lnTo>
                    <a:pt x="790" y="875"/>
                  </a:lnTo>
                  <a:lnTo>
                    <a:pt x="792" y="871"/>
                  </a:lnTo>
                  <a:lnTo>
                    <a:pt x="792" y="871"/>
                  </a:lnTo>
                  <a:lnTo>
                    <a:pt x="794" y="867"/>
                  </a:lnTo>
                  <a:lnTo>
                    <a:pt x="795" y="863"/>
                  </a:lnTo>
                  <a:lnTo>
                    <a:pt x="795" y="857"/>
                  </a:lnTo>
                  <a:lnTo>
                    <a:pt x="794" y="853"/>
                  </a:lnTo>
                  <a:lnTo>
                    <a:pt x="793" y="849"/>
                  </a:lnTo>
                  <a:lnTo>
                    <a:pt x="791" y="844"/>
                  </a:lnTo>
                  <a:lnTo>
                    <a:pt x="789" y="840"/>
                  </a:lnTo>
                  <a:lnTo>
                    <a:pt x="785" y="837"/>
                  </a:lnTo>
                  <a:lnTo>
                    <a:pt x="614" y="659"/>
                  </a:lnTo>
                  <a:lnTo>
                    <a:pt x="614" y="659"/>
                  </a:lnTo>
                  <a:lnTo>
                    <a:pt x="609" y="653"/>
                  </a:lnTo>
                  <a:lnTo>
                    <a:pt x="606" y="648"/>
                  </a:lnTo>
                  <a:lnTo>
                    <a:pt x="604" y="643"/>
                  </a:lnTo>
                  <a:lnTo>
                    <a:pt x="604" y="636"/>
                  </a:lnTo>
                  <a:lnTo>
                    <a:pt x="604" y="630"/>
                  </a:lnTo>
                  <a:lnTo>
                    <a:pt x="606" y="624"/>
                  </a:lnTo>
                  <a:lnTo>
                    <a:pt x="609" y="619"/>
                  </a:lnTo>
                  <a:lnTo>
                    <a:pt x="614" y="614"/>
                  </a:lnTo>
                  <a:lnTo>
                    <a:pt x="614" y="614"/>
                  </a:lnTo>
                  <a:lnTo>
                    <a:pt x="618" y="609"/>
                  </a:lnTo>
                  <a:lnTo>
                    <a:pt x="623" y="607"/>
                  </a:lnTo>
                  <a:lnTo>
                    <a:pt x="630" y="605"/>
                  </a:lnTo>
                  <a:lnTo>
                    <a:pt x="635" y="605"/>
                  </a:lnTo>
                  <a:lnTo>
                    <a:pt x="642" y="605"/>
                  </a:lnTo>
                  <a:lnTo>
                    <a:pt x="648" y="607"/>
                  </a:lnTo>
                  <a:lnTo>
                    <a:pt x="653" y="609"/>
                  </a:lnTo>
                  <a:lnTo>
                    <a:pt x="659" y="614"/>
                  </a:lnTo>
                  <a:lnTo>
                    <a:pt x="836" y="786"/>
                  </a:lnTo>
                  <a:lnTo>
                    <a:pt x="836" y="786"/>
                  </a:lnTo>
                  <a:lnTo>
                    <a:pt x="840" y="790"/>
                  </a:lnTo>
                  <a:lnTo>
                    <a:pt x="844" y="792"/>
                  </a:lnTo>
                  <a:lnTo>
                    <a:pt x="848" y="794"/>
                  </a:lnTo>
                  <a:lnTo>
                    <a:pt x="853" y="795"/>
                  </a:lnTo>
                  <a:lnTo>
                    <a:pt x="857" y="795"/>
                  </a:lnTo>
                  <a:lnTo>
                    <a:pt x="862" y="795"/>
                  </a:lnTo>
                  <a:lnTo>
                    <a:pt x="866" y="794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6" y="791"/>
                  </a:lnTo>
                  <a:lnTo>
                    <a:pt x="879" y="788"/>
                  </a:lnTo>
                  <a:lnTo>
                    <a:pt x="882" y="784"/>
                  </a:lnTo>
                  <a:lnTo>
                    <a:pt x="885" y="781"/>
                  </a:lnTo>
                  <a:lnTo>
                    <a:pt x="887" y="777"/>
                  </a:lnTo>
                  <a:lnTo>
                    <a:pt x="888" y="772"/>
                  </a:lnTo>
                  <a:lnTo>
                    <a:pt x="890" y="768"/>
                  </a:lnTo>
                  <a:lnTo>
                    <a:pt x="891" y="764"/>
                  </a:lnTo>
                  <a:lnTo>
                    <a:pt x="891" y="636"/>
                  </a:lnTo>
                  <a:lnTo>
                    <a:pt x="891" y="636"/>
                  </a:lnTo>
                  <a:lnTo>
                    <a:pt x="891" y="630"/>
                  </a:lnTo>
                  <a:lnTo>
                    <a:pt x="893" y="623"/>
                  </a:lnTo>
                  <a:lnTo>
                    <a:pt x="896" y="618"/>
                  </a:lnTo>
                  <a:lnTo>
                    <a:pt x="899" y="614"/>
                  </a:lnTo>
                  <a:lnTo>
                    <a:pt x="905" y="609"/>
                  </a:lnTo>
                  <a:lnTo>
                    <a:pt x="910" y="607"/>
                  </a:lnTo>
                  <a:lnTo>
                    <a:pt x="915" y="605"/>
                  </a:lnTo>
                  <a:lnTo>
                    <a:pt x="922" y="604"/>
                  </a:lnTo>
                  <a:lnTo>
                    <a:pt x="922" y="604"/>
                  </a:lnTo>
                  <a:lnTo>
                    <a:pt x="928" y="605"/>
                  </a:lnTo>
                  <a:lnTo>
                    <a:pt x="935" y="607"/>
                  </a:lnTo>
                  <a:lnTo>
                    <a:pt x="940" y="609"/>
                  </a:lnTo>
                  <a:lnTo>
                    <a:pt x="944" y="614"/>
                  </a:lnTo>
                  <a:lnTo>
                    <a:pt x="949" y="618"/>
                  </a:lnTo>
                  <a:lnTo>
                    <a:pt x="952" y="623"/>
                  </a:lnTo>
                  <a:lnTo>
                    <a:pt x="953" y="630"/>
                  </a:lnTo>
                  <a:lnTo>
                    <a:pt x="954" y="636"/>
                  </a:lnTo>
                  <a:lnTo>
                    <a:pt x="954" y="923"/>
                  </a:lnTo>
                  <a:close/>
                  <a:moveTo>
                    <a:pt x="381" y="827"/>
                  </a:moveTo>
                  <a:lnTo>
                    <a:pt x="329" y="827"/>
                  </a:lnTo>
                  <a:lnTo>
                    <a:pt x="449" y="704"/>
                  </a:lnTo>
                  <a:lnTo>
                    <a:pt x="449" y="704"/>
                  </a:lnTo>
                  <a:lnTo>
                    <a:pt x="455" y="696"/>
                  </a:lnTo>
                  <a:lnTo>
                    <a:pt x="461" y="689"/>
                  </a:lnTo>
                  <a:lnTo>
                    <a:pt x="466" y="680"/>
                  </a:lnTo>
                  <a:lnTo>
                    <a:pt x="470" y="673"/>
                  </a:lnTo>
                  <a:lnTo>
                    <a:pt x="473" y="663"/>
                  </a:lnTo>
                  <a:lnTo>
                    <a:pt x="475" y="654"/>
                  </a:lnTo>
                  <a:lnTo>
                    <a:pt x="476" y="646"/>
                  </a:lnTo>
                  <a:lnTo>
                    <a:pt x="476" y="636"/>
                  </a:lnTo>
                  <a:lnTo>
                    <a:pt x="476" y="627"/>
                  </a:lnTo>
                  <a:lnTo>
                    <a:pt x="475" y="618"/>
                  </a:lnTo>
                  <a:lnTo>
                    <a:pt x="473" y="609"/>
                  </a:lnTo>
                  <a:lnTo>
                    <a:pt x="470" y="601"/>
                  </a:lnTo>
                  <a:lnTo>
                    <a:pt x="466" y="592"/>
                  </a:lnTo>
                  <a:lnTo>
                    <a:pt x="461" y="584"/>
                  </a:lnTo>
                  <a:lnTo>
                    <a:pt x="455" y="576"/>
                  </a:lnTo>
                  <a:lnTo>
                    <a:pt x="449" y="569"/>
                  </a:lnTo>
                  <a:lnTo>
                    <a:pt x="449" y="569"/>
                  </a:lnTo>
                  <a:lnTo>
                    <a:pt x="442" y="562"/>
                  </a:lnTo>
                  <a:lnTo>
                    <a:pt x="435" y="557"/>
                  </a:lnTo>
                  <a:lnTo>
                    <a:pt x="426" y="553"/>
                  </a:lnTo>
                  <a:lnTo>
                    <a:pt x="417" y="548"/>
                  </a:lnTo>
                  <a:lnTo>
                    <a:pt x="409" y="546"/>
                  </a:lnTo>
                  <a:lnTo>
                    <a:pt x="400" y="544"/>
                  </a:lnTo>
                  <a:lnTo>
                    <a:pt x="391" y="542"/>
                  </a:lnTo>
                  <a:lnTo>
                    <a:pt x="381" y="542"/>
                  </a:lnTo>
                  <a:lnTo>
                    <a:pt x="372" y="542"/>
                  </a:lnTo>
                  <a:lnTo>
                    <a:pt x="363" y="544"/>
                  </a:lnTo>
                  <a:lnTo>
                    <a:pt x="354" y="546"/>
                  </a:lnTo>
                  <a:lnTo>
                    <a:pt x="346" y="548"/>
                  </a:lnTo>
                  <a:lnTo>
                    <a:pt x="337" y="553"/>
                  </a:lnTo>
                  <a:lnTo>
                    <a:pt x="328" y="557"/>
                  </a:lnTo>
                  <a:lnTo>
                    <a:pt x="321" y="562"/>
                  </a:lnTo>
                  <a:lnTo>
                    <a:pt x="314" y="569"/>
                  </a:lnTo>
                  <a:lnTo>
                    <a:pt x="191" y="689"/>
                  </a:lnTo>
                  <a:lnTo>
                    <a:pt x="191" y="636"/>
                  </a:lnTo>
                  <a:lnTo>
                    <a:pt x="191" y="636"/>
                  </a:lnTo>
                  <a:lnTo>
                    <a:pt x="190" y="627"/>
                  </a:lnTo>
                  <a:lnTo>
                    <a:pt x="189" y="617"/>
                  </a:lnTo>
                  <a:lnTo>
                    <a:pt x="187" y="608"/>
                  </a:lnTo>
                  <a:lnTo>
                    <a:pt x="184" y="599"/>
                  </a:lnTo>
                  <a:lnTo>
                    <a:pt x="179" y="591"/>
                  </a:lnTo>
                  <a:lnTo>
                    <a:pt x="174" y="583"/>
                  </a:lnTo>
                  <a:lnTo>
                    <a:pt x="168" y="575"/>
                  </a:lnTo>
                  <a:lnTo>
                    <a:pt x="162" y="569"/>
                  </a:lnTo>
                  <a:lnTo>
                    <a:pt x="156" y="562"/>
                  </a:lnTo>
                  <a:lnTo>
                    <a:pt x="148" y="557"/>
                  </a:lnTo>
                  <a:lnTo>
                    <a:pt x="141" y="553"/>
                  </a:lnTo>
                  <a:lnTo>
                    <a:pt x="132" y="548"/>
                  </a:lnTo>
                  <a:lnTo>
                    <a:pt x="123" y="545"/>
                  </a:lnTo>
                  <a:lnTo>
                    <a:pt x="115" y="543"/>
                  </a:lnTo>
                  <a:lnTo>
                    <a:pt x="105" y="542"/>
                  </a:lnTo>
                  <a:lnTo>
                    <a:pt x="96" y="541"/>
                  </a:lnTo>
                  <a:lnTo>
                    <a:pt x="96" y="541"/>
                  </a:lnTo>
                  <a:lnTo>
                    <a:pt x="86" y="542"/>
                  </a:lnTo>
                  <a:lnTo>
                    <a:pt x="76" y="543"/>
                  </a:lnTo>
                  <a:lnTo>
                    <a:pt x="67" y="545"/>
                  </a:lnTo>
                  <a:lnTo>
                    <a:pt x="58" y="548"/>
                  </a:lnTo>
                  <a:lnTo>
                    <a:pt x="49" y="553"/>
                  </a:lnTo>
                  <a:lnTo>
                    <a:pt x="42" y="557"/>
                  </a:lnTo>
                  <a:lnTo>
                    <a:pt x="34" y="562"/>
                  </a:lnTo>
                  <a:lnTo>
                    <a:pt x="28" y="569"/>
                  </a:lnTo>
                  <a:lnTo>
                    <a:pt x="21" y="575"/>
                  </a:lnTo>
                  <a:lnTo>
                    <a:pt x="16" y="583"/>
                  </a:lnTo>
                  <a:lnTo>
                    <a:pt x="11" y="591"/>
                  </a:lnTo>
                  <a:lnTo>
                    <a:pt x="8" y="599"/>
                  </a:lnTo>
                  <a:lnTo>
                    <a:pt x="4" y="608"/>
                  </a:lnTo>
                  <a:lnTo>
                    <a:pt x="2" y="617"/>
                  </a:lnTo>
                  <a:lnTo>
                    <a:pt x="0" y="627"/>
                  </a:lnTo>
                  <a:lnTo>
                    <a:pt x="0" y="636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1" y="941"/>
                  </a:lnTo>
                  <a:lnTo>
                    <a:pt x="4" y="951"/>
                  </a:lnTo>
                  <a:lnTo>
                    <a:pt x="6" y="959"/>
                  </a:lnTo>
                  <a:lnTo>
                    <a:pt x="11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4" y="997"/>
                  </a:lnTo>
                  <a:lnTo>
                    <a:pt x="42" y="1002"/>
                  </a:lnTo>
                  <a:lnTo>
                    <a:pt x="50" y="1006"/>
                  </a:lnTo>
                  <a:lnTo>
                    <a:pt x="59" y="1011"/>
                  </a:lnTo>
                  <a:lnTo>
                    <a:pt x="68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381" y="1018"/>
                  </a:lnTo>
                  <a:lnTo>
                    <a:pt x="381" y="1018"/>
                  </a:lnTo>
                  <a:lnTo>
                    <a:pt x="391" y="1017"/>
                  </a:lnTo>
                  <a:lnTo>
                    <a:pt x="400" y="1016"/>
                  </a:lnTo>
                  <a:lnTo>
                    <a:pt x="410" y="1014"/>
                  </a:lnTo>
                  <a:lnTo>
                    <a:pt x="418" y="1011"/>
                  </a:lnTo>
                  <a:lnTo>
                    <a:pt x="427" y="1006"/>
                  </a:lnTo>
                  <a:lnTo>
                    <a:pt x="435" y="1001"/>
                  </a:lnTo>
                  <a:lnTo>
                    <a:pt x="442" y="996"/>
                  </a:lnTo>
                  <a:lnTo>
                    <a:pt x="449" y="990"/>
                  </a:lnTo>
                  <a:lnTo>
                    <a:pt x="455" y="983"/>
                  </a:lnTo>
                  <a:lnTo>
                    <a:pt x="460" y="975"/>
                  </a:lnTo>
                  <a:lnTo>
                    <a:pt x="466" y="968"/>
                  </a:lnTo>
                  <a:lnTo>
                    <a:pt x="469" y="959"/>
                  </a:lnTo>
                  <a:lnTo>
                    <a:pt x="472" y="951"/>
                  </a:lnTo>
                  <a:lnTo>
                    <a:pt x="475" y="942"/>
                  </a:lnTo>
                  <a:lnTo>
                    <a:pt x="476" y="932"/>
                  </a:lnTo>
                  <a:lnTo>
                    <a:pt x="476" y="923"/>
                  </a:lnTo>
                  <a:lnTo>
                    <a:pt x="476" y="923"/>
                  </a:lnTo>
                  <a:lnTo>
                    <a:pt x="476" y="913"/>
                  </a:lnTo>
                  <a:lnTo>
                    <a:pt x="475" y="903"/>
                  </a:lnTo>
                  <a:lnTo>
                    <a:pt x="472" y="894"/>
                  </a:lnTo>
                  <a:lnTo>
                    <a:pt x="469" y="885"/>
                  </a:lnTo>
                  <a:lnTo>
                    <a:pt x="466" y="877"/>
                  </a:lnTo>
                  <a:lnTo>
                    <a:pt x="460" y="869"/>
                  </a:lnTo>
                  <a:lnTo>
                    <a:pt x="455" y="862"/>
                  </a:lnTo>
                  <a:lnTo>
                    <a:pt x="449" y="855"/>
                  </a:lnTo>
                  <a:lnTo>
                    <a:pt x="442" y="849"/>
                  </a:lnTo>
                  <a:lnTo>
                    <a:pt x="435" y="843"/>
                  </a:lnTo>
                  <a:lnTo>
                    <a:pt x="427" y="839"/>
                  </a:lnTo>
                  <a:lnTo>
                    <a:pt x="418" y="835"/>
                  </a:lnTo>
                  <a:lnTo>
                    <a:pt x="410" y="832"/>
                  </a:lnTo>
                  <a:lnTo>
                    <a:pt x="400" y="829"/>
                  </a:lnTo>
                  <a:lnTo>
                    <a:pt x="391" y="827"/>
                  </a:lnTo>
                  <a:lnTo>
                    <a:pt x="381" y="827"/>
                  </a:lnTo>
                  <a:lnTo>
                    <a:pt x="381" y="827"/>
                  </a:lnTo>
                  <a:close/>
                  <a:moveTo>
                    <a:pt x="381" y="954"/>
                  </a:moveTo>
                  <a:lnTo>
                    <a:pt x="96" y="954"/>
                  </a:lnTo>
                  <a:lnTo>
                    <a:pt x="96" y="954"/>
                  </a:lnTo>
                  <a:lnTo>
                    <a:pt x="89" y="954"/>
                  </a:lnTo>
                  <a:lnTo>
                    <a:pt x="83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73" y="945"/>
                  </a:lnTo>
                  <a:lnTo>
                    <a:pt x="69" y="940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36"/>
                  </a:lnTo>
                  <a:lnTo>
                    <a:pt x="63" y="636"/>
                  </a:lnTo>
                  <a:lnTo>
                    <a:pt x="64" y="630"/>
                  </a:lnTo>
                  <a:lnTo>
                    <a:pt x="65" y="623"/>
                  </a:lnTo>
                  <a:lnTo>
                    <a:pt x="69" y="618"/>
                  </a:lnTo>
                  <a:lnTo>
                    <a:pt x="73" y="614"/>
                  </a:lnTo>
                  <a:lnTo>
                    <a:pt x="77" y="609"/>
                  </a:lnTo>
                  <a:lnTo>
                    <a:pt x="83" y="607"/>
                  </a:lnTo>
                  <a:lnTo>
                    <a:pt x="89" y="605"/>
                  </a:lnTo>
                  <a:lnTo>
                    <a:pt x="96" y="604"/>
                  </a:lnTo>
                  <a:lnTo>
                    <a:pt x="96" y="604"/>
                  </a:lnTo>
                  <a:lnTo>
                    <a:pt x="102" y="605"/>
                  </a:lnTo>
                  <a:lnTo>
                    <a:pt x="107" y="607"/>
                  </a:lnTo>
                  <a:lnTo>
                    <a:pt x="113" y="609"/>
                  </a:lnTo>
                  <a:lnTo>
                    <a:pt x="118" y="614"/>
                  </a:lnTo>
                  <a:lnTo>
                    <a:pt x="121" y="618"/>
                  </a:lnTo>
                  <a:lnTo>
                    <a:pt x="124" y="623"/>
                  </a:lnTo>
                  <a:lnTo>
                    <a:pt x="127" y="630"/>
                  </a:lnTo>
                  <a:lnTo>
                    <a:pt x="127" y="636"/>
                  </a:lnTo>
                  <a:lnTo>
                    <a:pt x="127" y="764"/>
                  </a:lnTo>
                  <a:lnTo>
                    <a:pt x="127" y="764"/>
                  </a:lnTo>
                  <a:lnTo>
                    <a:pt x="128" y="768"/>
                  </a:lnTo>
                  <a:lnTo>
                    <a:pt x="129" y="772"/>
                  </a:lnTo>
                  <a:lnTo>
                    <a:pt x="130" y="777"/>
                  </a:lnTo>
                  <a:lnTo>
                    <a:pt x="132" y="781"/>
                  </a:lnTo>
                  <a:lnTo>
                    <a:pt x="135" y="784"/>
                  </a:lnTo>
                  <a:lnTo>
                    <a:pt x="138" y="788"/>
                  </a:lnTo>
                  <a:lnTo>
                    <a:pt x="142" y="791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51" y="794"/>
                  </a:lnTo>
                  <a:lnTo>
                    <a:pt x="156" y="795"/>
                  </a:lnTo>
                  <a:lnTo>
                    <a:pt x="160" y="795"/>
                  </a:lnTo>
                  <a:lnTo>
                    <a:pt x="164" y="795"/>
                  </a:lnTo>
                  <a:lnTo>
                    <a:pt x="168" y="794"/>
                  </a:lnTo>
                  <a:lnTo>
                    <a:pt x="173" y="792"/>
                  </a:lnTo>
                  <a:lnTo>
                    <a:pt x="177" y="790"/>
                  </a:lnTo>
                  <a:lnTo>
                    <a:pt x="181" y="786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64" y="609"/>
                  </a:lnTo>
                  <a:lnTo>
                    <a:pt x="369" y="607"/>
                  </a:lnTo>
                  <a:lnTo>
                    <a:pt x="376" y="605"/>
                  </a:lnTo>
                  <a:lnTo>
                    <a:pt x="381" y="605"/>
                  </a:lnTo>
                  <a:lnTo>
                    <a:pt x="387" y="605"/>
                  </a:lnTo>
                  <a:lnTo>
                    <a:pt x="394" y="607"/>
                  </a:lnTo>
                  <a:lnTo>
                    <a:pt x="399" y="609"/>
                  </a:lnTo>
                  <a:lnTo>
                    <a:pt x="403" y="614"/>
                  </a:lnTo>
                  <a:lnTo>
                    <a:pt x="403" y="614"/>
                  </a:lnTo>
                  <a:lnTo>
                    <a:pt x="408" y="619"/>
                  </a:lnTo>
                  <a:lnTo>
                    <a:pt x="411" y="624"/>
                  </a:lnTo>
                  <a:lnTo>
                    <a:pt x="412" y="630"/>
                  </a:lnTo>
                  <a:lnTo>
                    <a:pt x="413" y="636"/>
                  </a:lnTo>
                  <a:lnTo>
                    <a:pt x="412" y="643"/>
                  </a:lnTo>
                  <a:lnTo>
                    <a:pt x="411" y="648"/>
                  </a:lnTo>
                  <a:lnTo>
                    <a:pt x="408" y="654"/>
                  </a:lnTo>
                  <a:lnTo>
                    <a:pt x="403" y="659"/>
                  </a:lnTo>
                  <a:lnTo>
                    <a:pt x="232" y="837"/>
                  </a:lnTo>
                  <a:lnTo>
                    <a:pt x="232" y="837"/>
                  </a:lnTo>
                  <a:lnTo>
                    <a:pt x="229" y="840"/>
                  </a:lnTo>
                  <a:lnTo>
                    <a:pt x="225" y="844"/>
                  </a:lnTo>
                  <a:lnTo>
                    <a:pt x="224" y="849"/>
                  </a:lnTo>
                  <a:lnTo>
                    <a:pt x="223" y="853"/>
                  </a:lnTo>
                  <a:lnTo>
                    <a:pt x="222" y="857"/>
                  </a:lnTo>
                  <a:lnTo>
                    <a:pt x="222" y="863"/>
                  </a:lnTo>
                  <a:lnTo>
                    <a:pt x="223" y="867"/>
                  </a:lnTo>
                  <a:lnTo>
                    <a:pt x="225" y="871"/>
                  </a:lnTo>
                  <a:lnTo>
                    <a:pt x="225" y="871"/>
                  </a:lnTo>
                  <a:lnTo>
                    <a:pt x="227" y="875"/>
                  </a:lnTo>
                  <a:lnTo>
                    <a:pt x="230" y="879"/>
                  </a:lnTo>
                  <a:lnTo>
                    <a:pt x="233" y="883"/>
                  </a:lnTo>
                  <a:lnTo>
                    <a:pt x="236" y="885"/>
                  </a:lnTo>
                  <a:lnTo>
                    <a:pt x="240" y="887"/>
                  </a:lnTo>
                  <a:lnTo>
                    <a:pt x="245" y="889"/>
                  </a:lnTo>
                  <a:lnTo>
                    <a:pt x="249" y="891"/>
                  </a:lnTo>
                  <a:lnTo>
                    <a:pt x="254" y="891"/>
                  </a:lnTo>
                  <a:lnTo>
                    <a:pt x="381" y="891"/>
                  </a:lnTo>
                  <a:lnTo>
                    <a:pt x="381" y="891"/>
                  </a:lnTo>
                  <a:lnTo>
                    <a:pt x="387" y="892"/>
                  </a:lnTo>
                  <a:lnTo>
                    <a:pt x="394" y="893"/>
                  </a:lnTo>
                  <a:lnTo>
                    <a:pt x="399" y="896"/>
                  </a:lnTo>
                  <a:lnTo>
                    <a:pt x="403" y="900"/>
                  </a:lnTo>
                  <a:lnTo>
                    <a:pt x="408" y="904"/>
                  </a:lnTo>
                  <a:lnTo>
                    <a:pt x="411" y="910"/>
                  </a:lnTo>
                  <a:lnTo>
                    <a:pt x="412" y="916"/>
                  </a:lnTo>
                  <a:lnTo>
                    <a:pt x="413" y="923"/>
                  </a:lnTo>
                  <a:lnTo>
                    <a:pt x="413" y="923"/>
                  </a:lnTo>
                  <a:lnTo>
                    <a:pt x="412" y="929"/>
                  </a:lnTo>
                  <a:lnTo>
                    <a:pt x="411" y="935"/>
                  </a:lnTo>
                  <a:lnTo>
                    <a:pt x="408" y="940"/>
                  </a:lnTo>
                  <a:lnTo>
                    <a:pt x="403" y="945"/>
                  </a:lnTo>
                  <a:lnTo>
                    <a:pt x="399" y="948"/>
                  </a:lnTo>
                  <a:lnTo>
                    <a:pt x="394" y="952"/>
                  </a:lnTo>
                  <a:lnTo>
                    <a:pt x="387" y="954"/>
                  </a:lnTo>
                  <a:lnTo>
                    <a:pt x="381" y="954"/>
                  </a:lnTo>
                  <a:lnTo>
                    <a:pt x="381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665912" y="4035425"/>
              <a:ext cx="2154555" cy="144020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600" spc="3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12 Month</a:t>
              </a:r>
              <a:endParaRPr lang="en-US" altLang="zh-CN" sz="1600" spc="3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en-US" sz="800" spc="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zh-CN" altLang="en-US" sz="8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客户服务是我们存在的唯一理由，客户需求是我们发展的原动力。我们坚持以客户为中心，快速响应客户需求，持续为客户创造长期价值进而成就客户</a:t>
              </a:r>
              <a:endParaRPr lang="en-US" altLang="zh-CN" sz="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975191" y="2819827"/>
              <a:ext cx="1535998" cy="923330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5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500%</a:t>
              </a:r>
              <a:endParaRPr lang="en-US" altLang="zh-CN" sz="5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308894" y="1746250"/>
            <a:ext cx="5156200" cy="439420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55537" y="1746250"/>
            <a:ext cx="553357" cy="4394200"/>
            <a:chOff x="754742" y="1460500"/>
            <a:chExt cx="553357" cy="4394200"/>
          </a:xfrm>
          <a:gradFill>
            <a:gsLst>
              <a:gs pos="38000">
                <a:srgbClr val="FF371F"/>
              </a:gs>
              <a:gs pos="100000">
                <a:srgbClr val="FF710B"/>
              </a:gs>
            </a:gsLst>
            <a:lin ang="2400000" scaled="0"/>
          </a:gradFill>
        </p:grpSpPr>
        <p:sp>
          <p:nvSpPr>
            <p:cNvPr id="22" name="矩形 21"/>
            <p:cNvSpPr/>
            <p:nvPr/>
          </p:nvSpPr>
          <p:spPr>
            <a:xfrm>
              <a:off x="754742" y="1460500"/>
              <a:ext cx="553357" cy="4394200"/>
            </a:xfrm>
            <a:prstGeom prst="rect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272238" y="3534490"/>
              <a:ext cx="1518364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p>
              <a:r>
                <a:rPr lang="zh-CN" altLang="en-US" sz="1000" dirty="0">
                  <a:solidFill>
                    <a:schemeClr val="bg1"/>
                  </a:solidFill>
                </a:rPr>
                <a:t>WE ARE PROFESSIONAL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CA3A6">
                  <a:alpha val="53000"/>
                </a:srgbClr>
              </a:gs>
              <a:gs pos="100000">
                <a:srgbClr val="193F61">
                  <a:alpha val="61000"/>
                </a:srgbClr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814032" y="2176946"/>
            <a:ext cx="2598057" cy="2598057"/>
          </a:xfrm>
          <a:prstGeom prst="ellipse">
            <a:avLst/>
          </a:prstGeom>
          <a:solidFill>
            <a:srgbClr val="17D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0638585" y="3643409"/>
            <a:ext cx="424235" cy="483773"/>
            <a:chOff x="10638585" y="3643407"/>
            <a:chExt cx="424234" cy="483773"/>
          </a:xfrm>
        </p:grpSpPr>
        <p:sp>
          <p:nvSpPr>
            <p:cNvPr id="18" name="等腰三角形 70"/>
            <p:cNvSpPr/>
            <p:nvPr/>
          </p:nvSpPr>
          <p:spPr>
            <a:xfrm rot="20630478">
              <a:off x="10638585" y="3694626"/>
              <a:ext cx="163412" cy="432554"/>
            </a:xfrm>
            <a:custGeom>
              <a:avLst/>
              <a:gdLst>
                <a:gd name="connsiteX0" fmla="*/ 0 w 736979"/>
                <a:gd name="connsiteY0" fmla="*/ 1416939 h 1416939"/>
                <a:gd name="connsiteX1" fmla="*/ 736979 w 736979"/>
                <a:gd name="connsiteY1" fmla="*/ 0 h 1416939"/>
                <a:gd name="connsiteX2" fmla="*/ 736979 w 736979"/>
                <a:gd name="connsiteY2" fmla="*/ 1416939 h 1416939"/>
                <a:gd name="connsiteX3" fmla="*/ 0 w 736979"/>
                <a:gd name="connsiteY3" fmla="*/ 1416939 h 1416939"/>
                <a:gd name="connsiteX0-1" fmla="*/ 0 w 586854"/>
                <a:gd name="connsiteY0-2" fmla="*/ 1553417 h 1553417"/>
                <a:gd name="connsiteX1-3" fmla="*/ 586854 w 586854"/>
                <a:gd name="connsiteY1-4" fmla="*/ 0 h 1553417"/>
                <a:gd name="connsiteX2-5" fmla="*/ 586854 w 586854"/>
                <a:gd name="connsiteY2-6" fmla="*/ 1416939 h 1553417"/>
                <a:gd name="connsiteX3-7" fmla="*/ 0 w 586854"/>
                <a:gd name="connsiteY3-8" fmla="*/ 1553417 h 15534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86854" h="1553417">
                  <a:moveTo>
                    <a:pt x="0" y="1553417"/>
                  </a:moveTo>
                  <a:lnTo>
                    <a:pt x="586854" y="0"/>
                  </a:lnTo>
                  <a:lnTo>
                    <a:pt x="586854" y="1416939"/>
                  </a:lnTo>
                  <a:lnTo>
                    <a:pt x="0" y="1553417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71"/>
            <p:cNvSpPr/>
            <p:nvPr/>
          </p:nvSpPr>
          <p:spPr>
            <a:xfrm rot="20630478" flipH="1">
              <a:off x="10794187" y="3643407"/>
              <a:ext cx="205214" cy="428753"/>
            </a:xfrm>
            <a:custGeom>
              <a:avLst/>
              <a:gdLst>
                <a:gd name="connsiteX0" fmla="*/ 0 w 736979"/>
                <a:gd name="connsiteY0" fmla="*/ 1416939 h 1416939"/>
                <a:gd name="connsiteX1" fmla="*/ 736979 w 736979"/>
                <a:gd name="connsiteY1" fmla="*/ 0 h 1416939"/>
                <a:gd name="connsiteX2" fmla="*/ 736979 w 736979"/>
                <a:gd name="connsiteY2" fmla="*/ 1416939 h 1416939"/>
                <a:gd name="connsiteX3" fmla="*/ 0 w 736979"/>
                <a:gd name="connsiteY3" fmla="*/ 1416939 h 1416939"/>
                <a:gd name="connsiteX0-1" fmla="*/ 0 w 736979"/>
                <a:gd name="connsiteY0-2" fmla="*/ 1539768 h 1539768"/>
                <a:gd name="connsiteX1-3" fmla="*/ 736979 w 736979"/>
                <a:gd name="connsiteY1-4" fmla="*/ 0 h 1539768"/>
                <a:gd name="connsiteX2-5" fmla="*/ 736979 w 736979"/>
                <a:gd name="connsiteY2-6" fmla="*/ 1416939 h 1539768"/>
                <a:gd name="connsiteX3-7" fmla="*/ 0 w 736979"/>
                <a:gd name="connsiteY3-8" fmla="*/ 1539768 h 1539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36979" h="1539768">
                  <a:moveTo>
                    <a:pt x="0" y="1539768"/>
                  </a:moveTo>
                  <a:lnTo>
                    <a:pt x="736979" y="0"/>
                  </a:lnTo>
                  <a:lnTo>
                    <a:pt x="736979" y="1416939"/>
                  </a:lnTo>
                  <a:lnTo>
                    <a:pt x="0" y="1539768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>
              <a:stCxn id="18" idx="0"/>
              <a:endCxn id="20" idx="0"/>
            </p:cNvCxnSpPr>
            <p:nvPr/>
          </p:nvCxnSpPr>
          <p:spPr>
            <a:xfrm rot="20630478" flipV="1">
              <a:off x="10694192" y="4086355"/>
              <a:ext cx="368627" cy="3800"/>
            </a:xfrm>
            <a:prstGeom prst="line">
              <a:avLst/>
            </a:prstGeom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等腰三角形 32"/>
          <p:cNvSpPr/>
          <p:nvPr/>
        </p:nvSpPr>
        <p:spPr>
          <a:xfrm rot="3833984">
            <a:off x="2053436" y="5581782"/>
            <a:ext cx="580571" cy="570379"/>
          </a:xfrm>
          <a:prstGeom prst="triangle">
            <a:avLst/>
          </a:prstGeom>
          <a:noFill/>
          <a:ln>
            <a:gradFill flip="none" rotWithShape="1">
              <a:gsLst>
                <a:gs pos="0">
                  <a:srgbClr val="2CA3A6"/>
                </a:gs>
                <a:gs pos="100000">
                  <a:srgbClr val="16FEF8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95"/>
          <p:cNvSpPr/>
          <p:nvPr/>
        </p:nvSpPr>
        <p:spPr>
          <a:xfrm rot="1860564">
            <a:off x="2071648" y="5660831"/>
            <a:ext cx="580571" cy="565776"/>
          </a:xfrm>
          <a:custGeom>
            <a:avLst/>
            <a:gdLst>
              <a:gd name="connsiteX0" fmla="*/ 0 w 580571"/>
              <a:gd name="connsiteY0" fmla="*/ 570379 h 570379"/>
              <a:gd name="connsiteX1" fmla="*/ 290286 w 580571"/>
              <a:gd name="connsiteY1" fmla="*/ 0 h 570379"/>
              <a:gd name="connsiteX2" fmla="*/ 580571 w 580571"/>
              <a:gd name="connsiteY2" fmla="*/ 570379 h 570379"/>
              <a:gd name="connsiteX3" fmla="*/ 0 w 580571"/>
              <a:gd name="connsiteY3" fmla="*/ 570379 h 570379"/>
              <a:gd name="connsiteX0-1" fmla="*/ 0 w 580571"/>
              <a:gd name="connsiteY0-2" fmla="*/ 565776 h 565776"/>
              <a:gd name="connsiteX1-3" fmla="*/ 388594 w 580571"/>
              <a:gd name="connsiteY1-4" fmla="*/ 0 h 565776"/>
              <a:gd name="connsiteX2-5" fmla="*/ 580571 w 580571"/>
              <a:gd name="connsiteY2-6" fmla="*/ 565776 h 565776"/>
              <a:gd name="connsiteX3-7" fmla="*/ 0 w 580571"/>
              <a:gd name="connsiteY3-8" fmla="*/ 565776 h 5657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80571" h="565776">
                <a:moveTo>
                  <a:pt x="0" y="565776"/>
                </a:moveTo>
                <a:lnTo>
                  <a:pt x="388594" y="0"/>
                </a:lnTo>
                <a:lnTo>
                  <a:pt x="580571" y="565776"/>
                </a:lnTo>
                <a:lnTo>
                  <a:pt x="0" y="565776"/>
                </a:lnTo>
                <a:close/>
              </a:path>
            </a:pathLst>
          </a:custGeom>
          <a:noFill/>
          <a:ln>
            <a:solidFill>
              <a:srgbClr val="16FEF8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886203" y="1204918"/>
            <a:ext cx="4445793" cy="4445793"/>
          </a:xfrm>
          <a:prstGeom prst="ellipse">
            <a:avLst/>
          </a:prstGeom>
          <a:noFill/>
          <a:ln w="19050">
            <a:solidFill>
              <a:schemeClr val="bg1">
                <a:lumMod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514852" y="4970265"/>
            <a:ext cx="325041" cy="325041"/>
          </a:xfrm>
          <a:prstGeom prst="ellipse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2874174" y="192888"/>
            <a:ext cx="6469852" cy="6469850"/>
          </a:xfrm>
          <a:prstGeom prst="ellipse">
            <a:avLst/>
          </a:prstGeom>
          <a:noFill/>
          <a:ln w="19050">
            <a:solidFill>
              <a:schemeClr val="bg1">
                <a:lumMod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067173" y="361950"/>
            <a:ext cx="650083" cy="650082"/>
          </a:xfrm>
          <a:prstGeom prst="ellipse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463234" y="5295304"/>
            <a:ext cx="241103" cy="241102"/>
          </a:xfrm>
          <a:prstGeom prst="ellipse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7785497" y="611690"/>
            <a:ext cx="241103" cy="241102"/>
          </a:xfrm>
          <a:prstGeom prst="ellipse">
            <a:avLst/>
          </a:prstGeom>
          <a:solidFill>
            <a:schemeClr val="bg1">
              <a:lumMod val="6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8066284" y="4543067"/>
            <a:ext cx="1063637" cy="1063637"/>
          </a:xfrm>
          <a:prstGeom prst="ellipse">
            <a:avLst/>
          </a:prstGeom>
          <a:solidFill>
            <a:srgbClr val="38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2419990" y="2627081"/>
            <a:ext cx="7464239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spc="3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汇报完毕 谢谢观看</a:t>
            </a:r>
            <a:endParaRPr lang="zh-CN" altLang="en-US" sz="6000" spc="3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74010" y="4035425"/>
            <a:ext cx="5897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为客户服务是我们存在的唯一理由，客户需求是我们发展的原动力。</a:t>
            </a:r>
            <a:endParaRPr lang="zh-CN" altLang="en-US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1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我们坚持以客户为中心，快速响应</a:t>
            </a:r>
            <a:r>
              <a:rPr lang="zh-CN" altLang="en-US" sz="12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客户需求</a:t>
            </a:r>
            <a:r>
              <a:rPr lang="en-US" altLang="zh-CN" sz="12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endParaRPr lang="en-US" altLang="zh-CN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76465" y="1214651"/>
            <a:ext cx="3261815" cy="3261815"/>
          </a:xfrm>
          <a:prstGeom prst="ellipse">
            <a:avLst/>
          </a:prstGeom>
          <a:noFill/>
          <a:ln>
            <a:solidFill>
              <a:srgbClr val="1DFFF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94325" y="832513"/>
            <a:ext cx="4026091" cy="4026090"/>
          </a:xfrm>
          <a:prstGeom prst="ellips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9396915">
            <a:off x="6119675" y="4264049"/>
            <a:ext cx="355100" cy="300799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151223" y="2076639"/>
            <a:ext cx="144000" cy="144000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5939389" y="4537880"/>
            <a:ext cx="313899" cy="259308"/>
          </a:xfrm>
          <a:prstGeom prst="triangle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5390767" y="5175995"/>
            <a:ext cx="1637732" cy="423081"/>
          </a:xfrm>
          <a:prstGeom prst="roundRect">
            <a:avLst>
              <a:gd name="adj" fmla="val 50000"/>
            </a:avLst>
          </a:prstGeom>
          <a:solidFill>
            <a:srgbClr val="0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255616" y="5230164"/>
            <a:ext cx="19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10246" y="5486315"/>
            <a:ext cx="457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spc="600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sym typeface="+mn-ea"/>
              </a:rPr>
              <a:t>基本工作概述</a:t>
            </a:r>
            <a:endParaRPr lang="zh-CN" altLang="en-US" sz="3200" b="1" spc="600" dirty="0">
              <a:solidFill>
                <a:schemeClr val="bg1"/>
              </a:solidFill>
              <a:latin typeface="思源黑体 Bold" panose="020B0800000000000000" charset="-122"/>
              <a:ea typeface="思源黑体 Bold" panose="020B08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8720" y="871855"/>
            <a:ext cx="1970405" cy="3769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3900" i="1">
                <a:solidFill>
                  <a:srgbClr val="16F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charset="-122"/>
                <a:ea typeface="思源黑体 Bold" panose="020B0800000000000000" charset="-122"/>
              </a:rPr>
              <a:t>1</a:t>
            </a:r>
            <a:endParaRPr lang="en-US" altLang="zh-CN" sz="23900" i="1">
              <a:solidFill>
                <a:srgbClr val="16FE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11953 0.01204 0.14804 -0.29884 0.08528 -0.38194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190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4" grpId="0" animBg="1"/>
      <p:bldP spid="4" grpId="1" animBg="1"/>
      <p:bldP spid="4" grpId="2" animBg="1"/>
      <p:bldP spid="12" grpId="0" animBg="1"/>
      <p:bldP spid="10" grpId="0" animBg="1"/>
      <p:bldP spid="10" grpId="1" animBg="1"/>
      <p:bldP spid="35" grpId="0" animBg="1"/>
      <p:bldP spid="3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6FEF8">
                  <a:alpha val="9000"/>
                </a:srgbClr>
              </a:gs>
              <a:gs pos="49500">
                <a:srgbClr val="19A3B4">
                  <a:alpha val="49000"/>
                </a:srgbClr>
              </a:gs>
              <a:gs pos="100000">
                <a:srgbClr val="1C476E">
                  <a:alpha val="45000"/>
                </a:srgbClr>
              </a:gs>
            </a:gsLst>
            <a:path path="circle">
              <a:fillToRect l="100000" t="100000"/>
            </a:path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等腰三角形 59"/>
          <p:cNvSpPr/>
          <p:nvPr/>
        </p:nvSpPr>
        <p:spPr>
          <a:xfrm rot="18296855">
            <a:off x="1623820" y="703178"/>
            <a:ext cx="84920" cy="71935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941652" y="850263"/>
            <a:ext cx="34437" cy="34437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>
            <a:off x="18197" y="13650"/>
            <a:ext cx="12187451" cy="894187"/>
          </a:xfrm>
          <a:custGeom>
            <a:avLst/>
            <a:gdLst>
              <a:gd name="connsiteX0" fmla="*/ 0 w 12187451"/>
              <a:gd name="connsiteY0" fmla="*/ 13648 h 13648"/>
              <a:gd name="connsiteX1" fmla="*/ 12187451 w 12187451"/>
              <a:gd name="connsiteY1" fmla="*/ 0 h 13648"/>
              <a:gd name="connsiteX0-1" fmla="*/ 0 w 12187451"/>
              <a:gd name="connsiteY0-2" fmla="*/ 13648 h 579284"/>
              <a:gd name="connsiteX1-3" fmla="*/ 12187451 w 12187451"/>
              <a:gd name="connsiteY1-4" fmla="*/ 0 h 579284"/>
              <a:gd name="connsiteX0-5" fmla="*/ 0 w 12187451"/>
              <a:gd name="connsiteY0-6" fmla="*/ 13648 h 884488"/>
              <a:gd name="connsiteX1-7" fmla="*/ 12187451 w 12187451"/>
              <a:gd name="connsiteY1-8" fmla="*/ 0 h 884488"/>
              <a:gd name="connsiteX0-9" fmla="*/ 0 w 12187451"/>
              <a:gd name="connsiteY0-10" fmla="*/ 13648 h 894187"/>
              <a:gd name="connsiteX1-11" fmla="*/ 12187451 w 12187451"/>
              <a:gd name="connsiteY1-12" fmla="*/ 0 h 894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2187451" h="894187">
                <a:moveTo>
                  <a:pt x="0" y="13648"/>
                </a:moveTo>
                <a:cubicBezTo>
                  <a:pt x="4021541" y="1291989"/>
                  <a:pt x="7974842" y="1082722"/>
                  <a:pt x="12187451" y="0"/>
                </a:cubicBezTo>
              </a:path>
            </a:pathLst>
          </a:custGeom>
          <a:noFill/>
          <a:ln>
            <a:solidFill>
              <a:srgbClr val="33BCBF"/>
            </a:solidFill>
          </a:ln>
          <a:effectLst>
            <a:glow rad="63500">
              <a:srgbClr val="93FFFC">
                <a:alpha val="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638585" y="3643409"/>
            <a:ext cx="424235" cy="483773"/>
            <a:chOff x="10638585" y="3643407"/>
            <a:chExt cx="424234" cy="483773"/>
          </a:xfrm>
        </p:grpSpPr>
        <p:sp>
          <p:nvSpPr>
            <p:cNvPr id="76" name="等腰三角形 70"/>
            <p:cNvSpPr/>
            <p:nvPr/>
          </p:nvSpPr>
          <p:spPr>
            <a:xfrm rot="20630478">
              <a:off x="10638585" y="3694626"/>
              <a:ext cx="163412" cy="432554"/>
            </a:xfrm>
            <a:custGeom>
              <a:avLst/>
              <a:gdLst>
                <a:gd name="connsiteX0" fmla="*/ 0 w 736979"/>
                <a:gd name="connsiteY0" fmla="*/ 1416939 h 1416939"/>
                <a:gd name="connsiteX1" fmla="*/ 736979 w 736979"/>
                <a:gd name="connsiteY1" fmla="*/ 0 h 1416939"/>
                <a:gd name="connsiteX2" fmla="*/ 736979 w 736979"/>
                <a:gd name="connsiteY2" fmla="*/ 1416939 h 1416939"/>
                <a:gd name="connsiteX3" fmla="*/ 0 w 736979"/>
                <a:gd name="connsiteY3" fmla="*/ 1416939 h 1416939"/>
                <a:gd name="connsiteX0-1" fmla="*/ 0 w 586854"/>
                <a:gd name="connsiteY0-2" fmla="*/ 1553417 h 1553417"/>
                <a:gd name="connsiteX1-3" fmla="*/ 586854 w 586854"/>
                <a:gd name="connsiteY1-4" fmla="*/ 0 h 1553417"/>
                <a:gd name="connsiteX2-5" fmla="*/ 586854 w 586854"/>
                <a:gd name="connsiteY2-6" fmla="*/ 1416939 h 1553417"/>
                <a:gd name="connsiteX3-7" fmla="*/ 0 w 586854"/>
                <a:gd name="connsiteY3-8" fmla="*/ 1553417 h 15534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86854" h="1553417">
                  <a:moveTo>
                    <a:pt x="0" y="1553417"/>
                  </a:moveTo>
                  <a:lnTo>
                    <a:pt x="586854" y="0"/>
                  </a:lnTo>
                  <a:lnTo>
                    <a:pt x="586854" y="1416939"/>
                  </a:lnTo>
                  <a:lnTo>
                    <a:pt x="0" y="1553417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等腰三角形 71"/>
            <p:cNvSpPr/>
            <p:nvPr/>
          </p:nvSpPr>
          <p:spPr>
            <a:xfrm rot="20630478" flipH="1">
              <a:off x="10794187" y="3643407"/>
              <a:ext cx="205214" cy="428753"/>
            </a:xfrm>
            <a:custGeom>
              <a:avLst/>
              <a:gdLst>
                <a:gd name="connsiteX0" fmla="*/ 0 w 736979"/>
                <a:gd name="connsiteY0" fmla="*/ 1416939 h 1416939"/>
                <a:gd name="connsiteX1" fmla="*/ 736979 w 736979"/>
                <a:gd name="connsiteY1" fmla="*/ 0 h 1416939"/>
                <a:gd name="connsiteX2" fmla="*/ 736979 w 736979"/>
                <a:gd name="connsiteY2" fmla="*/ 1416939 h 1416939"/>
                <a:gd name="connsiteX3" fmla="*/ 0 w 736979"/>
                <a:gd name="connsiteY3" fmla="*/ 1416939 h 1416939"/>
                <a:gd name="connsiteX0-1" fmla="*/ 0 w 736979"/>
                <a:gd name="connsiteY0-2" fmla="*/ 1539768 h 1539768"/>
                <a:gd name="connsiteX1-3" fmla="*/ 736979 w 736979"/>
                <a:gd name="connsiteY1-4" fmla="*/ 0 h 1539768"/>
                <a:gd name="connsiteX2-5" fmla="*/ 736979 w 736979"/>
                <a:gd name="connsiteY2-6" fmla="*/ 1416939 h 1539768"/>
                <a:gd name="connsiteX3-7" fmla="*/ 0 w 736979"/>
                <a:gd name="connsiteY3-8" fmla="*/ 1539768 h 1539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36979" h="1539768">
                  <a:moveTo>
                    <a:pt x="0" y="1539768"/>
                  </a:moveTo>
                  <a:lnTo>
                    <a:pt x="736979" y="0"/>
                  </a:lnTo>
                  <a:lnTo>
                    <a:pt x="736979" y="1416939"/>
                  </a:lnTo>
                  <a:lnTo>
                    <a:pt x="0" y="1539768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8" name="直接连接符 77"/>
            <p:cNvCxnSpPr>
              <a:stCxn id="76" idx="0"/>
              <a:endCxn id="77" idx="0"/>
            </p:cNvCxnSpPr>
            <p:nvPr/>
          </p:nvCxnSpPr>
          <p:spPr>
            <a:xfrm rot="20630478" flipV="1">
              <a:off x="10694192" y="4086355"/>
              <a:ext cx="368627" cy="3800"/>
            </a:xfrm>
            <a:prstGeom prst="line">
              <a:avLst/>
            </a:prstGeom>
            <a:ln>
              <a:gradFill>
                <a:gsLst>
                  <a:gs pos="0">
                    <a:srgbClr val="16FEF8"/>
                  </a:gs>
                  <a:gs pos="100000">
                    <a:srgbClr val="2CA3A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等腰三角形 94"/>
          <p:cNvSpPr/>
          <p:nvPr/>
        </p:nvSpPr>
        <p:spPr>
          <a:xfrm rot="3833984">
            <a:off x="2053436" y="5581782"/>
            <a:ext cx="580571" cy="570379"/>
          </a:xfrm>
          <a:prstGeom prst="triangle">
            <a:avLst/>
          </a:prstGeom>
          <a:noFill/>
          <a:ln>
            <a:gradFill flip="none" rotWithShape="1">
              <a:gsLst>
                <a:gs pos="0">
                  <a:srgbClr val="2CA3A6"/>
                </a:gs>
                <a:gs pos="100000">
                  <a:srgbClr val="16FEF8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等腰三角形 95"/>
          <p:cNvSpPr/>
          <p:nvPr/>
        </p:nvSpPr>
        <p:spPr>
          <a:xfrm rot="1860564">
            <a:off x="2071648" y="5660831"/>
            <a:ext cx="580571" cy="565776"/>
          </a:xfrm>
          <a:custGeom>
            <a:avLst/>
            <a:gdLst>
              <a:gd name="connsiteX0" fmla="*/ 0 w 580571"/>
              <a:gd name="connsiteY0" fmla="*/ 570379 h 570379"/>
              <a:gd name="connsiteX1" fmla="*/ 290286 w 580571"/>
              <a:gd name="connsiteY1" fmla="*/ 0 h 570379"/>
              <a:gd name="connsiteX2" fmla="*/ 580571 w 580571"/>
              <a:gd name="connsiteY2" fmla="*/ 570379 h 570379"/>
              <a:gd name="connsiteX3" fmla="*/ 0 w 580571"/>
              <a:gd name="connsiteY3" fmla="*/ 570379 h 570379"/>
              <a:gd name="connsiteX0-1" fmla="*/ 0 w 580571"/>
              <a:gd name="connsiteY0-2" fmla="*/ 565776 h 565776"/>
              <a:gd name="connsiteX1-3" fmla="*/ 388594 w 580571"/>
              <a:gd name="connsiteY1-4" fmla="*/ 0 h 565776"/>
              <a:gd name="connsiteX2-5" fmla="*/ 580571 w 580571"/>
              <a:gd name="connsiteY2-6" fmla="*/ 565776 h 565776"/>
              <a:gd name="connsiteX3-7" fmla="*/ 0 w 580571"/>
              <a:gd name="connsiteY3-8" fmla="*/ 565776 h 5657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80571" h="565776">
                <a:moveTo>
                  <a:pt x="0" y="565776"/>
                </a:moveTo>
                <a:lnTo>
                  <a:pt x="388594" y="0"/>
                </a:lnTo>
                <a:lnTo>
                  <a:pt x="580571" y="565776"/>
                </a:lnTo>
                <a:lnTo>
                  <a:pt x="0" y="565776"/>
                </a:lnTo>
                <a:close/>
              </a:path>
            </a:pathLst>
          </a:custGeom>
          <a:noFill/>
          <a:ln>
            <a:solidFill>
              <a:srgbClr val="16FEF8">
                <a:alpha val="2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31"/>
          <p:cNvCxnSpPr/>
          <p:nvPr/>
        </p:nvCxnSpPr>
        <p:spPr>
          <a:xfrm>
            <a:off x="1337956" y="2779445"/>
            <a:ext cx="95182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/>
          <p:nvPr/>
        </p:nvSpPr>
        <p:spPr>
          <a:xfrm>
            <a:off x="1714723" y="4745776"/>
            <a:ext cx="2618928" cy="973205"/>
          </a:xfrm>
          <a:prstGeom prst="rect">
            <a:avLst/>
          </a:prstGeom>
        </p:spPr>
        <p:txBody>
          <a:bodyPr lIns="91452" tIns="45727" rIns="91452" bIns="45727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900" spc="300" noProof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详细内容</a:t>
            </a:r>
            <a:r>
              <a:rPr lang="en-US" altLang="zh-CN" sz="900" spc="300" noProof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……</a:t>
            </a:r>
            <a:r>
              <a:rPr lang="zh-CN" altLang="en-US" sz="900" spc="300" noProof="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点击输入本栏的具体文字，简明扼要的说明分项内容，此为概念图解。</a:t>
            </a:r>
            <a:endParaRPr lang="zh-CN" altLang="en-US" sz="900" spc="300" noProof="1">
              <a:solidFill>
                <a:schemeClr val="bg1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itle 13"/>
          <p:cNvSpPr txBox="1"/>
          <p:nvPr/>
        </p:nvSpPr>
        <p:spPr>
          <a:xfrm>
            <a:off x="1627423" y="4161678"/>
            <a:ext cx="2793523" cy="533560"/>
          </a:xfrm>
          <a:prstGeom prst="rect">
            <a:avLst/>
          </a:prstGeom>
        </p:spPr>
        <p:txBody>
          <a:bodyPr vert="horz" lIns="121936" tIns="60968" rIns="121936" bIns="60968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665" b="1" dirty="0">
                <a:solidFill>
                  <a:schemeClr val="bg1"/>
                </a:solidFill>
                <a:latin typeface="方正黑体简体" pitchFamily="2" charset="-122"/>
                <a:ea typeface="方正黑体简体" pitchFamily="2" charset="-122"/>
              </a:rPr>
              <a:t>文字内容</a:t>
            </a:r>
            <a:r>
              <a:rPr lang="en-US" altLang="zh-CN" sz="2665" b="1" dirty="0">
                <a:solidFill>
                  <a:schemeClr val="bg1"/>
                </a:solidFill>
                <a:latin typeface="方正黑体简体" pitchFamily="2" charset="-122"/>
                <a:ea typeface="方正黑体简体" pitchFamily="2" charset="-122"/>
              </a:rPr>
              <a:t>1</a:t>
            </a:r>
            <a:endParaRPr lang="en-US" altLang="zh-CN" sz="2665" b="1" dirty="0">
              <a:solidFill>
                <a:schemeClr val="bg1"/>
              </a:solidFill>
              <a:latin typeface="方正黑体简体" pitchFamily="2" charset="-122"/>
              <a:ea typeface="方正黑体简体" pitchFamily="2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4775984" y="4677139"/>
            <a:ext cx="2706224" cy="973205"/>
          </a:xfrm>
          <a:prstGeom prst="rect">
            <a:avLst/>
          </a:prstGeom>
        </p:spPr>
        <p:txBody>
          <a:bodyPr vert="horz" lIns="121936" tIns="60968" rIns="121936" bIns="6096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900" spc="3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详细内容</a:t>
            </a:r>
            <a:r>
              <a:rPr lang="en-US" altLang="zh-CN" sz="900" spc="3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……</a:t>
            </a:r>
            <a:r>
              <a:rPr lang="zh-CN" altLang="en-US" sz="900" spc="3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点击输入本栏的具体文字，简明扼要的说明分项内容，此为概念图解。</a:t>
            </a:r>
            <a:endParaRPr lang="zh-CN" altLang="en-US" sz="900" spc="300" dirty="0">
              <a:solidFill>
                <a:schemeClr val="bg1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6" name="Title 13"/>
          <p:cNvSpPr txBox="1"/>
          <p:nvPr/>
        </p:nvSpPr>
        <p:spPr>
          <a:xfrm>
            <a:off x="4688685" y="4182229"/>
            <a:ext cx="2793523" cy="492459"/>
          </a:xfrm>
          <a:prstGeom prst="rect">
            <a:avLst/>
          </a:prstGeom>
        </p:spPr>
        <p:txBody>
          <a:bodyPr vert="horz" lIns="121936" tIns="60968" rIns="121936" bIns="60968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黑体简体" pitchFamily="2" charset="-122"/>
                <a:ea typeface="方正黑体简体" pitchFamily="2" charset="-122"/>
              </a:rPr>
              <a:t>文字内容</a:t>
            </a:r>
            <a:r>
              <a:rPr lang="en-US" altLang="zh-CN" sz="2400" b="1" dirty="0">
                <a:solidFill>
                  <a:schemeClr val="bg1"/>
                </a:solidFill>
                <a:latin typeface="方正黑体简体" pitchFamily="2" charset="-122"/>
                <a:ea typeface="方正黑体简体" pitchFamily="2" charset="-122"/>
              </a:rPr>
              <a:t>2</a:t>
            </a:r>
            <a:endParaRPr lang="en-US" altLang="zh-CN" sz="2400" b="1" dirty="0">
              <a:solidFill>
                <a:schemeClr val="bg1"/>
              </a:solidFill>
              <a:latin typeface="方正黑体简体" pitchFamily="2" charset="-122"/>
              <a:ea typeface="方正黑体简体" pitchFamily="2" charset="-122"/>
            </a:endParaRPr>
          </a:p>
        </p:txBody>
      </p:sp>
      <p:sp>
        <p:nvSpPr>
          <p:cNvPr id="17" name="Title 13"/>
          <p:cNvSpPr txBox="1"/>
          <p:nvPr/>
        </p:nvSpPr>
        <p:spPr>
          <a:xfrm>
            <a:off x="7745607" y="4182229"/>
            <a:ext cx="2793523" cy="492459"/>
          </a:xfrm>
          <a:prstGeom prst="rect">
            <a:avLst/>
          </a:prstGeom>
        </p:spPr>
        <p:txBody>
          <a:bodyPr vert="horz" lIns="121936" tIns="60968" rIns="121936" bIns="60968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anose="020B04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黑体简体" pitchFamily="2" charset="-122"/>
                <a:ea typeface="方正黑体简体" pitchFamily="2" charset="-122"/>
              </a:rPr>
              <a:t>文字内容</a:t>
            </a:r>
            <a:r>
              <a:rPr lang="en-US" altLang="zh-CN" sz="2400" b="1" dirty="0">
                <a:solidFill>
                  <a:schemeClr val="bg1"/>
                </a:solidFill>
                <a:latin typeface="方正黑体简体" pitchFamily="2" charset="-122"/>
                <a:ea typeface="方正黑体简体" pitchFamily="2" charset="-122"/>
              </a:rPr>
              <a:t>3</a:t>
            </a:r>
            <a:endParaRPr lang="en-US" altLang="zh-CN" sz="2400" b="1" dirty="0">
              <a:solidFill>
                <a:schemeClr val="bg1"/>
              </a:solidFill>
              <a:latin typeface="方正黑体简体" pitchFamily="2" charset="-122"/>
              <a:ea typeface="方正黑体简体" pitchFamily="2" charset="-122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7920201" y="4695314"/>
            <a:ext cx="2618928" cy="973205"/>
          </a:xfrm>
          <a:prstGeom prst="rect">
            <a:avLst/>
          </a:prstGeom>
        </p:spPr>
        <p:txBody>
          <a:bodyPr vert="horz" lIns="91452" tIns="45727" rIns="91452" bIns="4572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20000"/>
              </a:spcBef>
              <a:buNone/>
            </a:pPr>
            <a:r>
              <a:rPr lang="zh-CN" altLang="en-US" sz="900" spc="3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详细内容</a:t>
            </a:r>
            <a:r>
              <a:rPr lang="en-US" altLang="zh-CN" sz="900" spc="3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……</a:t>
            </a:r>
            <a:r>
              <a:rPr lang="zh-CN" altLang="en-US" sz="900" spc="3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点击输入本栏的具体文字，简明扼要的说明分项内容，此为概念图解。</a:t>
            </a:r>
            <a:endParaRPr lang="zh-CN" altLang="en-US" sz="900" spc="300" dirty="0">
              <a:solidFill>
                <a:schemeClr val="bg1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2106387" y="1869580"/>
            <a:ext cx="1867499" cy="1871528"/>
            <a:chOff x="2106021" y="2086164"/>
            <a:chExt cx="1867174" cy="1870950"/>
          </a:xfrm>
        </p:grpSpPr>
        <p:grpSp>
          <p:nvGrpSpPr>
            <p:cNvPr id="20" name="Group 10"/>
            <p:cNvGrpSpPr/>
            <p:nvPr/>
          </p:nvGrpSpPr>
          <p:grpSpPr>
            <a:xfrm>
              <a:off x="2106021" y="2086164"/>
              <a:ext cx="1867174" cy="1870950"/>
              <a:chOff x="3692576" y="1742634"/>
              <a:chExt cx="2790379" cy="2796023"/>
            </a:xfrm>
          </p:grpSpPr>
          <p:grpSp>
            <p:nvGrpSpPr>
              <p:cNvPr id="22" name="组合 79"/>
              <p:cNvGrpSpPr/>
              <p:nvPr/>
            </p:nvGrpSpPr>
            <p:grpSpPr bwMode="auto">
              <a:xfrm>
                <a:off x="3692576" y="1742634"/>
                <a:ext cx="2790379" cy="2796023"/>
                <a:chOff x="6379729" y="2488774"/>
                <a:chExt cx="2513016" cy="2513016"/>
              </a:xfrm>
            </p:grpSpPr>
            <p:sp>
              <p:nvSpPr>
                <p:cNvPr id="24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chemeClr val="bg1"/>
                    </a:solidFill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" name="任意多边形 83"/>
                <p:cNvSpPr/>
                <p:nvPr/>
              </p:nvSpPr>
              <p:spPr>
                <a:xfrm rot="16377237">
                  <a:off x="6409518" y="2506881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3" name="椭圆 80"/>
              <p:cNvSpPr/>
              <p:nvPr/>
            </p:nvSpPr>
            <p:spPr bwMode="auto">
              <a:xfrm>
                <a:off x="4101619" y="2137562"/>
                <a:ext cx="2016472" cy="2020558"/>
              </a:xfrm>
              <a:prstGeom prst="ellipse">
                <a:avLst/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2682977" y="2678546"/>
              <a:ext cx="681370" cy="679558"/>
            </a:xfrm>
            <a:custGeom>
              <a:avLst/>
              <a:gdLst>
                <a:gd name="T0" fmla="*/ 7 w 319"/>
                <a:gd name="T1" fmla="*/ 291 h 318"/>
                <a:gd name="T2" fmla="*/ 26 w 319"/>
                <a:gd name="T3" fmla="*/ 310 h 318"/>
                <a:gd name="T4" fmla="*/ 53 w 319"/>
                <a:gd name="T5" fmla="*/ 310 h 318"/>
                <a:gd name="T6" fmla="*/ 129 w 319"/>
                <a:gd name="T7" fmla="*/ 234 h 318"/>
                <a:gd name="T8" fmla="*/ 191 w 319"/>
                <a:gd name="T9" fmla="*/ 251 h 318"/>
                <a:gd name="T10" fmla="*/ 319 w 319"/>
                <a:gd name="T11" fmla="*/ 124 h 318"/>
                <a:gd name="T12" fmla="*/ 195 w 319"/>
                <a:gd name="T13" fmla="*/ 0 h 318"/>
                <a:gd name="T14" fmla="*/ 67 w 319"/>
                <a:gd name="T15" fmla="*/ 127 h 318"/>
                <a:gd name="T16" fmla="*/ 85 w 319"/>
                <a:gd name="T17" fmla="*/ 192 h 318"/>
                <a:gd name="T18" fmla="*/ 10 w 319"/>
                <a:gd name="T19" fmla="*/ 267 h 318"/>
                <a:gd name="T20" fmla="*/ 7 w 319"/>
                <a:gd name="T21" fmla="*/ 291 h 318"/>
                <a:gd name="T22" fmla="*/ 191 w 319"/>
                <a:gd name="T23" fmla="*/ 213 h 318"/>
                <a:gd name="T24" fmla="*/ 106 w 319"/>
                <a:gd name="T25" fmla="*/ 127 h 318"/>
                <a:gd name="T26" fmla="*/ 195 w 319"/>
                <a:gd name="T27" fmla="*/ 38 h 318"/>
                <a:gd name="T28" fmla="*/ 281 w 319"/>
                <a:gd name="T29" fmla="*/ 124 h 318"/>
                <a:gd name="T30" fmla="*/ 191 w 319"/>
                <a:gd name="T31" fmla="*/ 2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9" h="318">
                  <a:moveTo>
                    <a:pt x="7" y="291"/>
                  </a:moveTo>
                  <a:cubicBezTo>
                    <a:pt x="26" y="310"/>
                    <a:pt x="26" y="310"/>
                    <a:pt x="26" y="310"/>
                  </a:cubicBezTo>
                  <a:cubicBezTo>
                    <a:pt x="33" y="318"/>
                    <a:pt x="46" y="318"/>
                    <a:pt x="53" y="310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47" y="245"/>
                    <a:pt x="169" y="251"/>
                    <a:pt x="191" y="251"/>
                  </a:cubicBezTo>
                  <a:cubicBezTo>
                    <a:pt x="260" y="251"/>
                    <a:pt x="319" y="192"/>
                    <a:pt x="319" y="124"/>
                  </a:cubicBezTo>
                  <a:cubicBezTo>
                    <a:pt x="319" y="55"/>
                    <a:pt x="263" y="0"/>
                    <a:pt x="195" y="0"/>
                  </a:cubicBezTo>
                  <a:cubicBezTo>
                    <a:pt x="127" y="0"/>
                    <a:pt x="67" y="59"/>
                    <a:pt x="67" y="127"/>
                  </a:cubicBezTo>
                  <a:cubicBezTo>
                    <a:pt x="67" y="151"/>
                    <a:pt x="74" y="173"/>
                    <a:pt x="85" y="192"/>
                  </a:cubicBezTo>
                  <a:cubicBezTo>
                    <a:pt x="10" y="267"/>
                    <a:pt x="10" y="267"/>
                    <a:pt x="10" y="267"/>
                  </a:cubicBezTo>
                  <a:cubicBezTo>
                    <a:pt x="2" y="275"/>
                    <a:pt x="0" y="284"/>
                    <a:pt x="7" y="291"/>
                  </a:cubicBezTo>
                  <a:close/>
                  <a:moveTo>
                    <a:pt x="191" y="213"/>
                  </a:moveTo>
                  <a:cubicBezTo>
                    <a:pt x="144" y="213"/>
                    <a:pt x="106" y="175"/>
                    <a:pt x="106" y="127"/>
                  </a:cubicBezTo>
                  <a:cubicBezTo>
                    <a:pt x="106" y="80"/>
                    <a:pt x="148" y="38"/>
                    <a:pt x="195" y="38"/>
                  </a:cubicBezTo>
                  <a:cubicBezTo>
                    <a:pt x="242" y="38"/>
                    <a:pt x="281" y="76"/>
                    <a:pt x="281" y="124"/>
                  </a:cubicBezTo>
                  <a:cubicBezTo>
                    <a:pt x="281" y="171"/>
                    <a:pt x="239" y="213"/>
                    <a:pt x="191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4855435" y="1508787"/>
            <a:ext cx="2419128" cy="2424347"/>
            <a:chOff x="4854592" y="1725481"/>
            <a:chExt cx="2418708" cy="2423599"/>
          </a:xfrm>
        </p:grpSpPr>
        <p:grpSp>
          <p:nvGrpSpPr>
            <p:cNvPr id="28" name="Group 15"/>
            <p:cNvGrpSpPr/>
            <p:nvPr/>
          </p:nvGrpSpPr>
          <p:grpSpPr>
            <a:xfrm>
              <a:off x="4854592" y="1725481"/>
              <a:ext cx="2418708" cy="2423599"/>
              <a:chOff x="3692576" y="1742634"/>
              <a:chExt cx="2790379" cy="2796023"/>
            </a:xfrm>
          </p:grpSpPr>
          <p:grpSp>
            <p:nvGrpSpPr>
              <p:cNvPr id="9" name="组合 79"/>
              <p:cNvGrpSpPr/>
              <p:nvPr/>
            </p:nvGrpSpPr>
            <p:grpSpPr bwMode="auto">
              <a:xfrm>
                <a:off x="3692576" y="1742634"/>
                <a:ext cx="2790379" cy="2796023"/>
                <a:chOff x="6379729" y="2488774"/>
                <a:chExt cx="2513016" cy="2513016"/>
              </a:xfrm>
            </p:grpSpPr>
            <p:sp>
              <p:nvSpPr>
                <p:cNvPr id="10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chemeClr val="bg1"/>
                    </a:solidFill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" name="任意多边形 83"/>
                <p:cNvSpPr/>
                <p:nvPr/>
              </p:nvSpPr>
              <p:spPr>
                <a:xfrm rot="16377237">
                  <a:off x="6409518" y="2506881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" name="椭圆 80"/>
              <p:cNvSpPr/>
              <p:nvPr/>
            </p:nvSpPr>
            <p:spPr bwMode="auto">
              <a:xfrm>
                <a:off x="4101618" y="2137562"/>
                <a:ext cx="2016471" cy="2020558"/>
              </a:xfrm>
              <a:prstGeom prst="ellipse">
                <a:avLst/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5595133" y="2523063"/>
              <a:ext cx="960113" cy="981575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5"/>
          <p:cNvGrpSpPr/>
          <p:nvPr/>
        </p:nvGrpSpPr>
        <p:grpSpPr>
          <a:xfrm>
            <a:off x="8240332" y="1864665"/>
            <a:ext cx="1867499" cy="1871528"/>
            <a:chOff x="8238901" y="2081251"/>
            <a:chExt cx="1867174" cy="1870950"/>
          </a:xfrm>
        </p:grpSpPr>
        <p:grpSp>
          <p:nvGrpSpPr>
            <p:cNvPr id="35" name="Group 20"/>
            <p:cNvGrpSpPr/>
            <p:nvPr/>
          </p:nvGrpSpPr>
          <p:grpSpPr>
            <a:xfrm>
              <a:off x="8238901" y="2081251"/>
              <a:ext cx="1867174" cy="1870950"/>
              <a:chOff x="3692576" y="1742634"/>
              <a:chExt cx="2790379" cy="2796023"/>
            </a:xfrm>
          </p:grpSpPr>
          <p:grpSp>
            <p:nvGrpSpPr>
              <p:cNvPr id="37" name="组合 79"/>
              <p:cNvGrpSpPr/>
              <p:nvPr/>
            </p:nvGrpSpPr>
            <p:grpSpPr bwMode="auto">
              <a:xfrm>
                <a:off x="3692576" y="1742634"/>
                <a:ext cx="2790379" cy="2796023"/>
                <a:chOff x="6379729" y="2488774"/>
                <a:chExt cx="2513016" cy="2513016"/>
              </a:xfrm>
            </p:grpSpPr>
            <p:sp>
              <p:nvSpPr>
                <p:cNvPr id="39" name="任意多边形 82"/>
                <p:cNvSpPr/>
                <p:nvPr/>
              </p:nvSpPr>
              <p:spPr>
                <a:xfrm rot="3738964">
                  <a:off x="6379729" y="2488774"/>
                  <a:ext cx="2513016" cy="2513016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7000">
                      <a:srgbClr val="FFFFFF"/>
                    </a:gs>
                    <a:gs pos="88000">
                      <a:srgbClr val="FFFFFF">
                        <a:lumMod val="72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127000" dist="63500" dir="7380000" sx="102000" sy="102000" algn="tr" rotWithShape="0">
                    <a:prstClr val="black">
                      <a:alpha val="39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chemeClr val="bg1"/>
                    </a:solidFill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" name="任意多边形 83"/>
                <p:cNvSpPr/>
                <p:nvPr/>
              </p:nvSpPr>
              <p:spPr>
                <a:xfrm rot="16377237">
                  <a:off x="6409518" y="2506881"/>
                  <a:ext cx="2476803" cy="2476800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gradFill flip="none" rotWithShape="1">
                  <a:gsLst>
                    <a:gs pos="29000">
                      <a:srgbClr val="FFFFFF"/>
                    </a:gs>
                    <a:gs pos="98000">
                      <a:srgbClr val="FFFFFF">
                        <a:lumMod val="75000"/>
                      </a:srgb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softEdge rad="0"/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0" ker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椭圆 80"/>
              <p:cNvSpPr/>
              <p:nvPr/>
            </p:nvSpPr>
            <p:spPr bwMode="auto">
              <a:xfrm>
                <a:off x="4101619" y="2137562"/>
                <a:ext cx="2016472" cy="2020558"/>
              </a:xfrm>
              <a:prstGeom prst="ellipse">
                <a:avLst/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8906196" y="2721140"/>
              <a:ext cx="591169" cy="591169"/>
            </a:xfrm>
            <a:custGeom>
              <a:avLst/>
              <a:gdLst>
                <a:gd name="T0" fmla="*/ 320 w 360"/>
                <a:gd name="T1" fmla="*/ 40 h 360"/>
                <a:gd name="T2" fmla="*/ 302 w 360"/>
                <a:gd name="T3" fmla="*/ 40 h 360"/>
                <a:gd name="T4" fmla="*/ 302 w 360"/>
                <a:gd name="T5" fmla="*/ 80 h 360"/>
                <a:gd name="T6" fmla="*/ 238 w 360"/>
                <a:gd name="T7" fmla="*/ 80 h 360"/>
                <a:gd name="T8" fmla="*/ 238 w 360"/>
                <a:gd name="T9" fmla="*/ 40 h 360"/>
                <a:gd name="T10" fmla="*/ 122 w 360"/>
                <a:gd name="T11" fmla="*/ 40 h 360"/>
                <a:gd name="T12" fmla="*/ 122 w 360"/>
                <a:gd name="T13" fmla="*/ 80 h 360"/>
                <a:gd name="T14" fmla="*/ 58 w 360"/>
                <a:gd name="T15" fmla="*/ 80 h 360"/>
                <a:gd name="T16" fmla="*/ 58 w 360"/>
                <a:gd name="T17" fmla="*/ 40 h 360"/>
                <a:gd name="T18" fmla="*/ 40 w 360"/>
                <a:gd name="T19" fmla="*/ 40 h 360"/>
                <a:gd name="T20" fmla="*/ 0 w 360"/>
                <a:gd name="T21" fmla="*/ 80 h 360"/>
                <a:gd name="T22" fmla="*/ 0 w 360"/>
                <a:gd name="T23" fmla="*/ 320 h 360"/>
                <a:gd name="T24" fmla="*/ 40 w 360"/>
                <a:gd name="T25" fmla="*/ 360 h 360"/>
                <a:gd name="T26" fmla="*/ 320 w 360"/>
                <a:gd name="T27" fmla="*/ 360 h 360"/>
                <a:gd name="T28" fmla="*/ 360 w 360"/>
                <a:gd name="T29" fmla="*/ 320 h 360"/>
                <a:gd name="T30" fmla="*/ 360 w 360"/>
                <a:gd name="T31" fmla="*/ 80 h 360"/>
                <a:gd name="T32" fmla="*/ 320 w 360"/>
                <a:gd name="T33" fmla="*/ 40 h 360"/>
                <a:gd name="T34" fmla="*/ 320 w 360"/>
                <a:gd name="T35" fmla="*/ 320 h 360"/>
                <a:gd name="T36" fmla="*/ 40 w 360"/>
                <a:gd name="T37" fmla="*/ 320 h 360"/>
                <a:gd name="T38" fmla="*/ 40 w 360"/>
                <a:gd name="T39" fmla="*/ 160 h 360"/>
                <a:gd name="T40" fmla="*/ 320 w 360"/>
                <a:gd name="T41" fmla="*/ 160 h 360"/>
                <a:gd name="T42" fmla="*/ 320 w 360"/>
                <a:gd name="T43" fmla="*/ 320 h 360"/>
                <a:gd name="T44" fmla="*/ 104 w 360"/>
                <a:gd name="T45" fmla="*/ 0 h 360"/>
                <a:gd name="T46" fmla="*/ 76 w 360"/>
                <a:gd name="T47" fmla="*/ 0 h 360"/>
                <a:gd name="T48" fmla="*/ 76 w 360"/>
                <a:gd name="T49" fmla="*/ 68 h 360"/>
                <a:gd name="T50" fmla="*/ 104 w 360"/>
                <a:gd name="T51" fmla="*/ 68 h 360"/>
                <a:gd name="T52" fmla="*/ 104 w 360"/>
                <a:gd name="T53" fmla="*/ 0 h 360"/>
                <a:gd name="T54" fmla="*/ 284 w 360"/>
                <a:gd name="T55" fmla="*/ 0 h 360"/>
                <a:gd name="T56" fmla="*/ 256 w 360"/>
                <a:gd name="T57" fmla="*/ 0 h 360"/>
                <a:gd name="T58" fmla="*/ 256 w 360"/>
                <a:gd name="T59" fmla="*/ 68 h 360"/>
                <a:gd name="T60" fmla="*/ 284 w 360"/>
                <a:gd name="T61" fmla="*/ 68 h 360"/>
                <a:gd name="T62" fmla="*/ 284 w 360"/>
                <a:gd name="T6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60">
                  <a:moveTo>
                    <a:pt x="320" y="40"/>
                  </a:moveTo>
                  <a:cubicBezTo>
                    <a:pt x="302" y="40"/>
                    <a:pt x="302" y="40"/>
                    <a:pt x="302" y="40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0" y="58"/>
                    <a:pt x="0" y="8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42"/>
                    <a:pt x="18" y="360"/>
                    <a:pt x="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42" y="360"/>
                    <a:pt x="360" y="342"/>
                    <a:pt x="360" y="320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58"/>
                    <a:pt x="342" y="40"/>
                    <a:pt x="320" y="40"/>
                  </a:cubicBezTo>
                  <a:close/>
                  <a:moveTo>
                    <a:pt x="320" y="320"/>
                  </a:moveTo>
                  <a:cubicBezTo>
                    <a:pt x="40" y="320"/>
                    <a:pt x="40" y="320"/>
                    <a:pt x="40" y="32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320" y="160"/>
                    <a:pt x="320" y="160"/>
                    <a:pt x="320" y="160"/>
                  </a:cubicBezTo>
                  <a:lnTo>
                    <a:pt x="320" y="320"/>
                  </a:lnTo>
                  <a:close/>
                  <a:moveTo>
                    <a:pt x="104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04" y="68"/>
                    <a:pt x="104" y="68"/>
                    <a:pt x="104" y="68"/>
                  </a:cubicBezTo>
                  <a:lnTo>
                    <a:pt x="104" y="0"/>
                  </a:lnTo>
                  <a:close/>
                  <a:moveTo>
                    <a:pt x="284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84" y="68"/>
                    <a:pt x="284" y="68"/>
                    <a:pt x="284" y="68"/>
                  </a:cubicBezTo>
                  <a:lnTo>
                    <a:pt x="2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13970" y="14605"/>
            <a:ext cx="2249170" cy="1684020"/>
            <a:chOff x="434" y="147"/>
            <a:chExt cx="3542" cy="2652"/>
          </a:xfrm>
        </p:grpSpPr>
        <p:sp>
          <p:nvSpPr>
            <p:cNvPr id="51" name="等腰三角形 50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34" y="147"/>
              <a:ext cx="3542" cy="2652"/>
              <a:chOff x="46" y="23"/>
              <a:chExt cx="3542" cy="2652"/>
            </a:xfrm>
          </p:grpSpPr>
          <p:sp>
            <p:nvSpPr>
              <p:cNvPr id="58" name="任意多边形 57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1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95" grpId="0" animBg="1"/>
      <p:bldP spid="96" grpId="0" animBg="1"/>
      <p:bldP spid="13" grpId="0" build="p"/>
      <p:bldP spid="14" grpId="0"/>
      <p:bldP spid="15" grpId="0"/>
      <p:bldP spid="16" grpId="0"/>
      <p:bldP spid="17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6FEF8">
                  <a:alpha val="9000"/>
                </a:srgbClr>
              </a:gs>
              <a:gs pos="49500">
                <a:srgbClr val="19A3B4">
                  <a:alpha val="49000"/>
                </a:srgbClr>
              </a:gs>
              <a:gs pos="100000">
                <a:srgbClr val="1C476E">
                  <a:alpha val="45000"/>
                </a:srgbClr>
              </a:gs>
            </a:gsLst>
            <a:path path="circle">
              <a:fillToRect l="100000" t="100000"/>
            </a:path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941652" y="850263"/>
            <a:ext cx="34437" cy="34437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5459998" y="1917700"/>
            <a:ext cx="6732002" cy="4378325"/>
          </a:xfrm>
          <a:prstGeom prst="rect">
            <a:avLst/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/>
          <a:srcRect l="17038"/>
          <a:stretch>
            <a:fillRect/>
          </a:stretch>
        </p:blipFill>
        <p:spPr>
          <a:xfrm>
            <a:off x="0" y="1917700"/>
            <a:ext cx="5459998" cy="4378325"/>
          </a:xfrm>
          <a:custGeom>
            <a:avLst/>
            <a:gdLst>
              <a:gd name="connsiteX0" fmla="*/ 0 w 5459998"/>
              <a:gd name="connsiteY0" fmla="*/ 0 h 4378187"/>
              <a:gd name="connsiteX1" fmla="*/ 5459998 w 5459998"/>
              <a:gd name="connsiteY1" fmla="*/ 0 h 4378187"/>
              <a:gd name="connsiteX2" fmla="*/ 5459998 w 5459998"/>
              <a:gd name="connsiteY2" fmla="*/ 4378187 h 4378187"/>
              <a:gd name="connsiteX3" fmla="*/ 0 w 5459998"/>
              <a:gd name="connsiteY3" fmla="*/ 4378187 h 437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9998" h="4378187">
                <a:moveTo>
                  <a:pt x="0" y="0"/>
                </a:moveTo>
                <a:lnTo>
                  <a:pt x="5459998" y="0"/>
                </a:lnTo>
                <a:lnTo>
                  <a:pt x="5459998" y="4378187"/>
                </a:lnTo>
                <a:lnTo>
                  <a:pt x="0" y="4378187"/>
                </a:lnTo>
                <a:close/>
              </a:path>
            </a:pathLst>
          </a:custGeom>
        </p:spPr>
      </p:pic>
      <p:sp>
        <p:nvSpPr>
          <p:cNvPr id="44" name="文本框 14"/>
          <p:cNvSpPr txBox="1"/>
          <p:nvPr/>
        </p:nvSpPr>
        <p:spPr>
          <a:xfrm>
            <a:off x="5985640" y="2927420"/>
            <a:ext cx="38626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800" b="1" spc="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 b="1" spc="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16"/>
          <p:cNvSpPr/>
          <p:nvPr/>
        </p:nvSpPr>
        <p:spPr>
          <a:xfrm>
            <a:off x="6023740" y="3588530"/>
            <a:ext cx="5570949" cy="120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spc="3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详细内容</a:t>
            </a:r>
            <a:r>
              <a:rPr lang="en-US" altLang="zh-CN" sz="1200" spc="3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……</a:t>
            </a:r>
            <a:r>
              <a:rPr lang="zh-CN" altLang="en-US" sz="1200" spc="30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点击输入本栏的具体文字，简明扼要的说明分项内容，此为概念</a:t>
            </a:r>
            <a:r>
              <a:rPr lang="zh-CN" altLang="en-US" sz="1200" spc="30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图解。详细内容</a:t>
            </a:r>
            <a:r>
              <a:rPr lang="en-US" altLang="zh-CN" sz="1200" spc="30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……</a:t>
            </a:r>
            <a:r>
              <a:rPr lang="zh-CN" altLang="en-US" sz="1200" spc="30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点击输入本栏的具体文字，简明扼要的说明分项内容，此为概念图解。</a:t>
            </a:r>
            <a:endParaRPr lang="en-US" altLang="zh-CN" sz="1200" spc="300">
              <a:solidFill>
                <a:schemeClr val="bg1"/>
              </a:solidFill>
              <a:latin typeface="Montserrat Light" charset="0"/>
              <a:ea typeface="Montserrat Light" charset="0"/>
              <a:cs typeface="Montserrat Light" charset="0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endParaRPr lang="en-US" altLang="zh-CN" sz="1200" spc="300" dirty="0">
              <a:solidFill>
                <a:schemeClr val="bg1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3970" y="14605"/>
            <a:ext cx="2249170" cy="1684020"/>
            <a:chOff x="434" y="147"/>
            <a:chExt cx="3542" cy="2652"/>
          </a:xfrm>
        </p:grpSpPr>
        <p:sp>
          <p:nvSpPr>
            <p:cNvPr id="60" name="等腰三角形 59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34" y="147"/>
              <a:ext cx="3542" cy="2652"/>
              <a:chOff x="46" y="23"/>
              <a:chExt cx="3542" cy="2652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1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2" grpId="0" bldLvl="0" animBg="1"/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247888">
                  <a:alpha val="55000"/>
                </a:srgbClr>
              </a:gs>
              <a:gs pos="0">
                <a:srgbClr val="2CA3A6">
                  <a:alpha val="47000"/>
                </a:srgbClr>
              </a:gs>
              <a:gs pos="100000">
                <a:srgbClr val="193F61">
                  <a:alpha val="61000"/>
                </a:srgbClr>
              </a:gs>
            </a:gsLst>
            <a:lin ang="2700000" scaled="1"/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188659" y="4995082"/>
            <a:ext cx="928048" cy="928048"/>
          </a:xfrm>
          <a:prstGeom prst="ellipse">
            <a:avLst/>
          </a:prstGeom>
          <a:noFill/>
          <a:ln>
            <a:gradFill>
              <a:gsLst>
                <a:gs pos="48000">
                  <a:srgbClr val="16FEF8">
                    <a:alpha val="22000"/>
                  </a:srgbClr>
                </a:gs>
                <a:gs pos="0">
                  <a:srgbClr val="16FEF8">
                    <a:alpha val="34000"/>
                  </a:srgbClr>
                </a:gs>
                <a:gs pos="100000">
                  <a:srgbClr val="16FEF8">
                    <a:alpha val="18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9131221" y="3644900"/>
            <a:ext cx="3075295" cy="1814206"/>
          </a:xfrm>
          <a:prstGeom prst="line">
            <a:avLst/>
          </a:prstGeom>
          <a:ln>
            <a:solidFill>
              <a:srgbClr val="16FEF8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157122" y="5238147"/>
            <a:ext cx="3075295" cy="1814206"/>
          </a:xfrm>
          <a:prstGeom prst="line">
            <a:avLst/>
          </a:prstGeom>
          <a:ln>
            <a:solidFill>
              <a:srgbClr val="16FEF8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弧形 1"/>
          <p:cNvSpPr/>
          <p:nvPr/>
        </p:nvSpPr>
        <p:spPr>
          <a:xfrm rot="18096577">
            <a:off x="7615238" y="2678114"/>
            <a:ext cx="1281113" cy="1677988"/>
          </a:xfrm>
          <a:prstGeom prst="arc">
            <a:avLst>
              <a:gd name="adj1" fmla="val 15669845"/>
              <a:gd name="adj2" fmla="val 126852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8762999" y="2800777"/>
            <a:ext cx="2873375" cy="83099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spc="400" dirty="0">
                <a:solidFill>
                  <a:schemeClr val="bg1"/>
                </a:solidFill>
              </a:rPr>
              <a:t>简明扼要的说明分项内容，此为概念图解。</a:t>
            </a:r>
            <a:endParaRPr lang="zh-CN" altLang="en-US" sz="1600" spc="400" dirty="0">
              <a:solidFill>
                <a:schemeClr val="bg1"/>
              </a:solidFill>
            </a:endParaRP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995488" y="4417969"/>
            <a:ext cx="2874963" cy="79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spc="400" dirty="0">
                <a:solidFill>
                  <a:schemeClr val="bg1"/>
                </a:solidFill>
              </a:rPr>
              <a:t>简明扼要的说明分项内容，此为概念图解。</a:t>
            </a:r>
            <a:endParaRPr lang="zh-CN" altLang="en-US" sz="1600" spc="400" dirty="0">
              <a:solidFill>
                <a:schemeClr val="bg1"/>
              </a:solidFill>
            </a:endParaRPr>
          </a:p>
        </p:txBody>
      </p:sp>
      <p:sp>
        <p:nvSpPr>
          <p:cNvPr id="18" name="矩形 11"/>
          <p:cNvSpPr>
            <a:spLocks noChangeArrowheads="1"/>
          </p:cNvSpPr>
          <p:nvPr/>
        </p:nvSpPr>
        <p:spPr bwMode="auto">
          <a:xfrm>
            <a:off x="1071562" y="1600077"/>
            <a:ext cx="2874963" cy="79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spc="400" dirty="0">
                <a:solidFill>
                  <a:schemeClr val="bg1"/>
                </a:solidFill>
              </a:rPr>
              <a:t>简明扼要的说明分项内容，此为概念图解。</a:t>
            </a:r>
            <a:endParaRPr lang="zh-CN" altLang="en-US" sz="1600" spc="400" dirty="0">
              <a:solidFill>
                <a:schemeClr val="bg1"/>
              </a:solidFill>
            </a:endParaRPr>
          </a:p>
        </p:txBody>
      </p:sp>
      <p:sp>
        <p:nvSpPr>
          <p:cNvPr id="19" name="弧形 18"/>
          <p:cNvSpPr/>
          <p:nvPr/>
        </p:nvSpPr>
        <p:spPr>
          <a:xfrm>
            <a:off x="3138488" y="1979614"/>
            <a:ext cx="1584325" cy="1495425"/>
          </a:xfrm>
          <a:prstGeom prst="arc">
            <a:avLst>
              <a:gd name="adj1" fmla="val 16200000"/>
              <a:gd name="adj2" fmla="val 21349829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0" name="弧形 19"/>
          <p:cNvSpPr/>
          <p:nvPr/>
        </p:nvSpPr>
        <p:spPr>
          <a:xfrm rot="1188091" flipV="1">
            <a:off x="3449639" y="3670301"/>
            <a:ext cx="1585912" cy="1493839"/>
          </a:xfrm>
          <a:prstGeom prst="arc">
            <a:avLst>
              <a:gd name="adj1" fmla="val 15155280"/>
              <a:gd name="adj2" fmla="val 21349829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11677" y="2316164"/>
            <a:ext cx="3081337" cy="2913061"/>
            <a:chOff x="3383757" y="1737123"/>
            <a:chExt cx="2311003" cy="2184796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3383757" y="1737123"/>
              <a:ext cx="1350169" cy="1350169"/>
            </a:xfrm>
            <a:prstGeom prst="ellipse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3846910" y="2108598"/>
              <a:ext cx="389334" cy="558403"/>
            </a:xfrm>
            <a:custGeom>
              <a:avLst/>
              <a:gdLst>
                <a:gd name="T0" fmla="*/ 2147483646 w 78"/>
                <a:gd name="T1" fmla="*/ 2147483646 h 112"/>
                <a:gd name="T2" fmla="*/ 2147483646 w 78"/>
                <a:gd name="T3" fmla="*/ 2147483646 h 112"/>
                <a:gd name="T4" fmla="*/ 2147483646 w 78"/>
                <a:gd name="T5" fmla="*/ 2147483646 h 112"/>
                <a:gd name="T6" fmla="*/ 2147483646 w 78"/>
                <a:gd name="T7" fmla="*/ 2147483646 h 112"/>
                <a:gd name="T8" fmla="*/ 2147483646 w 78"/>
                <a:gd name="T9" fmla="*/ 2147483646 h 112"/>
                <a:gd name="T10" fmla="*/ 2147483646 w 78"/>
                <a:gd name="T11" fmla="*/ 2147483646 h 112"/>
                <a:gd name="T12" fmla="*/ 2147483646 w 78"/>
                <a:gd name="T13" fmla="*/ 2147483646 h 112"/>
                <a:gd name="T14" fmla="*/ 2147483646 w 78"/>
                <a:gd name="T15" fmla="*/ 2147483646 h 112"/>
                <a:gd name="T16" fmla="*/ 2147483646 w 78"/>
                <a:gd name="T17" fmla="*/ 2147483646 h 112"/>
                <a:gd name="T18" fmla="*/ 2147483646 w 78"/>
                <a:gd name="T19" fmla="*/ 2147483646 h 112"/>
                <a:gd name="T20" fmla="*/ 2147483646 w 78"/>
                <a:gd name="T21" fmla="*/ 2147483646 h 112"/>
                <a:gd name="T22" fmla="*/ 2147483646 w 78"/>
                <a:gd name="T23" fmla="*/ 2147483646 h 112"/>
                <a:gd name="T24" fmla="*/ 2147483646 w 78"/>
                <a:gd name="T25" fmla="*/ 2147483646 h 112"/>
                <a:gd name="T26" fmla="*/ 2147483646 w 78"/>
                <a:gd name="T27" fmla="*/ 2147483646 h 112"/>
                <a:gd name="T28" fmla="*/ 2147483646 w 78"/>
                <a:gd name="T29" fmla="*/ 2147483646 h 112"/>
                <a:gd name="T30" fmla="*/ 2147483646 w 78"/>
                <a:gd name="T31" fmla="*/ 2147483646 h 112"/>
                <a:gd name="T32" fmla="*/ 2147483646 w 78"/>
                <a:gd name="T33" fmla="*/ 2147483646 h 112"/>
                <a:gd name="T34" fmla="*/ 2147483646 w 78"/>
                <a:gd name="T35" fmla="*/ 2147483646 h 112"/>
                <a:gd name="T36" fmla="*/ 2147483646 w 78"/>
                <a:gd name="T37" fmla="*/ 2147483646 h 112"/>
                <a:gd name="T38" fmla="*/ 2147483646 w 78"/>
                <a:gd name="T39" fmla="*/ 2147483646 h 112"/>
                <a:gd name="T40" fmla="*/ 2147483646 w 78"/>
                <a:gd name="T41" fmla="*/ 2147483646 h 112"/>
                <a:gd name="T42" fmla="*/ 2147483646 w 78"/>
                <a:gd name="T43" fmla="*/ 2147483646 h 112"/>
                <a:gd name="T44" fmla="*/ 2147483646 w 78"/>
                <a:gd name="T45" fmla="*/ 2147483646 h 112"/>
                <a:gd name="T46" fmla="*/ 2147483646 w 78"/>
                <a:gd name="T47" fmla="*/ 2147483646 h 112"/>
                <a:gd name="T48" fmla="*/ 2147483646 w 78"/>
                <a:gd name="T49" fmla="*/ 2147483646 h 112"/>
                <a:gd name="T50" fmla="*/ 2147483646 w 78"/>
                <a:gd name="T51" fmla="*/ 2147483646 h 112"/>
                <a:gd name="T52" fmla="*/ 2147483646 w 78"/>
                <a:gd name="T53" fmla="*/ 2147483646 h 112"/>
                <a:gd name="T54" fmla="*/ 2147483646 w 78"/>
                <a:gd name="T55" fmla="*/ 2147483646 h 112"/>
                <a:gd name="T56" fmla="*/ 2147483646 w 78"/>
                <a:gd name="T57" fmla="*/ 2147483646 h 112"/>
                <a:gd name="T58" fmla="*/ 2147483646 w 78"/>
                <a:gd name="T59" fmla="*/ 2147483646 h 112"/>
                <a:gd name="T60" fmla="*/ 2147483646 w 78"/>
                <a:gd name="T61" fmla="*/ 2147483646 h 112"/>
                <a:gd name="T62" fmla="*/ 2147483646 w 78"/>
                <a:gd name="T63" fmla="*/ 2147483646 h 112"/>
                <a:gd name="T64" fmla="*/ 2147483646 w 78"/>
                <a:gd name="T65" fmla="*/ 2147483646 h 112"/>
                <a:gd name="T66" fmla="*/ 2147483646 w 78"/>
                <a:gd name="T67" fmla="*/ 2147483646 h 112"/>
                <a:gd name="T68" fmla="*/ 2147483646 w 78"/>
                <a:gd name="T69" fmla="*/ 2147483646 h 112"/>
                <a:gd name="T70" fmla="*/ 2147483646 w 78"/>
                <a:gd name="T71" fmla="*/ 2147483646 h 112"/>
                <a:gd name="T72" fmla="*/ 2147483646 w 78"/>
                <a:gd name="T73" fmla="*/ 2147483646 h 112"/>
                <a:gd name="T74" fmla="*/ 2147483646 w 78"/>
                <a:gd name="T75" fmla="*/ 2147483646 h 112"/>
                <a:gd name="T76" fmla="*/ 2147483646 w 78"/>
                <a:gd name="T77" fmla="*/ 2147483646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" h="112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3669507" y="2571750"/>
              <a:ext cx="1350169" cy="1350169"/>
            </a:xfrm>
            <a:prstGeom prst="ellipse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91"/>
            <p:cNvSpPr/>
            <p:nvPr/>
          </p:nvSpPr>
          <p:spPr bwMode="auto">
            <a:xfrm>
              <a:off x="4143376" y="2997994"/>
              <a:ext cx="402431" cy="497681"/>
            </a:xfrm>
            <a:custGeom>
              <a:avLst/>
              <a:gdLst>
                <a:gd name="T0" fmla="*/ 2147483646 w 52"/>
                <a:gd name="T1" fmla="*/ 2147483646 h 64"/>
                <a:gd name="T2" fmla="*/ 2147483646 w 52"/>
                <a:gd name="T3" fmla="*/ 2147483646 h 64"/>
                <a:gd name="T4" fmla="*/ 2147483646 w 52"/>
                <a:gd name="T5" fmla="*/ 2147483646 h 64"/>
                <a:gd name="T6" fmla="*/ 2147483646 w 52"/>
                <a:gd name="T7" fmla="*/ 2147483646 h 64"/>
                <a:gd name="T8" fmla="*/ 2147483646 w 52"/>
                <a:gd name="T9" fmla="*/ 2147483646 h 64"/>
                <a:gd name="T10" fmla="*/ 2147483646 w 52"/>
                <a:gd name="T11" fmla="*/ 2147483646 h 64"/>
                <a:gd name="T12" fmla="*/ 2147483646 w 52"/>
                <a:gd name="T13" fmla="*/ 2147483646 h 64"/>
                <a:gd name="T14" fmla="*/ 2147483646 w 52"/>
                <a:gd name="T15" fmla="*/ 2147483646 h 64"/>
                <a:gd name="T16" fmla="*/ 2129532031 w 52"/>
                <a:gd name="T17" fmla="*/ 2147483646 h 64"/>
                <a:gd name="T18" fmla="*/ 2129532031 w 52"/>
                <a:gd name="T19" fmla="*/ 2147483646 h 64"/>
                <a:gd name="T20" fmla="*/ 425906406 w 52"/>
                <a:gd name="T21" fmla="*/ 2147483646 h 64"/>
                <a:gd name="T22" fmla="*/ 425906406 w 52"/>
                <a:gd name="T23" fmla="*/ 2147483646 h 64"/>
                <a:gd name="T24" fmla="*/ 2129532031 w 52"/>
                <a:gd name="T25" fmla="*/ 2147483646 h 64"/>
                <a:gd name="T26" fmla="*/ 2129532031 w 52"/>
                <a:gd name="T27" fmla="*/ 2147483646 h 64"/>
                <a:gd name="T28" fmla="*/ 425906406 w 52"/>
                <a:gd name="T29" fmla="*/ 2147483646 h 64"/>
                <a:gd name="T30" fmla="*/ 425906406 w 52"/>
                <a:gd name="T31" fmla="*/ 2147483646 h 64"/>
                <a:gd name="T32" fmla="*/ 1810104806 w 52"/>
                <a:gd name="T33" fmla="*/ 2147483646 h 64"/>
                <a:gd name="T34" fmla="*/ 0 w 52"/>
                <a:gd name="T35" fmla="*/ 0 h 64"/>
                <a:gd name="T36" fmla="*/ 1384198400 w 52"/>
                <a:gd name="T37" fmla="*/ 0 h 64"/>
                <a:gd name="T38" fmla="*/ 2147483646 w 52"/>
                <a:gd name="T39" fmla="*/ 1933616077 h 64"/>
                <a:gd name="T40" fmla="*/ 2147483646 w 52"/>
                <a:gd name="T41" fmla="*/ 2147483646 h 64"/>
                <a:gd name="T42" fmla="*/ 2147483646 w 52"/>
                <a:gd name="T43" fmla="*/ 2147483646 h 64"/>
                <a:gd name="T44" fmla="*/ 2147483646 w 52"/>
                <a:gd name="T45" fmla="*/ 1933616077 h 64"/>
                <a:gd name="T46" fmla="*/ 2147483646 w 52"/>
                <a:gd name="T47" fmla="*/ 0 h 64"/>
                <a:gd name="T48" fmla="*/ 2147483646 w 52"/>
                <a:gd name="T49" fmla="*/ 0 h 64"/>
                <a:gd name="T50" fmla="*/ 2147483646 w 52"/>
                <a:gd name="T51" fmla="*/ 2147483646 h 64"/>
                <a:gd name="T52" fmla="*/ 2147483646 w 52"/>
                <a:gd name="T53" fmla="*/ 2147483646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2" h="64">
                  <a:moveTo>
                    <a:pt x="47" y="29"/>
                  </a:moveTo>
                  <a:cubicBezTo>
                    <a:pt x="47" y="35"/>
                    <a:pt x="47" y="35"/>
                    <a:pt x="47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21"/>
                    <a:pt x="25" y="25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5"/>
                    <a:pt x="29" y="21"/>
                    <a:pt x="30" y="1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4" y="29"/>
                    <a:pt x="34" y="29"/>
                    <a:pt x="34" y="29"/>
                  </a:cubicBezTo>
                  <a:lnTo>
                    <a:pt x="47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4344591" y="1963341"/>
              <a:ext cx="1350169" cy="1350169"/>
            </a:xfrm>
            <a:prstGeom prst="ellipse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7" name="组合 15"/>
            <p:cNvGrpSpPr/>
            <p:nvPr/>
          </p:nvGrpSpPr>
          <p:grpSpPr bwMode="auto">
            <a:xfrm>
              <a:off x="4760119" y="2300288"/>
              <a:ext cx="519113" cy="675085"/>
              <a:chOff x="4456113" y="3070225"/>
              <a:chExt cx="439738" cy="573088"/>
            </a:xfrm>
          </p:grpSpPr>
          <p:sp>
            <p:nvSpPr>
              <p:cNvPr id="28" name="Freeform 49"/>
              <p:cNvSpPr/>
              <p:nvPr/>
            </p:nvSpPr>
            <p:spPr bwMode="auto">
              <a:xfrm>
                <a:off x="4456113" y="3476625"/>
                <a:ext cx="439738" cy="166688"/>
              </a:xfrm>
              <a:custGeom>
                <a:avLst/>
                <a:gdLst>
                  <a:gd name="T0" fmla="*/ 321246931 w 504"/>
                  <a:gd name="T1" fmla="*/ 0 h 190"/>
                  <a:gd name="T2" fmla="*/ 316679415 w 504"/>
                  <a:gd name="T3" fmla="*/ 5387532 h 190"/>
                  <a:gd name="T4" fmla="*/ 191834830 w 504"/>
                  <a:gd name="T5" fmla="*/ 69269392 h 190"/>
                  <a:gd name="T6" fmla="*/ 66990245 w 504"/>
                  <a:gd name="T7" fmla="*/ 5387532 h 190"/>
                  <a:gd name="T8" fmla="*/ 62422729 w 504"/>
                  <a:gd name="T9" fmla="*/ 0 h 190"/>
                  <a:gd name="T10" fmla="*/ 0 w 504"/>
                  <a:gd name="T11" fmla="*/ 90820395 h 190"/>
                  <a:gd name="T12" fmla="*/ 191834830 w 504"/>
                  <a:gd name="T13" fmla="*/ 146236260 h 190"/>
                  <a:gd name="T14" fmla="*/ 383669660 w 504"/>
                  <a:gd name="T15" fmla="*/ 90820395 h 190"/>
                  <a:gd name="T16" fmla="*/ 321246931 w 504"/>
                  <a:gd name="T17" fmla="*/ 0 h 1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4" h="190">
                    <a:moveTo>
                      <a:pt x="422" y="0"/>
                    </a:moveTo>
                    <a:cubicBezTo>
                      <a:pt x="420" y="2"/>
                      <a:pt x="418" y="5"/>
                      <a:pt x="416" y="7"/>
                    </a:cubicBezTo>
                    <a:cubicBezTo>
                      <a:pt x="374" y="60"/>
                      <a:pt x="314" y="90"/>
                      <a:pt x="252" y="90"/>
                    </a:cubicBezTo>
                    <a:cubicBezTo>
                      <a:pt x="190" y="90"/>
                      <a:pt x="130" y="60"/>
                      <a:pt x="88" y="7"/>
                    </a:cubicBezTo>
                    <a:cubicBezTo>
                      <a:pt x="86" y="5"/>
                      <a:pt x="84" y="2"/>
                      <a:pt x="82" y="0"/>
                    </a:cubicBezTo>
                    <a:cubicBezTo>
                      <a:pt x="29" y="43"/>
                      <a:pt x="0" y="96"/>
                      <a:pt x="0" y="118"/>
                    </a:cubicBezTo>
                    <a:cubicBezTo>
                      <a:pt x="0" y="158"/>
                      <a:pt x="93" y="190"/>
                      <a:pt x="252" y="190"/>
                    </a:cubicBezTo>
                    <a:cubicBezTo>
                      <a:pt x="411" y="190"/>
                      <a:pt x="504" y="158"/>
                      <a:pt x="504" y="118"/>
                    </a:cubicBezTo>
                    <a:cubicBezTo>
                      <a:pt x="504" y="96"/>
                      <a:pt x="475" y="43"/>
                      <a:pt x="422" y="0"/>
                    </a:cubicBezTo>
                    <a:close/>
                  </a:path>
                </a:pathLst>
              </a:custGeom>
              <a:noFill/>
              <a:ln w="34925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50"/>
              <p:cNvSpPr/>
              <p:nvPr/>
            </p:nvSpPr>
            <p:spPr bwMode="auto">
              <a:xfrm>
                <a:off x="4557713" y="3233738"/>
                <a:ext cx="241300" cy="252413"/>
              </a:xfrm>
              <a:custGeom>
                <a:avLst/>
                <a:gdLst>
                  <a:gd name="T0" fmla="*/ 158221984 w 276"/>
                  <a:gd name="T1" fmla="*/ 0 h 288"/>
                  <a:gd name="T2" fmla="*/ 0 w 276"/>
                  <a:gd name="T3" fmla="*/ 129814779 h 288"/>
                  <a:gd name="T4" fmla="*/ 103188098 w 276"/>
                  <a:gd name="T5" fmla="*/ 221223342 h 288"/>
                  <a:gd name="T6" fmla="*/ 210962645 w 276"/>
                  <a:gd name="T7" fmla="*/ 112916254 h 288"/>
                  <a:gd name="T8" fmla="*/ 158221984 w 276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6" h="288">
                    <a:moveTo>
                      <a:pt x="207" y="0"/>
                    </a:moveTo>
                    <a:cubicBezTo>
                      <a:pt x="207" y="0"/>
                      <a:pt x="197" y="115"/>
                      <a:pt x="0" y="169"/>
                    </a:cubicBezTo>
                    <a:cubicBezTo>
                      <a:pt x="20" y="239"/>
                      <a:pt x="73" y="288"/>
                      <a:pt x="135" y="288"/>
                    </a:cubicBezTo>
                    <a:cubicBezTo>
                      <a:pt x="204" y="288"/>
                      <a:pt x="261" y="228"/>
                      <a:pt x="276" y="147"/>
                    </a:cubicBezTo>
                    <a:cubicBezTo>
                      <a:pt x="240" y="95"/>
                      <a:pt x="207" y="0"/>
                      <a:pt x="207" y="0"/>
                    </a:cubicBezTo>
                    <a:close/>
                  </a:path>
                </a:pathLst>
              </a:custGeom>
              <a:noFill/>
              <a:ln w="34925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51"/>
              <p:cNvSpPr/>
              <p:nvPr/>
            </p:nvSpPr>
            <p:spPr bwMode="auto">
              <a:xfrm>
                <a:off x="4518025" y="3070225"/>
                <a:ext cx="314325" cy="320675"/>
              </a:xfrm>
              <a:custGeom>
                <a:avLst/>
                <a:gdLst>
                  <a:gd name="T0" fmla="*/ 0 w 360"/>
                  <a:gd name="T1" fmla="*/ 279436021 h 368"/>
                  <a:gd name="T2" fmla="*/ 192111948 w 360"/>
                  <a:gd name="T3" fmla="*/ 142755273 h 368"/>
                  <a:gd name="T4" fmla="*/ 274445016 w 360"/>
                  <a:gd name="T5" fmla="*/ 279436021 h 368"/>
                  <a:gd name="T6" fmla="*/ 192111948 w 360"/>
                  <a:gd name="T7" fmla="*/ 88082800 h 368"/>
                  <a:gd name="T8" fmla="*/ 0 w 360"/>
                  <a:gd name="T9" fmla="*/ 279436021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0" h="368">
                    <a:moveTo>
                      <a:pt x="0" y="368"/>
                    </a:moveTo>
                    <a:cubicBezTo>
                      <a:pt x="240" y="320"/>
                      <a:pt x="252" y="188"/>
                      <a:pt x="252" y="188"/>
                    </a:cubicBezTo>
                    <a:cubicBezTo>
                      <a:pt x="252" y="188"/>
                      <a:pt x="315" y="368"/>
                      <a:pt x="360" y="368"/>
                    </a:cubicBezTo>
                    <a:cubicBezTo>
                      <a:pt x="360" y="83"/>
                      <a:pt x="252" y="116"/>
                      <a:pt x="252" y="116"/>
                    </a:cubicBezTo>
                    <a:cubicBezTo>
                      <a:pt x="252" y="116"/>
                      <a:pt x="0" y="0"/>
                      <a:pt x="0" y="368"/>
                    </a:cubicBezTo>
                    <a:close/>
                  </a:path>
                </a:pathLst>
              </a:custGeom>
              <a:noFill/>
              <a:ln w="34925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-13970" y="14605"/>
            <a:ext cx="2249170" cy="1684020"/>
            <a:chOff x="434" y="147"/>
            <a:chExt cx="3542" cy="2652"/>
          </a:xfrm>
        </p:grpSpPr>
        <p:sp>
          <p:nvSpPr>
            <p:cNvPr id="38" name="等腰三角形 37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4" y="147"/>
              <a:ext cx="3542" cy="2652"/>
              <a:chOff x="46" y="23"/>
              <a:chExt cx="3542" cy="2652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1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bldLvl="0" animBg="1"/>
      <p:bldP spid="3" grpId="0"/>
      <p:bldP spid="16" grpId="0"/>
      <p:bldP spid="18" grpId="0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rgbClr val="247888">
                  <a:alpha val="55000"/>
                </a:srgbClr>
              </a:gs>
              <a:gs pos="0">
                <a:srgbClr val="2CA3A6">
                  <a:alpha val="47000"/>
                </a:srgbClr>
              </a:gs>
              <a:gs pos="100000">
                <a:srgbClr val="193F61">
                  <a:alpha val="61000"/>
                </a:srgbClr>
              </a:gs>
            </a:gsLst>
            <a:lin ang="16200000" scaled="1"/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Group 4"/>
          <p:cNvGrpSpPr/>
          <p:nvPr/>
        </p:nvGrpSpPr>
        <p:grpSpPr>
          <a:xfrm>
            <a:off x="804994" y="2681335"/>
            <a:ext cx="6348759" cy="1980000"/>
            <a:chOff x="601797" y="3450594"/>
            <a:chExt cx="6348759" cy="1581368"/>
          </a:xfrm>
        </p:grpSpPr>
        <p:sp>
          <p:nvSpPr>
            <p:cNvPr id="13" name="Isosceles Triangle 26"/>
            <p:cNvSpPr/>
            <p:nvPr/>
          </p:nvSpPr>
          <p:spPr>
            <a:xfrm>
              <a:off x="601797" y="3734606"/>
              <a:ext cx="2613015" cy="1297355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Isosceles Triangle 26"/>
            <p:cNvSpPr/>
            <p:nvPr/>
          </p:nvSpPr>
          <p:spPr>
            <a:xfrm>
              <a:off x="1348946" y="3450594"/>
              <a:ext cx="2613015" cy="1581367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solidFill>
              <a:srgbClr val="02CE86">
                <a:alpha val="8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" name="Isosceles Triangle 26"/>
            <p:cNvSpPr/>
            <p:nvPr/>
          </p:nvSpPr>
          <p:spPr>
            <a:xfrm>
              <a:off x="2096094" y="3822538"/>
              <a:ext cx="2613015" cy="1209424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Isosceles Triangle 26"/>
            <p:cNvSpPr/>
            <p:nvPr/>
          </p:nvSpPr>
          <p:spPr>
            <a:xfrm>
              <a:off x="2843243" y="4415807"/>
              <a:ext cx="2613015" cy="616154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Isosceles Triangle 26"/>
            <p:cNvSpPr/>
            <p:nvPr/>
          </p:nvSpPr>
          <p:spPr>
            <a:xfrm>
              <a:off x="3590391" y="4241277"/>
              <a:ext cx="2613015" cy="790685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Isosceles Triangle 26"/>
            <p:cNvSpPr/>
            <p:nvPr/>
          </p:nvSpPr>
          <p:spPr>
            <a:xfrm>
              <a:off x="4337541" y="4119173"/>
              <a:ext cx="2613015" cy="912789"/>
            </a:xfrm>
            <a:custGeom>
              <a:avLst/>
              <a:gdLst>
                <a:gd name="connsiteX0" fmla="*/ 0 w 1523036"/>
                <a:gd name="connsiteY0" fmla="*/ 1312962 h 1312962"/>
                <a:gd name="connsiteX1" fmla="*/ 761518 w 1523036"/>
                <a:gd name="connsiteY1" fmla="*/ 0 h 1312962"/>
                <a:gd name="connsiteX2" fmla="*/ 1523036 w 1523036"/>
                <a:gd name="connsiteY2" fmla="*/ 1312962 h 1312962"/>
                <a:gd name="connsiteX3" fmla="*/ 0 w 1523036"/>
                <a:gd name="connsiteY3" fmla="*/ 1312962 h 1312962"/>
                <a:gd name="connsiteX0-1" fmla="*/ 0 w 1523036"/>
                <a:gd name="connsiteY0-2" fmla="*/ 1122131 h 1122131"/>
                <a:gd name="connsiteX1-3" fmla="*/ 761518 w 1523036"/>
                <a:gd name="connsiteY1-4" fmla="*/ 0 h 1122131"/>
                <a:gd name="connsiteX2-5" fmla="*/ 1523036 w 1523036"/>
                <a:gd name="connsiteY2-6" fmla="*/ 1122131 h 1122131"/>
                <a:gd name="connsiteX3-7" fmla="*/ 0 w 1523036"/>
                <a:gd name="connsiteY3-8" fmla="*/ 1122131 h 1122131"/>
                <a:gd name="connsiteX0-9" fmla="*/ 0 w 1523036"/>
                <a:gd name="connsiteY0-10" fmla="*/ 1122198 h 1122198"/>
                <a:gd name="connsiteX1-11" fmla="*/ 761518 w 1523036"/>
                <a:gd name="connsiteY1-12" fmla="*/ 67 h 1122198"/>
                <a:gd name="connsiteX2-13" fmla="*/ 1523036 w 1523036"/>
                <a:gd name="connsiteY2-14" fmla="*/ 1122198 h 1122198"/>
                <a:gd name="connsiteX3-15" fmla="*/ 0 w 1523036"/>
                <a:gd name="connsiteY3-16" fmla="*/ 1122198 h 1122198"/>
                <a:gd name="connsiteX0-17" fmla="*/ 0 w 1523036"/>
                <a:gd name="connsiteY0-18" fmla="*/ 1678761 h 1678761"/>
                <a:gd name="connsiteX1-19" fmla="*/ 769469 w 1523036"/>
                <a:gd name="connsiteY1-20" fmla="*/ 39 h 1678761"/>
                <a:gd name="connsiteX2-21" fmla="*/ 1523036 w 1523036"/>
                <a:gd name="connsiteY2-22" fmla="*/ 1678761 h 1678761"/>
                <a:gd name="connsiteX3-23" fmla="*/ 0 w 1523036"/>
                <a:gd name="connsiteY3-24" fmla="*/ 1678761 h 1678761"/>
                <a:gd name="connsiteX0-25" fmla="*/ 0 w 1523036"/>
                <a:gd name="connsiteY0-26" fmla="*/ 1678756 h 1678756"/>
                <a:gd name="connsiteX1-27" fmla="*/ 769469 w 1523036"/>
                <a:gd name="connsiteY1-28" fmla="*/ 34 h 1678756"/>
                <a:gd name="connsiteX2-29" fmla="*/ 1523036 w 1523036"/>
                <a:gd name="connsiteY2-30" fmla="*/ 1678756 h 1678756"/>
                <a:gd name="connsiteX3-31" fmla="*/ 0 w 1523036"/>
                <a:gd name="connsiteY3-32" fmla="*/ 1678756 h 16787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3036" h="1678756">
                  <a:moveTo>
                    <a:pt x="0" y="1678756"/>
                  </a:moveTo>
                  <a:cubicBezTo>
                    <a:pt x="253839" y="1304712"/>
                    <a:pt x="634900" y="7652"/>
                    <a:pt x="769469" y="34"/>
                  </a:cubicBezTo>
                  <a:cubicBezTo>
                    <a:pt x="904038" y="-7584"/>
                    <a:pt x="1269197" y="1304712"/>
                    <a:pt x="1523036" y="1678756"/>
                  </a:cubicBezTo>
                  <a:lnTo>
                    <a:pt x="0" y="1678756"/>
                  </a:ln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1938208" y="2289953"/>
            <a:ext cx="346569" cy="523721"/>
            <a:chOff x="813425" y="2176759"/>
            <a:chExt cx="307098" cy="464074"/>
          </a:xfrm>
        </p:grpSpPr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6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813425" y="2216099"/>
              <a:ext cx="307098" cy="19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sz="800" b="1" dirty="0">
                  <a:solidFill>
                    <a:schemeClr val="bg1"/>
                  </a:solidFill>
                  <a:ea typeface="Roboto" panose="02000000000000000000" pitchFamily="2" charset="0"/>
                </a:rPr>
                <a:t>39%</a:t>
              </a:r>
              <a:endParaRPr lang="en-US" sz="8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22" name="Group 14"/>
          <p:cNvGrpSpPr/>
          <p:nvPr/>
        </p:nvGrpSpPr>
        <p:grpSpPr>
          <a:xfrm>
            <a:off x="2684562" y="2079380"/>
            <a:ext cx="346569" cy="523721"/>
            <a:chOff x="813425" y="2176759"/>
            <a:chExt cx="307098" cy="464074"/>
          </a:xfrm>
        </p:grpSpPr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rgbClr val="02CE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6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24" name="TextBox 16"/>
            <p:cNvSpPr txBox="1"/>
            <p:nvPr/>
          </p:nvSpPr>
          <p:spPr>
            <a:xfrm>
              <a:off x="813425" y="2216099"/>
              <a:ext cx="307098" cy="19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sz="800" b="1" dirty="0">
                  <a:solidFill>
                    <a:schemeClr val="bg1"/>
                  </a:solidFill>
                  <a:ea typeface="Roboto" panose="02000000000000000000" pitchFamily="2" charset="0"/>
                </a:rPr>
                <a:t>39%</a:t>
              </a:r>
              <a:endParaRPr lang="en-US" sz="8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3454601" y="2474673"/>
            <a:ext cx="346569" cy="523721"/>
            <a:chOff x="813425" y="2176759"/>
            <a:chExt cx="307098" cy="464074"/>
          </a:xfrm>
        </p:grpSpPr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6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27" name="TextBox 19"/>
            <p:cNvSpPr txBox="1"/>
            <p:nvPr/>
          </p:nvSpPr>
          <p:spPr>
            <a:xfrm>
              <a:off x="813425" y="2216099"/>
              <a:ext cx="307098" cy="19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sz="800" b="1" dirty="0">
                  <a:solidFill>
                    <a:schemeClr val="bg1"/>
                  </a:solidFill>
                  <a:ea typeface="Roboto" panose="02000000000000000000" pitchFamily="2" charset="0"/>
                </a:rPr>
                <a:t>39%</a:t>
              </a:r>
              <a:endParaRPr lang="en-US" sz="8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4223490" y="3062418"/>
            <a:ext cx="346569" cy="523721"/>
            <a:chOff x="813425" y="2176759"/>
            <a:chExt cx="307098" cy="464074"/>
          </a:xfrm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6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6" name="TextBox 22"/>
            <p:cNvSpPr txBox="1"/>
            <p:nvPr/>
          </p:nvSpPr>
          <p:spPr>
            <a:xfrm>
              <a:off x="813425" y="2216099"/>
              <a:ext cx="307098" cy="19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sz="800" b="1" dirty="0">
                  <a:solidFill>
                    <a:schemeClr val="bg1"/>
                  </a:solidFill>
                  <a:ea typeface="Roboto" panose="02000000000000000000" pitchFamily="2" charset="0"/>
                </a:rPr>
                <a:t>39%</a:t>
              </a:r>
              <a:endParaRPr lang="en-US" sz="8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4930973" y="2931561"/>
            <a:ext cx="346569" cy="523721"/>
            <a:chOff x="813425" y="2176759"/>
            <a:chExt cx="307098" cy="464074"/>
          </a:xfrm>
        </p:grpSpPr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6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33" name="TextBox 25"/>
            <p:cNvSpPr txBox="1"/>
            <p:nvPr/>
          </p:nvSpPr>
          <p:spPr>
            <a:xfrm>
              <a:off x="813425" y="2216099"/>
              <a:ext cx="307098" cy="19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sz="800" b="1" dirty="0">
                  <a:solidFill>
                    <a:schemeClr val="bg1"/>
                  </a:solidFill>
                  <a:ea typeface="Roboto" panose="02000000000000000000" pitchFamily="2" charset="0"/>
                </a:rPr>
                <a:t>39%</a:t>
              </a:r>
              <a:endParaRPr lang="en-US" sz="8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34" name="Group 26"/>
          <p:cNvGrpSpPr/>
          <p:nvPr/>
        </p:nvGrpSpPr>
        <p:grpSpPr>
          <a:xfrm>
            <a:off x="5673952" y="2767330"/>
            <a:ext cx="346569" cy="523721"/>
            <a:chOff x="813425" y="2176759"/>
            <a:chExt cx="307098" cy="464074"/>
          </a:xfrm>
        </p:grpSpPr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829066" y="2176759"/>
              <a:ext cx="272155" cy="464074"/>
            </a:xfrm>
            <a:custGeom>
              <a:avLst/>
              <a:gdLst>
                <a:gd name="T0" fmla="*/ 53 w 106"/>
                <a:gd name="T1" fmla="*/ 0 h 181"/>
                <a:gd name="T2" fmla="*/ 0 w 106"/>
                <a:gd name="T3" fmla="*/ 53 h 181"/>
                <a:gd name="T4" fmla="*/ 53 w 106"/>
                <a:gd name="T5" fmla="*/ 181 h 181"/>
                <a:gd name="T6" fmla="*/ 106 w 106"/>
                <a:gd name="T7" fmla="*/ 53 h 181"/>
                <a:gd name="T8" fmla="*/ 53 w 106"/>
                <a:gd name="T9" fmla="*/ 0 h 181"/>
                <a:gd name="T10" fmla="*/ 53 w 106"/>
                <a:gd name="T11" fmla="*/ 90 h 181"/>
                <a:gd name="T12" fmla="*/ 15 w 106"/>
                <a:gd name="T13" fmla="*/ 52 h 181"/>
                <a:gd name="T14" fmla="*/ 53 w 106"/>
                <a:gd name="T15" fmla="*/ 13 h 181"/>
                <a:gd name="T16" fmla="*/ 92 w 106"/>
                <a:gd name="T17" fmla="*/ 52 h 181"/>
                <a:gd name="T18" fmla="*/ 53 w 106"/>
                <a:gd name="T19" fmla="*/ 9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en-US" sz="16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  <p:sp>
          <p:nvSpPr>
            <p:cNvPr id="36" name="TextBox 28"/>
            <p:cNvSpPr txBox="1"/>
            <p:nvPr/>
          </p:nvSpPr>
          <p:spPr>
            <a:xfrm>
              <a:off x="813425" y="2216099"/>
              <a:ext cx="307098" cy="190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en-US" sz="800" b="1" dirty="0">
                  <a:solidFill>
                    <a:schemeClr val="bg1"/>
                  </a:solidFill>
                  <a:ea typeface="Roboto" panose="02000000000000000000" pitchFamily="2" charset="0"/>
                </a:rPr>
                <a:t>39%</a:t>
              </a:r>
              <a:endParaRPr lang="en-US" sz="800" b="1" dirty="0">
                <a:solidFill>
                  <a:schemeClr val="bg1"/>
                </a:solidFill>
                <a:ea typeface="Roboto" panose="02000000000000000000" pitchFamily="2" charset="0"/>
              </a:endParaRPr>
            </a:p>
          </p:txBody>
        </p:sp>
      </p:grpSp>
      <p:grpSp>
        <p:nvGrpSpPr>
          <p:cNvPr id="37" name="Group 29"/>
          <p:cNvGrpSpPr/>
          <p:nvPr/>
        </p:nvGrpSpPr>
        <p:grpSpPr>
          <a:xfrm>
            <a:off x="804994" y="5022203"/>
            <a:ext cx="6183463" cy="161711"/>
            <a:chOff x="344560" y="4334808"/>
            <a:chExt cx="6183464" cy="161712"/>
          </a:xfrm>
        </p:grpSpPr>
        <p:grpSp>
          <p:nvGrpSpPr>
            <p:cNvPr id="38" name="Group 30"/>
            <p:cNvGrpSpPr/>
            <p:nvPr/>
          </p:nvGrpSpPr>
          <p:grpSpPr>
            <a:xfrm>
              <a:off x="344560" y="4334808"/>
              <a:ext cx="493947" cy="161712"/>
              <a:chOff x="344560" y="4334808"/>
              <a:chExt cx="493947" cy="161712"/>
            </a:xfrm>
          </p:grpSpPr>
          <p:sp>
            <p:nvSpPr>
              <p:cNvPr id="54" name="Oval 46"/>
              <p:cNvSpPr/>
              <p:nvPr/>
            </p:nvSpPr>
            <p:spPr>
              <a:xfrm>
                <a:off x="344560" y="4340781"/>
                <a:ext cx="141942" cy="141942"/>
              </a:xfrm>
              <a:prstGeom prst="ellipse">
                <a:avLst/>
              </a:prstGeom>
              <a:solidFill>
                <a:schemeClr val="accent1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000" dirty="0">
                  <a:solidFill>
                    <a:schemeClr val="bg1"/>
                  </a:solidFill>
                  <a:ea typeface="Roboto" panose="02000000000000000000" pitchFamily="2" charset="0"/>
                </a:endParaRPr>
              </a:p>
            </p:txBody>
          </p:sp>
          <p:sp>
            <p:nvSpPr>
              <p:cNvPr id="55" name="Rectangle 1436"/>
              <p:cNvSpPr>
                <a:spLocks noChangeArrowheads="1"/>
              </p:cNvSpPr>
              <p:nvPr/>
            </p:nvSpPr>
            <p:spPr bwMode="auto">
              <a:xfrm>
                <a:off x="541951" y="4334808"/>
                <a:ext cx="296556" cy="161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p>
                <a:pPr defTabSz="9137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050" dirty="0">
                    <a:solidFill>
                      <a:schemeClr val="bg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T-Shirt</a:t>
                </a:r>
                <a:endParaRPr lang="id-ID" sz="1050" dirty="0">
                  <a:solidFill>
                    <a:schemeClr val="bg1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31"/>
            <p:cNvGrpSpPr/>
            <p:nvPr/>
          </p:nvGrpSpPr>
          <p:grpSpPr>
            <a:xfrm>
              <a:off x="1528317" y="4334808"/>
              <a:ext cx="479520" cy="161712"/>
              <a:chOff x="2044588" y="4334808"/>
              <a:chExt cx="479520" cy="161712"/>
            </a:xfrm>
          </p:grpSpPr>
          <p:sp>
            <p:nvSpPr>
              <p:cNvPr id="52" name="Oval 44"/>
              <p:cNvSpPr/>
              <p:nvPr/>
            </p:nvSpPr>
            <p:spPr>
              <a:xfrm>
                <a:off x="2044588" y="4340781"/>
                <a:ext cx="141942" cy="141942"/>
              </a:xfrm>
              <a:prstGeom prst="ellipse">
                <a:avLst/>
              </a:prstGeom>
              <a:solidFill>
                <a:schemeClr val="accent2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000" dirty="0">
                  <a:solidFill>
                    <a:schemeClr val="bg1"/>
                  </a:solidFill>
                  <a:ea typeface="Roboto" panose="02000000000000000000" pitchFamily="2" charset="0"/>
                </a:endParaRPr>
              </a:p>
            </p:txBody>
          </p:sp>
          <p:sp>
            <p:nvSpPr>
              <p:cNvPr id="53" name="Rectangle 1436"/>
              <p:cNvSpPr>
                <a:spLocks noChangeArrowheads="1"/>
              </p:cNvSpPr>
              <p:nvPr/>
            </p:nvSpPr>
            <p:spPr bwMode="auto">
              <a:xfrm>
                <a:off x="2241979" y="4334808"/>
                <a:ext cx="282129" cy="161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p>
                <a:pPr defTabSz="9137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050" dirty="0">
                    <a:solidFill>
                      <a:schemeClr val="bg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Jacket</a:t>
                </a:r>
                <a:endParaRPr lang="id-ID" sz="1050" dirty="0">
                  <a:solidFill>
                    <a:schemeClr val="bg1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 32"/>
            <p:cNvGrpSpPr/>
            <p:nvPr/>
          </p:nvGrpSpPr>
          <p:grpSpPr>
            <a:xfrm>
              <a:off x="2712655" y="4334808"/>
              <a:ext cx="450665" cy="161712"/>
              <a:chOff x="3082599" y="4334808"/>
              <a:chExt cx="450665" cy="161712"/>
            </a:xfrm>
          </p:grpSpPr>
          <p:sp>
            <p:nvSpPr>
              <p:cNvPr id="50" name="Oval 42"/>
              <p:cNvSpPr/>
              <p:nvPr/>
            </p:nvSpPr>
            <p:spPr>
              <a:xfrm>
                <a:off x="3082599" y="4340781"/>
                <a:ext cx="141942" cy="141942"/>
              </a:xfrm>
              <a:prstGeom prst="ellipse">
                <a:avLst/>
              </a:prstGeom>
              <a:solidFill>
                <a:schemeClr val="accent3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000" dirty="0">
                  <a:solidFill>
                    <a:schemeClr val="bg1"/>
                  </a:solidFill>
                  <a:ea typeface="Roboto" panose="02000000000000000000" pitchFamily="2" charset="0"/>
                </a:endParaRPr>
              </a:p>
            </p:txBody>
          </p:sp>
          <p:sp>
            <p:nvSpPr>
              <p:cNvPr id="51" name="Rectangle 1436"/>
              <p:cNvSpPr>
                <a:spLocks noChangeArrowheads="1"/>
              </p:cNvSpPr>
              <p:nvPr/>
            </p:nvSpPr>
            <p:spPr bwMode="auto">
              <a:xfrm>
                <a:off x="3279990" y="4334808"/>
                <a:ext cx="253274" cy="161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p>
                <a:pPr defTabSz="9137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050" dirty="0">
                    <a:solidFill>
                      <a:schemeClr val="bg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Jeans</a:t>
                </a:r>
                <a:endParaRPr lang="id-ID" sz="1050" dirty="0">
                  <a:solidFill>
                    <a:schemeClr val="bg1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 33"/>
            <p:cNvGrpSpPr/>
            <p:nvPr/>
          </p:nvGrpSpPr>
          <p:grpSpPr>
            <a:xfrm>
              <a:off x="3866068" y="4334808"/>
              <a:ext cx="357691" cy="161712"/>
              <a:chOff x="4417443" y="4334808"/>
              <a:chExt cx="357691" cy="161712"/>
            </a:xfrm>
          </p:grpSpPr>
          <p:sp>
            <p:nvSpPr>
              <p:cNvPr id="48" name="Oval 40"/>
              <p:cNvSpPr/>
              <p:nvPr/>
            </p:nvSpPr>
            <p:spPr>
              <a:xfrm>
                <a:off x="4417443" y="4340781"/>
                <a:ext cx="141942" cy="141942"/>
              </a:xfrm>
              <a:prstGeom prst="ellipse">
                <a:avLst/>
              </a:prstGeom>
              <a:solidFill>
                <a:schemeClr val="accent4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000" dirty="0">
                  <a:solidFill>
                    <a:schemeClr val="bg1"/>
                  </a:solidFill>
                  <a:ea typeface="Roboto" panose="02000000000000000000" pitchFamily="2" charset="0"/>
                </a:endParaRPr>
              </a:p>
            </p:txBody>
          </p:sp>
          <p:sp>
            <p:nvSpPr>
              <p:cNvPr id="49" name="Rectangle 1436"/>
              <p:cNvSpPr>
                <a:spLocks noChangeArrowheads="1"/>
              </p:cNvSpPr>
              <p:nvPr/>
            </p:nvSpPr>
            <p:spPr bwMode="auto">
              <a:xfrm>
                <a:off x="4614834" y="4334808"/>
                <a:ext cx="160300" cy="161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p>
                <a:pPr defTabSz="9137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050" dirty="0">
                    <a:solidFill>
                      <a:schemeClr val="bg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Cap</a:t>
                </a:r>
                <a:endParaRPr lang="id-ID" sz="1050" dirty="0">
                  <a:solidFill>
                    <a:schemeClr val="bg1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34"/>
            <p:cNvGrpSpPr/>
            <p:nvPr/>
          </p:nvGrpSpPr>
          <p:grpSpPr>
            <a:xfrm>
              <a:off x="6003620" y="4334808"/>
              <a:ext cx="524404" cy="161712"/>
              <a:chOff x="6003620" y="4334808"/>
              <a:chExt cx="524404" cy="161712"/>
            </a:xfrm>
          </p:grpSpPr>
          <p:sp>
            <p:nvSpPr>
              <p:cNvPr id="46" name="Oval 38"/>
              <p:cNvSpPr/>
              <p:nvPr/>
            </p:nvSpPr>
            <p:spPr>
              <a:xfrm>
                <a:off x="6003620" y="4340781"/>
                <a:ext cx="141942" cy="141942"/>
              </a:xfrm>
              <a:prstGeom prst="ellipse">
                <a:avLst/>
              </a:prstGeom>
              <a:solidFill>
                <a:schemeClr val="accent6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000" dirty="0">
                  <a:solidFill>
                    <a:schemeClr val="bg1"/>
                  </a:solidFill>
                  <a:ea typeface="Roboto" panose="02000000000000000000" pitchFamily="2" charset="0"/>
                </a:endParaRPr>
              </a:p>
            </p:txBody>
          </p:sp>
          <p:sp>
            <p:nvSpPr>
              <p:cNvPr id="47" name="Rectangle 1436"/>
              <p:cNvSpPr>
                <a:spLocks noChangeArrowheads="1"/>
              </p:cNvSpPr>
              <p:nvPr/>
            </p:nvSpPr>
            <p:spPr bwMode="auto">
              <a:xfrm>
                <a:off x="6201011" y="4334808"/>
                <a:ext cx="327013" cy="161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p>
                <a:pPr defTabSz="9137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050" dirty="0">
                    <a:solidFill>
                      <a:schemeClr val="bg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Apparel</a:t>
                </a:r>
                <a:endParaRPr lang="id-ID" sz="1050" dirty="0">
                  <a:solidFill>
                    <a:schemeClr val="bg1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 35"/>
            <p:cNvGrpSpPr/>
            <p:nvPr/>
          </p:nvGrpSpPr>
          <p:grpSpPr>
            <a:xfrm>
              <a:off x="4853616" y="4334808"/>
              <a:ext cx="453871" cy="161712"/>
              <a:chOff x="5184072" y="4334808"/>
              <a:chExt cx="453871" cy="161712"/>
            </a:xfrm>
          </p:grpSpPr>
          <p:sp>
            <p:nvSpPr>
              <p:cNvPr id="44" name="Oval 36"/>
              <p:cNvSpPr/>
              <p:nvPr/>
            </p:nvSpPr>
            <p:spPr>
              <a:xfrm>
                <a:off x="5184072" y="4340781"/>
                <a:ext cx="141942" cy="141942"/>
              </a:xfrm>
              <a:prstGeom prst="ellipse">
                <a:avLst/>
              </a:prstGeom>
              <a:solidFill>
                <a:schemeClr val="accent5">
                  <a:lumMod val="75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000" dirty="0">
                  <a:solidFill>
                    <a:schemeClr val="bg1"/>
                  </a:solidFill>
                  <a:ea typeface="Roboto" panose="02000000000000000000" pitchFamily="2" charset="0"/>
                </a:endParaRPr>
              </a:p>
            </p:txBody>
          </p:sp>
          <p:sp>
            <p:nvSpPr>
              <p:cNvPr id="45" name="Rectangle 1436"/>
              <p:cNvSpPr>
                <a:spLocks noChangeArrowheads="1"/>
              </p:cNvSpPr>
              <p:nvPr/>
            </p:nvSpPr>
            <p:spPr bwMode="auto">
              <a:xfrm>
                <a:off x="5381463" y="4334808"/>
                <a:ext cx="256480" cy="161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p>
                <a:pPr defTabSz="9137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sz="1050" dirty="0">
                    <a:solidFill>
                      <a:schemeClr val="bg1"/>
                    </a:solidFill>
                    <a:ea typeface="Roboto" panose="02000000000000000000" pitchFamily="2" charset="0"/>
                    <a:cs typeface="Arial" panose="020B0604020202020204" pitchFamily="34" charset="0"/>
                  </a:rPr>
                  <a:t>Shoes</a:t>
                </a:r>
                <a:endParaRPr lang="id-ID" sz="1050" dirty="0">
                  <a:solidFill>
                    <a:schemeClr val="bg1"/>
                  </a:solidFill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6" name="TextBox 48"/>
          <p:cNvSpPr txBox="1"/>
          <p:nvPr/>
        </p:nvSpPr>
        <p:spPr>
          <a:xfrm>
            <a:off x="7503887" y="2184732"/>
            <a:ext cx="3903213" cy="2067677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p>
            <a:pPr>
              <a:lnSpc>
                <a:spcPct val="150000"/>
              </a:lnSpc>
              <a:defRPr/>
            </a:pPr>
            <a:r>
              <a:rPr lang="zh-CN" altLang="en-US" sz="2000" b="1" spc="400" dirty="0">
                <a:solidFill>
                  <a:schemeClr val="bg1"/>
                </a:solidFill>
                <a:latin typeface="+mn-ea"/>
              </a:rPr>
              <a:t>你的标题</a:t>
            </a:r>
            <a:endParaRPr lang="en-US" altLang="zh-CN" sz="2000" b="1" spc="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id-ID" sz="1100" b="1" spc="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spc="400" dirty="0">
                <a:solidFill>
                  <a:schemeClr val="bg1"/>
                </a:solidFill>
                <a:latin typeface="+mn-ea"/>
              </a:rPr>
              <a:t>详细内容</a:t>
            </a:r>
            <a:r>
              <a:rPr lang="en-US" altLang="zh-CN" sz="1100" spc="400" dirty="0">
                <a:solidFill>
                  <a:schemeClr val="bg1"/>
                </a:solidFill>
                <a:latin typeface="+mn-ea"/>
              </a:rPr>
              <a:t>……</a:t>
            </a:r>
            <a:r>
              <a:rPr lang="zh-CN" altLang="en-US" sz="1100" spc="400" dirty="0">
                <a:solidFill>
                  <a:schemeClr val="bg1"/>
                </a:solidFill>
                <a:latin typeface="+mn-ea"/>
              </a:rPr>
              <a:t>点击输入本栏的具体文字，简明扼要的说明分项内容，此为概念图解。</a:t>
            </a:r>
            <a:endParaRPr lang="en-US" altLang="zh-CN" sz="1100" spc="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endParaRPr lang="en-US" sz="1100" spc="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spc="400" dirty="0">
                <a:solidFill>
                  <a:schemeClr val="bg1"/>
                </a:solidFill>
                <a:latin typeface="+mn-ea"/>
              </a:rPr>
              <a:t>详细内容</a:t>
            </a:r>
            <a:r>
              <a:rPr lang="en-US" altLang="zh-CN" sz="1100" spc="400" dirty="0">
                <a:solidFill>
                  <a:schemeClr val="bg1"/>
                </a:solidFill>
                <a:latin typeface="+mn-ea"/>
              </a:rPr>
              <a:t>……</a:t>
            </a:r>
            <a:r>
              <a:rPr lang="zh-CN" altLang="en-US" sz="1100" spc="400" dirty="0">
                <a:solidFill>
                  <a:schemeClr val="bg1"/>
                </a:solidFill>
                <a:latin typeface="+mn-ea"/>
              </a:rPr>
              <a:t>点击输入本栏的具体文字，简明扼要的说明分项内容，此为概念图解。</a:t>
            </a:r>
            <a:endParaRPr lang="zh-CN" altLang="en-US" sz="1100" spc="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7" name="Rectangle 49"/>
          <p:cNvSpPr/>
          <p:nvPr/>
        </p:nvSpPr>
        <p:spPr>
          <a:xfrm>
            <a:off x="7592039" y="5084976"/>
            <a:ext cx="720000" cy="50400"/>
          </a:xfrm>
          <a:prstGeom prst="rect">
            <a:avLst/>
          </a:prstGeom>
          <a:gradFill>
            <a:gsLst>
              <a:gs pos="100000">
                <a:srgbClr val="02CE86">
                  <a:alpha val="91000"/>
                </a:srgbClr>
              </a:gs>
              <a:gs pos="0">
                <a:srgbClr val="057CDE">
                  <a:alpha val="8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ectangle 50"/>
          <p:cNvSpPr/>
          <p:nvPr/>
        </p:nvSpPr>
        <p:spPr>
          <a:xfrm>
            <a:off x="8323561" y="5084976"/>
            <a:ext cx="720000" cy="50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00">
              <a:solidFill>
                <a:schemeClr val="bg1"/>
              </a:solidFill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59" name="Rectangle 51"/>
          <p:cNvSpPr/>
          <p:nvPr/>
        </p:nvSpPr>
        <p:spPr>
          <a:xfrm>
            <a:off x="9040565" y="5084976"/>
            <a:ext cx="720000" cy="50400"/>
          </a:xfrm>
          <a:prstGeom prst="rect">
            <a:avLst/>
          </a:prstGeom>
          <a:solidFill>
            <a:srgbClr val="02CE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00">
              <a:solidFill>
                <a:schemeClr val="bg1"/>
              </a:solidFill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60" name="Rectangle 52"/>
          <p:cNvSpPr/>
          <p:nvPr/>
        </p:nvSpPr>
        <p:spPr>
          <a:xfrm>
            <a:off x="9757569" y="5084976"/>
            <a:ext cx="720000" cy="50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00">
              <a:solidFill>
                <a:schemeClr val="bg1"/>
              </a:solidFill>
              <a:ea typeface="Roboto" panose="02000000000000000000" pitchFamily="2" charset="0"/>
              <a:cs typeface="Helvetica Neue"/>
            </a:endParaRPr>
          </a:p>
        </p:txBody>
      </p:sp>
      <p:sp>
        <p:nvSpPr>
          <p:cNvPr id="61" name="Rectangle 53"/>
          <p:cNvSpPr/>
          <p:nvPr/>
        </p:nvSpPr>
        <p:spPr>
          <a:xfrm>
            <a:off x="10481765" y="5086651"/>
            <a:ext cx="720000" cy="50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1400">
              <a:solidFill>
                <a:schemeClr val="bg1"/>
              </a:solidFill>
              <a:ea typeface="Roboto" panose="02000000000000000000" pitchFamily="2" charset="0"/>
              <a:cs typeface="Helvetica Neue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-13970" y="14605"/>
            <a:ext cx="2249170" cy="1684020"/>
            <a:chOff x="434" y="147"/>
            <a:chExt cx="3542" cy="2652"/>
          </a:xfrm>
        </p:grpSpPr>
        <p:sp>
          <p:nvSpPr>
            <p:cNvPr id="69" name="等腰三角形 68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434" y="147"/>
              <a:ext cx="3542" cy="2652"/>
              <a:chOff x="46" y="23"/>
              <a:chExt cx="3542" cy="2652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文本框 72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1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76465" y="1214651"/>
            <a:ext cx="3261815" cy="3261815"/>
          </a:xfrm>
          <a:prstGeom prst="ellipse">
            <a:avLst/>
          </a:prstGeom>
          <a:noFill/>
          <a:ln>
            <a:solidFill>
              <a:srgbClr val="1DFFF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94325" y="832513"/>
            <a:ext cx="4026091" cy="4026090"/>
          </a:xfrm>
          <a:prstGeom prst="ellips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9396915">
            <a:off x="6119675" y="4264049"/>
            <a:ext cx="355100" cy="300799"/>
          </a:xfrm>
          <a:prstGeom prst="triangle">
            <a:avLst/>
          </a:prstGeom>
          <a:noFill/>
          <a:ln>
            <a:solidFill>
              <a:srgbClr val="1D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151223" y="2076639"/>
            <a:ext cx="144000" cy="144000"/>
          </a:xfrm>
          <a:prstGeom prst="ellipse">
            <a:avLst/>
          </a:prstGeom>
          <a:solidFill>
            <a:srgbClr val="86CADA"/>
          </a:solidFill>
          <a:ln w="53975">
            <a:solidFill>
              <a:srgbClr val="86CADA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5939389" y="4537880"/>
            <a:ext cx="313899" cy="259308"/>
          </a:xfrm>
          <a:prstGeom prst="triangle">
            <a:avLst/>
          </a:prstGeom>
          <a:solidFill>
            <a:srgbClr val="86C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5390767" y="5175995"/>
            <a:ext cx="1637732" cy="423081"/>
          </a:xfrm>
          <a:prstGeom prst="roundRect">
            <a:avLst>
              <a:gd name="adj" fmla="val 50000"/>
            </a:avLst>
          </a:prstGeom>
          <a:solidFill>
            <a:srgbClr val="00D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255616" y="5230164"/>
            <a:ext cx="19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TEXT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10246" y="5486315"/>
            <a:ext cx="4572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spc="60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sym typeface="+mn-ea"/>
              </a:rPr>
              <a:t>工作完成情况</a:t>
            </a:r>
            <a:endParaRPr lang="zh-CN" altLang="en-US" sz="3200" b="1" spc="600" dirty="0">
              <a:solidFill>
                <a:schemeClr val="bg1"/>
              </a:solidFill>
              <a:latin typeface="思源黑体 Bold" panose="020B0800000000000000" charset="-122"/>
              <a:ea typeface="思源黑体 Bold" panose="020B08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98720" y="871855"/>
            <a:ext cx="1970405" cy="3769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3900" i="1">
                <a:solidFill>
                  <a:srgbClr val="16F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charset="-122"/>
                <a:ea typeface="思源黑体 Bold" panose="020B0800000000000000" charset="-122"/>
              </a:rPr>
              <a:t>2</a:t>
            </a:r>
            <a:endParaRPr lang="en-US" altLang="zh-CN" sz="23900" i="1">
              <a:solidFill>
                <a:srgbClr val="16FE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11953 0.01204 0.14804 -0.29884 0.08528 -0.38194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190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4" grpId="0" bldLvl="0" animBg="1"/>
      <p:bldP spid="4" grpId="1" bldLvl="0" animBg="1"/>
      <p:bldP spid="4" grpId="2" bldLvl="0" animBg="1"/>
      <p:bldP spid="12" grpId="0" bldLvl="0" animBg="1"/>
      <p:bldP spid="10" grpId="0" bldLvl="0" animBg="1"/>
      <p:bldP spid="10" grpId="1" bldLvl="0" animBg="1"/>
      <p:bldP spid="35" grpId="0" bldLvl="0" animBg="1"/>
      <p:bldP spid="3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6FEF8">
                  <a:alpha val="36000"/>
                </a:srgbClr>
              </a:gs>
              <a:gs pos="100000">
                <a:srgbClr val="1C476E">
                  <a:alpha val="39000"/>
                </a:srgbClr>
              </a:gs>
            </a:gsLst>
            <a:lin ang="2700000" scaled="1"/>
            <a:tileRect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979913" y="2114892"/>
            <a:ext cx="10232173" cy="3233259"/>
            <a:chOff x="906882" y="2291007"/>
            <a:chExt cx="10232173" cy="3233259"/>
          </a:xfrm>
        </p:grpSpPr>
        <p:grpSp>
          <p:nvGrpSpPr>
            <p:cNvPr id="63" name="组合 62"/>
            <p:cNvGrpSpPr/>
            <p:nvPr/>
          </p:nvGrpSpPr>
          <p:grpSpPr>
            <a:xfrm>
              <a:off x="1365662" y="2412472"/>
              <a:ext cx="9773393" cy="2766060"/>
              <a:chOff x="1365662" y="2412472"/>
              <a:chExt cx="9773393" cy="2766060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1365662" y="5178532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1365662" y="4625320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1365662" y="4072108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1365662" y="3518896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1365662" y="2965684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1365662" y="2412472"/>
                <a:ext cx="9773393" cy="0"/>
              </a:xfrm>
              <a:prstGeom prst="line">
                <a:avLst/>
              </a:prstGeom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矩形 63"/>
            <p:cNvSpPr/>
            <p:nvPr/>
          </p:nvSpPr>
          <p:spPr>
            <a:xfrm>
              <a:off x="1023902" y="5055421"/>
              <a:ext cx="341760" cy="24622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r"/>
              <a:r>
                <a:rPr lang="en-US" altLang="zh-CN" sz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0%</a:t>
              </a:r>
              <a:endPara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959782" y="4502539"/>
              <a:ext cx="405880" cy="24622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r"/>
              <a:r>
                <a:rPr lang="en-US" altLang="zh-CN" sz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20%</a:t>
              </a:r>
              <a:endPara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959782" y="3949656"/>
              <a:ext cx="405880" cy="24622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r"/>
              <a:r>
                <a:rPr lang="en-US" altLang="zh-CN" sz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40%</a:t>
              </a:r>
              <a:endPara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54972" y="3396773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r"/>
              <a:r>
                <a:rPr lang="en-US" altLang="zh-CN" sz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60%</a:t>
              </a:r>
              <a:endPara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954972" y="2843890"/>
              <a:ext cx="410690" cy="24622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r"/>
              <a:r>
                <a:rPr lang="en-US" altLang="zh-CN" sz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80%</a:t>
              </a:r>
              <a:endPara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906882" y="2291007"/>
              <a:ext cx="458780" cy="246221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r"/>
              <a:r>
                <a:rPr lang="en-US" altLang="zh-CN" sz="1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100%</a:t>
              </a:r>
              <a:endParaRPr lang="en-US" altLang="zh-CN" sz="1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886779" y="5247267"/>
              <a:ext cx="676339" cy="27699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January</a:t>
              </a:r>
              <a:endPara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3480449" y="5247267"/>
              <a:ext cx="742062" cy="27699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February</a:t>
              </a:r>
              <a:endPara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5186908" y="5247267"/>
              <a:ext cx="582211" cy="27699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March</a:t>
              </a:r>
              <a:endPara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6863936" y="5247267"/>
              <a:ext cx="481222" cy="27699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April</a:t>
              </a:r>
              <a:endPara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8510507" y="5247267"/>
              <a:ext cx="441146" cy="27699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May</a:t>
              </a:r>
              <a:endPara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120210" y="5247267"/>
              <a:ext cx="474810" cy="276999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June</a:t>
              </a:r>
              <a:endPara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998080" y="2357823"/>
            <a:ext cx="852432" cy="2644593"/>
            <a:chOff x="9925049" y="2533938"/>
            <a:chExt cx="852432" cy="2644593"/>
          </a:xfrm>
          <a:solidFill>
            <a:schemeClr val="tx2"/>
          </a:solidFill>
        </p:grpSpPr>
        <p:sp>
          <p:nvSpPr>
            <p:cNvPr id="83" name="矩形 82"/>
            <p:cNvSpPr/>
            <p:nvPr/>
          </p:nvSpPr>
          <p:spPr>
            <a:xfrm>
              <a:off x="9925049" y="2781018"/>
              <a:ext cx="432000" cy="23975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0345481" y="2533938"/>
              <a:ext cx="432000" cy="2644593"/>
            </a:xfrm>
            <a:prstGeom prst="rect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0" dist="508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371545" y="2732185"/>
            <a:ext cx="852432" cy="2270231"/>
            <a:chOff x="9925049" y="2908300"/>
            <a:chExt cx="852432" cy="2270231"/>
          </a:xfrm>
          <a:solidFill>
            <a:schemeClr val="tx2"/>
          </a:solidFill>
        </p:grpSpPr>
        <p:sp>
          <p:nvSpPr>
            <p:cNvPr id="86" name="矩形 85"/>
            <p:cNvSpPr/>
            <p:nvPr/>
          </p:nvSpPr>
          <p:spPr>
            <a:xfrm>
              <a:off x="9925049" y="3213100"/>
              <a:ext cx="432000" cy="19654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0345481" y="2908300"/>
              <a:ext cx="432000" cy="2270231"/>
            </a:xfrm>
            <a:prstGeom prst="rect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0" dist="508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745012" y="2666130"/>
            <a:ext cx="852432" cy="2336286"/>
            <a:chOff x="9925049" y="2842246"/>
            <a:chExt cx="852432" cy="2336286"/>
          </a:xfrm>
          <a:solidFill>
            <a:schemeClr val="tx2"/>
          </a:solidFill>
        </p:grpSpPr>
        <p:sp>
          <p:nvSpPr>
            <p:cNvPr id="89" name="矩形 88"/>
            <p:cNvSpPr/>
            <p:nvPr/>
          </p:nvSpPr>
          <p:spPr>
            <a:xfrm>
              <a:off x="9925049" y="2842246"/>
              <a:ext cx="432000" cy="23362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10345481" y="3263900"/>
              <a:ext cx="432000" cy="1914631"/>
            </a:xfrm>
            <a:prstGeom prst="rect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0" dist="508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118479" y="3218026"/>
            <a:ext cx="852432" cy="1784390"/>
            <a:chOff x="9925049" y="3394142"/>
            <a:chExt cx="852432" cy="1784390"/>
          </a:xfrm>
          <a:solidFill>
            <a:schemeClr val="tx2"/>
          </a:solidFill>
        </p:grpSpPr>
        <p:sp>
          <p:nvSpPr>
            <p:cNvPr id="92" name="矩形 91"/>
            <p:cNvSpPr/>
            <p:nvPr/>
          </p:nvSpPr>
          <p:spPr>
            <a:xfrm>
              <a:off x="9925049" y="3641020"/>
              <a:ext cx="432000" cy="15375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0345481" y="3394142"/>
              <a:ext cx="432000" cy="1784390"/>
            </a:xfrm>
            <a:prstGeom prst="rect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0" dist="508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491946" y="3734428"/>
            <a:ext cx="852432" cy="1267988"/>
            <a:chOff x="9925049" y="3910544"/>
            <a:chExt cx="852432" cy="1267988"/>
          </a:xfrm>
          <a:solidFill>
            <a:schemeClr val="tx2"/>
          </a:solidFill>
        </p:grpSpPr>
        <p:sp>
          <p:nvSpPr>
            <p:cNvPr id="95" name="矩形 94"/>
            <p:cNvSpPr/>
            <p:nvPr/>
          </p:nvSpPr>
          <p:spPr>
            <a:xfrm>
              <a:off x="9925049" y="4072108"/>
              <a:ext cx="432000" cy="11064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0345481" y="3910544"/>
              <a:ext cx="432000" cy="1267987"/>
            </a:xfrm>
            <a:prstGeom prst="rect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0" dist="508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865413" y="3771566"/>
            <a:ext cx="852432" cy="1230850"/>
            <a:chOff x="9925049" y="3947682"/>
            <a:chExt cx="852432" cy="1230850"/>
          </a:xfrm>
          <a:solidFill>
            <a:schemeClr val="tx2"/>
          </a:solidFill>
        </p:grpSpPr>
        <p:sp>
          <p:nvSpPr>
            <p:cNvPr id="98" name="矩形 97"/>
            <p:cNvSpPr/>
            <p:nvPr/>
          </p:nvSpPr>
          <p:spPr>
            <a:xfrm>
              <a:off x="9925049" y="3947682"/>
              <a:ext cx="432000" cy="12308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0345481" y="4194561"/>
              <a:ext cx="432000" cy="983970"/>
            </a:xfrm>
            <a:prstGeom prst="rect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0" dist="508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266015" y="2022932"/>
            <a:ext cx="717013" cy="562417"/>
            <a:chOff x="6375400" y="1907009"/>
            <a:chExt cx="717013" cy="562417"/>
          </a:xfrm>
        </p:grpSpPr>
        <p:sp>
          <p:nvSpPr>
            <p:cNvPr id="101" name="矩形 100"/>
            <p:cNvSpPr/>
            <p:nvPr/>
          </p:nvSpPr>
          <p:spPr>
            <a:xfrm>
              <a:off x="6375400" y="1907009"/>
              <a:ext cx="717013" cy="3287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82%</a:t>
              </a:r>
              <a:endPara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2" name="直角三角形 101"/>
            <p:cNvSpPr/>
            <p:nvPr/>
          </p:nvSpPr>
          <p:spPr>
            <a:xfrm rot="10800000">
              <a:off x="6844989" y="2222002"/>
              <a:ext cx="247424" cy="247424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9955199" y="1730894"/>
            <a:ext cx="717013" cy="562417"/>
            <a:chOff x="9628468" y="1907009"/>
            <a:chExt cx="717013" cy="562417"/>
          </a:xfrm>
        </p:grpSpPr>
        <p:sp>
          <p:nvSpPr>
            <p:cNvPr id="104" name="矩形 103"/>
            <p:cNvSpPr/>
            <p:nvPr/>
          </p:nvSpPr>
          <p:spPr>
            <a:xfrm>
              <a:off x="9628468" y="1907009"/>
              <a:ext cx="717013" cy="328714"/>
            </a:xfrm>
            <a:prstGeom prst="rect">
              <a:avLst/>
            </a:prstGeom>
            <a:gradFill>
              <a:gsLst>
                <a:gs pos="100000">
                  <a:srgbClr val="02CE86">
                    <a:alpha val="91000"/>
                  </a:srgbClr>
                </a:gs>
                <a:gs pos="0">
                  <a:srgbClr val="057CDE">
                    <a:alpha val="85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254000" dist="508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93%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05" name="直角三角形 104"/>
            <p:cNvSpPr/>
            <p:nvPr/>
          </p:nvSpPr>
          <p:spPr>
            <a:xfrm rot="10800000">
              <a:off x="10098057" y="2222002"/>
              <a:ext cx="247424" cy="247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303773" y="5565404"/>
            <a:ext cx="2137209" cy="307777"/>
            <a:chOff x="5117596" y="5741519"/>
            <a:chExt cx="2137209" cy="307777"/>
          </a:xfrm>
        </p:grpSpPr>
        <p:grpSp>
          <p:nvGrpSpPr>
            <p:cNvPr id="107" name="组合 106"/>
            <p:cNvGrpSpPr/>
            <p:nvPr/>
          </p:nvGrpSpPr>
          <p:grpSpPr>
            <a:xfrm>
              <a:off x="5117596" y="5741519"/>
              <a:ext cx="887609" cy="307777"/>
              <a:chOff x="5117596" y="5741519"/>
              <a:chExt cx="887609" cy="307777"/>
            </a:xfrm>
          </p:grpSpPr>
          <p:sp>
            <p:nvSpPr>
              <p:cNvPr id="111" name="椭圆 110"/>
              <p:cNvSpPr/>
              <p:nvPr/>
            </p:nvSpPr>
            <p:spPr>
              <a:xfrm>
                <a:off x="5117596" y="5805946"/>
                <a:ext cx="178922" cy="17892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5288341" y="5741519"/>
                <a:ext cx="7168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2016</a:t>
                </a:r>
                <a:r>
                  <a:rPr lang="zh-CN" altLang="en-US" sz="140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年</a:t>
                </a:r>
                <a:endParaRPr lang="zh-CN" altLang="en-US" sz="1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>
              <a:off x="6380818" y="5741519"/>
              <a:ext cx="873987" cy="307777"/>
              <a:chOff x="6380818" y="5741519"/>
              <a:chExt cx="873987" cy="307777"/>
            </a:xfrm>
          </p:grpSpPr>
          <p:sp>
            <p:nvSpPr>
              <p:cNvPr id="109" name="椭圆 108"/>
              <p:cNvSpPr/>
              <p:nvPr/>
            </p:nvSpPr>
            <p:spPr>
              <a:xfrm>
                <a:off x="6380818" y="5805946"/>
                <a:ext cx="178922" cy="178922"/>
              </a:xfrm>
              <a:prstGeom prst="ellipse">
                <a:avLst/>
              </a:prstGeom>
              <a:gradFill>
                <a:gsLst>
                  <a:gs pos="100000">
                    <a:srgbClr val="02CE86">
                      <a:alpha val="91000"/>
                    </a:srgbClr>
                  </a:gs>
                  <a:gs pos="0">
                    <a:srgbClr val="057CDE">
                      <a:alpha val="85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254000" dist="508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6565193" y="5741519"/>
                <a:ext cx="6896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ctr"/>
                <a:r>
                  <a:rPr lang="en-US" altLang="zh-CN" sz="140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2017</a:t>
                </a:r>
                <a:r>
                  <a:rPr lang="zh-CN" altLang="en-US" sz="140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年</a:t>
                </a:r>
                <a:endParaRPr lang="zh-CN" altLang="en-US" sz="1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-13970" y="14605"/>
            <a:ext cx="2249805" cy="1684020"/>
            <a:chOff x="434" y="147"/>
            <a:chExt cx="3543" cy="2652"/>
          </a:xfrm>
        </p:grpSpPr>
        <p:sp>
          <p:nvSpPr>
            <p:cNvPr id="7" name="等腰三角形 6"/>
            <p:cNvSpPr/>
            <p:nvPr/>
          </p:nvSpPr>
          <p:spPr>
            <a:xfrm rot="18296855">
              <a:off x="2557" y="1107"/>
              <a:ext cx="134" cy="113"/>
            </a:xfrm>
            <a:prstGeom prst="triangle">
              <a:avLst/>
            </a:prstGeom>
            <a:noFill/>
            <a:ln>
              <a:solidFill>
                <a:srgbClr val="1DF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4" y="147"/>
              <a:ext cx="3543" cy="2652"/>
              <a:chOff x="46" y="23"/>
              <a:chExt cx="3543" cy="2652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46" y="23"/>
                <a:ext cx="3543" cy="2492"/>
              </a:xfrm>
              <a:custGeom>
                <a:avLst/>
                <a:gdLst>
                  <a:gd name="connsiteX0" fmla="*/ 2249714 w 2249714"/>
                  <a:gd name="connsiteY0" fmla="*/ 0 h 1582057"/>
                  <a:gd name="connsiteX1" fmla="*/ 0 w 2249714"/>
                  <a:gd name="connsiteY1" fmla="*/ 1582057 h 1582057"/>
                  <a:gd name="connsiteX0-1" fmla="*/ 2249714 w 2249714"/>
                  <a:gd name="connsiteY0-2" fmla="*/ 0 h 1582057"/>
                  <a:gd name="connsiteX1-3" fmla="*/ 0 w 2249714"/>
                  <a:gd name="connsiteY1-4" fmla="*/ 1582057 h 1582057"/>
                  <a:gd name="connsiteX0-5" fmla="*/ 2249714 w 2249714"/>
                  <a:gd name="connsiteY0-6" fmla="*/ 0 h 1582057"/>
                  <a:gd name="connsiteX1-7" fmla="*/ 0 w 2249714"/>
                  <a:gd name="connsiteY1-8" fmla="*/ 1582057 h 1582057"/>
                  <a:gd name="connsiteX0-9" fmla="*/ 2249714 w 2249714"/>
                  <a:gd name="connsiteY0-10" fmla="*/ 0 h 1582057"/>
                  <a:gd name="connsiteX1-11" fmla="*/ 0 w 2249714"/>
                  <a:gd name="connsiteY1-12" fmla="*/ 1582057 h 1582057"/>
                  <a:gd name="connsiteX0-13" fmla="*/ 2249714 w 2249714"/>
                  <a:gd name="connsiteY0-14" fmla="*/ 0 h 1582057"/>
                  <a:gd name="connsiteX1-15" fmla="*/ 0 w 2249714"/>
                  <a:gd name="connsiteY1-16" fmla="*/ 1582057 h 1582057"/>
                  <a:gd name="connsiteX0-17" fmla="*/ 2249714 w 2249714"/>
                  <a:gd name="connsiteY0-18" fmla="*/ 0 h 1582057"/>
                  <a:gd name="connsiteX1-19" fmla="*/ 0 w 2249714"/>
                  <a:gd name="connsiteY1-20" fmla="*/ 1582057 h 1582057"/>
                  <a:gd name="connsiteX0-21" fmla="*/ 2249714 w 2249714"/>
                  <a:gd name="connsiteY0-22" fmla="*/ 0 h 1582547"/>
                  <a:gd name="connsiteX1-23" fmla="*/ 0 w 2249714"/>
                  <a:gd name="connsiteY1-24" fmla="*/ 1582057 h 1582547"/>
                  <a:gd name="connsiteX0-25" fmla="*/ 2249714 w 2249714"/>
                  <a:gd name="connsiteY0-26" fmla="*/ 0 h 1582547"/>
                  <a:gd name="connsiteX1-27" fmla="*/ 0 w 2249714"/>
                  <a:gd name="connsiteY1-28" fmla="*/ 1582057 h 158254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2249714" h="1582547">
                    <a:moveTo>
                      <a:pt x="2249714" y="0"/>
                    </a:moveTo>
                    <a:cubicBezTo>
                      <a:pt x="2065866" y="730553"/>
                      <a:pt x="1417562" y="1606247"/>
                      <a:pt x="0" y="1582057"/>
                    </a:cubicBezTo>
                  </a:path>
                </a:pathLst>
              </a:custGeom>
              <a:noFill/>
              <a:ln>
                <a:solidFill>
                  <a:srgbClr val="33BCBF"/>
                </a:solidFill>
              </a:ln>
              <a:effectLst>
                <a:glow rad="152400">
                  <a:srgbClr val="16FEF8">
                    <a:alpha val="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095" y="2064"/>
                <a:ext cx="510" cy="510"/>
              </a:xfrm>
              <a:prstGeom prst="ellipse">
                <a:avLst/>
              </a:prstGeom>
              <a:noFill/>
              <a:ln>
                <a:solidFill>
                  <a:srgbClr val="33BCBF">
                    <a:alpha val="46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043" y="1077"/>
                <a:ext cx="49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6000">
                    <a:solidFill>
                      <a:srgbClr val="16FEF8"/>
                    </a:solidFill>
                    <a:latin typeface="思源黑体 CN Bold" panose="020B0800000000000000" charset="-122"/>
                    <a:ea typeface="思源黑体 CN Bold" panose="020B0800000000000000" charset="-122"/>
                  </a:rPr>
                  <a:t>2</a:t>
                </a:r>
                <a:endParaRPr lang="en-US" altLang="zh-CN" sz="6000">
                  <a:solidFill>
                    <a:srgbClr val="16FEF8"/>
                  </a:solidFill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21.xml><?xml version="1.0" encoding="utf-8"?>
<p:tagLst xmlns:p="http://schemas.openxmlformats.org/presentationml/2006/main">
  <p:tag name="MH" val="20160217203636"/>
  <p:tag name="MH_LIBRARY" val="GRAPHIC"/>
  <p:tag name="MH_TYPE" val="Picture"/>
  <p:tag name="MH_ORDER" val="1"/>
</p:tagLst>
</file>

<file path=ppt/tags/tag22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23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24.xml><?xml version="1.0" encoding="utf-8"?>
<p:tagLst xmlns:p="http://schemas.openxmlformats.org/presentationml/2006/main">
  <p:tag name="MH" val="20160217203636"/>
  <p:tag name="MH_LIBRARY" val="GRAPHIC"/>
  <p:tag name="MH_TYPE" val="Other"/>
  <p:tag name="MH_ORDER" val="2"/>
</p:tagLst>
</file>

<file path=ppt/tags/tag25.xml><?xml version="1.0" encoding="utf-8"?>
<p:tagLst xmlns:p="http://schemas.openxmlformats.org/presentationml/2006/main">
  <p:tag name="MH" val="20160217203636"/>
  <p:tag name="MH_LIBRARY" val="GRAPHIC"/>
  <p:tag name="MH_TYPE" val="Picture"/>
  <p:tag name="MH_ORDER" val="2"/>
</p:tagLst>
</file>

<file path=ppt/tags/tag26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27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28.xml><?xml version="1.0" encoding="utf-8"?>
<p:tagLst xmlns:p="http://schemas.openxmlformats.org/presentationml/2006/main">
  <p:tag name="MH" val="20160217203636"/>
  <p:tag name="MH_LIBRARY" val="GRAPHIC"/>
  <p:tag name="MH_TYPE" val="Other"/>
  <p:tag name="MH_ORDER" val="3"/>
</p:tagLst>
</file>

<file path=ppt/tags/tag29.xml><?xml version="1.0" encoding="utf-8"?>
<p:tagLst xmlns:p="http://schemas.openxmlformats.org/presentationml/2006/main">
  <p:tag name="MH" val="20160217203636"/>
  <p:tag name="MH_LIBRARY" val="GRAPHIC"/>
  <p:tag name="MH_TYPE" val="Picture"/>
  <p:tag name="MH_ORDER" val="3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31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32.xml><?xml version="1.0" encoding="utf-8"?>
<p:tagLst xmlns:p="http://schemas.openxmlformats.org/presentationml/2006/main">
  <p:tag name="MH" val="20160217203636"/>
  <p:tag name="MH_LIBRARY" val="GRAPHIC"/>
  <p:tag name="MH_TYPE" val="Other"/>
  <p:tag name="MH_ORDER" val="4"/>
</p:tagLst>
</file>

<file path=ppt/tags/tag33.xml><?xml version="1.0" encoding="utf-8"?>
<p:tagLst xmlns:p="http://schemas.openxmlformats.org/presentationml/2006/main">
  <p:tag name="MH" val="20160217203636"/>
  <p:tag name="MH_LIBRARY" val="GRAPHIC"/>
  <p:tag name="MH_TYPE" val="Picture"/>
  <p:tag name="MH_ORDER" val="4"/>
</p:tagLst>
</file>

<file path=ppt/tags/tag34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35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commondata" val="eyJoZGlkIjoiYTQ3YTc2YjBlNWRhYjQ0NTA0MDBkN2E0YWM4YTZjZGMifQ==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00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F26482">
              <a:alpha val="75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7150</Words>
  <Application>WPS 演示</Application>
  <PresentationFormat>自定义</PresentationFormat>
  <Paragraphs>512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64" baseType="lpstr">
      <vt:lpstr>Arial</vt:lpstr>
      <vt:lpstr>宋体</vt:lpstr>
      <vt:lpstr>Wingdings</vt:lpstr>
      <vt:lpstr>微软雅黑</vt:lpstr>
      <vt:lpstr>文悦新青年体 (非商业使用) W8</vt:lpstr>
      <vt:lpstr>Arial Unicode MS</vt:lpstr>
      <vt:lpstr>小米兰亭</vt:lpstr>
      <vt:lpstr>思源黑体 Bold</vt:lpstr>
      <vt:lpstr>黑体</vt:lpstr>
      <vt:lpstr>Montserrat Light</vt:lpstr>
      <vt:lpstr>Segoe Print</vt:lpstr>
      <vt:lpstr>Source Sans Pro Light</vt:lpstr>
      <vt:lpstr>方正黑体简体</vt:lpstr>
      <vt:lpstr>Arial</vt:lpstr>
      <vt:lpstr>思源黑体 CN Bold</vt:lpstr>
      <vt:lpstr>Calibri</vt:lpstr>
      <vt:lpstr>Roboto</vt:lpstr>
      <vt:lpstr>Times New Roman</vt:lpstr>
      <vt:lpstr>Helvetica Neue</vt:lpstr>
      <vt:lpstr>Impact</vt:lpstr>
      <vt:lpstr>Arial Unicode MS</vt:lpstr>
      <vt:lpstr>Calibri Light</vt:lpstr>
      <vt:lpstr>AvantGarde Md BT</vt:lpstr>
      <vt:lpstr>Gill Sans</vt:lpstr>
      <vt:lpstr>Lato Light</vt:lpstr>
      <vt:lpstr>Avant GardeBook</vt:lpstr>
      <vt:lpstr>华文黑体</vt:lpstr>
      <vt:lpstr>Open Sans Light</vt:lpstr>
      <vt:lpstr>Agency FB</vt:lpstr>
      <vt:lpstr>方正兰亭黑_GBK</vt:lpstr>
      <vt:lpstr>Segoe UI</vt:lpstr>
      <vt:lpstr>Open Sans</vt:lpstr>
      <vt:lpstr>Trebuchet MS</vt:lpstr>
      <vt:lpstr>Yu Gothic UI Semilight</vt:lpstr>
      <vt:lpstr>000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极简夜空</dc:title>
  <dc:creator/>
  <cp:lastModifiedBy>Years later</cp:lastModifiedBy>
  <cp:revision>261</cp:revision>
  <dcterms:created xsi:type="dcterms:W3CDTF">2016-11-18T04:15:00Z</dcterms:created>
  <dcterms:modified xsi:type="dcterms:W3CDTF">2024-05-06T18:21:54Z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KSORubyTemplateID">
    <vt:lpwstr>2</vt:lpwstr>
  </property>
  <property fmtid="{D5CDD505-2E9C-101B-9397-08002B2CF9AE}" pid="4" name="ICV">
    <vt:lpwstr>E6A1EFC1EF7245689C8BBF688E0BB743_13</vt:lpwstr>
  </property>
</Properties>
</file>