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60" r:id="rId5"/>
    <p:sldId id="258" r:id="rId6"/>
    <p:sldId id="259" r:id="rId7"/>
    <p:sldId id="261" r:id="rId8"/>
    <p:sldId id="262" r:id="rId9"/>
    <p:sldId id="275" r:id="rId10"/>
    <p:sldId id="263" r:id="rId11"/>
    <p:sldId id="264" r:id="rId12"/>
    <p:sldId id="265" r:id="rId13"/>
    <p:sldId id="274" r:id="rId14"/>
    <p:sldId id="266" r:id="rId15"/>
    <p:sldId id="267" r:id="rId16"/>
    <p:sldId id="268" r:id="rId17"/>
    <p:sldId id="276" r:id="rId18"/>
    <p:sldId id="271" r:id="rId19"/>
    <p:sldId id="270" r:id="rId20"/>
    <p:sldId id="269" r:id="rId21"/>
    <p:sldId id="277" r:id="rId22"/>
    <p:sldId id="28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0" userDrawn="1">
          <p15:clr>
            <a:srgbClr val="A4A3A4"/>
          </p15:clr>
        </p15:guide>
        <p15:guide id="2" pos="3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8"/>
      </p:cViewPr>
      <p:guideLst>
        <p:guide orient="horz" pos="2310"/>
        <p:guide pos="388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8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9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7220" y="3785235"/>
            <a:ext cx="4870450" cy="397510"/>
            <a:chOff x="7994" y="6646"/>
            <a:chExt cx="7670" cy="62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994" y="6959"/>
              <a:ext cx="7671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圆角矩形 24"/>
            <p:cNvSpPr/>
            <p:nvPr/>
          </p:nvSpPr>
          <p:spPr>
            <a:xfrm>
              <a:off x="9047" y="6646"/>
              <a:ext cx="5606" cy="62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在这里输入贵公司的名称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12005" y="2456815"/>
            <a:ext cx="7040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简约商务公司介绍模板</a:t>
            </a:r>
            <a:endParaRPr lang="zh-CN" altLang="en-US" sz="5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4000" y="1523365"/>
            <a:ext cx="30568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2029</a:t>
            </a:r>
            <a:endParaRPr lang="en-US" altLang="zh-CN" sz="66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6298" y="4446270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PPT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营     汇报时间：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2019.X.X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46470" y="3263265"/>
            <a:ext cx="417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 eaLnBrk="1" hangingPunct="1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MORE  THAN  TEMPLATE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40340" y="11430"/>
            <a:ext cx="1850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LOGO</a:t>
            </a:r>
            <a:endParaRPr lang="en-US" altLang="zh-CN" sz="48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457148"/>
            <a:ext cx="2700000" cy="316800"/>
          </a:xfrm>
        </p:spPr>
        <p:txBody>
          <a:bodyPr/>
          <a:lstStyle/>
          <a:p>
            <a:fld id="{6A0CD6E3-761A-420C-85B9-A420F0E9EFF0}" type="slidenum">
              <a:rPr lang="zh-CN" altLang="en-US" smtClean="0">
                <a:latin typeface="阿里巴巴普惠体 R" panose="00020600040101010101" charset="-122"/>
                <a:ea typeface="阿里巴巴普惠体 R" panose="00020600040101010101" charset="-122"/>
              </a:rPr>
            </a:fld>
            <a:endParaRPr lang="zh-CN" altLang="en-US" dirty="0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426720" y="2381250"/>
            <a:ext cx="1797050" cy="2397760"/>
            <a:chOff x="537" y="4194"/>
            <a:chExt cx="2830" cy="3776"/>
          </a:xfrm>
        </p:grpSpPr>
        <p:sp>
          <p:nvSpPr>
            <p:cNvPr id="25" name="文本框 24"/>
            <p:cNvSpPr txBox="1"/>
            <p:nvPr/>
          </p:nvSpPr>
          <p:spPr>
            <a:xfrm>
              <a:off x="999" y="4194"/>
              <a:ext cx="1907" cy="10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2000</a:t>
              </a:r>
              <a:endParaRPr lang="en-US" altLang="zh-CN" sz="3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7" y="5839"/>
              <a:ext cx="2230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l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7" y="6469"/>
              <a:ext cx="283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825115" y="1532255"/>
            <a:ext cx="1816100" cy="2200910"/>
            <a:chOff x="3712" y="3051"/>
            <a:chExt cx="2860" cy="3466"/>
          </a:xfrm>
        </p:grpSpPr>
        <p:sp>
          <p:nvSpPr>
            <p:cNvPr id="28" name="文本框 27"/>
            <p:cNvSpPr txBox="1"/>
            <p:nvPr/>
          </p:nvSpPr>
          <p:spPr>
            <a:xfrm>
              <a:off x="4189" y="5499"/>
              <a:ext cx="1906" cy="10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2002</a:t>
              </a:r>
              <a:endParaRPr lang="en-US" altLang="zh-CN" sz="3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712" y="3051"/>
              <a:ext cx="2860" cy="1847"/>
              <a:chOff x="2800312" y="2444012"/>
              <a:chExt cx="1815878" cy="117241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800312" y="2803048"/>
                <a:ext cx="1815878" cy="813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+mn-ea"/>
                  </a:rPr>
                  <a:t>这里输入简单的文字概述这里输入简单文字概述简单的文字概述。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000366" y="244401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pPr algn="ctr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文字内容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264785" y="2421725"/>
            <a:ext cx="1816100" cy="2316811"/>
            <a:chOff x="7415" y="3629"/>
            <a:chExt cx="2860" cy="3649"/>
          </a:xfrm>
        </p:grpSpPr>
        <p:sp>
          <p:nvSpPr>
            <p:cNvPr id="38" name="文本框 37"/>
            <p:cNvSpPr txBox="1"/>
            <p:nvPr/>
          </p:nvSpPr>
          <p:spPr>
            <a:xfrm>
              <a:off x="7886" y="3629"/>
              <a:ext cx="1919" cy="10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2004</a:t>
              </a:r>
              <a:endParaRPr lang="en-US" altLang="zh-CN" sz="3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415" y="5211"/>
              <a:ext cx="2860" cy="2067"/>
              <a:chOff x="2800312" y="2444012"/>
              <a:chExt cx="1815878" cy="1311984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2800312" y="2803048"/>
                <a:ext cx="1815878" cy="95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+mn-ea"/>
                  </a:rPr>
                  <a:t>这里输入简单的文字概述这里输入简单文字概述简单的文字概述。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007298" y="2444012"/>
                <a:ext cx="1401909" cy="460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文字内容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7704455" y="1665605"/>
            <a:ext cx="1797050" cy="2041525"/>
            <a:chOff x="7437148" y="1748298"/>
            <a:chExt cx="1797272" cy="2041369"/>
          </a:xfrm>
        </p:grpSpPr>
        <p:sp>
          <p:nvSpPr>
            <p:cNvPr id="43" name="文本框 42"/>
            <p:cNvSpPr txBox="1"/>
            <p:nvPr/>
          </p:nvSpPr>
          <p:spPr>
            <a:xfrm>
              <a:off x="7910656" y="3143336"/>
              <a:ext cx="1132041" cy="64633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2012</a:t>
              </a:r>
              <a:endParaRPr lang="en-US" altLang="zh-CN" sz="3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437148" y="1748298"/>
              <a:ext cx="1797272" cy="1541909"/>
              <a:chOff x="7895823" y="4764292"/>
              <a:chExt cx="1797272" cy="1541909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8086573" y="476429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文字内容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7895823" y="5140788"/>
                <a:ext cx="1797272" cy="11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+mn-ea"/>
                  </a:rPr>
                  <a:t>这里输入简单的文字概述这里输入简单文字概述简单的文字概述。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125075" y="1480820"/>
            <a:ext cx="1816100" cy="2379720"/>
            <a:chOff x="15846" y="2272"/>
            <a:chExt cx="2860" cy="3748"/>
          </a:xfrm>
        </p:grpSpPr>
        <p:sp>
          <p:nvSpPr>
            <p:cNvPr id="49" name="文本框 48"/>
            <p:cNvSpPr txBox="1"/>
            <p:nvPr/>
          </p:nvSpPr>
          <p:spPr>
            <a:xfrm>
              <a:off x="16385" y="2272"/>
              <a:ext cx="1783" cy="101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2015</a:t>
              </a:r>
              <a:endParaRPr lang="en-US" altLang="zh-CN" sz="3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5846" y="3978"/>
              <a:ext cx="2860" cy="2042"/>
              <a:chOff x="2882008" y="2444012"/>
              <a:chExt cx="1815878" cy="1296231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2882008" y="2787239"/>
                <a:ext cx="1815878" cy="953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  <a:sym typeface="+mn-ea"/>
                  </a:rPr>
                  <a:t>这里输入简单的文字概述这里输入简单文字概述简单的文字概述。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3000366" y="244401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400">
                    <a:gradFill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26000">
                          <a:srgbClr val="2A0415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  <a:gs pos="79000">
                          <a:schemeClr val="tx1"/>
                        </a:gs>
                      </a:gsLst>
                      <a:lin ang="18900000" scaled="1"/>
                    </a:gradFill>
                    <a:latin typeface="方正清刻本悦宋简体" panose="02000000000000000000" pitchFamily="2" charset="-122"/>
                    <a:ea typeface="方正清刻本悦宋简体" panose="02000000000000000000" pitchFamily="2" charset="-122"/>
                  </a:defRPr>
                </a:lvl1pPr>
              </a:lstStyle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charset="-122"/>
                    <a:ea typeface="阿里巴巴普惠体 R" panose="00020600040101010101" charset="-122"/>
                  </a:rPr>
                  <a:t>文字内容</a:t>
                </a:r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endParaRPr>
              </a:p>
            </p:txBody>
          </p:sp>
        </p:grpSp>
      </p:grpSp>
      <p:cxnSp>
        <p:nvCxnSpPr>
          <p:cNvPr id="53" name="直接连接符 52"/>
          <p:cNvCxnSpPr/>
          <p:nvPr/>
        </p:nvCxnSpPr>
        <p:spPr>
          <a:xfrm>
            <a:off x="324476" y="4907755"/>
            <a:ext cx="113174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组合 53"/>
          <p:cNvGrpSpPr/>
          <p:nvPr/>
        </p:nvGrpSpPr>
        <p:grpSpPr>
          <a:xfrm>
            <a:off x="255225" y="5141844"/>
            <a:ext cx="11623153" cy="1122923"/>
            <a:chOff x="255225" y="5308520"/>
            <a:chExt cx="11623153" cy="1122923"/>
          </a:xfrm>
        </p:grpSpPr>
        <p:sp>
          <p:nvSpPr>
            <p:cNvPr id="55" name="矩形 54"/>
            <p:cNvSpPr/>
            <p:nvPr/>
          </p:nvSpPr>
          <p:spPr>
            <a:xfrm>
              <a:off x="255225" y="5694208"/>
              <a:ext cx="11623153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55225" y="530852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阿里巴巴普惠体 R" panose="00020600040101010101" charset="-122"/>
                  <a:ea typeface="阿里巴巴普惠体 R" panose="00020600040101010101" charset="-122"/>
                </a:rPr>
                <a:t>在这里输入文字内容</a:t>
              </a:r>
              <a:endParaRPr lang="zh-CN" altLang="en-US" sz="2000" dirty="0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组合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81663" y="1042353"/>
            <a:ext cx="4498975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4"/>
          <p:cNvSpPr txBox="1"/>
          <p:nvPr/>
        </p:nvSpPr>
        <p:spPr>
          <a:xfrm>
            <a:off x="7069138" y="2015490"/>
            <a:ext cx="17240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03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0" name="TextBox 4"/>
          <p:cNvSpPr txBox="1"/>
          <p:nvPr/>
        </p:nvSpPr>
        <p:spPr>
          <a:xfrm>
            <a:off x="6508750" y="3014028"/>
            <a:ext cx="2844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核心优势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TextBox 4"/>
          <p:cNvSpPr txBox="1"/>
          <p:nvPr/>
        </p:nvSpPr>
        <p:spPr>
          <a:xfrm>
            <a:off x="6508750" y="3844290"/>
            <a:ext cx="28448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Click  to  add  your  title. Click  to  add  your  title. Click  to  add  your  title.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4102" name="直接连接符 12"/>
          <p:cNvCxnSpPr/>
          <p:nvPr/>
        </p:nvCxnSpPr>
        <p:spPr>
          <a:xfrm>
            <a:off x="7086600" y="2880678"/>
            <a:ext cx="1689100" cy="0"/>
          </a:xfrm>
          <a:prstGeom prst="line">
            <a:avLst/>
          </a:prstGeom>
          <a:ln w="63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headEnd type="none" w="med" len="med"/>
            <a:tailEnd type="none" w="med" len="med"/>
          </a:ln>
        </p:spPr>
      </p:cxnSp>
    </p:spTree>
    <p:custDataLst>
      <p:tags r:id="rId3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7215" t="5973" r="1583" b="15"/>
          <a:stretch>
            <a:fillRect/>
          </a:stretch>
        </p:blipFill>
        <p:spPr>
          <a:xfrm>
            <a:off x="7715250" y="1843088"/>
            <a:ext cx="3146425" cy="19939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55" h="3140">
                <a:moveTo>
                  <a:pt x="0" y="0"/>
                </a:moveTo>
                <a:lnTo>
                  <a:pt x="4955" y="0"/>
                </a:lnTo>
                <a:lnTo>
                  <a:pt x="4955" y="3140"/>
                </a:lnTo>
                <a:lnTo>
                  <a:pt x="0" y="31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619" t="7828" r="10697" b="7854"/>
          <a:stretch>
            <a:fillRect/>
          </a:stretch>
        </p:blipFill>
        <p:spPr>
          <a:xfrm>
            <a:off x="1350963" y="1843088"/>
            <a:ext cx="3146425" cy="19939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55" h="3140">
                <a:moveTo>
                  <a:pt x="0" y="0"/>
                </a:moveTo>
                <a:lnTo>
                  <a:pt x="4955" y="0"/>
                </a:lnTo>
                <a:lnTo>
                  <a:pt x="4955" y="3140"/>
                </a:lnTo>
                <a:lnTo>
                  <a:pt x="0" y="31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22532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1841500"/>
            <a:ext cx="3122613" cy="1992313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2535" name="Oval 22"/>
          <p:cNvSpPr/>
          <p:nvPr/>
        </p:nvSpPr>
        <p:spPr>
          <a:xfrm>
            <a:off x="1350963" y="4168775"/>
            <a:ext cx="585787" cy="585788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AU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2536" name="Oval 33"/>
          <p:cNvSpPr/>
          <p:nvPr/>
        </p:nvSpPr>
        <p:spPr>
          <a:xfrm>
            <a:off x="4533900" y="4168775"/>
            <a:ext cx="585788" cy="585788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2537" name="Oval 36"/>
          <p:cNvSpPr/>
          <p:nvPr/>
        </p:nvSpPr>
        <p:spPr>
          <a:xfrm>
            <a:off x="7718425" y="4168775"/>
            <a:ext cx="585788" cy="585788"/>
          </a:xfrm>
          <a:prstGeom prst="ellipse">
            <a:avLst/>
          </a:prstGeom>
          <a:solidFill>
            <a:srgbClr val="FCFCFC">
              <a:alpha val="29803"/>
            </a:srgb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2538" name="TextBox 15"/>
          <p:cNvSpPr txBox="1"/>
          <p:nvPr/>
        </p:nvSpPr>
        <p:spPr>
          <a:xfrm>
            <a:off x="1357313" y="4276725"/>
            <a:ext cx="57308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Gill Sans"/>
              </a:rPr>
              <a:t>01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Gill Sans"/>
            </a:endParaRPr>
          </a:p>
        </p:txBody>
      </p:sp>
      <p:sp>
        <p:nvSpPr>
          <p:cNvPr id="22539" name="TextBox 15"/>
          <p:cNvSpPr txBox="1"/>
          <p:nvPr/>
        </p:nvSpPr>
        <p:spPr>
          <a:xfrm>
            <a:off x="4541838" y="4276725"/>
            <a:ext cx="571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Gill Sans"/>
              </a:rPr>
              <a:t>02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Gill Sans"/>
            </a:endParaRPr>
          </a:p>
        </p:txBody>
      </p:sp>
      <p:sp>
        <p:nvSpPr>
          <p:cNvPr id="22540" name="TextBox 15"/>
          <p:cNvSpPr txBox="1"/>
          <p:nvPr/>
        </p:nvSpPr>
        <p:spPr>
          <a:xfrm>
            <a:off x="7726363" y="4276725"/>
            <a:ext cx="5715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Gill Sans"/>
              </a:rPr>
              <a:t>03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Gill Sans"/>
            </a:endParaRPr>
          </a:p>
        </p:txBody>
      </p:sp>
      <p:sp>
        <p:nvSpPr>
          <p:cNvPr id="22545" name="矩形 17"/>
          <p:cNvSpPr/>
          <p:nvPr/>
        </p:nvSpPr>
        <p:spPr>
          <a:xfrm>
            <a:off x="1828800" y="4803775"/>
            <a:ext cx="2206625" cy="131080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2546" name="TextBox 13"/>
          <p:cNvSpPr txBox="1"/>
          <p:nvPr/>
        </p:nvSpPr>
        <p:spPr>
          <a:xfrm>
            <a:off x="2097088" y="4321175"/>
            <a:ext cx="2338387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我们的优势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2547" name="矩形 19"/>
          <p:cNvSpPr/>
          <p:nvPr/>
        </p:nvSpPr>
        <p:spPr>
          <a:xfrm>
            <a:off x="5259388" y="4803775"/>
            <a:ext cx="2206625" cy="131080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2548" name="TextBox 13"/>
          <p:cNvSpPr txBox="1"/>
          <p:nvPr/>
        </p:nvSpPr>
        <p:spPr>
          <a:xfrm>
            <a:off x="5264150" y="4338638"/>
            <a:ext cx="2338388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我们的优势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2549" name="矩形 21"/>
          <p:cNvSpPr/>
          <p:nvPr/>
        </p:nvSpPr>
        <p:spPr>
          <a:xfrm>
            <a:off x="8443913" y="4803775"/>
            <a:ext cx="2206625" cy="131080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2550" name="TextBox 13"/>
          <p:cNvSpPr txBox="1"/>
          <p:nvPr/>
        </p:nvSpPr>
        <p:spPr>
          <a:xfrm>
            <a:off x="8443913" y="4321175"/>
            <a:ext cx="233680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我们的优势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3236" t="5207" r="3263" b="27281"/>
          <a:stretch>
            <a:fillRect/>
          </a:stretch>
        </p:blipFill>
        <p:spPr>
          <a:xfrm>
            <a:off x="6474778" y="3802063"/>
            <a:ext cx="4394200" cy="2095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20" h="3300">
                <a:moveTo>
                  <a:pt x="0" y="0"/>
                </a:moveTo>
                <a:lnTo>
                  <a:pt x="6920" y="0"/>
                </a:lnTo>
                <a:lnTo>
                  <a:pt x="692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060" t="7895" r="1081" b="21304"/>
          <a:stretch>
            <a:fillRect/>
          </a:stretch>
        </p:blipFill>
        <p:spPr>
          <a:xfrm>
            <a:off x="3971290" y="1647825"/>
            <a:ext cx="4395788" cy="20955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23" h="3300">
                <a:moveTo>
                  <a:pt x="0" y="0"/>
                </a:moveTo>
                <a:lnTo>
                  <a:pt x="6923" y="0"/>
                </a:lnTo>
                <a:lnTo>
                  <a:pt x="6923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3556" name="Rectangle 39"/>
          <p:cNvSpPr/>
          <p:nvPr/>
        </p:nvSpPr>
        <p:spPr>
          <a:xfrm flipH="1">
            <a:off x="3971290" y="3802063"/>
            <a:ext cx="2435225" cy="2095500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AU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Rectangle 40"/>
          <p:cNvSpPr/>
          <p:nvPr/>
        </p:nvSpPr>
        <p:spPr>
          <a:xfrm>
            <a:off x="8433753" y="1647825"/>
            <a:ext cx="2435225" cy="2095500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Rectangle 42"/>
          <p:cNvSpPr/>
          <p:nvPr/>
        </p:nvSpPr>
        <p:spPr>
          <a:xfrm>
            <a:off x="1264603" y="1647825"/>
            <a:ext cx="2638425" cy="4249738"/>
          </a:xfrm>
          <a:prstGeom prst="rect">
            <a:avLst/>
          </a:prstGeom>
          <a:solidFill>
            <a:schemeClr val="tx1">
              <a:lumMod val="85000"/>
              <a:lumOff val="15000"/>
              <a:alpha val="92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Freeform 250"/>
          <p:cNvSpPr/>
          <p:nvPr/>
        </p:nvSpPr>
        <p:spPr>
          <a:xfrm>
            <a:off x="5147628" y="4514850"/>
            <a:ext cx="523875" cy="566738"/>
          </a:xfrm>
          <a:custGeom>
            <a:avLst/>
            <a:gdLst>
              <a:gd name="txL" fmla="*/ 0 w 195"/>
              <a:gd name="txT" fmla="*/ 0 h 210"/>
              <a:gd name="txR" fmla="*/ 195 w 195"/>
              <a:gd name="txB" fmla="*/ 210 h 210"/>
            </a:gdLst>
            <a:ahLst/>
            <a:cxnLst>
              <a:cxn ang="0">
                <a:pos x="1371321972" y="742893786"/>
              </a:cxn>
              <a:cxn ang="0">
                <a:pos x="664010179" y="29133034"/>
              </a:cxn>
              <a:cxn ang="0">
                <a:pos x="0" y="218499110"/>
              </a:cxn>
              <a:cxn ang="0">
                <a:pos x="108262135" y="218499110"/>
              </a:cxn>
              <a:cxn ang="0">
                <a:pos x="678444946" y="393297335"/>
              </a:cxn>
              <a:cxn ang="0">
                <a:pos x="974361860" y="873991042"/>
              </a:cxn>
              <a:cxn ang="0">
                <a:pos x="837227547" y="1361971209"/>
              </a:cxn>
              <a:cxn ang="0">
                <a:pos x="1212536852" y="1442086687"/>
              </a:cxn>
              <a:cxn ang="0">
                <a:pos x="1060970460" y="1172605207"/>
              </a:cxn>
              <a:cxn ang="0">
                <a:pos x="1371321972" y="742893786"/>
              </a:cxn>
            </a:cxnLst>
            <a:rect l="txL" t="txT" r="txR" b="tx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Freeform 251"/>
          <p:cNvSpPr/>
          <p:nvPr/>
        </p:nvSpPr>
        <p:spPr>
          <a:xfrm>
            <a:off x="4871403" y="4648200"/>
            <a:ext cx="608012" cy="534988"/>
          </a:xfrm>
          <a:custGeom>
            <a:avLst/>
            <a:gdLst>
              <a:gd name="txL" fmla="*/ 0 w 227"/>
              <a:gd name="txT" fmla="*/ 0 h 200"/>
              <a:gd name="txR" fmla="*/ 227 w 227"/>
              <a:gd name="txB" fmla="*/ 200 h 200"/>
            </a:gdLst>
            <a:ahLst/>
            <a:cxnLst>
              <a:cxn ang="0">
                <a:pos x="1585494654" y="529493679"/>
              </a:cxn>
              <a:cxn ang="0">
                <a:pos x="853729307" y="0"/>
              </a:cxn>
              <a:cxn ang="0">
                <a:pos x="738940958" y="7155465"/>
              </a:cxn>
              <a:cxn ang="0">
                <a:pos x="43045641" y="701219592"/>
              </a:cxn>
              <a:cxn ang="0">
                <a:pos x="344359774" y="1130539306"/>
              </a:cxn>
              <a:cxn ang="0">
                <a:pos x="193704084" y="1395283387"/>
              </a:cxn>
              <a:cxn ang="0">
                <a:pos x="258271191" y="1431061033"/>
              </a:cxn>
              <a:cxn ang="0">
                <a:pos x="660025140" y="1230713103"/>
              </a:cxn>
              <a:cxn ang="0">
                <a:pos x="774810978" y="1237868566"/>
              </a:cxn>
              <a:cxn ang="0">
                <a:pos x="882423716" y="1230713103"/>
              </a:cxn>
              <a:cxn ang="0">
                <a:pos x="1585494654" y="529493679"/>
              </a:cxn>
            </a:cxnLst>
            <a:rect l="txL" t="txT" r="txR" b="tx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Freeform 193"/>
          <p:cNvSpPr/>
          <p:nvPr/>
        </p:nvSpPr>
        <p:spPr>
          <a:xfrm>
            <a:off x="9316403" y="2430463"/>
            <a:ext cx="846137" cy="588962"/>
          </a:xfrm>
          <a:custGeom>
            <a:avLst/>
            <a:gdLst>
              <a:gd name="txL" fmla="*/ 0 w 288"/>
              <a:gd name="txT" fmla="*/ 0 h 200"/>
              <a:gd name="txR" fmla="*/ 288 w 288"/>
              <a:gd name="txB" fmla="*/ 200 h 200"/>
            </a:gdLst>
            <a:ahLst/>
            <a:cxnLst>
              <a:cxn ang="0">
                <a:pos x="2147483647" y="789144421"/>
              </a:cxn>
              <a:cxn ang="0">
                <a:pos x="2147483647" y="745784868"/>
              </a:cxn>
              <a:cxn ang="0">
                <a:pos x="1441494027" y="0"/>
              </a:cxn>
              <a:cxn ang="0">
                <a:pos x="776853695" y="424924358"/>
              </a:cxn>
              <a:cxn ang="0">
                <a:pos x="569691057" y="355547508"/>
              </a:cxn>
              <a:cxn ang="0">
                <a:pos x="224423146" y="693753036"/>
              </a:cxn>
              <a:cxn ang="0">
                <a:pos x="241686684" y="797816884"/>
              </a:cxn>
              <a:cxn ang="0">
                <a:pos x="0" y="1231410576"/>
              </a:cxn>
              <a:cxn ang="0">
                <a:pos x="492008075" y="1734381394"/>
              </a:cxn>
              <a:cxn ang="0">
                <a:pos x="492008075" y="1734381394"/>
              </a:cxn>
              <a:cxn ang="0">
                <a:pos x="492008075" y="1734381394"/>
              </a:cxn>
              <a:cxn ang="0">
                <a:pos x="500639844" y="1734381394"/>
              </a:cxn>
              <a:cxn ang="0">
                <a:pos x="500639844" y="1734381394"/>
              </a:cxn>
              <a:cxn ang="0">
                <a:pos x="742326436" y="1734381394"/>
              </a:cxn>
              <a:cxn ang="0">
                <a:pos x="586954595" y="1543598624"/>
              </a:cxn>
              <a:cxn ang="0">
                <a:pos x="543795750" y="1274769946"/>
              </a:cxn>
              <a:cxn ang="0">
                <a:pos x="776853695" y="1136019375"/>
              </a:cxn>
              <a:cxn ang="0">
                <a:pos x="880434922" y="1136019375"/>
              </a:cxn>
              <a:cxn ang="0">
                <a:pos x="880434922" y="849845771"/>
              </a:cxn>
              <a:cxn ang="0">
                <a:pos x="1182543897" y="555002466"/>
              </a:cxn>
              <a:cxn ang="0">
                <a:pos x="1286122186" y="555002466"/>
              </a:cxn>
              <a:cxn ang="0">
                <a:pos x="1579602697" y="849845771"/>
              </a:cxn>
              <a:cxn ang="0">
                <a:pos x="1579602697" y="1136019375"/>
              </a:cxn>
              <a:cxn ang="0">
                <a:pos x="1691812755" y="1136019375"/>
              </a:cxn>
              <a:cxn ang="0">
                <a:pos x="1924870516" y="1274769946"/>
              </a:cxn>
              <a:cxn ang="0">
                <a:pos x="1881711672" y="1543598624"/>
              </a:cxn>
              <a:cxn ang="0">
                <a:pos x="1726339831" y="1734381394"/>
              </a:cxn>
              <a:cxn ang="0">
                <a:pos x="1968026423" y="1734381394"/>
              </a:cxn>
              <a:cxn ang="0">
                <a:pos x="1993921730" y="1734381394"/>
              </a:cxn>
              <a:cxn ang="0">
                <a:pos x="2147483647" y="1240083039"/>
              </a:cxn>
              <a:cxn ang="0">
                <a:pos x="2147483647" y="789144421"/>
              </a:cxn>
            </a:cxnLst>
            <a:rect l="txL" t="txT" r="txR" b="tx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Freeform 194"/>
          <p:cNvSpPr/>
          <p:nvPr/>
        </p:nvSpPr>
        <p:spPr>
          <a:xfrm>
            <a:off x="9560878" y="2689225"/>
            <a:ext cx="357187" cy="409575"/>
          </a:xfrm>
          <a:custGeom>
            <a:avLst/>
            <a:gdLst>
              <a:gd name="txL" fmla="*/ 0 w 121"/>
              <a:gd name="txT" fmla="*/ 0 h 138"/>
              <a:gd name="txR" fmla="*/ 121 w 121"/>
              <a:gd name="txB" fmla="*/ 138 h 138"/>
            </a:gdLst>
            <a:ahLst/>
            <a:cxnLst>
              <a:cxn ang="0">
                <a:pos x="993402109" y="590179692"/>
              </a:cxn>
              <a:cxn ang="0">
                <a:pos x="766836201" y="590179692"/>
              </a:cxn>
              <a:cxn ang="0">
                <a:pos x="670983175" y="590179692"/>
              </a:cxn>
              <a:cxn ang="0">
                <a:pos x="670983175" y="88085321"/>
              </a:cxn>
              <a:cxn ang="0">
                <a:pos x="583841376" y="0"/>
              </a:cxn>
              <a:cxn ang="0">
                <a:pos x="479274171" y="0"/>
              </a:cxn>
              <a:cxn ang="0">
                <a:pos x="383418100" y="88085321"/>
              </a:cxn>
              <a:cxn ang="0">
                <a:pos x="383418100" y="590179692"/>
              </a:cxn>
              <a:cxn ang="0">
                <a:pos x="296279254" y="590179692"/>
              </a:cxn>
              <a:cxn ang="0">
                <a:pos x="69713462" y="590179692"/>
              </a:cxn>
              <a:cxn ang="0">
                <a:pos x="34856731" y="660647336"/>
              </a:cxn>
              <a:cxn ang="0">
                <a:pos x="470559991" y="1180356416"/>
              </a:cxn>
              <a:cxn ang="0">
                <a:pos x="531556298" y="1215591722"/>
              </a:cxn>
              <a:cxn ang="0">
                <a:pos x="583841376" y="1180356416"/>
              </a:cxn>
              <a:cxn ang="0">
                <a:pos x="1028258828" y="660647336"/>
              </a:cxn>
              <a:cxn ang="0">
                <a:pos x="993402109" y="590179692"/>
              </a:cxn>
            </a:cxnLst>
            <a:rect l="txL" t="txT" r="txR" b="tx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569" name="矩形 17"/>
          <p:cNvSpPr/>
          <p:nvPr/>
        </p:nvSpPr>
        <p:spPr>
          <a:xfrm>
            <a:off x="1704340" y="2925763"/>
            <a:ext cx="1903413" cy="2046329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en-US" altLang="zh-CN" sz="14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3570" name="TextBox 13"/>
          <p:cNvSpPr txBox="1"/>
          <p:nvPr/>
        </p:nvSpPr>
        <p:spPr>
          <a:xfrm>
            <a:off x="1814672" y="2601913"/>
            <a:ext cx="1682750" cy="24574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单击编辑标题</a:t>
            </a:r>
            <a:endParaRPr lang="zh-CN" altLang="en-US" sz="1600" b="1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566" t="17112" r="3687" b="25521"/>
          <a:stretch>
            <a:fillRect/>
          </a:stretch>
        </p:blipFill>
        <p:spPr>
          <a:xfrm>
            <a:off x="6134100" y="3585210"/>
            <a:ext cx="5259705" cy="23437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83" h="3691">
                <a:moveTo>
                  <a:pt x="0" y="0"/>
                </a:moveTo>
                <a:lnTo>
                  <a:pt x="8283" y="0"/>
                </a:lnTo>
                <a:lnTo>
                  <a:pt x="8283" y="3691"/>
                </a:lnTo>
                <a:lnTo>
                  <a:pt x="0" y="36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25604" name="图片 50"/>
          <p:cNvPicPr>
            <a:picLocks noChangeAspect="1"/>
          </p:cNvPicPr>
          <p:nvPr/>
        </p:nvPicPr>
        <p:blipFill>
          <a:blip r:embed="rId2"/>
          <a:srcRect t="10797" b="11429"/>
          <a:stretch>
            <a:fillRect/>
          </a:stretch>
        </p:blipFill>
        <p:spPr>
          <a:xfrm>
            <a:off x="856298" y="1937385"/>
            <a:ext cx="5253037" cy="143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Rectangle 8"/>
          <p:cNvSpPr/>
          <p:nvPr/>
        </p:nvSpPr>
        <p:spPr>
          <a:xfrm>
            <a:off x="6102985" y="1937385"/>
            <a:ext cx="5259705" cy="1433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5606" name="矩形 52"/>
          <p:cNvSpPr/>
          <p:nvPr/>
        </p:nvSpPr>
        <p:spPr>
          <a:xfrm>
            <a:off x="6384925" y="2148205"/>
            <a:ext cx="4695825" cy="1012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5607" name="矩形 53"/>
          <p:cNvSpPr/>
          <p:nvPr/>
        </p:nvSpPr>
        <p:spPr>
          <a:xfrm>
            <a:off x="856615" y="3785235"/>
            <a:ext cx="5277485" cy="10331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5608" name="矩形 54"/>
          <p:cNvSpPr/>
          <p:nvPr/>
        </p:nvSpPr>
        <p:spPr>
          <a:xfrm>
            <a:off x="856615" y="4895850"/>
            <a:ext cx="5277485" cy="103314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组合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81663" y="1042353"/>
            <a:ext cx="4498975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4"/>
          <p:cNvSpPr txBox="1"/>
          <p:nvPr/>
        </p:nvSpPr>
        <p:spPr>
          <a:xfrm>
            <a:off x="7069138" y="2015490"/>
            <a:ext cx="17240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04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0" name="TextBox 4"/>
          <p:cNvSpPr txBox="1"/>
          <p:nvPr/>
        </p:nvSpPr>
        <p:spPr>
          <a:xfrm>
            <a:off x="6508750" y="3014028"/>
            <a:ext cx="2844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营销策略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TextBox 4"/>
          <p:cNvSpPr txBox="1"/>
          <p:nvPr/>
        </p:nvSpPr>
        <p:spPr>
          <a:xfrm>
            <a:off x="6508750" y="3844290"/>
            <a:ext cx="28448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Click  to  add  your  title. Click  to  add  your  title. Click  to  add  your  title.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4102" name="直接连接符 12"/>
          <p:cNvCxnSpPr/>
          <p:nvPr/>
        </p:nvCxnSpPr>
        <p:spPr>
          <a:xfrm>
            <a:off x="7086600" y="2880678"/>
            <a:ext cx="1689100" cy="0"/>
          </a:xfrm>
          <a:prstGeom prst="line">
            <a:avLst/>
          </a:prstGeom>
          <a:ln w="63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headEnd type="none" w="med" len="med"/>
            <a:tailEnd type="none" w="med" len="med"/>
          </a:ln>
        </p:spPr>
      </p:cxnSp>
    </p:spTree>
    <p:custDataLst>
      <p:tags r:id="rId3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6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9045" y="2424430"/>
            <a:ext cx="4693285" cy="270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909" t="4746" r="1909" b="4772"/>
          <a:stretch>
            <a:fillRect/>
          </a:stretch>
        </p:blipFill>
        <p:spPr>
          <a:xfrm>
            <a:off x="4304030" y="2576195"/>
            <a:ext cx="3583305" cy="22396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643" h="3527">
                <a:moveTo>
                  <a:pt x="0" y="0"/>
                </a:moveTo>
                <a:lnTo>
                  <a:pt x="5643" y="0"/>
                </a:lnTo>
                <a:lnTo>
                  <a:pt x="5643" y="3527"/>
                </a:lnTo>
                <a:lnTo>
                  <a:pt x="0" y="3527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0497" name="矩形 1"/>
          <p:cNvSpPr/>
          <p:nvPr/>
        </p:nvSpPr>
        <p:spPr>
          <a:xfrm>
            <a:off x="1218565" y="2070735"/>
            <a:ext cx="7791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策略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98" name="矩形 55"/>
          <p:cNvSpPr/>
          <p:nvPr/>
        </p:nvSpPr>
        <p:spPr>
          <a:xfrm>
            <a:off x="1218565" y="2424430"/>
            <a:ext cx="2453005" cy="1418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</a:endParaRPr>
          </a:p>
        </p:txBody>
      </p:sp>
      <p:sp>
        <p:nvSpPr>
          <p:cNvPr id="20499" name="矩形 14"/>
          <p:cNvSpPr/>
          <p:nvPr/>
        </p:nvSpPr>
        <p:spPr>
          <a:xfrm>
            <a:off x="1218565" y="3882390"/>
            <a:ext cx="7791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策略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0" name="矩形 55"/>
          <p:cNvSpPr/>
          <p:nvPr/>
        </p:nvSpPr>
        <p:spPr>
          <a:xfrm>
            <a:off x="1218565" y="4262755"/>
            <a:ext cx="2453005" cy="1418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</a:endParaRPr>
          </a:p>
        </p:txBody>
      </p:sp>
      <p:sp>
        <p:nvSpPr>
          <p:cNvPr id="20501" name="矩形 16"/>
          <p:cNvSpPr/>
          <p:nvPr/>
        </p:nvSpPr>
        <p:spPr>
          <a:xfrm>
            <a:off x="8863330" y="2058670"/>
            <a:ext cx="7791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策略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2" name="矩形 55"/>
          <p:cNvSpPr/>
          <p:nvPr/>
        </p:nvSpPr>
        <p:spPr>
          <a:xfrm>
            <a:off x="8863330" y="2412365"/>
            <a:ext cx="2453005" cy="1418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</a:endParaRPr>
          </a:p>
        </p:txBody>
      </p:sp>
      <p:sp>
        <p:nvSpPr>
          <p:cNvPr id="20503" name="矩形 18"/>
          <p:cNvSpPr/>
          <p:nvPr/>
        </p:nvSpPr>
        <p:spPr>
          <a:xfrm>
            <a:off x="8863330" y="3870325"/>
            <a:ext cx="77914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400" eaLnBrk="1" hangingPunct="1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策略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04" name="矩形 55"/>
          <p:cNvSpPr/>
          <p:nvPr/>
        </p:nvSpPr>
        <p:spPr>
          <a:xfrm>
            <a:off x="8863330" y="4250690"/>
            <a:ext cx="2453005" cy="1418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方正兰亭超细黑简体" panose="02000000000000000000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1912" t="4939" r="1912" b="4957"/>
          <a:stretch>
            <a:fillRect/>
          </a:stretch>
        </p:blipFill>
        <p:spPr>
          <a:xfrm>
            <a:off x="1052830" y="2566670"/>
            <a:ext cx="5239385" cy="31743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251" h="4999">
                <a:moveTo>
                  <a:pt x="0" y="0"/>
                </a:moveTo>
                <a:lnTo>
                  <a:pt x="8251" y="0"/>
                </a:lnTo>
                <a:lnTo>
                  <a:pt x="8251" y="4999"/>
                </a:lnTo>
                <a:lnTo>
                  <a:pt x="0" y="499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8677" name="Oval 47"/>
          <p:cNvSpPr/>
          <p:nvPr/>
        </p:nvSpPr>
        <p:spPr>
          <a:xfrm>
            <a:off x="5711825" y="1457325"/>
            <a:ext cx="1643063" cy="1641475"/>
          </a:xfrm>
          <a:prstGeom prst="ellipse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28678" name="组合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22207" y="1908969"/>
            <a:ext cx="622300" cy="7381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7355205" y="4234180"/>
            <a:ext cx="3771900" cy="1591945"/>
            <a:chOff x="11583" y="6668"/>
            <a:chExt cx="5940" cy="2507"/>
          </a:xfrm>
        </p:grpSpPr>
        <p:sp>
          <p:nvSpPr>
            <p:cNvPr id="28679" name="矩形 9"/>
            <p:cNvSpPr/>
            <p:nvPr/>
          </p:nvSpPr>
          <p:spPr>
            <a:xfrm>
              <a:off x="11583" y="7175"/>
              <a:ext cx="5940" cy="200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请在此处填入你需要的内容为您效劳，专业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模板设计、个性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定制美化，打造您的演示专场秀。忧你所忧，思你所思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——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请在此处填入你需要的内容：囚心钻研，诚心不贰。请在此处填入你需要的内容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28680" name="TextBox 13"/>
            <p:cNvSpPr txBox="1"/>
            <p:nvPr/>
          </p:nvSpPr>
          <p:spPr>
            <a:xfrm>
              <a:off x="11583" y="6668"/>
              <a:ext cx="433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rPr>
                <a:t>我们的策略二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55205" y="2496185"/>
            <a:ext cx="3771900" cy="1592580"/>
            <a:chOff x="11583" y="6668"/>
            <a:chExt cx="5940" cy="2508"/>
          </a:xfrm>
        </p:grpSpPr>
        <p:sp>
          <p:nvSpPr>
            <p:cNvPr id="5" name="矩形 9"/>
            <p:cNvSpPr/>
            <p:nvPr/>
          </p:nvSpPr>
          <p:spPr>
            <a:xfrm>
              <a:off x="11583" y="7175"/>
              <a:ext cx="5940" cy="200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请在此处填入你需要的内容为您效劳，专业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模板设计、个性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定制美化，打造您的演示专场秀。忧你所忧，思你所思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——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请在此处填入你需要的内容：囚心钻研，诚心不贰。请在此处填入你需要的内容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1583" y="6668"/>
              <a:ext cx="4335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Arial" panose="020B0604020202020204" pitchFamily="34" charset="0"/>
                </a:rPr>
                <a:t>我们的策略一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3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7652" name="Oval 4"/>
          <p:cNvSpPr/>
          <p:nvPr/>
        </p:nvSpPr>
        <p:spPr>
          <a:xfrm>
            <a:off x="1523365" y="1590358"/>
            <a:ext cx="2574925" cy="2578100"/>
          </a:xfrm>
          <a:prstGeom prst="ellipse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53" name="Oval 5"/>
          <p:cNvSpPr/>
          <p:nvPr/>
        </p:nvSpPr>
        <p:spPr>
          <a:xfrm>
            <a:off x="3703003" y="1590358"/>
            <a:ext cx="2574925" cy="2578100"/>
          </a:xfrm>
          <a:prstGeom prst="ellipse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54" name="Oval 6"/>
          <p:cNvSpPr/>
          <p:nvPr/>
        </p:nvSpPr>
        <p:spPr>
          <a:xfrm>
            <a:off x="5898515" y="1590358"/>
            <a:ext cx="2574925" cy="2578100"/>
          </a:xfrm>
          <a:prstGeom prst="ellipse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55" name="Oval 7"/>
          <p:cNvSpPr/>
          <p:nvPr/>
        </p:nvSpPr>
        <p:spPr>
          <a:xfrm>
            <a:off x="8049578" y="1590358"/>
            <a:ext cx="2576512" cy="2578100"/>
          </a:xfrm>
          <a:prstGeom prst="ellipse">
            <a:avLst/>
          </a:prstGeom>
          <a:solidFill>
            <a:schemeClr val="tx1">
              <a:lumMod val="85000"/>
              <a:lumOff val="15000"/>
              <a:alpha val="30000"/>
            </a:schemeClr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endParaRPr lang="en-US" altLang="zh-CN" sz="32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656" name="AutoShape 64"/>
          <p:cNvSpPr/>
          <p:nvPr/>
        </p:nvSpPr>
        <p:spPr>
          <a:xfrm>
            <a:off x="2471738" y="2067560"/>
            <a:ext cx="676275" cy="542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0789257" y="303887"/>
              </a:cxn>
              <a:cxn ang="0">
                <a:pos x="21172542" y="12623784"/>
              </a:cxn>
              <a:cxn ang="0">
                <a:pos x="19862918" y="13646019"/>
              </a:cxn>
              <a:cxn ang="0">
                <a:pos x="391112" y="13344017"/>
              </a:cxn>
              <a:cxn ang="0">
                <a:pos x="0" y="1022232"/>
              </a:cxn>
              <a:cxn ang="0">
                <a:pos x="1319425" y="0"/>
              </a:cxn>
              <a:cxn ang="0">
                <a:pos x="19413946" y="1422790"/>
              </a:cxn>
              <a:cxn ang="0">
                <a:pos x="8259636" y="2239691"/>
              </a:cxn>
              <a:cxn ang="0">
                <a:pos x="1768365" y="3475474"/>
              </a:cxn>
              <a:cxn ang="0">
                <a:pos x="19413946" y="1422790"/>
              </a:cxn>
              <a:cxn ang="0">
                <a:pos x="1768365" y="11211727"/>
              </a:cxn>
              <a:cxn ang="0">
                <a:pos x="19413946" y="12225111"/>
              </a:cxn>
              <a:cxn ang="0">
                <a:pos x="3054477" y="1732987"/>
              </a:cxn>
              <a:cxn ang="0">
                <a:pos x="6685354" y="907238"/>
              </a:cxn>
              <a:cxn ang="0">
                <a:pos x="3054477" y="1732987"/>
              </a:cxn>
              <a:cxn ang="0">
                <a:pos x="6726525" y="8613807"/>
              </a:cxn>
              <a:cxn ang="0">
                <a:pos x="8953663" y="10335431"/>
              </a:cxn>
              <a:cxn ang="0">
                <a:pos x="12223795" y="10335431"/>
              </a:cxn>
              <a:cxn ang="0">
                <a:pos x="14446015" y="8613807"/>
              </a:cxn>
              <a:cxn ang="0">
                <a:pos x="14446015" y="6080960"/>
              </a:cxn>
              <a:cxn ang="0">
                <a:pos x="12216907" y="4368184"/>
              </a:cxn>
              <a:cxn ang="0">
                <a:pos x="8953663" y="4368184"/>
              </a:cxn>
              <a:cxn ang="0">
                <a:pos x="6726525" y="6080960"/>
              </a:cxn>
              <a:cxn ang="0">
                <a:pos x="13453019" y="7348340"/>
              </a:cxn>
              <a:cxn ang="0">
                <a:pos x="12624707" y="8925285"/>
              </a:cxn>
              <a:cxn ang="0">
                <a:pos x="10592627" y="9567821"/>
              </a:cxn>
              <a:cxn ang="0">
                <a:pos x="8552719" y="8925285"/>
              </a:cxn>
              <a:cxn ang="0">
                <a:pos x="7719522" y="7348340"/>
              </a:cxn>
              <a:cxn ang="0">
                <a:pos x="8552719" y="5774560"/>
              </a:cxn>
              <a:cxn ang="0">
                <a:pos x="10592627" y="5136447"/>
              </a:cxn>
              <a:cxn ang="0">
                <a:pos x="12624707" y="5774560"/>
              </a:cxn>
              <a:cxn ang="0">
                <a:pos x="13453019" y="7348340"/>
              </a:cxn>
              <a:cxn ang="0">
                <a:pos x="9822143" y="6748785"/>
              </a:cxn>
              <a:cxn ang="0">
                <a:pos x="10592627" y="6494790"/>
              </a:cxn>
              <a:cxn ang="0">
                <a:pos x="11086683" y="6130879"/>
              </a:cxn>
              <a:cxn ang="0">
                <a:pos x="10592627" y="5746760"/>
              </a:cxn>
              <a:cxn ang="0">
                <a:pos x="8536063" y="7346454"/>
              </a:cxn>
              <a:cxn ang="0">
                <a:pos x="9005604" y="7711622"/>
              </a:cxn>
              <a:cxn ang="0">
                <a:pos x="9500631" y="7348340"/>
              </a:cxn>
            </a:cxnLst>
            <a:rect l="txL" t="txT" r="txR" b="tx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9048" tIns="19048" rIns="19048" bIns="19048" anchor="ctr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Freeform 82"/>
          <p:cNvSpPr/>
          <p:nvPr/>
        </p:nvSpPr>
        <p:spPr>
          <a:xfrm>
            <a:off x="4616450" y="2023110"/>
            <a:ext cx="779463" cy="631825"/>
          </a:xfrm>
          <a:custGeom>
            <a:avLst/>
            <a:gdLst>
              <a:gd name="txL" fmla="*/ 0 w 497"/>
              <a:gd name="txT" fmla="*/ 0 h 444"/>
              <a:gd name="txR" fmla="*/ 497 w 497"/>
              <a:gd name="txB" fmla="*/ 444 h 444"/>
            </a:gdLst>
            <a:ahLst/>
            <a:cxnLst>
              <a:cxn ang="0">
                <a:pos x="1089637643" y="0"/>
              </a:cxn>
              <a:cxn ang="0">
                <a:pos x="1089637643" y="0"/>
              </a:cxn>
              <a:cxn ang="0">
                <a:pos x="130363243" y="0"/>
              </a:cxn>
              <a:cxn ang="0">
                <a:pos x="0" y="107326306"/>
              </a:cxn>
              <a:cxn ang="0">
                <a:pos x="0" y="698629095"/>
              </a:cxn>
              <a:cxn ang="0">
                <a:pos x="130363243" y="807980505"/>
              </a:cxn>
              <a:cxn ang="0">
                <a:pos x="371411774" y="807980505"/>
              </a:cxn>
              <a:cxn ang="0">
                <a:pos x="371411774" y="698629095"/>
              </a:cxn>
              <a:cxn ang="0">
                <a:pos x="108226186" y="698629095"/>
              </a:cxn>
              <a:cxn ang="0">
                <a:pos x="108226186" y="251102074"/>
              </a:cxn>
              <a:cxn ang="0">
                <a:pos x="1089637643" y="251102074"/>
              </a:cxn>
              <a:cxn ang="0">
                <a:pos x="1089637643" y="698629095"/>
              </a:cxn>
              <a:cxn ang="0">
                <a:pos x="848589162" y="698629095"/>
              </a:cxn>
              <a:cxn ang="0">
                <a:pos x="848589162" y="807980505"/>
              </a:cxn>
              <a:cxn ang="0">
                <a:pos x="1089637643" y="807980505"/>
              </a:cxn>
              <a:cxn ang="0">
                <a:pos x="1220000838" y="698629095"/>
              </a:cxn>
              <a:cxn ang="0">
                <a:pos x="1220000838" y="107326306"/>
              </a:cxn>
              <a:cxn ang="0">
                <a:pos x="1089637643" y="0"/>
              </a:cxn>
              <a:cxn ang="0">
                <a:pos x="152500301" y="162000499"/>
              </a:cxn>
              <a:cxn ang="0">
                <a:pos x="152500301" y="162000499"/>
              </a:cxn>
              <a:cxn ang="0">
                <a:pos x="108226186" y="125551037"/>
              </a:cxn>
              <a:cxn ang="0">
                <a:pos x="152500301" y="91125100"/>
              </a:cxn>
              <a:cxn ang="0">
                <a:pos x="194315265" y="125551037"/>
              </a:cxn>
              <a:cxn ang="0">
                <a:pos x="152500301" y="162000499"/>
              </a:cxn>
              <a:cxn ang="0">
                <a:pos x="285322694" y="162000499"/>
              </a:cxn>
              <a:cxn ang="0">
                <a:pos x="285322694" y="162000499"/>
              </a:cxn>
              <a:cxn ang="0">
                <a:pos x="238589429" y="125551037"/>
              </a:cxn>
              <a:cxn ang="0">
                <a:pos x="285322694" y="91125100"/>
              </a:cxn>
              <a:cxn ang="0">
                <a:pos x="324676940" y="125551037"/>
              </a:cxn>
              <a:cxn ang="0">
                <a:pos x="285322694" y="162000499"/>
              </a:cxn>
              <a:cxn ang="0">
                <a:pos x="1089637643" y="162000499"/>
              </a:cxn>
              <a:cxn ang="0">
                <a:pos x="1089637643" y="162000499"/>
              </a:cxn>
              <a:cxn ang="0">
                <a:pos x="371411774" y="162000499"/>
              </a:cxn>
              <a:cxn ang="0">
                <a:pos x="371411774" y="107326306"/>
              </a:cxn>
              <a:cxn ang="0">
                <a:pos x="1089637643" y="107326306"/>
              </a:cxn>
              <a:cxn ang="0">
                <a:pos x="1089637643" y="162000499"/>
              </a:cxn>
              <a:cxn ang="0">
                <a:pos x="609999635" y="358426913"/>
              </a:cxn>
              <a:cxn ang="0">
                <a:pos x="609999635" y="358426913"/>
              </a:cxn>
              <a:cxn ang="0">
                <a:pos x="305000602" y="609528988"/>
              </a:cxn>
              <a:cxn ang="0">
                <a:pos x="501775066" y="609528988"/>
              </a:cxn>
              <a:cxn ang="0">
                <a:pos x="501775066" y="897080613"/>
              </a:cxn>
              <a:cxn ang="0">
                <a:pos x="718225772" y="897080613"/>
              </a:cxn>
              <a:cxn ang="0">
                <a:pos x="718225772" y="609528988"/>
              </a:cxn>
              <a:cxn ang="0">
                <a:pos x="892863277" y="609528988"/>
              </a:cxn>
              <a:cxn ang="0">
                <a:pos x="609999635" y="358426913"/>
              </a:cxn>
            </a:cxnLst>
            <a:rect l="txL" t="txT" r="txR" b="tx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8" name="Freeform 102"/>
          <p:cNvSpPr/>
          <p:nvPr/>
        </p:nvSpPr>
        <p:spPr>
          <a:xfrm>
            <a:off x="6775450" y="1992155"/>
            <a:ext cx="777875" cy="693737"/>
          </a:xfrm>
          <a:custGeom>
            <a:avLst/>
            <a:gdLst>
              <a:gd name="txL" fmla="*/ 0 w 498"/>
              <a:gd name="txT" fmla="*/ 0 h 445"/>
              <a:gd name="txR" fmla="*/ 498 w 498"/>
              <a:gd name="txB" fmla="*/ 445 h 445"/>
            </a:gdLst>
            <a:ahLst/>
            <a:cxnLst>
              <a:cxn ang="0">
                <a:pos x="195187270" y="366983752"/>
              </a:cxn>
              <a:cxn ang="0">
                <a:pos x="195187270" y="366983752"/>
              </a:cxn>
              <a:cxn ang="0">
                <a:pos x="346457415" y="410729801"/>
              </a:cxn>
              <a:cxn ang="0">
                <a:pos x="368415978" y="410729801"/>
              </a:cxn>
              <a:cxn ang="0">
                <a:pos x="475769047" y="325668217"/>
              </a:cxn>
              <a:cxn ang="0">
                <a:pos x="475769047" y="303794462"/>
              </a:cxn>
              <a:cxn ang="0">
                <a:pos x="434291762" y="260048510"/>
              </a:cxn>
              <a:cxn ang="0">
                <a:pos x="670954706" y="24304179"/>
              </a:cxn>
              <a:cxn ang="0">
                <a:pos x="475769047" y="0"/>
              </a:cxn>
              <a:cxn ang="0">
                <a:pos x="261063006" y="131239464"/>
              </a:cxn>
              <a:cxn ang="0">
                <a:pos x="175668548" y="196859171"/>
              </a:cxn>
              <a:cxn ang="0">
                <a:pos x="129311583" y="281920706"/>
              </a:cxn>
              <a:cxn ang="0">
                <a:pos x="43917137" y="303794462"/>
              </a:cxn>
              <a:cxn ang="0">
                <a:pos x="0" y="347540414"/>
              </a:cxn>
              <a:cxn ang="0">
                <a:pos x="0" y="366983752"/>
              </a:cxn>
              <a:cxn ang="0">
                <a:pos x="87834274" y="454475753"/>
              </a:cxn>
              <a:cxn ang="0">
                <a:pos x="129311583" y="476349509"/>
              </a:cxn>
              <a:cxn ang="0">
                <a:pos x="175668548" y="432603557"/>
              </a:cxn>
              <a:cxn ang="0">
                <a:pos x="195187270" y="366983752"/>
              </a:cxn>
              <a:cxn ang="0">
                <a:pos x="541644734" y="388857507"/>
              </a:cxn>
              <a:cxn ang="0">
                <a:pos x="541644734" y="388857507"/>
              </a:cxn>
              <a:cxn ang="0">
                <a:pos x="519686172" y="388857507"/>
              </a:cxn>
              <a:cxn ang="0">
                <a:pos x="434291762" y="454475753"/>
              </a:cxn>
              <a:cxn ang="0">
                <a:pos x="412333200" y="495792847"/>
              </a:cxn>
              <a:cxn ang="0">
                <a:pos x="929577970" y="1057203842"/>
              </a:cxn>
              <a:cxn ang="0">
                <a:pos x="973495094" y="1057203842"/>
              </a:cxn>
              <a:cxn ang="0">
                <a:pos x="1039370782" y="1013457890"/>
              </a:cxn>
              <a:cxn ang="0">
                <a:pos x="1039370782" y="972142355"/>
              </a:cxn>
              <a:cxn ang="0">
                <a:pos x="541644734" y="388857507"/>
              </a:cxn>
              <a:cxn ang="0">
                <a:pos x="1212599440" y="153111660"/>
              </a:cxn>
              <a:cxn ang="0">
                <a:pos x="1212599440" y="153111660"/>
              </a:cxn>
              <a:cxn ang="0">
                <a:pos x="1168682316" y="131239464"/>
              </a:cxn>
              <a:cxn ang="0">
                <a:pos x="1124765191" y="216300999"/>
              </a:cxn>
              <a:cxn ang="0">
                <a:pos x="995453657" y="260048510"/>
              </a:cxn>
              <a:cxn ang="0">
                <a:pos x="973495094" y="153111660"/>
              </a:cxn>
              <a:cxn ang="0">
                <a:pos x="1017412219" y="46176381"/>
              </a:cxn>
              <a:cxn ang="0">
                <a:pos x="995453657" y="24304179"/>
              </a:cxn>
              <a:cxn ang="0">
                <a:pos x="822224998" y="174985415"/>
              </a:cxn>
              <a:cxn ang="0">
                <a:pos x="778307678" y="366983752"/>
              </a:cxn>
              <a:cxn ang="0">
                <a:pos x="692913269" y="454475753"/>
              </a:cxn>
              <a:cxn ang="0">
                <a:pos x="778307678" y="561412554"/>
              </a:cxn>
              <a:cxn ang="0">
                <a:pos x="888100685" y="454475753"/>
              </a:cxn>
              <a:cxn ang="0">
                <a:pos x="995453657" y="432603557"/>
              </a:cxn>
              <a:cxn ang="0">
                <a:pos x="1190640878" y="347540414"/>
              </a:cxn>
              <a:cxn ang="0">
                <a:pos x="1212599440" y="153111660"/>
              </a:cxn>
              <a:cxn ang="0">
                <a:pos x="175668548" y="972142355"/>
              </a:cxn>
              <a:cxn ang="0">
                <a:pos x="175668548" y="972142355"/>
              </a:cxn>
              <a:cxn ang="0">
                <a:pos x="175668548" y="1013457890"/>
              </a:cxn>
              <a:cxn ang="0">
                <a:pos x="217145881" y="1079077598"/>
              </a:cxn>
              <a:cxn ang="0">
                <a:pos x="261063006" y="1057203842"/>
              </a:cxn>
              <a:cxn ang="0">
                <a:pos x="563603297" y="777713456"/>
              </a:cxn>
              <a:cxn ang="0">
                <a:pos x="475769047" y="668347796"/>
              </a:cxn>
              <a:cxn ang="0">
                <a:pos x="175668548" y="972142355"/>
              </a:cxn>
            </a:cxnLst>
            <a:rect l="txL" t="txT" r="txR" b="tx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59" name="Freeform 116"/>
          <p:cNvSpPr/>
          <p:nvPr/>
        </p:nvSpPr>
        <p:spPr>
          <a:xfrm>
            <a:off x="9005888" y="1977073"/>
            <a:ext cx="695325" cy="723900"/>
          </a:xfrm>
          <a:custGeom>
            <a:avLst/>
            <a:gdLst>
              <a:gd name="txL" fmla="*/ 0 w 445"/>
              <a:gd name="txT" fmla="*/ 0 h 462"/>
              <a:gd name="txR" fmla="*/ 445 w 445"/>
              <a:gd name="txB" fmla="*/ 462 h 462"/>
            </a:gdLst>
            <a:ahLst/>
            <a:cxnLst>
              <a:cxn ang="0">
                <a:pos x="976597367" y="390363853"/>
              </a:cxn>
              <a:cxn ang="0">
                <a:pos x="976597367" y="390363853"/>
              </a:cxn>
              <a:cxn ang="0">
                <a:pos x="649436692" y="19640881"/>
              </a:cxn>
              <a:cxn ang="0">
                <a:pos x="87893768" y="608870445"/>
              </a:cxn>
              <a:cxn ang="0">
                <a:pos x="21973833" y="783184579"/>
              </a:cxn>
              <a:cxn ang="0">
                <a:pos x="197761362" y="871569494"/>
              </a:cxn>
              <a:cxn ang="0">
                <a:pos x="239266833" y="849473314"/>
              </a:cxn>
              <a:cxn ang="0">
                <a:pos x="327160577" y="913306548"/>
              </a:cxn>
              <a:cxn ang="0">
                <a:pos x="390638263" y="1065522936"/>
              </a:cxn>
              <a:cxn ang="0">
                <a:pos x="456559840" y="1109715295"/>
              </a:cxn>
              <a:cxn ang="0">
                <a:pos x="585959006" y="1065522936"/>
              </a:cxn>
              <a:cxn ang="0">
                <a:pos x="607931270" y="1021330576"/>
              </a:cxn>
              <a:cxn ang="0">
                <a:pos x="563985179" y="957497341"/>
              </a:cxn>
              <a:cxn ang="0">
                <a:pos x="498065263" y="827377134"/>
              </a:cxn>
              <a:cxn ang="0">
                <a:pos x="563985179" y="761088399"/>
              </a:cxn>
              <a:cxn ang="0">
                <a:pos x="1018102789" y="871569494"/>
              </a:cxn>
              <a:cxn ang="0">
                <a:pos x="976597367" y="390363853"/>
              </a:cxn>
              <a:cxn ang="0">
                <a:pos x="952182872" y="761088399"/>
              </a:cxn>
              <a:cxn ang="0">
                <a:pos x="952182872" y="761088399"/>
              </a:cxn>
              <a:cxn ang="0">
                <a:pos x="737330436" y="500844851"/>
              </a:cxn>
              <a:cxn ang="0">
                <a:pos x="693384345" y="152218003"/>
              </a:cxn>
              <a:cxn ang="0">
                <a:pos x="888703623" y="434556311"/>
              </a:cxn>
              <a:cxn ang="0">
                <a:pos x="952182872" y="761088399"/>
              </a:cxn>
            </a:cxnLst>
            <a:rect l="txL" t="txT" r="txR" b="tx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660" name="TextBox 13"/>
          <p:cNvSpPr txBox="1"/>
          <p:nvPr/>
        </p:nvSpPr>
        <p:spPr>
          <a:xfrm>
            <a:off x="2113915" y="2973070"/>
            <a:ext cx="1406525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请在此处填入你需要的内容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7661" name="TextBox 13"/>
          <p:cNvSpPr txBox="1"/>
          <p:nvPr/>
        </p:nvSpPr>
        <p:spPr>
          <a:xfrm>
            <a:off x="4272915" y="2973070"/>
            <a:ext cx="1408113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请在此处填入你需要的内容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7662" name="TextBox 13"/>
          <p:cNvSpPr txBox="1"/>
          <p:nvPr/>
        </p:nvSpPr>
        <p:spPr>
          <a:xfrm>
            <a:off x="6460490" y="2973070"/>
            <a:ext cx="1408113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请在此处填入你需要的内容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7663" name="TextBox 13"/>
          <p:cNvSpPr txBox="1"/>
          <p:nvPr/>
        </p:nvSpPr>
        <p:spPr>
          <a:xfrm>
            <a:off x="8619490" y="2973070"/>
            <a:ext cx="1408113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Arial" panose="020B0604020202020204" pitchFamily="34" charset="0"/>
              </a:rPr>
              <a:t>请在此处填入你需要的内容</a:t>
            </a:r>
            <a:endParaRPr lang="zh-CN" altLang="en-US" sz="12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25607" name="矩形 53"/>
          <p:cNvSpPr/>
          <p:nvPr/>
        </p:nvSpPr>
        <p:spPr>
          <a:xfrm>
            <a:off x="1775460" y="4300855"/>
            <a:ext cx="2084070" cy="2066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7" name="矩形 53"/>
          <p:cNvSpPr/>
          <p:nvPr/>
        </p:nvSpPr>
        <p:spPr>
          <a:xfrm>
            <a:off x="3949065" y="4300855"/>
            <a:ext cx="2084070" cy="2066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8" name="矩形 53"/>
          <p:cNvSpPr/>
          <p:nvPr/>
        </p:nvSpPr>
        <p:spPr>
          <a:xfrm>
            <a:off x="6122670" y="4300855"/>
            <a:ext cx="2084070" cy="2066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  <p:sp>
        <p:nvSpPr>
          <p:cNvPr id="9" name="矩形 53"/>
          <p:cNvSpPr/>
          <p:nvPr/>
        </p:nvSpPr>
        <p:spPr>
          <a:xfrm>
            <a:off x="8296275" y="4300855"/>
            <a:ext cx="2084070" cy="206692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请在此处填入你需要的内容为您效劳，专业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模板设计、个性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定制美化，打造您的演示专场秀。忧你所忧，思你所思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——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rPr>
              <a:t>请在此处填入你需要的内容：囚心钻研，诚心不贰。请在此处填入你需要的内容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697220" y="3785235"/>
            <a:ext cx="4870450" cy="397510"/>
            <a:chOff x="7994" y="6646"/>
            <a:chExt cx="7670" cy="62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994" y="6959"/>
              <a:ext cx="7671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圆角矩形 24"/>
            <p:cNvSpPr/>
            <p:nvPr/>
          </p:nvSpPr>
          <p:spPr>
            <a:xfrm>
              <a:off x="9047" y="6646"/>
              <a:ext cx="5606" cy="626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/>
            <a:p>
              <a:pPr algn="ctr"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在这里输入贵公司的名称</a:t>
              </a:r>
              <a:endParaRPr lang="zh-CN" altLang="en-US" sz="2000" b="1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983605" y="2456815"/>
            <a:ext cx="4297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感谢您的观看</a:t>
            </a:r>
            <a:endParaRPr lang="zh-CN" altLang="en-US" sz="54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4000" y="1523365"/>
            <a:ext cx="305689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2029</a:t>
            </a:r>
            <a:endParaRPr lang="en-US" altLang="zh-CN" sz="66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36298" y="4446270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汇报人：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PPT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营     汇报时间：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2019.X.X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46470" y="3263265"/>
            <a:ext cx="41719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dist" eaLnBrk="1" hangingPunct="1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MORE  THAN  TEMPLATE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40340" y="11430"/>
            <a:ext cx="1850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8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LOGO</a:t>
            </a:r>
            <a:endParaRPr lang="en-US" altLang="zh-CN" sz="480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5133045" y="1932261"/>
            <a:ext cx="6239769" cy="1071880"/>
            <a:chOff x="5017475" y="357461"/>
            <a:chExt cx="6239769" cy="107188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5918997" y="852823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/>
            <p:cNvSpPr/>
            <p:nvPr/>
          </p:nvSpPr>
          <p:spPr>
            <a:xfrm>
              <a:off x="5921080" y="907371"/>
              <a:ext cx="533527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方正兰亭超细黑简体" panose="02000000000000000000" pitchFamily="2" charset="-122"/>
                  <a:sym typeface="+mn-ea"/>
                </a:rPr>
                <a:t>Lorem ipsum dolor sit amet, consectetuer adipiscing elit. Aenean commodo ligula eget dolor. Aenean massa. Cum sociis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sym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109497" y="370134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公司简介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17475" y="357461"/>
              <a:ext cx="90170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01</a:t>
              </a:r>
              <a:endPara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33045" y="3054306"/>
            <a:ext cx="6239769" cy="1071880"/>
            <a:chOff x="5017475" y="357461"/>
            <a:chExt cx="6239769" cy="107188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918997" y="852823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5921080" y="907371"/>
              <a:ext cx="533527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方正兰亭超细黑简体" panose="02000000000000000000" pitchFamily="2" charset="-122"/>
                  <a:sym typeface="+mn-ea"/>
                </a:rPr>
                <a:t>Lorem ipsum dolor sit amet, consectetuer adipiscing elit. Aenean commodo ligula eget dolor. Aenean massa. Cum sociis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sym typeface="+mn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109497" y="370134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新品介绍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17475" y="357461"/>
              <a:ext cx="90170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02</a:t>
              </a:r>
              <a:endPara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33045" y="4176351"/>
            <a:ext cx="6239769" cy="1071880"/>
            <a:chOff x="5017475" y="357461"/>
            <a:chExt cx="6239769" cy="107188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5918997" y="852823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5921080" y="907371"/>
              <a:ext cx="533527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方正兰亭超细黑简体" panose="02000000000000000000" pitchFamily="2" charset="-122"/>
                  <a:sym typeface="+mn-ea"/>
                </a:rPr>
                <a:t>Lorem ipsum dolor sit amet, consectetuer adipiscing elit. Aenean commodo ligula eget dolor. Aenean massa. Cum sociis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sym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09497" y="370134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核心优势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17475" y="357461"/>
              <a:ext cx="90170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03</a:t>
              </a:r>
              <a:endPara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33045" y="5298396"/>
            <a:ext cx="6239769" cy="1071880"/>
            <a:chOff x="5017475" y="357461"/>
            <a:chExt cx="6239769" cy="107188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5918997" y="852823"/>
              <a:ext cx="5338247" cy="0"/>
            </a:xfrm>
            <a:prstGeom prst="line">
              <a:avLst/>
            </a:prstGeom>
            <a:ln w="31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921080" y="907371"/>
              <a:ext cx="5335270" cy="521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方正兰亭超细黑简体" panose="02000000000000000000" pitchFamily="2" charset="-122"/>
                  <a:sym typeface="+mn-ea"/>
                </a:rPr>
                <a:t>Lorem ipsum dolor sit amet, consectetuer adipiscing elit. Aenean commodo ligula eget dolor. Aenean massa. Cum sociis 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方正兰亭超细黑简体" panose="02000000000000000000" pitchFamily="2" charset="-122"/>
                <a:sym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109497" y="370134"/>
              <a:ext cx="16052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营销策略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17475" y="357461"/>
              <a:ext cx="90170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en-US" altLang="zh-CN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04</a:t>
              </a:r>
              <a:endPara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41410" y="288861"/>
            <a:ext cx="2263140" cy="1322070"/>
            <a:chOff x="505903" y="1596326"/>
            <a:chExt cx="2263140" cy="1322070"/>
          </a:xfrm>
        </p:grpSpPr>
        <p:sp>
          <p:nvSpPr>
            <p:cNvPr id="29" name="文本框 28"/>
            <p:cNvSpPr txBox="1"/>
            <p:nvPr/>
          </p:nvSpPr>
          <p:spPr>
            <a:xfrm>
              <a:off x="505903" y="1596326"/>
              <a:ext cx="120015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目</a:t>
              </a:r>
              <a:endPara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68893" y="1596326"/>
              <a:ext cx="1200150" cy="1322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500">
                  <a:ln w="57150">
                    <a:noFill/>
                  </a:ln>
                  <a:gradFill flip="none" rotWithShape="1">
                    <a:gsLst>
                      <a:gs pos="14000">
                        <a:schemeClr val="accent1"/>
                      </a:gs>
                      <a:gs pos="41000">
                        <a:srgbClr val="2A0415"/>
                      </a:gs>
                      <a:gs pos="100000">
                        <a:schemeClr val="tx1"/>
                      </a:gs>
                    </a:gsLst>
                    <a:lin ang="18900000" scaled="1"/>
                    <a:tileRect/>
                  </a:gradFill>
                  <a:latin typeface="迷你简启体" panose="03000509000000000000" pitchFamily="65" charset="-122"/>
                  <a:ea typeface="迷你简启体" panose="03000509000000000000" pitchFamily="65" charset="-122"/>
                </a:defRPr>
              </a:lvl1pPr>
            </a:lstStyle>
            <a:p>
              <a:r>
                <a:rPr lang="zh-CN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录</a:t>
              </a:r>
              <a:endParaRPr lang="zh-CN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897620" y="1471930"/>
            <a:ext cx="2045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Contents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组合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81663" y="1042353"/>
            <a:ext cx="4498975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4"/>
          <p:cNvSpPr txBox="1"/>
          <p:nvPr/>
        </p:nvSpPr>
        <p:spPr>
          <a:xfrm>
            <a:off x="7069138" y="2015490"/>
            <a:ext cx="17240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01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0" name="TextBox 4"/>
          <p:cNvSpPr txBox="1"/>
          <p:nvPr/>
        </p:nvSpPr>
        <p:spPr>
          <a:xfrm>
            <a:off x="6508750" y="3014028"/>
            <a:ext cx="2844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公司简介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TextBox 4"/>
          <p:cNvSpPr txBox="1"/>
          <p:nvPr/>
        </p:nvSpPr>
        <p:spPr>
          <a:xfrm>
            <a:off x="6508750" y="3844290"/>
            <a:ext cx="28448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Click  to  add  your  title. Click  to  add  your  title. Click  to  add  your  title.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4102" name="直接连接符 12"/>
          <p:cNvCxnSpPr/>
          <p:nvPr/>
        </p:nvCxnSpPr>
        <p:spPr>
          <a:xfrm>
            <a:off x="7086600" y="2880678"/>
            <a:ext cx="1689100" cy="0"/>
          </a:xfrm>
          <a:prstGeom prst="line">
            <a:avLst/>
          </a:prstGeom>
          <a:ln w="63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headEnd type="none" w="med" len="med"/>
            <a:tailEnd type="none" w="med" len="med"/>
          </a:ln>
        </p:spPr>
      </p:cxnSp>
    </p:spTree>
    <p:custDataLst>
      <p:tags r:id="rId3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4151" y="1879168"/>
            <a:ext cx="14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60263" y="1879168"/>
            <a:ext cx="105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sz="96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6439535" y="2212340"/>
            <a:ext cx="3002915" cy="459105"/>
          </a:xfrm>
          <a:prstGeom prst="rect">
            <a:avLst/>
          </a:prstGeom>
          <a:noFill/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阿里巴巴普惠体 B" panose="00020600040101010101" charset="-122"/>
                <a:ea typeface="阿里巴巴普惠体 B" panose="00020600040101010101" charset="-122"/>
              </a:rPr>
              <a:t>在此处输入公司名称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890451" y="2850882"/>
            <a:ext cx="5564117" cy="12750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倍字间距。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M" panose="00020600040101010101" charset="-122"/>
            </a:endParaRPr>
          </a:p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M" panose="000206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90451" y="4271756"/>
            <a:ext cx="5564117" cy="12772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倍字间距。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M" panose="00020600040101010101" charset="-122"/>
            </a:endParaRPr>
          </a:p>
          <a:p>
            <a:pPr marL="179705" indent="-171450" algn="just" defTabSz="913765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</a:rPr>
              <a:t>双击图片，在顶部导航中找到填充，下拉菜单选择填充方式，选择“图片或纹理”，在来自图片中选择想要插入的图片，点击插入并确定。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300" y="1383665"/>
            <a:ext cx="3803650" cy="4731385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</p:spTree>
    <p:custDataLst>
      <p:tags r:id="rId2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5790" t="2741" r="21761" b="2741"/>
          <a:stretch>
            <a:fillRect/>
          </a:stretch>
        </p:blipFill>
        <p:spPr>
          <a:xfrm>
            <a:off x="6913245" y="1724660"/>
            <a:ext cx="4577080" cy="38760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08" h="6104">
                <a:moveTo>
                  <a:pt x="0" y="0"/>
                </a:moveTo>
                <a:lnTo>
                  <a:pt x="6191" y="0"/>
                </a:lnTo>
                <a:lnTo>
                  <a:pt x="7208" y="1017"/>
                </a:lnTo>
                <a:lnTo>
                  <a:pt x="7208" y="6104"/>
                </a:lnTo>
                <a:lnTo>
                  <a:pt x="1017" y="6104"/>
                </a:lnTo>
                <a:lnTo>
                  <a:pt x="0" y="508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7873" y="1870406"/>
            <a:ext cx="140906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78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%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27873" y="2220883"/>
            <a:ext cx="5424337" cy="1255512"/>
            <a:chOff x="671663" y="1991013"/>
            <a:chExt cx="5424337" cy="1255512"/>
          </a:xfrm>
        </p:grpSpPr>
        <p:sp>
          <p:nvSpPr>
            <p:cNvPr id="10" name="文本框 9"/>
            <p:cNvSpPr txBox="1"/>
            <p:nvPr/>
          </p:nvSpPr>
          <p:spPr>
            <a:xfrm>
              <a:off x="2041156" y="1991013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输入文字内容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71663" y="2509290"/>
              <a:ext cx="5424337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12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倍字间距。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  <a:sym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27873" y="3840000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54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%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27873" y="4158334"/>
            <a:ext cx="5424337" cy="1287655"/>
            <a:chOff x="671663" y="3928464"/>
            <a:chExt cx="5424337" cy="1287655"/>
          </a:xfrm>
        </p:grpSpPr>
        <p:sp>
          <p:nvSpPr>
            <p:cNvPr id="14" name="文本框 13"/>
            <p:cNvSpPr txBox="1"/>
            <p:nvPr/>
          </p:nvSpPr>
          <p:spPr>
            <a:xfrm>
              <a:off x="2041949" y="3928464"/>
              <a:ext cx="20116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输入文字内容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663" y="4478884"/>
              <a:ext cx="5424337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12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  <a:cs typeface="阿里巴巴普惠体 M" panose="00020600040101010101" charset="-122"/>
                  <a:sym typeface="+mn-ea"/>
                </a:rPr>
                <a:t>倍字间距。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  <a:cs typeface="阿里巴巴普惠体 M" panose="00020600040101010101" charset="-122"/>
                <a:sym typeface="+mn-ea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827873" y="3662490"/>
            <a:ext cx="5653086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20111" t="6881" r="20094" b="8595"/>
          <a:stretch>
            <a:fillRect/>
          </a:stretch>
        </p:blipFill>
        <p:spPr>
          <a:xfrm>
            <a:off x="9970505" y="2945356"/>
            <a:ext cx="1434130" cy="15237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58" h="2400">
                <a:moveTo>
                  <a:pt x="1129" y="0"/>
                </a:moveTo>
                <a:lnTo>
                  <a:pt x="2258" y="565"/>
                </a:lnTo>
                <a:lnTo>
                  <a:pt x="2258" y="1835"/>
                </a:lnTo>
                <a:lnTo>
                  <a:pt x="1129" y="2400"/>
                </a:lnTo>
                <a:lnTo>
                  <a:pt x="0" y="1835"/>
                </a:lnTo>
                <a:lnTo>
                  <a:pt x="0" y="565"/>
                </a:lnTo>
                <a:lnTo>
                  <a:pt x="1129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l="22044" t="8393" r="16249" b="1733"/>
          <a:stretch>
            <a:fillRect/>
          </a:stretch>
        </p:blipFill>
        <p:spPr>
          <a:xfrm>
            <a:off x="8195184" y="4611427"/>
            <a:ext cx="1434130" cy="15237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58" h="2400">
                <a:moveTo>
                  <a:pt x="1129" y="0"/>
                </a:moveTo>
                <a:lnTo>
                  <a:pt x="2258" y="565"/>
                </a:lnTo>
                <a:lnTo>
                  <a:pt x="2258" y="1835"/>
                </a:lnTo>
                <a:lnTo>
                  <a:pt x="1129" y="2400"/>
                </a:lnTo>
                <a:lnTo>
                  <a:pt x="0" y="1835"/>
                </a:lnTo>
                <a:lnTo>
                  <a:pt x="0" y="565"/>
                </a:lnTo>
                <a:lnTo>
                  <a:pt x="1129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7326" t="832" r="22223" b="17073"/>
          <a:stretch>
            <a:fillRect/>
          </a:stretch>
        </p:blipFill>
        <p:spPr>
          <a:xfrm>
            <a:off x="5964735" y="2960572"/>
            <a:ext cx="1434130" cy="15237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58" h="2400">
                <a:moveTo>
                  <a:pt x="1129" y="0"/>
                </a:moveTo>
                <a:lnTo>
                  <a:pt x="2258" y="565"/>
                </a:lnTo>
                <a:lnTo>
                  <a:pt x="2258" y="1835"/>
                </a:lnTo>
                <a:lnTo>
                  <a:pt x="1129" y="2400"/>
                </a:lnTo>
                <a:lnTo>
                  <a:pt x="0" y="1835"/>
                </a:lnTo>
                <a:lnTo>
                  <a:pt x="0" y="565"/>
                </a:lnTo>
                <a:lnTo>
                  <a:pt x="1129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20494" t="7940" r="21012" b="7921"/>
          <a:stretch>
            <a:fillRect/>
          </a:stretch>
        </p:blipFill>
        <p:spPr>
          <a:xfrm>
            <a:off x="7926232" y="1220755"/>
            <a:ext cx="1434130" cy="15237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58" h="2400">
                <a:moveTo>
                  <a:pt x="1129" y="0"/>
                </a:moveTo>
                <a:lnTo>
                  <a:pt x="2258" y="565"/>
                </a:lnTo>
                <a:lnTo>
                  <a:pt x="2258" y="1835"/>
                </a:lnTo>
                <a:lnTo>
                  <a:pt x="1129" y="2400"/>
                </a:lnTo>
                <a:lnTo>
                  <a:pt x="0" y="1835"/>
                </a:lnTo>
                <a:lnTo>
                  <a:pt x="0" y="565"/>
                </a:lnTo>
                <a:lnTo>
                  <a:pt x="1129" y="0"/>
                </a:lnTo>
                <a:close/>
              </a:path>
            </a:pathLst>
          </a:custGeom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5" name="圆角右箭头 14"/>
          <p:cNvSpPr/>
          <p:nvPr/>
        </p:nvSpPr>
        <p:spPr>
          <a:xfrm>
            <a:off x="6690653" y="1758144"/>
            <a:ext cx="1009936" cy="978000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6" name="圆角右箭头 15"/>
          <p:cNvSpPr/>
          <p:nvPr/>
        </p:nvSpPr>
        <p:spPr>
          <a:xfrm rot="5400000">
            <a:off x="9859237" y="1774112"/>
            <a:ext cx="1009936" cy="978000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0FAB4"/>
              </a:solidFill>
              <a:ea typeface="宋体" panose="02010600030101010101" pitchFamily="2" charset="-122"/>
            </a:endParaRPr>
          </a:p>
        </p:txBody>
      </p:sp>
      <p:sp>
        <p:nvSpPr>
          <p:cNvPr id="17" name="圆角右箭头 16"/>
          <p:cNvSpPr/>
          <p:nvPr/>
        </p:nvSpPr>
        <p:spPr>
          <a:xfrm rot="10800000">
            <a:off x="9875205" y="4688257"/>
            <a:ext cx="1009936" cy="978000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10FAB4"/>
              </a:solidFill>
              <a:ea typeface="宋体" panose="02010600030101010101" pitchFamily="2" charset="-122"/>
            </a:endParaRPr>
          </a:p>
        </p:txBody>
      </p:sp>
      <p:sp>
        <p:nvSpPr>
          <p:cNvPr id="18" name="圆角右箭头 17"/>
          <p:cNvSpPr/>
          <p:nvPr/>
        </p:nvSpPr>
        <p:spPr>
          <a:xfrm rot="16200000">
            <a:off x="6706621" y="4627393"/>
            <a:ext cx="1009936" cy="978000"/>
          </a:xfrm>
          <a:prstGeom prst="ben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6908" y="3414678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关键词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833768" y="2262631"/>
            <a:ext cx="4302125" cy="1268730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这里输入简单的文字概述这里输入简单文字概述简单的文字概述。这里输入简单的文字概述这里输入简单文字概述简单的文字概述。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47589" y="1796819"/>
            <a:ext cx="3117556" cy="433414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这里填写小标题</a:t>
            </a:r>
            <a:endParaRPr lang="zh-CN" altLang="en-US" sz="2135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815414" y="4480601"/>
            <a:ext cx="4302125" cy="1641437"/>
          </a:xfrm>
          <a:prstGeom prst="rect">
            <a:avLst/>
          </a:prstGeom>
          <a:effectLst/>
        </p:spPr>
        <p:txBody>
          <a:bodyPr wrap="square" lIns="162524" tIns="81261" rIns="162524" bIns="8126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这里输入简单的文字概述这里输入简单文字概述简单的文字概述。这里输入简单的文字概述这里输入简单文字概述简单的文字概述。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9234" y="4014790"/>
            <a:ext cx="3117556" cy="433414"/>
          </a:xfrm>
          <a:prstGeom prst="rect">
            <a:avLst/>
          </a:prstGeom>
        </p:spPr>
        <p:txBody>
          <a:bodyPr wrap="square" lIns="162524" tIns="81261" rIns="162524" bIns="81261">
            <a:spAutoFit/>
          </a:bodyPr>
          <a:lstStyle/>
          <a:p>
            <a:pPr algn="just" defTabSz="1624965" fontAlgn="base">
              <a:lnSpc>
                <a:spcPts val="213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35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这里填写小标题</a:t>
            </a:r>
            <a:endParaRPr lang="zh-CN" altLang="en-US" sz="2135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组合 1"/>
          <p:cNvPicPr/>
          <p:nvPr/>
        </p:nvPicPr>
        <p:blipFill>
          <a:blip r:embed="rId2"/>
          <a:stretch>
            <a:fillRect/>
          </a:stretch>
        </p:blipFill>
        <p:spPr>
          <a:xfrm>
            <a:off x="5681663" y="1042353"/>
            <a:ext cx="4498975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4"/>
          <p:cNvSpPr txBox="1"/>
          <p:nvPr/>
        </p:nvSpPr>
        <p:spPr>
          <a:xfrm>
            <a:off x="7069138" y="2015490"/>
            <a:ext cx="172402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02</a:t>
            </a:r>
            <a:endParaRPr lang="en-US" altLang="zh-CN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0" name="TextBox 4"/>
          <p:cNvSpPr txBox="1"/>
          <p:nvPr/>
        </p:nvSpPr>
        <p:spPr>
          <a:xfrm>
            <a:off x="6508750" y="3014028"/>
            <a:ext cx="2844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新品介绍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TextBox 4"/>
          <p:cNvSpPr txBox="1"/>
          <p:nvPr/>
        </p:nvSpPr>
        <p:spPr>
          <a:xfrm>
            <a:off x="6508750" y="3844290"/>
            <a:ext cx="28448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Click  to  add  your  title. Click  to  add  your  title. Click  to  add  your  title. 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4102" name="直接连接符 12"/>
          <p:cNvCxnSpPr/>
          <p:nvPr/>
        </p:nvCxnSpPr>
        <p:spPr>
          <a:xfrm>
            <a:off x="7086600" y="2880678"/>
            <a:ext cx="1689100" cy="0"/>
          </a:xfrm>
          <a:prstGeom prst="line">
            <a:avLst/>
          </a:prstGeom>
          <a:ln w="6350" cap="flat" cmpd="sng">
            <a:solidFill>
              <a:schemeClr val="tx1">
                <a:lumMod val="85000"/>
                <a:lumOff val="15000"/>
              </a:schemeClr>
            </a:solidFill>
            <a:prstDash val="solid"/>
            <a:headEnd type="none" w="med" len="med"/>
            <a:tailEnd type="none" w="med" len="med"/>
          </a:ln>
        </p:spPr>
      </p:cxnSp>
    </p:spTree>
    <p:custDataLst>
      <p:tags r:id="rId3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rcRect l="9293" t="7567" r="9254" b="7607"/>
          <a:stretch>
            <a:fillRect/>
          </a:stretch>
        </p:blipFill>
        <p:spPr>
          <a:xfrm>
            <a:off x="9973310" y="4342130"/>
            <a:ext cx="1352550" cy="13525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0" h="2130">
                <a:moveTo>
                  <a:pt x="0" y="0"/>
                </a:moveTo>
                <a:lnTo>
                  <a:pt x="1775" y="0"/>
                </a:lnTo>
                <a:lnTo>
                  <a:pt x="2130" y="355"/>
                </a:lnTo>
                <a:lnTo>
                  <a:pt x="2130" y="2130"/>
                </a:lnTo>
                <a:lnTo>
                  <a:pt x="355" y="2130"/>
                </a:lnTo>
                <a:lnTo>
                  <a:pt x="0" y="17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/>
          <a:srcRect l="7016" t="7266" r="29115" b="7226"/>
          <a:stretch>
            <a:fillRect/>
          </a:stretch>
        </p:blipFill>
        <p:spPr>
          <a:xfrm>
            <a:off x="4450715" y="4342130"/>
            <a:ext cx="1352550" cy="13525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0" h="2130">
                <a:moveTo>
                  <a:pt x="0" y="0"/>
                </a:moveTo>
                <a:lnTo>
                  <a:pt x="1775" y="0"/>
                </a:lnTo>
                <a:lnTo>
                  <a:pt x="2130" y="355"/>
                </a:lnTo>
                <a:lnTo>
                  <a:pt x="2130" y="2130"/>
                </a:lnTo>
                <a:lnTo>
                  <a:pt x="355" y="2130"/>
                </a:lnTo>
                <a:lnTo>
                  <a:pt x="0" y="17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rcRect l="14257" t="7468" r="14291" b="7468"/>
          <a:stretch>
            <a:fillRect/>
          </a:stretch>
        </p:blipFill>
        <p:spPr>
          <a:xfrm>
            <a:off x="6179820" y="1807210"/>
            <a:ext cx="1352550" cy="13525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0" h="2130">
                <a:moveTo>
                  <a:pt x="0" y="0"/>
                </a:moveTo>
                <a:lnTo>
                  <a:pt x="1775" y="0"/>
                </a:lnTo>
                <a:lnTo>
                  <a:pt x="2130" y="355"/>
                </a:lnTo>
                <a:lnTo>
                  <a:pt x="2130" y="2130"/>
                </a:lnTo>
                <a:lnTo>
                  <a:pt x="355" y="2130"/>
                </a:lnTo>
                <a:lnTo>
                  <a:pt x="0" y="17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/>
          <a:srcRect l="9475" t="8494" r="9475" b="29115"/>
          <a:stretch>
            <a:fillRect/>
          </a:stretch>
        </p:blipFill>
        <p:spPr>
          <a:xfrm>
            <a:off x="930910" y="1807210"/>
            <a:ext cx="1352550" cy="13525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30" h="2130">
                <a:moveTo>
                  <a:pt x="0" y="0"/>
                </a:moveTo>
                <a:lnTo>
                  <a:pt x="1775" y="0"/>
                </a:lnTo>
                <a:lnTo>
                  <a:pt x="2130" y="355"/>
                </a:lnTo>
                <a:lnTo>
                  <a:pt x="2130" y="2130"/>
                </a:lnTo>
                <a:lnTo>
                  <a:pt x="355" y="2130"/>
                </a:lnTo>
                <a:lnTo>
                  <a:pt x="0" y="17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466950" y="1807022"/>
            <a:ext cx="2667775" cy="1267417"/>
            <a:chOff x="8705075" y="1633682"/>
            <a:chExt cx="2667775" cy="1267417"/>
          </a:xfrm>
        </p:grpSpPr>
        <p:sp>
          <p:nvSpPr>
            <p:cNvPr id="23" name="文本框 22"/>
            <p:cNvSpPr txBox="1"/>
            <p:nvPr/>
          </p:nvSpPr>
          <p:spPr>
            <a:xfrm>
              <a:off x="8705075" y="163368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705075" y="2163864"/>
              <a:ext cx="2667775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41746" y="1821188"/>
            <a:ext cx="2703411" cy="1253251"/>
            <a:chOff x="8669439" y="1647848"/>
            <a:chExt cx="2703411" cy="1253251"/>
          </a:xfrm>
        </p:grpSpPr>
        <p:sp>
          <p:nvSpPr>
            <p:cNvPr id="26" name="文本框 25"/>
            <p:cNvSpPr txBox="1"/>
            <p:nvPr/>
          </p:nvSpPr>
          <p:spPr>
            <a:xfrm>
              <a:off x="8669439" y="1647848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705075" y="2163864"/>
              <a:ext cx="2667775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6932" y="4342105"/>
            <a:ext cx="2667775" cy="1231612"/>
            <a:chOff x="975057" y="4616858"/>
            <a:chExt cx="2667775" cy="1231612"/>
          </a:xfrm>
        </p:grpSpPr>
        <p:sp>
          <p:nvSpPr>
            <p:cNvPr id="29" name="文本框 28"/>
            <p:cNvSpPr txBox="1"/>
            <p:nvPr/>
          </p:nvSpPr>
          <p:spPr>
            <a:xfrm>
              <a:off x="2227059" y="4616858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75057" y="5111235"/>
              <a:ext cx="2667775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19626" y="4363356"/>
            <a:ext cx="2670680" cy="1210361"/>
            <a:chOff x="975057" y="4638109"/>
            <a:chExt cx="2670680" cy="1210361"/>
          </a:xfrm>
        </p:grpSpPr>
        <p:sp>
          <p:nvSpPr>
            <p:cNvPr id="32" name="文本框 31"/>
            <p:cNvSpPr txBox="1"/>
            <p:nvPr/>
          </p:nvSpPr>
          <p:spPr>
            <a:xfrm>
              <a:off x="2229964" y="4638109"/>
              <a:ext cx="1415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5057" y="5111235"/>
              <a:ext cx="2667775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35" name="下箭头 34"/>
          <p:cNvSpPr/>
          <p:nvPr/>
        </p:nvSpPr>
        <p:spPr>
          <a:xfrm rot="18900000">
            <a:off x="2838450" y="3114675"/>
            <a:ext cx="695325" cy="12192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0" name="下箭头 39"/>
          <p:cNvSpPr/>
          <p:nvPr/>
        </p:nvSpPr>
        <p:spPr>
          <a:xfrm rot="2700000" flipV="1">
            <a:off x="5602605" y="3114675"/>
            <a:ext cx="695325" cy="12192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" name="下箭头 40"/>
          <p:cNvSpPr/>
          <p:nvPr/>
        </p:nvSpPr>
        <p:spPr>
          <a:xfrm rot="18900000">
            <a:off x="8613775" y="3114675"/>
            <a:ext cx="695325" cy="1219200"/>
          </a:xfrm>
          <a:prstGeom prst="down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l="6704" t="13522" r="6722" b="22336"/>
          <a:stretch>
            <a:fillRect/>
          </a:stretch>
        </p:blipFill>
        <p:spPr>
          <a:xfrm>
            <a:off x="8268335" y="1708785"/>
            <a:ext cx="2960370" cy="2629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2" h="4141">
                <a:moveTo>
                  <a:pt x="0" y="0"/>
                </a:moveTo>
                <a:lnTo>
                  <a:pt x="3972" y="0"/>
                </a:lnTo>
                <a:lnTo>
                  <a:pt x="4662" y="690"/>
                </a:lnTo>
                <a:lnTo>
                  <a:pt x="4662" y="4141"/>
                </a:lnTo>
                <a:lnTo>
                  <a:pt x="690" y="4141"/>
                </a:lnTo>
                <a:lnTo>
                  <a:pt x="0" y="34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5802" t="16254" r="5802" b="6647"/>
          <a:stretch>
            <a:fillRect/>
          </a:stretch>
        </p:blipFill>
        <p:spPr>
          <a:xfrm>
            <a:off x="4615815" y="1708785"/>
            <a:ext cx="2960370" cy="2629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2" h="4141">
                <a:moveTo>
                  <a:pt x="0" y="0"/>
                </a:moveTo>
                <a:lnTo>
                  <a:pt x="3972" y="0"/>
                </a:lnTo>
                <a:lnTo>
                  <a:pt x="4662" y="690"/>
                </a:lnTo>
                <a:lnTo>
                  <a:pt x="4662" y="4141"/>
                </a:lnTo>
                <a:lnTo>
                  <a:pt x="690" y="4141"/>
                </a:lnTo>
                <a:lnTo>
                  <a:pt x="0" y="34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rcRect l="6654" t="9973" r="6691" b="9992"/>
          <a:stretch>
            <a:fillRect/>
          </a:stretch>
        </p:blipFill>
        <p:spPr>
          <a:xfrm>
            <a:off x="963295" y="1708785"/>
            <a:ext cx="2960370" cy="26295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662" h="4141">
                <a:moveTo>
                  <a:pt x="0" y="0"/>
                </a:moveTo>
                <a:lnTo>
                  <a:pt x="3972" y="0"/>
                </a:lnTo>
                <a:lnTo>
                  <a:pt x="4662" y="690"/>
                </a:lnTo>
                <a:lnTo>
                  <a:pt x="4662" y="4141"/>
                </a:lnTo>
                <a:lnTo>
                  <a:pt x="690" y="4141"/>
                </a:lnTo>
                <a:lnTo>
                  <a:pt x="0" y="34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34" name="组合 33"/>
          <p:cNvGrpSpPr/>
          <p:nvPr/>
        </p:nvGrpSpPr>
        <p:grpSpPr>
          <a:xfrm>
            <a:off x="280699" y="189095"/>
            <a:ext cx="3129280" cy="829356"/>
            <a:chOff x="753139" y="150360"/>
            <a:chExt cx="3129280" cy="829356"/>
          </a:xfrm>
        </p:grpSpPr>
        <p:sp>
          <p:nvSpPr>
            <p:cNvPr id="6" name="矩形 5"/>
            <p:cNvSpPr/>
            <p:nvPr/>
          </p:nvSpPr>
          <p:spPr>
            <a:xfrm>
              <a:off x="753139" y="150360"/>
              <a:ext cx="31292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pc="-300" dirty="0">
                  <a:ln w="57150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在这里输入小标题</a:t>
              </a:r>
              <a:endParaRPr lang="zh-CN" altLang="en-US" sz="3200" spc="-300" dirty="0">
                <a:ln w="571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3139" y="671939"/>
              <a:ext cx="2090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Input your title here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77825" y="729615"/>
            <a:ext cx="11583670" cy="0"/>
          </a:xfrm>
          <a:prstGeom prst="line">
            <a:avLst/>
          </a:prstGeom>
          <a:ln w="12700" cmpd="sng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111105" y="66040"/>
            <a:ext cx="1850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LOGO</a:t>
            </a:r>
            <a:endParaRPr lang="en-US" altLang="zh-CN" sz="400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0275" y="4500880"/>
            <a:ext cx="3027045" cy="1366632"/>
            <a:chOff x="1048700" y="4342120"/>
            <a:chExt cx="2383954" cy="1366801"/>
          </a:xfrm>
        </p:grpSpPr>
        <p:sp>
          <p:nvSpPr>
            <p:cNvPr id="35" name="文本框 34"/>
            <p:cNvSpPr txBox="1"/>
            <p:nvPr/>
          </p:nvSpPr>
          <p:spPr>
            <a:xfrm>
              <a:off x="1688525" y="4342120"/>
              <a:ext cx="1104304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048700" y="4755668"/>
              <a:ext cx="2383954" cy="95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82795" y="4500880"/>
            <a:ext cx="3027045" cy="1366632"/>
            <a:chOff x="1048700" y="4342120"/>
            <a:chExt cx="2383954" cy="1366801"/>
          </a:xfrm>
        </p:grpSpPr>
        <p:sp>
          <p:nvSpPr>
            <p:cNvPr id="9" name="文本框 8"/>
            <p:cNvSpPr txBox="1"/>
            <p:nvPr/>
          </p:nvSpPr>
          <p:spPr>
            <a:xfrm>
              <a:off x="1688525" y="4342120"/>
              <a:ext cx="1104304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48700" y="4755668"/>
              <a:ext cx="2383954" cy="95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35315" y="4500880"/>
            <a:ext cx="3027045" cy="1366632"/>
            <a:chOff x="1048700" y="4342120"/>
            <a:chExt cx="2383954" cy="1366801"/>
          </a:xfrm>
        </p:grpSpPr>
        <p:sp>
          <p:nvSpPr>
            <p:cNvPr id="15" name="文本框 14"/>
            <p:cNvSpPr txBox="1"/>
            <p:nvPr/>
          </p:nvSpPr>
          <p:spPr>
            <a:xfrm>
              <a:off x="1688525" y="4342120"/>
              <a:ext cx="1104304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r"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文字内容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8700" y="4755668"/>
              <a:ext cx="2383954" cy="95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这里输入简单的文字概述这里输入简单文字概述简单的文字概述。这里输入简单的文字概述这里输入简单文字概述简单的文字概述。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4"/>
    </p:custDataLst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4282</Words>
  <Application>WPS 演示</Application>
  <PresentationFormat>宽屏</PresentationFormat>
  <Paragraphs>323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阿里巴巴普惠体 R</vt:lpstr>
      <vt:lpstr>阿里巴巴普惠体 B</vt:lpstr>
      <vt:lpstr>方正兰亭超细黑简体</vt:lpstr>
      <vt:lpstr>黑体</vt:lpstr>
      <vt:lpstr>迷你简启体</vt:lpstr>
      <vt:lpstr>Times New Roman</vt:lpstr>
      <vt:lpstr>方正粗宋简体</vt:lpstr>
      <vt:lpstr>阿里巴巴普惠体 M</vt:lpstr>
      <vt:lpstr>方正清刻本悦宋简体</vt:lpstr>
      <vt:lpstr>微软雅黑</vt:lpstr>
      <vt:lpstr>Arial Unicode MS</vt:lpstr>
      <vt:lpstr>Gill Sans</vt:lpstr>
      <vt:lpstr>Calibri</vt:lpstr>
      <vt:lpstr>Segoe Print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30</cp:revision>
  <dcterms:created xsi:type="dcterms:W3CDTF">2019-06-19T02:08:00Z</dcterms:created>
  <dcterms:modified xsi:type="dcterms:W3CDTF">2024-05-06T18:29:28Z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CFE5F18DC1884211A439FB3A37BEEF13_13</vt:lpwstr>
  </property>
</Properties>
</file>