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1067" r:id="rId3"/>
    <p:sldId id="1068" r:id="rId5"/>
    <p:sldId id="1069" r:id="rId6"/>
    <p:sldId id="1070" r:id="rId7"/>
    <p:sldId id="1071" r:id="rId8"/>
    <p:sldId id="1072" r:id="rId9"/>
    <p:sldId id="1073" r:id="rId10"/>
    <p:sldId id="1074" r:id="rId11"/>
    <p:sldId id="1075" r:id="rId12"/>
    <p:sldId id="1076" r:id="rId13"/>
    <p:sldId id="1077" r:id="rId14"/>
    <p:sldId id="1078" r:id="rId15"/>
    <p:sldId id="1079" r:id="rId16"/>
    <p:sldId id="1080" r:id="rId17"/>
    <p:sldId id="1081" r:id="rId18"/>
    <p:sldId id="1082" r:id="rId19"/>
    <p:sldId id="1083" r:id="rId20"/>
    <p:sldId id="1084" r:id="rId21"/>
    <p:sldId id="1085" r:id="rId22"/>
    <p:sldId id="1086" r:id="rId23"/>
    <p:sldId id="1087" r:id="rId24"/>
    <p:sldId id="1088" r:id="rId25"/>
    <p:sldId id="1089" r:id="rId26"/>
    <p:sldId id="1090" r:id="rId27"/>
    <p:sldId id="1092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84F55"/>
    <a:srgbClr val="4F91A0"/>
    <a:srgbClr val="F8E069"/>
    <a:srgbClr val="C00000"/>
    <a:srgbClr val="005CC3"/>
    <a:srgbClr val="5BACB6"/>
    <a:srgbClr val="66CCCC"/>
    <a:srgbClr val="0071ED"/>
    <a:srgbClr val="BF1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32"/>
      </p:cViewPr>
      <p:guideLst>
        <p:guide orient="horz" pos="278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8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charset="-122"/>
                <a:ea typeface="阿里巴巴普惠体 R" panose="00020600040101010101" charset="-122"/>
              </a:rPr>
            </a:fld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charset="-122"/>
                <a:ea typeface="阿里巴巴普惠体 R" panose="00020600040101010101" charset="-122"/>
              </a:rPr>
            </a:fld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400852912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37C4C-814F-40EF-AC4A-F90E8447A8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37C4C-814F-40EF-AC4A-F90E8447A8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37C4C-814F-40EF-AC4A-F90E8447A8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37C4C-814F-40EF-AC4A-F90E8447A8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400852912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37C4C-814F-40EF-AC4A-F90E8447A8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37C4C-814F-40EF-AC4A-F90E8447A8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37C4C-814F-40EF-AC4A-F90E8447A8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10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10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10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100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950F-9D9C-4160-AA15-90B96B1713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 userDrawn="1"/>
        </p:nvSpPr>
        <p:spPr>
          <a:xfrm>
            <a:off x="146342" y="231648"/>
            <a:ext cx="731711" cy="694944"/>
          </a:xfrm>
          <a:prstGeom prst="parallelogram">
            <a:avLst/>
          </a:prstGeom>
          <a:noFill/>
          <a:ln w="3175">
            <a:gradFill>
              <a:gsLst>
                <a:gs pos="0">
                  <a:srgbClr val="93C3C2"/>
                </a:gs>
                <a:gs pos="99000">
                  <a:srgbClr val="BAD7D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阿里巴巴普惠体 R" panose="00020600040101010101" charset="-122"/>
            </a:endParaRPr>
          </a:p>
        </p:txBody>
      </p:sp>
      <p:sp>
        <p:nvSpPr>
          <p:cNvPr id="4" name="平行四边形 3"/>
          <p:cNvSpPr/>
          <p:nvPr userDrawn="1"/>
        </p:nvSpPr>
        <p:spPr>
          <a:xfrm>
            <a:off x="298782" y="353568"/>
            <a:ext cx="731711" cy="694944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阿里巴巴普惠体 R" panose="00020600040101010101" charset="-122"/>
            </a:endParaRPr>
          </a:p>
        </p:txBody>
      </p:sp>
      <p:sp>
        <p:nvSpPr>
          <p:cNvPr id="2" name="平行四边形 1"/>
          <p:cNvSpPr/>
          <p:nvPr userDrawn="1"/>
        </p:nvSpPr>
        <p:spPr>
          <a:xfrm>
            <a:off x="219513" y="292608"/>
            <a:ext cx="731711" cy="694944"/>
          </a:xfrm>
          <a:prstGeom prst="parallelogram">
            <a:avLst/>
          </a:prstGeom>
          <a:gradFill>
            <a:gsLst>
              <a:gs pos="0">
                <a:srgbClr val="93C3C2"/>
              </a:gs>
              <a:gs pos="99000">
                <a:srgbClr val="B7D5D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阿里巴巴普惠体 R" panose="00020600040101010101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228386" y="312102"/>
            <a:ext cx="70231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5F8123CF-E7D1-454A-B20C-763221F63EFA}" type="slidenum">
              <a:rPr kumimoji="1" lang="zh-CN" altLang="en-US" sz="2400" dirty="0" smtClean="0">
                <a:solidFill>
                  <a:schemeClr val="bg1"/>
                </a:solidFill>
                <a:latin typeface="阿里巴巴普惠体 R" panose="00020600040101010101" charset="-122"/>
                <a:cs typeface="Arial" panose="020B0604020202020204" pitchFamily="34" charset="0"/>
              </a:rPr>
            </a:fld>
            <a:endParaRPr kumimoji="1" lang="zh-CN" altLang="en-US" sz="2400" dirty="0">
              <a:solidFill>
                <a:schemeClr val="bg1"/>
              </a:solidFill>
              <a:latin typeface="阿里巴巴普惠体 R" panose="0002060004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0789423" y="5300637"/>
            <a:ext cx="1293687" cy="1453564"/>
            <a:chOff x="-2065214" y="5404436"/>
            <a:chExt cx="1293687" cy="1453564"/>
          </a:xfrm>
        </p:grpSpPr>
        <p:grpSp>
          <p:nvGrpSpPr>
            <p:cNvPr id="7" name="组合 6"/>
            <p:cNvGrpSpPr/>
            <p:nvPr/>
          </p:nvGrpSpPr>
          <p:grpSpPr>
            <a:xfrm flipV="1">
              <a:off x="-2065214" y="5609174"/>
              <a:ext cx="1293687" cy="1248826"/>
              <a:chOff x="9475076" y="908050"/>
              <a:chExt cx="942099" cy="952281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9475076" y="908050"/>
                <a:ext cx="9420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10417175" y="908050"/>
                <a:ext cx="0" cy="9522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flipV="1">
              <a:off x="-1418371" y="5404436"/>
              <a:ext cx="447897" cy="1248826"/>
              <a:chOff x="10091004" y="908050"/>
              <a:chExt cx="326171" cy="952281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0091004" y="908050"/>
                <a:ext cx="32617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0417175" y="908050"/>
                <a:ext cx="0" cy="9522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文本占位符 1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776864" y="65039"/>
            <a:ext cx="2638271" cy="622300"/>
          </a:xfrm>
          <a:prstGeom prst="rect">
            <a:avLst/>
          </a:prstGeom>
        </p:spPr>
        <p:txBody>
          <a:bodyPr anchor="ctr"/>
          <a:lstStyle>
            <a:lvl1pPr marL="0" indent="0" algn="dist">
              <a:buNone/>
              <a:defRPr sz="3200">
                <a:ln>
                  <a:noFill/>
                </a:ln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</a:t>
            </a:r>
            <a:endParaRPr lang="zh-CN" altLang="en-US" dirty="0"/>
          </a:p>
        </p:txBody>
      </p:sp>
      <p:grpSp>
        <p:nvGrpSpPr>
          <p:cNvPr id="34" name="组合 33"/>
          <p:cNvGrpSpPr/>
          <p:nvPr userDrawn="1"/>
        </p:nvGrpSpPr>
        <p:grpSpPr>
          <a:xfrm rot="5400000" flipH="1">
            <a:off x="190219" y="23332"/>
            <a:ext cx="1293687" cy="1453564"/>
            <a:chOff x="-2065214" y="5404436"/>
            <a:chExt cx="1293687" cy="1453564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-2065214" y="5609174"/>
              <a:ext cx="1293687" cy="1248826"/>
              <a:chOff x="9475076" y="908050"/>
              <a:chExt cx="942099" cy="952281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9475076" y="908050"/>
                <a:ext cx="9420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0417175" y="908050"/>
                <a:ext cx="0" cy="9522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 flipV="1">
              <a:off x="-1418371" y="5404436"/>
              <a:ext cx="447897" cy="1248826"/>
              <a:chOff x="10091004" y="908050"/>
              <a:chExt cx="326171" cy="952281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0091004" y="908050"/>
                <a:ext cx="32617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0417174" y="908050"/>
                <a:ext cx="0" cy="9522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 userDrawn="1"/>
        </p:nvSpPr>
        <p:spPr>
          <a:xfrm>
            <a:off x="4743450" y="36195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cs typeface="阿里巴巴普惠体 R" panose="0002060004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阿里巴巴普惠体 R" panose="0002060004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tags" Target="../tags/tag61.xml"/><Relationship Id="rId26" Type="http://schemas.openxmlformats.org/officeDocument/2006/relationships/tags" Target="../tags/tag60.xml"/><Relationship Id="rId25" Type="http://schemas.openxmlformats.org/officeDocument/2006/relationships/tags" Target="../tags/tag59.xml"/><Relationship Id="rId24" Type="http://schemas.openxmlformats.org/officeDocument/2006/relationships/tags" Target="../tags/tag58.xml"/><Relationship Id="rId23" Type="http://schemas.openxmlformats.org/officeDocument/2006/relationships/tags" Target="../tags/tag57.xml"/><Relationship Id="rId22" Type="http://schemas.openxmlformats.org/officeDocument/2006/relationships/tags" Target="../tags/tag56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2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8.png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29.jpeg"/><Relationship Id="rId13" Type="http://schemas.openxmlformats.org/officeDocument/2006/relationships/notesSlide" Target="../notesSlides/notesSlide21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24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S4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13740" y="-80010"/>
            <a:ext cx="6142990" cy="5753735"/>
          </a:xfrm>
          <a:prstGeom prst="rect">
            <a:avLst/>
          </a:prstGeom>
        </p:spPr>
      </p:pic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46345" y="2200910"/>
            <a:ext cx="7515860" cy="4558665"/>
          </a:xfrm>
          <a:prstGeom prst="rect">
            <a:avLst/>
          </a:prstGeom>
        </p:spPr>
      </p:pic>
      <p:pic>
        <p:nvPicPr>
          <p:cNvPr id="3" name="图片 2" descr="S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080" y="5701030"/>
            <a:ext cx="6115050" cy="1164590"/>
          </a:xfrm>
          <a:prstGeom prst="rect">
            <a:avLst/>
          </a:prstGeom>
        </p:spPr>
      </p:pic>
      <p:pic>
        <p:nvPicPr>
          <p:cNvPr id="6" name="图片 5" descr="S4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309880" y="3783965"/>
            <a:ext cx="1934845" cy="1392555"/>
          </a:xfrm>
          <a:prstGeom prst="rect">
            <a:avLst/>
          </a:prstGeom>
        </p:spPr>
      </p:pic>
      <p:pic>
        <p:nvPicPr>
          <p:cNvPr id="9" name="图片 8" descr="S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099810" y="5701030"/>
            <a:ext cx="6114415" cy="1164590"/>
          </a:xfrm>
          <a:prstGeom prst="rect">
            <a:avLst/>
          </a:prstGeom>
        </p:spPr>
      </p:pic>
      <p:pic>
        <p:nvPicPr>
          <p:cNvPr id="16" name="图片 15" descr="未标s题-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70755" y="289560"/>
            <a:ext cx="2650490" cy="2533015"/>
          </a:xfrm>
          <a:prstGeom prst="rect">
            <a:avLst/>
          </a:prstGeom>
        </p:spPr>
      </p:pic>
      <p:pic>
        <p:nvPicPr>
          <p:cNvPr id="18" name="图片 17" descr="40125929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203180" y="387985"/>
            <a:ext cx="1402715" cy="1402715"/>
          </a:xfrm>
          <a:prstGeom prst="rect">
            <a:avLst/>
          </a:prstGeom>
        </p:spPr>
      </p:pic>
      <p:pic>
        <p:nvPicPr>
          <p:cNvPr id="19" name="图片 18" descr="40125929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9320000">
            <a:off x="9888220" y="1485900"/>
            <a:ext cx="447675" cy="447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28240" y="1440815"/>
            <a:ext cx="2713990" cy="245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94690">
              <a:lnSpc>
                <a:spcPct val="80000"/>
              </a:lnSpc>
            </a:pPr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寒假生活</a:t>
            </a:r>
            <a:endParaRPr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\Users\HUDEYU\Desktop\网站图片\摄图网_400434924.jpg摄图网_400434924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4700270" y="1859915"/>
            <a:ext cx="3005455" cy="40259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49985" y="2234565"/>
            <a:ext cx="432000" cy="432000"/>
          </a:xfrm>
          <a:prstGeom prst="rect">
            <a:avLst/>
          </a:pr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49985" y="3773170"/>
            <a:ext cx="432000" cy="432000"/>
          </a:xfrm>
          <a:prstGeom prst="rect">
            <a:avLst/>
          </a:pr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49985" y="5066665"/>
            <a:ext cx="43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30375" y="3773170"/>
            <a:ext cx="295465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30375" y="4976495"/>
            <a:ext cx="295465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45615" y="2234565"/>
            <a:ext cx="295465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8"/>
          <p:cNvGrpSpPr/>
          <p:nvPr/>
        </p:nvGrpSpPr>
        <p:grpSpPr>
          <a:xfrm>
            <a:off x="8297545" y="2447925"/>
            <a:ext cx="2556510" cy="3173095"/>
            <a:chOff x="15084425" y="3335898"/>
            <a:chExt cx="6642100" cy="6360551"/>
          </a:xfrm>
        </p:grpSpPr>
        <p:sp>
          <p:nvSpPr>
            <p:cNvPr id="26" name="AutoShape 25"/>
            <p:cNvSpPr/>
            <p:nvPr/>
          </p:nvSpPr>
          <p:spPr bwMode="auto">
            <a:xfrm>
              <a:off x="15084425" y="4179885"/>
              <a:ext cx="6642100" cy="551656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>
                <a:lnSpc>
                  <a:spcPct val="130000"/>
                </a:lnSpc>
              </a:pPr>
              <a:r>
                <a:rPr lang="zh-CN" altLang="en-US" sz="121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kumimoji="0" lang="zh-CN" altLang="en-US" sz="121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21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kumimoji="0" lang="zh-CN" altLang="en-US" sz="121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21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kumimoji="0" lang="zh-CN" altLang="en-US" sz="121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21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kumimoji="0" lang="zh-CN" altLang="en-US" sz="121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21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kumimoji="0" lang="zh-CN" altLang="en-US" sz="121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algn="l">
                <a:lnSpc>
                  <a:spcPct val="130000"/>
                </a:lnSpc>
              </a:pPr>
              <a:endParaRPr lang="zh-CN" altLang="en-US" sz="121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AutoShape 26"/>
            <p:cNvSpPr/>
            <p:nvPr/>
          </p:nvSpPr>
          <p:spPr bwMode="auto">
            <a:xfrm>
              <a:off x="15541625" y="3335898"/>
              <a:ext cx="5626100" cy="355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323215">
                <a:lnSpc>
                  <a:spcPct val="120000"/>
                </a:lnSpc>
                <a:spcBef>
                  <a:spcPts val="850"/>
                </a:spcBef>
                <a:defRPr/>
              </a:pPr>
              <a:r>
                <a:rPr lang="zh-CN" altLang="en-US" sz="1785" dirty="0">
                  <a:solidFill>
                    <a:schemeClr val="bg1"/>
                  </a:solidFill>
                  <a:cs typeface="+mn-ea"/>
                  <a:sym typeface="+mn-lt"/>
                </a:rPr>
                <a:t>在此添加相关标题</a:t>
              </a:r>
              <a:endParaRPr lang="zh-CN" altLang="en-US" sz="178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149985" y="5066665"/>
            <a:ext cx="432000" cy="432000"/>
          </a:xfrm>
          <a:prstGeom prst="rect">
            <a:avLst/>
          </a:pr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7" grpId="0" bldLvl="0" animBg="1"/>
      <p:bldP spid="18" grpId="0"/>
      <p:bldP spid="19" grpId="0"/>
      <p:bldP spid="20" grpId="0"/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910740" y="3913307"/>
            <a:ext cx="3489293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添加文字内容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090268" y="4565315"/>
            <a:ext cx="3046321" cy="650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2"/>
          <p:cNvSpPr txBox="1">
            <a:spLocks noChangeArrowheads="1"/>
          </p:cNvSpPr>
          <p:nvPr/>
        </p:nvSpPr>
        <p:spPr bwMode="auto">
          <a:xfrm>
            <a:off x="7748785" y="3909994"/>
            <a:ext cx="3489293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添加文字内容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3"/>
          <p:cNvSpPr>
            <a:spLocks noChangeArrowheads="1"/>
          </p:cNvSpPr>
          <p:nvPr/>
        </p:nvSpPr>
        <p:spPr bwMode="auto">
          <a:xfrm>
            <a:off x="7928313" y="4562002"/>
            <a:ext cx="3046321" cy="650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2"/>
          <p:cNvSpPr txBox="1">
            <a:spLocks noChangeArrowheads="1"/>
          </p:cNvSpPr>
          <p:nvPr/>
        </p:nvSpPr>
        <p:spPr bwMode="auto">
          <a:xfrm>
            <a:off x="4388757" y="3964494"/>
            <a:ext cx="3489293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添加文字内容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3"/>
          <p:cNvSpPr>
            <a:spLocks noChangeArrowheads="1"/>
          </p:cNvSpPr>
          <p:nvPr/>
        </p:nvSpPr>
        <p:spPr bwMode="auto">
          <a:xfrm>
            <a:off x="4568285" y="4616502"/>
            <a:ext cx="3046321" cy="650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9" name="图片 28" descr="未标题-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00785" y="1861820"/>
            <a:ext cx="2825115" cy="1713865"/>
          </a:xfrm>
          <a:prstGeom prst="rect">
            <a:avLst/>
          </a:prstGeom>
        </p:spPr>
      </p:pic>
      <p:pic>
        <p:nvPicPr>
          <p:cNvPr id="56" name="图片 55" descr="未标题-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78680" y="1861820"/>
            <a:ext cx="2825115" cy="1713865"/>
          </a:xfrm>
          <a:prstGeom prst="rect">
            <a:avLst/>
          </a:prstGeom>
        </p:spPr>
      </p:pic>
      <p:pic>
        <p:nvPicPr>
          <p:cNvPr id="57" name="图片 56" descr="未标题-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9590" y="1861820"/>
            <a:ext cx="2825115" cy="17138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:\PPT文件\网站素材\400077606.jpg40007760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69390" y="1816735"/>
            <a:ext cx="2161540" cy="198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1187544" y="4489249"/>
            <a:ext cx="2443304" cy="8102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93100" y="4006438"/>
            <a:ext cx="1446730" cy="461665"/>
          </a:xfrm>
          <a:prstGeom prst="rect">
            <a:avLst/>
          </a:prstGeom>
          <a:noFill/>
          <a:ln w="3175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48324" y="4006438"/>
            <a:ext cx="1494701" cy="461665"/>
          </a:xfrm>
          <a:prstGeom prst="rect">
            <a:avLst/>
          </a:prstGeom>
          <a:noFill/>
          <a:ln w="3175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63739" y="4043052"/>
            <a:ext cx="1548015" cy="461665"/>
          </a:xfrm>
          <a:prstGeom prst="rect">
            <a:avLst/>
          </a:prstGeom>
          <a:noFill/>
          <a:ln w="3175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336063" y="2237236"/>
            <a:ext cx="0" cy="29257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755174" y="2334686"/>
            <a:ext cx="0" cy="29257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993014" y="4481736"/>
            <a:ext cx="7080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796329" y="4489249"/>
            <a:ext cx="2443304" cy="8102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601799" y="4481735"/>
            <a:ext cx="7080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8336510" y="4497489"/>
            <a:ext cx="2443304" cy="8102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9141980" y="4515375"/>
            <a:ext cx="7080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H:\PPT文件\网站素材\400077606.jpg40007760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20285" y="1816735"/>
            <a:ext cx="2161540" cy="198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图片 31" descr="H:\PPT文件\网站素材\400077606.jpg40007760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57235" y="1816735"/>
            <a:ext cx="2161540" cy="198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  <p:bldP spid="24" grpId="0"/>
      <p:bldP spid="2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圆角矩形 47"/>
          <p:cNvSpPr/>
          <p:nvPr/>
        </p:nvSpPr>
        <p:spPr>
          <a:xfrm>
            <a:off x="1145540" y="1578610"/>
            <a:ext cx="9571355" cy="4260215"/>
          </a:xfrm>
          <a:prstGeom prst="roundRect">
            <a:avLst/>
          </a:prstGeom>
          <a:solidFill>
            <a:srgbClr val="19728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391920" y="2277110"/>
            <a:ext cx="2863215" cy="286321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EDBCAA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567555" y="2277110"/>
            <a:ext cx="2863215" cy="286321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EDBCAA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134235" y="2700020"/>
            <a:ext cx="1421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ysClr val="windowText" lastClr="000000"/>
                </a:solidFill>
                <a:cs typeface="+mn-ea"/>
                <a:sym typeface="+mn-lt"/>
              </a:rPr>
              <a:t>输入标题</a:t>
            </a:r>
            <a:endParaRPr lang="zh-CN" altLang="en-US" sz="20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599565" y="3079115"/>
            <a:ext cx="259651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400" dirty="0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ea"/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l"/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309235" y="2700020"/>
            <a:ext cx="1421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ysClr val="windowText" lastClr="000000"/>
                </a:solidFill>
                <a:cs typeface="+mn-ea"/>
                <a:sym typeface="+mn-lt"/>
              </a:rPr>
              <a:t>输入标题</a:t>
            </a:r>
            <a:endParaRPr lang="zh-CN" altLang="en-US" sz="200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774565" y="3079115"/>
            <a:ext cx="2596515" cy="176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5" name="图片 54" descr="摄图网_40116962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430770" y="2156460"/>
            <a:ext cx="4279265" cy="42792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lum bright="84000"/>
          </a:blip>
          <a:stretch>
            <a:fillRect/>
          </a:stretch>
        </p:blipFill>
        <p:spPr>
          <a:xfrm>
            <a:off x="4047890" y="1817964"/>
            <a:ext cx="4096062" cy="4045394"/>
          </a:xfrm>
          <a:prstGeom prst="rect">
            <a:avLst/>
          </a:prstGeom>
        </p:spPr>
      </p:pic>
      <p:sp>
        <p:nvSpPr>
          <p:cNvPr id="33" name="išľíďè"/>
          <p:cNvSpPr/>
          <p:nvPr/>
        </p:nvSpPr>
        <p:spPr bwMode="auto">
          <a:xfrm>
            <a:off x="1360113" y="255661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iSlíďè"/>
          <p:cNvSpPr txBox="1"/>
          <p:nvPr/>
        </p:nvSpPr>
        <p:spPr bwMode="auto">
          <a:xfrm>
            <a:off x="1700923" y="217816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5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išľíďè"/>
          <p:cNvSpPr/>
          <p:nvPr/>
        </p:nvSpPr>
        <p:spPr bwMode="auto">
          <a:xfrm>
            <a:off x="1360113" y="470535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iSlíďè"/>
          <p:cNvSpPr txBox="1"/>
          <p:nvPr/>
        </p:nvSpPr>
        <p:spPr bwMode="auto">
          <a:xfrm>
            <a:off x="1700923" y="432690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5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išľíďè"/>
          <p:cNvSpPr/>
          <p:nvPr/>
        </p:nvSpPr>
        <p:spPr bwMode="auto">
          <a:xfrm>
            <a:off x="8156928" y="254117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iSlíďè"/>
          <p:cNvSpPr txBox="1"/>
          <p:nvPr/>
        </p:nvSpPr>
        <p:spPr bwMode="auto">
          <a:xfrm>
            <a:off x="8497738" y="216272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5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išľíďè"/>
          <p:cNvSpPr/>
          <p:nvPr/>
        </p:nvSpPr>
        <p:spPr bwMode="auto">
          <a:xfrm>
            <a:off x="8156928" y="470535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iSlíďè"/>
          <p:cNvSpPr txBox="1"/>
          <p:nvPr/>
        </p:nvSpPr>
        <p:spPr bwMode="auto">
          <a:xfrm>
            <a:off x="8497738" y="432690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5000"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430566" y="2162722"/>
            <a:ext cx="3330709" cy="3330709"/>
          </a:xfrm>
          <a:prstGeom prst="ellipse">
            <a:avLst/>
          </a:prstGeom>
          <a:blipFill rotWithShape="1">
            <a:blip r:embed="rId2" cstate="screen"/>
            <a:stretch>
              <a:fillRect/>
            </a:stretch>
          </a:blipFill>
          <a:ln>
            <a:noFill/>
          </a:ln>
          <a:effectLst>
            <a:outerShdw blurRad="254000" sx="101000" sy="101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0" grpId="0"/>
      <p:bldP spid="20" grpId="0"/>
      <p:bldP spid="37" grpId="0"/>
      <p:bldP spid="38" grpId="0"/>
      <p:bldP spid="39" grpId="0"/>
      <p:bldP spid="21" grpId="0"/>
      <p:bldP spid="2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1271270" y="1014095"/>
            <a:ext cx="9957435" cy="4829810"/>
          </a:xfrm>
          <a:custGeom>
            <a:avLst/>
            <a:gdLst>
              <a:gd name="connisteX0" fmla="*/ 199699 w 9957204"/>
              <a:gd name="connsiteY0" fmla="*/ 746353 h 4830008"/>
              <a:gd name="connisteX1" fmla="*/ 487989 w 9957204"/>
              <a:gd name="connsiteY1" fmla="*/ 230098 h 4830008"/>
              <a:gd name="connisteX2" fmla="*/ 1064569 w 9957204"/>
              <a:gd name="connsiteY2" fmla="*/ 33248 h 4830008"/>
              <a:gd name="connisteX3" fmla="*/ 1641149 w 9957204"/>
              <a:gd name="connsiteY3" fmla="*/ 230098 h 4830008"/>
              <a:gd name="connisteX4" fmla="*/ 2460299 w 9957204"/>
              <a:gd name="connsiteY4" fmla="*/ 245338 h 4830008"/>
              <a:gd name="connisteX5" fmla="*/ 6329354 w 9957204"/>
              <a:gd name="connsiteY5" fmla="*/ 214858 h 4830008"/>
              <a:gd name="connisteX6" fmla="*/ 7892089 w 9957204"/>
              <a:gd name="connsiteY6" fmla="*/ 185013 h 4830008"/>
              <a:gd name="connisteX7" fmla="*/ 8499149 w 9957204"/>
              <a:gd name="connsiteY7" fmla="*/ 63728 h 4830008"/>
              <a:gd name="connisteX8" fmla="*/ 9014769 w 9957204"/>
              <a:gd name="connsiteY8" fmla="*/ 18008 h 4830008"/>
              <a:gd name="connisteX9" fmla="*/ 9667549 w 9957204"/>
              <a:gd name="connsiteY9" fmla="*/ 306298 h 4830008"/>
              <a:gd name="connisteX10" fmla="*/ 9955839 w 9957204"/>
              <a:gd name="connsiteY10" fmla="*/ 973683 h 4830008"/>
              <a:gd name="connisteX11" fmla="*/ 9758354 w 9957204"/>
              <a:gd name="connsiteY11" fmla="*/ 1823313 h 4830008"/>
              <a:gd name="connisteX12" fmla="*/ 9743114 w 9957204"/>
              <a:gd name="connsiteY12" fmla="*/ 3112998 h 4830008"/>
              <a:gd name="connisteX13" fmla="*/ 9879639 w 9957204"/>
              <a:gd name="connsiteY13" fmla="*/ 3598773 h 4830008"/>
              <a:gd name="connisteX14" fmla="*/ 9849794 w 9957204"/>
              <a:gd name="connsiteY14" fmla="*/ 4250918 h 4830008"/>
              <a:gd name="connisteX15" fmla="*/ 9273214 w 9957204"/>
              <a:gd name="connsiteY15" fmla="*/ 4721453 h 4830008"/>
              <a:gd name="connisteX16" fmla="*/ 8560109 w 9957204"/>
              <a:gd name="connsiteY16" fmla="*/ 4827498 h 4830008"/>
              <a:gd name="connisteX17" fmla="*/ 7255184 w 9957204"/>
              <a:gd name="connsiteY17" fmla="*/ 4690973 h 4830008"/>
              <a:gd name="connisteX18" fmla="*/ 1368099 w 9957204"/>
              <a:gd name="connsiteY18" fmla="*/ 4781778 h 4830008"/>
              <a:gd name="connisteX19" fmla="*/ 93654 w 9957204"/>
              <a:gd name="connsiteY19" fmla="*/ 3993108 h 4830008"/>
              <a:gd name="connisteX20" fmla="*/ 169219 w 9957204"/>
              <a:gd name="connsiteY20" fmla="*/ 2187803 h 4830008"/>
              <a:gd name="connisteX21" fmla="*/ 199699 w 9957204"/>
              <a:gd name="connsiteY21" fmla="*/ 746353 h 48300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</a:cxnLst>
            <a:rect l="l" t="t" r="r" b="b"/>
            <a:pathLst>
              <a:path w="9957204" h="4830008">
                <a:moveTo>
                  <a:pt x="199700" y="746353"/>
                </a:moveTo>
                <a:cubicBezTo>
                  <a:pt x="263200" y="354558"/>
                  <a:pt x="315270" y="372973"/>
                  <a:pt x="487990" y="230098"/>
                </a:cubicBezTo>
                <a:cubicBezTo>
                  <a:pt x="660710" y="87223"/>
                  <a:pt x="834065" y="33248"/>
                  <a:pt x="1064570" y="33248"/>
                </a:cubicBezTo>
                <a:cubicBezTo>
                  <a:pt x="1295075" y="33248"/>
                  <a:pt x="1361750" y="187553"/>
                  <a:pt x="1641150" y="230098"/>
                </a:cubicBezTo>
                <a:cubicBezTo>
                  <a:pt x="1920550" y="272643"/>
                  <a:pt x="1522405" y="248513"/>
                  <a:pt x="2460300" y="245338"/>
                </a:cubicBezTo>
                <a:cubicBezTo>
                  <a:pt x="3398195" y="242163"/>
                  <a:pt x="5242870" y="226923"/>
                  <a:pt x="6329355" y="214858"/>
                </a:cubicBezTo>
                <a:cubicBezTo>
                  <a:pt x="7415840" y="202793"/>
                  <a:pt x="7458385" y="215493"/>
                  <a:pt x="7892090" y="185013"/>
                </a:cubicBezTo>
                <a:cubicBezTo>
                  <a:pt x="8325795" y="154533"/>
                  <a:pt x="8274360" y="97383"/>
                  <a:pt x="8499150" y="63728"/>
                </a:cubicBezTo>
                <a:cubicBezTo>
                  <a:pt x="8723940" y="30073"/>
                  <a:pt x="8781090" y="-30252"/>
                  <a:pt x="9014770" y="18008"/>
                </a:cubicBezTo>
                <a:cubicBezTo>
                  <a:pt x="9248450" y="66268"/>
                  <a:pt x="9479590" y="115163"/>
                  <a:pt x="9667550" y="306298"/>
                </a:cubicBezTo>
                <a:cubicBezTo>
                  <a:pt x="9855510" y="497433"/>
                  <a:pt x="9937425" y="670153"/>
                  <a:pt x="9955840" y="973683"/>
                </a:cubicBezTo>
                <a:cubicBezTo>
                  <a:pt x="9974255" y="1277213"/>
                  <a:pt x="9800900" y="1395323"/>
                  <a:pt x="9758355" y="1823313"/>
                </a:cubicBezTo>
                <a:cubicBezTo>
                  <a:pt x="9715810" y="2251303"/>
                  <a:pt x="9718985" y="2758033"/>
                  <a:pt x="9743115" y="3112998"/>
                </a:cubicBezTo>
                <a:cubicBezTo>
                  <a:pt x="9767245" y="3467963"/>
                  <a:pt x="9858050" y="3371443"/>
                  <a:pt x="9879640" y="3598773"/>
                </a:cubicBezTo>
                <a:cubicBezTo>
                  <a:pt x="9901230" y="3826103"/>
                  <a:pt x="9971080" y="4026128"/>
                  <a:pt x="9849795" y="4250918"/>
                </a:cubicBezTo>
                <a:cubicBezTo>
                  <a:pt x="9728510" y="4475708"/>
                  <a:pt x="9531025" y="4605883"/>
                  <a:pt x="9273215" y="4721453"/>
                </a:cubicBezTo>
                <a:cubicBezTo>
                  <a:pt x="9015405" y="4837023"/>
                  <a:pt x="8963970" y="4833848"/>
                  <a:pt x="8560110" y="4827498"/>
                </a:cubicBezTo>
                <a:cubicBezTo>
                  <a:pt x="8156250" y="4821148"/>
                  <a:pt x="8693460" y="4699863"/>
                  <a:pt x="7255185" y="4690973"/>
                </a:cubicBezTo>
                <a:cubicBezTo>
                  <a:pt x="5816910" y="4682083"/>
                  <a:pt x="2800660" y="4921478"/>
                  <a:pt x="1368100" y="4781778"/>
                </a:cubicBezTo>
                <a:cubicBezTo>
                  <a:pt x="-64460" y="4642078"/>
                  <a:pt x="333685" y="4511903"/>
                  <a:pt x="93655" y="3993108"/>
                </a:cubicBezTo>
                <a:cubicBezTo>
                  <a:pt x="-146375" y="3474313"/>
                  <a:pt x="148265" y="2837408"/>
                  <a:pt x="169220" y="2187803"/>
                </a:cubicBezTo>
                <a:cubicBezTo>
                  <a:pt x="190175" y="1538198"/>
                  <a:pt x="136200" y="1138148"/>
                  <a:pt x="199700" y="746353"/>
                </a:cubicBezTo>
                <a:close/>
              </a:path>
            </a:pathLst>
          </a:cu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70345" y="1798955"/>
            <a:ext cx="4105915" cy="3219451"/>
            <a:chOff x="3553" y="2869"/>
            <a:chExt cx="6466" cy="5070"/>
          </a:xfrm>
        </p:grpSpPr>
        <p:sp>
          <p:nvSpPr>
            <p:cNvPr id="12" name="Shape 1282"/>
            <p:cNvSpPr txBox="1"/>
            <p:nvPr/>
          </p:nvSpPr>
          <p:spPr>
            <a:xfrm>
              <a:off x="4553" y="2869"/>
              <a:ext cx="5466" cy="1808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normAutofit/>
            </a:bodyPr>
            <a:lstStyle>
              <a:lvl1pPr marL="0" marR="0" indent="0" algn="l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1pPr>
              <a:lvl2pPr marL="0" marR="0" indent="1143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2pPr>
              <a:lvl3pPr marL="0" marR="0" indent="2286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3pPr>
              <a:lvl4pPr marL="0" marR="0" indent="3429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4pPr>
              <a:lvl5pPr marL="0" marR="0" indent="4572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5pPr>
              <a:lvl6pPr marL="0" marR="0" indent="5715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6pPr>
              <a:lvl7pPr marL="0" marR="0" indent="6858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7pPr>
              <a:lvl8pPr marL="0" marR="0" indent="8001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8pPr>
              <a:lvl9pPr marL="0" marR="0" indent="9144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9pPr>
            </a:lstStyle>
            <a:p>
              <a:pPr marL="0" marR="0" lvl="0" indent="0" algn="r" defTabSz="412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  03</a:t>
              </a:r>
              <a:endParaRPr kumimoji="0" lang="en-US" sz="6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Shape 1284"/>
            <p:cNvSpPr/>
            <p:nvPr/>
          </p:nvSpPr>
          <p:spPr>
            <a:xfrm>
              <a:off x="7024" y="7239"/>
              <a:ext cx="2995" cy="7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25400" tIns="25400" rIns="25400" bIns="25400" anchor="ctr"/>
            <a:lstStyle/>
            <a:p>
              <a:pPr algn="r" defTabSz="412750" hangingPunct="0">
                <a:defRPr sz="3200">
                  <a:solidFill>
                    <a:srgbClr val="FFFFFF"/>
                  </a:solidFill>
                </a:defRPr>
              </a:pPr>
              <a:endParaRPr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1285"/>
            <p:cNvSpPr/>
            <p:nvPr/>
          </p:nvSpPr>
          <p:spPr>
            <a:xfrm>
              <a:off x="7727" y="7391"/>
              <a:ext cx="1287" cy="39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lnSpc>
                  <a:spcPct val="100000"/>
                </a:lnSpc>
                <a:defRPr sz="2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Regular"/>
                </a:defRPr>
              </a:lvl1pPr>
            </a:lstStyle>
            <a:p>
              <a:pPr algn="r" defTabSz="412750" hangingPunct="0"/>
              <a:r>
                <a:rPr sz="1300" kern="0" dirty="0">
                  <a:solidFill>
                    <a:srgbClr val="053863"/>
                  </a:solidFill>
                  <a:latin typeface="+mn-lt"/>
                  <a:ea typeface="+mn-ea"/>
                  <a:cs typeface="+mn-ea"/>
                  <a:sym typeface="+mn-lt"/>
                </a:rPr>
                <a:t>Learn more</a:t>
              </a:r>
              <a:endParaRPr sz="1300" kern="0" dirty="0">
                <a:solidFill>
                  <a:srgbClr val="05386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53" y="5747"/>
              <a:ext cx="6466" cy="1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algn="r">
                <a:lnSpc>
                  <a:spcPct val="130000"/>
                </a:lnSpc>
              </a:pP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3"/>
            <p:cNvSpPr txBox="1"/>
            <p:nvPr/>
          </p:nvSpPr>
          <p:spPr>
            <a:xfrm>
              <a:off x="5732" y="4677"/>
              <a:ext cx="417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输入标题内容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 descr="F:\工作文件夹\2019.12\1231（寒假PPT）\图片3.png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32435" y="1158240"/>
            <a:ext cx="6055995" cy="4685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505319" y="2288126"/>
            <a:ext cx="3335184" cy="3270676"/>
            <a:chOff x="1688198" y="1453617"/>
            <a:chExt cx="4603808" cy="3270676"/>
          </a:xfrm>
        </p:grpSpPr>
        <p:sp>
          <p:nvSpPr>
            <p:cNvPr id="26" name="矩形 25"/>
            <p:cNvSpPr/>
            <p:nvPr/>
          </p:nvSpPr>
          <p:spPr>
            <a:xfrm>
              <a:off x="2460501" y="1453617"/>
              <a:ext cx="3695827" cy="496060"/>
            </a:xfrm>
            <a:prstGeom prst="rect">
              <a:avLst/>
            </a:prstGeom>
            <a:solidFill>
              <a:srgbClr val="19728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688198" y="1495663"/>
              <a:ext cx="4603808" cy="3228630"/>
              <a:chOff x="1688198" y="1495663"/>
              <a:chExt cx="4603808" cy="322863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554842" y="1495663"/>
                <a:ext cx="34275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688198" y="2116983"/>
                <a:ext cx="4603808" cy="2607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ea"/>
                  </a:rPr>
                  <a:t>点击此处添加文字描述，文字颜色、大小、字体可根据需求进行更改。点击此处添加文字描述，文字颜色、大小、字体可根据需求进行更改。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algn="l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ea"/>
                  </a:rPr>
                  <a:t>点击此处添加文字描述，文字颜色、大小、字体可根据需求进行更改。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algn="l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ea"/>
                  </a:rPr>
                  <a:t>点击此处添加文字描述，文字颜色、大小、字体可根据需求进行更改。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algn="l">
                  <a:lnSpc>
                    <a:spcPct val="130000"/>
                  </a:lnSpc>
                </a:pPr>
                <a:endParaRPr lang="zh-CN" altLang="en-US" sz="1400" dirty="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275791" y="2288126"/>
            <a:ext cx="3335184" cy="3339413"/>
            <a:chOff x="691443" y="1453617"/>
            <a:chExt cx="4603808" cy="3339413"/>
          </a:xfrm>
        </p:grpSpPr>
        <p:sp>
          <p:nvSpPr>
            <p:cNvPr id="31" name="矩形 30"/>
            <p:cNvSpPr/>
            <p:nvPr/>
          </p:nvSpPr>
          <p:spPr>
            <a:xfrm>
              <a:off x="776474" y="1453617"/>
              <a:ext cx="3588336" cy="496060"/>
            </a:xfrm>
            <a:prstGeom prst="rect">
              <a:avLst/>
            </a:prstGeom>
            <a:solidFill>
              <a:srgbClr val="19728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91443" y="1495663"/>
              <a:ext cx="4603808" cy="3297367"/>
              <a:chOff x="691443" y="1495663"/>
              <a:chExt cx="4603808" cy="329736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799016" y="1495663"/>
                <a:ext cx="19542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91443" y="2185720"/>
                <a:ext cx="4603808" cy="2607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ea"/>
                  </a:rPr>
                  <a:t>点击此处添加文字描述，文字颜色、大小、字体可根据需求进行更改。点击此处添加文字描述，文字颜色、大小、字体可根据需求进行更改。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algn="l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ea"/>
                  </a:rPr>
                  <a:t>点击此处添加文字描述，文字颜色、大小、字体可根据需求进行更改。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algn="l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+mn-ea"/>
                  </a:rPr>
                  <a:t>点击此处添加文字描述，文字颜色、大小、字体可根据需求进行更改。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algn="l">
                  <a:lnSpc>
                    <a:spcPct val="130000"/>
                  </a:lnSpc>
                </a:pPr>
                <a:endParaRPr lang="zh-CN" altLang="en-US" sz="1400" dirty="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5" name="图片 34" descr="F:\工作文件夹\2019.12\1231（寒假PPT）\图片4.png图片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3690" y="1722755"/>
            <a:ext cx="4192270" cy="38322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0"/>
          <p:cNvSpPr>
            <a:spLocks noEditPoints="1"/>
          </p:cNvSpPr>
          <p:nvPr/>
        </p:nvSpPr>
        <p:spPr bwMode="auto">
          <a:xfrm>
            <a:off x="902970" y="2529840"/>
            <a:ext cx="331470" cy="36893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19728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843280" y="3753485"/>
            <a:ext cx="450850" cy="450850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19728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11130" y="2529979"/>
            <a:ext cx="5379042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11130" y="3753193"/>
            <a:ext cx="5379042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Freeform 20"/>
          <p:cNvSpPr>
            <a:spLocks noEditPoints="1"/>
          </p:cNvSpPr>
          <p:nvPr/>
        </p:nvSpPr>
        <p:spPr bwMode="auto">
          <a:xfrm>
            <a:off x="906780" y="4993005"/>
            <a:ext cx="331470" cy="36893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19728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11130" y="4977831"/>
            <a:ext cx="5379042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61183" y="2238360"/>
            <a:ext cx="20730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添加文字内容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47213" y="3492485"/>
            <a:ext cx="20730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添加文字内容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70073" y="4732005"/>
            <a:ext cx="20730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添加文字内容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2" name="图片 31" descr="摄图网_40112675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981825" y="1712595"/>
            <a:ext cx="4532630" cy="45326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/>
      <p:bldP spid="26" grpId="0"/>
      <p:bldP spid="27" grpId="0" bldLvl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855128" y="3919818"/>
            <a:ext cx="2410822" cy="2217985"/>
          </a:xfrm>
          <a:prstGeom prst="rect">
            <a:avLst/>
          </a:pr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191318" y="1516923"/>
            <a:ext cx="2410822" cy="2217985"/>
          </a:xfrm>
          <a:prstGeom prst="rect">
            <a:avLst/>
          </a:pr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422069" y="3919819"/>
            <a:ext cx="3180706" cy="2217985"/>
          </a:xfrm>
          <a:prstGeom prst="rect">
            <a:avLst/>
          </a:pr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333469" y="2503082"/>
            <a:ext cx="2269306" cy="8102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kumimoji="1"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文本框 32"/>
          <p:cNvSpPr txBox="1"/>
          <p:nvPr/>
        </p:nvSpPr>
        <p:spPr>
          <a:xfrm>
            <a:off x="4432408" y="2025928"/>
            <a:ext cx="207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00" b="0" spc="-150" dirty="0">
                <a:solidFill>
                  <a:schemeClr val="bg1"/>
                </a:solidFill>
                <a:cs typeface="+mn-ea"/>
                <a:sym typeface="+mn-lt"/>
              </a:rPr>
              <a:t>添加标题文本</a:t>
            </a:r>
            <a:endParaRPr lang="zh-CN" altLang="en-US" sz="1800" b="0" spc="-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39060" y="4957971"/>
            <a:ext cx="2269306" cy="8102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文本框 32"/>
          <p:cNvSpPr txBox="1"/>
          <p:nvPr/>
        </p:nvSpPr>
        <p:spPr>
          <a:xfrm>
            <a:off x="1037999" y="4480817"/>
            <a:ext cx="207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00" b="0" spc="-150" dirty="0">
                <a:solidFill>
                  <a:schemeClr val="bg1"/>
                </a:solidFill>
                <a:cs typeface="+mn-ea"/>
                <a:sym typeface="+mn-lt"/>
              </a:rPr>
              <a:t>添加标题文本</a:t>
            </a:r>
            <a:endParaRPr lang="zh-CN" altLang="en-US" sz="1800" b="0" spc="-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489886" y="4633832"/>
            <a:ext cx="3885044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点击此处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添加文本信息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50913" y="3072006"/>
            <a:ext cx="3180706" cy="5708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42364" y="2685503"/>
            <a:ext cx="2161210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flipV="1">
            <a:off x="995880" y="2550040"/>
            <a:ext cx="452779" cy="0"/>
          </a:xfrm>
          <a:prstGeom prst="line">
            <a:avLst/>
          </a:prstGeom>
          <a:solidFill>
            <a:srgbClr val="E8AA94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tudy-notes_42962"/>
          <p:cNvSpPr>
            <a:spLocks noChangeAspect="1"/>
          </p:cNvSpPr>
          <p:nvPr/>
        </p:nvSpPr>
        <p:spPr bwMode="auto">
          <a:xfrm>
            <a:off x="992148" y="2012768"/>
            <a:ext cx="456511" cy="388505"/>
          </a:xfrm>
          <a:custGeom>
            <a:avLst/>
            <a:gdLst>
              <a:gd name="T0" fmla="*/ 233 w 1299"/>
              <a:gd name="T1" fmla="*/ 5 h 1107"/>
              <a:gd name="T2" fmla="*/ 0 w 1299"/>
              <a:gd name="T3" fmla="*/ 122 h 1107"/>
              <a:gd name="T4" fmla="*/ 0 w 1299"/>
              <a:gd name="T5" fmla="*/ 168 h 1107"/>
              <a:gd name="T6" fmla="*/ 233 w 1299"/>
              <a:gd name="T7" fmla="*/ 962 h 1107"/>
              <a:gd name="T8" fmla="*/ 0 w 1299"/>
              <a:gd name="T9" fmla="*/ 168 h 1107"/>
              <a:gd name="T10" fmla="*/ 116 w 1299"/>
              <a:gd name="T11" fmla="*/ 888 h 1107"/>
              <a:gd name="T12" fmla="*/ 116 w 1299"/>
              <a:gd name="T13" fmla="*/ 742 h 1107"/>
              <a:gd name="T14" fmla="*/ 0 w 1299"/>
              <a:gd name="T15" fmla="*/ 1102 h 1107"/>
              <a:gd name="T16" fmla="*/ 233 w 1299"/>
              <a:gd name="T17" fmla="*/ 1008 h 1107"/>
              <a:gd name="T18" fmla="*/ 0 w 1299"/>
              <a:gd name="T19" fmla="*/ 1102 h 1107"/>
              <a:gd name="T20" fmla="*/ 280 w 1299"/>
              <a:gd name="T21" fmla="*/ 1008 h 1107"/>
              <a:gd name="T22" fmla="*/ 583 w 1299"/>
              <a:gd name="T23" fmla="*/ 1102 h 1107"/>
              <a:gd name="T24" fmla="*/ 443 w 1299"/>
              <a:gd name="T25" fmla="*/ 962 h 1107"/>
              <a:gd name="T26" fmla="*/ 280 w 1299"/>
              <a:gd name="T27" fmla="*/ 321 h 1107"/>
              <a:gd name="T28" fmla="*/ 583 w 1299"/>
              <a:gd name="T29" fmla="*/ 321 h 1107"/>
              <a:gd name="T30" fmla="*/ 280 w 1299"/>
              <a:gd name="T31" fmla="*/ 238 h 1107"/>
              <a:gd name="T32" fmla="*/ 280 w 1299"/>
              <a:gd name="T33" fmla="*/ 371 h 1107"/>
              <a:gd name="T34" fmla="*/ 443 w 1299"/>
              <a:gd name="T35" fmla="*/ 915 h 1107"/>
              <a:gd name="T36" fmla="*/ 583 w 1299"/>
              <a:gd name="T37" fmla="*/ 374 h 1107"/>
              <a:gd name="T38" fmla="*/ 280 w 1299"/>
              <a:gd name="T39" fmla="*/ 371 h 1107"/>
              <a:gd name="T40" fmla="*/ 918 w 1299"/>
              <a:gd name="T41" fmla="*/ 33 h 1107"/>
              <a:gd name="T42" fmla="*/ 1102 w 1299"/>
              <a:gd name="T43" fmla="*/ 114 h 1107"/>
              <a:gd name="T44" fmla="*/ 1270 w 1299"/>
              <a:gd name="T45" fmla="*/ 937 h 1107"/>
              <a:gd name="T46" fmla="*/ 951 w 1299"/>
              <a:gd name="T47" fmla="*/ 193 h 1107"/>
              <a:gd name="T48" fmla="*/ 1270 w 1299"/>
              <a:gd name="T49" fmla="*/ 937 h 1107"/>
              <a:gd name="T50" fmla="*/ 1145 w 1299"/>
              <a:gd name="T51" fmla="*/ 738 h 1107"/>
              <a:gd name="T52" fmla="*/ 1174 w 1299"/>
              <a:gd name="T53" fmla="*/ 881 h 1107"/>
              <a:gd name="T54" fmla="*/ 1280 w 1299"/>
              <a:gd name="T55" fmla="*/ 983 h 1107"/>
              <a:gd name="T56" fmla="*/ 1139 w 1299"/>
              <a:gd name="T57" fmla="*/ 1107 h 1107"/>
              <a:gd name="T58" fmla="*/ 1280 w 1299"/>
              <a:gd name="T59" fmla="*/ 983 h 1107"/>
              <a:gd name="T60" fmla="*/ 887 w 1299"/>
              <a:gd name="T61" fmla="*/ 122 h 1107"/>
              <a:gd name="T62" fmla="*/ 653 w 1299"/>
              <a:gd name="T63" fmla="*/ 5 h 1107"/>
              <a:gd name="T64" fmla="*/ 653 w 1299"/>
              <a:gd name="T65" fmla="*/ 1102 h 1107"/>
              <a:gd name="T66" fmla="*/ 887 w 1299"/>
              <a:gd name="T67" fmla="*/ 1008 h 1107"/>
              <a:gd name="T68" fmla="*/ 653 w 1299"/>
              <a:gd name="T69" fmla="*/ 1102 h 1107"/>
              <a:gd name="T70" fmla="*/ 887 w 1299"/>
              <a:gd name="T71" fmla="*/ 845 h 1107"/>
              <a:gd name="T72" fmla="*/ 653 w 1299"/>
              <a:gd name="T73" fmla="*/ 285 h 1107"/>
              <a:gd name="T74" fmla="*/ 653 w 1299"/>
              <a:gd name="T75" fmla="*/ 962 h 1107"/>
              <a:gd name="T76" fmla="*/ 887 w 1299"/>
              <a:gd name="T77" fmla="*/ 892 h 1107"/>
              <a:gd name="T78" fmla="*/ 653 w 1299"/>
              <a:gd name="T79" fmla="*/ 962 h 1107"/>
              <a:gd name="T80" fmla="*/ 887 w 1299"/>
              <a:gd name="T81" fmla="*/ 238 h 1107"/>
              <a:gd name="T82" fmla="*/ 653 w 1299"/>
              <a:gd name="T83" fmla="*/ 168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99" h="1107">
                <a:moveTo>
                  <a:pt x="0" y="5"/>
                </a:moveTo>
                <a:lnTo>
                  <a:pt x="233" y="5"/>
                </a:lnTo>
                <a:lnTo>
                  <a:pt x="233" y="122"/>
                </a:lnTo>
                <a:lnTo>
                  <a:pt x="0" y="122"/>
                </a:lnTo>
                <a:lnTo>
                  <a:pt x="0" y="5"/>
                </a:lnTo>
                <a:close/>
                <a:moveTo>
                  <a:pt x="0" y="168"/>
                </a:moveTo>
                <a:lnTo>
                  <a:pt x="233" y="168"/>
                </a:lnTo>
                <a:lnTo>
                  <a:pt x="233" y="962"/>
                </a:lnTo>
                <a:lnTo>
                  <a:pt x="0" y="962"/>
                </a:lnTo>
                <a:lnTo>
                  <a:pt x="0" y="168"/>
                </a:lnTo>
                <a:close/>
                <a:moveTo>
                  <a:pt x="43" y="815"/>
                </a:moveTo>
                <a:cubicBezTo>
                  <a:pt x="43" y="855"/>
                  <a:pt x="75" y="888"/>
                  <a:pt x="116" y="888"/>
                </a:cubicBezTo>
                <a:cubicBezTo>
                  <a:pt x="156" y="888"/>
                  <a:pt x="189" y="855"/>
                  <a:pt x="189" y="815"/>
                </a:cubicBezTo>
                <a:cubicBezTo>
                  <a:pt x="189" y="775"/>
                  <a:pt x="156" y="742"/>
                  <a:pt x="116" y="742"/>
                </a:cubicBezTo>
                <a:cubicBezTo>
                  <a:pt x="75" y="742"/>
                  <a:pt x="43" y="775"/>
                  <a:pt x="43" y="815"/>
                </a:cubicBezTo>
                <a:close/>
                <a:moveTo>
                  <a:pt x="0" y="1102"/>
                </a:moveTo>
                <a:lnTo>
                  <a:pt x="233" y="1102"/>
                </a:lnTo>
                <a:lnTo>
                  <a:pt x="233" y="1008"/>
                </a:lnTo>
                <a:lnTo>
                  <a:pt x="0" y="1008"/>
                </a:lnTo>
                <a:lnTo>
                  <a:pt x="0" y="1102"/>
                </a:lnTo>
                <a:close/>
                <a:moveTo>
                  <a:pt x="280" y="992"/>
                </a:moveTo>
                <a:lnTo>
                  <a:pt x="280" y="1008"/>
                </a:lnTo>
                <a:lnTo>
                  <a:pt x="280" y="1102"/>
                </a:lnTo>
                <a:lnTo>
                  <a:pt x="583" y="1102"/>
                </a:lnTo>
                <a:lnTo>
                  <a:pt x="583" y="991"/>
                </a:lnTo>
                <a:cubicBezTo>
                  <a:pt x="571" y="983"/>
                  <a:pt x="532" y="962"/>
                  <a:pt x="443" y="962"/>
                </a:cubicBezTo>
                <a:cubicBezTo>
                  <a:pt x="359" y="962"/>
                  <a:pt x="305" y="981"/>
                  <a:pt x="280" y="992"/>
                </a:cubicBezTo>
                <a:close/>
                <a:moveTo>
                  <a:pt x="280" y="321"/>
                </a:moveTo>
                <a:cubicBezTo>
                  <a:pt x="305" y="332"/>
                  <a:pt x="359" y="351"/>
                  <a:pt x="443" y="351"/>
                </a:cubicBezTo>
                <a:cubicBezTo>
                  <a:pt x="532" y="351"/>
                  <a:pt x="570" y="330"/>
                  <a:pt x="583" y="321"/>
                </a:cubicBezTo>
                <a:lnTo>
                  <a:pt x="583" y="238"/>
                </a:lnTo>
                <a:lnTo>
                  <a:pt x="280" y="238"/>
                </a:lnTo>
                <a:lnTo>
                  <a:pt x="280" y="321"/>
                </a:lnTo>
                <a:close/>
                <a:moveTo>
                  <a:pt x="280" y="371"/>
                </a:moveTo>
                <a:lnTo>
                  <a:pt x="280" y="941"/>
                </a:lnTo>
                <a:cubicBezTo>
                  <a:pt x="314" y="929"/>
                  <a:pt x="368" y="915"/>
                  <a:pt x="443" y="915"/>
                </a:cubicBezTo>
                <a:cubicBezTo>
                  <a:pt x="511" y="915"/>
                  <a:pt x="556" y="926"/>
                  <a:pt x="583" y="939"/>
                </a:cubicBezTo>
                <a:lnTo>
                  <a:pt x="583" y="374"/>
                </a:lnTo>
                <a:cubicBezTo>
                  <a:pt x="556" y="386"/>
                  <a:pt x="511" y="398"/>
                  <a:pt x="443" y="398"/>
                </a:cubicBezTo>
                <a:cubicBezTo>
                  <a:pt x="368" y="398"/>
                  <a:pt x="314" y="384"/>
                  <a:pt x="280" y="371"/>
                </a:cubicBezTo>
                <a:close/>
                <a:moveTo>
                  <a:pt x="1078" y="0"/>
                </a:moveTo>
                <a:lnTo>
                  <a:pt x="918" y="33"/>
                </a:lnTo>
                <a:lnTo>
                  <a:pt x="942" y="147"/>
                </a:lnTo>
                <a:lnTo>
                  <a:pt x="1102" y="114"/>
                </a:lnTo>
                <a:lnTo>
                  <a:pt x="1078" y="0"/>
                </a:lnTo>
                <a:close/>
                <a:moveTo>
                  <a:pt x="1270" y="937"/>
                </a:moveTo>
                <a:lnTo>
                  <a:pt x="1110" y="970"/>
                </a:lnTo>
                <a:lnTo>
                  <a:pt x="951" y="193"/>
                </a:lnTo>
                <a:lnTo>
                  <a:pt x="1111" y="160"/>
                </a:lnTo>
                <a:lnTo>
                  <a:pt x="1270" y="937"/>
                </a:lnTo>
                <a:close/>
                <a:moveTo>
                  <a:pt x="1215" y="798"/>
                </a:moveTo>
                <a:cubicBezTo>
                  <a:pt x="1207" y="759"/>
                  <a:pt x="1175" y="732"/>
                  <a:pt x="1145" y="738"/>
                </a:cubicBezTo>
                <a:cubicBezTo>
                  <a:pt x="1114" y="745"/>
                  <a:pt x="1095" y="782"/>
                  <a:pt x="1104" y="821"/>
                </a:cubicBezTo>
                <a:cubicBezTo>
                  <a:pt x="1112" y="861"/>
                  <a:pt x="1143" y="888"/>
                  <a:pt x="1174" y="881"/>
                </a:cubicBezTo>
                <a:cubicBezTo>
                  <a:pt x="1205" y="875"/>
                  <a:pt x="1223" y="838"/>
                  <a:pt x="1215" y="798"/>
                </a:cubicBezTo>
                <a:close/>
                <a:moveTo>
                  <a:pt x="1280" y="983"/>
                </a:moveTo>
                <a:lnTo>
                  <a:pt x="1120" y="1015"/>
                </a:lnTo>
                <a:lnTo>
                  <a:pt x="1139" y="1107"/>
                </a:lnTo>
                <a:lnTo>
                  <a:pt x="1299" y="1074"/>
                </a:lnTo>
                <a:lnTo>
                  <a:pt x="1280" y="983"/>
                </a:lnTo>
                <a:close/>
                <a:moveTo>
                  <a:pt x="653" y="122"/>
                </a:moveTo>
                <a:lnTo>
                  <a:pt x="887" y="122"/>
                </a:lnTo>
                <a:lnTo>
                  <a:pt x="887" y="5"/>
                </a:lnTo>
                <a:lnTo>
                  <a:pt x="653" y="5"/>
                </a:lnTo>
                <a:lnTo>
                  <a:pt x="653" y="122"/>
                </a:lnTo>
                <a:close/>
                <a:moveTo>
                  <a:pt x="653" y="1102"/>
                </a:moveTo>
                <a:lnTo>
                  <a:pt x="887" y="1102"/>
                </a:lnTo>
                <a:lnTo>
                  <a:pt x="887" y="1008"/>
                </a:lnTo>
                <a:lnTo>
                  <a:pt x="653" y="1008"/>
                </a:lnTo>
                <a:lnTo>
                  <a:pt x="653" y="1102"/>
                </a:lnTo>
                <a:close/>
                <a:moveTo>
                  <a:pt x="653" y="845"/>
                </a:moveTo>
                <a:lnTo>
                  <a:pt x="887" y="845"/>
                </a:lnTo>
                <a:lnTo>
                  <a:pt x="887" y="285"/>
                </a:lnTo>
                <a:lnTo>
                  <a:pt x="653" y="285"/>
                </a:lnTo>
                <a:lnTo>
                  <a:pt x="653" y="845"/>
                </a:lnTo>
                <a:close/>
                <a:moveTo>
                  <a:pt x="653" y="962"/>
                </a:moveTo>
                <a:lnTo>
                  <a:pt x="887" y="962"/>
                </a:lnTo>
                <a:lnTo>
                  <a:pt x="887" y="892"/>
                </a:lnTo>
                <a:lnTo>
                  <a:pt x="653" y="892"/>
                </a:lnTo>
                <a:lnTo>
                  <a:pt x="653" y="962"/>
                </a:lnTo>
                <a:close/>
                <a:moveTo>
                  <a:pt x="653" y="238"/>
                </a:moveTo>
                <a:lnTo>
                  <a:pt x="887" y="238"/>
                </a:lnTo>
                <a:lnTo>
                  <a:pt x="887" y="168"/>
                </a:lnTo>
                <a:lnTo>
                  <a:pt x="653" y="168"/>
                </a:lnTo>
                <a:lnTo>
                  <a:pt x="653" y="238"/>
                </a:lnTo>
                <a:close/>
              </a:path>
            </a:pathLst>
          </a:custGeom>
          <a:solidFill>
            <a:srgbClr val="19728E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F:\工作文件夹\2019.12\1231（寒假PPT）\图片3.png图片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72275" y="2063115"/>
            <a:ext cx="5073015" cy="3925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1271270" y="1014095"/>
            <a:ext cx="9957435" cy="4829810"/>
          </a:xfrm>
          <a:custGeom>
            <a:avLst/>
            <a:gdLst>
              <a:gd name="connisteX0" fmla="*/ 199699 w 9957204"/>
              <a:gd name="connsiteY0" fmla="*/ 746353 h 4830008"/>
              <a:gd name="connisteX1" fmla="*/ 487989 w 9957204"/>
              <a:gd name="connsiteY1" fmla="*/ 230098 h 4830008"/>
              <a:gd name="connisteX2" fmla="*/ 1064569 w 9957204"/>
              <a:gd name="connsiteY2" fmla="*/ 33248 h 4830008"/>
              <a:gd name="connisteX3" fmla="*/ 1641149 w 9957204"/>
              <a:gd name="connsiteY3" fmla="*/ 230098 h 4830008"/>
              <a:gd name="connisteX4" fmla="*/ 2460299 w 9957204"/>
              <a:gd name="connsiteY4" fmla="*/ 245338 h 4830008"/>
              <a:gd name="connisteX5" fmla="*/ 6329354 w 9957204"/>
              <a:gd name="connsiteY5" fmla="*/ 214858 h 4830008"/>
              <a:gd name="connisteX6" fmla="*/ 7892089 w 9957204"/>
              <a:gd name="connsiteY6" fmla="*/ 185013 h 4830008"/>
              <a:gd name="connisteX7" fmla="*/ 8499149 w 9957204"/>
              <a:gd name="connsiteY7" fmla="*/ 63728 h 4830008"/>
              <a:gd name="connisteX8" fmla="*/ 9014769 w 9957204"/>
              <a:gd name="connsiteY8" fmla="*/ 18008 h 4830008"/>
              <a:gd name="connisteX9" fmla="*/ 9667549 w 9957204"/>
              <a:gd name="connsiteY9" fmla="*/ 306298 h 4830008"/>
              <a:gd name="connisteX10" fmla="*/ 9955839 w 9957204"/>
              <a:gd name="connsiteY10" fmla="*/ 973683 h 4830008"/>
              <a:gd name="connisteX11" fmla="*/ 9758354 w 9957204"/>
              <a:gd name="connsiteY11" fmla="*/ 1823313 h 4830008"/>
              <a:gd name="connisteX12" fmla="*/ 9743114 w 9957204"/>
              <a:gd name="connsiteY12" fmla="*/ 3112998 h 4830008"/>
              <a:gd name="connisteX13" fmla="*/ 9879639 w 9957204"/>
              <a:gd name="connsiteY13" fmla="*/ 3598773 h 4830008"/>
              <a:gd name="connisteX14" fmla="*/ 9849794 w 9957204"/>
              <a:gd name="connsiteY14" fmla="*/ 4250918 h 4830008"/>
              <a:gd name="connisteX15" fmla="*/ 9273214 w 9957204"/>
              <a:gd name="connsiteY15" fmla="*/ 4721453 h 4830008"/>
              <a:gd name="connisteX16" fmla="*/ 8560109 w 9957204"/>
              <a:gd name="connsiteY16" fmla="*/ 4827498 h 4830008"/>
              <a:gd name="connisteX17" fmla="*/ 7255184 w 9957204"/>
              <a:gd name="connsiteY17" fmla="*/ 4690973 h 4830008"/>
              <a:gd name="connisteX18" fmla="*/ 1368099 w 9957204"/>
              <a:gd name="connsiteY18" fmla="*/ 4781778 h 4830008"/>
              <a:gd name="connisteX19" fmla="*/ 93654 w 9957204"/>
              <a:gd name="connsiteY19" fmla="*/ 3993108 h 4830008"/>
              <a:gd name="connisteX20" fmla="*/ 169219 w 9957204"/>
              <a:gd name="connsiteY20" fmla="*/ 2187803 h 4830008"/>
              <a:gd name="connisteX21" fmla="*/ 199699 w 9957204"/>
              <a:gd name="connsiteY21" fmla="*/ 746353 h 48300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</a:cxnLst>
            <a:rect l="l" t="t" r="r" b="b"/>
            <a:pathLst>
              <a:path w="9957204" h="4830008">
                <a:moveTo>
                  <a:pt x="199700" y="746353"/>
                </a:moveTo>
                <a:cubicBezTo>
                  <a:pt x="263200" y="354558"/>
                  <a:pt x="315270" y="372973"/>
                  <a:pt x="487990" y="230098"/>
                </a:cubicBezTo>
                <a:cubicBezTo>
                  <a:pt x="660710" y="87223"/>
                  <a:pt x="834065" y="33248"/>
                  <a:pt x="1064570" y="33248"/>
                </a:cubicBezTo>
                <a:cubicBezTo>
                  <a:pt x="1295075" y="33248"/>
                  <a:pt x="1361750" y="187553"/>
                  <a:pt x="1641150" y="230098"/>
                </a:cubicBezTo>
                <a:cubicBezTo>
                  <a:pt x="1920550" y="272643"/>
                  <a:pt x="1522405" y="248513"/>
                  <a:pt x="2460300" y="245338"/>
                </a:cubicBezTo>
                <a:cubicBezTo>
                  <a:pt x="3398195" y="242163"/>
                  <a:pt x="5242870" y="226923"/>
                  <a:pt x="6329355" y="214858"/>
                </a:cubicBezTo>
                <a:cubicBezTo>
                  <a:pt x="7415840" y="202793"/>
                  <a:pt x="7458385" y="215493"/>
                  <a:pt x="7892090" y="185013"/>
                </a:cubicBezTo>
                <a:cubicBezTo>
                  <a:pt x="8325795" y="154533"/>
                  <a:pt x="8274360" y="97383"/>
                  <a:pt x="8499150" y="63728"/>
                </a:cubicBezTo>
                <a:cubicBezTo>
                  <a:pt x="8723940" y="30073"/>
                  <a:pt x="8781090" y="-30252"/>
                  <a:pt x="9014770" y="18008"/>
                </a:cubicBezTo>
                <a:cubicBezTo>
                  <a:pt x="9248450" y="66268"/>
                  <a:pt x="9479590" y="115163"/>
                  <a:pt x="9667550" y="306298"/>
                </a:cubicBezTo>
                <a:cubicBezTo>
                  <a:pt x="9855510" y="497433"/>
                  <a:pt x="9937425" y="670153"/>
                  <a:pt x="9955840" y="973683"/>
                </a:cubicBezTo>
                <a:cubicBezTo>
                  <a:pt x="9974255" y="1277213"/>
                  <a:pt x="9800900" y="1395323"/>
                  <a:pt x="9758355" y="1823313"/>
                </a:cubicBezTo>
                <a:cubicBezTo>
                  <a:pt x="9715810" y="2251303"/>
                  <a:pt x="9718985" y="2758033"/>
                  <a:pt x="9743115" y="3112998"/>
                </a:cubicBezTo>
                <a:cubicBezTo>
                  <a:pt x="9767245" y="3467963"/>
                  <a:pt x="9858050" y="3371443"/>
                  <a:pt x="9879640" y="3598773"/>
                </a:cubicBezTo>
                <a:cubicBezTo>
                  <a:pt x="9901230" y="3826103"/>
                  <a:pt x="9971080" y="4026128"/>
                  <a:pt x="9849795" y="4250918"/>
                </a:cubicBezTo>
                <a:cubicBezTo>
                  <a:pt x="9728510" y="4475708"/>
                  <a:pt x="9531025" y="4605883"/>
                  <a:pt x="9273215" y="4721453"/>
                </a:cubicBezTo>
                <a:cubicBezTo>
                  <a:pt x="9015405" y="4837023"/>
                  <a:pt x="8963970" y="4833848"/>
                  <a:pt x="8560110" y="4827498"/>
                </a:cubicBezTo>
                <a:cubicBezTo>
                  <a:pt x="8156250" y="4821148"/>
                  <a:pt x="8693460" y="4699863"/>
                  <a:pt x="7255185" y="4690973"/>
                </a:cubicBezTo>
                <a:cubicBezTo>
                  <a:pt x="5816910" y="4682083"/>
                  <a:pt x="2800660" y="4921478"/>
                  <a:pt x="1368100" y="4781778"/>
                </a:cubicBezTo>
                <a:cubicBezTo>
                  <a:pt x="-64460" y="4642078"/>
                  <a:pt x="333685" y="4511903"/>
                  <a:pt x="93655" y="3993108"/>
                </a:cubicBezTo>
                <a:cubicBezTo>
                  <a:pt x="-146375" y="3474313"/>
                  <a:pt x="148265" y="2837408"/>
                  <a:pt x="169220" y="2187803"/>
                </a:cubicBezTo>
                <a:cubicBezTo>
                  <a:pt x="190175" y="1538198"/>
                  <a:pt x="136200" y="1138148"/>
                  <a:pt x="199700" y="746353"/>
                </a:cubicBezTo>
                <a:close/>
              </a:path>
            </a:pathLst>
          </a:cu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70345" y="1798955"/>
            <a:ext cx="4105915" cy="3219451"/>
            <a:chOff x="3553" y="2869"/>
            <a:chExt cx="6466" cy="5070"/>
          </a:xfrm>
        </p:grpSpPr>
        <p:sp>
          <p:nvSpPr>
            <p:cNvPr id="12" name="Shape 1282"/>
            <p:cNvSpPr txBox="1"/>
            <p:nvPr/>
          </p:nvSpPr>
          <p:spPr>
            <a:xfrm>
              <a:off x="4553" y="2869"/>
              <a:ext cx="5466" cy="1808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normAutofit/>
            </a:bodyPr>
            <a:lstStyle>
              <a:lvl1pPr marL="0" marR="0" indent="0" algn="l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1pPr>
              <a:lvl2pPr marL="0" marR="0" indent="1143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2pPr>
              <a:lvl3pPr marL="0" marR="0" indent="2286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3pPr>
              <a:lvl4pPr marL="0" marR="0" indent="3429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4pPr>
              <a:lvl5pPr marL="0" marR="0" indent="4572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5pPr>
              <a:lvl6pPr marL="0" marR="0" indent="5715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6pPr>
              <a:lvl7pPr marL="0" marR="0" indent="6858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7pPr>
              <a:lvl8pPr marL="0" marR="0" indent="8001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8pPr>
              <a:lvl9pPr marL="0" marR="0" indent="9144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9pPr>
            </a:lstStyle>
            <a:p>
              <a:pPr marL="0" marR="0" lvl="0" indent="0" algn="r" defTabSz="412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  04</a:t>
              </a:r>
              <a:endParaRPr kumimoji="0" lang="en-US" sz="6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Shape 1284"/>
            <p:cNvSpPr/>
            <p:nvPr/>
          </p:nvSpPr>
          <p:spPr>
            <a:xfrm>
              <a:off x="7024" y="7239"/>
              <a:ext cx="2995" cy="7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25400" tIns="25400" rIns="25400" bIns="25400" anchor="ctr"/>
            <a:lstStyle/>
            <a:p>
              <a:pPr algn="r" defTabSz="412750" hangingPunct="0">
                <a:defRPr sz="3200">
                  <a:solidFill>
                    <a:srgbClr val="FFFFFF"/>
                  </a:solidFill>
                </a:defRPr>
              </a:pPr>
              <a:endParaRPr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1285"/>
            <p:cNvSpPr/>
            <p:nvPr/>
          </p:nvSpPr>
          <p:spPr>
            <a:xfrm>
              <a:off x="7727" y="7391"/>
              <a:ext cx="1287" cy="39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lnSpc>
                  <a:spcPct val="100000"/>
                </a:lnSpc>
                <a:defRPr sz="2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Regular"/>
                </a:defRPr>
              </a:lvl1pPr>
            </a:lstStyle>
            <a:p>
              <a:pPr algn="r" defTabSz="412750" hangingPunct="0"/>
              <a:r>
                <a:rPr sz="1300" kern="0" dirty="0">
                  <a:solidFill>
                    <a:srgbClr val="053863"/>
                  </a:solidFill>
                  <a:latin typeface="+mn-lt"/>
                  <a:ea typeface="+mn-ea"/>
                  <a:cs typeface="+mn-ea"/>
                  <a:sym typeface="+mn-lt"/>
                </a:rPr>
                <a:t>Learn more</a:t>
              </a:r>
              <a:endParaRPr sz="1300" kern="0" dirty="0">
                <a:solidFill>
                  <a:srgbClr val="05386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53" y="5747"/>
              <a:ext cx="6466" cy="1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algn="l">
                <a:lnSpc>
                  <a:spcPct val="130000"/>
                </a:lnSpc>
              </a:pP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3"/>
            <p:cNvSpPr txBox="1"/>
            <p:nvPr/>
          </p:nvSpPr>
          <p:spPr>
            <a:xfrm>
              <a:off x="5732" y="4677"/>
              <a:ext cx="417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输入标题内容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 descr="F:\工作文件夹\2019.12\1231（寒假PPT）\图片3.png图片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2435" y="1158240"/>
            <a:ext cx="6055995" cy="4685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027150" y="3171167"/>
            <a:ext cx="1928076" cy="1928076"/>
          </a:xfrm>
          <a:prstGeom prst="ellipse">
            <a:avLst/>
          </a:prstGeom>
          <a:solidFill>
            <a:srgbClr val="19728E"/>
          </a:solidFill>
          <a:ln w="63500">
            <a:solidFill>
              <a:schemeClr val="bg1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753861" y="3171166"/>
            <a:ext cx="1928076" cy="1928076"/>
          </a:xfrm>
          <a:prstGeom prst="ellipse">
            <a:avLst/>
          </a:prstGeom>
          <a:solidFill>
            <a:srgbClr val="19728E"/>
          </a:solidFill>
          <a:ln w="63500">
            <a:solidFill>
              <a:schemeClr val="bg1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80573" y="3171167"/>
            <a:ext cx="1928076" cy="1928076"/>
          </a:xfrm>
          <a:prstGeom prst="ellipse">
            <a:avLst/>
          </a:prstGeom>
          <a:solidFill>
            <a:srgbClr val="19728E"/>
          </a:solidFill>
          <a:ln w="63500">
            <a:solidFill>
              <a:schemeClr val="bg1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9207284" y="3171166"/>
            <a:ext cx="1928076" cy="1928076"/>
          </a:xfrm>
          <a:prstGeom prst="ellipse">
            <a:avLst/>
          </a:prstGeom>
          <a:solidFill>
            <a:srgbClr val="19728E"/>
          </a:solidFill>
          <a:ln w="63500">
            <a:solidFill>
              <a:schemeClr val="bg1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15248" y="538533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教学策略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41960" y="538533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教学过程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269473" y="538533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教学反思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85678" y="5385338"/>
            <a:ext cx="18110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教学分析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434455" y="525145"/>
            <a:ext cx="470154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60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16600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5" name="图片 64" descr="S44"/>
          <p:cNvPicPr>
            <a:picLocks noChangeAspect="1"/>
          </p:cNvPicPr>
          <p:nvPr/>
        </p:nvPicPr>
        <p:blipFill>
          <a:blip r:embed="rId1"/>
          <a:srcRect l="-4984"/>
          <a:stretch>
            <a:fillRect/>
          </a:stretch>
        </p:blipFill>
        <p:spPr>
          <a:xfrm rot="540000">
            <a:off x="3903980" y="720090"/>
            <a:ext cx="2658745" cy="2122170"/>
          </a:xfrm>
          <a:prstGeom prst="rect">
            <a:avLst/>
          </a:prstGeom>
        </p:spPr>
      </p:pic>
      <p:pic>
        <p:nvPicPr>
          <p:cNvPr id="72" name="图片 71" descr="40096110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49705" y="3336925"/>
            <a:ext cx="1083310" cy="1762125"/>
          </a:xfrm>
          <a:prstGeom prst="rect">
            <a:avLst/>
          </a:prstGeom>
        </p:spPr>
      </p:pic>
      <p:pic>
        <p:nvPicPr>
          <p:cNvPr id="74" name="图片 73" descr="40096110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34485" y="3215005"/>
            <a:ext cx="1124585" cy="1936750"/>
          </a:xfrm>
          <a:prstGeom prst="rect">
            <a:avLst/>
          </a:prstGeom>
        </p:spPr>
      </p:pic>
      <p:pic>
        <p:nvPicPr>
          <p:cNvPr id="75" name="图片 74" descr="400961104"/>
          <p:cNvPicPr>
            <a:picLocks noChangeAspect="1"/>
          </p:cNvPicPr>
          <p:nvPr/>
        </p:nvPicPr>
        <p:blipFill>
          <a:blip r:embed="rId4" cstate="screen"/>
          <a:srcRect t="-280"/>
          <a:stretch>
            <a:fillRect/>
          </a:stretch>
        </p:blipFill>
        <p:spPr>
          <a:xfrm>
            <a:off x="6897370" y="3037205"/>
            <a:ext cx="1094105" cy="1936750"/>
          </a:xfrm>
          <a:prstGeom prst="rect">
            <a:avLst/>
          </a:prstGeom>
        </p:spPr>
      </p:pic>
      <p:pic>
        <p:nvPicPr>
          <p:cNvPr id="76" name="图片 75" descr="400961104"/>
          <p:cNvPicPr>
            <a:picLocks noChangeAspect="1"/>
          </p:cNvPicPr>
          <p:nvPr/>
        </p:nvPicPr>
        <p:blipFill>
          <a:blip r:embed="rId5" cstate="screen"/>
          <a:srcRect r="-7250"/>
          <a:stretch>
            <a:fillRect/>
          </a:stretch>
        </p:blipFill>
        <p:spPr>
          <a:xfrm>
            <a:off x="9608820" y="3037205"/>
            <a:ext cx="1124585" cy="193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fd893699bbf62c564c7a5babf78417cc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 rot="4800000">
            <a:off x="5953125" y="1818640"/>
            <a:ext cx="353060" cy="546100"/>
          </a:xfrm>
          <a:prstGeom prst="rect">
            <a:avLst/>
          </a:prstGeom>
        </p:spPr>
      </p:pic>
      <p:pic>
        <p:nvPicPr>
          <p:cNvPr id="36" name="图片 35" descr="fd893699bbf62c564c7a5babf78417cc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 rot="4800000">
            <a:off x="5949315" y="3339465"/>
            <a:ext cx="353060" cy="546100"/>
          </a:xfrm>
          <a:prstGeom prst="rect">
            <a:avLst/>
          </a:prstGeom>
        </p:spPr>
      </p:pic>
      <p:pic>
        <p:nvPicPr>
          <p:cNvPr id="37" name="图片 36" descr="fd893699bbf62c564c7a5babf78417cc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 rot="4800000">
            <a:off x="5949315" y="4831080"/>
            <a:ext cx="353060" cy="5461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6428740" y="1673860"/>
            <a:ext cx="4206240" cy="1041400"/>
            <a:chOff x="10415" y="3413"/>
            <a:chExt cx="6624" cy="1640"/>
          </a:xfrm>
        </p:grpSpPr>
        <p:sp>
          <p:nvSpPr>
            <p:cNvPr id="40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10415" y="3413"/>
              <a:ext cx="2878" cy="63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indent="0" algn="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添加文字内容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10602" y="4043"/>
              <a:ext cx="6437" cy="101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24930" y="3092450"/>
            <a:ext cx="4206240" cy="1041400"/>
            <a:chOff x="10415" y="3413"/>
            <a:chExt cx="6624" cy="1640"/>
          </a:xfrm>
        </p:grpSpPr>
        <p:sp>
          <p:nvSpPr>
            <p:cNvPr id="43" name="文本框 11"/>
            <p:cNvSpPr txBox="1"/>
            <p:nvPr>
              <p:custDataLst>
                <p:tags r:id="rId4"/>
              </p:custDataLst>
            </p:nvPr>
          </p:nvSpPr>
          <p:spPr>
            <a:xfrm>
              <a:off x="10415" y="3413"/>
              <a:ext cx="2878" cy="63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indent="0" algn="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添加文字内容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10602" y="4043"/>
              <a:ext cx="6437" cy="101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53810" y="4584065"/>
            <a:ext cx="4206240" cy="1041400"/>
            <a:chOff x="10415" y="3413"/>
            <a:chExt cx="6624" cy="1640"/>
          </a:xfrm>
        </p:grpSpPr>
        <p:sp>
          <p:nvSpPr>
            <p:cNvPr id="46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10415" y="3413"/>
              <a:ext cx="2878" cy="63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indent="0" algn="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添加文字内容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11"/>
            <p:cNvSpPr txBox="1"/>
            <p:nvPr>
              <p:custDataLst>
                <p:tags r:id="rId7"/>
              </p:custDataLst>
            </p:nvPr>
          </p:nvSpPr>
          <p:spPr>
            <a:xfrm>
              <a:off x="10602" y="4043"/>
              <a:ext cx="6437" cy="1010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6" name="图片 75" descr="400961104"/>
          <p:cNvPicPr>
            <a:picLocks noChangeAspect="1"/>
          </p:cNvPicPr>
          <p:nvPr/>
        </p:nvPicPr>
        <p:blipFill>
          <a:blip r:embed="rId8"/>
          <a:srcRect r="-7250"/>
          <a:stretch>
            <a:fillRect/>
          </a:stretch>
        </p:blipFill>
        <p:spPr>
          <a:xfrm>
            <a:off x="1268730" y="307975"/>
            <a:ext cx="3465830" cy="5969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5"/>
          <p:cNvSpPr/>
          <p:nvPr>
            <p:custDataLst>
              <p:tags r:id="rId1"/>
            </p:custDataLst>
          </p:nvPr>
        </p:nvSpPr>
        <p:spPr bwMode="auto">
          <a:xfrm>
            <a:off x="1544955" y="1807845"/>
            <a:ext cx="4083685" cy="3937635"/>
          </a:xfrm>
          <a:prstGeom prst="round2Diag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33"/>
          <p:cNvSpPr/>
          <p:nvPr>
            <p:custDataLst>
              <p:tags r:id="rId3"/>
            </p:custDataLst>
          </p:nvPr>
        </p:nvSpPr>
        <p:spPr bwMode="auto">
          <a:xfrm>
            <a:off x="5407094" y="2245157"/>
            <a:ext cx="504056" cy="504056"/>
          </a:xfrm>
          <a:prstGeom prst="ellipse">
            <a:avLst/>
          </a:prstGeom>
          <a:solidFill>
            <a:srgbClr val="19728E"/>
          </a:solidFill>
          <a:ln w="38100">
            <a:solidFill>
              <a:schemeClr val="bg1"/>
            </a:solidFill>
            <a:round/>
          </a:ln>
        </p:spPr>
        <p:txBody>
          <a:bodyPr rot="0" spcFirstLastPara="0" vert="horz" wrap="none" lIns="91440" tIns="45720" rIns="91440" bIns="45720" anchor="ctr" anchorCtr="1" forceAA="0" compatLnSpc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22"/>
          <p:cNvSpPr/>
          <p:nvPr>
            <p:custDataLst>
              <p:tags r:id="rId4"/>
            </p:custDataLst>
          </p:nvPr>
        </p:nvSpPr>
        <p:spPr bwMode="auto">
          <a:xfrm>
            <a:off x="5407094" y="3525084"/>
            <a:ext cx="504056" cy="504056"/>
          </a:xfrm>
          <a:prstGeom prst="ellipse">
            <a:avLst/>
          </a:prstGeom>
          <a:solidFill>
            <a:srgbClr val="19728E"/>
          </a:solidFill>
          <a:ln w="38100">
            <a:solidFill>
              <a:schemeClr val="bg1"/>
            </a:solidFill>
            <a:round/>
          </a:ln>
        </p:spPr>
        <p:txBody>
          <a:bodyPr rot="0" spcFirstLastPara="0" vert="horz" wrap="none" lIns="91440" tIns="45720" rIns="91440" bIns="45720" anchor="ctr" anchorCtr="1" forceAA="0" compatLnSpc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en-US" altLang="zh-CN" sz="2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11"/>
          <p:cNvSpPr/>
          <p:nvPr>
            <p:custDataLst>
              <p:tags r:id="rId5"/>
            </p:custDataLst>
          </p:nvPr>
        </p:nvSpPr>
        <p:spPr bwMode="auto">
          <a:xfrm>
            <a:off x="5407094" y="4805011"/>
            <a:ext cx="504056" cy="504056"/>
          </a:xfrm>
          <a:prstGeom prst="ellipse">
            <a:avLst/>
          </a:prstGeom>
          <a:solidFill>
            <a:srgbClr val="19728E"/>
          </a:solidFill>
          <a:ln w="38100">
            <a:solidFill>
              <a:schemeClr val="bg1"/>
            </a:solidFill>
            <a:round/>
          </a:ln>
        </p:spPr>
        <p:txBody>
          <a:bodyPr rot="0" spcFirstLastPara="0" vert="horz" wrap="none" lIns="91440" tIns="45720" rIns="91440" bIns="45720" anchor="ctr" anchorCtr="1" forceAA="0" compatLnSpc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en-US" altLang="zh-CN" sz="2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6"/>
          <p:cNvSpPr txBox="1"/>
          <p:nvPr>
            <p:custDataLst>
              <p:tags r:id="rId6"/>
            </p:custDataLst>
          </p:nvPr>
        </p:nvSpPr>
        <p:spPr>
          <a:xfrm>
            <a:off x="6244159" y="2245157"/>
            <a:ext cx="3565463" cy="24286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输入标题文本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5"/>
          <p:cNvSpPr txBox="1"/>
          <p:nvPr>
            <p:custDataLst>
              <p:tags r:id="rId7"/>
            </p:custDataLst>
          </p:nvPr>
        </p:nvSpPr>
        <p:spPr>
          <a:xfrm>
            <a:off x="6244159" y="2563327"/>
            <a:ext cx="4472736" cy="320368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4"/>
          <p:cNvSpPr txBox="1"/>
          <p:nvPr>
            <p:custDataLst>
              <p:tags r:id="rId8"/>
            </p:custDataLst>
          </p:nvPr>
        </p:nvSpPr>
        <p:spPr>
          <a:xfrm>
            <a:off x="6244159" y="3525084"/>
            <a:ext cx="3565463" cy="24286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输入标题文本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3"/>
          <p:cNvSpPr txBox="1"/>
          <p:nvPr>
            <p:custDataLst>
              <p:tags r:id="rId9"/>
            </p:custDataLst>
          </p:nvPr>
        </p:nvSpPr>
        <p:spPr>
          <a:xfrm>
            <a:off x="6244159" y="3843254"/>
            <a:ext cx="4472736" cy="320368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2"/>
          <p:cNvSpPr txBox="1"/>
          <p:nvPr>
            <p:custDataLst>
              <p:tags r:id="rId10"/>
            </p:custDataLst>
          </p:nvPr>
        </p:nvSpPr>
        <p:spPr>
          <a:xfrm>
            <a:off x="6244159" y="4805011"/>
            <a:ext cx="3565463" cy="24286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输入标题文本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1"/>
          <p:cNvSpPr txBox="1"/>
          <p:nvPr>
            <p:custDataLst>
              <p:tags r:id="rId11"/>
            </p:custDataLst>
          </p:nvPr>
        </p:nvSpPr>
        <p:spPr>
          <a:xfrm>
            <a:off x="6244159" y="5123181"/>
            <a:ext cx="4472736" cy="320368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 bldLvl="0" animBg="1"/>
      <p:bldP spid="49" grpId="0" bldLvl="0" animBg="1" autoUpdateAnimBg="0"/>
      <p:bldP spid="50" grpId="0" bldLvl="0" animBg="1" autoUpdateAnimBg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/>
        </p:nvSpPr>
        <p:spPr>
          <a:xfrm rot="5400000">
            <a:off x="2424406" y="2235306"/>
            <a:ext cx="827872" cy="4341278"/>
          </a:xfrm>
          <a:prstGeom prst="roundRect">
            <a:avLst>
              <a:gd name="adj" fmla="val 50000"/>
            </a:avLst>
          </a:pr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 txBox="1"/>
          <p:nvPr/>
        </p:nvSpPr>
        <p:spPr>
          <a:xfrm>
            <a:off x="2284979" y="42212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更换标题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/>
        </p:nvSpPr>
        <p:spPr>
          <a:xfrm rot="5400000">
            <a:off x="8143431" y="2235306"/>
            <a:ext cx="827872" cy="4341278"/>
          </a:xfrm>
          <a:prstGeom prst="roundRect">
            <a:avLst>
              <a:gd name="adj" fmla="val 50000"/>
            </a:avLst>
          </a:pr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 txBox="1"/>
          <p:nvPr/>
        </p:nvSpPr>
        <p:spPr>
          <a:xfrm>
            <a:off x="8003369" y="42212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更换标题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/>
        </p:nvSpPr>
        <p:spPr>
          <a:xfrm rot="5400000">
            <a:off x="2425041" y="244722"/>
            <a:ext cx="827872" cy="4341278"/>
          </a:xfrm>
          <a:prstGeom prst="roundRect">
            <a:avLst>
              <a:gd name="adj" fmla="val 50000"/>
            </a:avLst>
          </a:pr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 txBox="1"/>
          <p:nvPr/>
        </p:nvSpPr>
        <p:spPr>
          <a:xfrm>
            <a:off x="2284979" y="22306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更换标题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/>
        </p:nvSpPr>
        <p:spPr>
          <a:xfrm rot="5400000">
            <a:off x="8144066" y="244722"/>
            <a:ext cx="827872" cy="4341278"/>
          </a:xfrm>
          <a:prstGeom prst="roundRect">
            <a:avLst>
              <a:gd name="adj" fmla="val 50000"/>
            </a:avLst>
          </a:pr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 txBox="1"/>
          <p:nvPr/>
        </p:nvSpPr>
        <p:spPr>
          <a:xfrm>
            <a:off x="8004004" y="22306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更换标题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稻壳儿春秋广告/盗版必究        原创来源：http://chn.docer.com/works?userid=199329941#!/work_time"/>
          <p:cNvSpPr txBox="1"/>
          <p:nvPr/>
        </p:nvSpPr>
        <p:spPr>
          <a:xfrm>
            <a:off x="1232200" y="2973820"/>
            <a:ext cx="38815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稻壳儿春秋广告/盗版必究        原创来源：http://chn.docer.com/works?userid=199329941#!/work_time"/>
          <p:cNvSpPr txBox="1"/>
          <p:nvPr/>
        </p:nvSpPr>
        <p:spPr>
          <a:xfrm>
            <a:off x="7112935" y="2973820"/>
            <a:ext cx="38815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稻壳儿春秋广告/盗版必究        原创来源：http://chn.docer.com/works?userid=199329941#!/work_time"/>
          <p:cNvSpPr txBox="1"/>
          <p:nvPr/>
        </p:nvSpPr>
        <p:spPr>
          <a:xfrm>
            <a:off x="1232200" y="5057890"/>
            <a:ext cx="38815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稻壳儿春秋广告/盗版必究        原创来源：http://chn.docer.com/works?userid=199329941#!/work_time"/>
          <p:cNvSpPr txBox="1"/>
          <p:nvPr/>
        </p:nvSpPr>
        <p:spPr>
          <a:xfrm>
            <a:off x="7112935" y="5057890"/>
            <a:ext cx="38815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9"/>
          <p:cNvGrpSpPr/>
          <p:nvPr/>
        </p:nvGrpSpPr>
        <p:grpSpPr>
          <a:xfrm flipH="1">
            <a:off x="8333511" y="2215514"/>
            <a:ext cx="2783053" cy="3108325"/>
            <a:chOff x="2264279" y="1679576"/>
            <a:chExt cx="3272992" cy="3655523"/>
          </a:xfrm>
          <a:solidFill>
            <a:srgbClr val="19728E"/>
          </a:solidFill>
        </p:grpSpPr>
        <p:sp>
          <p:nvSpPr>
            <p:cNvPr id="22" name="Freeform 27"/>
            <p:cNvSpPr/>
            <p:nvPr/>
          </p:nvSpPr>
          <p:spPr bwMode="auto">
            <a:xfrm rot="16200000" flipH="1">
              <a:off x="4904921" y="1341932"/>
              <a:ext cx="294706" cy="969993"/>
            </a:xfrm>
            <a:custGeom>
              <a:avLst/>
              <a:gdLst>
                <a:gd name="T0" fmla="*/ 33 w 66"/>
                <a:gd name="T1" fmla="*/ 0 h 215"/>
                <a:gd name="T2" fmla="*/ 0 w 66"/>
                <a:gd name="T3" fmla="*/ 33 h 215"/>
                <a:gd name="T4" fmla="*/ 0 w 66"/>
                <a:gd name="T5" fmla="*/ 182 h 215"/>
                <a:gd name="T6" fmla="*/ 33 w 66"/>
                <a:gd name="T7" fmla="*/ 215 h 215"/>
                <a:gd name="T8" fmla="*/ 66 w 66"/>
                <a:gd name="T9" fmla="*/ 182 h 215"/>
                <a:gd name="T10" fmla="*/ 66 w 66"/>
                <a:gd name="T11" fmla="*/ 33 h 215"/>
                <a:gd name="T12" fmla="*/ 33 w 66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15">
                  <a:moveTo>
                    <a:pt x="33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200"/>
                    <a:pt x="14" y="215"/>
                    <a:pt x="33" y="215"/>
                  </a:cubicBezTo>
                  <a:cubicBezTo>
                    <a:pt x="51" y="215"/>
                    <a:pt x="66" y="200"/>
                    <a:pt x="66" y="18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8"/>
            <p:cNvSpPr/>
            <p:nvPr/>
          </p:nvSpPr>
          <p:spPr bwMode="auto">
            <a:xfrm rot="16200000" flipH="1">
              <a:off x="3979818" y="976966"/>
              <a:ext cx="294706" cy="2820199"/>
            </a:xfrm>
            <a:custGeom>
              <a:avLst/>
              <a:gdLst>
                <a:gd name="T0" fmla="*/ 33 w 66"/>
                <a:gd name="T1" fmla="*/ 0 h 625"/>
                <a:gd name="T2" fmla="*/ 0 w 66"/>
                <a:gd name="T3" fmla="*/ 33 h 625"/>
                <a:gd name="T4" fmla="*/ 0 w 66"/>
                <a:gd name="T5" fmla="*/ 592 h 625"/>
                <a:gd name="T6" fmla="*/ 33 w 66"/>
                <a:gd name="T7" fmla="*/ 625 h 625"/>
                <a:gd name="T8" fmla="*/ 66 w 66"/>
                <a:gd name="T9" fmla="*/ 592 h 625"/>
                <a:gd name="T10" fmla="*/ 66 w 66"/>
                <a:gd name="T11" fmla="*/ 33 h 625"/>
                <a:gd name="T12" fmla="*/ 33 w 66"/>
                <a:gd name="T1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25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0" y="610"/>
                    <a:pt x="15" y="625"/>
                    <a:pt x="33" y="625"/>
                  </a:cubicBezTo>
                  <a:cubicBezTo>
                    <a:pt x="51" y="625"/>
                    <a:pt x="66" y="610"/>
                    <a:pt x="66" y="59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9"/>
            <p:cNvSpPr/>
            <p:nvPr/>
          </p:nvSpPr>
          <p:spPr bwMode="auto">
            <a:xfrm rot="16200000" flipH="1">
              <a:off x="4664864" y="2222147"/>
              <a:ext cx="296658" cy="1448157"/>
            </a:xfrm>
            <a:custGeom>
              <a:avLst/>
              <a:gdLst>
                <a:gd name="T0" fmla="*/ 33 w 66"/>
                <a:gd name="T1" fmla="*/ 0 h 321"/>
                <a:gd name="T2" fmla="*/ 0 w 66"/>
                <a:gd name="T3" fmla="*/ 34 h 321"/>
                <a:gd name="T4" fmla="*/ 0 w 66"/>
                <a:gd name="T5" fmla="*/ 288 h 321"/>
                <a:gd name="T6" fmla="*/ 33 w 66"/>
                <a:gd name="T7" fmla="*/ 321 h 321"/>
                <a:gd name="T8" fmla="*/ 66 w 66"/>
                <a:gd name="T9" fmla="*/ 288 h 321"/>
                <a:gd name="T10" fmla="*/ 66 w 66"/>
                <a:gd name="T11" fmla="*/ 34 h 321"/>
                <a:gd name="T12" fmla="*/ 33 w 66"/>
                <a:gd name="T1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21">
                  <a:moveTo>
                    <a:pt x="33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306"/>
                    <a:pt x="15" y="321"/>
                    <a:pt x="33" y="321"/>
                  </a:cubicBezTo>
                  <a:cubicBezTo>
                    <a:pt x="51" y="321"/>
                    <a:pt x="66" y="306"/>
                    <a:pt x="66" y="28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0"/>
            <p:cNvSpPr/>
            <p:nvPr/>
          </p:nvSpPr>
          <p:spPr bwMode="auto">
            <a:xfrm rot="16200000" flipH="1">
              <a:off x="4568254" y="2683722"/>
              <a:ext cx="294706" cy="1643327"/>
            </a:xfrm>
            <a:custGeom>
              <a:avLst/>
              <a:gdLst>
                <a:gd name="T0" fmla="*/ 33 w 66"/>
                <a:gd name="T1" fmla="*/ 0 h 364"/>
                <a:gd name="T2" fmla="*/ 0 w 66"/>
                <a:gd name="T3" fmla="*/ 34 h 364"/>
                <a:gd name="T4" fmla="*/ 0 w 66"/>
                <a:gd name="T5" fmla="*/ 331 h 364"/>
                <a:gd name="T6" fmla="*/ 33 w 66"/>
                <a:gd name="T7" fmla="*/ 364 h 364"/>
                <a:gd name="T8" fmla="*/ 66 w 66"/>
                <a:gd name="T9" fmla="*/ 331 h 364"/>
                <a:gd name="T10" fmla="*/ 66 w 66"/>
                <a:gd name="T11" fmla="*/ 34 h 364"/>
                <a:gd name="T12" fmla="*/ 33 w 66"/>
                <a:gd name="T1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64">
                  <a:moveTo>
                    <a:pt x="33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49"/>
                    <a:pt x="15" y="364"/>
                    <a:pt x="33" y="364"/>
                  </a:cubicBezTo>
                  <a:cubicBezTo>
                    <a:pt x="51" y="364"/>
                    <a:pt x="66" y="349"/>
                    <a:pt x="66" y="331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1"/>
            <p:cNvSpPr/>
            <p:nvPr/>
          </p:nvSpPr>
          <p:spPr bwMode="auto">
            <a:xfrm rot="16200000" flipH="1">
              <a:off x="3753422" y="2429026"/>
              <a:ext cx="294706" cy="3272992"/>
            </a:xfrm>
            <a:custGeom>
              <a:avLst/>
              <a:gdLst>
                <a:gd name="T0" fmla="*/ 33 w 66"/>
                <a:gd name="T1" fmla="*/ 0 h 725"/>
                <a:gd name="T2" fmla="*/ 0 w 66"/>
                <a:gd name="T3" fmla="*/ 33 h 725"/>
                <a:gd name="T4" fmla="*/ 0 w 66"/>
                <a:gd name="T5" fmla="*/ 692 h 725"/>
                <a:gd name="T6" fmla="*/ 33 w 66"/>
                <a:gd name="T7" fmla="*/ 725 h 725"/>
                <a:gd name="T8" fmla="*/ 66 w 66"/>
                <a:gd name="T9" fmla="*/ 692 h 725"/>
                <a:gd name="T10" fmla="*/ 66 w 66"/>
                <a:gd name="T11" fmla="*/ 33 h 725"/>
                <a:gd name="T12" fmla="*/ 33 w 66"/>
                <a:gd name="T13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5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0" y="710"/>
                    <a:pt x="15" y="725"/>
                    <a:pt x="33" y="725"/>
                  </a:cubicBezTo>
                  <a:cubicBezTo>
                    <a:pt x="52" y="725"/>
                    <a:pt x="66" y="710"/>
                    <a:pt x="66" y="692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2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2"/>
            <p:cNvSpPr/>
            <p:nvPr/>
          </p:nvSpPr>
          <p:spPr bwMode="auto">
            <a:xfrm rot="16200000" flipH="1">
              <a:off x="4606313" y="3845956"/>
              <a:ext cx="300561" cy="1561355"/>
            </a:xfrm>
            <a:custGeom>
              <a:avLst/>
              <a:gdLst>
                <a:gd name="T0" fmla="*/ 33 w 67"/>
                <a:gd name="T1" fmla="*/ 0 h 346"/>
                <a:gd name="T2" fmla="*/ 0 w 67"/>
                <a:gd name="T3" fmla="*/ 34 h 346"/>
                <a:gd name="T4" fmla="*/ 0 w 67"/>
                <a:gd name="T5" fmla="*/ 313 h 346"/>
                <a:gd name="T6" fmla="*/ 33 w 67"/>
                <a:gd name="T7" fmla="*/ 346 h 346"/>
                <a:gd name="T8" fmla="*/ 67 w 67"/>
                <a:gd name="T9" fmla="*/ 313 h 346"/>
                <a:gd name="T10" fmla="*/ 67 w 67"/>
                <a:gd name="T11" fmla="*/ 34 h 346"/>
                <a:gd name="T12" fmla="*/ 33 w 67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46">
                  <a:moveTo>
                    <a:pt x="33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31"/>
                    <a:pt x="15" y="346"/>
                    <a:pt x="33" y="346"/>
                  </a:cubicBezTo>
                  <a:cubicBezTo>
                    <a:pt x="52" y="346"/>
                    <a:pt x="67" y="331"/>
                    <a:pt x="67" y="31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15"/>
                    <a:pt x="52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3"/>
            <p:cNvSpPr/>
            <p:nvPr/>
          </p:nvSpPr>
          <p:spPr bwMode="auto">
            <a:xfrm rot="16200000" flipH="1">
              <a:off x="5042516" y="4840344"/>
              <a:ext cx="298610" cy="690900"/>
            </a:xfrm>
            <a:custGeom>
              <a:avLst/>
              <a:gdLst>
                <a:gd name="T0" fmla="*/ 33 w 67"/>
                <a:gd name="T1" fmla="*/ 0 h 153"/>
                <a:gd name="T2" fmla="*/ 0 w 67"/>
                <a:gd name="T3" fmla="*/ 34 h 153"/>
                <a:gd name="T4" fmla="*/ 0 w 67"/>
                <a:gd name="T5" fmla="*/ 120 h 153"/>
                <a:gd name="T6" fmla="*/ 33 w 67"/>
                <a:gd name="T7" fmla="*/ 153 h 153"/>
                <a:gd name="T8" fmla="*/ 67 w 67"/>
                <a:gd name="T9" fmla="*/ 120 h 153"/>
                <a:gd name="T10" fmla="*/ 67 w 67"/>
                <a:gd name="T11" fmla="*/ 34 h 153"/>
                <a:gd name="T12" fmla="*/ 33 w 67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53">
                  <a:moveTo>
                    <a:pt x="33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8"/>
                    <a:pt x="15" y="153"/>
                    <a:pt x="33" y="153"/>
                  </a:cubicBezTo>
                  <a:cubicBezTo>
                    <a:pt x="52" y="153"/>
                    <a:pt x="67" y="138"/>
                    <a:pt x="67" y="120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15"/>
                    <a:pt x="52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 rot="16200000" flipH="1">
              <a:off x="4165229" y="1675672"/>
              <a:ext cx="294706" cy="302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28"/>
          <p:cNvSpPr txBox="1"/>
          <p:nvPr/>
        </p:nvSpPr>
        <p:spPr>
          <a:xfrm>
            <a:off x="5344903" y="2466521"/>
            <a:ext cx="264687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zh-CN" altLang="id-ID" sz="3200" dirty="0">
                <a:ln w="38100" cap="flat" cmpd="sng">
                  <a:noFill/>
                  <a:miter lim="800000"/>
                </a:ln>
                <a:solidFill>
                  <a:schemeClr val="bg1"/>
                </a:solidFill>
                <a:cs typeface="+mn-ea"/>
                <a:sym typeface="+mn-lt"/>
              </a:rPr>
              <a:t>添加文字内容</a:t>
            </a:r>
            <a:endParaRPr lang="zh-CN" altLang="id-ID" sz="3200" dirty="0">
              <a:ln w="38100" cap="flat" cmpd="sng">
                <a:noFill/>
                <a:miter lim="800000"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5276815" y="3292558"/>
            <a:ext cx="2783053" cy="272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2" name="图片占位符 3" descr="H:\PPT文件\网站素材\400102658.jpg400102658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01420" y="1832610"/>
            <a:ext cx="3408045" cy="3870960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  <a:solidFill>
            <a:schemeClr val="bg2"/>
          </a:solidFill>
        </p:spPr>
      </p:pic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S4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13740" y="-80010"/>
            <a:ext cx="6142990" cy="5753735"/>
          </a:xfrm>
          <a:prstGeom prst="rect">
            <a:avLst/>
          </a:prstGeom>
        </p:spPr>
      </p:pic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46345" y="2200910"/>
            <a:ext cx="7515860" cy="4558665"/>
          </a:xfrm>
          <a:prstGeom prst="rect">
            <a:avLst/>
          </a:prstGeom>
        </p:spPr>
      </p:pic>
      <p:pic>
        <p:nvPicPr>
          <p:cNvPr id="3" name="图片 2" descr="S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080" y="5701030"/>
            <a:ext cx="6115050" cy="1164590"/>
          </a:xfrm>
          <a:prstGeom prst="rect">
            <a:avLst/>
          </a:prstGeom>
        </p:spPr>
      </p:pic>
      <p:pic>
        <p:nvPicPr>
          <p:cNvPr id="6" name="图片 5" descr="S4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309880" y="3783965"/>
            <a:ext cx="1934845" cy="1392555"/>
          </a:xfrm>
          <a:prstGeom prst="rect">
            <a:avLst/>
          </a:prstGeom>
        </p:spPr>
      </p:pic>
      <p:pic>
        <p:nvPicPr>
          <p:cNvPr id="9" name="图片 8" descr="S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099810" y="5701030"/>
            <a:ext cx="6114415" cy="1164590"/>
          </a:xfrm>
          <a:prstGeom prst="rect">
            <a:avLst/>
          </a:prstGeom>
        </p:spPr>
      </p:pic>
      <p:pic>
        <p:nvPicPr>
          <p:cNvPr id="16" name="图片 15" descr="未标s题-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70755" y="289560"/>
            <a:ext cx="2650490" cy="2533015"/>
          </a:xfrm>
          <a:prstGeom prst="rect">
            <a:avLst/>
          </a:prstGeom>
        </p:spPr>
      </p:pic>
      <p:pic>
        <p:nvPicPr>
          <p:cNvPr id="18" name="图片 17" descr="40125929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203180" y="387985"/>
            <a:ext cx="1402715" cy="1402715"/>
          </a:xfrm>
          <a:prstGeom prst="rect">
            <a:avLst/>
          </a:prstGeom>
        </p:spPr>
      </p:pic>
      <p:pic>
        <p:nvPicPr>
          <p:cNvPr id="19" name="图片 18" descr="40125929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9320000">
            <a:off x="9888220" y="1485900"/>
            <a:ext cx="447675" cy="447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45665" y="1129665"/>
            <a:ext cx="46164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>
                <a:solidFill>
                  <a:schemeClr val="bg1"/>
                </a:solidFill>
                <a:effectLst/>
                <a:cs typeface="+mn-ea"/>
                <a:sym typeface="+mn-lt"/>
              </a:rPr>
              <a:t>谢谢</a:t>
            </a:r>
            <a:endParaRPr lang="zh-CN" altLang="en-US" sz="12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9865" y="2459990"/>
            <a:ext cx="51168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spc="-600" dirty="0">
                <a:solidFill>
                  <a:schemeClr val="bg1"/>
                </a:solidFill>
                <a:effectLst/>
                <a:uFillTx/>
                <a:cs typeface="+mn-ea"/>
                <a:sym typeface="+mn-lt"/>
              </a:rPr>
              <a:t>您观看</a:t>
            </a:r>
            <a:endParaRPr lang="zh-CN" altLang="en-US" sz="12000" spc="-600" dirty="0">
              <a:solidFill>
                <a:schemeClr val="bg1"/>
              </a:solidFill>
              <a:effectLst/>
              <a:uFillTx/>
              <a:cs typeface="+mn-ea"/>
              <a:sym typeface="+mn-lt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1271270" y="1014095"/>
            <a:ext cx="9957435" cy="4829810"/>
          </a:xfrm>
          <a:custGeom>
            <a:avLst/>
            <a:gdLst>
              <a:gd name="connisteX0" fmla="*/ 199699 w 9957204"/>
              <a:gd name="connsiteY0" fmla="*/ 746353 h 4830008"/>
              <a:gd name="connisteX1" fmla="*/ 487989 w 9957204"/>
              <a:gd name="connsiteY1" fmla="*/ 230098 h 4830008"/>
              <a:gd name="connisteX2" fmla="*/ 1064569 w 9957204"/>
              <a:gd name="connsiteY2" fmla="*/ 33248 h 4830008"/>
              <a:gd name="connisteX3" fmla="*/ 1641149 w 9957204"/>
              <a:gd name="connsiteY3" fmla="*/ 230098 h 4830008"/>
              <a:gd name="connisteX4" fmla="*/ 2460299 w 9957204"/>
              <a:gd name="connsiteY4" fmla="*/ 245338 h 4830008"/>
              <a:gd name="connisteX5" fmla="*/ 6329354 w 9957204"/>
              <a:gd name="connsiteY5" fmla="*/ 214858 h 4830008"/>
              <a:gd name="connisteX6" fmla="*/ 7892089 w 9957204"/>
              <a:gd name="connsiteY6" fmla="*/ 185013 h 4830008"/>
              <a:gd name="connisteX7" fmla="*/ 8499149 w 9957204"/>
              <a:gd name="connsiteY7" fmla="*/ 63728 h 4830008"/>
              <a:gd name="connisteX8" fmla="*/ 9014769 w 9957204"/>
              <a:gd name="connsiteY8" fmla="*/ 18008 h 4830008"/>
              <a:gd name="connisteX9" fmla="*/ 9667549 w 9957204"/>
              <a:gd name="connsiteY9" fmla="*/ 306298 h 4830008"/>
              <a:gd name="connisteX10" fmla="*/ 9955839 w 9957204"/>
              <a:gd name="connsiteY10" fmla="*/ 973683 h 4830008"/>
              <a:gd name="connisteX11" fmla="*/ 9758354 w 9957204"/>
              <a:gd name="connsiteY11" fmla="*/ 1823313 h 4830008"/>
              <a:gd name="connisteX12" fmla="*/ 9743114 w 9957204"/>
              <a:gd name="connsiteY12" fmla="*/ 3112998 h 4830008"/>
              <a:gd name="connisteX13" fmla="*/ 9879639 w 9957204"/>
              <a:gd name="connsiteY13" fmla="*/ 3598773 h 4830008"/>
              <a:gd name="connisteX14" fmla="*/ 9849794 w 9957204"/>
              <a:gd name="connsiteY14" fmla="*/ 4250918 h 4830008"/>
              <a:gd name="connisteX15" fmla="*/ 9273214 w 9957204"/>
              <a:gd name="connsiteY15" fmla="*/ 4721453 h 4830008"/>
              <a:gd name="connisteX16" fmla="*/ 8560109 w 9957204"/>
              <a:gd name="connsiteY16" fmla="*/ 4827498 h 4830008"/>
              <a:gd name="connisteX17" fmla="*/ 7255184 w 9957204"/>
              <a:gd name="connsiteY17" fmla="*/ 4690973 h 4830008"/>
              <a:gd name="connisteX18" fmla="*/ 1368099 w 9957204"/>
              <a:gd name="connsiteY18" fmla="*/ 4781778 h 4830008"/>
              <a:gd name="connisteX19" fmla="*/ 93654 w 9957204"/>
              <a:gd name="connsiteY19" fmla="*/ 3993108 h 4830008"/>
              <a:gd name="connisteX20" fmla="*/ 169219 w 9957204"/>
              <a:gd name="connsiteY20" fmla="*/ 2187803 h 4830008"/>
              <a:gd name="connisteX21" fmla="*/ 199699 w 9957204"/>
              <a:gd name="connsiteY21" fmla="*/ 746353 h 48300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</a:cxnLst>
            <a:rect l="l" t="t" r="r" b="b"/>
            <a:pathLst>
              <a:path w="9957204" h="4830008">
                <a:moveTo>
                  <a:pt x="199700" y="746353"/>
                </a:moveTo>
                <a:cubicBezTo>
                  <a:pt x="263200" y="354558"/>
                  <a:pt x="315270" y="372973"/>
                  <a:pt x="487990" y="230098"/>
                </a:cubicBezTo>
                <a:cubicBezTo>
                  <a:pt x="660710" y="87223"/>
                  <a:pt x="834065" y="33248"/>
                  <a:pt x="1064570" y="33248"/>
                </a:cubicBezTo>
                <a:cubicBezTo>
                  <a:pt x="1295075" y="33248"/>
                  <a:pt x="1361750" y="187553"/>
                  <a:pt x="1641150" y="230098"/>
                </a:cubicBezTo>
                <a:cubicBezTo>
                  <a:pt x="1920550" y="272643"/>
                  <a:pt x="1522405" y="248513"/>
                  <a:pt x="2460300" y="245338"/>
                </a:cubicBezTo>
                <a:cubicBezTo>
                  <a:pt x="3398195" y="242163"/>
                  <a:pt x="5242870" y="226923"/>
                  <a:pt x="6329355" y="214858"/>
                </a:cubicBezTo>
                <a:cubicBezTo>
                  <a:pt x="7415840" y="202793"/>
                  <a:pt x="7458385" y="215493"/>
                  <a:pt x="7892090" y="185013"/>
                </a:cubicBezTo>
                <a:cubicBezTo>
                  <a:pt x="8325795" y="154533"/>
                  <a:pt x="8274360" y="97383"/>
                  <a:pt x="8499150" y="63728"/>
                </a:cubicBezTo>
                <a:cubicBezTo>
                  <a:pt x="8723940" y="30073"/>
                  <a:pt x="8781090" y="-30252"/>
                  <a:pt x="9014770" y="18008"/>
                </a:cubicBezTo>
                <a:cubicBezTo>
                  <a:pt x="9248450" y="66268"/>
                  <a:pt x="9479590" y="115163"/>
                  <a:pt x="9667550" y="306298"/>
                </a:cubicBezTo>
                <a:cubicBezTo>
                  <a:pt x="9855510" y="497433"/>
                  <a:pt x="9937425" y="670153"/>
                  <a:pt x="9955840" y="973683"/>
                </a:cubicBezTo>
                <a:cubicBezTo>
                  <a:pt x="9974255" y="1277213"/>
                  <a:pt x="9800900" y="1395323"/>
                  <a:pt x="9758355" y="1823313"/>
                </a:cubicBezTo>
                <a:cubicBezTo>
                  <a:pt x="9715810" y="2251303"/>
                  <a:pt x="9718985" y="2758033"/>
                  <a:pt x="9743115" y="3112998"/>
                </a:cubicBezTo>
                <a:cubicBezTo>
                  <a:pt x="9767245" y="3467963"/>
                  <a:pt x="9858050" y="3371443"/>
                  <a:pt x="9879640" y="3598773"/>
                </a:cubicBezTo>
                <a:cubicBezTo>
                  <a:pt x="9901230" y="3826103"/>
                  <a:pt x="9971080" y="4026128"/>
                  <a:pt x="9849795" y="4250918"/>
                </a:cubicBezTo>
                <a:cubicBezTo>
                  <a:pt x="9728510" y="4475708"/>
                  <a:pt x="9531025" y="4605883"/>
                  <a:pt x="9273215" y="4721453"/>
                </a:cubicBezTo>
                <a:cubicBezTo>
                  <a:pt x="9015405" y="4837023"/>
                  <a:pt x="8963970" y="4833848"/>
                  <a:pt x="8560110" y="4827498"/>
                </a:cubicBezTo>
                <a:cubicBezTo>
                  <a:pt x="8156250" y="4821148"/>
                  <a:pt x="8693460" y="4699863"/>
                  <a:pt x="7255185" y="4690973"/>
                </a:cubicBezTo>
                <a:cubicBezTo>
                  <a:pt x="5816910" y="4682083"/>
                  <a:pt x="2800660" y="4921478"/>
                  <a:pt x="1368100" y="4781778"/>
                </a:cubicBezTo>
                <a:cubicBezTo>
                  <a:pt x="-64460" y="4642078"/>
                  <a:pt x="333685" y="4511903"/>
                  <a:pt x="93655" y="3993108"/>
                </a:cubicBezTo>
                <a:cubicBezTo>
                  <a:pt x="-146375" y="3474313"/>
                  <a:pt x="148265" y="2837408"/>
                  <a:pt x="169220" y="2187803"/>
                </a:cubicBezTo>
                <a:cubicBezTo>
                  <a:pt x="190175" y="1538198"/>
                  <a:pt x="136200" y="1138148"/>
                  <a:pt x="199700" y="746353"/>
                </a:cubicBezTo>
                <a:close/>
              </a:path>
            </a:pathLst>
          </a:cu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70345" y="1798955"/>
            <a:ext cx="4105915" cy="3219451"/>
            <a:chOff x="3553" y="2869"/>
            <a:chExt cx="6466" cy="5070"/>
          </a:xfrm>
        </p:grpSpPr>
        <p:sp>
          <p:nvSpPr>
            <p:cNvPr id="12" name="Shape 1282"/>
            <p:cNvSpPr txBox="1"/>
            <p:nvPr/>
          </p:nvSpPr>
          <p:spPr>
            <a:xfrm>
              <a:off x="4553" y="2869"/>
              <a:ext cx="5466" cy="1808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normAutofit/>
            </a:bodyPr>
            <a:lstStyle>
              <a:lvl1pPr marL="0" marR="0" indent="0" algn="l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1pPr>
              <a:lvl2pPr marL="0" marR="0" indent="1143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2pPr>
              <a:lvl3pPr marL="0" marR="0" indent="2286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3pPr>
              <a:lvl4pPr marL="0" marR="0" indent="3429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4pPr>
              <a:lvl5pPr marL="0" marR="0" indent="4572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5pPr>
              <a:lvl6pPr marL="0" marR="0" indent="5715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6pPr>
              <a:lvl7pPr marL="0" marR="0" indent="6858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7pPr>
              <a:lvl8pPr marL="0" marR="0" indent="8001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8pPr>
              <a:lvl9pPr marL="0" marR="0" indent="9144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9pPr>
            </a:lstStyle>
            <a:p>
              <a:pPr marL="0" marR="0" lvl="0" indent="0" algn="r" defTabSz="412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  01</a:t>
              </a:r>
              <a:endParaRPr kumimoji="0" lang="en-US" sz="6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Shape 1284"/>
            <p:cNvSpPr/>
            <p:nvPr/>
          </p:nvSpPr>
          <p:spPr>
            <a:xfrm>
              <a:off x="7024" y="7239"/>
              <a:ext cx="2995" cy="7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25400" tIns="25400" rIns="25400" bIns="25400" anchor="ctr"/>
            <a:lstStyle/>
            <a:p>
              <a:pPr algn="r" defTabSz="412750" hangingPunct="0">
                <a:defRPr sz="3200">
                  <a:solidFill>
                    <a:srgbClr val="FFFFFF"/>
                  </a:solidFill>
                </a:defRPr>
              </a:pPr>
              <a:endParaRPr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1285"/>
            <p:cNvSpPr/>
            <p:nvPr/>
          </p:nvSpPr>
          <p:spPr>
            <a:xfrm>
              <a:off x="7727" y="7391"/>
              <a:ext cx="1287" cy="39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lnSpc>
                  <a:spcPct val="100000"/>
                </a:lnSpc>
                <a:defRPr sz="2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Regular"/>
                </a:defRPr>
              </a:lvl1pPr>
            </a:lstStyle>
            <a:p>
              <a:pPr algn="r" defTabSz="412750" hangingPunct="0"/>
              <a:r>
                <a:rPr sz="1300" kern="0" dirty="0">
                  <a:solidFill>
                    <a:srgbClr val="053863"/>
                  </a:solidFill>
                  <a:latin typeface="+mn-lt"/>
                  <a:ea typeface="+mn-ea"/>
                  <a:cs typeface="+mn-ea"/>
                  <a:sym typeface="+mn-lt"/>
                </a:rPr>
                <a:t>Learn more</a:t>
              </a:r>
              <a:endParaRPr sz="1300" kern="0" dirty="0">
                <a:solidFill>
                  <a:srgbClr val="05386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3"/>
            <p:cNvSpPr txBox="1"/>
            <p:nvPr/>
          </p:nvSpPr>
          <p:spPr>
            <a:xfrm>
              <a:off x="5732" y="4677"/>
              <a:ext cx="417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教学分析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53" y="5747"/>
              <a:ext cx="6466" cy="1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lang="zh-CN" altLang="en-US" sz="105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  <a:p>
              <a:pPr algn="r">
                <a:lnSpc>
                  <a:spcPct val="130000"/>
                </a:lnSpc>
              </a:pPr>
              <a:endParaRPr lang="zh-CN" altLang="en-US" sz="105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  <p:pic>
        <p:nvPicPr>
          <p:cNvPr id="6" name="图片 5" descr="F:\工作文件夹\2019.12\1231（寒假PPT）\图片3.png图片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2435" y="1158240"/>
            <a:ext cx="6055995" cy="4685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Oval 6"/>
          <p:cNvSpPr/>
          <p:nvPr/>
        </p:nvSpPr>
        <p:spPr>
          <a:xfrm>
            <a:off x="1414497" y="1726057"/>
            <a:ext cx="2520000" cy="2520000"/>
          </a:xfrm>
          <a:prstGeom prst="ellipse">
            <a:avLst/>
          </a:prstGeom>
          <a:solidFill>
            <a:srgbClr val="1972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12"/>
          <p:cNvSpPr txBox="1"/>
          <p:nvPr/>
        </p:nvSpPr>
        <p:spPr>
          <a:xfrm>
            <a:off x="4273281" y="4580991"/>
            <a:ext cx="3109004" cy="45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在此处添加标题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20932" y="2090118"/>
            <a:ext cx="2080776" cy="1841537"/>
            <a:chOff x="1497228" y="3707520"/>
            <a:chExt cx="2080776" cy="1841537"/>
          </a:xfrm>
        </p:grpSpPr>
        <p:sp>
          <p:nvSpPr>
            <p:cNvPr id="33" name="TextBox 13"/>
            <p:cNvSpPr txBox="1"/>
            <p:nvPr/>
          </p:nvSpPr>
          <p:spPr>
            <a:xfrm>
              <a:off x="1497228" y="4246037"/>
              <a:ext cx="2080776" cy="1303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873364" y="3707520"/>
              <a:ext cx="1569660" cy="4593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20946" y="2090118"/>
            <a:ext cx="2080776" cy="1436301"/>
            <a:chOff x="1497228" y="3707520"/>
            <a:chExt cx="2080776" cy="1436301"/>
          </a:xfrm>
        </p:grpSpPr>
        <p:sp>
          <p:nvSpPr>
            <p:cNvPr id="20" name="TextBox 13"/>
            <p:cNvSpPr txBox="1"/>
            <p:nvPr/>
          </p:nvSpPr>
          <p:spPr>
            <a:xfrm>
              <a:off x="1497228" y="4130467"/>
              <a:ext cx="2080776" cy="1013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I love you more than I've ever loved any woman. And I've waited longer for you than I've waited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873364" y="3707520"/>
              <a:ext cx="1303562" cy="4593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TITLE HERE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Oval 6"/>
          <p:cNvSpPr/>
          <p:nvPr/>
        </p:nvSpPr>
        <p:spPr>
          <a:xfrm>
            <a:off x="8171164" y="1734088"/>
            <a:ext cx="2520000" cy="2520000"/>
          </a:xfrm>
          <a:prstGeom prst="ellipse">
            <a:avLst/>
          </a:prstGeom>
          <a:solidFill>
            <a:srgbClr val="1972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8390776" y="2082086"/>
            <a:ext cx="2080776" cy="1841537"/>
            <a:chOff x="1497228" y="3707520"/>
            <a:chExt cx="2080776" cy="1841537"/>
          </a:xfrm>
        </p:grpSpPr>
        <p:sp>
          <p:nvSpPr>
            <p:cNvPr id="21" name="TextBox 13"/>
            <p:cNvSpPr txBox="1"/>
            <p:nvPr/>
          </p:nvSpPr>
          <p:spPr>
            <a:xfrm>
              <a:off x="1497228" y="4246037"/>
              <a:ext cx="2080776" cy="1303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873364" y="3707520"/>
              <a:ext cx="1569660" cy="4593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10"/>
          <p:cNvSpPr txBox="1"/>
          <p:nvPr/>
        </p:nvSpPr>
        <p:spPr>
          <a:xfrm>
            <a:off x="1039744" y="5165192"/>
            <a:ext cx="9989102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点击此处添加文字描述，文字颜色、大小、字体可根据需求进行更改。点击此处添加文字描述，文字颜色、大小、字体可根据需求进行更改。点击此处添加文字描述，文字颜色、大小、字体可根据需求进行更改。点击此处添加文字描述，文字颜色、大小、字体可根据需求进行更改。点击此处添加文字描述，文字颜色、大小、字体可根据需求进行更改。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 descr="摄图网_401186427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4714875" y="1598930"/>
            <a:ext cx="2637790" cy="2774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0036" y="2183130"/>
            <a:ext cx="10369334" cy="3271575"/>
          </a:xfrm>
          <a:prstGeom prst="rect">
            <a:avLst/>
          </a:pr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4" name="图片 3" descr="H:\PPT文件\网站素材\400064873.jpg40006487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82003" y="2183130"/>
            <a:ext cx="4907280" cy="3271520"/>
          </a:xfrm>
          <a:prstGeom prst="rect">
            <a:avLst/>
          </a:prstGeom>
        </p:spPr>
      </p:pic>
      <p:sp>
        <p:nvSpPr>
          <p:cNvPr id="21" name="TextBox 41"/>
          <p:cNvSpPr txBox="1"/>
          <p:nvPr/>
        </p:nvSpPr>
        <p:spPr>
          <a:xfrm>
            <a:off x="5921085" y="3026021"/>
            <a:ext cx="3901365" cy="839470"/>
          </a:xfrm>
          <a:prstGeom prst="rect">
            <a:avLst/>
          </a:prstGeom>
          <a:noFill/>
        </p:spPr>
        <p:txBody>
          <a:bodyPr wrap="square" lIns="121813" tIns="60907" rIns="121813" bIns="60907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42"/>
          <p:cNvSpPr txBox="1"/>
          <p:nvPr/>
        </p:nvSpPr>
        <p:spPr>
          <a:xfrm>
            <a:off x="5921085" y="2295944"/>
            <a:ext cx="4554414" cy="755143"/>
          </a:xfrm>
          <a:prstGeom prst="rect">
            <a:avLst/>
          </a:prstGeom>
          <a:noFill/>
        </p:spPr>
        <p:txBody>
          <a:bodyPr wrap="square" lIns="121813" tIns="0" rIns="12181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41"/>
          <p:cNvSpPr txBox="1"/>
          <p:nvPr/>
        </p:nvSpPr>
        <p:spPr>
          <a:xfrm>
            <a:off x="5930401" y="4548302"/>
            <a:ext cx="3345746" cy="720725"/>
          </a:xfrm>
          <a:prstGeom prst="rect">
            <a:avLst/>
          </a:prstGeom>
          <a:noFill/>
        </p:spPr>
        <p:txBody>
          <a:bodyPr wrap="square" lIns="121813" tIns="60907" rIns="121813" bIns="60907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点击此处添加文字描述，文字颜色、大小、字体可根据需求进行更改。点击此处添加文字描述，文字颜色、大小、字体可根据需求进行更改。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42"/>
          <p:cNvSpPr txBox="1"/>
          <p:nvPr/>
        </p:nvSpPr>
        <p:spPr>
          <a:xfrm>
            <a:off x="5930401" y="4148876"/>
            <a:ext cx="2270653" cy="377604"/>
          </a:xfrm>
          <a:prstGeom prst="rect">
            <a:avLst/>
          </a:prstGeom>
          <a:noFill/>
        </p:spPr>
        <p:txBody>
          <a:bodyPr wrap="square" lIns="121813" tIns="0" rIns="121813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2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3"/>
          <p:cNvSpPr>
            <a:spLocks noChangeShapeType="1"/>
          </p:cNvSpPr>
          <p:nvPr/>
        </p:nvSpPr>
        <p:spPr bwMode="auto">
          <a:xfrm flipV="1">
            <a:off x="928370" y="4973320"/>
            <a:ext cx="5939155" cy="635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dash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27965">
              <a:defRPr/>
            </a:pPr>
            <a:endParaRPr lang="es-ES" sz="57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1"/>
          <p:cNvGrpSpPr/>
          <p:nvPr/>
        </p:nvGrpSpPr>
        <p:grpSpPr>
          <a:xfrm>
            <a:off x="1287312" y="2798409"/>
            <a:ext cx="669925" cy="2683054"/>
            <a:chOff x="2613025" y="4325937"/>
            <a:chExt cx="1339850" cy="5378450"/>
          </a:xfrm>
        </p:grpSpPr>
        <p:sp>
          <p:nvSpPr>
            <p:cNvPr id="23" name="AutoShape 5"/>
            <p:cNvSpPr/>
            <p:nvPr/>
          </p:nvSpPr>
          <p:spPr bwMode="auto">
            <a:xfrm>
              <a:off x="2797175" y="4325937"/>
              <a:ext cx="950913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500">
                  <a:solidFill>
                    <a:schemeClr val="bg1"/>
                  </a:solidFill>
                  <a:cs typeface="+mn-ea"/>
                  <a:sym typeface="+mn-lt"/>
                </a:rPr>
                <a:t>45%</a:t>
              </a:r>
              <a:endParaRPr lang="es-ES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AutoShape 10"/>
            <p:cNvSpPr/>
            <p:nvPr/>
          </p:nvSpPr>
          <p:spPr bwMode="auto">
            <a:xfrm>
              <a:off x="2613025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000">
                  <a:solidFill>
                    <a:schemeClr val="bg1"/>
                  </a:solidFill>
                  <a:cs typeface="+mn-ea"/>
                  <a:sym typeface="+mn-lt"/>
                </a:rPr>
                <a:t>Data Here</a:t>
              </a:r>
              <a:endParaRPr lang="es-E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AutoShape 16"/>
            <p:cNvSpPr/>
            <p:nvPr/>
          </p:nvSpPr>
          <p:spPr bwMode="auto">
            <a:xfrm>
              <a:off x="2857500" y="5222875"/>
              <a:ext cx="823913" cy="3738562"/>
            </a:xfrm>
            <a:prstGeom prst="roundRect">
              <a:avLst>
                <a:gd name="adj" fmla="val 50000"/>
              </a:avLst>
            </a:prstGeom>
            <a:solidFill>
              <a:srgbClr val="19728E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endParaRPr lang="es-ES" sz="178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7" name="组合 2"/>
          <p:cNvGrpSpPr/>
          <p:nvPr/>
        </p:nvGrpSpPr>
        <p:grpSpPr>
          <a:xfrm>
            <a:off x="2069949" y="2003312"/>
            <a:ext cx="669925" cy="3478152"/>
            <a:chOff x="4165600" y="2732087"/>
            <a:chExt cx="1339850" cy="6972300"/>
          </a:xfrm>
        </p:grpSpPr>
        <p:sp>
          <p:nvSpPr>
            <p:cNvPr id="28" name="AutoShape 4"/>
            <p:cNvSpPr/>
            <p:nvPr/>
          </p:nvSpPr>
          <p:spPr bwMode="auto">
            <a:xfrm>
              <a:off x="4373563" y="2732087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50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  <a:endParaRPr lang="es-ES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AutoShape 9"/>
            <p:cNvSpPr/>
            <p:nvPr/>
          </p:nvSpPr>
          <p:spPr bwMode="auto">
            <a:xfrm>
              <a:off x="4165600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000">
                  <a:solidFill>
                    <a:schemeClr val="bg1"/>
                  </a:solidFill>
                  <a:cs typeface="+mn-ea"/>
                  <a:sym typeface="+mn-lt"/>
                </a:rPr>
                <a:t>Data Here</a:t>
              </a:r>
              <a:endParaRPr lang="es-E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AutoShape 17"/>
            <p:cNvSpPr/>
            <p:nvPr/>
          </p:nvSpPr>
          <p:spPr bwMode="auto">
            <a:xfrm>
              <a:off x="4435475" y="3411537"/>
              <a:ext cx="823913" cy="5549900"/>
            </a:xfrm>
            <a:prstGeom prst="roundRect">
              <a:avLst>
                <a:gd name="adj" fmla="val 50000"/>
              </a:avLst>
            </a:prstGeom>
            <a:solidFill>
              <a:srgbClr val="19728E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endParaRPr lang="es-ES" sz="178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1" name="组合 3"/>
          <p:cNvGrpSpPr/>
          <p:nvPr/>
        </p:nvGrpSpPr>
        <p:grpSpPr>
          <a:xfrm>
            <a:off x="2861953" y="3297510"/>
            <a:ext cx="669925" cy="2196017"/>
            <a:chOff x="5741988" y="5302250"/>
            <a:chExt cx="1339850" cy="4402137"/>
          </a:xfrm>
        </p:grpSpPr>
        <p:sp>
          <p:nvSpPr>
            <p:cNvPr id="32" name="AutoShape 6"/>
            <p:cNvSpPr/>
            <p:nvPr/>
          </p:nvSpPr>
          <p:spPr bwMode="auto">
            <a:xfrm>
              <a:off x="5951538" y="5302250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500">
                  <a:solidFill>
                    <a:schemeClr val="bg1"/>
                  </a:solidFill>
                  <a:cs typeface="+mn-ea"/>
                  <a:sym typeface="+mn-lt"/>
                </a:rPr>
                <a:t>25%</a:t>
              </a:r>
              <a:endParaRPr lang="es-ES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11"/>
            <p:cNvSpPr/>
            <p:nvPr/>
          </p:nvSpPr>
          <p:spPr bwMode="auto">
            <a:xfrm>
              <a:off x="5741988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000">
                  <a:solidFill>
                    <a:schemeClr val="bg1"/>
                  </a:solidFill>
                  <a:cs typeface="+mn-ea"/>
                  <a:sym typeface="+mn-lt"/>
                </a:rPr>
                <a:t>Data Here</a:t>
              </a:r>
              <a:endParaRPr lang="es-E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AutoShape 18"/>
            <p:cNvSpPr/>
            <p:nvPr/>
          </p:nvSpPr>
          <p:spPr bwMode="auto">
            <a:xfrm>
              <a:off x="6013450" y="6197600"/>
              <a:ext cx="823913" cy="2763837"/>
            </a:xfrm>
            <a:prstGeom prst="roundRect">
              <a:avLst>
                <a:gd name="adj" fmla="val 50000"/>
              </a:avLst>
            </a:prstGeom>
            <a:solidFill>
              <a:srgbClr val="19728E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endParaRPr lang="es-E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5" name="组合 4"/>
          <p:cNvGrpSpPr/>
          <p:nvPr/>
        </p:nvGrpSpPr>
        <p:grpSpPr>
          <a:xfrm>
            <a:off x="3646971" y="2385208"/>
            <a:ext cx="669925" cy="3108321"/>
            <a:chOff x="7312025" y="3473450"/>
            <a:chExt cx="1339850" cy="6230937"/>
          </a:xfrm>
        </p:grpSpPr>
        <p:sp>
          <p:nvSpPr>
            <p:cNvPr id="36" name="AutoShape 7"/>
            <p:cNvSpPr/>
            <p:nvPr/>
          </p:nvSpPr>
          <p:spPr bwMode="auto">
            <a:xfrm>
              <a:off x="7648575" y="3473450"/>
              <a:ext cx="952500" cy="690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50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  <a:endParaRPr lang="es-ES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AutoShape 12"/>
            <p:cNvSpPr/>
            <p:nvPr/>
          </p:nvSpPr>
          <p:spPr bwMode="auto">
            <a:xfrm>
              <a:off x="7312025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000">
                  <a:solidFill>
                    <a:schemeClr val="bg1"/>
                  </a:solidFill>
                  <a:cs typeface="+mn-ea"/>
                  <a:sym typeface="+mn-lt"/>
                </a:rPr>
                <a:t>Data Here</a:t>
              </a:r>
              <a:endParaRPr lang="es-E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AutoShape 19"/>
            <p:cNvSpPr/>
            <p:nvPr/>
          </p:nvSpPr>
          <p:spPr bwMode="auto">
            <a:xfrm>
              <a:off x="7591425" y="4316412"/>
              <a:ext cx="823913" cy="4645025"/>
            </a:xfrm>
            <a:prstGeom prst="roundRect">
              <a:avLst>
                <a:gd name="adj" fmla="val 50000"/>
              </a:avLst>
            </a:prstGeom>
            <a:solidFill>
              <a:srgbClr val="19728E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endParaRPr lang="es-ES" sz="178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7" name="组合 5"/>
          <p:cNvGrpSpPr/>
          <p:nvPr/>
        </p:nvGrpSpPr>
        <p:grpSpPr>
          <a:xfrm>
            <a:off x="4439929" y="2873827"/>
            <a:ext cx="669925" cy="2619700"/>
            <a:chOff x="8897938" y="4452937"/>
            <a:chExt cx="1339850" cy="5251450"/>
          </a:xfrm>
        </p:grpSpPr>
        <p:sp>
          <p:nvSpPr>
            <p:cNvPr id="58" name="AutoShape 8"/>
            <p:cNvSpPr/>
            <p:nvPr/>
          </p:nvSpPr>
          <p:spPr bwMode="auto">
            <a:xfrm>
              <a:off x="9105900" y="4452937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500">
                  <a:solidFill>
                    <a:schemeClr val="bg1"/>
                  </a:solidFill>
                  <a:cs typeface="+mn-ea"/>
                  <a:sym typeface="+mn-lt"/>
                </a:rPr>
                <a:t>35%</a:t>
              </a:r>
              <a:endParaRPr lang="es-ES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AutoShape 13"/>
            <p:cNvSpPr/>
            <p:nvPr/>
          </p:nvSpPr>
          <p:spPr bwMode="auto">
            <a:xfrm>
              <a:off x="8897938" y="9213850"/>
              <a:ext cx="1339850" cy="4905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000">
                  <a:solidFill>
                    <a:schemeClr val="bg1"/>
                  </a:solidFill>
                  <a:cs typeface="+mn-ea"/>
                  <a:sym typeface="+mn-lt"/>
                </a:rPr>
                <a:t>Data Here</a:t>
              </a:r>
              <a:endParaRPr lang="es-E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AutoShape 20"/>
            <p:cNvSpPr/>
            <p:nvPr/>
          </p:nvSpPr>
          <p:spPr bwMode="auto">
            <a:xfrm>
              <a:off x="9170988" y="5222875"/>
              <a:ext cx="822325" cy="3738562"/>
            </a:xfrm>
            <a:prstGeom prst="roundRect">
              <a:avLst>
                <a:gd name="adj" fmla="val 50000"/>
              </a:avLst>
            </a:prstGeom>
            <a:solidFill>
              <a:srgbClr val="19728E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endParaRPr lang="es-ES" sz="178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1" name="组合 6"/>
          <p:cNvGrpSpPr/>
          <p:nvPr/>
        </p:nvGrpSpPr>
        <p:grpSpPr>
          <a:xfrm>
            <a:off x="5211453" y="2382040"/>
            <a:ext cx="669131" cy="3107528"/>
            <a:chOff x="10440988" y="3467100"/>
            <a:chExt cx="1338262" cy="6229350"/>
          </a:xfrm>
        </p:grpSpPr>
        <p:sp>
          <p:nvSpPr>
            <p:cNvPr id="62" name="AutoShape 14"/>
            <p:cNvSpPr/>
            <p:nvPr/>
          </p:nvSpPr>
          <p:spPr bwMode="auto">
            <a:xfrm>
              <a:off x="10601325" y="3467100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50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  <a:endParaRPr lang="es-ES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AutoShape 15"/>
            <p:cNvSpPr/>
            <p:nvPr/>
          </p:nvSpPr>
          <p:spPr bwMode="auto">
            <a:xfrm>
              <a:off x="10440988" y="9205912"/>
              <a:ext cx="1338262" cy="490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000">
                  <a:solidFill>
                    <a:schemeClr val="bg1"/>
                  </a:solidFill>
                  <a:cs typeface="+mn-ea"/>
                  <a:sym typeface="+mn-lt"/>
                </a:rPr>
                <a:t>Data Here</a:t>
              </a:r>
              <a:endParaRPr lang="es-E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AutoShape 21"/>
            <p:cNvSpPr/>
            <p:nvPr/>
          </p:nvSpPr>
          <p:spPr bwMode="auto">
            <a:xfrm>
              <a:off x="10669588" y="4292600"/>
              <a:ext cx="822325" cy="4645025"/>
            </a:xfrm>
            <a:prstGeom prst="roundRect">
              <a:avLst>
                <a:gd name="adj" fmla="val 50000"/>
              </a:avLst>
            </a:prstGeom>
            <a:solidFill>
              <a:srgbClr val="19728E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endParaRPr lang="es-ES" sz="178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8" name="组合 7"/>
          <p:cNvGrpSpPr/>
          <p:nvPr/>
        </p:nvGrpSpPr>
        <p:grpSpPr>
          <a:xfrm>
            <a:off x="6097277" y="2861763"/>
            <a:ext cx="669131" cy="2615741"/>
            <a:chOff x="12168188" y="4452937"/>
            <a:chExt cx="1338262" cy="5243513"/>
          </a:xfrm>
        </p:grpSpPr>
        <p:sp>
          <p:nvSpPr>
            <p:cNvPr id="39" name="AutoShape 22"/>
            <p:cNvSpPr/>
            <p:nvPr/>
          </p:nvSpPr>
          <p:spPr bwMode="auto">
            <a:xfrm>
              <a:off x="12398375" y="5222875"/>
              <a:ext cx="822325" cy="3738562"/>
            </a:xfrm>
            <a:prstGeom prst="roundRect">
              <a:avLst>
                <a:gd name="adj" fmla="val 50000"/>
              </a:avLst>
            </a:prstGeom>
            <a:solidFill>
              <a:srgbClr val="19728E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endParaRPr lang="es-ES" sz="178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7" name="AutoShape 23"/>
            <p:cNvSpPr/>
            <p:nvPr/>
          </p:nvSpPr>
          <p:spPr bwMode="auto">
            <a:xfrm>
              <a:off x="12331700" y="4452937"/>
              <a:ext cx="952500" cy="688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500">
                  <a:solidFill>
                    <a:schemeClr val="bg1"/>
                  </a:solidFill>
                  <a:cs typeface="+mn-ea"/>
                  <a:sym typeface="+mn-lt"/>
                </a:rPr>
                <a:t>35%</a:t>
              </a:r>
              <a:endParaRPr lang="es-ES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AutoShape 24"/>
            <p:cNvSpPr/>
            <p:nvPr/>
          </p:nvSpPr>
          <p:spPr bwMode="auto">
            <a:xfrm>
              <a:off x="12168188" y="9205912"/>
              <a:ext cx="1338262" cy="490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s-ES" sz="1000">
                  <a:solidFill>
                    <a:schemeClr val="bg1"/>
                  </a:solidFill>
                  <a:cs typeface="+mn-ea"/>
                  <a:sym typeface="+mn-lt"/>
                </a:rPr>
                <a:t>Data Here</a:t>
              </a:r>
              <a:endParaRPr lang="es-E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8"/>
          <p:cNvGrpSpPr/>
          <p:nvPr/>
        </p:nvGrpSpPr>
        <p:grpSpPr>
          <a:xfrm>
            <a:off x="7533172" y="2359134"/>
            <a:ext cx="3321050" cy="3172979"/>
            <a:chOff x="15084425" y="3335898"/>
            <a:chExt cx="6642100" cy="6360551"/>
          </a:xfrm>
        </p:grpSpPr>
        <p:sp>
          <p:nvSpPr>
            <p:cNvPr id="70" name="AutoShape 25"/>
            <p:cNvSpPr/>
            <p:nvPr/>
          </p:nvSpPr>
          <p:spPr bwMode="auto">
            <a:xfrm>
              <a:off x="15084425" y="4179885"/>
              <a:ext cx="6642100" cy="551656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r">
                <a:lnSpc>
                  <a:spcPct val="130000"/>
                </a:lnSpc>
              </a:pPr>
              <a:r>
                <a:rPr lang="zh-CN" altLang="en-US" sz="121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点击此处添加文字描述，文字颜色、大小、字体可根据需求进行更改。点击此处添加文字描述，文字颜色、大小、字体可根据需求进行更改。点击此处添加文字描述，文字颜色、大小、字体可根据需求进行更改。</a:t>
              </a:r>
              <a:endParaRPr lang="zh-CN" altLang="en-US" sz="121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  <a:p>
              <a:pPr algn="r">
                <a:lnSpc>
                  <a:spcPct val="130000"/>
                </a:lnSpc>
              </a:pPr>
              <a:r>
                <a:rPr lang="zh-CN" altLang="en-US" sz="121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lang="zh-CN" altLang="en-US" sz="121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  <a:p>
              <a:pPr algn="r">
                <a:lnSpc>
                  <a:spcPct val="130000"/>
                </a:lnSpc>
              </a:pPr>
              <a:r>
                <a:rPr lang="zh-CN" altLang="en-US" sz="121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lang="zh-CN" altLang="en-US" sz="121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  <a:p>
              <a:pPr algn="r">
                <a:lnSpc>
                  <a:spcPct val="130000"/>
                </a:lnSpc>
              </a:pPr>
              <a:endParaRPr lang="zh-CN" altLang="en-US" sz="121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AutoShape 26"/>
            <p:cNvSpPr/>
            <p:nvPr/>
          </p:nvSpPr>
          <p:spPr bwMode="auto">
            <a:xfrm>
              <a:off x="15541625" y="3335898"/>
              <a:ext cx="5626100" cy="355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 defTabSz="323215">
                <a:lnSpc>
                  <a:spcPct val="120000"/>
                </a:lnSpc>
                <a:spcBef>
                  <a:spcPts val="850"/>
                </a:spcBef>
                <a:defRPr/>
              </a:pPr>
              <a:r>
                <a:rPr lang="zh-CN" altLang="en-US" sz="1785" dirty="0">
                  <a:solidFill>
                    <a:schemeClr val="bg1"/>
                  </a:solidFill>
                  <a:cs typeface="+mn-ea"/>
                  <a:sym typeface="+mn-lt"/>
                </a:rPr>
                <a:t>在此添加相关标题</a:t>
              </a:r>
              <a:endParaRPr lang="zh-CN" altLang="en-US" sz="178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9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组合 115"/>
          <p:cNvGrpSpPr/>
          <p:nvPr/>
        </p:nvGrpSpPr>
        <p:grpSpPr>
          <a:xfrm>
            <a:off x="4188736" y="2244700"/>
            <a:ext cx="3702768" cy="3223202"/>
            <a:chOff x="4537075" y="2574925"/>
            <a:chExt cx="2855913" cy="2486028"/>
          </a:xfrm>
          <a:solidFill>
            <a:schemeClr val="bg1"/>
          </a:solidFill>
        </p:grpSpPr>
        <p:sp>
          <p:nvSpPr>
            <p:cNvPr id="22533" name="Freeform 16"/>
            <p:cNvSpPr/>
            <p:nvPr/>
          </p:nvSpPr>
          <p:spPr bwMode="auto">
            <a:xfrm>
              <a:off x="5849941" y="3749678"/>
              <a:ext cx="1000125" cy="1311275"/>
            </a:xfrm>
            <a:custGeom>
              <a:avLst/>
              <a:gdLst>
                <a:gd name="T0" fmla="*/ 2147483647 w 111"/>
                <a:gd name="T1" fmla="*/ 2147483647 h 145"/>
                <a:gd name="T2" fmla="*/ 2147483647 w 111"/>
                <a:gd name="T3" fmla="*/ 2147483647 h 145"/>
                <a:gd name="T4" fmla="*/ 2147483647 w 111"/>
                <a:gd name="T5" fmla="*/ 2147483647 h 145"/>
                <a:gd name="T6" fmla="*/ 2147483647 w 111"/>
                <a:gd name="T7" fmla="*/ 2147483647 h 145"/>
                <a:gd name="T8" fmla="*/ 2147483647 w 111"/>
                <a:gd name="T9" fmla="*/ 2147483647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145">
                  <a:moveTo>
                    <a:pt x="26" y="3"/>
                  </a:moveTo>
                  <a:cubicBezTo>
                    <a:pt x="14" y="0"/>
                    <a:pt x="0" y="30"/>
                    <a:pt x="12" y="68"/>
                  </a:cubicBezTo>
                  <a:cubicBezTo>
                    <a:pt x="26" y="112"/>
                    <a:pt x="50" y="142"/>
                    <a:pt x="81" y="143"/>
                  </a:cubicBezTo>
                  <a:cubicBezTo>
                    <a:pt x="110" y="145"/>
                    <a:pt x="111" y="119"/>
                    <a:pt x="93" y="78"/>
                  </a:cubicBezTo>
                  <a:cubicBezTo>
                    <a:pt x="76" y="43"/>
                    <a:pt x="38" y="5"/>
                    <a:pt x="26" y="3"/>
                  </a:cubicBezTo>
                  <a:close/>
                </a:path>
              </a:pathLst>
            </a:custGeom>
            <a:solidFill>
              <a:srgbClr val="197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34" name="Freeform 14"/>
            <p:cNvSpPr/>
            <p:nvPr/>
          </p:nvSpPr>
          <p:spPr bwMode="auto">
            <a:xfrm>
              <a:off x="6292850" y="3665538"/>
              <a:ext cx="1100138" cy="868362"/>
            </a:xfrm>
            <a:custGeom>
              <a:avLst/>
              <a:gdLst>
                <a:gd name="T0" fmla="*/ 2147483647 w 122"/>
                <a:gd name="T1" fmla="*/ 2147483647 h 96"/>
                <a:gd name="T2" fmla="*/ 2147483647 w 122"/>
                <a:gd name="T3" fmla="*/ 2147483647 h 96"/>
                <a:gd name="T4" fmla="*/ 2147483647 w 122"/>
                <a:gd name="T5" fmla="*/ 2147483647 h 96"/>
                <a:gd name="T6" fmla="*/ 2147483647 w 122"/>
                <a:gd name="T7" fmla="*/ 2147483647 h 96"/>
                <a:gd name="T8" fmla="*/ 2147483647 w 122"/>
                <a:gd name="T9" fmla="*/ 2147483647 h 96"/>
                <a:gd name="T10" fmla="*/ 2147483647 w 122"/>
                <a:gd name="T11" fmla="*/ 2147483647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96">
                  <a:moveTo>
                    <a:pt x="2" y="5"/>
                  </a:moveTo>
                  <a:cubicBezTo>
                    <a:pt x="0" y="13"/>
                    <a:pt x="34" y="53"/>
                    <a:pt x="69" y="74"/>
                  </a:cubicBezTo>
                  <a:cubicBezTo>
                    <a:pt x="103" y="94"/>
                    <a:pt x="122" y="96"/>
                    <a:pt x="119" y="75"/>
                  </a:cubicBezTo>
                  <a:cubicBezTo>
                    <a:pt x="116" y="55"/>
                    <a:pt x="97" y="37"/>
                    <a:pt x="67" y="19"/>
                  </a:cubicBezTo>
                  <a:cubicBezTo>
                    <a:pt x="52" y="10"/>
                    <a:pt x="36" y="4"/>
                    <a:pt x="24" y="2"/>
                  </a:cubicBezTo>
                  <a:cubicBezTo>
                    <a:pt x="11" y="0"/>
                    <a:pt x="2" y="1"/>
                    <a:pt x="2" y="5"/>
                  </a:cubicBezTo>
                  <a:close/>
                </a:path>
              </a:pathLst>
            </a:custGeom>
            <a:solidFill>
              <a:srgbClr val="197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35" name="Freeform 22"/>
            <p:cNvSpPr/>
            <p:nvPr/>
          </p:nvSpPr>
          <p:spPr bwMode="auto">
            <a:xfrm>
              <a:off x="5427663" y="2574925"/>
              <a:ext cx="730250" cy="787400"/>
            </a:xfrm>
            <a:custGeom>
              <a:avLst/>
              <a:gdLst>
                <a:gd name="T0" fmla="*/ 2147483647 w 81"/>
                <a:gd name="T1" fmla="*/ 2147483647 h 87"/>
                <a:gd name="T2" fmla="*/ 2147483647 w 81"/>
                <a:gd name="T3" fmla="*/ 2147483647 h 87"/>
                <a:gd name="T4" fmla="*/ 2147483647 w 81"/>
                <a:gd name="T5" fmla="*/ 2147483647 h 87"/>
                <a:gd name="T6" fmla="*/ 2147483647 w 81"/>
                <a:gd name="T7" fmla="*/ 2147483647 h 87"/>
                <a:gd name="T8" fmla="*/ 2147483647 w 81"/>
                <a:gd name="T9" fmla="*/ 214748364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87">
                  <a:moveTo>
                    <a:pt x="62" y="84"/>
                  </a:moveTo>
                  <a:cubicBezTo>
                    <a:pt x="73" y="87"/>
                    <a:pt x="81" y="66"/>
                    <a:pt x="71" y="45"/>
                  </a:cubicBezTo>
                  <a:cubicBezTo>
                    <a:pt x="60" y="24"/>
                    <a:pt x="47" y="12"/>
                    <a:pt x="27" y="6"/>
                  </a:cubicBezTo>
                  <a:cubicBezTo>
                    <a:pt x="6" y="0"/>
                    <a:pt x="0" y="8"/>
                    <a:pt x="8" y="29"/>
                  </a:cubicBezTo>
                  <a:cubicBezTo>
                    <a:pt x="16" y="50"/>
                    <a:pt x="50" y="82"/>
                    <a:pt x="62" y="84"/>
                  </a:cubicBezTo>
                  <a:close/>
                </a:path>
              </a:pathLst>
            </a:custGeom>
            <a:solidFill>
              <a:srgbClr val="197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36" name="Freeform 20"/>
            <p:cNvSpPr/>
            <p:nvPr/>
          </p:nvSpPr>
          <p:spPr bwMode="auto">
            <a:xfrm>
              <a:off x="4537075" y="2684463"/>
              <a:ext cx="1246188" cy="785812"/>
            </a:xfrm>
            <a:custGeom>
              <a:avLst/>
              <a:gdLst>
                <a:gd name="T0" fmla="*/ 2147483647 w 138"/>
                <a:gd name="T1" fmla="*/ 2147483647 h 87"/>
                <a:gd name="T2" fmla="*/ 2147483647 w 138"/>
                <a:gd name="T3" fmla="*/ 2147483647 h 87"/>
                <a:gd name="T4" fmla="*/ 2147483647 w 138"/>
                <a:gd name="T5" fmla="*/ 2147483647 h 87"/>
                <a:gd name="T6" fmla="*/ 2147483647 w 138"/>
                <a:gd name="T7" fmla="*/ 2147483647 h 87"/>
                <a:gd name="T8" fmla="*/ 2147483647 w 138"/>
                <a:gd name="T9" fmla="*/ 2147483647 h 87"/>
                <a:gd name="T10" fmla="*/ 2147483647 w 138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" h="87">
                  <a:moveTo>
                    <a:pt x="135" y="83"/>
                  </a:moveTo>
                  <a:cubicBezTo>
                    <a:pt x="138" y="76"/>
                    <a:pt x="111" y="43"/>
                    <a:pt x="79" y="25"/>
                  </a:cubicBezTo>
                  <a:cubicBezTo>
                    <a:pt x="48" y="6"/>
                    <a:pt x="25" y="0"/>
                    <a:pt x="13" y="12"/>
                  </a:cubicBezTo>
                  <a:cubicBezTo>
                    <a:pt x="0" y="25"/>
                    <a:pt x="16" y="43"/>
                    <a:pt x="52" y="64"/>
                  </a:cubicBezTo>
                  <a:cubicBezTo>
                    <a:pt x="71" y="75"/>
                    <a:pt x="91" y="81"/>
                    <a:pt x="107" y="84"/>
                  </a:cubicBezTo>
                  <a:cubicBezTo>
                    <a:pt x="123" y="87"/>
                    <a:pt x="134" y="87"/>
                    <a:pt x="135" y="83"/>
                  </a:cubicBezTo>
                  <a:close/>
                </a:path>
              </a:pathLst>
            </a:custGeom>
            <a:solidFill>
              <a:srgbClr val="197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37" name="Freeform 12"/>
            <p:cNvSpPr/>
            <p:nvPr/>
          </p:nvSpPr>
          <p:spPr bwMode="auto">
            <a:xfrm>
              <a:off x="6100763" y="3046416"/>
              <a:ext cx="741362" cy="561975"/>
            </a:xfrm>
            <a:custGeom>
              <a:avLst/>
              <a:gdLst>
                <a:gd name="T0" fmla="*/ 2147483647 w 82"/>
                <a:gd name="T1" fmla="*/ 2147483647 h 62"/>
                <a:gd name="T2" fmla="*/ 2147483647 w 82"/>
                <a:gd name="T3" fmla="*/ 2147483647 h 62"/>
                <a:gd name="T4" fmla="*/ 2147483647 w 82"/>
                <a:gd name="T5" fmla="*/ 2147483647 h 62"/>
                <a:gd name="T6" fmla="*/ 2147483647 w 82"/>
                <a:gd name="T7" fmla="*/ 2147483647 h 62"/>
                <a:gd name="T8" fmla="*/ 2147483647 w 82"/>
                <a:gd name="T9" fmla="*/ 2147483647 h 62"/>
                <a:gd name="T10" fmla="*/ 2147483647 w 82"/>
                <a:gd name="T11" fmla="*/ 2147483647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62">
                  <a:moveTo>
                    <a:pt x="7" y="44"/>
                  </a:moveTo>
                  <a:cubicBezTo>
                    <a:pt x="14" y="51"/>
                    <a:pt x="24" y="54"/>
                    <a:pt x="36" y="57"/>
                  </a:cubicBezTo>
                  <a:cubicBezTo>
                    <a:pt x="49" y="59"/>
                    <a:pt x="58" y="62"/>
                    <a:pt x="69" y="56"/>
                  </a:cubicBezTo>
                  <a:cubicBezTo>
                    <a:pt x="80" y="50"/>
                    <a:pt x="82" y="37"/>
                    <a:pt x="64" y="20"/>
                  </a:cubicBezTo>
                  <a:cubicBezTo>
                    <a:pt x="47" y="4"/>
                    <a:pt x="32" y="0"/>
                    <a:pt x="16" y="5"/>
                  </a:cubicBezTo>
                  <a:cubicBezTo>
                    <a:pt x="0" y="10"/>
                    <a:pt x="0" y="37"/>
                    <a:pt x="7" y="44"/>
                  </a:cubicBezTo>
                  <a:close/>
                </a:path>
              </a:pathLst>
            </a:custGeom>
            <a:solidFill>
              <a:srgbClr val="197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38" name="Freeform 18"/>
            <p:cNvSpPr/>
            <p:nvPr/>
          </p:nvSpPr>
          <p:spPr bwMode="auto">
            <a:xfrm>
              <a:off x="4638678" y="3506788"/>
              <a:ext cx="1279525" cy="874712"/>
            </a:xfrm>
            <a:custGeom>
              <a:avLst/>
              <a:gdLst>
                <a:gd name="T0" fmla="*/ 2147483647 w 142"/>
                <a:gd name="T1" fmla="*/ 2147483647 h 97"/>
                <a:gd name="T2" fmla="*/ 2147483647 w 142"/>
                <a:gd name="T3" fmla="*/ 2147483647 h 97"/>
                <a:gd name="T4" fmla="*/ 2147483647 w 142"/>
                <a:gd name="T5" fmla="*/ 2147483647 h 97"/>
                <a:gd name="T6" fmla="*/ 2147483647 w 142"/>
                <a:gd name="T7" fmla="*/ 2147483647 h 97"/>
                <a:gd name="T8" fmla="*/ 2147483647 w 142"/>
                <a:gd name="T9" fmla="*/ 2147483647 h 97"/>
                <a:gd name="T10" fmla="*/ 2147483647 w 142"/>
                <a:gd name="T11" fmla="*/ 2147483647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97">
                  <a:moveTo>
                    <a:pt x="132" y="19"/>
                  </a:moveTo>
                  <a:cubicBezTo>
                    <a:pt x="127" y="14"/>
                    <a:pt x="114" y="8"/>
                    <a:pt x="98" y="5"/>
                  </a:cubicBezTo>
                  <a:cubicBezTo>
                    <a:pt x="82" y="1"/>
                    <a:pt x="62" y="0"/>
                    <a:pt x="47" y="5"/>
                  </a:cubicBezTo>
                  <a:cubicBezTo>
                    <a:pt x="13" y="15"/>
                    <a:pt x="0" y="34"/>
                    <a:pt x="22" y="63"/>
                  </a:cubicBezTo>
                  <a:cubicBezTo>
                    <a:pt x="46" y="94"/>
                    <a:pt x="78" y="97"/>
                    <a:pt x="110" y="80"/>
                  </a:cubicBezTo>
                  <a:cubicBezTo>
                    <a:pt x="138" y="66"/>
                    <a:pt x="142" y="30"/>
                    <a:pt x="132" y="19"/>
                  </a:cubicBezTo>
                  <a:close/>
                </a:path>
              </a:pathLst>
            </a:custGeom>
            <a:solidFill>
              <a:srgbClr val="197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2539" name="直接箭头连接符 46"/>
          <p:cNvCxnSpPr>
            <a:cxnSpLocks noChangeShapeType="1"/>
          </p:cNvCxnSpPr>
          <p:nvPr/>
        </p:nvCxnSpPr>
        <p:spPr bwMode="auto">
          <a:xfrm flipV="1">
            <a:off x="6659820" y="2823819"/>
            <a:ext cx="1125537" cy="358775"/>
          </a:xfrm>
          <a:prstGeom prst="straightConnector1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直接箭头连接符 50"/>
          <p:cNvCxnSpPr>
            <a:cxnSpLocks noChangeShapeType="1"/>
          </p:cNvCxnSpPr>
          <p:nvPr/>
        </p:nvCxnSpPr>
        <p:spPr bwMode="auto">
          <a:xfrm flipV="1">
            <a:off x="5430408" y="2099310"/>
            <a:ext cx="1052513" cy="385763"/>
          </a:xfrm>
          <a:prstGeom prst="straightConnector1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直接箭头连接符 52"/>
          <p:cNvCxnSpPr>
            <a:cxnSpLocks noChangeShapeType="1"/>
          </p:cNvCxnSpPr>
          <p:nvPr/>
        </p:nvCxnSpPr>
        <p:spPr bwMode="auto">
          <a:xfrm flipH="1" flipV="1">
            <a:off x="3645730" y="2297751"/>
            <a:ext cx="973137" cy="333375"/>
          </a:xfrm>
          <a:prstGeom prst="straightConnector1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直接箭头连接符 54"/>
          <p:cNvCxnSpPr>
            <a:cxnSpLocks noChangeShapeType="1"/>
          </p:cNvCxnSpPr>
          <p:nvPr/>
        </p:nvCxnSpPr>
        <p:spPr bwMode="auto">
          <a:xfrm flipH="1">
            <a:off x="3846228" y="4223386"/>
            <a:ext cx="1177925" cy="582612"/>
          </a:xfrm>
          <a:prstGeom prst="straightConnector1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直接箭头连接符 56"/>
          <p:cNvCxnSpPr>
            <a:cxnSpLocks noChangeShapeType="1"/>
          </p:cNvCxnSpPr>
          <p:nvPr/>
        </p:nvCxnSpPr>
        <p:spPr bwMode="auto">
          <a:xfrm>
            <a:off x="6631029" y="5348461"/>
            <a:ext cx="1009650" cy="0"/>
          </a:xfrm>
          <a:prstGeom prst="straightConnector1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7" name="组合 116"/>
          <p:cNvGrpSpPr/>
          <p:nvPr/>
        </p:nvGrpSpPr>
        <p:grpSpPr>
          <a:xfrm>
            <a:off x="1196341" y="1946661"/>
            <a:ext cx="2281314" cy="574219"/>
            <a:chOff x="1089661" y="2009526"/>
            <a:chExt cx="2281314" cy="574219"/>
          </a:xfrm>
        </p:grpSpPr>
        <p:sp>
          <p:nvSpPr>
            <p:cNvPr id="22544" name="TextBox 13"/>
            <p:cNvSpPr txBox="1">
              <a:spLocks noChangeArrowheads="1"/>
            </p:cNvSpPr>
            <p:nvPr/>
          </p:nvSpPr>
          <p:spPr bwMode="auto">
            <a:xfrm>
              <a:off x="2257257" y="2009526"/>
              <a:ext cx="11137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dist" defTabSz="914400"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545" name="TextBox 13"/>
            <p:cNvSpPr txBox="1">
              <a:spLocks noChangeArrowheads="1"/>
            </p:cNvSpPr>
            <p:nvPr/>
          </p:nvSpPr>
          <p:spPr bwMode="auto">
            <a:xfrm>
              <a:off x="1089661" y="2224970"/>
              <a:ext cx="2281314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zh-CN" altLang="id-ID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2556" name="直接箭头连接符 56"/>
          <p:cNvCxnSpPr>
            <a:cxnSpLocks noChangeShapeType="1"/>
          </p:cNvCxnSpPr>
          <p:nvPr/>
        </p:nvCxnSpPr>
        <p:spPr bwMode="auto">
          <a:xfrm>
            <a:off x="7433945" y="4506437"/>
            <a:ext cx="1009650" cy="0"/>
          </a:xfrm>
          <a:prstGeom prst="straightConnector1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8" name="组合 117"/>
          <p:cNvGrpSpPr/>
          <p:nvPr/>
        </p:nvGrpSpPr>
        <p:grpSpPr>
          <a:xfrm>
            <a:off x="1196341" y="4592999"/>
            <a:ext cx="2281314" cy="630734"/>
            <a:chOff x="1089661" y="2009526"/>
            <a:chExt cx="2281314" cy="630734"/>
          </a:xfrm>
        </p:grpSpPr>
        <p:sp>
          <p:nvSpPr>
            <p:cNvPr id="119" name="TextBox 13"/>
            <p:cNvSpPr txBox="1">
              <a:spLocks noChangeArrowheads="1"/>
            </p:cNvSpPr>
            <p:nvPr/>
          </p:nvSpPr>
          <p:spPr bwMode="auto">
            <a:xfrm>
              <a:off x="2257257" y="2009526"/>
              <a:ext cx="11137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dist" defTabSz="914400"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TextBox 13"/>
            <p:cNvSpPr txBox="1">
              <a:spLocks noChangeArrowheads="1"/>
            </p:cNvSpPr>
            <p:nvPr/>
          </p:nvSpPr>
          <p:spPr bwMode="auto">
            <a:xfrm>
              <a:off x="1089661" y="2224970"/>
              <a:ext cx="2281314" cy="41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zh-CN" altLang="id-ID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671640" y="1534033"/>
            <a:ext cx="2281314" cy="652151"/>
            <a:chOff x="6978345" y="1605153"/>
            <a:chExt cx="2281314" cy="652151"/>
          </a:xfrm>
        </p:grpSpPr>
        <p:sp>
          <p:nvSpPr>
            <p:cNvPr id="122" name="TextBox 13"/>
            <p:cNvSpPr txBox="1">
              <a:spLocks noChangeArrowheads="1"/>
            </p:cNvSpPr>
            <p:nvPr/>
          </p:nvSpPr>
          <p:spPr bwMode="auto">
            <a:xfrm>
              <a:off x="6978345" y="1605153"/>
              <a:ext cx="11137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dist" defTabSz="914400"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" name="TextBox 13"/>
            <p:cNvSpPr txBox="1">
              <a:spLocks noChangeArrowheads="1"/>
            </p:cNvSpPr>
            <p:nvPr/>
          </p:nvSpPr>
          <p:spPr bwMode="auto">
            <a:xfrm>
              <a:off x="6978345" y="1842014"/>
              <a:ext cx="2281314" cy="41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zh-CN" altLang="id-ID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938770" y="2416722"/>
            <a:ext cx="2281314" cy="652151"/>
            <a:chOff x="6978345" y="1605153"/>
            <a:chExt cx="2281314" cy="652151"/>
          </a:xfrm>
        </p:grpSpPr>
        <p:sp>
          <p:nvSpPr>
            <p:cNvPr id="125" name="TextBox 13"/>
            <p:cNvSpPr txBox="1">
              <a:spLocks noChangeArrowheads="1"/>
            </p:cNvSpPr>
            <p:nvPr/>
          </p:nvSpPr>
          <p:spPr bwMode="auto">
            <a:xfrm>
              <a:off x="6978345" y="1605153"/>
              <a:ext cx="11137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dist" defTabSz="914400"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6" name="TextBox 13"/>
            <p:cNvSpPr txBox="1">
              <a:spLocks noChangeArrowheads="1"/>
            </p:cNvSpPr>
            <p:nvPr/>
          </p:nvSpPr>
          <p:spPr bwMode="auto">
            <a:xfrm>
              <a:off x="6978345" y="1842014"/>
              <a:ext cx="2281314" cy="41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zh-CN" altLang="id-ID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8614631" y="4107976"/>
            <a:ext cx="2281314" cy="652151"/>
            <a:chOff x="6978345" y="1605153"/>
            <a:chExt cx="2281314" cy="652151"/>
          </a:xfrm>
        </p:grpSpPr>
        <p:sp>
          <p:nvSpPr>
            <p:cNvPr id="128" name="TextBox 13"/>
            <p:cNvSpPr txBox="1">
              <a:spLocks noChangeArrowheads="1"/>
            </p:cNvSpPr>
            <p:nvPr/>
          </p:nvSpPr>
          <p:spPr bwMode="auto">
            <a:xfrm>
              <a:off x="6978345" y="1605153"/>
              <a:ext cx="11137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dist" defTabSz="914400"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9" name="TextBox 13"/>
            <p:cNvSpPr txBox="1">
              <a:spLocks noChangeArrowheads="1"/>
            </p:cNvSpPr>
            <p:nvPr/>
          </p:nvSpPr>
          <p:spPr bwMode="auto">
            <a:xfrm>
              <a:off x="6978345" y="1842014"/>
              <a:ext cx="2281314" cy="41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zh-CN" altLang="id-ID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7785357" y="5034589"/>
            <a:ext cx="2281314" cy="652151"/>
            <a:chOff x="6978345" y="1605153"/>
            <a:chExt cx="2281314" cy="652151"/>
          </a:xfrm>
        </p:grpSpPr>
        <p:sp>
          <p:nvSpPr>
            <p:cNvPr id="131" name="TextBox 13"/>
            <p:cNvSpPr txBox="1">
              <a:spLocks noChangeArrowheads="1"/>
            </p:cNvSpPr>
            <p:nvPr/>
          </p:nvSpPr>
          <p:spPr bwMode="auto">
            <a:xfrm>
              <a:off x="6978345" y="1605153"/>
              <a:ext cx="11137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9112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dist" defTabSz="914400"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2" name="TextBox 13"/>
            <p:cNvSpPr txBox="1">
              <a:spLocks noChangeArrowheads="1"/>
            </p:cNvSpPr>
            <p:nvPr/>
          </p:nvSpPr>
          <p:spPr bwMode="auto">
            <a:xfrm>
              <a:off x="6978345" y="1842014"/>
              <a:ext cx="2281314" cy="41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zh-CN" altLang="id-ID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ï$ļîḋê"/>
          <p:cNvSpPr txBox="1"/>
          <p:nvPr/>
        </p:nvSpPr>
        <p:spPr>
          <a:xfrm>
            <a:off x="8643836" y="3002597"/>
            <a:ext cx="1873518" cy="408745"/>
          </a:xfrm>
          <a:prstGeom prst="rect">
            <a:avLst/>
          </a:prstGeom>
          <a:ln w="12700">
            <a:miter lim="400000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îṩḷíḓè"/>
          <p:cNvSpPr txBox="1"/>
          <p:nvPr/>
        </p:nvSpPr>
        <p:spPr>
          <a:xfrm>
            <a:off x="8567066" y="3479399"/>
            <a:ext cx="2027058" cy="719249"/>
          </a:xfrm>
          <a:prstGeom prst="rect">
            <a:avLst/>
          </a:prstGeom>
          <a:ln w="12700">
            <a:miter lim="400000"/>
          </a:ln>
        </p:spPr>
        <p:txBody>
          <a:bodyPr wrap="square" lIns="91440" tIns="45720" rIns="91440" bIns="4572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ïṡ1îďe"/>
          <p:cNvSpPr/>
          <p:nvPr/>
        </p:nvSpPr>
        <p:spPr>
          <a:xfrm flipH="1" flipV="1">
            <a:off x="3184692" y="2289335"/>
            <a:ext cx="2806452" cy="355257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iSľidè"/>
          <p:cNvSpPr/>
          <p:nvPr/>
        </p:nvSpPr>
        <p:spPr>
          <a:xfrm flipV="1">
            <a:off x="6152019" y="2289335"/>
            <a:ext cx="2806452" cy="355257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í$1iḓe"/>
          <p:cNvSpPr/>
          <p:nvPr/>
        </p:nvSpPr>
        <p:spPr>
          <a:xfrm flipH="1">
            <a:off x="4903185" y="2716723"/>
            <a:ext cx="1148290" cy="77841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îŝḻïďé"/>
          <p:cNvSpPr/>
          <p:nvPr/>
        </p:nvSpPr>
        <p:spPr>
          <a:xfrm>
            <a:off x="6135166" y="2723171"/>
            <a:ext cx="1148290" cy="77841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íṥḷíḓê"/>
          <p:cNvSpPr/>
          <p:nvPr/>
        </p:nvSpPr>
        <p:spPr>
          <a:xfrm>
            <a:off x="5068573" y="1696752"/>
            <a:ext cx="2054565" cy="2054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rotWithShape="1">
            <a:blip r:embed="rId1" cstate="email"/>
            <a:stretch>
              <a:fillRect/>
            </a:stretch>
          </a:blipFill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işľiḍè"/>
          <p:cNvGrpSpPr/>
          <p:nvPr/>
        </p:nvGrpSpPr>
        <p:grpSpPr>
          <a:xfrm>
            <a:off x="2023900" y="1792531"/>
            <a:ext cx="1067435" cy="1056005"/>
            <a:chOff x="2050721" y="1773435"/>
            <a:chExt cx="1067435" cy="1056005"/>
          </a:xfrm>
        </p:grpSpPr>
        <p:sp>
          <p:nvSpPr>
            <p:cNvPr id="34" name="îŝ1íḋè"/>
            <p:cNvSpPr/>
            <p:nvPr/>
          </p:nvSpPr>
          <p:spPr>
            <a:xfrm>
              <a:off x="2050721" y="1773435"/>
              <a:ext cx="1067435" cy="105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9728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ísļïḑè"/>
            <p:cNvSpPr/>
            <p:nvPr/>
          </p:nvSpPr>
          <p:spPr>
            <a:xfrm>
              <a:off x="2419152" y="2009885"/>
              <a:ext cx="330796" cy="57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7" y="0"/>
                  </a:moveTo>
                  <a:cubicBezTo>
                    <a:pt x="9239" y="0"/>
                    <a:pt x="8126" y="269"/>
                    <a:pt x="7204" y="802"/>
                  </a:cubicBezTo>
                  <a:cubicBezTo>
                    <a:pt x="6284" y="1334"/>
                    <a:pt x="5831" y="1979"/>
                    <a:pt x="5831" y="2736"/>
                  </a:cubicBezTo>
                  <a:cubicBezTo>
                    <a:pt x="5831" y="3491"/>
                    <a:pt x="6284" y="4137"/>
                    <a:pt x="7204" y="4669"/>
                  </a:cubicBezTo>
                  <a:cubicBezTo>
                    <a:pt x="8126" y="5202"/>
                    <a:pt x="9241" y="5464"/>
                    <a:pt x="10547" y="5464"/>
                  </a:cubicBezTo>
                  <a:cubicBezTo>
                    <a:pt x="11854" y="5464"/>
                    <a:pt x="12969" y="5202"/>
                    <a:pt x="13890" y="4669"/>
                  </a:cubicBezTo>
                  <a:cubicBezTo>
                    <a:pt x="14810" y="4137"/>
                    <a:pt x="15277" y="3491"/>
                    <a:pt x="15277" y="2736"/>
                  </a:cubicBezTo>
                  <a:cubicBezTo>
                    <a:pt x="15277" y="1979"/>
                    <a:pt x="14810" y="1335"/>
                    <a:pt x="13890" y="802"/>
                  </a:cubicBezTo>
                  <a:cubicBezTo>
                    <a:pt x="12969" y="269"/>
                    <a:pt x="11854" y="0"/>
                    <a:pt x="10547" y="0"/>
                  </a:cubicBezTo>
                  <a:close/>
                  <a:moveTo>
                    <a:pt x="4056" y="5988"/>
                  </a:moveTo>
                  <a:cubicBezTo>
                    <a:pt x="2931" y="5988"/>
                    <a:pt x="1979" y="6215"/>
                    <a:pt x="1192" y="6670"/>
                  </a:cubicBezTo>
                  <a:cubicBezTo>
                    <a:pt x="406" y="7126"/>
                    <a:pt x="0" y="7684"/>
                    <a:pt x="0" y="8334"/>
                  </a:cubicBezTo>
                  <a:lnTo>
                    <a:pt x="0" y="13408"/>
                  </a:lnTo>
                  <a:cubicBezTo>
                    <a:pt x="0" y="13733"/>
                    <a:pt x="203" y="14005"/>
                    <a:pt x="596" y="14233"/>
                  </a:cubicBezTo>
                  <a:cubicBezTo>
                    <a:pt x="990" y="14460"/>
                    <a:pt x="1472" y="14577"/>
                    <a:pt x="2034" y="14577"/>
                  </a:cubicBezTo>
                  <a:cubicBezTo>
                    <a:pt x="2597" y="14577"/>
                    <a:pt x="3065" y="14460"/>
                    <a:pt x="3460" y="14233"/>
                  </a:cubicBezTo>
                  <a:cubicBezTo>
                    <a:pt x="3853" y="14005"/>
                    <a:pt x="4056" y="13733"/>
                    <a:pt x="4056" y="13408"/>
                  </a:cubicBezTo>
                  <a:lnTo>
                    <a:pt x="4056" y="9114"/>
                  </a:lnTo>
                  <a:lnTo>
                    <a:pt x="5403" y="9114"/>
                  </a:lnTo>
                  <a:lnTo>
                    <a:pt x="5403" y="20236"/>
                  </a:lnTo>
                  <a:cubicBezTo>
                    <a:pt x="5403" y="20610"/>
                    <a:pt x="5639" y="20935"/>
                    <a:pt x="6103" y="21203"/>
                  </a:cubicBezTo>
                  <a:cubicBezTo>
                    <a:pt x="6567" y="21471"/>
                    <a:pt x="7116" y="21600"/>
                    <a:pt x="7761" y="21600"/>
                  </a:cubicBezTo>
                  <a:cubicBezTo>
                    <a:pt x="8409" y="21600"/>
                    <a:pt x="8969" y="21471"/>
                    <a:pt x="9433" y="21203"/>
                  </a:cubicBezTo>
                  <a:cubicBezTo>
                    <a:pt x="9897" y="20935"/>
                    <a:pt x="10133" y="20610"/>
                    <a:pt x="10133" y="20236"/>
                  </a:cubicBezTo>
                  <a:lnTo>
                    <a:pt x="10133" y="14577"/>
                  </a:lnTo>
                  <a:lnTo>
                    <a:pt x="11480" y="14577"/>
                  </a:lnTo>
                  <a:lnTo>
                    <a:pt x="11480" y="20236"/>
                  </a:lnTo>
                  <a:cubicBezTo>
                    <a:pt x="11480" y="20610"/>
                    <a:pt x="11703" y="20935"/>
                    <a:pt x="12167" y="21203"/>
                  </a:cubicBezTo>
                  <a:cubicBezTo>
                    <a:pt x="12631" y="21471"/>
                    <a:pt x="13191" y="21600"/>
                    <a:pt x="13839" y="21600"/>
                  </a:cubicBezTo>
                  <a:cubicBezTo>
                    <a:pt x="14486" y="21600"/>
                    <a:pt x="15046" y="21471"/>
                    <a:pt x="15510" y="21203"/>
                  </a:cubicBezTo>
                  <a:cubicBezTo>
                    <a:pt x="15974" y="20934"/>
                    <a:pt x="16197" y="20610"/>
                    <a:pt x="16197" y="20236"/>
                  </a:cubicBezTo>
                  <a:lnTo>
                    <a:pt x="16197" y="9114"/>
                  </a:lnTo>
                  <a:lnTo>
                    <a:pt x="17544" y="9114"/>
                  </a:lnTo>
                  <a:lnTo>
                    <a:pt x="17544" y="13408"/>
                  </a:lnTo>
                  <a:cubicBezTo>
                    <a:pt x="17544" y="13733"/>
                    <a:pt x="17746" y="14005"/>
                    <a:pt x="18140" y="14233"/>
                  </a:cubicBezTo>
                  <a:cubicBezTo>
                    <a:pt x="18533" y="14460"/>
                    <a:pt x="19016" y="14577"/>
                    <a:pt x="19579" y="14577"/>
                  </a:cubicBezTo>
                  <a:cubicBezTo>
                    <a:pt x="20141" y="14577"/>
                    <a:pt x="20611" y="14460"/>
                    <a:pt x="21004" y="14233"/>
                  </a:cubicBezTo>
                  <a:cubicBezTo>
                    <a:pt x="21397" y="14005"/>
                    <a:pt x="21600" y="13733"/>
                    <a:pt x="21600" y="13408"/>
                  </a:cubicBezTo>
                  <a:lnTo>
                    <a:pt x="21600" y="8334"/>
                  </a:lnTo>
                  <a:cubicBezTo>
                    <a:pt x="21600" y="7684"/>
                    <a:pt x="21208" y="7126"/>
                    <a:pt x="20421" y="6670"/>
                  </a:cubicBezTo>
                  <a:cubicBezTo>
                    <a:pt x="19634" y="6216"/>
                    <a:pt x="18668" y="5988"/>
                    <a:pt x="17544" y="5988"/>
                  </a:cubicBezTo>
                  <a:lnTo>
                    <a:pt x="4056" y="5988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íṣ1iḋe"/>
          <p:cNvSpPr/>
          <p:nvPr/>
        </p:nvSpPr>
        <p:spPr>
          <a:xfrm>
            <a:off x="1683383" y="3006060"/>
            <a:ext cx="1748760" cy="365711"/>
          </a:xfrm>
          <a:prstGeom prst="rect">
            <a:avLst/>
          </a:prstGeom>
          <a:ln w="12700">
            <a:miter lim="400000"/>
          </a:ln>
        </p:spPr>
        <p:txBody>
          <a:bodyPr wrap="square" lIns="91440" tIns="45720" rIns="91440" bIns="45720" anchor="ctr">
            <a:normAutofit fontScale="97500" lnSpcReduction="100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ïṩļîḓe"/>
          <p:cNvSpPr/>
          <p:nvPr/>
        </p:nvSpPr>
        <p:spPr>
          <a:xfrm>
            <a:off x="1569935" y="3470705"/>
            <a:ext cx="1975655" cy="925396"/>
          </a:xfrm>
          <a:prstGeom prst="rect">
            <a:avLst/>
          </a:prstGeom>
          <a:ln w="12700">
            <a:miter lim="400000"/>
          </a:ln>
        </p:spPr>
        <p:txBody>
          <a:bodyPr wrap="square" lIns="91440" tIns="45720" rIns="91440" bIns="4572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íSļîḋè"/>
          <p:cNvSpPr/>
          <p:nvPr/>
        </p:nvSpPr>
        <p:spPr>
          <a:xfrm>
            <a:off x="3548140" y="4727089"/>
            <a:ext cx="1748760" cy="365711"/>
          </a:xfrm>
          <a:prstGeom prst="rect">
            <a:avLst/>
          </a:prstGeom>
          <a:ln w="12700">
            <a:miter lim="400000"/>
          </a:ln>
        </p:spPr>
        <p:txBody>
          <a:bodyPr wrap="square" lIns="91440" tIns="45720" rIns="91440" bIns="45720" anchor="ctr">
            <a:normAutofit fontScale="97500" lnSpcReduction="100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îšľîḑè"/>
          <p:cNvSpPr/>
          <p:nvPr/>
        </p:nvSpPr>
        <p:spPr>
          <a:xfrm>
            <a:off x="3434693" y="5191735"/>
            <a:ext cx="1975655" cy="813630"/>
          </a:xfrm>
          <a:prstGeom prst="rect">
            <a:avLst/>
          </a:prstGeom>
          <a:ln w="12700">
            <a:miter lim="400000"/>
          </a:ln>
        </p:spPr>
        <p:txBody>
          <a:bodyPr wrap="square" lIns="91440" tIns="45720" rIns="91440" bIns="4572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íS1îḓé"/>
          <p:cNvSpPr/>
          <p:nvPr/>
        </p:nvSpPr>
        <p:spPr>
          <a:xfrm>
            <a:off x="6780732" y="4727089"/>
            <a:ext cx="1748760" cy="365711"/>
          </a:xfrm>
          <a:prstGeom prst="rect">
            <a:avLst/>
          </a:prstGeom>
          <a:ln w="12700">
            <a:miter lim="400000"/>
          </a:ln>
        </p:spPr>
        <p:txBody>
          <a:bodyPr wrap="square" lIns="91440" tIns="45720" rIns="91440" bIns="45720" anchor="ctr">
            <a:normAutofit fontScale="97500" lnSpcReduction="100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îṣ1îḍè"/>
          <p:cNvSpPr/>
          <p:nvPr/>
        </p:nvSpPr>
        <p:spPr>
          <a:xfrm>
            <a:off x="6667283" y="5191735"/>
            <a:ext cx="1975655" cy="813630"/>
          </a:xfrm>
          <a:prstGeom prst="rect">
            <a:avLst/>
          </a:prstGeom>
          <a:ln w="12700">
            <a:miter lim="400000"/>
          </a:ln>
        </p:spPr>
        <p:txBody>
          <a:bodyPr wrap="square" lIns="91440" tIns="45720" rIns="91440" bIns="4572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点击此处添加文字描述，文字颜色、大小、字体可根据需求进行更改。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8" name="íśḻïḓê"/>
          <p:cNvGrpSpPr/>
          <p:nvPr/>
        </p:nvGrpSpPr>
        <p:grpSpPr>
          <a:xfrm>
            <a:off x="3888691" y="3458986"/>
            <a:ext cx="1067658" cy="1067658"/>
            <a:chOff x="3915512" y="3439890"/>
            <a:chExt cx="1067658" cy="1067658"/>
          </a:xfrm>
        </p:grpSpPr>
        <p:sp>
          <p:nvSpPr>
            <p:cNvPr id="52" name="íslîḍe"/>
            <p:cNvSpPr/>
            <p:nvPr/>
          </p:nvSpPr>
          <p:spPr>
            <a:xfrm>
              <a:off x="3915512" y="3439890"/>
              <a:ext cx="1067658" cy="106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9728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iSḻide"/>
            <p:cNvSpPr/>
            <p:nvPr/>
          </p:nvSpPr>
          <p:spPr>
            <a:xfrm>
              <a:off x="4283943" y="3687770"/>
              <a:ext cx="330796" cy="57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7" y="0"/>
                  </a:moveTo>
                  <a:cubicBezTo>
                    <a:pt x="9239" y="0"/>
                    <a:pt x="8126" y="269"/>
                    <a:pt x="7204" y="802"/>
                  </a:cubicBezTo>
                  <a:cubicBezTo>
                    <a:pt x="6284" y="1334"/>
                    <a:pt x="5831" y="1979"/>
                    <a:pt x="5831" y="2736"/>
                  </a:cubicBezTo>
                  <a:cubicBezTo>
                    <a:pt x="5831" y="3491"/>
                    <a:pt x="6284" y="4137"/>
                    <a:pt x="7204" y="4669"/>
                  </a:cubicBezTo>
                  <a:cubicBezTo>
                    <a:pt x="8126" y="5202"/>
                    <a:pt x="9241" y="5464"/>
                    <a:pt x="10547" y="5464"/>
                  </a:cubicBezTo>
                  <a:cubicBezTo>
                    <a:pt x="11854" y="5464"/>
                    <a:pt x="12969" y="5202"/>
                    <a:pt x="13890" y="4669"/>
                  </a:cubicBezTo>
                  <a:cubicBezTo>
                    <a:pt x="14810" y="4137"/>
                    <a:pt x="15277" y="3491"/>
                    <a:pt x="15277" y="2736"/>
                  </a:cubicBezTo>
                  <a:cubicBezTo>
                    <a:pt x="15277" y="1979"/>
                    <a:pt x="14810" y="1335"/>
                    <a:pt x="13890" y="802"/>
                  </a:cubicBezTo>
                  <a:cubicBezTo>
                    <a:pt x="12969" y="269"/>
                    <a:pt x="11854" y="0"/>
                    <a:pt x="10547" y="0"/>
                  </a:cubicBezTo>
                  <a:close/>
                  <a:moveTo>
                    <a:pt x="4056" y="5988"/>
                  </a:moveTo>
                  <a:cubicBezTo>
                    <a:pt x="2931" y="5988"/>
                    <a:pt x="1979" y="6215"/>
                    <a:pt x="1192" y="6670"/>
                  </a:cubicBezTo>
                  <a:cubicBezTo>
                    <a:pt x="406" y="7126"/>
                    <a:pt x="0" y="7684"/>
                    <a:pt x="0" y="8334"/>
                  </a:cubicBezTo>
                  <a:lnTo>
                    <a:pt x="0" y="13408"/>
                  </a:lnTo>
                  <a:cubicBezTo>
                    <a:pt x="0" y="13733"/>
                    <a:pt x="203" y="14005"/>
                    <a:pt x="596" y="14233"/>
                  </a:cubicBezTo>
                  <a:cubicBezTo>
                    <a:pt x="990" y="14460"/>
                    <a:pt x="1472" y="14577"/>
                    <a:pt x="2034" y="14577"/>
                  </a:cubicBezTo>
                  <a:cubicBezTo>
                    <a:pt x="2597" y="14577"/>
                    <a:pt x="3065" y="14460"/>
                    <a:pt x="3460" y="14233"/>
                  </a:cubicBezTo>
                  <a:cubicBezTo>
                    <a:pt x="3853" y="14005"/>
                    <a:pt x="4056" y="13733"/>
                    <a:pt x="4056" y="13408"/>
                  </a:cubicBezTo>
                  <a:lnTo>
                    <a:pt x="4056" y="9114"/>
                  </a:lnTo>
                  <a:lnTo>
                    <a:pt x="5403" y="9114"/>
                  </a:lnTo>
                  <a:lnTo>
                    <a:pt x="5403" y="20236"/>
                  </a:lnTo>
                  <a:cubicBezTo>
                    <a:pt x="5403" y="20610"/>
                    <a:pt x="5639" y="20935"/>
                    <a:pt x="6103" y="21203"/>
                  </a:cubicBezTo>
                  <a:cubicBezTo>
                    <a:pt x="6567" y="21471"/>
                    <a:pt x="7116" y="21600"/>
                    <a:pt x="7761" y="21600"/>
                  </a:cubicBezTo>
                  <a:cubicBezTo>
                    <a:pt x="8409" y="21600"/>
                    <a:pt x="8969" y="21471"/>
                    <a:pt x="9433" y="21203"/>
                  </a:cubicBezTo>
                  <a:cubicBezTo>
                    <a:pt x="9897" y="20935"/>
                    <a:pt x="10133" y="20610"/>
                    <a:pt x="10133" y="20236"/>
                  </a:cubicBezTo>
                  <a:lnTo>
                    <a:pt x="10133" y="14577"/>
                  </a:lnTo>
                  <a:lnTo>
                    <a:pt x="11480" y="14577"/>
                  </a:lnTo>
                  <a:lnTo>
                    <a:pt x="11480" y="20236"/>
                  </a:lnTo>
                  <a:cubicBezTo>
                    <a:pt x="11480" y="20610"/>
                    <a:pt x="11703" y="20935"/>
                    <a:pt x="12167" y="21203"/>
                  </a:cubicBezTo>
                  <a:cubicBezTo>
                    <a:pt x="12631" y="21471"/>
                    <a:pt x="13191" y="21600"/>
                    <a:pt x="13839" y="21600"/>
                  </a:cubicBezTo>
                  <a:cubicBezTo>
                    <a:pt x="14486" y="21600"/>
                    <a:pt x="15046" y="21471"/>
                    <a:pt x="15510" y="21203"/>
                  </a:cubicBezTo>
                  <a:cubicBezTo>
                    <a:pt x="15974" y="20934"/>
                    <a:pt x="16197" y="20610"/>
                    <a:pt x="16197" y="20236"/>
                  </a:cubicBezTo>
                  <a:lnTo>
                    <a:pt x="16197" y="9114"/>
                  </a:lnTo>
                  <a:lnTo>
                    <a:pt x="17544" y="9114"/>
                  </a:lnTo>
                  <a:lnTo>
                    <a:pt x="17544" y="13408"/>
                  </a:lnTo>
                  <a:cubicBezTo>
                    <a:pt x="17544" y="13733"/>
                    <a:pt x="17746" y="14005"/>
                    <a:pt x="18140" y="14233"/>
                  </a:cubicBezTo>
                  <a:cubicBezTo>
                    <a:pt x="18533" y="14460"/>
                    <a:pt x="19016" y="14577"/>
                    <a:pt x="19579" y="14577"/>
                  </a:cubicBezTo>
                  <a:cubicBezTo>
                    <a:pt x="20141" y="14577"/>
                    <a:pt x="20611" y="14460"/>
                    <a:pt x="21004" y="14233"/>
                  </a:cubicBezTo>
                  <a:cubicBezTo>
                    <a:pt x="21397" y="14005"/>
                    <a:pt x="21600" y="13733"/>
                    <a:pt x="21600" y="13408"/>
                  </a:cubicBezTo>
                  <a:lnTo>
                    <a:pt x="21600" y="8334"/>
                  </a:lnTo>
                  <a:cubicBezTo>
                    <a:pt x="21600" y="7684"/>
                    <a:pt x="21208" y="7126"/>
                    <a:pt x="20421" y="6670"/>
                  </a:cubicBezTo>
                  <a:cubicBezTo>
                    <a:pt x="19634" y="6216"/>
                    <a:pt x="18668" y="5988"/>
                    <a:pt x="17544" y="5988"/>
                  </a:cubicBezTo>
                  <a:lnTo>
                    <a:pt x="4056" y="5988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ïślíḑé"/>
          <p:cNvGrpSpPr/>
          <p:nvPr/>
        </p:nvGrpSpPr>
        <p:grpSpPr>
          <a:xfrm>
            <a:off x="7192239" y="3458986"/>
            <a:ext cx="1067658" cy="1067658"/>
            <a:chOff x="7219060" y="3439890"/>
            <a:chExt cx="1067658" cy="1067658"/>
          </a:xfrm>
        </p:grpSpPr>
        <p:sp>
          <p:nvSpPr>
            <p:cNvPr id="55" name="ïşḻíḍê"/>
            <p:cNvSpPr/>
            <p:nvPr/>
          </p:nvSpPr>
          <p:spPr>
            <a:xfrm>
              <a:off x="7219060" y="3439890"/>
              <a:ext cx="1067658" cy="106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9728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ïš1ïḓe"/>
            <p:cNvSpPr/>
            <p:nvPr/>
          </p:nvSpPr>
          <p:spPr>
            <a:xfrm>
              <a:off x="7586856" y="3687770"/>
              <a:ext cx="330796" cy="57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7" y="0"/>
                  </a:moveTo>
                  <a:cubicBezTo>
                    <a:pt x="9239" y="0"/>
                    <a:pt x="8126" y="269"/>
                    <a:pt x="7204" y="802"/>
                  </a:cubicBezTo>
                  <a:cubicBezTo>
                    <a:pt x="6284" y="1334"/>
                    <a:pt x="5831" y="1979"/>
                    <a:pt x="5831" y="2736"/>
                  </a:cubicBezTo>
                  <a:cubicBezTo>
                    <a:pt x="5831" y="3491"/>
                    <a:pt x="6284" y="4137"/>
                    <a:pt x="7204" y="4669"/>
                  </a:cubicBezTo>
                  <a:cubicBezTo>
                    <a:pt x="8126" y="5202"/>
                    <a:pt x="9241" y="5464"/>
                    <a:pt x="10547" y="5464"/>
                  </a:cubicBezTo>
                  <a:cubicBezTo>
                    <a:pt x="11854" y="5464"/>
                    <a:pt x="12969" y="5202"/>
                    <a:pt x="13890" y="4669"/>
                  </a:cubicBezTo>
                  <a:cubicBezTo>
                    <a:pt x="14810" y="4137"/>
                    <a:pt x="15277" y="3491"/>
                    <a:pt x="15277" y="2736"/>
                  </a:cubicBezTo>
                  <a:cubicBezTo>
                    <a:pt x="15277" y="1979"/>
                    <a:pt x="14810" y="1335"/>
                    <a:pt x="13890" y="802"/>
                  </a:cubicBezTo>
                  <a:cubicBezTo>
                    <a:pt x="12969" y="269"/>
                    <a:pt x="11854" y="0"/>
                    <a:pt x="10547" y="0"/>
                  </a:cubicBezTo>
                  <a:close/>
                  <a:moveTo>
                    <a:pt x="4056" y="5988"/>
                  </a:moveTo>
                  <a:cubicBezTo>
                    <a:pt x="2931" y="5988"/>
                    <a:pt x="1979" y="6215"/>
                    <a:pt x="1192" y="6670"/>
                  </a:cubicBezTo>
                  <a:cubicBezTo>
                    <a:pt x="406" y="7126"/>
                    <a:pt x="0" y="7684"/>
                    <a:pt x="0" y="8334"/>
                  </a:cubicBezTo>
                  <a:lnTo>
                    <a:pt x="0" y="13408"/>
                  </a:lnTo>
                  <a:cubicBezTo>
                    <a:pt x="0" y="13733"/>
                    <a:pt x="203" y="14005"/>
                    <a:pt x="596" y="14233"/>
                  </a:cubicBezTo>
                  <a:cubicBezTo>
                    <a:pt x="990" y="14460"/>
                    <a:pt x="1472" y="14577"/>
                    <a:pt x="2034" y="14577"/>
                  </a:cubicBezTo>
                  <a:cubicBezTo>
                    <a:pt x="2597" y="14577"/>
                    <a:pt x="3065" y="14460"/>
                    <a:pt x="3460" y="14233"/>
                  </a:cubicBezTo>
                  <a:cubicBezTo>
                    <a:pt x="3853" y="14005"/>
                    <a:pt x="4056" y="13733"/>
                    <a:pt x="4056" y="13408"/>
                  </a:cubicBezTo>
                  <a:lnTo>
                    <a:pt x="4056" y="9114"/>
                  </a:lnTo>
                  <a:lnTo>
                    <a:pt x="5403" y="9114"/>
                  </a:lnTo>
                  <a:lnTo>
                    <a:pt x="5403" y="20236"/>
                  </a:lnTo>
                  <a:cubicBezTo>
                    <a:pt x="5403" y="20610"/>
                    <a:pt x="5639" y="20935"/>
                    <a:pt x="6103" y="21203"/>
                  </a:cubicBezTo>
                  <a:cubicBezTo>
                    <a:pt x="6567" y="21471"/>
                    <a:pt x="7116" y="21600"/>
                    <a:pt x="7761" y="21600"/>
                  </a:cubicBezTo>
                  <a:cubicBezTo>
                    <a:pt x="8409" y="21600"/>
                    <a:pt x="8969" y="21471"/>
                    <a:pt x="9433" y="21203"/>
                  </a:cubicBezTo>
                  <a:cubicBezTo>
                    <a:pt x="9897" y="20935"/>
                    <a:pt x="10133" y="20610"/>
                    <a:pt x="10133" y="20236"/>
                  </a:cubicBezTo>
                  <a:lnTo>
                    <a:pt x="10133" y="14577"/>
                  </a:lnTo>
                  <a:lnTo>
                    <a:pt x="11480" y="14577"/>
                  </a:lnTo>
                  <a:lnTo>
                    <a:pt x="11480" y="20236"/>
                  </a:lnTo>
                  <a:cubicBezTo>
                    <a:pt x="11480" y="20610"/>
                    <a:pt x="11703" y="20935"/>
                    <a:pt x="12167" y="21203"/>
                  </a:cubicBezTo>
                  <a:cubicBezTo>
                    <a:pt x="12631" y="21471"/>
                    <a:pt x="13191" y="21600"/>
                    <a:pt x="13839" y="21600"/>
                  </a:cubicBezTo>
                  <a:cubicBezTo>
                    <a:pt x="14486" y="21600"/>
                    <a:pt x="15046" y="21471"/>
                    <a:pt x="15510" y="21203"/>
                  </a:cubicBezTo>
                  <a:cubicBezTo>
                    <a:pt x="15974" y="20934"/>
                    <a:pt x="16197" y="20610"/>
                    <a:pt x="16197" y="20236"/>
                  </a:cubicBezTo>
                  <a:lnTo>
                    <a:pt x="16197" y="9114"/>
                  </a:lnTo>
                  <a:lnTo>
                    <a:pt x="17544" y="9114"/>
                  </a:lnTo>
                  <a:lnTo>
                    <a:pt x="17544" y="13408"/>
                  </a:lnTo>
                  <a:cubicBezTo>
                    <a:pt x="17544" y="13733"/>
                    <a:pt x="17746" y="14005"/>
                    <a:pt x="18140" y="14233"/>
                  </a:cubicBezTo>
                  <a:cubicBezTo>
                    <a:pt x="18533" y="14460"/>
                    <a:pt x="19016" y="14577"/>
                    <a:pt x="19579" y="14577"/>
                  </a:cubicBezTo>
                  <a:cubicBezTo>
                    <a:pt x="20141" y="14577"/>
                    <a:pt x="20611" y="14460"/>
                    <a:pt x="21004" y="14233"/>
                  </a:cubicBezTo>
                  <a:cubicBezTo>
                    <a:pt x="21397" y="14005"/>
                    <a:pt x="21600" y="13733"/>
                    <a:pt x="21600" y="13408"/>
                  </a:cubicBezTo>
                  <a:lnTo>
                    <a:pt x="21600" y="8334"/>
                  </a:lnTo>
                  <a:cubicBezTo>
                    <a:pt x="21600" y="7684"/>
                    <a:pt x="21208" y="7126"/>
                    <a:pt x="20421" y="6670"/>
                  </a:cubicBezTo>
                  <a:cubicBezTo>
                    <a:pt x="19634" y="6216"/>
                    <a:pt x="18668" y="5988"/>
                    <a:pt x="17544" y="5988"/>
                  </a:cubicBezTo>
                  <a:lnTo>
                    <a:pt x="4056" y="5988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íŝliḑe"/>
          <p:cNvGrpSpPr/>
          <p:nvPr/>
        </p:nvGrpSpPr>
        <p:grpSpPr>
          <a:xfrm>
            <a:off x="9046640" y="1781101"/>
            <a:ext cx="1067658" cy="1067658"/>
            <a:chOff x="9075366" y="1762005"/>
            <a:chExt cx="1067658" cy="1067658"/>
          </a:xfrm>
        </p:grpSpPr>
        <p:sp>
          <p:nvSpPr>
            <p:cNvPr id="58" name="ï$ḷiďe"/>
            <p:cNvSpPr/>
            <p:nvPr/>
          </p:nvSpPr>
          <p:spPr>
            <a:xfrm>
              <a:off x="9075366" y="1762005"/>
              <a:ext cx="1067658" cy="106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9728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iṧḷide"/>
            <p:cNvSpPr/>
            <p:nvPr/>
          </p:nvSpPr>
          <p:spPr>
            <a:xfrm>
              <a:off x="9443797" y="2009885"/>
              <a:ext cx="330796" cy="57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7" y="0"/>
                  </a:moveTo>
                  <a:cubicBezTo>
                    <a:pt x="9239" y="0"/>
                    <a:pt x="8126" y="269"/>
                    <a:pt x="7204" y="802"/>
                  </a:cubicBezTo>
                  <a:cubicBezTo>
                    <a:pt x="6284" y="1334"/>
                    <a:pt x="5831" y="1979"/>
                    <a:pt x="5831" y="2736"/>
                  </a:cubicBezTo>
                  <a:cubicBezTo>
                    <a:pt x="5831" y="3491"/>
                    <a:pt x="6284" y="4137"/>
                    <a:pt x="7204" y="4669"/>
                  </a:cubicBezTo>
                  <a:cubicBezTo>
                    <a:pt x="8126" y="5202"/>
                    <a:pt x="9241" y="5464"/>
                    <a:pt x="10547" y="5464"/>
                  </a:cubicBezTo>
                  <a:cubicBezTo>
                    <a:pt x="11854" y="5464"/>
                    <a:pt x="12969" y="5202"/>
                    <a:pt x="13890" y="4669"/>
                  </a:cubicBezTo>
                  <a:cubicBezTo>
                    <a:pt x="14810" y="4137"/>
                    <a:pt x="15277" y="3491"/>
                    <a:pt x="15277" y="2736"/>
                  </a:cubicBezTo>
                  <a:cubicBezTo>
                    <a:pt x="15277" y="1979"/>
                    <a:pt x="14810" y="1335"/>
                    <a:pt x="13890" y="802"/>
                  </a:cubicBezTo>
                  <a:cubicBezTo>
                    <a:pt x="12969" y="269"/>
                    <a:pt x="11854" y="0"/>
                    <a:pt x="10547" y="0"/>
                  </a:cubicBezTo>
                  <a:close/>
                  <a:moveTo>
                    <a:pt x="4056" y="5988"/>
                  </a:moveTo>
                  <a:cubicBezTo>
                    <a:pt x="2931" y="5988"/>
                    <a:pt x="1979" y="6215"/>
                    <a:pt x="1192" y="6670"/>
                  </a:cubicBezTo>
                  <a:cubicBezTo>
                    <a:pt x="406" y="7126"/>
                    <a:pt x="0" y="7684"/>
                    <a:pt x="0" y="8334"/>
                  </a:cubicBezTo>
                  <a:lnTo>
                    <a:pt x="0" y="13408"/>
                  </a:lnTo>
                  <a:cubicBezTo>
                    <a:pt x="0" y="13733"/>
                    <a:pt x="203" y="14005"/>
                    <a:pt x="596" y="14233"/>
                  </a:cubicBezTo>
                  <a:cubicBezTo>
                    <a:pt x="990" y="14460"/>
                    <a:pt x="1472" y="14577"/>
                    <a:pt x="2034" y="14577"/>
                  </a:cubicBezTo>
                  <a:cubicBezTo>
                    <a:pt x="2597" y="14577"/>
                    <a:pt x="3065" y="14460"/>
                    <a:pt x="3460" y="14233"/>
                  </a:cubicBezTo>
                  <a:cubicBezTo>
                    <a:pt x="3853" y="14005"/>
                    <a:pt x="4056" y="13733"/>
                    <a:pt x="4056" y="13408"/>
                  </a:cubicBezTo>
                  <a:lnTo>
                    <a:pt x="4056" y="9114"/>
                  </a:lnTo>
                  <a:lnTo>
                    <a:pt x="5403" y="9114"/>
                  </a:lnTo>
                  <a:lnTo>
                    <a:pt x="5403" y="20236"/>
                  </a:lnTo>
                  <a:cubicBezTo>
                    <a:pt x="5403" y="20610"/>
                    <a:pt x="5639" y="20935"/>
                    <a:pt x="6103" y="21203"/>
                  </a:cubicBezTo>
                  <a:cubicBezTo>
                    <a:pt x="6567" y="21471"/>
                    <a:pt x="7116" y="21600"/>
                    <a:pt x="7761" y="21600"/>
                  </a:cubicBezTo>
                  <a:cubicBezTo>
                    <a:pt x="8409" y="21600"/>
                    <a:pt x="8969" y="21471"/>
                    <a:pt x="9433" y="21203"/>
                  </a:cubicBezTo>
                  <a:cubicBezTo>
                    <a:pt x="9897" y="20935"/>
                    <a:pt x="10133" y="20610"/>
                    <a:pt x="10133" y="20236"/>
                  </a:cubicBezTo>
                  <a:lnTo>
                    <a:pt x="10133" y="14577"/>
                  </a:lnTo>
                  <a:lnTo>
                    <a:pt x="11480" y="14577"/>
                  </a:lnTo>
                  <a:lnTo>
                    <a:pt x="11480" y="20236"/>
                  </a:lnTo>
                  <a:cubicBezTo>
                    <a:pt x="11480" y="20610"/>
                    <a:pt x="11703" y="20935"/>
                    <a:pt x="12167" y="21203"/>
                  </a:cubicBezTo>
                  <a:cubicBezTo>
                    <a:pt x="12631" y="21471"/>
                    <a:pt x="13191" y="21600"/>
                    <a:pt x="13839" y="21600"/>
                  </a:cubicBezTo>
                  <a:cubicBezTo>
                    <a:pt x="14486" y="21600"/>
                    <a:pt x="15046" y="21471"/>
                    <a:pt x="15510" y="21203"/>
                  </a:cubicBezTo>
                  <a:cubicBezTo>
                    <a:pt x="15974" y="20934"/>
                    <a:pt x="16197" y="20610"/>
                    <a:pt x="16197" y="20236"/>
                  </a:cubicBezTo>
                  <a:lnTo>
                    <a:pt x="16197" y="9114"/>
                  </a:lnTo>
                  <a:lnTo>
                    <a:pt x="17544" y="9114"/>
                  </a:lnTo>
                  <a:lnTo>
                    <a:pt x="17544" y="13408"/>
                  </a:lnTo>
                  <a:cubicBezTo>
                    <a:pt x="17544" y="13733"/>
                    <a:pt x="17746" y="14005"/>
                    <a:pt x="18140" y="14233"/>
                  </a:cubicBezTo>
                  <a:cubicBezTo>
                    <a:pt x="18533" y="14460"/>
                    <a:pt x="19016" y="14577"/>
                    <a:pt x="19579" y="14577"/>
                  </a:cubicBezTo>
                  <a:cubicBezTo>
                    <a:pt x="20141" y="14577"/>
                    <a:pt x="20611" y="14460"/>
                    <a:pt x="21004" y="14233"/>
                  </a:cubicBezTo>
                  <a:cubicBezTo>
                    <a:pt x="21397" y="14005"/>
                    <a:pt x="21600" y="13733"/>
                    <a:pt x="21600" y="13408"/>
                  </a:cubicBezTo>
                  <a:lnTo>
                    <a:pt x="21600" y="8334"/>
                  </a:lnTo>
                  <a:cubicBezTo>
                    <a:pt x="21600" y="7684"/>
                    <a:pt x="21208" y="7126"/>
                    <a:pt x="20421" y="6670"/>
                  </a:cubicBezTo>
                  <a:cubicBezTo>
                    <a:pt x="19634" y="6216"/>
                    <a:pt x="18668" y="5988"/>
                    <a:pt x="17544" y="5988"/>
                  </a:cubicBezTo>
                  <a:lnTo>
                    <a:pt x="4056" y="5988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4785" y="459105"/>
            <a:ext cx="3872865" cy="1070610"/>
            <a:chOff x="6503" y="323"/>
            <a:chExt cx="6099" cy="1686"/>
          </a:xfrm>
        </p:grpSpPr>
        <p:sp>
          <p:nvSpPr>
            <p:cNvPr id="3" name="稻壳儿春秋广告/盗版必究        原创来源：http://chn.docer.com/works?userid=199329941#!/work_time"/>
            <p:cNvSpPr txBox="1"/>
            <p:nvPr/>
          </p:nvSpPr>
          <p:spPr>
            <a:xfrm>
              <a:off x="7995" y="323"/>
              <a:ext cx="3212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添加您的标题</a:t>
              </a:r>
              <a:endParaRPr lang="zh-CN" altLang="en-US" sz="2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稻壳儿春秋广告/盗版必究        原创来源：http://chn.docer.com/works?userid=199329941#!/work_time"/>
            <p:cNvSpPr txBox="1"/>
            <p:nvPr/>
          </p:nvSpPr>
          <p:spPr>
            <a:xfrm>
              <a:off x="6503" y="799"/>
              <a:ext cx="609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907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941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9756" y="1884"/>
              <a:ext cx="239" cy="125"/>
            </a:xfrm>
            <a:custGeom>
              <a:avLst/>
              <a:gdLst>
                <a:gd name="T0" fmla="*/ 63 w 85"/>
                <a:gd name="T1" fmla="*/ 0 h 43"/>
                <a:gd name="T2" fmla="*/ 21 w 85"/>
                <a:gd name="T3" fmla="*/ 0 h 43"/>
                <a:gd name="T4" fmla="*/ 0 w 85"/>
                <a:gd name="T5" fmla="*/ 21 h 43"/>
                <a:gd name="T6" fmla="*/ 21 w 85"/>
                <a:gd name="T7" fmla="*/ 43 h 43"/>
                <a:gd name="T8" fmla="*/ 63 w 85"/>
                <a:gd name="T9" fmla="*/ 43 h 43"/>
                <a:gd name="T10" fmla="*/ 85 w 85"/>
                <a:gd name="T11" fmla="*/ 21 h 43"/>
                <a:gd name="T12" fmla="*/ 63 w 85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3">
                  <a:moveTo>
                    <a:pt x="6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5" y="43"/>
                    <a:pt x="85" y="33"/>
                    <a:pt x="85" y="21"/>
                  </a:cubicBezTo>
                  <a:cubicBezTo>
                    <a:pt x="85" y="9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bldLvl="0" animBg="1"/>
      <p:bldP spid="37" grpId="0" animBg="1"/>
      <p:bldP spid="39" grpId="0" animBg="1"/>
      <p:bldP spid="40" grpId="0" animBg="1"/>
      <p:bldP spid="44" grpId="0" animBg="1"/>
      <p:bldP spid="45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1271270" y="1014095"/>
            <a:ext cx="9957435" cy="4829810"/>
          </a:xfrm>
          <a:custGeom>
            <a:avLst/>
            <a:gdLst>
              <a:gd name="connisteX0" fmla="*/ 199699 w 9957204"/>
              <a:gd name="connsiteY0" fmla="*/ 746353 h 4830008"/>
              <a:gd name="connisteX1" fmla="*/ 487989 w 9957204"/>
              <a:gd name="connsiteY1" fmla="*/ 230098 h 4830008"/>
              <a:gd name="connisteX2" fmla="*/ 1064569 w 9957204"/>
              <a:gd name="connsiteY2" fmla="*/ 33248 h 4830008"/>
              <a:gd name="connisteX3" fmla="*/ 1641149 w 9957204"/>
              <a:gd name="connsiteY3" fmla="*/ 230098 h 4830008"/>
              <a:gd name="connisteX4" fmla="*/ 2460299 w 9957204"/>
              <a:gd name="connsiteY4" fmla="*/ 245338 h 4830008"/>
              <a:gd name="connisteX5" fmla="*/ 6329354 w 9957204"/>
              <a:gd name="connsiteY5" fmla="*/ 214858 h 4830008"/>
              <a:gd name="connisteX6" fmla="*/ 7892089 w 9957204"/>
              <a:gd name="connsiteY6" fmla="*/ 185013 h 4830008"/>
              <a:gd name="connisteX7" fmla="*/ 8499149 w 9957204"/>
              <a:gd name="connsiteY7" fmla="*/ 63728 h 4830008"/>
              <a:gd name="connisteX8" fmla="*/ 9014769 w 9957204"/>
              <a:gd name="connsiteY8" fmla="*/ 18008 h 4830008"/>
              <a:gd name="connisteX9" fmla="*/ 9667549 w 9957204"/>
              <a:gd name="connsiteY9" fmla="*/ 306298 h 4830008"/>
              <a:gd name="connisteX10" fmla="*/ 9955839 w 9957204"/>
              <a:gd name="connsiteY10" fmla="*/ 973683 h 4830008"/>
              <a:gd name="connisteX11" fmla="*/ 9758354 w 9957204"/>
              <a:gd name="connsiteY11" fmla="*/ 1823313 h 4830008"/>
              <a:gd name="connisteX12" fmla="*/ 9743114 w 9957204"/>
              <a:gd name="connsiteY12" fmla="*/ 3112998 h 4830008"/>
              <a:gd name="connisteX13" fmla="*/ 9879639 w 9957204"/>
              <a:gd name="connsiteY13" fmla="*/ 3598773 h 4830008"/>
              <a:gd name="connisteX14" fmla="*/ 9849794 w 9957204"/>
              <a:gd name="connsiteY14" fmla="*/ 4250918 h 4830008"/>
              <a:gd name="connisteX15" fmla="*/ 9273214 w 9957204"/>
              <a:gd name="connsiteY15" fmla="*/ 4721453 h 4830008"/>
              <a:gd name="connisteX16" fmla="*/ 8560109 w 9957204"/>
              <a:gd name="connsiteY16" fmla="*/ 4827498 h 4830008"/>
              <a:gd name="connisteX17" fmla="*/ 7255184 w 9957204"/>
              <a:gd name="connsiteY17" fmla="*/ 4690973 h 4830008"/>
              <a:gd name="connisteX18" fmla="*/ 1368099 w 9957204"/>
              <a:gd name="connsiteY18" fmla="*/ 4781778 h 4830008"/>
              <a:gd name="connisteX19" fmla="*/ 93654 w 9957204"/>
              <a:gd name="connsiteY19" fmla="*/ 3993108 h 4830008"/>
              <a:gd name="connisteX20" fmla="*/ 169219 w 9957204"/>
              <a:gd name="connsiteY20" fmla="*/ 2187803 h 4830008"/>
              <a:gd name="connisteX21" fmla="*/ 199699 w 9957204"/>
              <a:gd name="connsiteY21" fmla="*/ 746353 h 48300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</a:cxnLst>
            <a:rect l="l" t="t" r="r" b="b"/>
            <a:pathLst>
              <a:path w="9957204" h="4830008">
                <a:moveTo>
                  <a:pt x="199700" y="746353"/>
                </a:moveTo>
                <a:cubicBezTo>
                  <a:pt x="263200" y="354558"/>
                  <a:pt x="315270" y="372973"/>
                  <a:pt x="487990" y="230098"/>
                </a:cubicBezTo>
                <a:cubicBezTo>
                  <a:pt x="660710" y="87223"/>
                  <a:pt x="834065" y="33248"/>
                  <a:pt x="1064570" y="33248"/>
                </a:cubicBezTo>
                <a:cubicBezTo>
                  <a:pt x="1295075" y="33248"/>
                  <a:pt x="1361750" y="187553"/>
                  <a:pt x="1641150" y="230098"/>
                </a:cubicBezTo>
                <a:cubicBezTo>
                  <a:pt x="1920550" y="272643"/>
                  <a:pt x="1522405" y="248513"/>
                  <a:pt x="2460300" y="245338"/>
                </a:cubicBezTo>
                <a:cubicBezTo>
                  <a:pt x="3398195" y="242163"/>
                  <a:pt x="5242870" y="226923"/>
                  <a:pt x="6329355" y="214858"/>
                </a:cubicBezTo>
                <a:cubicBezTo>
                  <a:pt x="7415840" y="202793"/>
                  <a:pt x="7458385" y="215493"/>
                  <a:pt x="7892090" y="185013"/>
                </a:cubicBezTo>
                <a:cubicBezTo>
                  <a:pt x="8325795" y="154533"/>
                  <a:pt x="8274360" y="97383"/>
                  <a:pt x="8499150" y="63728"/>
                </a:cubicBezTo>
                <a:cubicBezTo>
                  <a:pt x="8723940" y="30073"/>
                  <a:pt x="8781090" y="-30252"/>
                  <a:pt x="9014770" y="18008"/>
                </a:cubicBezTo>
                <a:cubicBezTo>
                  <a:pt x="9248450" y="66268"/>
                  <a:pt x="9479590" y="115163"/>
                  <a:pt x="9667550" y="306298"/>
                </a:cubicBezTo>
                <a:cubicBezTo>
                  <a:pt x="9855510" y="497433"/>
                  <a:pt x="9937425" y="670153"/>
                  <a:pt x="9955840" y="973683"/>
                </a:cubicBezTo>
                <a:cubicBezTo>
                  <a:pt x="9974255" y="1277213"/>
                  <a:pt x="9800900" y="1395323"/>
                  <a:pt x="9758355" y="1823313"/>
                </a:cubicBezTo>
                <a:cubicBezTo>
                  <a:pt x="9715810" y="2251303"/>
                  <a:pt x="9718985" y="2758033"/>
                  <a:pt x="9743115" y="3112998"/>
                </a:cubicBezTo>
                <a:cubicBezTo>
                  <a:pt x="9767245" y="3467963"/>
                  <a:pt x="9858050" y="3371443"/>
                  <a:pt x="9879640" y="3598773"/>
                </a:cubicBezTo>
                <a:cubicBezTo>
                  <a:pt x="9901230" y="3826103"/>
                  <a:pt x="9971080" y="4026128"/>
                  <a:pt x="9849795" y="4250918"/>
                </a:cubicBezTo>
                <a:cubicBezTo>
                  <a:pt x="9728510" y="4475708"/>
                  <a:pt x="9531025" y="4605883"/>
                  <a:pt x="9273215" y="4721453"/>
                </a:cubicBezTo>
                <a:cubicBezTo>
                  <a:pt x="9015405" y="4837023"/>
                  <a:pt x="8963970" y="4833848"/>
                  <a:pt x="8560110" y="4827498"/>
                </a:cubicBezTo>
                <a:cubicBezTo>
                  <a:pt x="8156250" y="4821148"/>
                  <a:pt x="8693460" y="4699863"/>
                  <a:pt x="7255185" y="4690973"/>
                </a:cubicBezTo>
                <a:cubicBezTo>
                  <a:pt x="5816910" y="4682083"/>
                  <a:pt x="2800660" y="4921478"/>
                  <a:pt x="1368100" y="4781778"/>
                </a:cubicBezTo>
                <a:cubicBezTo>
                  <a:pt x="-64460" y="4642078"/>
                  <a:pt x="333685" y="4511903"/>
                  <a:pt x="93655" y="3993108"/>
                </a:cubicBezTo>
                <a:cubicBezTo>
                  <a:pt x="-146375" y="3474313"/>
                  <a:pt x="148265" y="2837408"/>
                  <a:pt x="169220" y="2187803"/>
                </a:cubicBezTo>
                <a:cubicBezTo>
                  <a:pt x="190175" y="1538198"/>
                  <a:pt x="136200" y="1138148"/>
                  <a:pt x="199700" y="746353"/>
                </a:cubicBezTo>
                <a:close/>
              </a:path>
            </a:pathLst>
          </a:custGeom>
          <a:solidFill>
            <a:srgbClr val="19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70345" y="1798955"/>
            <a:ext cx="4105915" cy="3219451"/>
            <a:chOff x="3553" y="2869"/>
            <a:chExt cx="6466" cy="5070"/>
          </a:xfrm>
        </p:grpSpPr>
        <p:sp>
          <p:nvSpPr>
            <p:cNvPr id="12" name="Shape 1282"/>
            <p:cNvSpPr txBox="1"/>
            <p:nvPr/>
          </p:nvSpPr>
          <p:spPr>
            <a:xfrm>
              <a:off x="4553" y="2869"/>
              <a:ext cx="5466" cy="1808"/>
            </a:xfrm>
            <a:prstGeom prst="rect">
              <a:avLst/>
            </a:prstGeom>
            <a:ln w="12700">
              <a:miter lim="400000"/>
            </a:ln>
          </p:spPr>
          <p:txBody>
            <a:bodyPr lIns="50800" tIns="50800" rIns="50800" bIns="50800" anchor="ctr">
              <a:normAutofit/>
            </a:bodyPr>
            <a:lstStyle>
              <a:lvl1pPr marL="0" marR="0" indent="0" algn="l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1pPr>
              <a:lvl2pPr marL="0" marR="0" indent="1143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2pPr>
              <a:lvl3pPr marL="0" marR="0" indent="2286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3pPr>
              <a:lvl4pPr marL="0" marR="0" indent="3429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4pPr>
              <a:lvl5pPr marL="0" marR="0" indent="4572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5pPr>
              <a:lvl6pPr marL="0" marR="0" indent="5715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6pPr>
              <a:lvl7pPr marL="0" marR="0" indent="6858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7pPr>
              <a:lvl8pPr marL="0" marR="0" indent="8001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8pPr>
              <a:lvl9pPr marL="0" marR="0" indent="914400" algn="ctr" defTabSz="41275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500" b="0" i="0" u="none" strike="noStrike" cap="none" spc="0" baseline="0">
                  <a:ln>
                    <a:noFill/>
                  </a:ln>
                  <a:solidFill>
                    <a:srgbClr val="515252"/>
                  </a:solidFill>
                  <a:uFillTx/>
                  <a:latin typeface="+mj-lt"/>
                  <a:ea typeface="+mj-ea"/>
                  <a:cs typeface="+mj-cs"/>
                  <a:sym typeface="Montserrat-Regular"/>
                </a:defRPr>
              </a:lvl9pPr>
            </a:lstStyle>
            <a:p>
              <a:pPr marL="0" marR="0" lvl="0" indent="0" algn="r" defTabSz="412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  02</a:t>
              </a:r>
              <a:endParaRPr kumimoji="0" lang="en-US" sz="6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Shape 1284"/>
            <p:cNvSpPr/>
            <p:nvPr/>
          </p:nvSpPr>
          <p:spPr>
            <a:xfrm>
              <a:off x="7024" y="7239"/>
              <a:ext cx="2995" cy="7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25400" tIns="25400" rIns="25400" bIns="25400" anchor="ctr"/>
            <a:lstStyle/>
            <a:p>
              <a:pPr algn="r" defTabSz="412750" hangingPunct="0">
                <a:defRPr sz="3200">
                  <a:solidFill>
                    <a:srgbClr val="FFFFFF"/>
                  </a:solidFill>
                </a:defRPr>
              </a:pPr>
              <a:endParaRPr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1285"/>
            <p:cNvSpPr/>
            <p:nvPr/>
          </p:nvSpPr>
          <p:spPr>
            <a:xfrm>
              <a:off x="7727" y="7391"/>
              <a:ext cx="1287" cy="39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lnSpc>
                  <a:spcPct val="100000"/>
                </a:lnSpc>
                <a:defRPr sz="2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Montserrat-Regular"/>
                </a:defRPr>
              </a:lvl1pPr>
            </a:lstStyle>
            <a:p>
              <a:pPr algn="r" defTabSz="412750" hangingPunct="0"/>
              <a:r>
                <a:rPr sz="1300" kern="0" dirty="0">
                  <a:solidFill>
                    <a:srgbClr val="053863"/>
                  </a:solidFill>
                  <a:latin typeface="+mn-lt"/>
                  <a:ea typeface="+mn-ea"/>
                  <a:cs typeface="+mn-ea"/>
                  <a:sym typeface="+mn-lt"/>
                </a:rPr>
                <a:t>Learn more</a:t>
              </a:r>
              <a:endParaRPr sz="1300" kern="0" dirty="0">
                <a:solidFill>
                  <a:srgbClr val="05386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53" y="5747"/>
              <a:ext cx="6466" cy="1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点击此处添加文字描述，文字颜色、大小、字体可根据需求进行更改。点击此处添加文字描述，文字颜色、大小、字体可根据需求进行更改。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algn="r">
                <a:lnSpc>
                  <a:spcPct val="130000"/>
                </a:lnSpc>
              </a:pP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3"/>
            <p:cNvSpPr txBox="1"/>
            <p:nvPr/>
          </p:nvSpPr>
          <p:spPr>
            <a:xfrm>
              <a:off x="5732" y="4677"/>
              <a:ext cx="417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输入标题内容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 descr="F:\工作文件夹\2019.12\1231（寒假PPT）\图片3.png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32435" y="1158240"/>
            <a:ext cx="6055995" cy="4685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000">
        <p14:reveal/>
      </p:transition>
    </mc:Choice>
    <mc:Fallback>
      <p:transition spd="slow" advClick="0" advTm="1000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SLIDE_MODEL_TYPE" val="cover"/>
</p:tagLst>
</file>

<file path=ppt/tags/tag63.xml><?xml version="1.0" encoding="utf-8"?>
<p:tagLst xmlns:p="http://schemas.openxmlformats.org/presentationml/2006/main">
  <p:tag name="REFSHAPE" val="-1776828804"/>
</p:tagLst>
</file>

<file path=ppt/tags/tag64.xml><?xml version="1.0" encoding="utf-8"?>
<p:tagLst xmlns:p="http://schemas.openxmlformats.org/presentationml/2006/main">
  <p:tag name="REFSHAPE" val="-1776767060"/>
</p:tagLst>
</file>

<file path=ppt/tags/tag65.xml><?xml version="1.0" encoding="utf-8"?>
<p:tagLst xmlns:p="http://schemas.openxmlformats.org/presentationml/2006/main">
  <p:tag name="MH" val="20150913182123"/>
  <p:tag name="MH_LIBRARY" val="GRAPHIC"/>
  <p:tag name="MH_ORDER" val="文本框 11"/>
</p:tagLst>
</file>

<file path=ppt/tags/tag66.xml><?xml version="1.0" encoding="utf-8"?>
<p:tagLst xmlns:p="http://schemas.openxmlformats.org/presentationml/2006/main">
  <p:tag name="MH" val="20150913182123"/>
  <p:tag name="MH_LIBRARY" val="GRAPHIC"/>
  <p:tag name="MH_ORDER" val="文本框 11"/>
</p:tagLst>
</file>

<file path=ppt/tags/tag67.xml><?xml version="1.0" encoding="utf-8"?>
<p:tagLst xmlns:p="http://schemas.openxmlformats.org/presentationml/2006/main">
  <p:tag name="MH" val="20150913182123"/>
  <p:tag name="MH_LIBRARY" val="GRAPHIC"/>
  <p:tag name="MH_ORDER" val="文本框 11"/>
</p:tagLst>
</file>

<file path=ppt/tags/tag68.xml><?xml version="1.0" encoding="utf-8"?>
<p:tagLst xmlns:p="http://schemas.openxmlformats.org/presentationml/2006/main">
  <p:tag name="MH" val="20150913182123"/>
  <p:tag name="MH_LIBRARY" val="GRAPHIC"/>
  <p:tag name="MH_ORDER" val="文本框 11"/>
</p:tagLst>
</file>

<file path=ppt/tags/tag69.xml><?xml version="1.0" encoding="utf-8"?>
<p:tagLst xmlns:p="http://schemas.openxmlformats.org/presentationml/2006/main">
  <p:tag name="MH" val="20150913182123"/>
  <p:tag name="MH_LIBRARY" val="GRAPHIC"/>
  <p:tag name="MH_ORDER" val="文本框 1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MH" val="20150913182123"/>
  <p:tag name="MH_LIBRARY" val="GRAPHIC"/>
  <p:tag name="MH_ORDER" val="文本框 11"/>
</p:tagLst>
</file>

<file path=ppt/tags/tag71.xml><?xml version="1.0" encoding="utf-8"?>
<p:tagLst xmlns:p="http://schemas.openxmlformats.org/presentationml/2006/main">
  <p:tag name="PA" val="v3.2.0"/>
</p:tagLst>
</file>

<file path=ppt/tags/tag72.xml><?xml version="1.0" encoding="utf-8"?>
<p:tagLst xmlns:p="http://schemas.openxmlformats.org/presentationml/2006/main">
  <p:tag name="PA" val="v3.2.0"/>
</p:tagLst>
</file>

<file path=ppt/tags/tag73.xml><?xml version="1.0" encoding="utf-8"?>
<p:tagLst xmlns:p="http://schemas.openxmlformats.org/presentationml/2006/main">
  <p:tag name="PA" val="v3.2.0"/>
</p:tagLst>
</file>

<file path=ppt/tags/tag74.xml><?xml version="1.0" encoding="utf-8"?>
<p:tagLst xmlns:p="http://schemas.openxmlformats.org/presentationml/2006/main">
  <p:tag name="PA" val="v3.2.0"/>
</p:tagLst>
</file>

<file path=ppt/tags/tag75.xml><?xml version="1.0" encoding="utf-8"?>
<p:tagLst xmlns:p="http://schemas.openxmlformats.org/presentationml/2006/main">
  <p:tag name="PA" val="v3.2.0"/>
</p:tagLst>
</file>

<file path=ppt/tags/tag76.xml><?xml version="1.0" encoding="utf-8"?>
<p:tagLst xmlns:p="http://schemas.openxmlformats.org/presentationml/2006/main">
  <p:tag name="PA" val="v3.2.0"/>
</p:tagLst>
</file>

<file path=ppt/tags/tag77.xml><?xml version="1.0" encoding="utf-8"?>
<p:tagLst xmlns:p="http://schemas.openxmlformats.org/presentationml/2006/main">
  <p:tag name="PA" val="v3.2.0"/>
</p:tagLst>
</file>

<file path=ppt/tags/tag78.xml><?xml version="1.0" encoding="utf-8"?>
<p:tagLst xmlns:p="http://schemas.openxmlformats.org/presentationml/2006/main">
  <p:tag name="PA" val="v3.2.0"/>
</p:tagLst>
</file>

<file path=ppt/tags/tag79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PA" val="v3.2.0"/>
</p:tagLst>
</file>

<file path=ppt/tags/tag81.xml><?xml version="1.0" encoding="utf-8"?>
<p:tagLst xmlns:p="http://schemas.openxmlformats.org/presentationml/2006/main">
  <p:tag name="KSO_WM_SLIDE_MODEL_TYPE" val="cover"/>
</p:tagLst>
</file>

<file path=ppt/tags/tag82.xml><?xml version="1.0" encoding="utf-8"?>
<p:tagLst xmlns:p="http://schemas.openxmlformats.org/presentationml/2006/main">
  <p:tag name="commondata" val="eyJoZGlkIjoiYTQ3YTc2YjBlNWRhYjQ0NTA0MDBkN2E0YWM4YTZjZGM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pptying.com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自定义 9">
      <a:majorFont>
        <a:latin typeface="阿里巴巴普惠体 R"/>
        <a:ea typeface="阿里巴巴普惠体 R"/>
        <a:cs typeface=""/>
      </a:majorFont>
      <a:minorFont>
        <a:latin typeface="阿里巴巴普惠体 R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阿里巴巴普惠体 R"/>
        <a:font script="Hebr" typeface="阿里巴巴普惠体 R"/>
        <a:font script="Thai" typeface="阿里巴巴普惠体 R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游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阿里巴巴普惠体 R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ＭＳ Ｐ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4185</Words>
  <Application>WPS 演示</Application>
  <PresentationFormat>宽屏</PresentationFormat>
  <Paragraphs>388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阿里巴巴普惠体 R</vt:lpstr>
      <vt:lpstr>Montserrat-Regular</vt:lpstr>
      <vt:lpstr>Segoe Print</vt:lpstr>
      <vt:lpstr>Calibri</vt:lpstr>
      <vt:lpstr>微软雅黑</vt:lpstr>
      <vt:lpstr>Arial Unicode MS</vt:lpstr>
      <vt:lpstr>方正大标宋简体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143</cp:revision>
  <dcterms:created xsi:type="dcterms:W3CDTF">2019-06-19T02:08:00Z</dcterms:created>
  <dcterms:modified xsi:type="dcterms:W3CDTF">2024-05-06T18:39:18Z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866C71209E12439193CE0895D7036BCB_13</vt:lpwstr>
  </property>
</Properties>
</file>