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media/image17.svg" ContentType="image/svg+xml"/>
  <Override PartName="/ppt/media/image19.svg" ContentType="image/svg+xml"/>
  <Override PartName="/ppt/media/image22.svg" ContentType="image/svg+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9" r:id="rId4"/>
    <p:sldId id="260" r:id="rId6"/>
    <p:sldId id="261" r:id="rId7"/>
    <p:sldId id="265" r:id="rId8"/>
    <p:sldId id="278" r:id="rId9"/>
    <p:sldId id="266" r:id="rId10"/>
    <p:sldId id="267" r:id="rId11"/>
    <p:sldId id="268" r:id="rId12"/>
    <p:sldId id="262" r:id="rId13"/>
    <p:sldId id="269" r:id="rId14"/>
    <p:sldId id="271" r:id="rId15"/>
    <p:sldId id="270" r:id="rId16"/>
    <p:sldId id="272" r:id="rId17"/>
    <p:sldId id="263" r:id="rId18"/>
    <p:sldId id="276" r:id="rId19"/>
    <p:sldId id="277" r:id="rId20"/>
    <p:sldId id="273" r:id="rId21"/>
    <p:sldId id="275" r:id="rId22"/>
    <p:sldId id="264" r:id="rId23"/>
    <p:sldId id="279" r:id="rId24"/>
    <p:sldId id="280" r:id="rId25"/>
    <p:sldId id="282" r:id="rId26"/>
    <p:sldId id="281" r:id="rId27"/>
    <p:sldId id="274" r:id="rId28"/>
    <p:sldId id="258" r:id="rId29"/>
    <p:sldId id="300" r:id="rId30"/>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6A0"/>
    <a:srgbClr val="E4EAFA"/>
    <a:srgbClr val="F3F3FD"/>
    <a:srgbClr val="B0C5E5"/>
    <a:srgbClr val="E3E7FB"/>
    <a:srgbClr val="4A4F67"/>
    <a:srgbClr val="C20316"/>
    <a:srgbClr val="AA2E28"/>
    <a:srgbClr val="C70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4" autoAdjust="0"/>
    <p:restoredTop sz="96314" autoAdjust="0"/>
  </p:normalViewPr>
  <p:slideViewPr>
    <p:cSldViewPr snapToGrid="0" showGuides="1">
      <p:cViewPr varScale="1">
        <p:scale>
          <a:sx n="108" d="100"/>
          <a:sy n="108" d="100"/>
        </p:scale>
        <p:origin x="81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scatterChart>
        <c:scatterStyle val="lineMarker"/>
        <c:varyColors val="0"/>
        <c:ser>
          <c:idx val="0"/>
          <c:order val="0"/>
          <c:tx>
            <c:strRef>
              <c:f>Sheet1!$B$1</c:f>
              <c:strCache>
                <c:ptCount val="1"/>
                <c:pt idx="0">
                  <c:v>Y-Values</c:v>
                </c:pt>
              </c:strCache>
            </c:strRef>
          </c:tx>
          <c:spPr>
            <a:ln w="9525" cap="rnd" cmpd="sng" algn="ctr">
              <a:solidFill>
                <a:srgbClr val="0026A0"/>
              </a:solidFill>
              <a:prstDash val="solid"/>
              <a:round/>
            </a:ln>
            <a:effectLst/>
          </c:spPr>
          <c:marker>
            <c:symbol val="circle"/>
            <c:size val="6"/>
            <c:spPr>
              <a:solidFill>
                <a:srgbClr val="0026A0"/>
              </a:solidFill>
              <a:ln w="9525" cap="rnd" cmpd="sng" algn="ctr">
                <a:solidFill>
                  <a:srgbClr val="0026A0"/>
                </a:solidFill>
                <a:prstDash val="solid"/>
                <a:round/>
              </a:ln>
              <a:effectLst/>
            </c:spPr>
          </c:marker>
          <c:dLbls>
            <c:delete val="1"/>
          </c:dLbls>
          <c:xVal>
            <c:numRef>
              <c:f>Sheet1!$A$2:$A$7</c:f>
              <c:numCache>
                <c:formatCode>General</c:formatCode>
                <c:ptCount val="6"/>
                <c:pt idx="0">
                  <c:v>0.7</c:v>
                </c:pt>
                <c:pt idx="1">
                  <c:v>1.5</c:v>
                </c:pt>
                <c:pt idx="2">
                  <c:v>2.1</c:v>
                </c:pt>
                <c:pt idx="3">
                  <c:v>2.6</c:v>
                </c:pt>
                <c:pt idx="4">
                  <c:v>3.2</c:v>
                </c:pt>
                <c:pt idx="5">
                  <c:v>3.5</c:v>
                </c:pt>
              </c:numCache>
            </c:numRef>
          </c:xVal>
          <c:yVal>
            <c:numRef>
              <c:f>Sheet1!$B$2:$B$7</c:f>
              <c:numCache>
                <c:formatCode>General</c:formatCode>
                <c:ptCount val="6"/>
                <c:pt idx="0">
                  <c:v>1.8</c:v>
                </c:pt>
                <c:pt idx="1">
                  <c:v>2.5</c:v>
                </c:pt>
                <c:pt idx="2">
                  <c:v>1.4</c:v>
                </c:pt>
                <c:pt idx="3">
                  <c:v>1</c:v>
                </c:pt>
                <c:pt idx="4">
                  <c:v>2</c:v>
                </c:pt>
                <c:pt idx="5">
                  <c:v>1.5</c:v>
                </c:pt>
              </c:numCache>
            </c:numRef>
          </c:yVal>
          <c:smooth val="0"/>
        </c:ser>
        <c:dLbls>
          <c:showLegendKey val="0"/>
          <c:showVal val="0"/>
          <c:showCatName val="0"/>
          <c:showSerName val="0"/>
          <c:showPercent val="0"/>
          <c:showBubbleSize val="0"/>
        </c:dLbls>
        <c:axId val="1448496000"/>
        <c:axId val="1448506880"/>
      </c:scatterChart>
      <c:valAx>
        <c:axId val="1448496000"/>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448506880"/>
        <c:crosses val="autoZero"/>
        <c:crossBetween val="midCat"/>
      </c:valAx>
      <c:valAx>
        <c:axId val="144850688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448496000"/>
        <c:crosses val="autoZero"/>
        <c:crossBetween val="midCat"/>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7CAEF-966C-4B08-BBCC-776A2D0008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22174-A1AC-4674-B1D5-95B035E003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6"/>
            <a:ext cx="2844800" cy="365125"/>
          </a:xfrm>
          <a:prstGeom prst="rect">
            <a:avLst/>
          </a:prstGeom>
        </p:spPr>
        <p:txBody>
          <a:bodyPr/>
          <a:lstStyle/>
          <a:p>
            <a:pPr defTabSz="1176655"/>
            <a:fld id="{FD725410-BEFA-4075-99F8-9B76E6135EB8}" type="datetimeFigureOut">
              <a:rPr lang="zh-CN" altLang="en-US" sz="2300" smtClean="0">
                <a:solidFill>
                  <a:srgbClr val="FFFFFF"/>
                </a:solidFill>
              </a:rPr>
            </a:fld>
            <a:endParaRPr lang="zh-CN" altLang="en-US" sz="2300">
              <a:solidFill>
                <a:srgbClr val="FFFFFF"/>
              </a:solidFill>
            </a:endParaRPr>
          </a:p>
        </p:txBody>
      </p:sp>
      <p:sp>
        <p:nvSpPr>
          <p:cNvPr id="3" name="页脚占位符 2"/>
          <p:cNvSpPr>
            <a:spLocks noGrp="1"/>
          </p:cNvSpPr>
          <p:nvPr>
            <p:ph type="ftr" sz="quarter" idx="11"/>
          </p:nvPr>
        </p:nvSpPr>
        <p:spPr>
          <a:xfrm>
            <a:off x="4165607" y="6356356"/>
            <a:ext cx="3860800" cy="365125"/>
          </a:xfrm>
          <a:prstGeom prst="rect">
            <a:avLst/>
          </a:prstGeom>
        </p:spPr>
        <p:txBody>
          <a:bodyPr/>
          <a:lstStyle/>
          <a:p>
            <a:pPr defTabSz="1176655"/>
            <a:endParaRPr lang="zh-CN" altLang="en-US" sz="2300">
              <a:solidFill>
                <a:srgbClr val="FFFFFF"/>
              </a:solidFill>
            </a:endParaRPr>
          </a:p>
        </p:txBody>
      </p:sp>
      <p:sp>
        <p:nvSpPr>
          <p:cNvPr id="4" name="灯片编号占位符 3"/>
          <p:cNvSpPr>
            <a:spLocks noGrp="1"/>
          </p:cNvSpPr>
          <p:nvPr>
            <p:ph type="sldNum" sz="quarter" idx="12"/>
          </p:nvPr>
        </p:nvSpPr>
        <p:spPr>
          <a:xfrm>
            <a:off x="8737600" y="6356356"/>
            <a:ext cx="2844800" cy="365125"/>
          </a:xfrm>
          <a:prstGeom prst="rect">
            <a:avLst/>
          </a:prstGeom>
        </p:spPr>
        <p:txBody>
          <a:bodyPr/>
          <a:lstStyle/>
          <a:p>
            <a:pPr defTabSz="1176655"/>
            <a:fld id="{ABCBC4E8-88EF-4446-9533-1BB591964EAE}" type="slidenum">
              <a:rPr lang="zh-CN" altLang="en-US" sz="2300" smtClean="0">
                <a:solidFill>
                  <a:srgbClr val="FFFFFF"/>
                </a:solidFill>
              </a:rPr>
            </a:fld>
            <a:endParaRPr lang="zh-CN" altLang="en-US" sz="2300">
              <a:solidFill>
                <a:srgbClr val="FFFFFF"/>
              </a:solidFill>
            </a:endParaRPr>
          </a:p>
        </p:txBody>
      </p:sp>
    </p:spTree>
  </p:cSld>
  <p:clrMapOvr>
    <a:masterClrMapping/>
  </p:clrMapOvr>
  <p:transition spd="slow" advTm="434">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showMasterSp="0">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25648" y="6486755"/>
            <a:ext cx="1800200" cy="123111"/>
          </a:xfrm>
          <a:prstGeom prst="rect">
            <a:avLst/>
          </a:prstGeom>
          <a:noFill/>
        </p:spPr>
        <p:txBody>
          <a:bodyPr wrap="square" rtlCol="0">
            <a:spAutoFit/>
          </a:bodyPr>
          <a:lstStyle/>
          <a:p>
            <a:pPr defTabSz="914400">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www.YPPPT.com/moban</a:t>
            </a:r>
            <a:r>
              <a:rPr lang="en-US" altLang="zh-CN" sz="100" dirty="0">
                <a:solidFill>
                  <a:prstClr val="black"/>
                </a:solidFill>
                <a:ea typeface="微软雅黑" panose="020B0503020204020204" pitchFamily="34" charset="-122"/>
              </a:rPr>
              <a:t>/</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svg"/><Relationship Id="rId8" Type="http://schemas.openxmlformats.org/officeDocument/2006/relationships/image" Target="../media/image8.png"/><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2.sv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0" Type="http://schemas.openxmlformats.org/officeDocument/2006/relationships/notesSlide" Target="../notesSlides/notesSlide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1.xml"/><Relationship Id="rId2" Type="http://schemas.openxmlformats.org/officeDocument/2006/relationships/hyperlink" Target="https://www.pptying.com" TargetMode="Externa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5685404" y="884177"/>
            <a:ext cx="4574807" cy="5289732"/>
            <a:chOff x="5685404" y="884177"/>
            <a:chExt cx="4574807" cy="5289732"/>
          </a:xfrm>
        </p:grpSpPr>
        <p:sp>
          <p:nvSpPr>
            <p:cNvPr id="14" name="矩形 13"/>
            <p:cNvSpPr/>
            <p:nvPr/>
          </p:nvSpPr>
          <p:spPr>
            <a:xfrm>
              <a:off x="5685404" y="884177"/>
              <a:ext cx="4572000" cy="5289732"/>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5" name="矩形 44"/>
            <p:cNvSpPr/>
            <p:nvPr/>
          </p:nvSpPr>
          <p:spPr>
            <a:xfrm>
              <a:off x="6386736" y="1428799"/>
              <a:ext cx="1762625" cy="756297"/>
            </a:xfrm>
            <a:prstGeom prst="rect">
              <a:avLst/>
            </a:prstGeom>
            <a:solidFill>
              <a:srgbClr val="FFFF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8" name="图片 37"/>
            <p:cNvPicPr>
              <a:picLocks noChangeAspect="1"/>
            </p:cNvPicPr>
            <p:nvPr/>
          </p:nvPicPr>
          <p:blipFill>
            <a:blip r:embed="rId1" cstate="screen"/>
            <a:stretch>
              <a:fillRect/>
            </a:stretch>
          </p:blipFill>
          <p:spPr>
            <a:xfrm>
              <a:off x="7143469" y="2722311"/>
              <a:ext cx="3116742" cy="3451598"/>
            </a:xfrm>
            <a:prstGeom prst="rect">
              <a:avLst/>
            </a:prstGeom>
          </p:spPr>
        </p:pic>
        <p:sp>
          <p:nvSpPr>
            <p:cNvPr id="46" name="矩形 45"/>
            <p:cNvSpPr/>
            <p:nvPr/>
          </p:nvSpPr>
          <p:spPr>
            <a:xfrm>
              <a:off x="6065397" y="2990246"/>
              <a:ext cx="642677" cy="1200329"/>
            </a:xfrm>
            <a:prstGeom prst="rect">
              <a:avLst/>
            </a:prstGeom>
            <a:solidFill>
              <a:srgbClr val="F3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7" name="矩形 46"/>
            <p:cNvSpPr/>
            <p:nvPr/>
          </p:nvSpPr>
          <p:spPr>
            <a:xfrm>
              <a:off x="6836712" y="2510084"/>
              <a:ext cx="302472" cy="292257"/>
            </a:xfrm>
            <a:prstGeom prst="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53" name="组合 52"/>
          <p:cNvGrpSpPr/>
          <p:nvPr/>
        </p:nvGrpSpPr>
        <p:grpSpPr>
          <a:xfrm>
            <a:off x="467833" y="404037"/>
            <a:ext cx="1428306" cy="6453259"/>
            <a:chOff x="467833" y="404037"/>
            <a:chExt cx="1428306" cy="6453259"/>
          </a:xfrm>
        </p:grpSpPr>
        <p:grpSp>
          <p:nvGrpSpPr>
            <p:cNvPr id="51" name="组合 50"/>
            <p:cNvGrpSpPr/>
            <p:nvPr/>
          </p:nvGrpSpPr>
          <p:grpSpPr>
            <a:xfrm>
              <a:off x="467833" y="404037"/>
              <a:ext cx="499730" cy="499730"/>
              <a:chOff x="467833" y="404037"/>
              <a:chExt cx="499730" cy="499730"/>
            </a:xfrm>
          </p:grpSpPr>
          <p:sp>
            <p:nvSpPr>
              <p:cNvPr id="3" name="椭圆 2"/>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4" name="组合 3"/>
              <p:cNvGrpSpPr/>
              <p:nvPr/>
            </p:nvGrpSpPr>
            <p:grpSpPr>
              <a:xfrm>
                <a:off x="591698" y="572107"/>
                <a:ext cx="252000" cy="144000"/>
                <a:chOff x="573813" y="458724"/>
                <a:chExt cx="477276" cy="238812"/>
              </a:xfrm>
              <a:solidFill>
                <a:srgbClr val="F88414"/>
              </a:solidFill>
            </p:grpSpPr>
            <p:cxnSp>
              <p:nvCxnSpPr>
                <p:cNvPr id="5" name="直线连接符 4"/>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线连接符 5"/>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467833" y="1658545"/>
              <a:ext cx="1428306" cy="2154436"/>
              <a:chOff x="467833" y="1562852"/>
              <a:chExt cx="1428306" cy="2154436"/>
            </a:xfrm>
          </p:grpSpPr>
          <p:sp>
            <p:nvSpPr>
              <p:cNvPr id="8" name="文本框 7"/>
              <p:cNvSpPr txBox="1"/>
              <p:nvPr/>
            </p:nvSpPr>
            <p:spPr>
              <a:xfrm>
                <a:off x="467833" y="1562852"/>
                <a:ext cx="1428306" cy="213995"/>
              </a:xfrm>
              <a:prstGeom prst="rect">
                <a:avLst/>
              </a:prstGeom>
              <a:noFill/>
            </p:spPr>
            <p:txBody>
              <a:bodyPr wrap="square" rtlCol="0">
                <a:spAutoFit/>
              </a:bodyPr>
              <a:lstStyle/>
              <a:p>
                <a:r>
                  <a:rPr kumimoji="1" lang="en-US" altLang="en-GB" sz="800" dirty="0">
                    <a:solidFill>
                      <a:schemeClr val="tx1">
                        <a:lumMod val="65000"/>
                        <a:lumOff val="35000"/>
                      </a:schemeClr>
                    </a:solidFill>
                    <a:cs typeface="+mn-ea"/>
                    <a:sym typeface="+mn-lt"/>
                  </a:rPr>
                  <a:t>PPTying.com</a:t>
                </a:r>
                <a:endParaRPr kumimoji="1" lang="en-US" altLang="en-GB" sz="800" dirty="0">
                  <a:solidFill>
                    <a:schemeClr val="tx1">
                      <a:lumMod val="65000"/>
                      <a:lumOff val="35000"/>
                    </a:schemeClr>
                  </a:solidFill>
                  <a:cs typeface="+mn-ea"/>
                  <a:sym typeface="+mn-lt"/>
                </a:endParaRPr>
              </a:p>
            </p:txBody>
          </p:sp>
          <p:sp>
            <p:nvSpPr>
              <p:cNvPr id="9" name="文本框 8"/>
              <p:cNvSpPr txBox="1"/>
              <p:nvPr/>
            </p:nvSpPr>
            <p:spPr>
              <a:xfrm>
                <a:off x="467833" y="1778296"/>
                <a:ext cx="1428306" cy="1938992"/>
              </a:xfrm>
              <a:prstGeom prst="rect">
                <a:avLst/>
              </a:prstGeom>
              <a:noFill/>
            </p:spPr>
            <p:txBody>
              <a:bodyPr wrap="square" rtlCol="0">
                <a:spAutoFit/>
              </a:bodyPr>
              <a:lstStyle/>
              <a:p>
                <a:pPr>
                  <a:lnSpc>
                    <a:spcPct val="300000"/>
                  </a:lnSpc>
                </a:pPr>
                <a:r>
                  <a:rPr kumimoji="1" lang="en-GB" altLang="zh-CN" sz="800" dirty="0">
                    <a:solidFill>
                      <a:schemeClr val="bg1">
                        <a:lumMod val="85000"/>
                      </a:schemeClr>
                    </a:solidFill>
                    <a:cs typeface="+mn-ea"/>
                    <a:sym typeface="+mn-lt"/>
                  </a:rPr>
                  <a:t>ADVERTISING DESIGN</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UI DESIGN</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PHOTOGRAPH</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OFFICE DOCUMENT</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ILLUSTRATION</a:t>
                </a:r>
                <a:endParaRPr kumimoji="1" lang="en-GB" altLang="zh-CN" sz="800" dirty="0">
                  <a:solidFill>
                    <a:schemeClr val="bg1">
                      <a:lumMod val="85000"/>
                    </a:schemeClr>
                  </a:solidFill>
                  <a:cs typeface="+mn-ea"/>
                  <a:sym typeface="+mn-lt"/>
                </a:endParaRPr>
              </a:p>
            </p:txBody>
          </p:sp>
        </p:grpSp>
        <p:sp>
          <p:nvSpPr>
            <p:cNvPr id="13" name="文本框 12"/>
            <p:cNvSpPr txBox="1"/>
            <p:nvPr/>
          </p:nvSpPr>
          <p:spPr>
            <a:xfrm rot="5400000">
              <a:off x="-591391" y="5521777"/>
              <a:ext cx="2395447" cy="275590"/>
            </a:xfrm>
            <a:prstGeom prst="rect">
              <a:avLst/>
            </a:prstGeom>
            <a:noFill/>
          </p:spPr>
          <p:txBody>
            <a:bodyPr wrap="square" rtlCol="0">
              <a:spAutoFit/>
            </a:bodyPr>
            <a:lstStyle/>
            <a:p>
              <a:r>
                <a:rPr kumimoji="1" lang="en-GB" altLang="zh-CN" sz="1200" dirty="0" smtClean="0">
                  <a:solidFill>
                    <a:schemeClr val="tx1">
                      <a:lumMod val="85000"/>
                      <a:lumOff val="15000"/>
                    </a:schemeClr>
                  </a:solidFill>
                  <a:cs typeface="+mn-ea"/>
                  <a:sym typeface="+mn-lt"/>
                </a:rPr>
                <a:t>     </a:t>
              </a:r>
              <a:r>
                <a:rPr kumimoji="1" lang="en-GB" altLang="zh-CN" sz="1200" dirty="0">
                  <a:solidFill>
                    <a:schemeClr val="tx1">
                      <a:lumMod val="85000"/>
                      <a:lumOff val="15000"/>
                    </a:schemeClr>
                  </a:solidFill>
                  <a:cs typeface="+mn-ea"/>
                  <a:sym typeface="+mn-lt"/>
                </a:rPr>
                <a:t>DESIGNER</a:t>
              </a:r>
              <a:endParaRPr kumimoji="1" lang="en-GB" altLang="zh-CN" sz="1200" dirty="0">
                <a:solidFill>
                  <a:schemeClr val="tx1">
                    <a:lumMod val="85000"/>
                    <a:lumOff val="15000"/>
                  </a:schemeClr>
                </a:solidFill>
                <a:cs typeface="+mn-ea"/>
                <a:sym typeface="+mn-lt"/>
              </a:endParaRPr>
            </a:p>
          </p:txBody>
        </p:sp>
      </p:grpSp>
      <p:grpSp>
        <p:nvGrpSpPr>
          <p:cNvPr id="33" name="组合 32"/>
          <p:cNvGrpSpPr/>
          <p:nvPr/>
        </p:nvGrpSpPr>
        <p:grpSpPr>
          <a:xfrm>
            <a:off x="11276154" y="4883152"/>
            <a:ext cx="350520" cy="1663695"/>
            <a:chOff x="2865120" y="2908755"/>
            <a:chExt cx="350520" cy="1663695"/>
          </a:xfrm>
        </p:grpSpPr>
        <p:grpSp>
          <p:nvGrpSpPr>
            <p:cNvPr id="32" name="组合 31"/>
            <p:cNvGrpSpPr/>
            <p:nvPr/>
          </p:nvGrpSpPr>
          <p:grpSpPr>
            <a:xfrm>
              <a:off x="2865120" y="2908755"/>
              <a:ext cx="350520" cy="350520"/>
              <a:chOff x="2865120" y="2713534"/>
              <a:chExt cx="350520" cy="350520"/>
            </a:xfrm>
          </p:grpSpPr>
          <p:sp>
            <p:nvSpPr>
              <p:cNvPr id="16" name="椭圆 15"/>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1" name="图形 20" descr="照相机"/>
              <p:cNvPicPr>
                <a:picLocks noChangeAspect="1"/>
              </p:cNvPicPr>
              <p:nvPr/>
            </p:nvPicPr>
            <p:blipFill>
              <a:blip r:embed="rId2" cstate="screen">
                <a:extLst>
                  <a:ext uri="{96DAC541-7B7A-43D3-8B79-37D633B846F1}">
                    <asvg:svgBlip xmlns:asvg="http://schemas.microsoft.com/office/drawing/2016/SVG/main" r:embed="rId3"/>
                  </a:ext>
                </a:extLst>
              </a:blip>
              <a:stretch>
                <a:fillRect/>
              </a:stretch>
            </p:blipFill>
            <p:spPr>
              <a:xfrm>
                <a:off x="2950380" y="2798794"/>
                <a:ext cx="180000" cy="180000"/>
              </a:xfrm>
              <a:prstGeom prst="rect">
                <a:avLst/>
              </a:prstGeom>
            </p:spPr>
          </p:pic>
        </p:grpSp>
        <p:grpSp>
          <p:nvGrpSpPr>
            <p:cNvPr id="31" name="组合 30"/>
            <p:cNvGrpSpPr/>
            <p:nvPr/>
          </p:nvGrpSpPr>
          <p:grpSpPr>
            <a:xfrm>
              <a:off x="2865120" y="3350370"/>
              <a:ext cx="350520" cy="350520"/>
              <a:chOff x="2865120" y="3249842"/>
              <a:chExt cx="350520" cy="350520"/>
            </a:xfrm>
          </p:grpSpPr>
          <p:sp>
            <p:nvSpPr>
              <p:cNvPr id="17" name="椭圆 16"/>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3" name="图形 22" descr="光盘"/>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950380" y="3335102"/>
                <a:ext cx="180000" cy="180000"/>
              </a:xfrm>
              <a:prstGeom prst="rect">
                <a:avLst/>
              </a:prstGeom>
            </p:spPr>
          </p:pic>
        </p:grpSp>
        <p:grpSp>
          <p:nvGrpSpPr>
            <p:cNvPr id="30" name="组合 29"/>
            <p:cNvGrpSpPr/>
            <p:nvPr/>
          </p:nvGrpSpPr>
          <p:grpSpPr>
            <a:xfrm>
              <a:off x="2865120" y="3786150"/>
              <a:ext cx="350520" cy="350520"/>
              <a:chOff x="2865120" y="3786150"/>
              <a:chExt cx="350520" cy="350520"/>
            </a:xfrm>
          </p:grpSpPr>
          <p:sp>
            <p:nvSpPr>
              <p:cNvPr id="18" name="椭圆 17"/>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Web 摄像头"/>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950380" y="3871410"/>
                <a:ext cx="180000" cy="180000"/>
              </a:xfrm>
              <a:prstGeom prst="rect">
                <a:avLst/>
              </a:prstGeom>
            </p:spPr>
          </p:pic>
        </p:grpSp>
        <p:grpSp>
          <p:nvGrpSpPr>
            <p:cNvPr id="29" name="组合 28"/>
            <p:cNvGrpSpPr/>
            <p:nvPr/>
          </p:nvGrpSpPr>
          <p:grpSpPr>
            <a:xfrm>
              <a:off x="2865120" y="4221930"/>
              <a:ext cx="350520" cy="350520"/>
              <a:chOff x="2865120" y="4322458"/>
              <a:chExt cx="350520" cy="350520"/>
            </a:xfrm>
          </p:grpSpPr>
          <p:sp>
            <p:nvSpPr>
              <p:cNvPr id="19" name="椭圆 18"/>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7" name="图形 26" descr="磁盘"/>
              <p:cNvPicPr>
                <a:picLocks noChangeAspect="1"/>
              </p:cNvPicPr>
              <p:nvPr/>
            </p:nvPicPr>
            <p:blipFill>
              <a:blip r:embed="rId8" cstate="screen">
                <a:extLst>
                  <a:ext uri="{96DAC541-7B7A-43D3-8B79-37D633B846F1}">
                    <asvg:svgBlip xmlns:asvg="http://schemas.microsoft.com/office/drawing/2016/SVG/main" r:embed="rId9"/>
                  </a:ext>
                </a:extLst>
              </a:blip>
              <a:stretch>
                <a:fillRect/>
              </a:stretch>
            </p:blipFill>
            <p:spPr>
              <a:xfrm>
                <a:off x="2950380" y="4407718"/>
                <a:ext cx="180000" cy="180000"/>
              </a:xfrm>
              <a:prstGeom prst="rect">
                <a:avLst/>
              </a:prstGeom>
            </p:spPr>
          </p:pic>
        </p:grpSp>
      </p:grpSp>
      <p:grpSp>
        <p:nvGrpSpPr>
          <p:cNvPr id="36" name="组合 35"/>
          <p:cNvGrpSpPr/>
          <p:nvPr/>
        </p:nvGrpSpPr>
        <p:grpSpPr>
          <a:xfrm>
            <a:off x="9493585" y="404037"/>
            <a:ext cx="2230582" cy="459175"/>
            <a:chOff x="9493585" y="404037"/>
            <a:chExt cx="2230582" cy="459175"/>
          </a:xfrm>
        </p:grpSpPr>
        <p:sp>
          <p:nvSpPr>
            <p:cNvPr id="34" name="圆角矩形 33"/>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5" name="文本框 34"/>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39" name="文本框 38"/>
          <p:cNvSpPr txBox="1"/>
          <p:nvPr/>
        </p:nvSpPr>
        <p:spPr>
          <a:xfrm>
            <a:off x="2002151" y="1247454"/>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企业产品发布会</a:t>
            </a:r>
            <a:endParaRPr kumimoji="1" lang="zh-CN" altLang="en-US" sz="7200" dirty="0">
              <a:solidFill>
                <a:schemeClr val="tx1">
                  <a:lumMod val="85000"/>
                  <a:lumOff val="15000"/>
                </a:schemeClr>
              </a:solidFill>
              <a:cs typeface="+mn-ea"/>
              <a:sym typeface="+mn-lt"/>
            </a:endParaRPr>
          </a:p>
        </p:txBody>
      </p:sp>
      <p:grpSp>
        <p:nvGrpSpPr>
          <p:cNvPr id="55" name="组合 54"/>
          <p:cNvGrpSpPr/>
          <p:nvPr/>
        </p:nvGrpSpPr>
        <p:grpSpPr>
          <a:xfrm>
            <a:off x="1935668" y="4126871"/>
            <a:ext cx="2782189" cy="1975259"/>
            <a:chOff x="1935668" y="4126871"/>
            <a:chExt cx="2782189" cy="1975259"/>
          </a:xfrm>
        </p:grpSpPr>
        <p:grpSp>
          <p:nvGrpSpPr>
            <p:cNvPr id="41" name="组合 40"/>
            <p:cNvGrpSpPr/>
            <p:nvPr/>
          </p:nvGrpSpPr>
          <p:grpSpPr>
            <a:xfrm>
              <a:off x="2006940" y="4126871"/>
              <a:ext cx="2710917" cy="578154"/>
              <a:chOff x="9493584" y="404038"/>
              <a:chExt cx="2710917" cy="578154"/>
            </a:xfrm>
          </p:grpSpPr>
          <p:sp>
            <p:nvSpPr>
              <p:cNvPr id="42" name="圆角矩形 41"/>
              <p:cNvSpPr/>
              <p:nvPr/>
            </p:nvSpPr>
            <p:spPr>
              <a:xfrm>
                <a:off x="9493584" y="404038"/>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3" name="文本框 42"/>
              <p:cNvSpPr txBox="1"/>
              <p:nvPr/>
            </p:nvSpPr>
            <p:spPr>
              <a:xfrm>
                <a:off x="9987235" y="534217"/>
                <a:ext cx="1520190" cy="368300"/>
              </a:xfrm>
              <a:prstGeom prst="rect">
                <a:avLst/>
              </a:prstGeom>
              <a:noFill/>
            </p:spPr>
            <p:txBody>
              <a:bodyPr wrap="none" rtlCol="0">
                <a:spAutoFit/>
              </a:bodyPr>
              <a:lstStyle/>
              <a:p>
                <a:r>
                  <a:rPr kumimoji="1" lang="en-US" altLang="zh-CN" dirty="0" smtClean="0">
                    <a:solidFill>
                      <a:schemeClr val="bg1"/>
                    </a:solidFill>
                    <a:latin typeface="+mj-lt"/>
                    <a:cs typeface="+mn-ea"/>
                    <a:sym typeface="+mn-lt"/>
                  </a:rPr>
                  <a:t>PPT</a:t>
                </a:r>
                <a:r>
                  <a:rPr kumimoji="1" lang="zh-CN" altLang="en-US" dirty="0" smtClean="0">
                    <a:solidFill>
                      <a:schemeClr val="bg1"/>
                    </a:solidFill>
                    <a:latin typeface="+mj-lt"/>
                    <a:cs typeface="+mn-ea"/>
                    <a:sym typeface="+mn-lt"/>
                  </a:rPr>
                  <a:t>营</a:t>
                </a:r>
                <a:r>
                  <a:rPr kumimoji="1" lang="en-US" altLang="zh-CN" dirty="0" smtClean="0">
                    <a:solidFill>
                      <a:schemeClr val="bg1"/>
                    </a:solidFill>
                    <a:latin typeface="+mj-lt"/>
                    <a:cs typeface="+mn-ea"/>
                    <a:sym typeface="+mn-lt"/>
                  </a:rPr>
                  <a:t>  </a:t>
                </a:r>
                <a:r>
                  <a:rPr kumimoji="1" lang="en-US" altLang="zh-CN" dirty="0" smtClean="0">
                    <a:solidFill>
                      <a:schemeClr val="bg1"/>
                    </a:solidFill>
                    <a:latin typeface="+mj-lt"/>
                    <a:cs typeface="+mn-ea"/>
                    <a:sym typeface="+mn-lt"/>
                  </a:rPr>
                  <a:t>20XX</a:t>
                </a:r>
                <a:endParaRPr kumimoji="1" lang="zh-CN" altLang="en-US" dirty="0">
                  <a:solidFill>
                    <a:schemeClr val="bg1"/>
                  </a:solidFill>
                  <a:latin typeface="+mj-lt"/>
                  <a:cs typeface="+mn-ea"/>
                  <a:sym typeface="+mn-lt"/>
                </a:endParaRPr>
              </a:p>
            </p:txBody>
          </p:sp>
        </p:grpSp>
        <p:sp>
          <p:nvSpPr>
            <p:cNvPr id="44" name="椭圆 43"/>
            <p:cNvSpPr/>
            <p:nvPr/>
          </p:nvSpPr>
          <p:spPr>
            <a:xfrm>
              <a:off x="1935668" y="5484790"/>
              <a:ext cx="617340" cy="617340"/>
            </a:xfrm>
            <a:prstGeom prst="ellipse">
              <a:avLst/>
            </a:prstGeom>
            <a:blipFill dpi="0" rotWithShape="1">
              <a:blip r:embed="rId10"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8" name="文本框 47"/>
            <p:cNvSpPr txBox="1"/>
            <p:nvPr/>
          </p:nvSpPr>
          <p:spPr>
            <a:xfrm>
              <a:off x="2659910" y="5661774"/>
              <a:ext cx="1217318" cy="321945"/>
            </a:xfrm>
            <a:prstGeom prst="rect">
              <a:avLst/>
            </a:prstGeom>
            <a:noFill/>
          </p:spPr>
          <p:txBody>
            <a:bodyPr wrap="square" rtlCol="0">
              <a:spAutoFit/>
            </a:bodyPr>
            <a:lstStyle/>
            <a:p>
              <a:pPr>
                <a:lnSpc>
                  <a:spcPct val="150000"/>
                </a:lnSpc>
              </a:pPr>
              <a:r>
                <a:rPr kumimoji="1" lang="en-US" altLang="en-GB" sz="1000" b="1" i="1" dirty="0">
                  <a:solidFill>
                    <a:schemeClr val="tx1">
                      <a:lumMod val="65000"/>
                      <a:lumOff val="35000"/>
                    </a:schemeClr>
                  </a:solidFill>
                  <a:cs typeface="+mn-ea"/>
                  <a:sym typeface="+mn-lt"/>
                </a:rPr>
                <a:t>PPTying.com</a:t>
              </a:r>
              <a:endParaRPr kumimoji="1" lang="en-US" altLang="en-GB" sz="1000" b="1" i="1" dirty="0">
                <a:solidFill>
                  <a:schemeClr val="tx1">
                    <a:lumMod val="65000"/>
                    <a:lumOff val="35000"/>
                  </a:schemeClr>
                </a:solidFill>
                <a:cs typeface="+mn-ea"/>
                <a:sym typeface="+mn-lt"/>
              </a:endParaRPr>
            </a:p>
          </p:txBody>
        </p:sp>
      </p:grpSp>
      <p:grpSp>
        <p:nvGrpSpPr>
          <p:cNvPr id="50" name="组合 49"/>
          <p:cNvGrpSpPr/>
          <p:nvPr/>
        </p:nvGrpSpPr>
        <p:grpSpPr>
          <a:xfrm>
            <a:off x="1382531" y="2147268"/>
            <a:ext cx="5454180" cy="1629541"/>
            <a:chOff x="1382531" y="2147268"/>
            <a:chExt cx="5454180" cy="1629541"/>
          </a:xfrm>
        </p:grpSpPr>
        <p:sp>
          <p:nvSpPr>
            <p:cNvPr id="40" name="文本框 39"/>
            <p:cNvSpPr txBox="1"/>
            <p:nvPr/>
          </p:nvSpPr>
          <p:spPr>
            <a:xfrm>
              <a:off x="2002151" y="2991979"/>
              <a:ext cx="4834560" cy="784830"/>
            </a:xfrm>
            <a:prstGeom prst="rect">
              <a:avLst/>
            </a:prstGeom>
            <a:noFill/>
          </p:spPr>
          <p:txBody>
            <a:bodyPr wrap="square" rtlCol="0">
              <a:spAutoFit/>
            </a:bodyPr>
            <a:lstStyle/>
            <a:p>
              <a:pPr>
                <a:lnSpc>
                  <a:spcPct val="150000"/>
                </a:lnSpc>
              </a:pPr>
              <a:r>
                <a:rPr kumimoji="1" lang="en-GB" altLang="zh-CN" sz="1000" dirty="0">
                  <a:solidFill>
                    <a:schemeClr val="tx1">
                      <a:lumMod val="65000"/>
                      <a:lumOff val="3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65000"/>
                    <a:lumOff val="35000"/>
                  </a:schemeClr>
                </a:solidFill>
                <a:cs typeface="+mn-ea"/>
                <a:sym typeface="+mn-lt"/>
              </a:endParaRPr>
            </a:p>
          </p:txBody>
        </p:sp>
        <p:sp>
          <p:nvSpPr>
            <p:cNvPr id="49" name="文本框 48"/>
            <p:cNvSpPr txBox="1"/>
            <p:nvPr/>
          </p:nvSpPr>
          <p:spPr>
            <a:xfrm>
              <a:off x="1382531" y="2147268"/>
              <a:ext cx="1723613" cy="1323439"/>
            </a:xfrm>
            <a:prstGeom prst="rect">
              <a:avLst/>
            </a:prstGeom>
            <a:noFill/>
          </p:spPr>
          <p:txBody>
            <a:bodyPr wrap="square" rtlCol="0">
              <a:spAutoFit/>
            </a:bodyPr>
            <a:lstStyle/>
            <a:p>
              <a:r>
                <a:rPr kumimoji="1" lang="zh-CN" altLang="en-US" sz="8000" b="1" i="1" dirty="0">
                  <a:solidFill>
                    <a:srgbClr val="0026A0"/>
                  </a:solidFill>
                  <a:cs typeface="+mn-ea"/>
                  <a:sym typeface="+mn-lt"/>
                </a:rPr>
                <a:t>“</a:t>
              </a:r>
              <a:endParaRPr kumimoji="1" lang="en-GB" altLang="zh-CN" sz="8000" b="1" i="1" dirty="0">
                <a:solidFill>
                  <a:srgbClr val="0026A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heckerboard(across)">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1"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dissolv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dissolv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endParaRPr kumimoji="1" lang="zh-CN" altLang="en-US" sz="3200" dirty="0">
                <a:solidFill>
                  <a:schemeClr val="tx1">
                    <a:lumMod val="85000"/>
                    <a:lumOff val="15000"/>
                  </a:schemeClr>
                </a:solidFill>
                <a:cs typeface="+mn-ea"/>
                <a:sym typeface="+mn-lt"/>
              </a:endParaRPr>
            </a:p>
          </p:txBody>
        </p:sp>
      </p:grpSp>
      <p:grpSp>
        <p:nvGrpSpPr>
          <p:cNvPr id="11" name="组合 10"/>
          <p:cNvGrpSpPr/>
          <p:nvPr/>
        </p:nvGrpSpPr>
        <p:grpSpPr>
          <a:xfrm>
            <a:off x="987961" y="1745533"/>
            <a:ext cx="5205979" cy="1548000"/>
            <a:chOff x="6096000" y="3179092"/>
            <a:chExt cx="5205979" cy="1548000"/>
          </a:xfrm>
        </p:grpSpPr>
        <p:grpSp>
          <p:nvGrpSpPr>
            <p:cNvPr id="12" name="组合 11"/>
            <p:cNvGrpSpPr/>
            <p:nvPr/>
          </p:nvGrpSpPr>
          <p:grpSpPr>
            <a:xfrm>
              <a:off x="6396384" y="3337372"/>
              <a:ext cx="4743357" cy="1193570"/>
              <a:chOff x="738316" y="4220365"/>
              <a:chExt cx="4743357" cy="1193570"/>
            </a:xfrm>
          </p:grpSpPr>
          <p:sp>
            <p:nvSpPr>
              <p:cNvPr id="14" name="矩形 13"/>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5" name="文本框 14"/>
              <p:cNvSpPr txBox="1"/>
              <p:nvPr/>
            </p:nvSpPr>
            <p:spPr>
              <a:xfrm>
                <a:off x="738316" y="4629105"/>
                <a:ext cx="4743357"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3" name="圆角矩形 12"/>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7" name="组合 16"/>
          <p:cNvGrpSpPr/>
          <p:nvPr/>
        </p:nvGrpSpPr>
        <p:grpSpPr>
          <a:xfrm>
            <a:off x="987960" y="4068613"/>
            <a:ext cx="5205979" cy="1548000"/>
            <a:chOff x="6096000" y="3179092"/>
            <a:chExt cx="5205979" cy="1548000"/>
          </a:xfrm>
        </p:grpSpPr>
        <p:grpSp>
          <p:nvGrpSpPr>
            <p:cNvPr id="18" name="组合 17"/>
            <p:cNvGrpSpPr/>
            <p:nvPr/>
          </p:nvGrpSpPr>
          <p:grpSpPr>
            <a:xfrm>
              <a:off x="6396384" y="3337372"/>
              <a:ext cx="4743357" cy="1193570"/>
              <a:chOff x="738316" y="4220365"/>
              <a:chExt cx="4743357" cy="1193570"/>
            </a:xfrm>
          </p:grpSpPr>
          <p:sp>
            <p:nvSpPr>
              <p:cNvPr id="20" name="矩形 19"/>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p:cNvSpPr txBox="1"/>
              <p:nvPr/>
            </p:nvSpPr>
            <p:spPr>
              <a:xfrm>
                <a:off x="738316" y="4629105"/>
                <a:ext cx="4743357"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9" name="圆角矩形 18"/>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sp>
        <p:nvSpPr>
          <p:cNvPr id="24" name="圆角矩形 23"/>
          <p:cNvSpPr/>
          <p:nvPr/>
        </p:nvSpPr>
        <p:spPr>
          <a:xfrm>
            <a:off x="6494324" y="1745533"/>
            <a:ext cx="4952609" cy="3871080"/>
          </a:xfrm>
          <a:prstGeom prst="roundRect">
            <a:avLst>
              <a:gd name="adj" fmla="val 6012"/>
            </a:avLst>
          </a:prstGeom>
          <a:blipFill dpi="0" rotWithShape="1">
            <a:blip r:embed="rId1" cstate="screen"/>
            <a:srcRect/>
            <a:tile tx="-209550" ty="-254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endParaRPr kumimoji="1" lang="zh-CN" altLang="en-US" sz="3200" dirty="0">
                <a:solidFill>
                  <a:schemeClr val="tx1">
                    <a:lumMod val="85000"/>
                    <a:lumOff val="15000"/>
                  </a:schemeClr>
                </a:solidFill>
                <a:cs typeface="+mn-ea"/>
                <a:sym typeface="+mn-lt"/>
              </a:endParaRPr>
            </a:p>
          </p:txBody>
        </p:sp>
      </p:grpSp>
      <p:sp>
        <p:nvSpPr>
          <p:cNvPr id="5" name="椭圆 4"/>
          <p:cNvSpPr/>
          <p:nvPr/>
        </p:nvSpPr>
        <p:spPr>
          <a:xfrm>
            <a:off x="915746" y="1434642"/>
            <a:ext cx="4591878" cy="4591878"/>
          </a:xfrm>
          <a:prstGeom prst="ellipse">
            <a:avLst/>
          </a:prstGeom>
          <a:solidFill>
            <a:srgbClr val="E4EAFA">
              <a:alpha val="47000"/>
            </a:srgbClr>
          </a:solidFill>
          <a:ln>
            <a:noFill/>
          </a:ln>
          <a:effectLst>
            <a:outerShdw blurRad="304800" sx="102000" sy="102000" algn="ctr" rotWithShape="0">
              <a:srgbClr val="E4EA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grpSp>
        <p:nvGrpSpPr>
          <p:cNvPr id="6" name="组合 5"/>
          <p:cNvGrpSpPr/>
          <p:nvPr/>
        </p:nvGrpSpPr>
        <p:grpSpPr>
          <a:xfrm>
            <a:off x="6559547" y="1739301"/>
            <a:ext cx="4919471" cy="934205"/>
            <a:chOff x="738317" y="4220365"/>
            <a:chExt cx="3017519" cy="934205"/>
          </a:xfrm>
        </p:grpSpPr>
        <p:sp>
          <p:nvSpPr>
            <p:cNvPr id="7" name="矩形 6"/>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8" name="文本框 7"/>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9" name="组合 8"/>
          <p:cNvGrpSpPr/>
          <p:nvPr/>
        </p:nvGrpSpPr>
        <p:grpSpPr>
          <a:xfrm>
            <a:off x="6559547" y="3094985"/>
            <a:ext cx="4919471" cy="934205"/>
            <a:chOff x="738317" y="4220365"/>
            <a:chExt cx="3017519" cy="934205"/>
          </a:xfrm>
        </p:grpSpPr>
        <p:sp>
          <p:nvSpPr>
            <p:cNvPr id="10" name="矩形 9"/>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1" name="文本框 10"/>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12" name="组合 11"/>
          <p:cNvGrpSpPr/>
          <p:nvPr/>
        </p:nvGrpSpPr>
        <p:grpSpPr>
          <a:xfrm>
            <a:off x="6559546" y="4445948"/>
            <a:ext cx="4919471" cy="934205"/>
            <a:chOff x="738317" y="4220365"/>
            <a:chExt cx="3017519" cy="934205"/>
          </a:xfrm>
        </p:grpSpPr>
        <p:sp>
          <p:nvSpPr>
            <p:cNvPr id="13" name="矩形 12"/>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4" name="文本框 13"/>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pic>
        <p:nvPicPr>
          <p:cNvPr id="17" name="图形 16" descr="饼图"/>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521444" y="2040340"/>
            <a:ext cx="3380482" cy="3380482"/>
          </a:xfrm>
          <a:prstGeom prst="rect">
            <a:avLst/>
          </a:prstGeom>
        </p:spPr>
      </p:pic>
      <p:sp>
        <p:nvSpPr>
          <p:cNvPr id="18" name="TextBox 17"/>
          <p:cNvSpPr txBox="1"/>
          <p:nvPr/>
        </p:nvSpPr>
        <p:spPr>
          <a:xfrm>
            <a:off x="107505" y="6559326"/>
            <a:ext cx="1800200" cy="123111"/>
          </a:xfrm>
          <a:prstGeom prst="rect">
            <a:avLst/>
          </a:prstGeom>
          <a:noFill/>
        </p:spPr>
        <p:txBody>
          <a:bodyPr wrap="square" rtlCol="0">
            <a:spAutoFit/>
          </a:bodyPr>
          <a:lstStyle/>
          <a:p>
            <a:pPr defTabSz="914400">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a:t>
            </a:r>
            <a:r>
              <a:rPr lang="en-US" altLang="zh-CN" sz="100" dirty="0" smtClean="0">
                <a:solidFill>
                  <a:schemeClr val="bg1"/>
                </a:solidFill>
                <a:ea typeface="微软雅黑" panose="020B0503020204020204" pitchFamily="34" charset="-122"/>
              </a:rPr>
              <a:t>www.YPPPT.com/moban</a:t>
            </a:r>
            <a:r>
              <a:rPr lang="en-US" altLang="zh-CN" sz="100" dirty="0">
                <a:solidFill>
                  <a:schemeClr val="bg1"/>
                </a:solidFill>
                <a:ea typeface="微软雅黑" panose="020B0503020204020204" pitchFamily="34" charset="-122"/>
              </a:rPr>
              <a:t>/</a:t>
            </a:r>
            <a:r>
              <a:rPr lang="zh-CN" altLang="en-US" sz="100" dirty="0" smtClean="0">
                <a:solidFill>
                  <a:schemeClr val="bg1"/>
                </a:solidFill>
                <a:ea typeface="微软雅黑" panose="020B0503020204020204" pitchFamily="34" charset="-122"/>
              </a:rPr>
              <a:t> </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endParaRPr kumimoji="1" lang="zh-CN" altLang="en-US" sz="3200" dirty="0">
                <a:solidFill>
                  <a:schemeClr val="tx1">
                    <a:lumMod val="85000"/>
                    <a:lumOff val="15000"/>
                  </a:schemeClr>
                </a:solidFill>
                <a:cs typeface="+mn-ea"/>
                <a:sym typeface="+mn-lt"/>
              </a:endParaRPr>
            </a:p>
          </p:txBody>
        </p:sp>
      </p:grpSp>
      <p:sp>
        <p:nvSpPr>
          <p:cNvPr id="20" name="圆角矩形 19"/>
          <p:cNvSpPr/>
          <p:nvPr/>
        </p:nvSpPr>
        <p:spPr>
          <a:xfrm>
            <a:off x="1" y="2116988"/>
            <a:ext cx="12192000" cy="3531181"/>
          </a:xfrm>
          <a:prstGeom prst="roundRect">
            <a:avLst>
              <a:gd name="adj" fmla="val 0"/>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1" name="组合 20"/>
          <p:cNvGrpSpPr/>
          <p:nvPr/>
        </p:nvGrpSpPr>
        <p:grpSpPr>
          <a:xfrm>
            <a:off x="5944078" y="2680965"/>
            <a:ext cx="4919471" cy="934205"/>
            <a:chOff x="738317" y="4220365"/>
            <a:chExt cx="3017519" cy="934205"/>
          </a:xfrm>
        </p:grpSpPr>
        <p:sp>
          <p:nvSpPr>
            <p:cNvPr id="22" name="矩形 21"/>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3" name="文本框 22"/>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24" name="组合 23"/>
          <p:cNvGrpSpPr/>
          <p:nvPr/>
        </p:nvGrpSpPr>
        <p:grpSpPr>
          <a:xfrm>
            <a:off x="4742163" y="2749375"/>
            <a:ext cx="856359" cy="856359"/>
            <a:chOff x="3675888" y="-1441133"/>
            <a:chExt cx="856359" cy="856359"/>
          </a:xfrm>
        </p:grpSpPr>
        <p:sp>
          <p:nvSpPr>
            <p:cNvPr id="25" name="圆角矩形 24"/>
            <p:cNvSpPr/>
            <p:nvPr/>
          </p:nvSpPr>
          <p:spPr>
            <a:xfrm>
              <a:off x="3675888" y="-1441133"/>
              <a:ext cx="856359" cy="856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图形 21" descr="聊天气泡"/>
            <p:cNvSpPr>
              <a:spLocks noChangeAspect="1"/>
            </p:cNvSpPr>
            <p:nvPr/>
          </p:nvSpPr>
          <p:spPr>
            <a:xfrm>
              <a:off x="3867164" y="-1228954"/>
              <a:ext cx="473806" cy="432000"/>
            </a:xfrm>
            <a:custGeom>
              <a:avLst/>
              <a:gdLst>
                <a:gd name="connsiteX0" fmla="*/ 615316 w 647700"/>
                <a:gd name="connsiteY0" fmla="*/ 0 h 590550"/>
                <a:gd name="connsiteX1" fmla="*/ 32386 w 647700"/>
                <a:gd name="connsiteY1" fmla="*/ 0 h 590550"/>
                <a:gd name="connsiteX2" fmla="*/ 1 w 647700"/>
                <a:gd name="connsiteY2" fmla="*/ 32765 h 590550"/>
                <a:gd name="connsiteX3" fmla="*/ 1 w 647700"/>
                <a:gd name="connsiteY3" fmla="*/ 32766 h 590550"/>
                <a:gd name="connsiteX4" fmla="*/ 1 w 647700"/>
                <a:gd name="connsiteY4" fmla="*/ 426530 h 590550"/>
                <a:gd name="connsiteX5" fmla="*/ 32385 w 647700"/>
                <a:gd name="connsiteY5" fmla="*/ 459296 h 590550"/>
                <a:gd name="connsiteX6" fmla="*/ 32386 w 647700"/>
                <a:gd name="connsiteY6" fmla="*/ 459296 h 590550"/>
                <a:gd name="connsiteX7" fmla="*/ 388621 w 647700"/>
                <a:gd name="connsiteY7" fmla="*/ 459296 h 590550"/>
                <a:gd name="connsiteX8" fmla="*/ 518161 w 647700"/>
                <a:gd name="connsiteY8" fmla="*/ 590550 h 590550"/>
                <a:gd name="connsiteX9" fmla="*/ 518161 w 647700"/>
                <a:gd name="connsiteY9" fmla="*/ 459296 h 590550"/>
                <a:gd name="connsiteX10" fmla="*/ 615316 w 647700"/>
                <a:gd name="connsiteY10" fmla="*/ 459296 h 590550"/>
                <a:gd name="connsiteX11" fmla="*/ 647701 w 647700"/>
                <a:gd name="connsiteY11" fmla="*/ 426530 h 590550"/>
                <a:gd name="connsiteX12" fmla="*/ 647701 w 647700"/>
                <a:gd name="connsiteY12" fmla="*/ 426530 h 590550"/>
                <a:gd name="connsiteX13" fmla="*/ 647701 w 647700"/>
                <a:gd name="connsiteY13" fmla="*/ 32766 h 590550"/>
                <a:gd name="connsiteX14" fmla="*/ 615317 w 647700"/>
                <a:gd name="connsiteY14" fmla="*/ 0 h 590550"/>
                <a:gd name="connsiteX15" fmla="*/ 615316 w 647700"/>
                <a:gd name="connsiteY15" fmla="*/ 0 h 590550"/>
                <a:gd name="connsiteX16" fmla="*/ 171451 w 647700"/>
                <a:gd name="connsiteY16" fmla="*/ 276225 h 590550"/>
                <a:gd name="connsiteX17" fmla="*/ 123826 w 647700"/>
                <a:gd name="connsiteY17" fmla="*/ 228600 h 590550"/>
                <a:gd name="connsiteX18" fmla="*/ 171451 w 647700"/>
                <a:gd name="connsiteY18" fmla="*/ 180975 h 590550"/>
                <a:gd name="connsiteX19" fmla="*/ 219076 w 647700"/>
                <a:gd name="connsiteY19" fmla="*/ 228600 h 590550"/>
                <a:gd name="connsiteX20" fmla="*/ 171451 w 647700"/>
                <a:gd name="connsiteY20" fmla="*/ 276225 h 590550"/>
                <a:gd name="connsiteX21" fmla="*/ 323851 w 647700"/>
                <a:gd name="connsiteY21" fmla="*/ 276225 h 590550"/>
                <a:gd name="connsiteX22" fmla="*/ 276226 w 647700"/>
                <a:gd name="connsiteY22" fmla="*/ 228600 h 590550"/>
                <a:gd name="connsiteX23" fmla="*/ 323851 w 647700"/>
                <a:gd name="connsiteY23" fmla="*/ 180975 h 590550"/>
                <a:gd name="connsiteX24" fmla="*/ 371476 w 647700"/>
                <a:gd name="connsiteY24" fmla="*/ 228600 h 590550"/>
                <a:gd name="connsiteX25" fmla="*/ 323851 w 647700"/>
                <a:gd name="connsiteY25" fmla="*/ 276225 h 590550"/>
                <a:gd name="connsiteX26" fmla="*/ 476251 w 647700"/>
                <a:gd name="connsiteY26" fmla="*/ 276225 h 590550"/>
                <a:gd name="connsiteX27" fmla="*/ 428626 w 647700"/>
                <a:gd name="connsiteY27" fmla="*/ 228600 h 590550"/>
                <a:gd name="connsiteX28" fmla="*/ 476251 w 647700"/>
                <a:gd name="connsiteY28" fmla="*/ 180975 h 590550"/>
                <a:gd name="connsiteX29" fmla="*/ 523876 w 647700"/>
                <a:gd name="connsiteY29" fmla="*/ 228600 h 590550"/>
                <a:gd name="connsiteX30" fmla="*/ 476251 w 647700"/>
                <a:gd name="connsiteY30" fmla="*/ 2762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590550">
                  <a:moveTo>
                    <a:pt x="615316" y="0"/>
                  </a:moveTo>
                  <a:lnTo>
                    <a:pt x="32386" y="0"/>
                  </a:lnTo>
                  <a:cubicBezTo>
                    <a:pt x="14395" y="105"/>
                    <a:pt x="-104" y="14774"/>
                    <a:pt x="1" y="32765"/>
                  </a:cubicBezTo>
                  <a:cubicBezTo>
                    <a:pt x="1" y="32765"/>
                    <a:pt x="1" y="32766"/>
                    <a:pt x="1" y="32766"/>
                  </a:cubicBezTo>
                  <a:lnTo>
                    <a:pt x="1" y="426530"/>
                  </a:lnTo>
                  <a:cubicBezTo>
                    <a:pt x="-105" y="444520"/>
                    <a:pt x="14394" y="459190"/>
                    <a:pt x="32385" y="459296"/>
                  </a:cubicBezTo>
                  <a:cubicBezTo>
                    <a:pt x="32385" y="459296"/>
                    <a:pt x="32386" y="459296"/>
                    <a:pt x="32386" y="459296"/>
                  </a:cubicBezTo>
                  <a:lnTo>
                    <a:pt x="388621" y="459296"/>
                  </a:lnTo>
                  <a:lnTo>
                    <a:pt x="518161" y="590550"/>
                  </a:lnTo>
                  <a:lnTo>
                    <a:pt x="518161" y="459296"/>
                  </a:lnTo>
                  <a:lnTo>
                    <a:pt x="615316" y="459296"/>
                  </a:lnTo>
                  <a:cubicBezTo>
                    <a:pt x="633306" y="459191"/>
                    <a:pt x="647805" y="444521"/>
                    <a:pt x="647701" y="426530"/>
                  </a:cubicBezTo>
                  <a:cubicBezTo>
                    <a:pt x="647701" y="426530"/>
                    <a:pt x="647701" y="426530"/>
                    <a:pt x="647701" y="426530"/>
                  </a:cubicBezTo>
                  <a:lnTo>
                    <a:pt x="647701" y="32766"/>
                  </a:lnTo>
                  <a:cubicBezTo>
                    <a:pt x="647806" y="14775"/>
                    <a:pt x="633307" y="106"/>
                    <a:pt x="615317" y="0"/>
                  </a:cubicBezTo>
                  <a:cubicBezTo>
                    <a:pt x="615317" y="0"/>
                    <a:pt x="615316" y="0"/>
                    <a:pt x="615316" y="0"/>
                  </a:cubicBezTo>
                  <a:close/>
                  <a:moveTo>
                    <a:pt x="171451" y="276225"/>
                  </a:moveTo>
                  <a:cubicBezTo>
                    <a:pt x="145148" y="276225"/>
                    <a:pt x="123826" y="254902"/>
                    <a:pt x="123826" y="228600"/>
                  </a:cubicBezTo>
                  <a:cubicBezTo>
                    <a:pt x="123826" y="202298"/>
                    <a:pt x="145148" y="180975"/>
                    <a:pt x="171451" y="180975"/>
                  </a:cubicBezTo>
                  <a:cubicBezTo>
                    <a:pt x="197753" y="180975"/>
                    <a:pt x="219076" y="202298"/>
                    <a:pt x="219076" y="228600"/>
                  </a:cubicBezTo>
                  <a:cubicBezTo>
                    <a:pt x="219076" y="254902"/>
                    <a:pt x="197753" y="276225"/>
                    <a:pt x="171451" y="276225"/>
                  </a:cubicBezTo>
                  <a:close/>
                  <a:moveTo>
                    <a:pt x="323851" y="276225"/>
                  </a:moveTo>
                  <a:cubicBezTo>
                    <a:pt x="297548" y="276225"/>
                    <a:pt x="276226" y="254902"/>
                    <a:pt x="276226" y="228600"/>
                  </a:cubicBezTo>
                  <a:cubicBezTo>
                    <a:pt x="276226" y="202298"/>
                    <a:pt x="297548" y="180975"/>
                    <a:pt x="323851" y="180975"/>
                  </a:cubicBezTo>
                  <a:cubicBezTo>
                    <a:pt x="350153" y="180975"/>
                    <a:pt x="371476" y="202298"/>
                    <a:pt x="371476" y="228600"/>
                  </a:cubicBezTo>
                  <a:cubicBezTo>
                    <a:pt x="371476" y="254902"/>
                    <a:pt x="350153" y="276225"/>
                    <a:pt x="323851" y="276225"/>
                  </a:cubicBezTo>
                  <a:close/>
                  <a:moveTo>
                    <a:pt x="476251" y="276225"/>
                  </a:moveTo>
                  <a:cubicBezTo>
                    <a:pt x="449948" y="276225"/>
                    <a:pt x="428626" y="254902"/>
                    <a:pt x="428626" y="228600"/>
                  </a:cubicBezTo>
                  <a:cubicBezTo>
                    <a:pt x="428626" y="202298"/>
                    <a:pt x="449948" y="180975"/>
                    <a:pt x="476251" y="180975"/>
                  </a:cubicBezTo>
                  <a:cubicBezTo>
                    <a:pt x="502553" y="180975"/>
                    <a:pt x="523876" y="202298"/>
                    <a:pt x="523876" y="228600"/>
                  </a:cubicBezTo>
                  <a:cubicBezTo>
                    <a:pt x="523876" y="254902"/>
                    <a:pt x="502553" y="276225"/>
                    <a:pt x="476251" y="276225"/>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grpSp>
      <p:grpSp>
        <p:nvGrpSpPr>
          <p:cNvPr id="27" name="组合 26"/>
          <p:cNvGrpSpPr/>
          <p:nvPr/>
        </p:nvGrpSpPr>
        <p:grpSpPr>
          <a:xfrm>
            <a:off x="5944078" y="4325808"/>
            <a:ext cx="856359" cy="856359"/>
            <a:chOff x="5179649" y="7292869"/>
            <a:chExt cx="856359" cy="856359"/>
          </a:xfrm>
        </p:grpSpPr>
        <p:sp>
          <p:nvSpPr>
            <p:cNvPr id="28" name="圆角矩形 27"/>
            <p:cNvSpPr/>
            <p:nvPr/>
          </p:nvSpPr>
          <p:spPr>
            <a:xfrm>
              <a:off x="5179649" y="7292869"/>
              <a:ext cx="856359" cy="856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9" name="图形 28" descr="同步云"/>
            <p:cNvGrpSpPr>
              <a:grpSpLocks noChangeAspect="1"/>
            </p:cNvGrpSpPr>
            <p:nvPr/>
          </p:nvGrpSpPr>
          <p:grpSpPr>
            <a:xfrm>
              <a:off x="5283828" y="7397048"/>
              <a:ext cx="648000" cy="648000"/>
              <a:chOff x="5638800" y="2971800"/>
              <a:chExt cx="914400" cy="914400"/>
            </a:xfrm>
            <a:gradFill>
              <a:gsLst>
                <a:gs pos="0">
                  <a:srgbClr val="F88414"/>
                </a:gs>
                <a:gs pos="99000">
                  <a:srgbClr val="EF560F"/>
                </a:gs>
              </a:gsLst>
              <a:lin ang="5400000" scaled="1"/>
            </a:gradFill>
          </p:grpSpPr>
          <p:sp>
            <p:nvSpPr>
              <p:cNvPr id="30" name="任意形状 29"/>
              <p:cNvSpPr/>
              <p:nvPr/>
            </p:nvSpPr>
            <p:spPr>
              <a:xfrm>
                <a:off x="5986844" y="3352730"/>
                <a:ext cx="247650" cy="142875"/>
              </a:xfrm>
              <a:custGeom>
                <a:avLst/>
                <a:gdLst>
                  <a:gd name="connsiteX0" fmla="*/ 257080 w 247650"/>
                  <a:gd name="connsiteY0" fmla="*/ 88272 h 142875"/>
                  <a:gd name="connsiteX1" fmla="*/ 195358 w 247650"/>
                  <a:gd name="connsiteY1" fmla="*/ 149994 h 142875"/>
                  <a:gd name="connsiteX2" fmla="*/ 133541 w 247650"/>
                  <a:gd name="connsiteY2" fmla="*/ 88272 h 142875"/>
                  <a:gd name="connsiteX3" fmla="*/ 168021 w 247650"/>
                  <a:gd name="connsiteY3" fmla="*/ 88272 h 142875"/>
                  <a:gd name="connsiteX4" fmla="*/ 107442 w 247650"/>
                  <a:gd name="connsiteY4" fmla="*/ 51220 h 142875"/>
                  <a:gd name="connsiteX5" fmla="*/ 62770 w 247650"/>
                  <a:gd name="connsiteY5" fmla="*/ 68269 h 142875"/>
                  <a:gd name="connsiteX6" fmla="*/ 0 w 247650"/>
                  <a:gd name="connsiteY6" fmla="*/ 68269 h 142875"/>
                  <a:gd name="connsiteX7" fmla="*/ 158181 w 247650"/>
                  <a:gd name="connsiteY7" fmla="*/ 11350 h 142875"/>
                  <a:gd name="connsiteX8" fmla="*/ 222409 w 247650"/>
                  <a:gd name="connsiteY8" fmla="*/ 8827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142875">
                    <a:moveTo>
                      <a:pt x="257080" y="88272"/>
                    </a:moveTo>
                    <a:lnTo>
                      <a:pt x="195358" y="149994"/>
                    </a:lnTo>
                    <a:lnTo>
                      <a:pt x="133541" y="88272"/>
                    </a:lnTo>
                    <a:lnTo>
                      <a:pt x="168021" y="88272"/>
                    </a:lnTo>
                    <a:cubicBezTo>
                      <a:pt x="156358" y="65553"/>
                      <a:pt x="132979" y="51254"/>
                      <a:pt x="107442" y="51220"/>
                    </a:cubicBezTo>
                    <a:cubicBezTo>
                      <a:pt x="90966" y="51238"/>
                      <a:pt x="75068" y="57305"/>
                      <a:pt x="62770" y="68269"/>
                    </a:cubicBezTo>
                    <a:lnTo>
                      <a:pt x="0" y="68269"/>
                    </a:lnTo>
                    <a:cubicBezTo>
                      <a:pt x="27963" y="8870"/>
                      <a:pt x="98783" y="-16613"/>
                      <a:pt x="158181" y="11350"/>
                    </a:cubicBezTo>
                    <a:cubicBezTo>
                      <a:pt x="189880" y="26273"/>
                      <a:pt x="213382" y="54419"/>
                      <a:pt x="222409" y="88272"/>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sp>
            <p:nvSpPr>
              <p:cNvPr id="31" name="任意形状 30"/>
              <p:cNvSpPr/>
              <p:nvPr/>
            </p:nvSpPr>
            <p:spPr>
              <a:xfrm>
                <a:off x="5945029" y="3441001"/>
                <a:ext cx="247650" cy="142875"/>
              </a:xfrm>
              <a:custGeom>
                <a:avLst/>
                <a:gdLst>
                  <a:gd name="connsiteX0" fmla="*/ 0 w 247650"/>
                  <a:gd name="connsiteY0" fmla="*/ 61722 h 142875"/>
                  <a:gd name="connsiteX1" fmla="*/ 61817 w 247650"/>
                  <a:gd name="connsiteY1" fmla="*/ 0 h 142875"/>
                  <a:gd name="connsiteX2" fmla="*/ 123539 w 247650"/>
                  <a:gd name="connsiteY2" fmla="*/ 61722 h 142875"/>
                  <a:gd name="connsiteX3" fmla="*/ 88773 w 247650"/>
                  <a:gd name="connsiteY3" fmla="*/ 61722 h 142875"/>
                  <a:gd name="connsiteX4" fmla="*/ 149257 w 247650"/>
                  <a:gd name="connsiteY4" fmla="*/ 98774 h 142875"/>
                  <a:gd name="connsiteX5" fmla="*/ 194024 w 247650"/>
                  <a:gd name="connsiteY5" fmla="*/ 81725 h 142875"/>
                  <a:gd name="connsiteX6" fmla="*/ 257080 w 247650"/>
                  <a:gd name="connsiteY6" fmla="*/ 81725 h 142875"/>
                  <a:gd name="connsiteX7" fmla="*/ 98601 w 247650"/>
                  <a:gd name="connsiteY7" fmla="*/ 138612 h 142875"/>
                  <a:gd name="connsiteX8" fmla="*/ 34385 w 247650"/>
                  <a:gd name="connsiteY8" fmla="*/ 6172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142875">
                    <a:moveTo>
                      <a:pt x="0" y="61722"/>
                    </a:moveTo>
                    <a:lnTo>
                      <a:pt x="61817" y="0"/>
                    </a:lnTo>
                    <a:lnTo>
                      <a:pt x="123539" y="61722"/>
                    </a:lnTo>
                    <a:lnTo>
                      <a:pt x="88773" y="61722"/>
                    </a:lnTo>
                    <a:cubicBezTo>
                      <a:pt x="100404" y="84426"/>
                      <a:pt x="123747" y="98726"/>
                      <a:pt x="149257" y="98774"/>
                    </a:cubicBezTo>
                    <a:cubicBezTo>
                      <a:pt x="165765" y="98770"/>
                      <a:pt x="181696" y="92703"/>
                      <a:pt x="194024" y="81725"/>
                    </a:cubicBezTo>
                    <a:lnTo>
                      <a:pt x="257080" y="81725"/>
                    </a:lnTo>
                    <a:cubicBezTo>
                      <a:pt x="229026" y="141196"/>
                      <a:pt x="158072" y="166666"/>
                      <a:pt x="98601" y="138612"/>
                    </a:cubicBezTo>
                    <a:cubicBezTo>
                      <a:pt x="66930" y="123672"/>
                      <a:pt x="43442" y="95548"/>
                      <a:pt x="34385" y="61722"/>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sp>
            <p:nvSpPr>
              <p:cNvPr id="32" name="任意形状 31"/>
              <p:cNvSpPr/>
              <p:nvPr/>
            </p:nvSpPr>
            <p:spPr>
              <a:xfrm>
                <a:off x="5657989" y="3162429"/>
                <a:ext cx="866775" cy="523875"/>
              </a:xfrm>
              <a:custGeom>
                <a:avLst/>
                <a:gdLst>
                  <a:gd name="connsiteX0" fmla="*/ 730714 w 866775"/>
                  <a:gd name="connsiteY0" fmla="*/ 533271 h 523875"/>
                  <a:gd name="connsiteX1" fmla="*/ 876119 w 866775"/>
                  <a:gd name="connsiteY1" fmla="*/ 380816 h 523875"/>
                  <a:gd name="connsiteX2" fmla="*/ 748812 w 866775"/>
                  <a:gd name="connsiteY2" fmla="*/ 236948 h 523875"/>
                  <a:gd name="connsiteX3" fmla="*/ 677565 w 866775"/>
                  <a:gd name="connsiteY3" fmla="*/ 120743 h 523875"/>
                  <a:gd name="connsiteX4" fmla="*/ 541643 w 866775"/>
                  <a:gd name="connsiteY4" fmla="*/ 92168 h 523875"/>
                  <a:gd name="connsiteX5" fmla="*/ 325044 w 866775"/>
                  <a:gd name="connsiteY5" fmla="*/ 5586 h 523875"/>
                  <a:gd name="connsiteX6" fmla="*/ 171311 w 866775"/>
                  <a:gd name="connsiteY6" fmla="*/ 177036 h 523875"/>
                  <a:gd name="connsiteX7" fmla="*/ 34532 w 866775"/>
                  <a:gd name="connsiteY7" fmla="*/ 247997 h 523875"/>
                  <a:gd name="connsiteX8" fmla="*/ 16244 w 866775"/>
                  <a:gd name="connsiteY8" fmla="*/ 430496 h 523875"/>
                  <a:gd name="connsiteX9" fmla="*/ 166167 w 866775"/>
                  <a:gd name="connsiteY9" fmla="*/ 532223 h 523875"/>
                  <a:gd name="connsiteX10" fmla="*/ 168739 w 866775"/>
                  <a:gd name="connsiteY10" fmla="*/ 473073 h 523875"/>
                  <a:gd name="connsiteX11" fmla="*/ 69012 w 866775"/>
                  <a:gd name="connsiteY11" fmla="*/ 405350 h 523875"/>
                  <a:gd name="connsiteX12" fmla="*/ 81109 w 866775"/>
                  <a:gd name="connsiteY12" fmla="*/ 283716 h 523875"/>
                  <a:gd name="connsiteX13" fmla="*/ 193123 w 866775"/>
                  <a:gd name="connsiteY13" fmla="*/ 237996 h 523875"/>
                  <a:gd name="connsiteX14" fmla="*/ 226937 w 866775"/>
                  <a:gd name="connsiteY14" fmla="*/ 243615 h 523875"/>
                  <a:gd name="connsiteX15" fmla="*/ 226937 w 866775"/>
                  <a:gd name="connsiteY15" fmla="*/ 206277 h 523875"/>
                  <a:gd name="connsiteX16" fmla="*/ 338475 w 866775"/>
                  <a:gd name="connsiteY16" fmla="*/ 63402 h 523875"/>
                  <a:gd name="connsiteX17" fmla="*/ 501924 w 866775"/>
                  <a:gd name="connsiteY17" fmla="*/ 139602 h 523875"/>
                  <a:gd name="connsiteX18" fmla="*/ 513449 w 866775"/>
                  <a:gd name="connsiteY18" fmla="*/ 162558 h 523875"/>
                  <a:gd name="connsiteX19" fmla="*/ 537357 w 866775"/>
                  <a:gd name="connsiteY19" fmla="*/ 154080 h 523875"/>
                  <a:gd name="connsiteX20" fmla="*/ 643751 w 866775"/>
                  <a:gd name="connsiteY20" fmla="*/ 168939 h 523875"/>
                  <a:gd name="connsiteX21" fmla="*/ 692805 w 866775"/>
                  <a:gd name="connsiteY21" fmla="*/ 265428 h 523875"/>
                  <a:gd name="connsiteX22" fmla="*/ 692805 w 866775"/>
                  <a:gd name="connsiteY22" fmla="*/ 295146 h 523875"/>
                  <a:gd name="connsiteX23" fmla="*/ 731667 w 866775"/>
                  <a:gd name="connsiteY23" fmla="*/ 295146 h 523875"/>
                  <a:gd name="connsiteX24" fmla="*/ 817688 w 866775"/>
                  <a:gd name="connsiteY24" fmla="*/ 387878 h 523875"/>
                  <a:gd name="connsiteX25" fmla="*/ 730714 w 866775"/>
                  <a:gd name="connsiteY25" fmla="*/ 47393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6775" h="523875">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grpSp>
      </p:grpSp>
      <p:grpSp>
        <p:nvGrpSpPr>
          <p:cNvPr id="33" name="组合 32"/>
          <p:cNvGrpSpPr/>
          <p:nvPr/>
        </p:nvGrpSpPr>
        <p:grpSpPr>
          <a:xfrm>
            <a:off x="7236669" y="4168043"/>
            <a:ext cx="4919471" cy="934205"/>
            <a:chOff x="738317" y="4220365"/>
            <a:chExt cx="3017519" cy="934205"/>
          </a:xfrm>
        </p:grpSpPr>
        <p:sp>
          <p:nvSpPr>
            <p:cNvPr id="34" name="矩形 33"/>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5" name="文本框 34"/>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pic>
        <p:nvPicPr>
          <p:cNvPr id="37" name="图片 36"/>
          <p:cNvPicPr>
            <a:picLocks noChangeAspect="1"/>
          </p:cNvPicPr>
          <p:nvPr/>
        </p:nvPicPr>
        <p:blipFill>
          <a:blip r:embed="rId1" cstate="screen"/>
          <a:stretch>
            <a:fillRect/>
          </a:stretch>
        </p:blipFill>
        <p:spPr>
          <a:xfrm flipH="1">
            <a:off x="-55824" y="1775012"/>
            <a:ext cx="4589863" cy="50829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ppt_x</p:attrName>
                                        </p:attrNameLst>
                                      </p:cBhvr>
                                      <p:tavLst>
                                        <p:tav tm="0">
                                          <p:val>
                                            <p:strVal val="#ppt_x-#ppt_w*1.125000"/>
                                          </p:val>
                                        </p:tav>
                                        <p:tav tm="100000">
                                          <p:val>
                                            <p:strVal val="#ppt_x"/>
                                          </p:val>
                                        </p:tav>
                                      </p:tavLst>
                                    </p:anim>
                                    <p:animEffect transition="in" filter="wipe(righ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endParaRPr kumimoji="1" lang="zh-CN" altLang="en-US" sz="3200" dirty="0">
                <a:solidFill>
                  <a:schemeClr val="tx1">
                    <a:lumMod val="85000"/>
                    <a:lumOff val="15000"/>
                  </a:schemeClr>
                </a:solidFill>
                <a:cs typeface="+mn-ea"/>
                <a:sym typeface="+mn-lt"/>
              </a:endParaRPr>
            </a:p>
          </p:txBody>
        </p:sp>
      </p:grpSp>
      <p:grpSp>
        <p:nvGrpSpPr>
          <p:cNvPr id="5" name="组合 4"/>
          <p:cNvGrpSpPr/>
          <p:nvPr/>
        </p:nvGrpSpPr>
        <p:grpSpPr>
          <a:xfrm>
            <a:off x="1005840" y="1859348"/>
            <a:ext cx="3375726" cy="968396"/>
            <a:chOff x="6048431" y="1872714"/>
            <a:chExt cx="3375726" cy="968396"/>
          </a:xfrm>
        </p:grpSpPr>
        <p:sp>
          <p:nvSpPr>
            <p:cNvPr id="6" name="矩形 5"/>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8" name="组合 7"/>
          <p:cNvGrpSpPr/>
          <p:nvPr/>
        </p:nvGrpSpPr>
        <p:grpSpPr>
          <a:xfrm>
            <a:off x="1005840" y="3991094"/>
            <a:ext cx="5205979" cy="1548000"/>
            <a:chOff x="6096000" y="3179092"/>
            <a:chExt cx="5205979" cy="1548000"/>
          </a:xfrm>
        </p:grpSpPr>
        <p:grpSp>
          <p:nvGrpSpPr>
            <p:cNvPr id="9" name="组合 8"/>
            <p:cNvGrpSpPr/>
            <p:nvPr/>
          </p:nvGrpSpPr>
          <p:grpSpPr>
            <a:xfrm>
              <a:off x="6396384" y="3337372"/>
              <a:ext cx="4743357" cy="1193570"/>
              <a:chOff x="738316" y="4220365"/>
              <a:chExt cx="4743357" cy="1193570"/>
            </a:xfrm>
          </p:grpSpPr>
          <p:sp>
            <p:nvSpPr>
              <p:cNvPr id="11" name="矩形 10"/>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2" name="文本框 11"/>
              <p:cNvSpPr txBox="1"/>
              <p:nvPr/>
            </p:nvSpPr>
            <p:spPr>
              <a:xfrm>
                <a:off x="738316" y="4629105"/>
                <a:ext cx="4743357"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0" name="圆角矩形 9"/>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3" name="组合 12"/>
          <p:cNvGrpSpPr/>
          <p:nvPr/>
        </p:nvGrpSpPr>
        <p:grpSpPr>
          <a:xfrm>
            <a:off x="6603477" y="1438019"/>
            <a:ext cx="4831610" cy="3698688"/>
            <a:chOff x="6411000" y="1718999"/>
            <a:chExt cx="4831610" cy="3698688"/>
          </a:xfrm>
        </p:grpSpPr>
        <p:grpSp>
          <p:nvGrpSpPr>
            <p:cNvPr id="14" name="ísḷiḋè"/>
            <p:cNvGrpSpPr/>
            <p:nvPr/>
          </p:nvGrpSpPr>
          <p:grpSpPr>
            <a:xfrm>
              <a:off x="6411000" y="1718999"/>
              <a:ext cx="4831610" cy="3698688"/>
              <a:chOff x="1307468" y="1448780"/>
              <a:chExt cx="5613221" cy="4297025"/>
            </a:xfrm>
          </p:grpSpPr>
          <p:grpSp>
            <p:nvGrpSpPr>
              <p:cNvPr id="18" name="ïṡľîḍê"/>
              <p:cNvGrpSpPr/>
              <p:nvPr/>
            </p:nvGrpSpPr>
            <p:grpSpPr>
              <a:xfrm flipH="1">
                <a:off x="1542052" y="3121830"/>
                <a:ext cx="1620889" cy="1620883"/>
                <a:chOff x="953424" y="1486519"/>
                <a:chExt cx="2228412" cy="2228408"/>
              </a:xfrm>
              <a:solidFill>
                <a:schemeClr val="accent1"/>
              </a:solidFill>
            </p:grpSpPr>
            <p:sp>
              <p:nvSpPr>
                <p:cNvPr id="28" name="íslidè"/>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4EAF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9" name="isľiďê"/>
                <p:cNvSpPr/>
                <p:nvPr/>
              </p:nvSpPr>
              <p:spPr>
                <a:xfrm>
                  <a:off x="1376346" y="1909439"/>
                  <a:ext cx="1382568" cy="1382568"/>
                </a:xfrm>
                <a:prstGeom prst="ellipse">
                  <a:avLst/>
                </a:prstGeom>
                <a:solidFill>
                  <a:srgbClr val="E4E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19" name="íŝ1ïďé"/>
              <p:cNvGrpSpPr/>
              <p:nvPr/>
            </p:nvGrpSpPr>
            <p:grpSpPr>
              <a:xfrm rot="342038" flipH="1">
                <a:off x="3043038" y="3326813"/>
                <a:ext cx="2170871" cy="2170868"/>
                <a:chOff x="953424" y="1486519"/>
                <a:chExt cx="2228412" cy="2228408"/>
              </a:xfrm>
              <a:solidFill>
                <a:schemeClr val="accent2"/>
              </a:solidFill>
            </p:grpSpPr>
            <p:sp>
              <p:nvSpPr>
                <p:cNvPr id="26" name="íslîde"/>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4EAF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7" name="ïšļiďê"/>
                <p:cNvSpPr/>
                <p:nvPr/>
              </p:nvSpPr>
              <p:spPr>
                <a:xfrm>
                  <a:off x="1376346" y="1909439"/>
                  <a:ext cx="1382568" cy="1382568"/>
                </a:xfrm>
                <a:prstGeom prst="ellipse">
                  <a:avLst/>
                </a:prstGeom>
                <a:solidFill>
                  <a:srgbClr val="E4E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20" name="íśľïḋê"/>
              <p:cNvGrpSpPr/>
              <p:nvPr/>
            </p:nvGrpSpPr>
            <p:grpSpPr>
              <a:xfrm rot="342038" flipH="1">
                <a:off x="4434263" y="1747289"/>
                <a:ext cx="2486426" cy="2486423"/>
                <a:chOff x="953424" y="1486519"/>
                <a:chExt cx="2228412" cy="2228408"/>
              </a:xfrm>
              <a:solidFill>
                <a:schemeClr val="accent3"/>
              </a:solidFill>
            </p:grpSpPr>
            <p:sp>
              <p:nvSpPr>
                <p:cNvPr id="24" name="iSlîḍé"/>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26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5" name="îSlíḓe"/>
                <p:cNvSpPr/>
                <p:nvPr/>
              </p:nvSpPr>
              <p:spPr>
                <a:xfrm>
                  <a:off x="1376346" y="1909439"/>
                  <a:ext cx="1382568" cy="1382568"/>
                </a:xfrm>
                <a:prstGeom prst="ellipse">
                  <a:avLst/>
                </a:prstGeom>
                <a:solidFill>
                  <a:srgbClr val="0026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sp>
            <p:nvSpPr>
              <p:cNvPr id="21" name="îṥḷíḍe"/>
              <p:cNvSpPr/>
              <p:nvPr/>
            </p:nvSpPr>
            <p:spPr>
              <a:xfrm>
                <a:off x="1307468" y="2848782"/>
                <a:ext cx="1897756" cy="1897756"/>
              </a:xfrm>
              <a:prstGeom prst="arc">
                <a:avLst>
                  <a:gd name="adj1" fmla="val 11101589"/>
                  <a:gd name="adj2" fmla="val 18700949"/>
                </a:avLst>
              </a:prstGeom>
              <a:ln w="28575" cap="rnd">
                <a:solidFill>
                  <a:srgbClr val="E4EAFA"/>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22" name="íṥḷîḑé"/>
              <p:cNvSpPr/>
              <p:nvPr/>
            </p:nvSpPr>
            <p:spPr>
              <a:xfrm flipV="1">
                <a:off x="3034884" y="3453646"/>
                <a:ext cx="2292159" cy="2292159"/>
              </a:xfrm>
              <a:prstGeom prst="arc">
                <a:avLst>
                  <a:gd name="adj1" fmla="val 13730012"/>
                  <a:gd name="adj2" fmla="val 256323"/>
                </a:avLst>
              </a:prstGeom>
              <a:ln w="28575" cap="rnd">
                <a:solidFill>
                  <a:srgbClr val="E4EAFA"/>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23" name="íśľîḋe"/>
              <p:cNvSpPr/>
              <p:nvPr/>
            </p:nvSpPr>
            <p:spPr>
              <a:xfrm>
                <a:off x="4354619" y="1448780"/>
                <a:ext cx="2292159" cy="2292159"/>
              </a:xfrm>
              <a:prstGeom prst="arc">
                <a:avLst>
                  <a:gd name="adj1" fmla="val 11093161"/>
                  <a:gd name="adj2" fmla="val 18823990"/>
                </a:avLst>
              </a:prstGeom>
              <a:ln w="28575" cap="rnd">
                <a:solidFill>
                  <a:srgbClr val="0026A0"/>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grpSp>
        <p:sp>
          <p:nvSpPr>
            <p:cNvPr id="15" name="star-ornament-with-ribbon-tails_57408"/>
            <p:cNvSpPr>
              <a:spLocks noChangeAspect="1"/>
            </p:cNvSpPr>
            <p:nvPr/>
          </p:nvSpPr>
          <p:spPr bwMode="auto">
            <a:xfrm>
              <a:off x="9894122" y="2682744"/>
              <a:ext cx="560786" cy="761954"/>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sp>
          <p:nvSpPr>
            <p:cNvPr id="16" name="star-ornament-with-ribbon-tails_57408"/>
            <p:cNvSpPr>
              <a:spLocks noChangeAspect="1"/>
            </p:cNvSpPr>
            <p:nvPr/>
          </p:nvSpPr>
          <p:spPr bwMode="auto">
            <a:xfrm>
              <a:off x="8647799" y="4009764"/>
              <a:ext cx="382792" cy="520110"/>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sp>
          <p:nvSpPr>
            <p:cNvPr id="17" name="star-ornament-with-ribbon-tails_57408"/>
            <p:cNvSpPr>
              <a:spLocks noChangeAspect="1"/>
            </p:cNvSpPr>
            <p:nvPr/>
          </p:nvSpPr>
          <p:spPr bwMode="auto">
            <a:xfrm>
              <a:off x="7146083" y="3635445"/>
              <a:ext cx="328949" cy="446952"/>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grpSp>
      <p:grpSp>
        <p:nvGrpSpPr>
          <p:cNvPr id="43" name="组合 42"/>
          <p:cNvGrpSpPr/>
          <p:nvPr/>
        </p:nvGrpSpPr>
        <p:grpSpPr>
          <a:xfrm>
            <a:off x="999017" y="2909540"/>
            <a:ext cx="1913500" cy="783097"/>
            <a:chOff x="6805395" y="5645692"/>
            <a:chExt cx="1913500" cy="783097"/>
          </a:xfrm>
        </p:grpSpPr>
        <p:grpSp>
          <p:nvGrpSpPr>
            <p:cNvPr id="32" name="组合 31"/>
            <p:cNvGrpSpPr/>
            <p:nvPr/>
          </p:nvGrpSpPr>
          <p:grpSpPr>
            <a:xfrm>
              <a:off x="7935798" y="5645692"/>
              <a:ext cx="783097" cy="783097"/>
              <a:chOff x="2865120" y="3249842"/>
              <a:chExt cx="350520" cy="350520"/>
            </a:xfrm>
          </p:grpSpPr>
          <p:sp>
            <p:nvSpPr>
              <p:cNvPr id="39" name="椭圆 38"/>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0" name="图形 39" descr="光盘"/>
              <p:cNvPicPr>
                <a:picLocks noChangeAspect="1"/>
              </p:cNvPicPr>
              <p:nvPr/>
            </p:nvPicPr>
            <p:blipFill>
              <a:blip r:embed="rId1" cstate="screen"/>
              <a:stretch>
                <a:fillRect/>
              </a:stretch>
            </p:blipFill>
            <p:spPr>
              <a:xfrm>
                <a:off x="2950380" y="3335102"/>
                <a:ext cx="180000" cy="180000"/>
              </a:xfrm>
              <a:prstGeom prst="rect">
                <a:avLst/>
              </a:prstGeom>
            </p:spPr>
          </p:pic>
        </p:grpSp>
        <p:grpSp>
          <p:nvGrpSpPr>
            <p:cNvPr id="34" name="组合 33"/>
            <p:cNvGrpSpPr/>
            <p:nvPr/>
          </p:nvGrpSpPr>
          <p:grpSpPr>
            <a:xfrm>
              <a:off x="6805395" y="5645692"/>
              <a:ext cx="783097" cy="783097"/>
              <a:chOff x="2865120" y="4322458"/>
              <a:chExt cx="350520" cy="350520"/>
            </a:xfrm>
          </p:grpSpPr>
          <p:sp>
            <p:nvSpPr>
              <p:cNvPr id="35" name="椭圆 34"/>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6" name="图形 35" descr="磁盘"/>
              <p:cNvPicPr>
                <a:picLocks noChangeAspect="1"/>
              </p:cNvPicPr>
              <p:nvPr/>
            </p:nvPicPr>
            <p:blipFill>
              <a:blip r:embed="rId2" cstate="screen"/>
              <a:stretch>
                <a:fillRect/>
              </a:stretch>
            </p:blipFill>
            <p:spPr>
              <a:xfrm>
                <a:off x="2950380" y="4407718"/>
                <a:ext cx="180000" cy="180000"/>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p:cNvGrpSpPr/>
          <p:nvPr/>
        </p:nvGrpSpPr>
        <p:grpSpPr>
          <a:xfrm>
            <a:off x="467833" y="404037"/>
            <a:ext cx="499730" cy="5268100"/>
            <a:chOff x="467833" y="404037"/>
            <a:chExt cx="499730" cy="5268100"/>
          </a:xfrm>
        </p:grpSpPr>
        <p:grpSp>
          <p:nvGrpSpPr>
            <p:cNvPr id="4" name="组合 3"/>
            <p:cNvGrpSpPr/>
            <p:nvPr/>
          </p:nvGrpSpPr>
          <p:grpSpPr>
            <a:xfrm>
              <a:off x="467833" y="404037"/>
              <a:ext cx="499730" cy="499730"/>
              <a:chOff x="467833" y="404037"/>
              <a:chExt cx="499730" cy="499730"/>
            </a:xfrm>
          </p:grpSpPr>
          <p:sp>
            <p:nvSpPr>
              <p:cNvPr id="6" name="椭圆 5"/>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p:cNvGrpSpPr/>
              <p:nvPr/>
            </p:nvGrpSpPr>
            <p:grpSpPr>
              <a:xfrm>
                <a:off x="591698" y="572107"/>
                <a:ext cx="252000" cy="144000"/>
                <a:chOff x="573813" y="458724"/>
                <a:chExt cx="477276" cy="238812"/>
              </a:xfrm>
              <a:solidFill>
                <a:srgbClr val="F88414"/>
              </a:solidFill>
            </p:grpSpPr>
            <p:cxnSp>
              <p:nvCxnSpPr>
                <p:cNvPr id="8" name="直线连接符 7"/>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GB" altLang="zh-CN" sz="1200" dirty="0" smtClean="0">
                  <a:solidFill>
                    <a:schemeClr val="tx1">
                      <a:lumMod val="85000"/>
                      <a:lumOff val="15000"/>
                    </a:schemeClr>
                  </a:solidFill>
                  <a:cs typeface="+mn-ea"/>
                  <a:sym typeface="+mn-lt"/>
                </a:rPr>
                <a:t>     </a:t>
              </a:r>
              <a:r>
                <a:rPr kumimoji="1" lang="en-GB" altLang="zh-CN" sz="1200" dirty="0">
                  <a:solidFill>
                    <a:schemeClr val="tx1">
                      <a:lumMod val="85000"/>
                      <a:lumOff val="15000"/>
                    </a:schemeClr>
                  </a:solidFill>
                  <a:cs typeface="+mn-ea"/>
                  <a:sym typeface="+mn-lt"/>
                </a:rPr>
                <a:t>DESIGNER</a:t>
              </a:r>
              <a:endParaRPr kumimoji="1" lang="en-GB" altLang="zh-CN" sz="1200" dirty="0">
                <a:solidFill>
                  <a:schemeClr val="tx1">
                    <a:lumMod val="85000"/>
                    <a:lumOff val="15000"/>
                  </a:schemeClr>
                </a:solidFill>
                <a:cs typeface="+mn-ea"/>
                <a:sym typeface="+mn-lt"/>
              </a:endParaRPr>
            </a:p>
          </p:txBody>
        </p:sp>
      </p:grpSp>
      <p:grpSp>
        <p:nvGrpSpPr>
          <p:cNvPr id="11" name="组合 10"/>
          <p:cNvGrpSpPr/>
          <p:nvPr/>
        </p:nvGrpSpPr>
        <p:grpSpPr>
          <a:xfrm>
            <a:off x="9493585" y="404037"/>
            <a:ext cx="2230582" cy="459175"/>
            <a:chOff x="9493585" y="404037"/>
            <a:chExt cx="2230582" cy="459175"/>
          </a:xfrm>
        </p:grpSpPr>
        <p:sp>
          <p:nvSpPr>
            <p:cNvPr id="12" name="圆角矩形 11"/>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p:cNvSpPr txBox="1"/>
          <p:nvPr/>
        </p:nvSpPr>
        <p:spPr>
          <a:xfrm>
            <a:off x="2090967" y="1242928"/>
            <a:ext cx="6619285" cy="923330"/>
          </a:xfrm>
          <a:prstGeom prst="rect">
            <a:avLst/>
          </a:prstGeom>
          <a:noFill/>
        </p:spPr>
        <p:txBody>
          <a:bodyPr wrap="square" rtlCol="0">
            <a:spAutoFit/>
          </a:bodyPr>
          <a:lstStyle/>
          <a:p>
            <a:r>
              <a:rPr kumimoji="1" lang="en-GB"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3</a:t>
            </a:r>
            <a:endParaRPr kumimoji="1" lang="en-GB" altLang="zh-CN" sz="5400" b="1" i="1" dirty="0">
              <a:solidFill>
                <a:srgbClr val="0026A0">
                  <a:alpha val="24000"/>
                </a:srgbClr>
              </a:solidFill>
              <a:cs typeface="+mn-ea"/>
              <a:sym typeface="+mn-lt"/>
            </a:endParaRPr>
          </a:p>
        </p:txBody>
      </p:sp>
      <p:sp>
        <p:nvSpPr>
          <p:cNvPr id="15" name="文本框 14"/>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产品展示</a:t>
            </a:r>
            <a:endParaRPr kumimoji="1" lang="zh-CN" altLang="en-US" sz="7200" dirty="0">
              <a:solidFill>
                <a:schemeClr val="tx1">
                  <a:lumMod val="85000"/>
                  <a:lumOff val="15000"/>
                </a:schemeClr>
              </a:solidFill>
              <a:cs typeface="+mn-ea"/>
              <a:sym typeface="+mn-lt"/>
            </a:endParaRPr>
          </a:p>
        </p:txBody>
      </p:sp>
      <p:sp>
        <p:nvSpPr>
          <p:cNvPr id="16" name="文本框 15"/>
          <p:cNvSpPr txBox="1"/>
          <p:nvPr/>
        </p:nvSpPr>
        <p:spPr>
          <a:xfrm>
            <a:off x="2796066" y="3652881"/>
            <a:ext cx="4834560"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sp>
        <p:nvSpPr>
          <p:cNvPr id="17" name="矩形 16"/>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endParaRPr kumimoji="1" lang="zh-CN" altLang="en-US" sz="3200" dirty="0">
                <a:solidFill>
                  <a:schemeClr val="tx1">
                    <a:lumMod val="85000"/>
                    <a:lumOff val="15000"/>
                  </a:schemeClr>
                </a:solidFill>
                <a:cs typeface="+mn-ea"/>
                <a:sym typeface="+mn-lt"/>
              </a:endParaRPr>
            </a:p>
          </p:txBody>
        </p:sp>
      </p:grpSp>
      <p:grpSp>
        <p:nvGrpSpPr>
          <p:cNvPr id="5" name="组合 4"/>
          <p:cNvGrpSpPr/>
          <p:nvPr/>
        </p:nvGrpSpPr>
        <p:grpSpPr>
          <a:xfrm>
            <a:off x="1475871" y="1863931"/>
            <a:ext cx="2187498" cy="2187497"/>
            <a:chOff x="1475871" y="2127754"/>
            <a:chExt cx="2187498" cy="2187497"/>
          </a:xfrm>
        </p:grpSpPr>
        <p:sp>
          <p:nvSpPr>
            <p:cNvPr id="6" name="矩形: 圆角 9"/>
            <p:cNvSpPr/>
            <p:nvPr/>
          </p:nvSpPr>
          <p:spPr>
            <a:xfrm rot="2700000">
              <a:off x="147587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7" name="椭圆 2"/>
            <p:cNvSpPr/>
            <p:nvPr/>
          </p:nvSpPr>
          <p:spPr>
            <a:xfrm>
              <a:off x="2229546" y="2332967"/>
              <a:ext cx="680146" cy="628106"/>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grpSp>
        <p:nvGrpSpPr>
          <p:cNvPr id="8" name="组合 7"/>
          <p:cNvGrpSpPr/>
          <p:nvPr/>
        </p:nvGrpSpPr>
        <p:grpSpPr>
          <a:xfrm>
            <a:off x="5002251" y="3889319"/>
            <a:ext cx="2187498" cy="2187497"/>
            <a:chOff x="5002251" y="2127754"/>
            <a:chExt cx="2187498" cy="2187497"/>
          </a:xfrm>
        </p:grpSpPr>
        <p:sp>
          <p:nvSpPr>
            <p:cNvPr id="9" name="矩形: 圆角 15"/>
            <p:cNvSpPr/>
            <p:nvPr/>
          </p:nvSpPr>
          <p:spPr>
            <a:xfrm rot="2700000">
              <a:off x="500225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0" name="椭圆 8"/>
            <p:cNvSpPr/>
            <p:nvPr/>
          </p:nvSpPr>
          <p:spPr>
            <a:xfrm>
              <a:off x="5761132" y="2306947"/>
              <a:ext cx="669734" cy="680146"/>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grpSp>
        <p:nvGrpSpPr>
          <p:cNvPr id="11" name="组合 10"/>
          <p:cNvGrpSpPr/>
          <p:nvPr/>
        </p:nvGrpSpPr>
        <p:grpSpPr>
          <a:xfrm>
            <a:off x="8528631" y="1863931"/>
            <a:ext cx="2187498" cy="2187497"/>
            <a:chOff x="8528631" y="2127754"/>
            <a:chExt cx="2187498" cy="2187497"/>
          </a:xfrm>
        </p:grpSpPr>
        <p:sp>
          <p:nvSpPr>
            <p:cNvPr id="12" name="矩形: 圆角 19"/>
            <p:cNvSpPr/>
            <p:nvPr/>
          </p:nvSpPr>
          <p:spPr>
            <a:xfrm rot="2700000">
              <a:off x="852863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3" name="椭圆 13"/>
            <p:cNvSpPr/>
            <p:nvPr/>
          </p:nvSpPr>
          <p:spPr>
            <a:xfrm>
              <a:off x="9282306" y="2331868"/>
              <a:ext cx="680146" cy="630305"/>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sp>
        <p:nvSpPr>
          <p:cNvPr id="14" name="TextBox 42"/>
          <p:cNvSpPr txBox="1"/>
          <p:nvPr/>
        </p:nvSpPr>
        <p:spPr>
          <a:xfrm>
            <a:off x="1749555" y="3228444"/>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sz="2400" b="0" dirty="0">
                <a:latin typeface="+mn-lt"/>
                <a:ea typeface="+mn-ea"/>
                <a:cs typeface="+mn-ea"/>
                <a:sym typeface="+mn-lt"/>
              </a:rPr>
              <a:t>添加标题</a:t>
            </a:r>
            <a:endParaRPr lang="zh-CN" altLang="en-US" sz="2400" b="0" dirty="0">
              <a:latin typeface="+mn-lt"/>
              <a:ea typeface="+mn-ea"/>
              <a:cs typeface="+mn-ea"/>
              <a:sym typeface="+mn-lt"/>
            </a:endParaRPr>
          </a:p>
        </p:txBody>
      </p:sp>
      <p:sp>
        <p:nvSpPr>
          <p:cNvPr id="15" name="TextBox 42"/>
          <p:cNvSpPr txBox="1"/>
          <p:nvPr/>
        </p:nvSpPr>
        <p:spPr>
          <a:xfrm>
            <a:off x="5275935" y="5137226"/>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sz="2400" b="0" dirty="0">
                <a:latin typeface="+mn-lt"/>
                <a:ea typeface="+mn-ea"/>
                <a:cs typeface="+mn-ea"/>
                <a:sym typeface="+mn-lt"/>
              </a:rPr>
              <a:t>添加标题</a:t>
            </a:r>
            <a:endParaRPr lang="zh-CN" altLang="en-US" sz="2400" b="0" dirty="0">
              <a:latin typeface="+mn-lt"/>
              <a:ea typeface="+mn-ea"/>
              <a:cs typeface="+mn-ea"/>
              <a:sym typeface="+mn-lt"/>
            </a:endParaRPr>
          </a:p>
        </p:txBody>
      </p:sp>
      <p:sp>
        <p:nvSpPr>
          <p:cNvPr id="16" name="TextBox 42"/>
          <p:cNvSpPr txBox="1"/>
          <p:nvPr/>
        </p:nvSpPr>
        <p:spPr>
          <a:xfrm>
            <a:off x="8802315" y="3228444"/>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sz="2400" b="0" dirty="0">
                <a:latin typeface="+mn-lt"/>
                <a:ea typeface="+mn-ea"/>
                <a:cs typeface="+mn-ea"/>
                <a:sym typeface="+mn-lt"/>
              </a:rPr>
              <a:t>添加标题</a:t>
            </a:r>
            <a:endParaRPr lang="zh-CN" altLang="en-US" sz="2400" b="0" dirty="0">
              <a:latin typeface="+mn-lt"/>
              <a:ea typeface="+mn-ea"/>
              <a:cs typeface="+mn-ea"/>
              <a:sym typeface="+mn-lt"/>
            </a:endParaRPr>
          </a:p>
        </p:txBody>
      </p:sp>
      <p:grpSp>
        <p:nvGrpSpPr>
          <p:cNvPr id="17" name="组合 16"/>
          <p:cNvGrpSpPr/>
          <p:nvPr/>
        </p:nvGrpSpPr>
        <p:grpSpPr>
          <a:xfrm>
            <a:off x="4549205" y="1457331"/>
            <a:ext cx="3451644" cy="1973308"/>
            <a:chOff x="6351387" y="3179092"/>
            <a:chExt cx="4950592" cy="1898698"/>
          </a:xfrm>
        </p:grpSpPr>
        <p:grpSp>
          <p:nvGrpSpPr>
            <p:cNvPr id="18" name="组合 17"/>
            <p:cNvGrpSpPr/>
            <p:nvPr/>
          </p:nvGrpSpPr>
          <p:grpSpPr>
            <a:xfrm>
              <a:off x="6455005" y="3590347"/>
              <a:ext cx="4743357" cy="1487443"/>
              <a:chOff x="796937" y="4473340"/>
              <a:chExt cx="4743357" cy="1487443"/>
            </a:xfrm>
          </p:grpSpPr>
          <p:sp>
            <p:nvSpPr>
              <p:cNvPr id="20" name="矩形 19"/>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9" name="圆角矩形 18"/>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22" name="组合 21"/>
          <p:cNvGrpSpPr/>
          <p:nvPr/>
        </p:nvGrpSpPr>
        <p:grpSpPr>
          <a:xfrm>
            <a:off x="916041" y="4731108"/>
            <a:ext cx="3307156" cy="1545893"/>
            <a:chOff x="796937" y="4473340"/>
            <a:chExt cx="4743357" cy="1487443"/>
          </a:xfrm>
        </p:grpSpPr>
        <p:sp>
          <p:nvSpPr>
            <p:cNvPr id="23" name="矩形 22"/>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4" name="文本框 23"/>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grpSp>
        <p:nvGrpSpPr>
          <p:cNvPr id="25" name="组合 24"/>
          <p:cNvGrpSpPr/>
          <p:nvPr/>
        </p:nvGrpSpPr>
        <p:grpSpPr>
          <a:xfrm>
            <a:off x="7968801" y="4748659"/>
            <a:ext cx="3307156" cy="1545893"/>
            <a:chOff x="796937" y="4473340"/>
            <a:chExt cx="4743357" cy="1487443"/>
          </a:xfrm>
        </p:grpSpPr>
        <p:sp>
          <p:nvSpPr>
            <p:cNvPr id="26" name="矩形 25"/>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7" name="文本框 26"/>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fltVal val="0.5"/>
                                          </p:val>
                                        </p:tav>
                                        <p:tav tm="100000">
                                          <p:val>
                                            <p:strVal val="#ppt_x"/>
                                          </p:val>
                                        </p:tav>
                                      </p:tavLst>
                                    </p:anim>
                                    <p:anim calcmode="lin" valueType="num">
                                      <p:cBhvr>
                                        <p:cTn id="25" dur="500" fill="hold"/>
                                        <p:tgtEl>
                                          <p:spTgt spid="11"/>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endParaRPr kumimoji="1" lang="zh-CN" altLang="en-US" sz="3200" dirty="0">
                <a:solidFill>
                  <a:schemeClr val="tx1">
                    <a:lumMod val="85000"/>
                    <a:lumOff val="15000"/>
                  </a:schemeClr>
                </a:solidFill>
                <a:cs typeface="+mn-ea"/>
                <a:sym typeface="+mn-lt"/>
              </a:endParaRPr>
            </a:p>
          </p:txBody>
        </p:sp>
      </p:grpSp>
      <p:pic>
        <p:nvPicPr>
          <p:cNvPr id="5" name="图片 4"/>
          <p:cNvPicPr>
            <a:picLocks noChangeAspect="1"/>
          </p:cNvPicPr>
          <p:nvPr/>
        </p:nvPicPr>
        <p:blipFill>
          <a:blip r:embed="rId1" cstate="screen"/>
          <a:stretch>
            <a:fillRect/>
          </a:stretch>
        </p:blipFill>
        <p:spPr>
          <a:xfrm>
            <a:off x="519206" y="1591504"/>
            <a:ext cx="7023316" cy="3674991"/>
          </a:xfrm>
          <a:prstGeom prst="rect">
            <a:avLst/>
          </a:prstGeom>
        </p:spPr>
      </p:pic>
      <p:sp>
        <p:nvSpPr>
          <p:cNvPr id="6" name="圆角矩形 5"/>
          <p:cNvSpPr/>
          <p:nvPr/>
        </p:nvSpPr>
        <p:spPr>
          <a:xfrm>
            <a:off x="5168685" y="1855474"/>
            <a:ext cx="6308764" cy="1896255"/>
          </a:xfrm>
          <a:prstGeom prst="roundRect">
            <a:avLst>
              <a:gd name="adj" fmla="val 0"/>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p:cNvGrpSpPr/>
          <p:nvPr/>
        </p:nvGrpSpPr>
        <p:grpSpPr>
          <a:xfrm>
            <a:off x="5944078" y="2336498"/>
            <a:ext cx="4919471" cy="934205"/>
            <a:chOff x="738317" y="4220365"/>
            <a:chExt cx="3017519" cy="934205"/>
          </a:xfrm>
        </p:grpSpPr>
        <p:sp>
          <p:nvSpPr>
            <p:cNvPr id="8" name="矩形 7"/>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9" name="文本框 8"/>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19" name="组合 18"/>
          <p:cNvGrpSpPr/>
          <p:nvPr/>
        </p:nvGrpSpPr>
        <p:grpSpPr>
          <a:xfrm>
            <a:off x="7858043" y="4332290"/>
            <a:ext cx="4919471" cy="934205"/>
            <a:chOff x="738317" y="4220365"/>
            <a:chExt cx="3017519" cy="934205"/>
          </a:xfrm>
        </p:grpSpPr>
        <p:sp>
          <p:nvSpPr>
            <p:cNvPr id="20" name="矩形 19"/>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endParaRPr kumimoji="1" lang="zh-CN" altLang="en-US" sz="3200" dirty="0">
                <a:solidFill>
                  <a:schemeClr val="tx1">
                    <a:lumMod val="85000"/>
                    <a:lumOff val="15000"/>
                  </a:schemeClr>
                </a:solidFill>
                <a:cs typeface="+mn-ea"/>
                <a:sym typeface="+mn-lt"/>
              </a:endParaRPr>
            </a:p>
          </p:txBody>
        </p:sp>
      </p:grpSp>
      <p:grpSp>
        <p:nvGrpSpPr>
          <p:cNvPr id="50" name="组合 49"/>
          <p:cNvGrpSpPr/>
          <p:nvPr/>
        </p:nvGrpSpPr>
        <p:grpSpPr>
          <a:xfrm>
            <a:off x="739555" y="4258858"/>
            <a:ext cx="6940678" cy="2002742"/>
            <a:chOff x="319317" y="4090259"/>
            <a:chExt cx="6940678" cy="2002742"/>
          </a:xfrm>
        </p:grpSpPr>
        <p:grpSp>
          <p:nvGrpSpPr>
            <p:cNvPr id="32" name="组合 31"/>
            <p:cNvGrpSpPr/>
            <p:nvPr/>
          </p:nvGrpSpPr>
          <p:grpSpPr>
            <a:xfrm>
              <a:off x="697163" y="4794195"/>
              <a:ext cx="6562832" cy="1298806"/>
              <a:chOff x="697163" y="4794195"/>
              <a:chExt cx="6562832" cy="1298806"/>
            </a:xfrm>
          </p:grpSpPr>
          <p:grpSp>
            <p:nvGrpSpPr>
              <p:cNvPr id="28" name="组合 27"/>
              <p:cNvGrpSpPr/>
              <p:nvPr/>
            </p:nvGrpSpPr>
            <p:grpSpPr>
              <a:xfrm>
                <a:off x="697163" y="4794195"/>
                <a:ext cx="1298803" cy="1298806"/>
                <a:chOff x="2306042" y="5130372"/>
                <a:chExt cx="1298803" cy="1298806"/>
              </a:xfrm>
            </p:grpSpPr>
            <p:sp>
              <p:nvSpPr>
                <p:cNvPr id="26" name="iš1iďê"/>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7" name="target_283429"/>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29" name="组合 28"/>
              <p:cNvGrpSpPr/>
              <p:nvPr/>
            </p:nvGrpSpPr>
            <p:grpSpPr>
              <a:xfrm>
                <a:off x="2340524" y="4976495"/>
                <a:ext cx="4919471" cy="934205"/>
                <a:chOff x="738317" y="4220365"/>
                <a:chExt cx="3017519" cy="934205"/>
              </a:xfrm>
            </p:grpSpPr>
            <p:sp>
              <p:nvSpPr>
                <p:cNvPr id="30" name="矩形 29"/>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1" name="文本框 30"/>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sp>
          <p:nvSpPr>
            <p:cNvPr id="47" name="文本框 46"/>
            <p:cNvSpPr txBox="1"/>
            <p:nvPr/>
          </p:nvSpPr>
          <p:spPr>
            <a:xfrm>
              <a:off x="319317" y="4090259"/>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TEXT.01</a:t>
              </a:r>
              <a:endParaRPr kumimoji="1" lang="en-GB" altLang="zh-CN" sz="3200" b="1" i="1" dirty="0">
                <a:solidFill>
                  <a:srgbClr val="0026A0"/>
                </a:solidFill>
                <a:cs typeface="+mn-ea"/>
                <a:sym typeface="+mn-lt"/>
              </a:endParaRPr>
            </a:p>
          </p:txBody>
        </p:sp>
      </p:grpSp>
      <p:grpSp>
        <p:nvGrpSpPr>
          <p:cNvPr id="51" name="组合 50"/>
          <p:cNvGrpSpPr/>
          <p:nvPr/>
        </p:nvGrpSpPr>
        <p:grpSpPr>
          <a:xfrm>
            <a:off x="3282724" y="2547878"/>
            <a:ext cx="7038935" cy="1956342"/>
            <a:chOff x="2434988" y="2360664"/>
            <a:chExt cx="7038935" cy="1956342"/>
          </a:xfrm>
        </p:grpSpPr>
        <p:grpSp>
          <p:nvGrpSpPr>
            <p:cNvPr id="33" name="组合 32"/>
            <p:cNvGrpSpPr/>
            <p:nvPr/>
          </p:nvGrpSpPr>
          <p:grpSpPr>
            <a:xfrm>
              <a:off x="2911091" y="3018200"/>
              <a:ext cx="6562832" cy="1298806"/>
              <a:chOff x="697163" y="4794195"/>
              <a:chExt cx="6562832" cy="1298806"/>
            </a:xfrm>
          </p:grpSpPr>
          <p:grpSp>
            <p:nvGrpSpPr>
              <p:cNvPr id="34" name="组合 33"/>
              <p:cNvGrpSpPr/>
              <p:nvPr/>
            </p:nvGrpSpPr>
            <p:grpSpPr>
              <a:xfrm>
                <a:off x="697163" y="4794195"/>
                <a:ext cx="1298803" cy="1298806"/>
                <a:chOff x="2306042" y="5130372"/>
                <a:chExt cx="1298803" cy="1298806"/>
              </a:xfrm>
            </p:grpSpPr>
            <p:sp>
              <p:nvSpPr>
                <p:cNvPr id="38" name="iš1iďê"/>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9" name="target_283429"/>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35" name="组合 34"/>
              <p:cNvGrpSpPr/>
              <p:nvPr/>
            </p:nvGrpSpPr>
            <p:grpSpPr>
              <a:xfrm>
                <a:off x="2340524" y="4976495"/>
                <a:ext cx="4919471" cy="934205"/>
                <a:chOff x="738317" y="4220365"/>
                <a:chExt cx="3017519" cy="934205"/>
              </a:xfrm>
            </p:grpSpPr>
            <p:sp>
              <p:nvSpPr>
                <p:cNvPr id="36" name="矩形 35"/>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7" name="文本框 36"/>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sp>
          <p:nvSpPr>
            <p:cNvPr id="48" name="文本框 47"/>
            <p:cNvSpPr txBox="1"/>
            <p:nvPr/>
          </p:nvSpPr>
          <p:spPr>
            <a:xfrm>
              <a:off x="2434988" y="2360664"/>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TEXT.02</a:t>
              </a:r>
              <a:endParaRPr kumimoji="1" lang="en-GB" altLang="zh-CN" sz="3200" b="1" i="1" dirty="0">
                <a:solidFill>
                  <a:srgbClr val="0026A0"/>
                </a:solidFill>
                <a:cs typeface="+mn-ea"/>
                <a:sym typeface="+mn-lt"/>
              </a:endParaRPr>
            </a:p>
          </p:txBody>
        </p:sp>
      </p:grpSp>
      <p:grpSp>
        <p:nvGrpSpPr>
          <p:cNvPr id="52" name="组合 51"/>
          <p:cNvGrpSpPr/>
          <p:nvPr/>
        </p:nvGrpSpPr>
        <p:grpSpPr>
          <a:xfrm>
            <a:off x="5710690" y="731254"/>
            <a:ext cx="7076609" cy="1938454"/>
            <a:chOff x="5334172" y="711103"/>
            <a:chExt cx="7076609" cy="1938454"/>
          </a:xfrm>
        </p:grpSpPr>
        <p:grpSp>
          <p:nvGrpSpPr>
            <p:cNvPr id="40" name="组合 39"/>
            <p:cNvGrpSpPr/>
            <p:nvPr/>
          </p:nvGrpSpPr>
          <p:grpSpPr>
            <a:xfrm>
              <a:off x="5847949" y="1350751"/>
              <a:ext cx="6562832" cy="1298806"/>
              <a:chOff x="697163" y="4794195"/>
              <a:chExt cx="6562832" cy="1298806"/>
            </a:xfrm>
          </p:grpSpPr>
          <p:grpSp>
            <p:nvGrpSpPr>
              <p:cNvPr id="41" name="组合 40"/>
              <p:cNvGrpSpPr/>
              <p:nvPr/>
            </p:nvGrpSpPr>
            <p:grpSpPr>
              <a:xfrm>
                <a:off x="697163" y="4794195"/>
                <a:ext cx="1298803" cy="1298806"/>
                <a:chOff x="2306042" y="5130372"/>
                <a:chExt cx="1298803" cy="1298806"/>
              </a:xfrm>
            </p:grpSpPr>
            <p:sp>
              <p:nvSpPr>
                <p:cNvPr id="45" name="iš1iďê"/>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6" name="target_283429"/>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42" name="组合 41"/>
              <p:cNvGrpSpPr/>
              <p:nvPr/>
            </p:nvGrpSpPr>
            <p:grpSpPr>
              <a:xfrm>
                <a:off x="2340524" y="4976495"/>
                <a:ext cx="4919471" cy="934205"/>
                <a:chOff x="738317" y="4220365"/>
                <a:chExt cx="3017519" cy="934205"/>
              </a:xfrm>
            </p:grpSpPr>
            <p:sp>
              <p:nvSpPr>
                <p:cNvPr id="43" name="矩形 42"/>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44" name="文本框 43"/>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sp>
          <p:nvSpPr>
            <p:cNvPr id="49" name="文本框 48"/>
            <p:cNvSpPr txBox="1"/>
            <p:nvPr/>
          </p:nvSpPr>
          <p:spPr>
            <a:xfrm>
              <a:off x="5334172" y="711103"/>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TEXT.03</a:t>
              </a:r>
              <a:endParaRPr kumimoji="1" lang="en-GB" altLang="zh-CN" sz="3200" b="1" i="1" dirty="0">
                <a:solidFill>
                  <a:srgbClr val="0026A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endParaRPr kumimoji="1" lang="zh-CN" altLang="en-US" sz="3200" dirty="0">
                <a:solidFill>
                  <a:schemeClr val="tx1">
                    <a:lumMod val="85000"/>
                    <a:lumOff val="15000"/>
                  </a:schemeClr>
                </a:solidFill>
                <a:cs typeface="+mn-ea"/>
                <a:sym typeface="+mn-lt"/>
              </a:endParaRPr>
            </a:p>
          </p:txBody>
        </p:sp>
      </p:grpSp>
      <p:sp>
        <p:nvSpPr>
          <p:cNvPr id="5" name="任意多边形 18"/>
          <p:cNvSpPr/>
          <p:nvPr/>
        </p:nvSpPr>
        <p:spPr>
          <a:xfrm>
            <a:off x="852282"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1" cstate="screen"/>
            <a:srcRect/>
            <a:tile tx="0" ty="0" sx="40000" sy="4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任意多边形 18"/>
          <p:cNvSpPr/>
          <p:nvPr/>
        </p:nvSpPr>
        <p:spPr>
          <a:xfrm>
            <a:off x="4743617"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2" cstate="screen"/>
            <a:srcRect/>
            <a:tile tx="-209550" ty="-25400" sx="50000" sy="5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任意多边形 18"/>
          <p:cNvSpPr/>
          <p:nvPr/>
        </p:nvSpPr>
        <p:spPr>
          <a:xfrm>
            <a:off x="8730939"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3" cstate="screen"/>
            <a:srcRect/>
            <a:tile tx="-209550" ty="-25400" sx="50000" sy="5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p:cNvGrpSpPr/>
          <p:nvPr/>
        </p:nvGrpSpPr>
        <p:grpSpPr>
          <a:xfrm>
            <a:off x="487206" y="4687354"/>
            <a:ext cx="3017519" cy="1193570"/>
            <a:chOff x="738317" y="4220365"/>
            <a:chExt cx="3017519" cy="1193570"/>
          </a:xfrm>
        </p:grpSpPr>
        <p:sp>
          <p:nvSpPr>
            <p:cNvPr id="9" name="矩形 8"/>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0" name="文本框 9"/>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11" name="组合 10"/>
          <p:cNvGrpSpPr/>
          <p:nvPr/>
        </p:nvGrpSpPr>
        <p:grpSpPr>
          <a:xfrm>
            <a:off x="4378541" y="4687354"/>
            <a:ext cx="3017519" cy="1193570"/>
            <a:chOff x="738317" y="4220365"/>
            <a:chExt cx="3017519" cy="1193570"/>
          </a:xfrm>
        </p:grpSpPr>
        <p:sp>
          <p:nvSpPr>
            <p:cNvPr id="12" name="矩形 11"/>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14" name="组合 13"/>
          <p:cNvGrpSpPr/>
          <p:nvPr/>
        </p:nvGrpSpPr>
        <p:grpSpPr>
          <a:xfrm>
            <a:off x="8363925" y="4687354"/>
            <a:ext cx="3017519" cy="1193570"/>
            <a:chOff x="738317" y="4220365"/>
            <a:chExt cx="3017519" cy="1193570"/>
          </a:xfrm>
        </p:grpSpPr>
        <p:sp>
          <p:nvSpPr>
            <p:cNvPr id="15" name="矩形 14"/>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6" name="文本框 15"/>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90"/>
                                          </p:val>
                                        </p:tav>
                                        <p:tav tm="100000">
                                          <p:val>
                                            <p:fltVal val="0"/>
                                          </p:val>
                                        </p:tav>
                                      </p:tavLst>
                                    </p:anim>
                                    <p:animEffect transition="in" filter="fade">
                                      <p:cBhvr>
                                        <p:cTn id="16" dur="75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p:cNvGrpSpPr/>
          <p:nvPr/>
        </p:nvGrpSpPr>
        <p:grpSpPr>
          <a:xfrm>
            <a:off x="467833" y="404037"/>
            <a:ext cx="499730" cy="5268100"/>
            <a:chOff x="467833" y="404037"/>
            <a:chExt cx="499730" cy="5268100"/>
          </a:xfrm>
        </p:grpSpPr>
        <p:grpSp>
          <p:nvGrpSpPr>
            <p:cNvPr id="4" name="组合 3"/>
            <p:cNvGrpSpPr/>
            <p:nvPr/>
          </p:nvGrpSpPr>
          <p:grpSpPr>
            <a:xfrm>
              <a:off x="467833" y="404037"/>
              <a:ext cx="499730" cy="499730"/>
              <a:chOff x="467833" y="404037"/>
              <a:chExt cx="499730" cy="499730"/>
            </a:xfrm>
          </p:grpSpPr>
          <p:sp>
            <p:nvSpPr>
              <p:cNvPr id="6" name="椭圆 5"/>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p:cNvGrpSpPr/>
              <p:nvPr/>
            </p:nvGrpSpPr>
            <p:grpSpPr>
              <a:xfrm>
                <a:off x="591698" y="572107"/>
                <a:ext cx="252000" cy="144000"/>
                <a:chOff x="573813" y="458724"/>
                <a:chExt cx="477276" cy="238812"/>
              </a:xfrm>
              <a:solidFill>
                <a:srgbClr val="F88414"/>
              </a:solidFill>
            </p:grpSpPr>
            <p:cxnSp>
              <p:nvCxnSpPr>
                <p:cNvPr id="8" name="直线连接符 7"/>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GB" altLang="zh-CN" sz="1200" dirty="0" smtClean="0">
                  <a:solidFill>
                    <a:schemeClr val="tx1">
                      <a:lumMod val="85000"/>
                      <a:lumOff val="15000"/>
                    </a:schemeClr>
                  </a:solidFill>
                  <a:cs typeface="+mn-ea"/>
                  <a:sym typeface="+mn-lt"/>
                </a:rPr>
                <a:t>     </a:t>
              </a:r>
              <a:r>
                <a:rPr kumimoji="1" lang="en-GB" altLang="zh-CN" sz="1200" dirty="0">
                  <a:solidFill>
                    <a:schemeClr val="tx1">
                      <a:lumMod val="85000"/>
                      <a:lumOff val="15000"/>
                    </a:schemeClr>
                  </a:solidFill>
                  <a:cs typeface="+mn-ea"/>
                  <a:sym typeface="+mn-lt"/>
                </a:rPr>
                <a:t>DESIGNER</a:t>
              </a:r>
              <a:endParaRPr kumimoji="1" lang="en-GB" altLang="zh-CN" sz="1200" dirty="0">
                <a:solidFill>
                  <a:schemeClr val="tx1">
                    <a:lumMod val="85000"/>
                    <a:lumOff val="15000"/>
                  </a:schemeClr>
                </a:solidFill>
                <a:cs typeface="+mn-ea"/>
                <a:sym typeface="+mn-lt"/>
              </a:endParaRPr>
            </a:p>
          </p:txBody>
        </p:sp>
      </p:grpSp>
      <p:grpSp>
        <p:nvGrpSpPr>
          <p:cNvPr id="11" name="组合 10"/>
          <p:cNvGrpSpPr/>
          <p:nvPr/>
        </p:nvGrpSpPr>
        <p:grpSpPr>
          <a:xfrm>
            <a:off x="9493585" y="404037"/>
            <a:ext cx="2230582" cy="459175"/>
            <a:chOff x="9493585" y="404037"/>
            <a:chExt cx="2230582" cy="459175"/>
          </a:xfrm>
        </p:grpSpPr>
        <p:sp>
          <p:nvSpPr>
            <p:cNvPr id="12" name="圆角矩形 11"/>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p:cNvSpPr txBox="1"/>
          <p:nvPr/>
        </p:nvSpPr>
        <p:spPr>
          <a:xfrm>
            <a:off x="2090967" y="1242928"/>
            <a:ext cx="6619285" cy="923330"/>
          </a:xfrm>
          <a:prstGeom prst="rect">
            <a:avLst/>
          </a:prstGeom>
          <a:noFill/>
        </p:spPr>
        <p:txBody>
          <a:bodyPr wrap="square" rtlCol="0">
            <a:spAutoFit/>
          </a:bodyPr>
          <a:lstStyle/>
          <a:p>
            <a:r>
              <a:rPr kumimoji="1" lang="en-GB"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4</a:t>
            </a:r>
            <a:endParaRPr kumimoji="1" lang="en-GB" altLang="zh-CN" sz="5400" b="1" i="1" dirty="0">
              <a:solidFill>
                <a:srgbClr val="0026A0">
                  <a:alpha val="24000"/>
                </a:srgbClr>
              </a:solidFill>
              <a:cs typeface="+mn-ea"/>
              <a:sym typeface="+mn-lt"/>
            </a:endParaRPr>
          </a:p>
        </p:txBody>
      </p:sp>
      <p:sp>
        <p:nvSpPr>
          <p:cNvPr id="15" name="文本框 14"/>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市场前景</a:t>
            </a:r>
            <a:endParaRPr kumimoji="1" lang="zh-CN" altLang="en-US" sz="7200" dirty="0">
              <a:solidFill>
                <a:schemeClr val="tx1">
                  <a:lumMod val="85000"/>
                  <a:lumOff val="15000"/>
                </a:schemeClr>
              </a:solidFill>
              <a:cs typeface="+mn-ea"/>
              <a:sym typeface="+mn-lt"/>
            </a:endParaRPr>
          </a:p>
        </p:txBody>
      </p:sp>
      <p:sp>
        <p:nvSpPr>
          <p:cNvPr id="16" name="文本框 15"/>
          <p:cNvSpPr txBox="1"/>
          <p:nvPr/>
        </p:nvSpPr>
        <p:spPr>
          <a:xfrm>
            <a:off x="2796066" y="3652881"/>
            <a:ext cx="4834560"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sp>
        <p:nvSpPr>
          <p:cNvPr id="17" name="矩形 16"/>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833" y="404037"/>
            <a:ext cx="1428306" cy="6453963"/>
            <a:chOff x="467833" y="404037"/>
            <a:chExt cx="1428306" cy="6453963"/>
          </a:xfrm>
        </p:grpSpPr>
        <p:grpSp>
          <p:nvGrpSpPr>
            <p:cNvPr id="3" name="组合 2"/>
            <p:cNvGrpSpPr/>
            <p:nvPr/>
          </p:nvGrpSpPr>
          <p:grpSpPr>
            <a:xfrm>
              <a:off x="467833" y="404037"/>
              <a:ext cx="499730" cy="499730"/>
              <a:chOff x="467833" y="404037"/>
              <a:chExt cx="499730" cy="499730"/>
            </a:xfrm>
          </p:grpSpPr>
          <p:sp>
            <p:nvSpPr>
              <p:cNvPr id="8" name="椭圆 7"/>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9" name="组合 8"/>
              <p:cNvGrpSpPr/>
              <p:nvPr/>
            </p:nvGrpSpPr>
            <p:grpSpPr>
              <a:xfrm>
                <a:off x="591698" y="572107"/>
                <a:ext cx="252000" cy="144000"/>
                <a:chOff x="573813" y="458724"/>
                <a:chExt cx="477276" cy="238812"/>
              </a:xfrm>
              <a:solidFill>
                <a:srgbClr val="F88414"/>
              </a:solidFill>
            </p:grpSpPr>
            <p:cxnSp>
              <p:nvCxnSpPr>
                <p:cNvPr id="10" name="直线连接符 9"/>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p:nvGrpSpPr>
          <p:grpSpPr>
            <a:xfrm>
              <a:off x="467833" y="1658545"/>
              <a:ext cx="1428306" cy="2154436"/>
              <a:chOff x="467833" y="1562852"/>
              <a:chExt cx="1428306" cy="2154436"/>
            </a:xfrm>
          </p:grpSpPr>
          <p:sp>
            <p:nvSpPr>
              <p:cNvPr id="6" name="文本框 5"/>
              <p:cNvSpPr txBox="1"/>
              <p:nvPr/>
            </p:nvSpPr>
            <p:spPr>
              <a:xfrm>
                <a:off x="467833" y="1562852"/>
                <a:ext cx="1428306" cy="215444"/>
              </a:xfrm>
              <a:prstGeom prst="rect">
                <a:avLst/>
              </a:prstGeom>
              <a:noFill/>
            </p:spPr>
            <p:txBody>
              <a:bodyPr wrap="square" rtlCol="0">
                <a:spAutoFit/>
              </a:bodyPr>
              <a:lstStyle/>
              <a:p>
                <a:r>
                  <a:rPr kumimoji="1" lang="en-US" altLang="zh-CN" sz="800" dirty="0" smtClean="0">
                    <a:solidFill>
                      <a:schemeClr val="tx1">
                        <a:lumMod val="65000"/>
                        <a:lumOff val="35000"/>
                      </a:schemeClr>
                    </a:solidFill>
                    <a:cs typeface="+mn-ea"/>
                    <a:sym typeface="+mn-lt"/>
                  </a:rPr>
                  <a:t>YPPPT.COM</a:t>
                </a:r>
                <a:endParaRPr kumimoji="1" lang="en-GB" altLang="zh-CN" sz="800" dirty="0">
                  <a:solidFill>
                    <a:schemeClr val="tx1">
                      <a:lumMod val="65000"/>
                      <a:lumOff val="35000"/>
                    </a:schemeClr>
                  </a:solidFill>
                  <a:cs typeface="+mn-ea"/>
                  <a:sym typeface="+mn-lt"/>
                </a:endParaRPr>
              </a:p>
            </p:txBody>
          </p:sp>
          <p:sp>
            <p:nvSpPr>
              <p:cNvPr id="7" name="文本框 6"/>
              <p:cNvSpPr txBox="1"/>
              <p:nvPr/>
            </p:nvSpPr>
            <p:spPr>
              <a:xfrm>
                <a:off x="467833" y="1778296"/>
                <a:ext cx="1428306" cy="1938992"/>
              </a:xfrm>
              <a:prstGeom prst="rect">
                <a:avLst/>
              </a:prstGeom>
              <a:noFill/>
            </p:spPr>
            <p:txBody>
              <a:bodyPr wrap="square" rtlCol="0">
                <a:spAutoFit/>
              </a:bodyPr>
              <a:lstStyle/>
              <a:p>
                <a:pPr>
                  <a:lnSpc>
                    <a:spcPct val="300000"/>
                  </a:lnSpc>
                </a:pPr>
                <a:r>
                  <a:rPr kumimoji="1" lang="en-GB" altLang="zh-CN" sz="800" dirty="0">
                    <a:solidFill>
                      <a:schemeClr val="bg1">
                        <a:lumMod val="85000"/>
                      </a:schemeClr>
                    </a:solidFill>
                    <a:cs typeface="+mn-ea"/>
                    <a:sym typeface="+mn-lt"/>
                  </a:rPr>
                  <a:t>ADVERTISING DESIGN</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UI DESIGN</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PHOTOGRAPH</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OFFICE DOCUMENT</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ILLUSTRATION</a:t>
                </a:r>
                <a:endParaRPr kumimoji="1" lang="en-GB" altLang="zh-CN" sz="800" dirty="0">
                  <a:solidFill>
                    <a:schemeClr val="bg1">
                      <a:lumMod val="85000"/>
                    </a:schemeClr>
                  </a:solidFill>
                  <a:cs typeface="+mn-ea"/>
                  <a:sym typeface="+mn-lt"/>
                </a:endParaRPr>
              </a:p>
            </p:txBody>
          </p:sp>
        </p:grpSp>
        <p:sp>
          <p:nvSpPr>
            <p:cNvPr id="5" name="文本框 4"/>
            <p:cNvSpPr txBox="1"/>
            <p:nvPr/>
          </p:nvSpPr>
          <p:spPr>
            <a:xfrm rot="5400000">
              <a:off x="-591391" y="5521777"/>
              <a:ext cx="2395447" cy="276999"/>
            </a:xfrm>
            <a:prstGeom prst="rect">
              <a:avLst/>
            </a:prstGeom>
            <a:noFill/>
          </p:spPr>
          <p:txBody>
            <a:bodyPr wrap="square" rtlCol="0">
              <a:spAutoFit/>
            </a:bodyPr>
            <a:lstStyle/>
            <a:p>
              <a:r>
                <a:rPr kumimoji="1" lang="en-US" altLang="zh-CN" sz="1200" dirty="0" smtClean="0">
                  <a:solidFill>
                    <a:schemeClr val="tx1">
                      <a:lumMod val="85000"/>
                      <a:lumOff val="15000"/>
                    </a:schemeClr>
                  </a:solidFill>
                  <a:cs typeface="+mn-ea"/>
                  <a:sym typeface="+mn-lt"/>
                </a:rPr>
                <a:t>YPPPT.COM</a:t>
              </a:r>
              <a:r>
                <a:rPr kumimoji="1" lang="en-GB" altLang="zh-CN" sz="1200" dirty="0" smtClean="0">
                  <a:solidFill>
                    <a:schemeClr val="tx1">
                      <a:lumMod val="85000"/>
                      <a:lumOff val="15000"/>
                    </a:schemeClr>
                  </a:solidFill>
                  <a:cs typeface="+mn-ea"/>
                  <a:sym typeface="+mn-lt"/>
                </a:rPr>
                <a:t>     </a:t>
              </a:r>
              <a:r>
                <a:rPr kumimoji="1" lang="en-GB" altLang="zh-CN" sz="1200" dirty="0">
                  <a:solidFill>
                    <a:schemeClr val="tx1">
                      <a:lumMod val="85000"/>
                      <a:lumOff val="15000"/>
                    </a:schemeClr>
                  </a:solidFill>
                  <a:cs typeface="+mn-ea"/>
                  <a:sym typeface="+mn-lt"/>
                </a:rPr>
                <a:t>DESIGNER</a:t>
              </a:r>
              <a:endParaRPr kumimoji="1" lang="en-GB" altLang="zh-CN" sz="1200" dirty="0">
                <a:solidFill>
                  <a:schemeClr val="tx1">
                    <a:lumMod val="85000"/>
                    <a:lumOff val="15000"/>
                  </a:schemeClr>
                </a:solidFill>
                <a:cs typeface="+mn-ea"/>
                <a:sym typeface="+mn-lt"/>
              </a:endParaRPr>
            </a:p>
          </p:txBody>
        </p:sp>
      </p:grpSp>
      <p:grpSp>
        <p:nvGrpSpPr>
          <p:cNvPr id="13" name="组合 12"/>
          <p:cNvGrpSpPr/>
          <p:nvPr/>
        </p:nvGrpSpPr>
        <p:grpSpPr>
          <a:xfrm>
            <a:off x="11276154" y="4883152"/>
            <a:ext cx="350520" cy="1663695"/>
            <a:chOff x="2865120" y="2908755"/>
            <a:chExt cx="350520" cy="1663695"/>
          </a:xfrm>
        </p:grpSpPr>
        <p:grpSp>
          <p:nvGrpSpPr>
            <p:cNvPr id="14" name="组合 13"/>
            <p:cNvGrpSpPr/>
            <p:nvPr/>
          </p:nvGrpSpPr>
          <p:grpSpPr>
            <a:xfrm>
              <a:off x="2865120" y="2908755"/>
              <a:ext cx="350520" cy="350520"/>
              <a:chOff x="2865120" y="2713534"/>
              <a:chExt cx="350520" cy="350520"/>
            </a:xfrm>
          </p:grpSpPr>
          <p:sp>
            <p:nvSpPr>
              <p:cNvPr id="24" name="椭圆 23"/>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照相机"/>
              <p:cNvPicPr>
                <a:picLocks noChangeAspect="1"/>
              </p:cNvPicPr>
              <p:nvPr/>
            </p:nvPicPr>
            <p:blipFill>
              <a:blip r:embed="rId1" cstate="screen">
                <a:extLst>
                  <a:ext uri="{96DAC541-7B7A-43D3-8B79-37D633B846F1}">
                    <asvg:svgBlip xmlns:asvg="http://schemas.microsoft.com/office/drawing/2016/SVG/main" r:embed="rId2"/>
                  </a:ext>
                </a:extLst>
              </a:blip>
              <a:stretch>
                <a:fillRect/>
              </a:stretch>
            </p:blipFill>
            <p:spPr>
              <a:xfrm>
                <a:off x="2950380" y="2798794"/>
                <a:ext cx="180000" cy="180000"/>
              </a:xfrm>
              <a:prstGeom prst="rect">
                <a:avLst/>
              </a:prstGeom>
            </p:spPr>
          </p:pic>
        </p:grpSp>
        <p:grpSp>
          <p:nvGrpSpPr>
            <p:cNvPr id="15" name="组合 14"/>
            <p:cNvGrpSpPr/>
            <p:nvPr/>
          </p:nvGrpSpPr>
          <p:grpSpPr>
            <a:xfrm>
              <a:off x="2865120" y="3350370"/>
              <a:ext cx="350520" cy="350520"/>
              <a:chOff x="2865120" y="3249842"/>
              <a:chExt cx="350520" cy="350520"/>
            </a:xfrm>
          </p:grpSpPr>
          <p:sp>
            <p:nvSpPr>
              <p:cNvPr id="22" name="椭圆 21"/>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3" name="图形 22" descr="光盘"/>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950380" y="3335102"/>
                <a:ext cx="180000" cy="180000"/>
              </a:xfrm>
              <a:prstGeom prst="rect">
                <a:avLst/>
              </a:prstGeom>
            </p:spPr>
          </p:pic>
        </p:grpSp>
        <p:grpSp>
          <p:nvGrpSpPr>
            <p:cNvPr id="16" name="组合 15"/>
            <p:cNvGrpSpPr/>
            <p:nvPr/>
          </p:nvGrpSpPr>
          <p:grpSpPr>
            <a:xfrm>
              <a:off x="2865120" y="3786150"/>
              <a:ext cx="350520" cy="350520"/>
              <a:chOff x="2865120" y="3786150"/>
              <a:chExt cx="350520" cy="350520"/>
            </a:xfrm>
          </p:grpSpPr>
          <p:sp>
            <p:nvSpPr>
              <p:cNvPr id="20" name="椭圆 19"/>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1" name="图形 20" descr="Web 摄像头"/>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2950380" y="3871410"/>
                <a:ext cx="180000" cy="180000"/>
              </a:xfrm>
              <a:prstGeom prst="rect">
                <a:avLst/>
              </a:prstGeom>
            </p:spPr>
          </p:pic>
        </p:grpSp>
        <p:grpSp>
          <p:nvGrpSpPr>
            <p:cNvPr id="17" name="组合 16"/>
            <p:cNvGrpSpPr/>
            <p:nvPr/>
          </p:nvGrpSpPr>
          <p:grpSpPr>
            <a:xfrm>
              <a:off x="2865120" y="4221930"/>
              <a:ext cx="350520" cy="350520"/>
              <a:chOff x="2865120" y="4322458"/>
              <a:chExt cx="350520" cy="350520"/>
            </a:xfrm>
          </p:grpSpPr>
          <p:sp>
            <p:nvSpPr>
              <p:cNvPr id="18" name="椭圆 17"/>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19" name="图形 18" descr="磁盘"/>
              <p:cNvPicPr>
                <a:picLocks noChangeAspect="1"/>
              </p:cNvPicPr>
              <p:nvPr/>
            </p:nvPicPr>
            <p:blipFill>
              <a:blip r:embed="rId7" cstate="screen">
                <a:extLst>
                  <a:ext uri="{96DAC541-7B7A-43D3-8B79-37D633B846F1}">
                    <asvg:svgBlip xmlns:asvg="http://schemas.microsoft.com/office/drawing/2016/SVG/main" r:embed="rId8"/>
                  </a:ext>
                </a:extLst>
              </a:blip>
              <a:stretch>
                <a:fillRect/>
              </a:stretch>
            </p:blipFill>
            <p:spPr>
              <a:xfrm>
                <a:off x="2950380" y="4407718"/>
                <a:ext cx="180000" cy="180000"/>
              </a:xfrm>
              <a:prstGeom prst="rect">
                <a:avLst/>
              </a:prstGeom>
            </p:spPr>
          </p:pic>
        </p:grpSp>
      </p:grpSp>
      <p:grpSp>
        <p:nvGrpSpPr>
          <p:cNvPr id="26" name="组合 25"/>
          <p:cNvGrpSpPr/>
          <p:nvPr/>
        </p:nvGrpSpPr>
        <p:grpSpPr>
          <a:xfrm>
            <a:off x="9493585" y="404037"/>
            <a:ext cx="2230582" cy="459175"/>
            <a:chOff x="9493585" y="404037"/>
            <a:chExt cx="2230582" cy="459175"/>
          </a:xfrm>
        </p:grpSpPr>
        <p:sp>
          <p:nvSpPr>
            <p:cNvPr id="27" name="圆角矩形 26"/>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8" name="文本框 27"/>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grpSp>
        <p:nvGrpSpPr>
          <p:cNvPr id="32" name="组合 31"/>
          <p:cNvGrpSpPr/>
          <p:nvPr/>
        </p:nvGrpSpPr>
        <p:grpSpPr>
          <a:xfrm>
            <a:off x="2102848" y="404037"/>
            <a:ext cx="2612028" cy="879828"/>
            <a:chOff x="2102848" y="404037"/>
            <a:chExt cx="2612028" cy="879828"/>
          </a:xfrm>
        </p:grpSpPr>
        <p:sp>
          <p:nvSpPr>
            <p:cNvPr id="31" name="矩形 30"/>
            <p:cNvSpPr/>
            <p:nvPr/>
          </p:nvSpPr>
          <p:spPr>
            <a:xfrm>
              <a:off x="2102848" y="784135"/>
              <a:ext cx="2498412" cy="49973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文本框 28"/>
            <p:cNvSpPr txBox="1"/>
            <p:nvPr/>
          </p:nvSpPr>
          <p:spPr>
            <a:xfrm>
              <a:off x="2216464" y="404037"/>
              <a:ext cx="2498412" cy="830997"/>
            </a:xfrm>
            <a:prstGeom prst="rect">
              <a:avLst/>
            </a:prstGeom>
            <a:noFill/>
          </p:spPr>
          <p:txBody>
            <a:bodyPr wrap="square" rtlCol="0">
              <a:spAutoFit/>
            </a:bodyPr>
            <a:lstStyle/>
            <a:p>
              <a:r>
                <a:rPr kumimoji="1" lang="zh-CN" altLang="en-US" sz="4800" dirty="0">
                  <a:solidFill>
                    <a:schemeClr val="tx1">
                      <a:lumMod val="85000"/>
                      <a:lumOff val="15000"/>
                    </a:schemeClr>
                  </a:solidFill>
                  <a:cs typeface="+mn-ea"/>
                  <a:sym typeface="+mn-lt"/>
                </a:rPr>
                <a:t>目 录</a:t>
              </a:r>
              <a:endParaRPr kumimoji="1" lang="zh-CN" altLang="en-US" sz="4800" dirty="0">
                <a:solidFill>
                  <a:schemeClr val="tx1">
                    <a:lumMod val="85000"/>
                    <a:lumOff val="15000"/>
                  </a:schemeClr>
                </a:solidFill>
                <a:cs typeface="+mn-ea"/>
                <a:sym typeface="+mn-lt"/>
              </a:endParaRPr>
            </a:p>
          </p:txBody>
        </p:sp>
      </p:grpSp>
      <p:grpSp>
        <p:nvGrpSpPr>
          <p:cNvPr id="40" name="组合 39"/>
          <p:cNvGrpSpPr/>
          <p:nvPr/>
        </p:nvGrpSpPr>
        <p:grpSpPr>
          <a:xfrm>
            <a:off x="2483848" y="2023501"/>
            <a:ext cx="3879958" cy="1699362"/>
            <a:chOff x="2483848" y="2598003"/>
            <a:chExt cx="3879958" cy="1699362"/>
          </a:xfrm>
        </p:grpSpPr>
        <p:grpSp>
          <p:nvGrpSpPr>
            <p:cNvPr id="35" name="组合 34"/>
            <p:cNvGrpSpPr/>
            <p:nvPr/>
          </p:nvGrpSpPr>
          <p:grpSpPr>
            <a:xfrm>
              <a:off x="2483848" y="2598003"/>
              <a:ext cx="2602502" cy="602397"/>
              <a:chOff x="2483848" y="2598003"/>
              <a:chExt cx="2602502" cy="602397"/>
            </a:xfrm>
          </p:grpSpPr>
          <p:sp>
            <p:nvSpPr>
              <p:cNvPr id="33" name="矩形 32"/>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4" name="文本框 33"/>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PART.01</a:t>
                </a:r>
                <a:endParaRPr kumimoji="1" lang="zh-CN" altLang="en-US" sz="2400" b="1" i="1" dirty="0">
                  <a:solidFill>
                    <a:schemeClr val="tx1">
                      <a:lumMod val="85000"/>
                      <a:lumOff val="15000"/>
                    </a:schemeClr>
                  </a:solidFill>
                  <a:cs typeface="+mn-ea"/>
                  <a:sym typeface="+mn-lt"/>
                </a:endParaRPr>
              </a:p>
            </p:txBody>
          </p:sp>
        </p:grpSp>
        <p:grpSp>
          <p:nvGrpSpPr>
            <p:cNvPr id="39" name="组合 38"/>
            <p:cNvGrpSpPr/>
            <p:nvPr/>
          </p:nvGrpSpPr>
          <p:grpSpPr>
            <a:xfrm>
              <a:off x="2720539" y="3328184"/>
              <a:ext cx="3643267" cy="969181"/>
              <a:chOff x="2714671" y="3429000"/>
              <a:chExt cx="3643267" cy="969181"/>
            </a:xfrm>
          </p:grpSpPr>
          <p:sp>
            <p:nvSpPr>
              <p:cNvPr id="36" name="文本框 35"/>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基本介绍</a:t>
                </a:r>
                <a:endParaRPr kumimoji="1" lang="zh-CN" altLang="en-US" sz="2400" dirty="0">
                  <a:solidFill>
                    <a:schemeClr val="tx1">
                      <a:lumMod val="85000"/>
                      <a:lumOff val="15000"/>
                    </a:schemeClr>
                  </a:solidFill>
                  <a:cs typeface="+mn-ea"/>
                  <a:sym typeface="+mn-lt"/>
                </a:endParaRPr>
              </a:p>
            </p:txBody>
          </p:sp>
          <p:sp>
            <p:nvSpPr>
              <p:cNvPr id="38" name="文本框 37"/>
              <p:cNvSpPr txBox="1"/>
              <p:nvPr/>
            </p:nvSpPr>
            <p:spPr>
              <a:xfrm>
                <a:off x="2714671" y="3872716"/>
                <a:ext cx="3643267"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alpha val="52000"/>
                      </a:schemeClr>
                    </a:solidFill>
                    <a:cs typeface="+mn-ea"/>
                    <a:sym typeface="+mn-lt"/>
                  </a:rPr>
                  <a:t>THE ORIGINAL MATERIAL PACKAGE NETWORK OF THE WHOLE STATION HAS EXCLUSIVE COPYRIGHT </a:t>
                </a:r>
                <a:endParaRPr kumimoji="1" lang="en-GB" altLang="zh-CN" sz="1000" dirty="0">
                  <a:solidFill>
                    <a:schemeClr val="tx1">
                      <a:lumMod val="85000"/>
                      <a:lumOff val="15000"/>
                      <a:alpha val="52000"/>
                    </a:schemeClr>
                  </a:solidFill>
                  <a:cs typeface="+mn-ea"/>
                  <a:sym typeface="+mn-lt"/>
                </a:endParaRPr>
              </a:p>
            </p:txBody>
          </p:sp>
        </p:grpSp>
      </p:grpSp>
      <p:grpSp>
        <p:nvGrpSpPr>
          <p:cNvPr id="62" name="组合 61"/>
          <p:cNvGrpSpPr/>
          <p:nvPr/>
        </p:nvGrpSpPr>
        <p:grpSpPr>
          <a:xfrm>
            <a:off x="6728917" y="2023501"/>
            <a:ext cx="3879958" cy="1699362"/>
            <a:chOff x="2483848" y="2598003"/>
            <a:chExt cx="3879958" cy="1699362"/>
          </a:xfrm>
        </p:grpSpPr>
        <p:grpSp>
          <p:nvGrpSpPr>
            <p:cNvPr id="63" name="组合 62"/>
            <p:cNvGrpSpPr/>
            <p:nvPr/>
          </p:nvGrpSpPr>
          <p:grpSpPr>
            <a:xfrm>
              <a:off x="2483848" y="2598003"/>
              <a:ext cx="2602502" cy="602397"/>
              <a:chOff x="2483848" y="2598003"/>
              <a:chExt cx="2602502" cy="602397"/>
            </a:xfrm>
          </p:grpSpPr>
          <p:sp>
            <p:nvSpPr>
              <p:cNvPr id="67" name="矩形 66"/>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8" name="文本框 67"/>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PART.02</a:t>
                </a:r>
                <a:endParaRPr kumimoji="1" lang="zh-CN" altLang="en-US" sz="2400" b="1" i="1" dirty="0">
                  <a:solidFill>
                    <a:schemeClr val="tx1">
                      <a:lumMod val="85000"/>
                      <a:lumOff val="15000"/>
                    </a:schemeClr>
                  </a:solidFill>
                  <a:cs typeface="+mn-ea"/>
                  <a:sym typeface="+mn-lt"/>
                </a:endParaRPr>
              </a:p>
            </p:txBody>
          </p:sp>
        </p:grpSp>
        <p:grpSp>
          <p:nvGrpSpPr>
            <p:cNvPr id="64" name="组合 63"/>
            <p:cNvGrpSpPr/>
            <p:nvPr/>
          </p:nvGrpSpPr>
          <p:grpSpPr>
            <a:xfrm>
              <a:off x="2720539" y="3328184"/>
              <a:ext cx="3643267" cy="969181"/>
              <a:chOff x="2714671" y="3429000"/>
              <a:chExt cx="3643267" cy="969181"/>
            </a:xfrm>
          </p:grpSpPr>
          <p:sp>
            <p:nvSpPr>
              <p:cNvPr id="65" name="文本框 64"/>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研发流程</a:t>
                </a:r>
                <a:endParaRPr kumimoji="1" lang="zh-CN" altLang="en-US" sz="2400" dirty="0">
                  <a:solidFill>
                    <a:schemeClr val="tx1">
                      <a:lumMod val="85000"/>
                      <a:lumOff val="15000"/>
                    </a:schemeClr>
                  </a:solidFill>
                  <a:cs typeface="+mn-ea"/>
                  <a:sym typeface="+mn-lt"/>
                </a:endParaRPr>
              </a:p>
            </p:txBody>
          </p:sp>
          <p:sp>
            <p:nvSpPr>
              <p:cNvPr id="66" name="文本框 65"/>
              <p:cNvSpPr txBox="1"/>
              <p:nvPr/>
            </p:nvSpPr>
            <p:spPr>
              <a:xfrm>
                <a:off x="2714671" y="3872716"/>
                <a:ext cx="3643267"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alpha val="52000"/>
                      </a:schemeClr>
                    </a:solidFill>
                    <a:cs typeface="+mn-ea"/>
                    <a:sym typeface="+mn-lt"/>
                  </a:rPr>
                  <a:t>THE ORIGINAL MATERIAL PACKAGE NETWORK OF THE WHOLE STATION HAS EXCLUSIVE COPYRIGHT </a:t>
                </a:r>
                <a:endParaRPr kumimoji="1" lang="en-GB" altLang="zh-CN" sz="1000" dirty="0">
                  <a:solidFill>
                    <a:schemeClr val="tx1">
                      <a:lumMod val="85000"/>
                      <a:lumOff val="15000"/>
                      <a:alpha val="52000"/>
                    </a:schemeClr>
                  </a:solidFill>
                  <a:cs typeface="+mn-ea"/>
                  <a:sym typeface="+mn-lt"/>
                </a:endParaRPr>
              </a:p>
            </p:txBody>
          </p:sp>
        </p:grpSp>
      </p:grpSp>
      <p:grpSp>
        <p:nvGrpSpPr>
          <p:cNvPr id="69" name="组合 68"/>
          <p:cNvGrpSpPr/>
          <p:nvPr/>
        </p:nvGrpSpPr>
        <p:grpSpPr>
          <a:xfrm>
            <a:off x="2483848" y="4242053"/>
            <a:ext cx="3879958" cy="1699362"/>
            <a:chOff x="2483848" y="2598003"/>
            <a:chExt cx="3879958" cy="1699362"/>
          </a:xfrm>
        </p:grpSpPr>
        <p:grpSp>
          <p:nvGrpSpPr>
            <p:cNvPr id="70" name="组合 69"/>
            <p:cNvGrpSpPr/>
            <p:nvPr/>
          </p:nvGrpSpPr>
          <p:grpSpPr>
            <a:xfrm>
              <a:off x="2483848" y="2598003"/>
              <a:ext cx="2602502" cy="602397"/>
              <a:chOff x="2483848" y="2598003"/>
              <a:chExt cx="2602502" cy="602397"/>
            </a:xfrm>
          </p:grpSpPr>
          <p:sp>
            <p:nvSpPr>
              <p:cNvPr id="74" name="矩形 73"/>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5" name="文本框 74"/>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PART.03</a:t>
                </a:r>
                <a:endParaRPr kumimoji="1" lang="zh-CN" altLang="en-US" sz="2400" b="1" i="1" dirty="0">
                  <a:solidFill>
                    <a:schemeClr val="tx1">
                      <a:lumMod val="85000"/>
                      <a:lumOff val="15000"/>
                    </a:schemeClr>
                  </a:solidFill>
                  <a:cs typeface="+mn-ea"/>
                  <a:sym typeface="+mn-lt"/>
                </a:endParaRPr>
              </a:p>
            </p:txBody>
          </p:sp>
        </p:grpSp>
        <p:grpSp>
          <p:nvGrpSpPr>
            <p:cNvPr id="71" name="组合 70"/>
            <p:cNvGrpSpPr/>
            <p:nvPr/>
          </p:nvGrpSpPr>
          <p:grpSpPr>
            <a:xfrm>
              <a:off x="2720539" y="3328184"/>
              <a:ext cx="3643267" cy="969181"/>
              <a:chOff x="2714671" y="3429000"/>
              <a:chExt cx="3643267" cy="969181"/>
            </a:xfrm>
          </p:grpSpPr>
          <p:sp>
            <p:nvSpPr>
              <p:cNvPr id="72" name="文本框 71"/>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产品展示</a:t>
                </a:r>
                <a:endParaRPr kumimoji="1" lang="zh-CN" altLang="en-US" sz="2400" dirty="0">
                  <a:solidFill>
                    <a:schemeClr val="tx1">
                      <a:lumMod val="85000"/>
                      <a:lumOff val="15000"/>
                    </a:schemeClr>
                  </a:solidFill>
                  <a:cs typeface="+mn-ea"/>
                  <a:sym typeface="+mn-lt"/>
                </a:endParaRPr>
              </a:p>
            </p:txBody>
          </p:sp>
          <p:sp>
            <p:nvSpPr>
              <p:cNvPr id="73" name="文本框 72"/>
              <p:cNvSpPr txBox="1"/>
              <p:nvPr/>
            </p:nvSpPr>
            <p:spPr>
              <a:xfrm>
                <a:off x="2714671" y="3872716"/>
                <a:ext cx="3643267"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alpha val="52000"/>
                      </a:schemeClr>
                    </a:solidFill>
                    <a:cs typeface="+mn-ea"/>
                    <a:sym typeface="+mn-lt"/>
                  </a:rPr>
                  <a:t>THE ORIGINAL MATERIAL PACKAGE NETWORK OF THE WHOLE STATION HAS EXCLUSIVE COPYRIGHT </a:t>
                </a:r>
                <a:endParaRPr kumimoji="1" lang="en-GB" altLang="zh-CN" sz="1000" dirty="0">
                  <a:solidFill>
                    <a:schemeClr val="tx1">
                      <a:lumMod val="85000"/>
                      <a:lumOff val="15000"/>
                      <a:alpha val="52000"/>
                    </a:schemeClr>
                  </a:solidFill>
                  <a:cs typeface="+mn-ea"/>
                  <a:sym typeface="+mn-lt"/>
                </a:endParaRPr>
              </a:p>
            </p:txBody>
          </p:sp>
        </p:grpSp>
      </p:grpSp>
      <p:grpSp>
        <p:nvGrpSpPr>
          <p:cNvPr id="76" name="组合 75"/>
          <p:cNvGrpSpPr/>
          <p:nvPr/>
        </p:nvGrpSpPr>
        <p:grpSpPr>
          <a:xfrm>
            <a:off x="6728917" y="4242053"/>
            <a:ext cx="3879958" cy="1699362"/>
            <a:chOff x="2483848" y="2598003"/>
            <a:chExt cx="3879958" cy="1699362"/>
          </a:xfrm>
        </p:grpSpPr>
        <p:grpSp>
          <p:nvGrpSpPr>
            <p:cNvPr id="77" name="组合 76"/>
            <p:cNvGrpSpPr/>
            <p:nvPr/>
          </p:nvGrpSpPr>
          <p:grpSpPr>
            <a:xfrm>
              <a:off x="2483848" y="2598003"/>
              <a:ext cx="2602502" cy="602397"/>
              <a:chOff x="2483848" y="2598003"/>
              <a:chExt cx="2602502" cy="602397"/>
            </a:xfrm>
          </p:grpSpPr>
          <p:sp>
            <p:nvSpPr>
              <p:cNvPr id="81" name="矩形 80"/>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2" name="文本框 81"/>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PART.04</a:t>
                </a:r>
                <a:endParaRPr kumimoji="1" lang="zh-CN" altLang="en-US" sz="2400" b="1" i="1" dirty="0">
                  <a:solidFill>
                    <a:schemeClr val="tx1">
                      <a:lumMod val="85000"/>
                      <a:lumOff val="15000"/>
                    </a:schemeClr>
                  </a:solidFill>
                  <a:cs typeface="+mn-ea"/>
                  <a:sym typeface="+mn-lt"/>
                </a:endParaRPr>
              </a:p>
            </p:txBody>
          </p:sp>
        </p:grpSp>
        <p:grpSp>
          <p:nvGrpSpPr>
            <p:cNvPr id="78" name="组合 77"/>
            <p:cNvGrpSpPr/>
            <p:nvPr/>
          </p:nvGrpSpPr>
          <p:grpSpPr>
            <a:xfrm>
              <a:off x="2720539" y="3328184"/>
              <a:ext cx="3643267" cy="969181"/>
              <a:chOff x="2714671" y="3429000"/>
              <a:chExt cx="3643267" cy="969181"/>
            </a:xfrm>
          </p:grpSpPr>
          <p:sp>
            <p:nvSpPr>
              <p:cNvPr id="79" name="文本框 78"/>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市场前景</a:t>
                </a:r>
                <a:endParaRPr kumimoji="1" lang="zh-CN" altLang="en-US" sz="2400" dirty="0">
                  <a:solidFill>
                    <a:schemeClr val="tx1">
                      <a:lumMod val="85000"/>
                      <a:lumOff val="15000"/>
                    </a:schemeClr>
                  </a:solidFill>
                  <a:cs typeface="+mn-ea"/>
                  <a:sym typeface="+mn-lt"/>
                </a:endParaRPr>
              </a:p>
            </p:txBody>
          </p:sp>
          <p:sp>
            <p:nvSpPr>
              <p:cNvPr id="80" name="文本框 79"/>
              <p:cNvSpPr txBox="1"/>
              <p:nvPr/>
            </p:nvSpPr>
            <p:spPr>
              <a:xfrm>
                <a:off x="2714671" y="3872716"/>
                <a:ext cx="3643267"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alpha val="52000"/>
                      </a:schemeClr>
                    </a:solidFill>
                    <a:cs typeface="+mn-ea"/>
                    <a:sym typeface="+mn-lt"/>
                  </a:rPr>
                  <a:t>THE ORIGINAL MATERIAL PACKAGE NETWORK OF THE WHOLE STATION HAS EXCLUSIVE COPYRIGHT </a:t>
                </a:r>
                <a:endParaRPr kumimoji="1" lang="en-GB" altLang="zh-CN" sz="1000" dirty="0">
                  <a:solidFill>
                    <a:schemeClr val="tx1">
                      <a:lumMod val="85000"/>
                      <a:lumOff val="15000"/>
                      <a:alpha val="52000"/>
                    </a:schemeClr>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dissolv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dissolve">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dissolv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25845" y="3697299"/>
            <a:ext cx="4497767" cy="2185872"/>
          </a:xfrm>
          <a:prstGeom prst="roundRect">
            <a:avLst>
              <a:gd name="adj" fmla="val 6012"/>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endParaRPr kumimoji="1" lang="zh-CN" altLang="en-US" sz="3200" dirty="0">
                <a:solidFill>
                  <a:schemeClr val="tx1">
                    <a:lumMod val="85000"/>
                    <a:lumOff val="15000"/>
                  </a:schemeClr>
                </a:solidFill>
                <a:cs typeface="+mn-ea"/>
                <a:sym typeface="+mn-lt"/>
              </a:endParaRPr>
            </a:p>
          </p:txBody>
        </p:sp>
      </p:grpSp>
      <p:graphicFrame>
        <p:nvGraphicFramePr>
          <p:cNvPr id="5" name="Chart 16"/>
          <p:cNvGraphicFramePr/>
          <p:nvPr/>
        </p:nvGraphicFramePr>
        <p:xfrm>
          <a:off x="468388" y="1528928"/>
          <a:ext cx="6470214" cy="4589484"/>
        </p:xfrm>
        <a:graphic>
          <a:graphicData uri="http://schemas.openxmlformats.org/drawingml/2006/chart">
            <c:chart xmlns:c="http://schemas.openxmlformats.org/drawingml/2006/chart" xmlns:r="http://schemas.openxmlformats.org/officeDocument/2006/relationships" r:id="rId1"/>
          </a:graphicData>
        </a:graphic>
      </p:graphicFrame>
      <p:grpSp>
        <p:nvGrpSpPr>
          <p:cNvPr id="6" name="组合 5"/>
          <p:cNvGrpSpPr/>
          <p:nvPr/>
        </p:nvGrpSpPr>
        <p:grpSpPr>
          <a:xfrm>
            <a:off x="7696141" y="1282519"/>
            <a:ext cx="3451644" cy="1973308"/>
            <a:chOff x="6351387" y="3179092"/>
            <a:chExt cx="4950592" cy="1898698"/>
          </a:xfrm>
        </p:grpSpPr>
        <p:grpSp>
          <p:nvGrpSpPr>
            <p:cNvPr id="7" name="组合 6"/>
            <p:cNvGrpSpPr/>
            <p:nvPr/>
          </p:nvGrpSpPr>
          <p:grpSpPr>
            <a:xfrm>
              <a:off x="6455005" y="3590347"/>
              <a:ext cx="4743357" cy="1487443"/>
              <a:chOff x="796937" y="4473340"/>
              <a:chExt cx="4743357" cy="1487443"/>
            </a:xfrm>
          </p:grpSpPr>
          <p:sp>
            <p:nvSpPr>
              <p:cNvPr id="9" name="矩形 8"/>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0" name="文本框 9"/>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8" name="圆角矩形 7"/>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12" name="组合 11"/>
          <p:cNvGrpSpPr/>
          <p:nvPr/>
        </p:nvGrpSpPr>
        <p:grpSpPr>
          <a:xfrm>
            <a:off x="7840629" y="4035703"/>
            <a:ext cx="3307156" cy="1545893"/>
            <a:chOff x="796937" y="4473340"/>
            <a:chExt cx="4743357" cy="1487443"/>
          </a:xfrm>
        </p:grpSpPr>
        <p:sp>
          <p:nvSpPr>
            <p:cNvPr id="14" name="矩形 13"/>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15" name="文本框 14"/>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GB" altLang="zh-CN" sz="1000" dirty="0">
                  <a:solidFill>
                    <a:schemeClr val="bg1"/>
                  </a:solidFill>
                  <a:cs typeface="+mn-ea"/>
                  <a:sym typeface="+mn-lt"/>
                </a:rPr>
                <a:t>THE ORIGINAL MATERIAL PACKAGE NETWORK OF THE WHOLE STATION HAS EXCLUSIVE COPYRIGHT OR HAS BEEN AUTHORIZED BY THE COPYRIGHT PARTY.</a:t>
              </a:r>
              <a:endParaRPr kumimoji="1" lang="en-GB" altLang="zh-CN" sz="10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endParaRPr kumimoji="1" lang="zh-CN" altLang="en-US" sz="3200" dirty="0">
                <a:solidFill>
                  <a:schemeClr val="tx1">
                    <a:lumMod val="85000"/>
                    <a:lumOff val="15000"/>
                  </a:schemeClr>
                </a:solidFill>
                <a:cs typeface="+mn-ea"/>
                <a:sym typeface="+mn-lt"/>
              </a:endParaRPr>
            </a:p>
          </p:txBody>
        </p:sp>
      </p:grpSp>
      <p:sp>
        <p:nvSpPr>
          <p:cNvPr id="5" name="平行四边形 4"/>
          <p:cNvSpPr/>
          <p:nvPr/>
        </p:nvSpPr>
        <p:spPr>
          <a:xfrm>
            <a:off x="3190635" y="1358153"/>
            <a:ext cx="5150224" cy="4518212"/>
          </a:xfrm>
          <a:prstGeom prst="parallelogram">
            <a:avLst/>
          </a:prstGeom>
          <a:blipFill dpi="0" rotWithShape="1">
            <a:blip r:embed="rId1" cstate="screen"/>
            <a:srcRect/>
            <a:tile tx="0" ty="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1" name="组合 10"/>
          <p:cNvGrpSpPr/>
          <p:nvPr/>
        </p:nvGrpSpPr>
        <p:grpSpPr>
          <a:xfrm>
            <a:off x="8170726" y="1583816"/>
            <a:ext cx="3451644" cy="1973308"/>
            <a:chOff x="6351387" y="3179092"/>
            <a:chExt cx="4950592" cy="1898698"/>
          </a:xfrm>
        </p:grpSpPr>
        <p:grpSp>
          <p:nvGrpSpPr>
            <p:cNvPr id="12" name="组合 11"/>
            <p:cNvGrpSpPr/>
            <p:nvPr/>
          </p:nvGrpSpPr>
          <p:grpSpPr>
            <a:xfrm>
              <a:off x="6455005" y="3590347"/>
              <a:ext cx="4743357" cy="1487443"/>
              <a:chOff x="796937" y="4473340"/>
              <a:chExt cx="4743357" cy="1487443"/>
            </a:xfrm>
          </p:grpSpPr>
          <p:sp>
            <p:nvSpPr>
              <p:cNvPr id="14" name="矩形 13"/>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5" name="文本框 14"/>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3" name="圆角矩形 12"/>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16" name="组合 15"/>
          <p:cNvGrpSpPr/>
          <p:nvPr/>
        </p:nvGrpSpPr>
        <p:grpSpPr>
          <a:xfrm>
            <a:off x="7625259" y="3730090"/>
            <a:ext cx="3451644" cy="1973308"/>
            <a:chOff x="6351387" y="3179092"/>
            <a:chExt cx="4950592" cy="1898698"/>
          </a:xfrm>
        </p:grpSpPr>
        <p:grpSp>
          <p:nvGrpSpPr>
            <p:cNvPr id="17" name="组合 16"/>
            <p:cNvGrpSpPr/>
            <p:nvPr/>
          </p:nvGrpSpPr>
          <p:grpSpPr>
            <a:xfrm>
              <a:off x="6455005" y="3590347"/>
              <a:ext cx="4743357" cy="1487443"/>
              <a:chOff x="796937" y="4473340"/>
              <a:chExt cx="4743357" cy="1487443"/>
            </a:xfrm>
          </p:grpSpPr>
          <p:sp>
            <p:nvSpPr>
              <p:cNvPr id="19" name="矩形 18"/>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8" name="圆角矩形 17"/>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sp>
        <p:nvSpPr>
          <p:cNvPr id="21" name="平行四边形 20"/>
          <p:cNvSpPr/>
          <p:nvPr/>
        </p:nvSpPr>
        <p:spPr>
          <a:xfrm>
            <a:off x="356702" y="1745853"/>
            <a:ext cx="5150224" cy="4518212"/>
          </a:xfrm>
          <a:prstGeom prst="parallelogram">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4" name="组合 23"/>
          <p:cNvGrpSpPr/>
          <p:nvPr/>
        </p:nvGrpSpPr>
        <p:grpSpPr>
          <a:xfrm>
            <a:off x="1233670" y="2388916"/>
            <a:ext cx="4103123" cy="1482338"/>
            <a:chOff x="1505035" y="4287925"/>
            <a:chExt cx="3759108" cy="931033"/>
          </a:xfrm>
        </p:grpSpPr>
        <p:sp>
          <p:nvSpPr>
            <p:cNvPr id="25" name="矩形 24"/>
            <p:cNvSpPr/>
            <p:nvPr/>
          </p:nvSpPr>
          <p:spPr>
            <a:xfrm>
              <a:off x="1505035" y="4287925"/>
              <a:ext cx="3759108" cy="244053"/>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26" name="文本框 25"/>
            <p:cNvSpPr txBox="1"/>
            <p:nvPr/>
          </p:nvSpPr>
          <p:spPr>
            <a:xfrm>
              <a:off x="1802440" y="4581036"/>
              <a:ext cx="3036531" cy="637922"/>
            </a:xfrm>
            <a:prstGeom prst="rect">
              <a:avLst/>
            </a:prstGeom>
            <a:noFill/>
          </p:spPr>
          <p:txBody>
            <a:bodyPr wrap="square" rtlCol="0">
              <a:spAutoFit/>
            </a:bodyPr>
            <a:lstStyle/>
            <a:p>
              <a:pPr algn="ctr">
                <a:lnSpc>
                  <a:spcPct val="150000"/>
                </a:lnSpc>
              </a:pPr>
              <a:r>
                <a:rPr kumimoji="1" lang="en-GB" altLang="zh-CN" sz="1000" dirty="0">
                  <a:solidFill>
                    <a:schemeClr val="bg1"/>
                  </a:solidFill>
                  <a:cs typeface="+mn-ea"/>
                  <a:sym typeface="+mn-lt"/>
                </a:rPr>
                <a:t>THE ORIGINAL MATERIAL PACKAGE NETWORK OF THE WHOLE STATION HAS EXCLUSIVE COPYRIGHT OR HAS BEEN AUTHORIZED BY THE COPYRIGHT PARTY.</a:t>
              </a:r>
              <a:endParaRPr kumimoji="1" lang="en-GB" altLang="zh-CN" sz="1000" dirty="0">
                <a:solidFill>
                  <a:schemeClr val="bg1"/>
                </a:solidFill>
                <a:cs typeface="+mn-ea"/>
                <a:sym typeface="+mn-lt"/>
              </a:endParaRPr>
            </a:p>
          </p:txBody>
        </p:sp>
      </p:grpSp>
      <p:grpSp>
        <p:nvGrpSpPr>
          <p:cNvPr id="27" name="组合 26"/>
          <p:cNvGrpSpPr/>
          <p:nvPr/>
        </p:nvGrpSpPr>
        <p:grpSpPr>
          <a:xfrm>
            <a:off x="554254" y="4260024"/>
            <a:ext cx="4103123" cy="1482338"/>
            <a:chOff x="1505035" y="4287925"/>
            <a:chExt cx="3759108" cy="931033"/>
          </a:xfrm>
        </p:grpSpPr>
        <p:sp>
          <p:nvSpPr>
            <p:cNvPr id="28" name="矩形 27"/>
            <p:cNvSpPr/>
            <p:nvPr/>
          </p:nvSpPr>
          <p:spPr>
            <a:xfrm>
              <a:off x="1505035" y="4287925"/>
              <a:ext cx="3759108" cy="244053"/>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29" name="文本框 28"/>
            <p:cNvSpPr txBox="1"/>
            <p:nvPr/>
          </p:nvSpPr>
          <p:spPr>
            <a:xfrm>
              <a:off x="1802440" y="4581036"/>
              <a:ext cx="3036531" cy="637922"/>
            </a:xfrm>
            <a:prstGeom prst="rect">
              <a:avLst/>
            </a:prstGeom>
            <a:noFill/>
          </p:spPr>
          <p:txBody>
            <a:bodyPr wrap="square" rtlCol="0">
              <a:spAutoFit/>
            </a:bodyPr>
            <a:lstStyle/>
            <a:p>
              <a:pPr algn="ctr">
                <a:lnSpc>
                  <a:spcPct val="150000"/>
                </a:lnSpc>
              </a:pPr>
              <a:r>
                <a:rPr kumimoji="1" lang="en-GB" altLang="zh-CN" sz="1000" dirty="0">
                  <a:solidFill>
                    <a:schemeClr val="bg1"/>
                  </a:solidFill>
                  <a:cs typeface="+mn-ea"/>
                  <a:sym typeface="+mn-lt"/>
                </a:rPr>
                <a:t>THE ORIGINAL MATERIAL PACKAGE NETWORK OF THE WHOLE STATION HAS EXCLUSIVE COPYRIGHT OR HAS BEEN AUTHORIZED BY THE COPYRIGHT PARTY.</a:t>
              </a:r>
              <a:endParaRPr kumimoji="1" lang="en-GB" altLang="zh-CN" sz="10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endParaRPr kumimoji="1" lang="zh-CN" altLang="en-US" sz="3200" dirty="0">
                <a:solidFill>
                  <a:schemeClr val="tx1">
                    <a:lumMod val="85000"/>
                    <a:lumOff val="15000"/>
                  </a:schemeClr>
                </a:solidFill>
                <a:cs typeface="+mn-ea"/>
                <a:sym typeface="+mn-lt"/>
              </a:endParaRPr>
            </a:p>
          </p:txBody>
        </p:sp>
      </p:grpSp>
      <p:grpSp>
        <p:nvGrpSpPr>
          <p:cNvPr id="31" name="组合 30"/>
          <p:cNvGrpSpPr/>
          <p:nvPr/>
        </p:nvGrpSpPr>
        <p:grpSpPr>
          <a:xfrm>
            <a:off x="5213738" y="970453"/>
            <a:ext cx="1764524" cy="5282429"/>
            <a:chOff x="5213738" y="970453"/>
            <a:chExt cx="1764524" cy="5282429"/>
          </a:xfrm>
        </p:grpSpPr>
        <p:cxnSp>
          <p:nvCxnSpPr>
            <p:cNvPr id="9" name="直线连接符 8"/>
            <p:cNvCxnSpPr/>
            <p:nvPr/>
          </p:nvCxnSpPr>
          <p:spPr>
            <a:xfrm>
              <a:off x="6096000" y="970453"/>
              <a:ext cx="0" cy="5282429"/>
            </a:xfrm>
            <a:prstGeom prst="line">
              <a:avLst/>
            </a:prstGeom>
            <a:ln>
              <a:solidFill>
                <a:srgbClr val="0026A0"/>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213738" y="2546739"/>
              <a:ext cx="1764524" cy="1764522"/>
              <a:chOff x="5294144" y="3200400"/>
              <a:chExt cx="1603714" cy="1603712"/>
            </a:xfrm>
          </p:grpSpPr>
          <p:sp>
            <p:nvSpPr>
              <p:cNvPr id="6" name="íšļîďé"/>
              <p:cNvSpPr/>
              <p:nvPr/>
            </p:nvSpPr>
            <p:spPr>
              <a:xfrm>
                <a:off x="5294144" y="3200400"/>
                <a:ext cx="1603714" cy="1603712"/>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7" name="íšļîďé"/>
              <p:cNvSpPr/>
              <p:nvPr/>
            </p:nvSpPr>
            <p:spPr>
              <a:xfrm>
                <a:off x="5700545" y="3614509"/>
                <a:ext cx="790912" cy="775491"/>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12" name="组合 11"/>
            <p:cNvGrpSpPr/>
            <p:nvPr/>
          </p:nvGrpSpPr>
          <p:grpSpPr>
            <a:xfrm>
              <a:off x="5751620" y="1313178"/>
              <a:ext cx="688760" cy="688759"/>
              <a:chOff x="6836068" y="1755492"/>
              <a:chExt cx="688760" cy="688759"/>
            </a:xfrm>
          </p:grpSpPr>
          <p:sp>
            <p:nvSpPr>
              <p:cNvPr id="10" name="íšļîďé"/>
              <p:cNvSpPr/>
              <p:nvPr/>
            </p:nvSpPr>
            <p:spPr>
              <a:xfrm>
                <a:off x="6836068" y="1755492"/>
                <a:ext cx="688760" cy="688759"/>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1" name="三角形 10"/>
              <p:cNvSpPr/>
              <p:nvPr/>
            </p:nvSpPr>
            <p:spPr>
              <a:xfrm rot="16200000">
                <a:off x="7002488" y="1981423"/>
                <a:ext cx="263321" cy="2368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13" name="组合 12"/>
            <p:cNvGrpSpPr/>
            <p:nvPr/>
          </p:nvGrpSpPr>
          <p:grpSpPr>
            <a:xfrm rot="10800000">
              <a:off x="5745620" y="4987725"/>
              <a:ext cx="688760" cy="688759"/>
              <a:chOff x="6836068" y="1755492"/>
              <a:chExt cx="688760" cy="688759"/>
            </a:xfrm>
          </p:grpSpPr>
          <p:sp>
            <p:nvSpPr>
              <p:cNvPr id="14" name="íšļîďé"/>
              <p:cNvSpPr/>
              <p:nvPr/>
            </p:nvSpPr>
            <p:spPr>
              <a:xfrm>
                <a:off x="6836068" y="1755492"/>
                <a:ext cx="688760" cy="688759"/>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5" name="三角形 14"/>
              <p:cNvSpPr/>
              <p:nvPr/>
            </p:nvSpPr>
            <p:spPr>
              <a:xfrm rot="16200000">
                <a:off x="7002488" y="1981423"/>
                <a:ext cx="263321" cy="2368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grpSp>
        <p:nvGrpSpPr>
          <p:cNvPr id="16" name="组合 15"/>
          <p:cNvGrpSpPr/>
          <p:nvPr/>
        </p:nvGrpSpPr>
        <p:grpSpPr>
          <a:xfrm>
            <a:off x="732048" y="3286357"/>
            <a:ext cx="4304350" cy="1573591"/>
            <a:chOff x="6096001" y="3179091"/>
            <a:chExt cx="4304350" cy="1573591"/>
          </a:xfrm>
        </p:grpSpPr>
        <p:grpSp>
          <p:nvGrpSpPr>
            <p:cNvPr id="17" name="组合 16"/>
            <p:cNvGrpSpPr/>
            <p:nvPr/>
          </p:nvGrpSpPr>
          <p:grpSpPr>
            <a:xfrm>
              <a:off x="6396384" y="3337372"/>
              <a:ext cx="3759108" cy="1193570"/>
              <a:chOff x="738316" y="4220365"/>
              <a:chExt cx="3759108" cy="1193570"/>
            </a:xfrm>
          </p:grpSpPr>
          <p:sp>
            <p:nvSpPr>
              <p:cNvPr id="19" name="矩形 18"/>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p:cNvSpPr txBox="1"/>
              <p:nvPr/>
            </p:nvSpPr>
            <p:spPr>
              <a:xfrm>
                <a:off x="738316" y="4629105"/>
                <a:ext cx="3698073"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8" name="圆角矩形 17"/>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8" name="组合 27"/>
          <p:cNvGrpSpPr/>
          <p:nvPr/>
        </p:nvGrpSpPr>
        <p:grpSpPr>
          <a:xfrm>
            <a:off x="1608503" y="1932780"/>
            <a:ext cx="3375726" cy="968396"/>
            <a:chOff x="6048431" y="1872714"/>
            <a:chExt cx="3375726" cy="968396"/>
          </a:xfrm>
        </p:grpSpPr>
        <p:sp>
          <p:nvSpPr>
            <p:cNvPr id="29" name="矩形 28"/>
            <p:cNvSpPr/>
            <p:nvPr/>
          </p:nvSpPr>
          <p:spPr>
            <a:xfrm>
              <a:off x="6648507" y="2379445"/>
              <a:ext cx="2775650" cy="461665"/>
            </a:xfrm>
            <a:prstGeom prst="rect">
              <a:avLst/>
            </a:prstGeom>
          </p:spPr>
          <p:txBody>
            <a:bodyPr wrap="square">
              <a:spAutoFit/>
            </a:bodyPr>
            <a:lstStyle/>
            <a:p>
              <a:pPr algn="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0" name="矩形 29"/>
            <p:cNvSpPr/>
            <p:nvPr/>
          </p:nvSpPr>
          <p:spPr>
            <a:xfrm>
              <a:off x="6048431" y="1872714"/>
              <a:ext cx="3375726" cy="461665"/>
            </a:xfrm>
            <a:prstGeom prst="rect">
              <a:avLst/>
            </a:prstGeom>
          </p:spPr>
          <p:txBody>
            <a:bodyPr wrap="square">
              <a:spAutoFit/>
            </a:bodyPr>
            <a:lstStyle/>
            <a:p>
              <a:pPr algn="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32" name="组合 31"/>
          <p:cNvGrpSpPr/>
          <p:nvPr/>
        </p:nvGrpSpPr>
        <p:grpSpPr>
          <a:xfrm>
            <a:off x="7220099" y="2719336"/>
            <a:ext cx="4304350" cy="1573591"/>
            <a:chOff x="6096001" y="3179091"/>
            <a:chExt cx="4304350" cy="1573591"/>
          </a:xfrm>
        </p:grpSpPr>
        <p:grpSp>
          <p:nvGrpSpPr>
            <p:cNvPr id="33" name="组合 32"/>
            <p:cNvGrpSpPr/>
            <p:nvPr/>
          </p:nvGrpSpPr>
          <p:grpSpPr>
            <a:xfrm>
              <a:off x="6396384" y="3337372"/>
              <a:ext cx="3759108" cy="1193570"/>
              <a:chOff x="738316" y="4220365"/>
              <a:chExt cx="3759108" cy="1193570"/>
            </a:xfrm>
          </p:grpSpPr>
          <p:sp>
            <p:nvSpPr>
              <p:cNvPr id="35" name="矩形 34"/>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6" name="文本框 35"/>
              <p:cNvSpPr txBox="1"/>
              <p:nvPr/>
            </p:nvSpPr>
            <p:spPr>
              <a:xfrm>
                <a:off x="738316" y="4629105"/>
                <a:ext cx="3698073"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34" name="圆角矩形 33"/>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37" name="组合 36"/>
          <p:cNvGrpSpPr/>
          <p:nvPr/>
        </p:nvGrpSpPr>
        <p:grpSpPr>
          <a:xfrm>
            <a:off x="7137009" y="5071902"/>
            <a:ext cx="3375726" cy="968396"/>
            <a:chOff x="6048431" y="1872714"/>
            <a:chExt cx="3375726" cy="968396"/>
          </a:xfrm>
        </p:grpSpPr>
        <p:sp>
          <p:nvSpPr>
            <p:cNvPr id="38" name="矩形 37"/>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9" name="矩形 38"/>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endParaRPr kumimoji="1" lang="zh-CN" altLang="en-US" sz="3200" dirty="0">
                <a:solidFill>
                  <a:schemeClr val="tx1">
                    <a:lumMod val="85000"/>
                    <a:lumOff val="15000"/>
                  </a:schemeClr>
                </a:solidFill>
                <a:cs typeface="+mn-ea"/>
                <a:sym typeface="+mn-lt"/>
              </a:endParaRPr>
            </a:p>
          </p:txBody>
        </p:sp>
      </p:grpSp>
      <p:sp>
        <p:nvSpPr>
          <p:cNvPr id="30" name="任意形状 29"/>
          <p:cNvSpPr/>
          <p:nvPr/>
        </p:nvSpPr>
        <p:spPr>
          <a:xfrm flipH="1">
            <a:off x="-1791811" y="1719949"/>
            <a:ext cx="8385116" cy="4136304"/>
          </a:xfrm>
          <a:custGeom>
            <a:avLst/>
            <a:gdLst>
              <a:gd name="connsiteX0" fmla="*/ 2980266 w 7620000"/>
              <a:gd name="connsiteY0" fmla="*/ 0 h 3758879"/>
              <a:gd name="connsiteX1" fmla="*/ 1117600 w 7620000"/>
              <a:gd name="connsiteY1" fmla="*/ 0 h 3758879"/>
              <a:gd name="connsiteX2" fmla="*/ 0 w 7620000"/>
              <a:gd name="connsiteY2" fmla="*/ 3758879 h 3758879"/>
              <a:gd name="connsiteX3" fmla="*/ 1862666 w 7620000"/>
              <a:gd name="connsiteY3" fmla="*/ 3758879 h 3758879"/>
              <a:gd name="connsiteX4" fmla="*/ 5300133 w 7620000"/>
              <a:gd name="connsiteY4" fmla="*/ 0 h 3758879"/>
              <a:gd name="connsiteX5" fmla="*/ 3437467 w 7620000"/>
              <a:gd name="connsiteY5" fmla="*/ 0 h 3758879"/>
              <a:gd name="connsiteX6" fmla="*/ 2319867 w 7620000"/>
              <a:gd name="connsiteY6" fmla="*/ 3758879 h 3758879"/>
              <a:gd name="connsiteX7" fmla="*/ 4182533 w 7620000"/>
              <a:gd name="connsiteY7" fmla="*/ 3758879 h 3758879"/>
              <a:gd name="connsiteX8" fmla="*/ 7620000 w 7620000"/>
              <a:gd name="connsiteY8" fmla="*/ 0 h 3758879"/>
              <a:gd name="connsiteX9" fmla="*/ 5757334 w 7620000"/>
              <a:gd name="connsiteY9" fmla="*/ 0 h 3758879"/>
              <a:gd name="connsiteX10" fmla="*/ 4639734 w 7620000"/>
              <a:gd name="connsiteY10" fmla="*/ 3758879 h 3758879"/>
              <a:gd name="connsiteX11" fmla="*/ 6502400 w 7620000"/>
              <a:gd name="connsiteY11" fmla="*/ 3758879 h 375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0" h="3758879">
                <a:moveTo>
                  <a:pt x="2980266" y="0"/>
                </a:moveTo>
                <a:lnTo>
                  <a:pt x="1117600" y="0"/>
                </a:lnTo>
                <a:lnTo>
                  <a:pt x="0" y="3758879"/>
                </a:lnTo>
                <a:lnTo>
                  <a:pt x="1862666" y="3758879"/>
                </a:lnTo>
                <a:close/>
                <a:moveTo>
                  <a:pt x="5300133" y="0"/>
                </a:moveTo>
                <a:lnTo>
                  <a:pt x="3437467" y="0"/>
                </a:lnTo>
                <a:lnTo>
                  <a:pt x="2319867" y="3758879"/>
                </a:lnTo>
                <a:lnTo>
                  <a:pt x="4182533" y="3758879"/>
                </a:lnTo>
                <a:close/>
                <a:moveTo>
                  <a:pt x="7620000" y="0"/>
                </a:moveTo>
                <a:lnTo>
                  <a:pt x="5757334" y="0"/>
                </a:lnTo>
                <a:lnTo>
                  <a:pt x="4639734" y="3758879"/>
                </a:lnTo>
                <a:lnTo>
                  <a:pt x="6502400" y="3758879"/>
                </a:lnTo>
                <a:close/>
              </a:path>
            </a:pathLst>
          </a:cu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1" name="组合 30"/>
          <p:cNvGrpSpPr/>
          <p:nvPr/>
        </p:nvGrpSpPr>
        <p:grpSpPr>
          <a:xfrm>
            <a:off x="7014018" y="2252807"/>
            <a:ext cx="3375726" cy="968396"/>
            <a:chOff x="738317" y="2252807"/>
            <a:chExt cx="3375726" cy="968396"/>
          </a:xfrm>
        </p:grpSpPr>
        <p:sp>
          <p:nvSpPr>
            <p:cNvPr id="32" name="矩形 31"/>
            <p:cNvSpPr/>
            <p:nvPr/>
          </p:nvSpPr>
          <p:spPr>
            <a:xfrm>
              <a:off x="794313" y="2759538"/>
              <a:ext cx="2775650" cy="461665"/>
            </a:xfrm>
            <a:prstGeom prst="rect">
              <a:avLst/>
            </a:prstGeom>
          </p:spPr>
          <p:txBody>
            <a:bodyPr wrap="square">
              <a:spAutoFit/>
            </a:bodyPr>
            <a:lstStyle/>
            <a:p>
              <a:pP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3" name="矩形 32"/>
            <p:cNvSpPr/>
            <p:nvPr/>
          </p:nvSpPr>
          <p:spPr>
            <a:xfrm>
              <a:off x="738317" y="2252807"/>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sp>
        <p:nvSpPr>
          <p:cNvPr id="34" name="矩形 33"/>
          <p:cNvSpPr/>
          <p:nvPr/>
        </p:nvSpPr>
        <p:spPr>
          <a:xfrm>
            <a:off x="7014018" y="3336250"/>
            <a:ext cx="4010527" cy="1061829"/>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在此输入文本内容在此输入文本内容在此输入文本内容在此输入文本内容在此输入文本内容在此输入文本内容在此</a:t>
            </a:r>
            <a:endParaRPr lang="en-US" altLang="zh-CN" sz="1400" kern="0" dirty="0">
              <a:ln w="12700" cap="flat">
                <a:noFill/>
                <a:miter lim="800000"/>
              </a:ln>
              <a:solidFill>
                <a:schemeClr val="tx1">
                  <a:lumMod val="85000"/>
                  <a:lumOff val="15000"/>
                </a:schemeClr>
              </a:solidFill>
              <a:cs typeface="+mn-ea"/>
              <a:sym typeface="+mn-lt"/>
            </a:endParaRPr>
          </a:p>
        </p:txBody>
      </p:sp>
      <p:grpSp>
        <p:nvGrpSpPr>
          <p:cNvPr id="35" name="组合 34"/>
          <p:cNvGrpSpPr/>
          <p:nvPr/>
        </p:nvGrpSpPr>
        <p:grpSpPr>
          <a:xfrm>
            <a:off x="7102380" y="4703850"/>
            <a:ext cx="2710917" cy="578154"/>
            <a:chOff x="2006940" y="4126871"/>
            <a:chExt cx="2710917" cy="578154"/>
          </a:xfrm>
        </p:grpSpPr>
        <p:sp>
          <p:nvSpPr>
            <p:cNvPr id="36" name="圆角矩形 35"/>
            <p:cNvSpPr/>
            <p:nvPr/>
          </p:nvSpPr>
          <p:spPr>
            <a:xfrm>
              <a:off x="2006940" y="4126871"/>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文本框 36"/>
            <p:cNvSpPr txBox="1"/>
            <p:nvPr/>
          </p:nvSpPr>
          <p:spPr>
            <a:xfrm>
              <a:off x="2500591" y="4257050"/>
              <a:ext cx="1617943" cy="369332"/>
            </a:xfrm>
            <a:prstGeom prst="rect">
              <a:avLst/>
            </a:prstGeom>
            <a:noFill/>
          </p:spPr>
          <p:txBody>
            <a:bodyPr wrap="none" rtlCol="0">
              <a:spAutoFit/>
            </a:bodyPr>
            <a:lstStyle/>
            <a:p>
              <a:r>
                <a:rPr kumimoji="1" lang="en-US" altLang="zh-CN" b="1" dirty="0" smtClean="0">
                  <a:solidFill>
                    <a:schemeClr val="bg1"/>
                  </a:solidFill>
                  <a:cs typeface="+mn-ea"/>
                  <a:sym typeface="+mn-lt"/>
                </a:rPr>
                <a:t>YPPPT_COM</a:t>
              </a:r>
              <a:endParaRPr kumimoji="1" lang="zh-CN" altLang="en-US"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endParaRPr kumimoji="1" lang="zh-CN" altLang="en-US" sz="3200" dirty="0">
                <a:solidFill>
                  <a:schemeClr val="tx1">
                    <a:lumMod val="85000"/>
                    <a:lumOff val="15000"/>
                  </a:schemeClr>
                </a:solidFill>
                <a:cs typeface="+mn-ea"/>
                <a:sym typeface="+mn-lt"/>
              </a:endParaRPr>
            </a:p>
          </p:txBody>
        </p:sp>
      </p:grpSp>
      <p:grpSp>
        <p:nvGrpSpPr>
          <p:cNvPr id="5" name="组合 4"/>
          <p:cNvGrpSpPr/>
          <p:nvPr/>
        </p:nvGrpSpPr>
        <p:grpSpPr>
          <a:xfrm>
            <a:off x="789682" y="1867796"/>
            <a:ext cx="3375726" cy="968396"/>
            <a:chOff x="738317" y="2252807"/>
            <a:chExt cx="3375726" cy="968396"/>
          </a:xfrm>
        </p:grpSpPr>
        <p:sp>
          <p:nvSpPr>
            <p:cNvPr id="6" name="矩形 5"/>
            <p:cNvSpPr/>
            <p:nvPr/>
          </p:nvSpPr>
          <p:spPr>
            <a:xfrm>
              <a:off x="794313" y="2759538"/>
              <a:ext cx="2775650" cy="461665"/>
            </a:xfrm>
            <a:prstGeom prst="rect">
              <a:avLst/>
            </a:prstGeom>
          </p:spPr>
          <p:txBody>
            <a:bodyPr wrap="square">
              <a:spAutoFit/>
            </a:bodyPr>
            <a:lstStyle/>
            <a:p>
              <a:pP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p:cNvSpPr/>
            <p:nvPr/>
          </p:nvSpPr>
          <p:spPr>
            <a:xfrm>
              <a:off x="738317" y="2252807"/>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cxnSp>
        <p:nvCxnSpPr>
          <p:cNvPr id="8" name="直线连接符 7"/>
          <p:cNvCxnSpPr/>
          <p:nvPr/>
        </p:nvCxnSpPr>
        <p:spPr>
          <a:xfrm>
            <a:off x="845678" y="2933987"/>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45678" y="3256053"/>
            <a:ext cx="5696262" cy="1359008"/>
            <a:chOff x="6096001" y="3179091"/>
            <a:chExt cx="4304350" cy="1573591"/>
          </a:xfrm>
        </p:grpSpPr>
        <p:grpSp>
          <p:nvGrpSpPr>
            <p:cNvPr id="10" name="组合 9"/>
            <p:cNvGrpSpPr/>
            <p:nvPr/>
          </p:nvGrpSpPr>
          <p:grpSpPr>
            <a:xfrm>
              <a:off x="6396384" y="3337372"/>
              <a:ext cx="3759108" cy="1317492"/>
              <a:chOff x="738316" y="4220365"/>
              <a:chExt cx="3759108" cy="1317492"/>
            </a:xfrm>
          </p:grpSpPr>
          <p:sp>
            <p:nvSpPr>
              <p:cNvPr id="12" name="矩形 11"/>
              <p:cNvSpPr/>
              <p:nvPr/>
            </p:nvSpPr>
            <p:spPr>
              <a:xfrm>
                <a:off x="738317" y="4220365"/>
                <a:ext cx="3759107" cy="449921"/>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p:cNvSpPr txBox="1"/>
              <p:nvPr/>
            </p:nvSpPr>
            <p:spPr>
              <a:xfrm>
                <a:off x="738316" y="4629105"/>
                <a:ext cx="3698073" cy="908752"/>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1" name="圆角矩形 10"/>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4" name="组合 13"/>
          <p:cNvGrpSpPr/>
          <p:nvPr/>
        </p:nvGrpSpPr>
        <p:grpSpPr>
          <a:xfrm>
            <a:off x="882418" y="4937126"/>
            <a:ext cx="5696262" cy="1359008"/>
            <a:chOff x="6096001" y="3179091"/>
            <a:chExt cx="4304350" cy="1573591"/>
          </a:xfrm>
        </p:grpSpPr>
        <p:grpSp>
          <p:nvGrpSpPr>
            <p:cNvPr id="15" name="组合 14"/>
            <p:cNvGrpSpPr/>
            <p:nvPr/>
          </p:nvGrpSpPr>
          <p:grpSpPr>
            <a:xfrm>
              <a:off x="6396384" y="3337372"/>
              <a:ext cx="3759108" cy="1317492"/>
              <a:chOff x="738316" y="4220365"/>
              <a:chExt cx="3759108" cy="1317492"/>
            </a:xfrm>
          </p:grpSpPr>
          <p:sp>
            <p:nvSpPr>
              <p:cNvPr id="17" name="矩形 16"/>
              <p:cNvSpPr/>
              <p:nvPr/>
            </p:nvSpPr>
            <p:spPr>
              <a:xfrm>
                <a:off x="738317" y="4220365"/>
                <a:ext cx="3759107" cy="449921"/>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8" name="文本框 17"/>
              <p:cNvSpPr txBox="1"/>
              <p:nvPr/>
            </p:nvSpPr>
            <p:spPr>
              <a:xfrm>
                <a:off x="738316" y="4629105"/>
                <a:ext cx="3698073" cy="908752"/>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6" name="圆角矩形 15"/>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pic>
        <p:nvPicPr>
          <p:cNvPr id="19" name="图片 18"/>
          <p:cNvPicPr>
            <a:picLocks noChangeAspect="1"/>
          </p:cNvPicPr>
          <p:nvPr/>
        </p:nvPicPr>
        <p:blipFill>
          <a:blip r:embed="rId1" cstate="screen"/>
          <a:stretch>
            <a:fillRect/>
          </a:stretch>
        </p:blipFill>
        <p:spPr>
          <a:xfrm>
            <a:off x="7224532" y="0"/>
            <a:ext cx="6942798"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85404" y="884177"/>
            <a:ext cx="4574807" cy="5289732"/>
            <a:chOff x="5685404" y="884177"/>
            <a:chExt cx="4574807" cy="5289732"/>
          </a:xfrm>
        </p:grpSpPr>
        <p:sp>
          <p:nvSpPr>
            <p:cNvPr id="3" name="矩形 2"/>
            <p:cNvSpPr/>
            <p:nvPr/>
          </p:nvSpPr>
          <p:spPr>
            <a:xfrm>
              <a:off x="5685404" y="884177"/>
              <a:ext cx="4572000" cy="5289732"/>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p:cNvSpPr/>
            <p:nvPr/>
          </p:nvSpPr>
          <p:spPr>
            <a:xfrm>
              <a:off x="6386736" y="1428799"/>
              <a:ext cx="1762625" cy="756297"/>
            </a:xfrm>
            <a:prstGeom prst="rect">
              <a:avLst/>
            </a:prstGeom>
            <a:solidFill>
              <a:srgbClr val="FFFF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p:cNvPicPr>
              <a:picLocks noChangeAspect="1"/>
            </p:cNvPicPr>
            <p:nvPr/>
          </p:nvPicPr>
          <p:blipFill>
            <a:blip r:embed="rId1" cstate="screen"/>
            <a:stretch>
              <a:fillRect/>
            </a:stretch>
          </p:blipFill>
          <p:spPr>
            <a:xfrm>
              <a:off x="7143469" y="2722311"/>
              <a:ext cx="3116742" cy="3451598"/>
            </a:xfrm>
            <a:prstGeom prst="rect">
              <a:avLst/>
            </a:prstGeom>
          </p:spPr>
        </p:pic>
        <p:sp>
          <p:nvSpPr>
            <p:cNvPr id="6" name="矩形 5"/>
            <p:cNvSpPr/>
            <p:nvPr/>
          </p:nvSpPr>
          <p:spPr>
            <a:xfrm>
              <a:off x="6065397" y="2990246"/>
              <a:ext cx="642677" cy="1200329"/>
            </a:xfrm>
            <a:prstGeom prst="rect">
              <a:avLst/>
            </a:prstGeom>
            <a:solidFill>
              <a:srgbClr val="F3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p:cNvSpPr/>
            <p:nvPr/>
          </p:nvSpPr>
          <p:spPr>
            <a:xfrm>
              <a:off x="6836712" y="2510084"/>
              <a:ext cx="302472" cy="292257"/>
            </a:xfrm>
            <a:prstGeom prst="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8" name="组合 7"/>
          <p:cNvGrpSpPr/>
          <p:nvPr/>
        </p:nvGrpSpPr>
        <p:grpSpPr>
          <a:xfrm>
            <a:off x="592293" y="404037"/>
            <a:ext cx="1428306" cy="6453259"/>
            <a:chOff x="467833" y="404037"/>
            <a:chExt cx="1428306" cy="6453259"/>
          </a:xfrm>
        </p:grpSpPr>
        <p:grpSp>
          <p:nvGrpSpPr>
            <p:cNvPr id="9" name="组合 8"/>
            <p:cNvGrpSpPr/>
            <p:nvPr/>
          </p:nvGrpSpPr>
          <p:grpSpPr>
            <a:xfrm>
              <a:off x="467833" y="404037"/>
              <a:ext cx="499730" cy="499730"/>
              <a:chOff x="467833" y="404037"/>
              <a:chExt cx="499730" cy="499730"/>
            </a:xfrm>
          </p:grpSpPr>
          <p:sp>
            <p:nvSpPr>
              <p:cNvPr id="14" name="椭圆 13"/>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合 14"/>
              <p:cNvGrpSpPr/>
              <p:nvPr/>
            </p:nvGrpSpPr>
            <p:grpSpPr>
              <a:xfrm>
                <a:off x="591698" y="572107"/>
                <a:ext cx="252000" cy="144000"/>
                <a:chOff x="573813" y="458724"/>
                <a:chExt cx="477276" cy="238812"/>
              </a:xfrm>
              <a:solidFill>
                <a:srgbClr val="F88414"/>
              </a:solidFill>
            </p:grpSpPr>
            <p:cxnSp>
              <p:nvCxnSpPr>
                <p:cNvPr id="16" name="直线连接符 15"/>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a:off x="467833" y="1658545"/>
              <a:ext cx="1428306" cy="2154436"/>
              <a:chOff x="467833" y="1562852"/>
              <a:chExt cx="1428306" cy="2154436"/>
            </a:xfrm>
          </p:grpSpPr>
          <p:sp>
            <p:nvSpPr>
              <p:cNvPr id="12" name="文本框 11"/>
              <p:cNvSpPr txBox="1"/>
              <p:nvPr/>
            </p:nvSpPr>
            <p:spPr>
              <a:xfrm>
                <a:off x="467833" y="1562852"/>
                <a:ext cx="1428306" cy="213995"/>
              </a:xfrm>
              <a:prstGeom prst="rect">
                <a:avLst/>
              </a:prstGeom>
              <a:noFill/>
            </p:spPr>
            <p:txBody>
              <a:bodyPr wrap="square" rtlCol="0">
                <a:spAutoFit/>
              </a:bodyPr>
              <a:lstStyle/>
              <a:p>
                <a:r>
                  <a:rPr kumimoji="1" lang="en-US" altLang="zh-CN" sz="800" dirty="0" smtClean="0">
                    <a:solidFill>
                      <a:schemeClr val="tx1">
                        <a:lumMod val="65000"/>
                        <a:lumOff val="35000"/>
                      </a:schemeClr>
                    </a:solidFill>
                    <a:cs typeface="+mn-ea"/>
                    <a:sym typeface="+mn-lt"/>
                  </a:rPr>
                  <a:t>PPTying.COM</a:t>
                </a:r>
                <a:endParaRPr kumimoji="1" lang="en-GB" altLang="zh-CN" sz="800" dirty="0">
                  <a:solidFill>
                    <a:schemeClr val="tx1">
                      <a:lumMod val="65000"/>
                      <a:lumOff val="35000"/>
                    </a:schemeClr>
                  </a:solidFill>
                  <a:cs typeface="+mn-ea"/>
                  <a:sym typeface="+mn-lt"/>
                </a:endParaRPr>
              </a:p>
            </p:txBody>
          </p:sp>
          <p:sp>
            <p:nvSpPr>
              <p:cNvPr id="13" name="文本框 12"/>
              <p:cNvSpPr txBox="1"/>
              <p:nvPr/>
            </p:nvSpPr>
            <p:spPr>
              <a:xfrm>
                <a:off x="467833" y="1778296"/>
                <a:ext cx="1428306" cy="1938992"/>
              </a:xfrm>
              <a:prstGeom prst="rect">
                <a:avLst/>
              </a:prstGeom>
              <a:noFill/>
            </p:spPr>
            <p:txBody>
              <a:bodyPr wrap="square" rtlCol="0">
                <a:spAutoFit/>
              </a:bodyPr>
              <a:lstStyle/>
              <a:p>
                <a:pPr>
                  <a:lnSpc>
                    <a:spcPct val="300000"/>
                  </a:lnSpc>
                </a:pPr>
                <a:r>
                  <a:rPr kumimoji="1" lang="en-GB" altLang="zh-CN" sz="800" dirty="0">
                    <a:solidFill>
                      <a:schemeClr val="bg1">
                        <a:lumMod val="85000"/>
                      </a:schemeClr>
                    </a:solidFill>
                    <a:cs typeface="+mn-ea"/>
                    <a:sym typeface="+mn-lt"/>
                  </a:rPr>
                  <a:t>ADVERTISING DESIGN</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UI DESIGN</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PHOTOGRAPH</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OFFICE DOCUMENT</a:t>
                </a:r>
                <a:endParaRPr kumimoji="1" lang="en-GB" altLang="zh-CN" sz="800" dirty="0">
                  <a:solidFill>
                    <a:schemeClr val="bg1">
                      <a:lumMod val="85000"/>
                    </a:schemeClr>
                  </a:solidFill>
                  <a:cs typeface="+mn-ea"/>
                  <a:sym typeface="+mn-lt"/>
                </a:endParaRPr>
              </a:p>
              <a:p>
                <a:pPr>
                  <a:lnSpc>
                    <a:spcPct val="300000"/>
                  </a:lnSpc>
                </a:pPr>
                <a:r>
                  <a:rPr kumimoji="1" lang="en-GB" altLang="zh-CN" sz="800" dirty="0">
                    <a:solidFill>
                      <a:schemeClr val="bg1">
                        <a:lumMod val="85000"/>
                      </a:schemeClr>
                    </a:solidFill>
                    <a:cs typeface="+mn-ea"/>
                    <a:sym typeface="+mn-lt"/>
                  </a:rPr>
                  <a:t>ILLUSTRATION</a:t>
                </a:r>
                <a:endParaRPr kumimoji="1" lang="en-GB" altLang="zh-CN" sz="800" dirty="0">
                  <a:solidFill>
                    <a:schemeClr val="bg1">
                      <a:lumMod val="85000"/>
                    </a:schemeClr>
                  </a:solidFill>
                  <a:cs typeface="+mn-ea"/>
                  <a:sym typeface="+mn-lt"/>
                </a:endParaRPr>
              </a:p>
            </p:txBody>
          </p:sp>
        </p:grpSp>
        <p:sp>
          <p:nvSpPr>
            <p:cNvPr id="11" name="文本框 10"/>
            <p:cNvSpPr txBox="1"/>
            <p:nvPr/>
          </p:nvSpPr>
          <p:spPr>
            <a:xfrm rot="5400000">
              <a:off x="-591391" y="5521777"/>
              <a:ext cx="2395447" cy="275590"/>
            </a:xfrm>
            <a:prstGeom prst="rect">
              <a:avLst/>
            </a:prstGeom>
            <a:noFill/>
          </p:spPr>
          <p:txBody>
            <a:bodyPr wrap="square" rtlCol="0">
              <a:spAutoFit/>
            </a:bodyPr>
            <a:lstStyle/>
            <a:p>
              <a:r>
                <a:rPr kumimoji="1" lang="en-GB" altLang="zh-CN" sz="1200" dirty="0" smtClean="0">
                  <a:solidFill>
                    <a:schemeClr val="tx1">
                      <a:lumMod val="85000"/>
                      <a:lumOff val="15000"/>
                    </a:schemeClr>
                  </a:solidFill>
                  <a:cs typeface="+mn-ea"/>
                  <a:sym typeface="+mn-lt"/>
                </a:rPr>
                <a:t>     </a:t>
              </a:r>
              <a:r>
                <a:rPr kumimoji="1" lang="en-GB" altLang="zh-CN" sz="1200" dirty="0">
                  <a:solidFill>
                    <a:schemeClr val="tx1">
                      <a:lumMod val="85000"/>
                      <a:lumOff val="15000"/>
                    </a:schemeClr>
                  </a:solidFill>
                  <a:cs typeface="+mn-ea"/>
                  <a:sym typeface="+mn-lt"/>
                </a:rPr>
                <a:t>DESIGNER</a:t>
              </a:r>
              <a:endParaRPr kumimoji="1" lang="en-GB" altLang="zh-CN" sz="1200" dirty="0">
                <a:solidFill>
                  <a:schemeClr val="tx1">
                    <a:lumMod val="85000"/>
                    <a:lumOff val="15000"/>
                  </a:schemeClr>
                </a:solidFill>
                <a:cs typeface="+mn-ea"/>
                <a:sym typeface="+mn-lt"/>
              </a:endParaRPr>
            </a:p>
          </p:txBody>
        </p:sp>
      </p:grpSp>
      <p:grpSp>
        <p:nvGrpSpPr>
          <p:cNvPr id="19" name="组合 18"/>
          <p:cNvGrpSpPr/>
          <p:nvPr/>
        </p:nvGrpSpPr>
        <p:grpSpPr>
          <a:xfrm>
            <a:off x="11276154" y="4883152"/>
            <a:ext cx="350520" cy="1663695"/>
            <a:chOff x="2865120" y="2908755"/>
            <a:chExt cx="350520" cy="1663695"/>
          </a:xfrm>
        </p:grpSpPr>
        <p:grpSp>
          <p:nvGrpSpPr>
            <p:cNvPr id="20" name="组合 19"/>
            <p:cNvGrpSpPr/>
            <p:nvPr/>
          </p:nvGrpSpPr>
          <p:grpSpPr>
            <a:xfrm>
              <a:off x="2865120" y="2908755"/>
              <a:ext cx="350520" cy="350520"/>
              <a:chOff x="2865120" y="2713534"/>
              <a:chExt cx="350520" cy="350520"/>
            </a:xfrm>
          </p:grpSpPr>
          <p:sp>
            <p:nvSpPr>
              <p:cNvPr id="30" name="椭圆 29"/>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1" name="图形 30" descr="照相机"/>
              <p:cNvPicPr>
                <a:picLocks noChangeAspect="1"/>
              </p:cNvPicPr>
              <p:nvPr/>
            </p:nvPicPr>
            <p:blipFill>
              <a:blip r:embed="rId2" cstate="screen"/>
              <a:stretch>
                <a:fillRect/>
              </a:stretch>
            </p:blipFill>
            <p:spPr>
              <a:xfrm>
                <a:off x="2950380" y="2798794"/>
                <a:ext cx="180000" cy="180000"/>
              </a:xfrm>
              <a:prstGeom prst="rect">
                <a:avLst/>
              </a:prstGeom>
            </p:spPr>
          </p:pic>
        </p:grpSp>
        <p:grpSp>
          <p:nvGrpSpPr>
            <p:cNvPr id="21" name="组合 20"/>
            <p:cNvGrpSpPr/>
            <p:nvPr/>
          </p:nvGrpSpPr>
          <p:grpSpPr>
            <a:xfrm>
              <a:off x="2865120" y="3350370"/>
              <a:ext cx="350520" cy="350520"/>
              <a:chOff x="2865120" y="3249842"/>
              <a:chExt cx="350520" cy="350520"/>
            </a:xfrm>
          </p:grpSpPr>
          <p:sp>
            <p:nvSpPr>
              <p:cNvPr id="28" name="椭圆 27"/>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9" name="图形 28" descr="光盘"/>
              <p:cNvPicPr>
                <a:picLocks noChangeAspect="1"/>
              </p:cNvPicPr>
              <p:nvPr/>
            </p:nvPicPr>
            <p:blipFill>
              <a:blip r:embed="rId3" cstate="screen"/>
              <a:stretch>
                <a:fillRect/>
              </a:stretch>
            </p:blipFill>
            <p:spPr>
              <a:xfrm>
                <a:off x="2950380" y="3335102"/>
                <a:ext cx="180000" cy="180000"/>
              </a:xfrm>
              <a:prstGeom prst="rect">
                <a:avLst/>
              </a:prstGeom>
            </p:spPr>
          </p:pic>
        </p:grpSp>
        <p:grpSp>
          <p:nvGrpSpPr>
            <p:cNvPr id="22" name="组合 21"/>
            <p:cNvGrpSpPr/>
            <p:nvPr/>
          </p:nvGrpSpPr>
          <p:grpSpPr>
            <a:xfrm>
              <a:off x="2865120" y="3786150"/>
              <a:ext cx="350520" cy="350520"/>
              <a:chOff x="2865120" y="3786150"/>
              <a:chExt cx="350520" cy="350520"/>
            </a:xfrm>
          </p:grpSpPr>
          <p:sp>
            <p:nvSpPr>
              <p:cNvPr id="26" name="椭圆 25"/>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7" name="图形 26" descr="Web 摄像头"/>
              <p:cNvPicPr>
                <a:picLocks noChangeAspect="1"/>
              </p:cNvPicPr>
              <p:nvPr/>
            </p:nvPicPr>
            <p:blipFill>
              <a:blip r:embed="rId4" cstate="screen"/>
              <a:stretch>
                <a:fillRect/>
              </a:stretch>
            </p:blipFill>
            <p:spPr>
              <a:xfrm>
                <a:off x="2950380" y="3871410"/>
                <a:ext cx="180000" cy="180000"/>
              </a:xfrm>
              <a:prstGeom prst="rect">
                <a:avLst/>
              </a:prstGeom>
            </p:spPr>
          </p:pic>
        </p:grpSp>
        <p:grpSp>
          <p:nvGrpSpPr>
            <p:cNvPr id="23" name="组合 22"/>
            <p:cNvGrpSpPr/>
            <p:nvPr/>
          </p:nvGrpSpPr>
          <p:grpSpPr>
            <a:xfrm>
              <a:off x="2865120" y="4221930"/>
              <a:ext cx="350520" cy="350520"/>
              <a:chOff x="2865120" y="4322458"/>
              <a:chExt cx="350520" cy="350520"/>
            </a:xfrm>
          </p:grpSpPr>
          <p:sp>
            <p:nvSpPr>
              <p:cNvPr id="24" name="椭圆 23"/>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磁盘"/>
              <p:cNvPicPr>
                <a:picLocks noChangeAspect="1"/>
              </p:cNvPicPr>
              <p:nvPr/>
            </p:nvPicPr>
            <p:blipFill>
              <a:blip r:embed="rId5" cstate="screen"/>
              <a:stretch>
                <a:fillRect/>
              </a:stretch>
            </p:blipFill>
            <p:spPr>
              <a:xfrm>
                <a:off x="2950380" y="4407718"/>
                <a:ext cx="180000" cy="180000"/>
              </a:xfrm>
              <a:prstGeom prst="rect">
                <a:avLst/>
              </a:prstGeom>
            </p:spPr>
          </p:pic>
        </p:grpSp>
      </p:grpSp>
      <p:grpSp>
        <p:nvGrpSpPr>
          <p:cNvPr id="32" name="组合 31"/>
          <p:cNvGrpSpPr/>
          <p:nvPr/>
        </p:nvGrpSpPr>
        <p:grpSpPr>
          <a:xfrm>
            <a:off x="9493585" y="404037"/>
            <a:ext cx="2230582" cy="459175"/>
            <a:chOff x="9493585" y="404037"/>
            <a:chExt cx="2230582" cy="459175"/>
          </a:xfrm>
        </p:grpSpPr>
        <p:sp>
          <p:nvSpPr>
            <p:cNvPr id="33" name="圆角矩形 32"/>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4" name="文本框 33"/>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35" name="文本框 34"/>
          <p:cNvSpPr txBox="1"/>
          <p:nvPr/>
        </p:nvSpPr>
        <p:spPr>
          <a:xfrm>
            <a:off x="2002151" y="1247454"/>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谢谢您的观看</a:t>
            </a:r>
            <a:endParaRPr kumimoji="1" lang="zh-CN" altLang="en-US" sz="7200" dirty="0">
              <a:solidFill>
                <a:schemeClr val="tx1">
                  <a:lumMod val="85000"/>
                  <a:lumOff val="15000"/>
                </a:schemeClr>
              </a:solidFill>
              <a:cs typeface="+mn-ea"/>
              <a:sym typeface="+mn-lt"/>
            </a:endParaRPr>
          </a:p>
        </p:txBody>
      </p:sp>
      <p:grpSp>
        <p:nvGrpSpPr>
          <p:cNvPr id="37" name="组合 36"/>
          <p:cNvGrpSpPr/>
          <p:nvPr/>
        </p:nvGrpSpPr>
        <p:grpSpPr>
          <a:xfrm>
            <a:off x="2006940" y="4672015"/>
            <a:ext cx="2710917" cy="578154"/>
            <a:chOff x="9493584" y="404038"/>
            <a:chExt cx="2710917" cy="578154"/>
          </a:xfrm>
        </p:grpSpPr>
        <p:sp>
          <p:nvSpPr>
            <p:cNvPr id="40" name="圆角矩形 39"/>
            <p:cNvSpPr/>
            <p:nvPr/>
          </p:nvSpPr>
          <p:spPr>
            <a:xfrm>
              <a:off x="9493584" y="404038"/>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文本框 40"/>
            <p:cNvSpPr txBox="1"/>
            <p:nvPr/>
          </p:nvSpPr>
          <p:spPr>
            <a:xfrm>
              <a:off x="10350085" y="534217"/>
              <a:ext cx="821690" cy="368300"/>
            </a:xfrm>
            <a:prstGeom prst="rect">
              <a:avLst/>
            </a:prstGeom>
            <a:noFill/>
          </p:spPr>
          <p:txBody>
            <a:bodyPr wrap="none" rtlCol="0">
              <a:spAutoFit/>
            </a:bodyPr>
            <a:lstStyle/>
            <a:p>
              <a:r>
                <a:rPr kumimoji="1" lang="en-US" altLang="zh-CN" dirty="0">
                  <a:solidFill>
                    <a:schemeClr val="bg1"/>
                  </a:solidFill>
                  <a:latin typeface="+mj-lt"/>
                  <a:cs typeface="+mn-ea"/>
                  <a:sym typeface="+mn-lt"/>
                </a:rPr>
                <a:t>PPT</a:t>
              </a:r>
              <a:r>
                <a:rPr kumimoji="1" lang="zh-CN" altLang="en-US" dirty="0">
                  <a:solidFill>
                    <a:schemeClr val="bg1"/>
                  </a:solidFill>
                  <a:latin typeface="+mj-lt"/>
                  <a:cs typeface="+mn-ea"/>
                  <a:sym typeface="+mn-lt"/>
                </a:rPr>
                <a:t>营</a:t>
              </a:r>
              <a:endParaRPr kumimoji="1" lang="zh-CN" altLang="en-US" dirty="0">
                <a:solidFill>
                  <a:schemeClr val="bg1"/>
                </a:solidFill>
                <a:latin typeface="+mj-lt"/>
                <a:cs typeface="+mn-ea"/>
                <a:sym typeface="+mn-lt"/>
              </a:endParaRPr>
            </a:p>
          </p:txBody>
        </p:sp>
      </p:grpSp>
      <p:grpSp>
        <p:nvGrpSpPr>
          <p:cNvPr id="42" name="组合 41"/>
          <p:cNvGrpSpPr/>
          <p:nvPr/>
        </p:nvGrpSpPr>
        <p:grpSpPr>
          <a:xfrm>
            <a:off x="1382531" y="2147268"/>
            <a:ext cx="5454180" cy="1629541"/>
            <a:chOff x="1382531" y="2147268"/>
            <a:chExt cx="5454180" cy="1629541"/>
          </a:xfrm>
        </p:grpSpPr>
        <p:sp>
          <p:nvSpPr>
            <p:cNvPr id="43" name="文本框 42"/>
            <p:cNvSpPr txBox="1"/>
            <p:nvPr/>
          </p:nvSpPr>
          <p:spPr>
            <a:xfrm>
              <a:off x="2002151" y="2991979"/>
              <a:ext cx="4834560" cy="784830"/>
            </a:xfrm>
            <a:prstGeom prst="rect">
              <a:avLst/>
            </a:prstGeom>
            <a:noFill/>
          </p:spPr>
          <p:txBody>
            <a:bodyPr wrap="square" rtlCol="0">
              <a:spAutoFit/>
            </a:bodyPr>
            <a:lstStyle/>
            <a:p>
              <a:pPr>
                <a:lnSpc>
                  <a:spcPct val="150000"/>
                </a:lnSpc>
              </a:pPr>
              <a:r>
                <a:rPr kumimoji="1" lang="en-GB" altLang="zh-CN" sz="1000" dirty="0">
                  <a:solidFill>
                    <a:schemeClr val="tx1">
                      <a:lumMod val="65000"/>
                      <a:lumOff val="3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65000"/>
                    <a:lumOff val="35000"/>
                  </a:schemeClr>
                </a:solidFill>
                <a:cs typeface="+mn-ea"/>
                <a:sym typeface="+mn-lt"/>
              </a:endParaRPr>
            </a:p>
          </p:txBody>
        </p:sp>
        <p:sp>
          <p:nvSpPr>
            <p:cNvPr id="44" name="文本框 43"/>
            <p:cNvSpPr txBox="1"/>
            <p:nvPr/>
          </p:nvSpPr>
          <p:spPr>
            <a:xfrm>
              <a:off x="1382531" y="2147268"/>
              <a:ext cx="1723613" cy="1323439"/>
            </a:xfrm>
            <a:prstGeom prst="rect">
              <a:avLst/>
            </a:prstGeom>
            <a:noFill/>
          </p:spPr>
          <p:txBody>
            <a:bodyPr wrap="square" rtlCol="0">
              <a:spAutoFit/>
            </a:bodyPr>
            <a:lstStyle/>
            <a:p>
              <a:r>
                <a:rPr kumimoji="1" lang="zh-CN" altLang="en-US" sz="8000" b="1" i="1" dirty="0">
                  <a:solidFill>
                    <a:srgbClr val="0026A0"/>
                  </a:solidFill>
                  <a:cs typeface="+mn-ea"/>
                  <a:sym typeface="+mn-lt"/>
                </a:rPr>
                <a:t>“</a:t>
              </a:r>
              <a:endParaRPr kumimoji="1" lang="en-GB" altLang="zh-CN" sz="8000" b="1" i="1" dirty="0">
                <a:solidFill>
                  <a:srgbClr val="0026A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dissolv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 name="组合 1"/>
          <p:cNvGrpSpPr/>
          <p:nvPr/>
        </p:nvGrpSpPr>
        <p:grpSpPr>
          <a:xfrm>
            <a:off x="467833" y="404037"/>
            <a:ext cx="499730" cy="5268100"/>
            <a:chOff x="467833" y="404037"/>
            <a:chExt cx="499730" cy="5268100"/>
          </a:xfrm>
        </p:grpSpPr>
        <p:grpSp>
          <p:nvGrpSpPr>
            <p:cNvPr id="3" name="组合 2"/>
            <p:cNvGrpSpPr/>
            <p:nvPr/>
          </p:nvGrpSpPr>
          <p:grpSpPr>
            <a:xfrm>
              <a:off x="467833" y="404037"/>
              <a:ext cx="499730" cy="499730"/>
              <a:chOff x="467833" y="404037"/>
              <a:chExt cx="499730" cy="499730"/>
            </a:xfrm>
          </p:grpSpPr>
          <p:sp>
            <p:nvSpPr>
              <p:cNvPr id="8" name="椭圆 7"/>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9" name="组合 8"/>
              <p:cNvGrpSpPr/>
              <p:nvPr/>
            </p:nvGrpSpPr>
            <p:grpSpPr>
              <a:xfrm>
                <a:off x="591698" y="572107"/>
                <a:ext cx="252000" cy="144000"/>
                <a:chOff x="573813" y="458724"/>
                <a:chExt cx="477276" cy="238812"/>
              </a:xfrm>
              <a:solidFill>
                <a:srgbClr val="F88414"/>
              </a:solidFill>
            </p:grpSpPr>
            <p:cxnSp>
              <p:nvCxnSpPr>
                <p:cNvPr id="10" name="直线连接符 9"/>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GB" altLang="zh-CN" sz="1200" dirty="0" smtClean="0">
                  <a:solidFill>
                    <a:schemeClr val="tx1">
                      <a:lumMod val="85000"/>
                      <a:lumOff val="15000"/>
                    </a:schemeClr>
                  </a:solidFill>
                  <a:cs typeface="+mn-ea"/>
                  <a:sym typeface="+mn-lt"/>
                </a:rPr>
                <a:t>     </a:t>
              </a:r>
              <a:r>
                <a:rPr kumimoji="1" lang="en-GB" altLang="zh-CN" sz="1200" dirty="0">
                  <a:solidFill>
                    <a:schemeClr val="tx1">
                      <a:lumMod val="85000"/>
                      <a:lumOff val="15000"/>
                    </a:schemeClr>
                  </a:solidFill>
                  <a:cs typeface="+mn-ea"/>
                  <a:sym typeface="+mn-lt"/>
                </a:rPr>
                <a:t>DESIGNER</a:t>
              </a:r>
              <a:endParaRPr kumimoji="1" lang="en-GB" altLang="zh-CN" sz="1200" dirty="0">
                <a:solidFill>
                  <a:schemeClr val="tx1">
                    <a:lumMod val="85000"/>
                    <a:lumOff val="15000"/>
                  </a:schemeClr>
                </a:solidFill>
                <a:cs typeface="+mn-ea"/>
                <a:sym typeface="+mn-lt"/>
              </a:endParaRPr>
            </a:p>
          </p:txBody>
        </p:sp>
      </p:grpSp>
      <p:grpSp>
        <p:nvGrpSpPr>
          <p:cNvPr id="13" name="组合 12"/>
          <p:cNvGrpSpPr/>
          <p:nvPr/>
        </p:nvGrpSpPr>
        <p:grpSpPr>
          <a:xfrm>
            <a:off x="9493585" y="404037"/>
            <a:ext cx="2230582" cy="459175"/>
            <a:chOff x="9493585" y="404037"/>
            <a:chExt cx="2230582" cy="459175"/>
          </a:xfrm>
        </p:grpSpPr>
        <p:sp>
          <p:nvSpPr>
            <p:cNvPr id="14" name="圆角矩形 13"/>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6" name="文本框 15"/>
          <p:cNvSpPr txBox="1"/>
          <p:nvPr/>
        </p:nvSpPr>
        <p:spPr>
          <a:xfrm>
            <a:off x="2090967" y="1242928"/>
            <a:ext cx="6619285" cy="923330"/>
          </a:xfrm>
          <a:prstGeom prst="rect">
            <a:avLst/>
          </a:prstGeom>
          <a:noFill/>
        </p:spPr>
        <p:txBody>
          <a:bodyPr wrap="square" rtlCol="0">
            <a:spAutoFit/>
          </a:bodyPr>
          <a:lstStyle/>
          <a:p>
            <a:r>
              <a:rPr kumimoji="1" lang="en-GB" altLang="zh-CN" sz="5400" b="1" i="1" dirty="0">
                <a:solidFill>
                  <a:srgbClr val="0026A0">
                    <a:alpha val="24000"/>
                  </a:srgbClr>
                </a:solidFill>
                <a:cs typeface="+mn-ea"/>
                <a:sym typeface="+mn-lt"/>
              </a:rPr>
              <a:t>PART.1</a:t>
            </a:r>
            <a:endParaRPr kumimoji="1" lang="en-GB" altLang="zh-CN" sz="5400" b="1" i="1" dirty="0">
              <a:solidFill>
                <a:srgbClr val="0026A0">
                  <a:alpha val="24000"/>
                </a:srgbClr>
              </a:solidFill>
              <a:cs typeface="+mn-ea"/>
              <a:sym typeface="+mn-lt"/>
            </a:endParaRPr>
          </a:p>
        </p:txBody>
      </p:sp>
      <p:sp>
        <p:nvSpPr>
          <p:cNvPr id="17" name="文本框 16"/>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基本介绍</a:t>
            </a:r>
            <a:endParaRPr kumimoji="1" lang="zh-CN" altLang="en-US" sz="7200" dirty="0">
              <a:solidFill>
                <a:schemeClr val="tx1">
                  <a:lumMod val="85000"/>
                  <a:lumOff val="15000"/>
                </a:schemeClr>
              </a:solidFill>
              <a:cs typeface="+mn-ea"/>
              <a:sym typeface="+mn-lt"/>
            </a:endParaRPr>
          </a:p>
        </p:txBody>
      </p:sp>
      <p:sp>
        <p:nvSpPr>
          <p:cNvPr id="18" name="文本框 17"/>
          <p:cNvSpPr txBox="1"/>
          <p:nvPr/>
        </p:nvSpPr>
        <p:spPr>
          <a:xfrm>
            <a:off x="2796066" y="3652881"/>
            <a:ext cx="4834560"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sp>
        <p:nvSpPr>
          <p:cNvPr id="20" name="矩形 19"/>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3" name="矩形 22"/>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p:cNvSpPr txBox="1"/>
          <p:nvPr/>
        </p:nvSpPr>
        <p:spPr>
          <a:xfrm>
            <a:off x="3675355" y="404037"/>
            <a:ext cx="1633492"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ppt_x</p:attrName>
                                        </p:attrNameLst>
                                      </p:cBhvr>
                                      <p:tavLst>
                                        <p:tav tm="0">
                                          <p:val>
                                            <p:strVal val="#ppt_x-#ppt_w*1.125000"/>
                                          </p:val>
                                        </p:tav>
                                        <p:tav tm="100000">
                                          <p:val>
                                            <p:strVal val="#ppt_x"/>
                                          </p:val>
                                        </p:tav>
                                      </p:tavLst>
                                    </p:anim>
                                    <p:animEffect transition="in" filter="wipe(righ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19317" y="385678"/>
            <a:ext cx="8699965" cy="584775"/>
            <a:chOff x="2090967" y="1242928"/>
            <a:chExt cx="8699965" cy="584775"/>
          </a:xfrm>
        </p:grpSpPr>
        <p:sp>
          <p:nvSpPr>
            <p:cNvPr id="2" name="文本框 1"/>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PART.1</a:t>
              </a:r>
              <a:endParaRPr kumimoji="1" lang="en-GB" altLang="zh-CN" sz="3200" b="1" i="1" dirty="0">
                <a:solidFill>
                  <a:srgbClr val="0026A0">
                    <a:alpha val="24000"/>
                  </a:srgbClr>
                </a:solidFill>
                <a:cs typeface="+mn-ea"/>
                <a:sym typeface="+mn-lt"/>
              </a:endParaRPr>
            </a:p>
          </p:txBody>
        </p:sp>
        <p:sp>
          <p:nvSpPr>
            <p:cNvPr id="3" name="文本框 2"/>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endParaRPr kumimoji="1" lang="zh-CN" altLang="en-US" sz="3200" dirty="0">
                <a:solidFill>
                  <a:schemeClr val="tx1">
                    <a:lumMod val="85000"/>
                    <a:lumOff val="15000"/>
                  </a:schemeClr>
                </a:solidFill>
                <a:cs typeface="+mn-ea"/>
                <a:sym typeface="+mn-lt"/>
              </a:endParaRPr>
            </a:p>
          </p:txBody>
        </p:sp>
      </p:grpSp>
      <p:pic>
        <p:nvPicPr>
          <p:cNvPr id="10" name="图片 9"/>
          <p:cNvPicPr>
            <a:picLocks noChangeAspect="1"/>
          </p:cNvPicPr>
          <p:nvPr/>
        </p:nvPicPr>
        <p:blipFill>
          <a:blip r:embed="rId1">
            <a:duotone>
              <a:schemeClr val="accent1">
                <a:shade val="45000"/>
                <a:satMod val="135000"/>
              </a:schemeClr>
              <a:prstClr val="white"/>
            </a:duotone>
          </a:blip>
          <a:stretch>
            <a:fillRect/>
          </a:stretch>
        </p:blipFill>
        <p:spPr>
          <a:xfrm>
            <a:off x="4949952" y="2612136"/>
            <a:ext cx="2292096" cy="2292096"/>
          </a:xfrm>
          <a:prstGeom prst="rect">
            <a:avLst/>
          </a:prstGeom>
        </p:spPr>
      </p:pic>
      <p:cxnSp>
        <p:nvCxnSpPr>
          <p:cNvPr id="11" name="直线连接符 10"/>
          <p:cNvCxnSpPr/>
          <p:nvPr/>
        </p:nvCxnSpPr>
        <p:spPr>
          <a:xfrm>
            <a:off x="3271311" y="2798913"/>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a:off x="3247869" y="4705162"/>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flipV="1">
            <a:off x="5147101" y="1855901"/>
            <a:ext cx="0" cy="3792272"/>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flipV="1">
            <a:off x="7068341" y="1855901"/>
            <a:ext cx="0" cy="3792272"/>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43472" y="1804881"/>
            <a:ext cx="2423581" cy="3998005"/>
            <a:chOff x="6351387" y="3179092"/>
            <a:chExt cx="4950592" cy="1347446"/>
          </a:xfrm>
        </p:grpSpPr>
        <p:grpSp>
          <p:nvGrpSpPr>
            <p:cNvPr id="16" name="组合 15"/>
            <p:cNvGrpSpPr/>
            <p:nvPr/>
          </p:nvGrpSpPr>
          <p:grpSpPr>
            <a:xfrm>
              <a:off x="6739431" y="3534184"/>
              <a:ext cx="4125137" cy="820018"/>
              <a:chOff x="1081363" y="4417177"/>
              <a:chExt cx="4125137" cy="820018"/>
            </a:xfrm>
          </p:grpSpPr>
          <p:sp>
            <p:nvSpPr>
              <p:cNvPr id="18" name="矩形 17"/>
              <p:cNvSpPr/>
              <p:nvPr/>
            </p:nvSpPr>
            <p:spPr>
              <a:xfrm>
                <a:off x="1289062" y="4417177"/>
                <a:ext cx="3759108" cy="248952"/>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9" name="文本框 18"/>
              <p:cNvSpPr txBox="1"/>
              <p:nvPr/>
            </p:nvSpPr>
            <p:spPr>
              <a:xfrm>
                <a:off x="1081363" y="4739292"/>
                <a:ext cx="4125137" cy="497903"/>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7" name="圆角矩形 16"/>
            <p:cNvSpPr/>
            <p:nvPr/>
          </p:nvSpPr>
          <p:spPr>
            <a:xfrm>
              <a:off x="6351387" y="3179092"/>
              <a:ext cx="4950592" cy="1347446"/>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0" name="图形 33" descr="行星"/>
          <p:cNvGrpSpPr/>
          <p:nvPr/>
        </p:nvGrpSpPr>
        <p:grpSpPr>
          <a:xfrm>
            <a:off x="1333490" y="1916532"/>
            <a:ext cx="914400" cy="914400"/>
            <a:chOff x="5953062" y="4274760"/>
            <a:chExt cx="914400" cy="914400"/>
          </a:xfrm>
          <a:solidFill>
            <a:srgbClr val="0026A0"/>
          </a:solidFill>
        </p:grpSpPr>
        <p:sp>
          <p:nvSpPr>
            <p:cNvPr id="21" name="任意形状 20"/>
            <p:cNvSpPr/>
            <p:nvPr/>
          </p:nvSpPr>
          <p:spPr>
            <a:xfrm>
              <a:off x="5990816" y="4503360"/>
              <a:ext cx="838200" cy="419100"/>
            </a:xfrm>
            <a:custGeom>
              <a:avLst/>
              <a:gdLst>
                <a:gd name="connsiteX0" fmla="*/ 837594 w 838200"/>
                <a:gd name="connsiteY0" fmla="*/ 57150 h 419100"/>
                <a:gd name="connsiteX1" fmla="*/ 781396 w 838200"/>
                <a:gd name="connsiteY1" fmla="*/ 43815 h 419100"/>
                <a:gd name="connsiteX2" fmla="*/ 591849 w 838200"/>
                <a:gd name="connsiteY2" fmla="*/ 80010 h 419100"/>
                <a:gd name="connsiteX3" fmla="*/ 418494 w 838200"/>
                <a:gd name="connsiteY3" fmla="*/ 0 h 419100"/>
                <a:gd name="connsiteX4" fmla="*/ 189894 w 838200"/>
                <a:gd name="connsiteY4" fmla="*/ 228600 h 419100"/>
                <a:gd name="connsiteX5" fmla="*/ 190846 w 838200"/>
                <a:gd name="connsiteY5" fmla="*/ 243840 h 419100"/>
                <a:gd name="connsiteX6" fmla="*/ 1299 w 838200"/>
                <a:gd name="connsiteY6" fmla="*/ 403860 h 419100"/>
                <a:gd name="connsiteX7" fmla="*/ 52734 w 838200"/>
                <a:gd name="connsiteY7" fmla="*/ 421005 h 419100"/>
                <a:gd name="connsiteX8" fmla="*/ 449926 w 838200"/>
                <a:gd name="connsiteY8" fmla="*/ 311468 h 419100"/>
                <a:gd name="connsiteX9" fmla="*/ 837594 w 838200"/>
                <a:gd name="connsiteY9" fmla="*/ 57150 h 419100"/>
                <a:gd name="connsiteX10" fmla="*/ 202276 w 838200"/>
                <a:gd name="connsiteY10" fmla="*/ 302895 h 419100"/>
                <a:gd name="connsiteX11" fmla="*/ 215611 w 838200"/>
                <a:gd name="connsiteY11" fmla="*/ 333375 h 419100"/>
                <a:gd name="connsiteX12" fmla="*/ 112741 w 838200"/>
                <a:gd name="connsiteY12" fmla="*/ 358140 h 419100"/>
                <a:gd name="connsiteX13" fmla="*/ 202276 w 838200"/>
                <a:gd name="connsiteY13" fmla="*/ 302895 h 419100"/>
                <a:gd name="connsiteX14" fmla="*/ 636616 w 838200"/>
                <a:gd name="connsiteY14" fmla="*/ 159068 h 419100"/>
                <a:gd name="connsiteX15" fmla="*/ 625186 w 838200"/>
                <a:gd name="connsiteY15" fmla="*/ 129540 h 419100"/>
                <a:gd name="connsiteX16" fmla="*/ 733771 w 838200"/>
                <a:gd name="connsiteY16" fmla="*/ 104775 h 419100"/>
                <a:gd name="connsiteX17" fmla="*/ 636616 w 838200"/>
                <a:gd name="connsiteY17" fmla="*/ 159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8200" h="419100">
                  <a:moveTo>
                    <a:pt x="837594" y="57150"/>
                  </a:moveTo>
                  <a:cubicBezTo>
                    <a:pt x="832831" y="45720"/>
                    <a:pt x="809971" y="43815"/>
                    <a:pt x="781396" y="43815"/>
                  </a:cubicBezTo>
                  <a:cubicBezTo>
                    <a:pt x="738534" y="43815"/>
                    <a:pt x="671859" y="56197"/>
                    <a:pt x="591849" y="80010"/>
                  </a:cubicBezTo>
                  <a:cubicBezTo>
                    <a:pt x="549939" y="30480"/>
                    <a:pt x="488026" y="0"/>
                    <a:pt x="418494" y="0"/>
                  </a:cubicBezTo>
                  <a:cubicBezTo>
                    <a:pt x="291811" y="0"/>
                    <a:pt x="189894" y="101918"/>
                    <a:pt x="189894" y="228600"/>
                  </a:cubicBezTo>
                  <a:cubicBezTo>
                    <a:pt x="189894" y="234315"/>
                    <a:pt x="189894" y="239077"/>
                    <a:pt x="190846" y="243840"/>
                  </a:cubicBezTo>
                  <a:cubicBezTo>
                    <a:pt x="66069" y="310515"/>
                    <a:pt x="-11084" y="373380"/>
                    <a:pt x="1299" y="403860"/>
                  </a:cubicBezTo>
                  <a:cubicBezTo>
                    <a:pt x="6061" y="415290"/>
                    <a:pt x="24159" y="421005"/>
                    <a:pt x="52734" y="421005"/>
                  </a:cubicBezTo>
                  <a:cubicBezTo>
                    <a:pt x="129886" y="421005"/>
                    <a:pt x="282286" y="380048"/>
                    <a:pt x="449926" y="311468"/>
                  </a:cubicBezTo>
                  <a:cubicBezTo>
                    <a:pt x="679479" y="217170"/>
                    <a:pt x="855691" y="100965"/>
                    <a:pt x="837594" y="57150"/>
                  </a:cubicBezTo>
                  <a:close/>
                  <a:moveTo>
                    <a:pt x="202276" y="302895"/>
                  </a:moveTo>
                  <a:cubicBezTo>
                    <a:pt x="206086" y="313373"/>
                    <a:pt x="209896" y="323850"/>
                    <a:pt x="215611" y="333375"/>
                  </a:cubicBezTo>
                  <a:cubicBezTo>
                    <a:pt x="175606" y="344805"/>
                    <a:pt x="141316" y="352425"/>
                    <a:pt x="112741" y="358140"/>
                  </a:cubicBezTo>
                  <a:cubicBezTo>
                    <a:pt x="135601" y="341948"/>
                    <a:pt x="166081" y="322898"/>
                    <a:pt x="202276" y="302895"/>
                  </a:cubicBezTo>
                  <a:close/>
                  <a:moveTo>
                    <a:pt x="636616" y="159068"/>
                  </a:moveTo>
                  <a:cubicBezTo>
                    <a:pt x="633759" y="148590"/>
                    <a:pt x="629949" y="139065"/>
                    <a:pt x="625186" y="129540"/>
                  </a:cubicBezTo>
                  <a:cubicBezTo>
                    <a:pt x="662334" y="119063"/>
                    <a:pt x="706149" y="109538"/>
                    <a:pt x="733771" y="104775"/>
                  </a:cubicBezTo>
                  <a:cubicBezTo>
                    <a:pt x="710911" y="120015"/>
                    <a:pt x="670906" y="140018"/>
                    <a:pt x="636616" y="159068"/>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2" name="任意形状 21"/>
            <p:cNvSpPr/>
            <p:nvPr/>
          </p:nvSpPr>
          <p:spPr>
            <a:xfrm>
              <a:off x="6274055" y="4766250"/>
              <a:ext cx="352425" cy="190500"/>
            </a:xfrm>
            <a:custGeom>
              <a:avLst/>
              <a:gdLst>
                <a:gd name="connsiteX0" fmla="*/ 0 w 352425"/>
                <a:gd name="connsiteY0" fmla="*/ 149543 h 190500"/>
                <a:gd name="connsiteX1" fmla="*/ 135255 w 352425"/>
                <a:gd name="connsiteY1" fmla="*/ 194310 h 190500"/>
                <a:gd name="connsiteX2" fmla="*/ 360997 w 352425"/>
                <a:gd name="connsiteY2" fmla="*/ 0 h 190500"/>
                <a:gd name="connsiteX3" fmla="*/ 180975 w 352425"/>
                <a:gd name="connsiteY3" fmla="*/ 83820 h 190500"/>
                <a:gd name="connsiteX4" fmla="*/ 0 w 352425"/>
                <a:gd name="connsiteY4" fmla="*/ 149543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90500">
                  <a:moveTo>
                    <a:pt x="0" y="149543"/>
                  </a:moveTo>
                  <a:cubicBezTo>
                    <a:pt x="38100" y="177165"/>
                    <a:pt x="84772" y="194310"/>
                    <a:pt x="135255" y="194310"/>
                  </a:cubicBezTo>
                  <a:cubicBezTo>
                    <a:pt x="249555" y="194310"/>
                    <a:pt x="344805" y="110490"/>
                    <a:pt x="360997" y="0"/>
                  </a:cubicBezTo>
                  <a:cubicBezTo>
                    <a:pt x="306705" y="28575"/>
                    <a:pt x="245745" y="57150"/>
                    <a:pt x="180975" y="83820"/>
                  </a:cubicBezTo>
                  <a:cubicBezTo>
                    <a:pt x="118110" y="109538"/>
                    <a:pt x="57150" y="132398"/>
                    <a:pt x="0" y="149543"/>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3" name="组合 22"/>
          <p:cNvGrpSpPr/>
          <p:nvPr/>
        </p:nvGrpSpPr>
        <p:grpSpPr>
          <a:xfrm>
            <a:off x="9163287" y="1801939"/>
            <a:ext cx="2423581" cy="3998005"/>
            <a:chOff x="6351387" y="3179092"/>
            <a:chExt cx="4950592" cy="1347446"/>
          </a:xfrm>
        </p:grpSpPr>
        <p:grpSp>
          <p:nvGrpSpPr>
            <p:cNvPr id="24" name="组合 23"/>
            <p:cNvGrpSpPr/>
            <p:nvPr/>
          </p:nvGrpSpPr>
          <p:grpSpPr>
            <a:xfrm>
              <a:off x="6739431" y="3534184"/>
              <a:ext cx="4125137" cy="820018"/>
              <a:chOff x="1081363" y="4417177"/>
              <a:chExt cx="4125137" cy="820018"/>
            </a:xfrm>
          </p:grpSpPr>
          <p:sp>
            <p:nvSpPr>
              <p:cNvPr id="26" name="矩形 25"/>
              <p:cNvSpPr/>
              <p:nvPr/>
            </p:nvSpPr>
            <p:spPr>
              <a:xfrm>
                <a:off x="1289062" y="4417177"/>
                <a:ext cx="3759108" cy="248952"/>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7" name="文本框 26"/>
              <p:cNvSpPr txBox="1"/>
              <p:nvPr/>
            </p:nvSpPr>
            <p:spPr>
              <a:xfrm>
                <a:off x="1081363" y="4739292"/>
                <a:ext cx="4125137" cy="497903"/>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25" name="圆角矩形 24"/>
            <p:cNvSpPr/>
            <p:nvPr/>
          </p:nvSpPr>
          <p:spPr>
            <a:xfrm>
              <a:off x="6351387" y="3179092"/>
              <a:ext cx="4950592" cy="1347446"/>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8" name="图形 31" descr="原子"/>
          <p:cNvGrpSpPr/>
          <p:nvPr/>
        </p:nvGrpSpPr>
        <p:grpSpPr>
          <a:xfrm>
            <a:off x="9917877" y="1962455"/>
            <a:ext cx="914400" cy="914400"/>
            <a:chOff x="5953062" y="1820416"/>
            <a:chExt cx="914400" cy="914400"/>
          </a:xfrm>
          <a:solidFill>
            <a:srgbClr val="0026A0"/>
          </a:solidFill>
        </p:grpSpPr>
        <p:sp>
          <p:nvSpPr>
            <p:cNvPr id="29" name="任意形状 28"/>
            <p:cNvSpPr/>
            <p:nvPr/>
          </p:nvSpPr>
          <p:spPr>
            <a:xfrm>
              <a:off x="6350255" y="222046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30" name="任意形状 29"/>
            <p:cNvSpPr/>
            <p:nvPr/>
          </p:nvSpPr>
          <p:spPr>
            <a:xfrm>
              <a:off x="6068969" y="1896616"/>
              <a:ext cx="676275" cy="762000"/>
            </a:xfrm>
            <a:custGeom>
              <a:avLst/>
              <a:gdLst>
                <a:gd name="connsiteX0" fmla="*/ 673716 w 676275"/>
                <a:gd name="connsiteY0" fmla="*/ 190500 h 762000"/>
                <a:gd name="connsiteX1" fmla="*/ 571798 w 676275"/>
                <a:gd name="connsiteY1" fmla="*/ 149543 h 762000"/>
                <a:gd name="connsiteX2" fmla="*/ 464166 w 676275"/>
                <a:gd name="connsiteY2" fmla="*/ 165735 h 762000"/>
                <a:gd name="connsiteX3" fmla="*/ 338436 w 676275"/>
                <a:gd name="connsiteY3" fmla="*/ 0 h 762000"/>
                <a:gd name="connsiteX4" fmla="*/ 213658 w 676275"/>
                <a:gd name="connsiteY4" fmla="*/ 163830 h 762000"/>
                <a:gd name="connsiteX5" fmla="*/ 110788 w 676275"/>
                <a:gd name="connsiteY5" fmla="*/ 148590 h 762000"/>
                <a:gd name="connsiteX6" fmla="*/ 8871 w 676275"/>
                <a:gd name="connsiteY6" fmla="*/ 189548 h 762000"/>
                <a:gd name="connsiteX7" fmla="*/ 90786 w 676275"/>
                <a:gd name="connsiteY7" fmla="*/ 382905 h 762000"/>
                <a:gd name="connsiteX8" fmla="*/ 13633 w 676275"/>
                <a:gd name="connsiteY8" fmla="*/ 570548 h 762000"/>
                <a:gd name="connsiteX9" fmla="*/ 115551 w 676275"/>
                <a:gd name="connsiteY9" fmla="*/ 611505 h 762000"/>
                <a:gd name="connsiteX10" fmla="*/ 213658 w 676275"/>
                <a:gd name="connsiteY10" fmla="*/ 598170 h 762000"/>
                <a:gd name="connsiteX11" fmla="*/ 338436 w 676275"/>
                <a:gd name="connsiteY11" fmla="*/ 762000 h 762000"/>
                <a:gd name="connsiteX12" fmla="*/ 463213 w 676275"/>
                <a:gd name="connsiteY12" fmla="*/ 598170 h 762000"/>
                <a:gd name="connsiteX13" fmla="*/ 566083 w 676275"/>
                <a:gd name="connsiteY13" fmla="*/ 613410 h 762000"/>
                <a:gd name="connsiteX14" fmla="*/ 668001 w 676275"/>
                <a:gd name="connsiteY14" fmla="*/ 572453 h 762000"/>
                <a:gd name="connsiteX15" fmla="*/ 590848 w 676275"/>
                <a:gd name="connsiteY15" fmla="*/ 384810 h 762000"/>
                <a:gd name="connsiteX16" fmla="*/ 673716 w 676275"/>
                <a:gd name="connsiteY16" fmla="*/ 190500 h 762000"/>
                <a:gd name="connsiteX17" fmla="*/ 571798 w 676275"/>
                <a:gd name="connsiteY17" fmla="*/ 187643 h 762000"/>
                <a:gd name="connsiteX18" fmla="*/ 640378 w 676275"/>
                <a:gd name="connsiteY18" fmla="*/ 209550 h 762000"/>
                <a:gd name="connsiteX19" fmla="*/ 564178 w 676275"/>
                <a:gd name="connsiteY19" fmla="*/ 357188 h 762000"/>
                <a:gd name="connsiteX20" fmla="*/ 487026 w 676275"/>
                <a:gd name="connsiteY20" fmla="*/ 295275 h 762000"/>
                <a:gd name="connsiteX21" fmla="*/ 472738 w 676275"/>
                <a:gd name="connsiteY21" fmla="*/ 201930 h 762000"/>
                <a:gd name="connsiteX22" fmla="*/ 571798 w 676275"/>
                <a:gd name="connsiteY22" fmla="*/ 187643 h 762000"/>
                <a:gd name="connsiteX23" fmla="*/ 401301 w 676275"/>
                <a:gd name="connsiteY23" fmla="*/ 480060 h 762000"/>
                <a:gd name="connsiteX24" fmla="*/ 341293 w 676275"/>
                <a:gd name="connsiteY24" fmla="*/ 511493 h 762000"/>
                <a:gd name="connsiteX25" fmla="*/ 281286 w 676275"/>
                <a:gd name="connsiteY25" fmla="*/ 480060 h 762000"/>
                <a:gd name="connsiteX26" fmla="*/ 226041 w 676275"/>
                <a:gd name="connsiteY26" fmla="*/ 445770 h 762000"/>
                <a:gd name="connsiteX27" fmla="*/ 224136 w 676275"/>
                <a:gd name="connsiteY27" fmla="*/ 381000 h 762000"/>
                <a:gd name="connsiteX28" fmla="*/ 226041 w 676275"/>
                <a:gd name="connsiteY28" fmla="*/ 320040 h 762000"/>
                <a:gd name="connsiteX29" fmla="*/ 287001 w 676275"/>
                <a:gd name="connsiteY29" fmla="*/ 281940 h 762000"/>
                <a:gd name="connsiteX30" fmla="*/ 341293 w 676275"/>
                <a:gd name="connsiteY30" fmla="*/ 253365 h 762000"/>
                <a:gd name="connsiteX31" fmla="*/ 395586 w 676275"/>
                <a:gd name="connsiteY31" fmla="*/ 281940 h 762000"/>
                <a:gd name="connsiteX32" fmla="*/ 450831 w 676275"/>
                <a:gd name="connsiteY32" fmla="*/ 316230 h 762000"/>
                <a:gd name="connsiteX33" fmla="*/ 452736 w 676275"/>
                <a:gd name="connsiteY33" fmla="*/ 381000 h 762000"/>
                <a:gd name="connsiteX34" fmla="*/ 449878 w 676275"/>
                <a:gd name="connsiteY34" fmla="*/ 449580 h 762000"/>
                <a:gd name="connsiteX35" fmla="*/ 401301 w 676275"/>
                <a:gd name="connsiteY35" fmla="*/ 480060 h 762000"/>
                <a:gd name="connsiteX36" fmla="*/ 445116 w 676275"/>
                <a:gd name="connsiteY36" fmla="*/ 498158 h 762000"/>
                <a:gd name="connsiteX37" fmla="*/ 436543 w 676275"/>
                <a:gd name="connsiteY37" fmla="*/ 550545 h 762000"/>
                <a:gd name="connsiteX38" fmla="*/ 386061 w 676275"/>
                <a:gd name="connsiteY38" fmla="*/ 531495 h 762000"/>
                <a:gd name="connsiteX39" fmla="*/ 420351 w 676275"/>
                <a:gd name="connsiteY39" fmla="*/ 512445 h 762000"/>
                <a:gd name="connsiteX40" fmla="*/ 445116 w 676275"/>
                <a:gd name="connsiteY40" fmla="*/ 498158 h 762000"/>
                <a:gd name="connsiteX41" fmla="*/ 296526 w 676275"/>
                <a:gd name="connsiteY41" fmla="*/ 531495 h 762000"/>
                <a:gd name="connsiteX42" fmla="*/ 241281 w 676275"/>
                <a:gd name="connsiteY42" fmla="*/ 551498 h 762000"/>
                <a:gd name="connsiteX43" fmla="*/ 231756 w 676275"/>
                <a:gd name="connsiteY43" fmla="*/ 494348 h 762000"/>
                <a:gd name="connsiteX44" fmla="*/ 263188 w 676275"/>
                <a:gd name="connsiteY44" fmla="*/ 513398 h 762000"/>
                <a:gd name="connsiteX45" fmla="*/ 296526 w 676275"/>
                <a:gd name="connsiteY45" fmla="*/ 531495 h 762000"/>
                <a:gd name="connsiteX46" fmla="*/ 186988 w 676275"/>
                <a:gd name="connsiteY46" fmla="*/ 417195 h 762000"/>
                <a:gd name="connsiteX47" fmla="*/ 146031 w 676275"/>
                <a:gd name="connsiteY47" fmla="*/ 382905 h 762000"/>
                <a:gd name="connsiteX48" fmla="*/ 186988 w 676275"/>
                <a:gd name="connsiteY48" fmla="*/ 348615 h 762000"/>
                <a:gd name="connsiteX49" fmla="*/ 186036 w 676275"/>
                <a:gd name="connsiteY49" fmla="*/ 381000 h 762000"/>
                <a:gd name="connsiteX50" fmla="*/ 186988 w 676275"/>
                <a:gd name="connsiteY50" fmla="*/ 417195 h 762000"/>
                <a:gd name="connsiteX51" fmla="*/ 230803 w 676275"/>
                <a:gd name="connsiteY51" fmla="*/ 271463 h 762000"/>
                <a:gd name="connsiteX52" fmla="*/ 240328 w 676275"/>
                <a:gd name="connsiteY52" fmla="*/ 211455 h 762000"/>
                <a:gd name="connsiteX53" fmla="*/ 296526 w 676275"/>
                <a:gd name="connsiteY53" fmla="*/ 232410 h 762000"/>
                <a:gd name="connsiteX54" fmla="*/ 266998 w 676275"/>
                <a:gd name="connsiteY54" fmla="*/ 248602 h 762000"/>
                <a:gd name="connsiteX55" fmla="*/ 230803 w 676275"/>
                <a:gd name="connsiteY55" fmla="*/ 271463 h 762000"/>
                <a:gd name="connsiteX56" fmla="*/ 385108 w 676275"/>
                <a:gd name="connsiteY56" fmla="*/ 232410 h 762000"/>
                <a:gd name="connsiteX57" fmla="*/ 436543 w 676275"/>
                <a:gd name="connsiteY57" fmla="*/ 213360 h 762000"/>
                <a:gd name="connsiteX58" fmla="*/ 446068 w 676275"/>
                <a:gd name="connsiteY58" fmla="*/ 267653 h 762000"/>
                <a:gd name="connsiteX59" fmla="*/ 414636 w 676275"/>
                <a:gd name="connsiteY59" fmla="*/ 248602 h 762000"/>
                <a:gd name="connsiteX60" fmla="*/ 385108 w 676275"/>
                <a:gd name="connsiteY60" fmla="*/ 232410 h 762000"/>
                <a:gd name="connsiteX61" fmla="*/ 489883 w 676275"/>
                <a:gd name="connsiteY61" fmla="*/ 344805 h 762000"/>
                <a:gd name="connsiteX62" fmla="*/ 536556 w 676275"/>
                <a:gd name="connsiteY62" fmla="*/ 383858 h 762000"/>
                <a:gd name="connsiteX63" fmla="*/ 489883 w 676275"/>
                <a:gd name="connsiteY63" fmla="*/ 421958 h 762000"/>
                <a:gd name="connsiteX64" fmla="*/ 490836 w 676275"/>
                <a:gd name="connsiteY64" fmla="*/ 381953 h 762000"/>
                <a:gd name="connsiteX65" fmla="*/ 489883 w 676275"/>
                <a:gd name="connsiteY65" fmla="*/ 344805 h 762000"/>
                <a:gd name="connsiteX66" fmla="*/ 338436 w 676275"/>
                <a:gd name="connsiteY66" fmla="*/ 38100 h 762000"/>
                <a:gd name="connsiteX67" fmla="*/ 427971 w 676275"/>
                <a:gd name="connsiteY67" fmla="*/ 176213 h 762000"/>
                <a:gd name="connsiteX68" fmla="*/ 341293 w 676275"/>
                <a:gd name="connsiteY68" fmla="*/ 210503 h 762000"/>
                <a:gd name="connsiteX69" fmla="*/ 249853 w 676275"/>
                <a:gd name="connsiteY69" fmla="*/ 174308 h 762000"/>
                <a:gd name="connsiteX70" fmla="*/ 338436 w 676275"/>
                <a:gd name="connsiteY70" fmla="*/ 38100 h 762000"/>
                <a:gd name="connsiteX71" fmla="*/ 41256 w 676275"/>
                <a:gd name="connsiteY71" fmla="*/ 209550 h 762000"/>
                <a:gd name="connsiteX72" fmla="*/ 109836 w 676275"/>
                <a:gd name="connsiteY72" fmla="*/ 187643 h 762000"/>
                <a:gd name="connsiteX73" fmla="*/ 203181 w 676275"/>
                <a:gd name="connsiteY73" fmla="*/ 200978 h 762000"/>
                <a:gd name="connsiteX74" fmla="*/ 188893 w 676275"/>
                <a:gd name="connsiteY74" fmla="*/ 299085 h 762000"/>
                <a:gd name="connsiteX75" fmla="*/ 117456 w 676275"/>
                <a:gd name="connsiteY75" fmla="*/ 357188 h 762000"/>
                <a:gd name="connsiteX76" fmla="*/ 41256 w 676275"/>
                <a:gd name="connsiteY76" fmla="*/ 209550 h 762000"/>
                <a:gd name="connsiteX77" fmla="*/ 115551 w 676275"/>
                <a:gd name="connsiteY77" fmla="*/ 574358 h 762000"/>
                <a:gd name="connsiteX78" fmla="*/ 46971 w 676275"/>
                <a:gd name="connsiteY78" fmla="*/ 552450 h 762000"/>
                <a:gd name="connsiteX79" fmla="*/ 118408 w 676275"/>
                <a:gd name="connsiteY79" fmla="*/ 409575 h 762000"/>
                <a:gd name="connsiteX80" fmla="*/ 189846 w 676275"/>
                <a:gd name="connsiteY80" fmla="*/ 466725 h 762000"/>
                <a:gd name="connsiteX81" fmla="*/ 204133 w 676275"/>
                <a:gd name="connsiteY81" fmla="*/ 561975 h 762000"/>
                <a:gd name="connsiteX82" fmla="*/ 115551 w 676275"/>
                <a:gd name="connsiteY82" fmla="*/ 574358 h 762000"/>
                <a:gd name="connsiteX83" fmla="*/ 338436 w 676275"/>
                <a:gd name="connsiteY83" fmla="*/ 723900 h 762000"/>
                <a:gd name="connsiteX84" fmla="*/ 249853 w 676275"/>
                <a:gd name="connsiteY84" fmla="*/ 588645 h 762000"/>
                <a:gd name="connsiteX85" fmla="*/ 341293 w 676275"/>
                <a:gd name="connsiteY85" fmla="*/ 553403 h 762000"/>
                <a:gd name="connsiteX86" fmla="*/ 427018 w 676275"/>
                <a:gd name="connsiteY86" fmla="*/ 586740 h 762000"/>
                <a:gd name="connsiteX87" fmla="*/ 338436 w 676275"/>
                <a:gd name="connsiteY87" fmla="*/ 723900 h 762000"/>
                <a:gd name="connsiteX88" fmla="*/ 635616 w 676275"/>
                <a:gd name="connsiteY88" fmla="*/ 552450 h 762000"/>
                <a:gd name="connsiteX89" fmla="*/ 567036 w 676275"/>
                <a:gd name="connsiteY89" fmla="*/ 574358 h 762000"/>
                <a:gd name="connsiteX90" fmla="*/ 473691 w 676275"/>
                <a:gd name="connsiteY90" fmla="*/ 561023 h 762000"/>
                <a:gd name="connsiteX91" fmla="*/ 487026 w 676275"/>
                <a:gd name="connsiteY91" fmla="*/ 470535 h 762000"/>
                <a:gd name="connsiteX92" fmla="*/ 564178 w 676275"/>
                <a:gd name="connsiteY92" fmla="*/ 409575 h 762000"/>
                <a:gd name="connsiteX93" fmla="*/ 635616 w 676275"/>
                <a:gd name="connsiteY93" fmla="*/ 5524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6275" h="762000">
                  <a:moveTo>
                    <a:pt x="673716" y="190500"/>
                  </a:moveTo>
                  <a:cubicBezTo>
                    <a:pt x="657523" y="162878"/>
                    <a:pt x="621328" y="149543"/>
                    <a:pt x="571798" y="149543"/>
                  </a:cubicBezTo>
                  <a:cubicBezTo>
                    <a:pt x="540366" y="149543"/>
                    <a:pt x="504171" y="155258"/>
                    <a:pt x="464166" y="165735"/>
                  </a:cubicBezTo>
                  <a:cubicBezTo>
                    <a:pt x="436543" y="65723"/>
                    <a:pt x="390823" y="0"/>
                    <a:pt x="338436" y="0"/>
                  </a:cubicBezTo>
                  <a:cubicBezTo>
                    <a:pt x="287001" y="0"/>
                    <a:pt x="240328" y="64770"/>
                    <a:pt x="213658" y="163830"/>
                  </a:cubicBezTo>
                  <a:cubicBezTo>
                    <a:pt x="175558" y="154305"/>
                    <a:pt x="141268" y="148590"/>
                    <a:pt x="110788" y="148590"/>
                  </a:cubicBezTo>
                  <a:cubicBezTo>
                    <a:pt x="61258" y="148590"/>
                    <a:pt x="25063" y="161925"/>
                    <a:pt x="8871" y="189548"/>
                  </a:cubicBezTo>
                  <a:cubicBezTo>
                    <a:pt x="-17799" y="235268"/>
                    <a:pt x="17443" y="308610"/>
                    <a:pt x="90786" y="382905"/>
                  </a:cubicBezTo>
                  <a:cubicBezTo>
                    <a:pt x="20301" y="455295"/>
                    <a:pt x="-12084" y="525780"/>
                    <a:pt x="13633" y="570548"/>
                  </a:cubicBezTo>
                  <a:cubicBezTo>
                    <a:pt x="29826" y="598170"/>
                    <a:pt x="66021" y="611505"/>
                    <a:pt x="115551" y="611505"/>
                  </a:cubicBezTo>
                  <a:cubicBezTo>
                    <a:pt x="144126" y="611505"/>
                    <a:pt x="177463" y="606743"/>
                    <a:pt x="213658" y="598170"/>
                  </a:cubicBezTo>
                  <a:cubicBezTo>
                    <a:pt x="241281" y="697230"/>
                    <a:pt x="287001" y="762000"/>
                    <a:pt x="338436" y="762000"/>
                  </a:cubicBezTo>
                  <a:cubicBezTo>
                    <a:pt x="389871" y="762000"/>
                    <a:pt x="436543" y="697230"/>
                    <a:pt x="463213" y="598170"/>
                  </a:cubicBezTo>
                  <a:cubicBezTo>
                    <a:pt x="501313" y="607695"/>
                    <a:pt x="535603" y="613410"/>
                    <a:pt x="566083" y="613410"/>
                  </a:cubicBezTo>
                  <a:cubicBezTo>
                    <a:pt x="615613" y="613410"/>
                    <a:pt x="651808" y="600075"/>
                    <a:pt x="668001" y="572453"/>
                  </a:cubicBezTo>
                  <a:cubicBezTo>
                    <a:pt x="693718" y="527685"/>
                    <a:pt x="661333" y="457200"/>
                    <a:pt x="590848" y="384810"/>
                  </a:cubicBezTo>
                  <a:cubicBezTo>
                    <a:pt x="666096" y="309563"/>
                    <a:pt x="700386" y="236220"/>
                    <a:pt x="673716" y="190500"/>
                  </a:cubicBezTo>
                  <a:close/>
                  <a:moveTo>
                    <a:pt x="571798" y="187643"/>
                  </a:moveTo>
                  <a:cubicBezTo>
                    <a:pt x="607041" y="187643"/>
                    <a:pt x="632758" y="196215"/>
                    <a:pt x="640378" y="209550"/>
                  </a:cubicBezTo>
                  <a:cubicBezTo>
                    <a:pt x="654666" y="234315"/>
                    <a:pt x="628948" y="292418"/>
                    <a:pt x="564178" y="357188"/>
                  </a:cubicBezTo>
                  <a:cubicBezTo>
                    <a:pt x="541318" y="336233"/>
                    <a:pt x="515601" y="315278"/>
                    <a:pt x="487026" y="295275"/>
                  </a:cubicBezTo>
                  <a:cubicBezTo>
                    <a:pt x="484168" y="262890"/>
                    <a:pt x="479406" y="231458"/>
                    <a:pt x="472738" y="201930"/>
                  </a:cubicBezTo>
                  <a:cubicBezTo>
                    <a:pt x="508933" y="192405"/>
                    <a:pt x="543223" y="187643"/>
                    <a:pt x="571798" y="187643"/>
                  </a:cubicBezTo>
                  <a:close/>
                  <a:moveTo>
                    <a:pt x="401301" y="480060"/>
                  </a:moveTo>
                  <a:cubicBezTo>
                    <a:pt x="381298" y="491490"/>
                    <a:pt x="361296" y="501968"/>
                    <a:pt x="341293" y="511493"/>
                  </a:cubicBezTo>
                  <a:cubicBezTo>
                    <a:pt x="321291" y="501968"/>
                    <a:pt x="301288" y="491490"/>
                    <a:pt x="281286" y="480060"/>
                  </a:cubicBezTo>
                  <a:cubicBezTo>
                    <a:pt x="262236" y="468630"/>
                    <a:pt x="243186" y="457200"/>
                    <a:pt x="226041" y="445770"/>
                  </a:cubicBezTo>
                  <a:cubicBezTo>
                    <a:pt x="224136" y="424815"/>
                    <a:pt x="224136" y="403860"/>
                    <a:pt x="224136" y="381000"/>
                  </a:cubicBezTo>
                  <a:cubicBezTo>
                    <a:pt x="224136" y="360045"/>
                    <a:pt x="225088" y="340043"/>
                    <a:pt x="226041" y="320040"/>
                  </a:cubicBezTo>
                  <a:cubicBezTo>
                    <a:pt x="245091" y="306705"/>
                    <a:pt x="265093" y="294323"/>
                    <a:pt x="287001" y="281940"/>
                  </a:cubicBezTo>
                  <a:cubicBezTo>
                    <a:pt x="305098" y="271463"/>
                    <a:pt x="323196" y="261938"/>
                    <a:pt x="341293" y="253365"/>
                  </a:cubicBezTo>
                  <a:cubicBezTo>
                    <a:pt x="359391" y="261938"/>
                    <a:pt x="377488" y="271463"/>
                    <a:pt x="395586" y="281940"/>
                  </a:cubicBezTo>
                  <a:cubicBezTo>
                    <a:pt x="414636" y="293370"/>
                    <a:pt x="433686" y="304800"/>
                    <a:pt x="450831" y="316230"/>
                  </a:cubicBezTo>
                  <a:cubicBezTo>
                    <a:pt x="452736" y="337185"/>
                    <a:pt x="452736" y="358140"/>
                    <a:pt x="452736" y="381000"/>
                  </a:cubicBezTo>
                  <a:cubicBezTo>
                    <a:pt x="452736" y="404813"/>
                    <a:pt x="451783" y="427673"/>
                    <a:pt x="449878" y="449580"/>
                  </a:cubicBezTo>
                  <a:cubicBezTo>
                    <a:pt x="434638" y="460058"/>
                    <a:pt x="418446" y="469583"/>
                    <a:pt x="401301" y="480060"/>
                  </a:cubicBezTo>
                  <a:close/>
                  <a:moveTo>
                    <a:pt x="445116" y="498158"/>
                  </a:moveTo>
                  <a:cubicBezTo>
                    <a:pt x="442258" y="516255"/>
                    <a:pt x="439401" y="534353"/>
                    <a:pt x="436543" y="550545"/>
                  </a:cubicBezTo>
                  <a:cubicBezTo>
                    <a:pt x="420351" y="544830"/>
                    <a:pt x="403206" y="539115"/>
                    <a:pt x="386061" y="531495"/>
                  </a:cubicBezTo>
                  <a:cubicBezTo>
                    <a:pt x="397491" y="525780"/>
                    <a:pt x="408921" y="519113"/>
                    <a:pt x="420351" y="512445"/>
                  </a:cubicBezTo>
                  <a:cubicBezTo>
                    <a:pt x="428923" y="507683"/>
                    <a:pt x="437496" y="502920"/>
                    <a:pt x="445116" y="498158"/>
                  </a:cubicBezTo>
                  <a:close/>
                  <a:moveTo>
                    <a:pt x="296526" y="531495"/>
                  </a:moveTo>
                  <a:cubicBezTo>
                    <a:pt x="277476" y="539115"/>
                    <a:pt x="259378" y="545783"/>
                    <a:pt x="241281" y="551498"/>
                  </a:cubicBezTo>
                  <a:cubicBezTo>
                    <a:pt x="237471" y="533400"/>
                    <a:pt x="234613" y="514350"/>
                    <a:pt x="231756" y="494348"/>
                  </a:cubicBezTo>
                  <a:cubicBezTo>
                    <a:pt x="242233" y="501015"/>
                    <a:pt x="251758" y="506730"/>
                    <a:pt x="263188" y="513398"/>
                  </a:cubicBezTo>
                  <a:cubicBezTo>
                    <a:pt x="273666" y="519113"/>
                    <a:pt x="285096" y="525780"/>
                    <a:pt x="296526" y="531495"/>
                  </a:cubicBezTo>
                  <a:close/>
                  <a:moveTo>
                    <a:pt x="186988" y="417195"/>
                  </a:moveTo>
                  <a:cubicBezTo>
                    <a:pt x="171748" y="405765"/>
                    <a:pt x="158413" y="394335"/>
                    <a:pt x="146031" y="382905"/>
                  </a:cubicBezTo>
                  <a:cubicBezTo>
                    <a:pt x="158413" y="371475"/>
                    <a:pt x="172701" y="360045"/>
                    <a:pt x="186988" y="348615"/>
                  </a:cubicBezTo>
                  <a:cubicBezTo>
                    <a:pt x="186988" y="359093"/>
                    <a:pt x="186036" y="369570"/>
                    <a:pt x="186036" y="381000"/>
                  </a:cubicBezTo>
                  <a:cubicBezTo>
                    <a:pt x="186036" y="393383"/>
                    <a:pt x="186036" y="405765"/>
                    <a:pt x="186988" y="417195"/>
                  </a:cubicBezTo>
                  <a:close/>
                  <a:moveTo>
                    <a:pt x="230803" y="271463"/>
                  </a:moveTo>
                  <a:cubicBezTo>
                    <a:pt x="233661" y="250508"/>
                    <a:pt x="236518" y="230505"/>
                    <a:pt x="240328" y="211455"/>
                  </a:cubicBezTo>
                  <a:cubicBezTo>
                    <a:pt x="258426" y="217170"/>
                    <a:pt x="277476" y="224790"/>
                    <a:pt x="296526" y="232410"/>
                  </a:cubicBezTo>
                  <a:cubicBezTo>
                    <a:pt x="287001" y="237173"/>
                    <a:pt x="276523" y="242888"/>
                    <a:pt x="266998" y="248602"/>
                  </a:cubicBezTo>
                  <a:cubicBezTo>
                    <a:pt x="255568" y="256223"/>
                    <a:pt x="243186" y="263843"/>
                    <a:pt x="230803" y="271463"/>
                  </a:cubicBezTo>
                  <a:close/>
                  <a:moveTo>
                    <a:pt x="385108" y="232410"/>
                  </a:moveTo>
                  <a:cubicBezTo>
                    <a:pt x="402253" y="224790"/>
                    <a:pt x="419398" y="219075"/>
                    <a:pt x="436543" y="213360"/>
                  </a:cubicBezTo>
                  <a:cubicBezTo>
                    <a:pt x="440353" y="230505"/>
                    <a:pt x="443211" y="248602"/>
                    <a:pt x="446068" y="267653"/>
                  </a:cubicBezTo>
                  <a:cubicBezTo>
                    <a:pt x="435591" y="260985"/>
                    <a:pt x="426066" y="255270"/>
                    <a:pt x="414636" y="248602"/>
                  </a:cubicBezTo>
                  <a:cubicBezTo>
                    <a:pt x="405111" y="243840"/>
                    <a:pt x="395586" y="238125"/>
                    <a:pt x="385108" y="232410"/>
                  </a:cubicBezTo>
                  <a:close/>
                  <a:moveTo>
                    <a:pt x="489883" y="344805"/>
                  </a:moveTo>
                  <a:cubicBezTo>
                    <a:pt x="507028" y="358140"/>
                    <a:pt x="522268" y="370523"/>
                    <a:pt x="536556" y="383858"/>
                  </a:cubicBezTo>
                  <a:cubicBezTo>
                    <a:pt x="522268" y="396240"/>
                    <a:pt x="507028" y="409575"/>
                    <a:pt x="489883" y="421958"/>
                  </a:cubicBezTo>
                  <a:cubicBezTo>
                    <a:pt x="490836" y="408623"/>
                    <a:pt x="490836" y="395288"/>
                    <a:pt x="490836" y="381953"/>
                  </a:cubicBezTo>
                  <a:cubicBezTo>
                    <a:pt x="490836" y="368618"/>
                    <a:pt x="490836" y="356235"/>
                    <a:pt x="489883" y="344805"/>
                  </a:cubicBezTo>
                  <a:close/>
                  <a:moveTo>
                    <a:pt x="338436" y="38100"/>
                  </a:moveTo>
                  <a:cubicBezTo>
                    <a:pt x="367011" y="38100"/>
                    <a:pt x="404158" y="88582"/>
                    <a:pt x="427971" y="176213"/>
                  </a:cubicBezTo>
                  <a:cubicBezTo>
                    <a:pt x="400348" y="185738"/>
                    <a:pt x="370821" y="197168"/>
                    <a:pt x="341293" y="210503"/>
                  </a:cubicBezTo>
                  <a:cubicBezTo>
                    <a:pt x="309861" y="196215"/>
                    <a:pt x="279381" y="183833"/>
                    <a:pt x="249853" y="174308"/>
                  </a:cubicBezTo>
                  <a:cubicBezTo>
                    <a:pt x="273666" y="87630"/>
                    <a:pt x="309861" y="38100"/>
                    <a:pt x="338436" y="38100"/>
                  </a:cubicBezTo>
                  <a:close/>
                  <a:moveTo>
                    <a:pt x="41256" y="209550"/>
                  </a:moveTo>
                  <a:cubicBezTo>
                    <a:pt x="49828" y="195263"/>
                    <a:pt x="74593" y="187643"/>
                    <a:pt x="109836" y="187643"/>
                  </a:cubicBezTo>
                  <a:cubicBezTo>
                    <a:pt x="137458" y="187643"/>
                    <a:pt x="168891" y="192405"/>
                    <a:pt x="203181" y="200978"/>
                  </a:cubicBezTo>
                  <a:cubicBezTo>
                    <a:pt x="196513" y="231458"/>
                    <a:pt x="191751" y="264795"/>
                    <a:pt x="188893" y="299085"/>
                  </a:cubicBezTo>
                  <a:cubicBezTo>
                    <a:pt x="162223" y="318135"/>
                    <a:pt x="138411" y="337185"/>
                    <a:pt x="117456" y="357188"/>
                  </a:cubicBezTo>
                  <a:cubicBezTo>
                    <a:pt x="53638" y="292418"/>
                    <a:pt x="26968" y="234315"/>
                    <a:pt x="41256" y="209550"/>
                  </a:cubicBezTo>
                  <a:close/>
                  <a:moveTo>
                    <a:pt x="115551" y="574358"/>
                  </a:moveTo>
                  <a:cubicBezTo>
                    <a:pt x="80308" y="574358"/>
                    <a:pt x="54591" y="565785"/>
                    <a:pt x="46971" y="552450"/>
                  </a:cubicBezTo>
                  <a:cubicBezTo>
                    <a:pt x="32683" y="527685"/>
                    <a:pt x="57448" y="472440"/>
                    <a:pt x="118408" y="409575"/>
                  </a:cubicBezTo>
                  <a:cubicBezTo>
                    <a:pt x="140316" y="428625"/>
                    <a:pt x="164128" y="447675"/>
                    <a:pt x="189846" y="466725"/>
                  </a:cubicBezTo>
                  <a:cubicBezTo>
                    <a:pt x="192703" y="500063"/>
                    <a:pt x="197466" y="532448"/>
                    <a:pt x="204133" y="561975"/>
                  </a:cubicBezTo>
                  <a:cubicBezTo>
                    <a:pt x="172701" y="570548"/>
                    <a:pt x="142221" y="574358"/>
                    <a:pt x="115551" y="574358"/>
                  </a:cubicBezTo>
                  <a:close/>
                  <a:moveTo>
                    <a:pt x="338436" y="723900"/>
                  </a:moveTo>
                  <a:cubicBezTo>
                    <a:pt x="309861" y="723900"/>
                    <a:pt x="273666" y="674370"/>
                    <a:pt x="249853" y="588645"/>
                  </a:cubicBezTo>
                  <a:cubicBezTo>
                    <a:pt x="279381" y="579120"/>
                    <a:pt x="309861" y="567690"/>
                    <a:pt x="341293" y="553403"/>
                  </a:cubicBezTo>
                  <a:cubicBezTo>
                    <a:pt x="370821" y="566738"/>
                    <a:pt x="399396" y="578168"/>
                    <a:pt x="427018" y="586740"/>
                  </a:cubicBezTo>
                  <a:cubicBezTo>
                    <a:pt x="403206" y="674370"/>
                    <a:pt x="367011" y="723900"/>
                    <a:pt x="338436" y="723900"/>
                  </a:cubicBezTo>
                  <a:close/>
                  <a:moveTo>
                    <a:pt x="635616" y="552450"/>
                  </a:moveTo>
                  <a:cubicBezTo>
                    <a:pt x="627043" y="566738"/>
                    <a:pt x="602278" y="574358"/>
                    <a:pt x="567036" y="574358"/>
                  </a:cubicBezTo>
                  <a:cubicBezTo>
                    <a:pt x="539413" y="574358"/>
                    <a:pt x="507028" y="569595"/>
                    <a:pt x="473691" y="561023"/>
                  </a:cubicBezTo>
                  <a:cubicBezTo>
                    <a:pt x="479406" y="532448"/>
                    <a:pt x="484168" y="502920"/>
                    <a:pt x="487026" y="470535"/>
                  </a:cubicBezTo>
                  <a:cubicBezTo>
                    <a:pt x="515601" y="450533"/>
                    <a:pt x="541318" y="430530"/>
                    <a:pt x="564178" y="409575"/>
                  </a:cubicBezTo>
                  <a:cubicBezTo>
                    <a:pt x="625138" y="472440"/>
                    <a:pt x="649903" y="527685"/>
                    <a:pt x="635616" y="5524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par>
                                <p:cTn id="40" presetID="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椭圆 79"/>
          <p:cNvSpPr/>
          <p:nvPr/>
        </p:nvSpPr>
        <p:spPr>
          <a:xfrm>
            <a:off x="7418885" y="-3279325"/>
            <a:ext cx="8347491" cy="8347491"/>
          </a:xfrm>
          <a:prstGeom prst="ellipse">
            <a:avLst/>
          </a:prstGeom>
          <a:solidFill>
            <a:srgbClr val="E4EAFA">
              <a:alpha val="47000"/>
            </a:srgbClr>
          </a:solidFill>
          <a:ln>
            <a:noFill/>
          </a:ln>
          <a:effectLst>
            <a:outerShdw blurRad="304800" sx="102000" sy="102000" algn="ctr" rotWithShape="0">
              <a:srgbClr val="E4EA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PART.1</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endParaRPr kumimoji="1" lang="zh-CN" altLang="en-US" sz="3200" dirty="0">
                <a:solidFill>
                  <a:schemeClr val="tx1">
                    <a:lumMod val="85000"/>
                    <a:lumOff val="15000"/>
                  </a:schemeClr>
                </a:solidFill>
                <a:cs typeface="+mn-ea"/>
                <a:sym typeface="+mn-lt"/>
              </a:endParaRPr>
            </a:p>
          </p:txBody>
        </p:sp>
      </p:grpSp>
      <p:sp>
        <p:nvSpPr>
          <p:cNvPr id="65" name="矩形 64"/>
          <p:cNvSpPr/>
          <p:nvPr/>
        </p:nvSpPr>
        <p:spPr>
          <a:xfrm>
            <a:off x="1005840" y="2792234"/>
            <a:ext cx="3017520" cy="1878025"/>
          </a:xfrm>
          <a:prstGeom prst="rect">
            <a:avLst/>
          </a:prstGeom>
          <a:blipFill dpi="0" rotWithShape="1">
            <a:blip r:embed="rId1" cstate="screen"/>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66" name="矩形 65"/>
          <p:cNvSpPr/>
          <p:nvPr/>
        </p:nvSpPr>
        <p:spPr>
          <a:xfrm>
            <a:off x="8168640" y="2814065"/>
            <a:ext cx="3017520" cy="1878025"/>
          </a:xfrm>
          <a:prstGeom prst="rect">
            <a:avLst/>
          </a:prstGeom>
          <a:blipFill dpi="0" rotWithShape="1">
            <a:blip r:embed="rId2" cstate="screen"/>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67" name="矩形 66"/>
          <p:cNvSpPr/>
          <p:nvPr/>
        </p:nvSpPr>
        <p:spPr>
          <a:xfrm>
            <a:off x="4587240" y="2814065"/>
            <a:ext cx="3017520" cy="1878025"/>
          </a:xfrm>
          <a:prstGeom prst="rect">
            <a:avLst/>
          </a:prstGeom>
          <a:blipFill dpi="0" rotWithShape="1">
            <a:blip r:embed="rId3" cstate="screen"/>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nvGrpSpPr>
          <p:cNvPr id="68" name="组合 67"/>
          <p:cNvGrpSpPr/>
          <p:nvPr/>
        </p:nvGrpSpPr>
        <p:grpSpPr>
          <a:xfrm>
            <a:off x="1005840" y="1804881"/>
            <a:ext cx="3375726" cy="968396"/>
            <a:chOff x="6048431" y="1872714"/>
            <a:chExt cx="3375726" cy="968396"/>
          </a:xfrm>
        </p:grpSpPr>
        <p:sp>
          <p:nvSpPr>
            <p:cNvPr id="69" name="矩形 68"/>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0" name="矩形 69"/>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71" name="组合 70"/>
          <p:cNvGrpSpPr/>
          <p:nvPr/>
        </p:nvGrpSpPr>
        <p:grpSpPr>
          <a:xfrm>
            <a:off x="1005841" y="4873882"/>
            <a:ext cx="3017519" cy="1193570"/>
            <a:chOff x="738317" y="4220365"/>
            <a:chExt cx="3017519" cy="1193570"/>
          </a:xfrm>
        </p:grpSpPr>
        <p:sp>
          <p:nvSpPr>
            <p:cNvPr id="72" name="矩形 71"/>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3" name="文本框 72"/>
            <p:cNvSpPr txBox="1"/>
            <p:nvPr/>
          </p:nvSpPr>
          <p:spPr>
            <a:xfrm>
              <a:off x="738317" y="4629105"/>
              <a:ext cx="2831645"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74" name="组合 73"/>
          <p:cNvGrpSpPr/>
          <p:nvPr/>
        </p:nvGrpSpPr>
        <p:grpSpPr>
          <a:xfrm>
            <a:off x="4587240" y="4873882"/>
            <a:ext cx="3017519" cy="1193570"/>
            <a:chOff x="738317" y="4220365"/>
            <a:chExt cx="3017519" cy="1193570"/>
          </a:xfrm>
        </p:grpSpPr>
        <p:sp>
          <p:nvSpPr>
            <p:cNvPr id="75" name="矩形 74"/>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6" name="文本框 75"/>
            <p:cNvSpPr txBox="1"/>
            <p:nvPr/>
          </p:nvSpPr>
          <p:spPr>
            <a:xfrm>
              <a:off x="738317" y="4629105"/>
              <a:ext cx="2831645"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grpSp>
        <p:nvGrpSpPr>
          <p:cNvPr id="77" name="组合 76"/>
          <p:cNvGrpSpPr/>
          <p:nvPr/>
        </p:nvGrpSpPr>
        <p:grpSpPr>
          <a:xfrm>
            <a:off x="8087484" y="4862392"/>
            <a:ext cx="3017519" cy="1193570"/>
            <a:chOff x="738317" y="4220365"/>
            <a:chExt cx="3017519" cy="1193570"/>
          </a:xfrm>
        </p:grpSpPr>
        <p:sp>
          <p:nvSpPr>
            <p:cNvPr id="78" name="矩形 77"/>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9" name="文本框 78"/>
            <p:cNvSpPr txBox="1"/>
            <p:nvPr/>
          </p:nvSpPr>
          <p:spPr>
            <a:xfrm>
              <a:off x="738317" y="4629105"/>
              <a:ext cx="2831645"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dissolv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dissolv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dissolv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dissolve">
                                      <p:cBhvr>
                                        <p:cTn id="3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PART.1</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endParaRPr kumimoji="1" lang="zh-CN" altLang="en-US" sz="3200" dirty="0">
                <a:solidFill>
                  <a:schemeClr val="tx1">
                    <a:lumMod val="85000"/>
                    <a:lumOff val="15000"/>
                  </a:schemeClr>
                </a:solidFill>
                <a:cs typeface="+mn-ea"/>
                <a:sym typeface="+mn-lt"/>
              </a:endParaRPr>
            </a:p>
          </p:txBody>
        </p:sp>
      </p:grpSp>
      <p:grpSp>
        <p:nvGrpSpPr>
          <p:cNvPr id="5" name="组合 4"/>
          <p:cNvGrpSpPr/>
          <p:nvPr/>
        </p:nvGrpSpPr>
        <p:grpSpPr>
          <a:xfrm>
            <a:off x="1474474" y="2419655"/>
            <a:ext cx="3375726" cy="968396"/>
            <a:chOff x="1474474" y="2419655"/>
            <a:chExt cx="3375726" cy="968396"/>
          </a:xfrm>
        </p:grpSpPr>
        <p:sp>
          <p:nvSpPr>
            <p:cNvPr id="6" name="矩形 5"/>
            <p:cNvSpPr/>
            <p:nvPr/>
          </p:nvSpPr>
          <p:spPr>
            <a:xfrm>
              <a:off x="2074550" y="2926386"/>
              <a:ext cx="2775650" cy="461665"/>
            </a:xfrm>
            <a:prstGeom prst="rect">
              <a:avLst/>
            </a:prstGeom>
          </p:spPr>
          <p:txBody>
            <a:bodyPr wrap="square">
              <a:spAutoFit/>
            </a:bodyPr>
            <a:lstStyle/>
            <a:p>
              <a:pP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p:cNvSpPr/>
            <p:nvPr/>
          </p:nvSpPr>
          <p:spPr>
            <a:xfrm>
              <a:off x="1474474" y="2419655"/>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13" name="组合 12"/>
          <p:cNvGrpSpPr/>
          <p:nvPr/>
        </p:nvGrpSpPr>
        <p:grpSpPr>
          <a:xfrm>
            <a:off x="1806878" y="3752368"/>
            <a:ext cx="2710917" cy="578154"/>
            <a:chOff x="2006940" y="4126871"/>
            <a:chExt cx="2710917" cy="578154"/>
          </a:xfrm>
        </p:grpSpPr>
        <p:sp>
          <p:nvSpPr>
            <p:cNvPr id="11" name="圆角矩形 10"/>
            <p:cNvSpPr/>
            <p:nvPr/>
          </p:nvSpPr>
          <p:spPr>
            <a:xfrm>
              <a:off x="2006940" y="4126871"/>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文本框 11"/>
            <p:cNvSpPr txBox="1"/>
            <p:nvPr/>
          </p:nvSpPr>
          <p:spPr>
            <a:xfrm>
              <a:off x="2500591" y="4257050"/>
              <a:ext cx="1617943" cy="369332"/>
            </a:xfrm>
            <a:prstGeom prst="rect">
              <a:avLst/>
            </a:prstGeom>
            <a:noFill/>
          </p:spPr>
          <p:txBody>
            <a:bodyPr wrap="none" rtlCol="0">
              <a:spAutoFit/>
            </a:bodyPr>
            <a:lstStyle/>
            <a:p>
              <a:r>
                <a:rPr kumimoji="1" lang="en-US" altLang="zh-CN" b="1" dirty="0" smtClean="0">
                  <a:solidFill>
                    <a:schemeClr val="bg1"/>
                  </a:solidFill>
                  <a:cs typeface="+mn-ea"/>
                  <a:sym typeface="+mn-lt"/>
                </a:rPr>
                <a:t>YPPPT_COM</a:t>
              </a:r>
              <a:endParaRPr kumimoji="1" lang="zh-CN" altLang="en-US" b="1" dirty="0">
                <a:solidFill>
                  <a:schemeClr val="bg1"/>
                </a:solidFill>
                <a:cs typeface="+mn-ea"/>
                <a:sym typeface="+mn-lt"/>
              </a:endParaRPr>
            </a:p>
          </p:txBody>
        </p:sp>
      </p:grpSp>
      <p:cxnSp>
        <p:nvCxnSpPr>
          <p:cNvPr id="14" name="直线连接符 13"/>
          <p:cNvCxnSpPr/>
          <p:nvPr/>
        </p:nvCxnSpPr>
        <p:spPr>
          <a:xfrm>
            <a:off x="5693398" y="0"/>
            <a:ext cx="0" cy="7044267"/>
          </a:xfrm>
          <a:prstGeom prst="line">
            <a:avLst/>
          </a:prstGeom>
          <a:ln>
            <a:solidFill>
              <a:srgbClr val="0026A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602874" y="1724217"/>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椭圆 15"/>
          <p:cNvSpPr/>
          <p:nvPr/>
        </p:nvSpPr>
        <p:spPr>
          <a:xfrm>
            <a:off x="5602874" y="3688111"/>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椭圆 16"/>
          <p:cNvSpPr/>
          <p:nvPr/>
        </p:nvSpPr>
        <p:spPr>
          <a:xfrm>
            <a:off x="5602874" y="5652005"/>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8" name="组合 17"/>
          <p:cNvGrpSpPr/>
          <p:nvPr/>
        </p:nvGrpSpPr>
        <p:grpSpPr>
          <a:xfrm>
            <a:off x="6348117" y="1356131"/>
            <a:ext cx="4743357" cy="1193570"/>
            <a:chOff x="738316" y="4220365"/>
            <a:chExt cx="4743357" cy="1193570"/>
          </a:xfrm>
        </p:grpSpPr>
        <p:sp>
          <p:nvSpPr>
            <p:cNvPr id="19" name="矩形 18"/>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p:cNvSpPr txBox="1"/>
            <p:nvPr/>
          </p:nvSpPr>
          <p:spPr>
            <a:xfrm>
              <a:off x="738316" y="4629105"/>
              <a:ext cx="4743357"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grpSp>
        <p:nvGrpSpPr>
          <p:cNvPr id="21" name="组合 20"/>
          <p:cNvGrpSpPr/>
          <p:nvPr/>
        </p:nvGrpSpPr>
        <p:grpSpPr>
          <a:xfrm>
            <a:off x="6096000" y="2999146"/>
            <a:ext cx="5205979" cy="1548000"/>
            <a:chOff x="6096000" y="3179092"/>
            <a:chExt cx="5205979" cy="1548000"/>
          </a:xfrm>
        </p:grpSpPr>
        <p:grpSp>
          <p:nvGrpSpPr>
            <p:cNvPr id="22" name="组合 21"/>
            <p:cNvGrpSpPr/>
            <p:nvPr/>
          </p:nvGrpSpPr>
          <p:grpSpPr>
            <a:xfrm>
              <a:off x="6396384" y="3337372"/>
              <a:ext cx="4743357" cy="1193570"/>
              <a:chOff x="738316" y="4220365"/>
              <a:chExt cx="4743357" cy="1193570"/>
            </a:xfrm>
          </p:grpSpPr>
          <p:sp>
            <p:nvSpPr>
              <p:cNvPr id="24" name="矩形 23"/>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5" name="文本框 24"/>
              <p:cNvSpPr txBox="1"/>
              <p:nvPr/>
            </p:nvSpPr>
            <p:spPr>
              <a:xfrm>
                <a:off x="738316" y="4629105"/>
                <a:ext cx="4743357"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23" name="圆角矩形 22"/>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6" name="组合 25"/>
          <p:cNvGrpSpPr/>
          <p:nvPr/>
        </p:nvGrpSpPr>
        <p:grpSpPr>
          <a:xfrm>
            <a:off x="6348116" y="5169488"/>
            <a:ext cx="4743357" cy="1193570"/>
            <a:chOff x="738316" y="4220365"/>
            <a:chExt cx="4743357" cy="1193570"/>
          </a:xfrm>
        </p:grpSpPr>
        <p:sp>
          <p:nvSpPr>
            <p:cNvPr id="27" name="矩形 26"/>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8" name="文本框 27"/>
            <p:cNvSpPr txBox="1"/>
            <p:nvPr/>
          </p:nvSpPr>
          <p:spPr>
            <a:xfrm>
              <a:off x="738316" y="4629105"/>
              <a:ext cx="4743357"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PART.1</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endParaRPr kumimoji="1" lang="zh-CN" altLang="en-US" sz="3200" dirty="0">
                <a:solidFill>
                  <a:schemeClr val="tx1">
                    <a:lumMod val="85000"/>
                    <a:lumOff val="15000"/>
                  </a:schemeClr>
                </a:solidFill>
                <a:cs typeface="+mn-ea"/>
                <a:sym typeface="+mn-lt"/>
              </a:endParaRPr>
            </a:p>
          </p:txBody>
        </p:sp>
      </p:grpSp>
      <p:sp>
        <p:nvSpPr>
          <p:cNvPr id="5" name="平行四边形 4"/>
          <p:cNvSpPr/>
          <p:nvPr/>
        </p:nvSpPr>
        <p:spPr>
          <a:xfrm flipH="1">
            <a:off x="5006978" y="1127548"/>
            <a:ext cx="11235974" cy="5212424"/>
          </a:xfrm>
          <a:prstGeom prst="parallelogram">
            <a:avLst>
              <a:gd name="adj" fmla="val 40577"/>
            </a:avLst>
          </a:prstGeom>
          <a:blipFill dpi="0" rotWithShape="1">
            <a:blip r:embed="rId1" cstate="screen">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lumMod val="85000"/>
                  <a:lumOff val="15000"/>
                </a:schemeClr>
              </a:solidFill>
              <a:cs typeface="+mn-ea"/>
              <a:sym typeface="+mn-lt"/>
            </a:endParaRPr>
          </a:p>
        </p:txBody>
      </p:sp>
      <p:grpSp>
        <p:nvGrpSpPr>
          <p:cNvPr id="6" name="组合 5"/>
          <p:cNvGrpSpPr/>
          <p:nvPr/>
        </p:nvGrpSpPr>
        <p:grpSpPr>
          <a:xfrm>
            <a:off x="1096787" y="2319071"/>
            <a:ext cx="3375726" cy="968396"/>
            <a:chOff x="1474474" y="2419655"/>
            <a:chExt cx="3375726" cy="968396"/>
          </a:xfrm>
        </p:grpSpPr>
        <p:sp>
          <p:nvSpPr>
            <p:cNvPr id="7" name="矩形 6"/>
            <p:cNvSpPr/>
            <p:nvPr/>
          </p:nvSpPr>
          <p:spPr>
            <a:xfrm>
              <a:off x="1474474" y="2926386"/>
              <a:ext cx="2775650" cy="461665"/>
            </a:xfrm>
            <a:prstGeom prst="rect">
              <a:avLst/>
            </a:prstGeom>
          </p:spPr>
          <p:txBody>
            <a:bodyPr wrap="square">
              <a:spAutoFit/>
            </a:bodyPr>
            <a:lstStyle/>
            <a:p>
              <a:pP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8" name="矩形 7"/>
            <p:cNvSpPr/>
            <p:nvPr/>
          </p:nvSpPr>
          <p:spPr>
            <a:xfrm>
              <a:off x="1474474" y="2419655"/>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9" name="组合 8"/>
          <p:cNvGrpSpPr/>
          <p:nvPr/>
        </p:nvGrpSpPr>
        <p:grpSpPr>
          <a:xfrm>
            <a:off x="1096787" y="4843389"/>
            <a:ext cx="2694465" cy="1080000"/>
            <a:chOff x="7177290" y="4843389"/>
            <a:chExt cx="2694465" cy="1080000"/>
          </a:xfrm>
        </p:grpSpPr>
        <p:sp>
          <p:nvSpPr>
            <p:cNvPr id="10" name="圆角矩形 9"/>
            <p:cNvSpPr/>
            <p:nvPr/>
          </p:nvSpPr>
          <p:spPr>
            <a:xfrm>
              <a:off x="7177290" y="4843389"/>
              <a:ext cx="1080000" cy="1080000"/>
            </a:xfrm>
            <a:prstGeom prst="roundRect">
              <a:avLst>
                <a:gd name="adj" fmla="val 10234"/>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11" name="圆角矩形 10"/>
            <p:cNvSpPr/>
            <p:nvPr/>
          </p:nvSpPr>
          <p:spPr>
            <a:xfrm>
              <a:off x="8791755" y="4843389"/>
              <a:ext cx="1080000" cy="1080000"/>
            </a:xfrm>
            <a:prstGeom prst="roundRect">
              <a:avLst>
                <a:gd name="adj" fmla="val 10234"/>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pic>
          <p:nvPicPr>
            <p:cNvPr id="12" name="图形 11" descr="电铃"/>
            <p:cNvPicPr>
              <a:picLocks noChangeAspect="1"/>
            </p:cNvPicPr>
            <p:nvPr/>
          </p:nvPicPr>
          <p:blipFill>
            <a:blip r:embed="rId2" cstate="screen">
              <a:extLst>
                <a:ext uri="{96DAC541-7B7A-43D3-8B79-37D633B846F1}">
                  <asvg:svgBlip xmlns:asvg="http://schemas.microsoft.com/office/drawing/2016/SVG/main" r:embed="rId3"/>
                </a:ext>
              </a:extLst>
            </a:blip>
            <a:stretch>
              <a:fillRect/>
            </a:stretch>
          </p:blipFill>
          <p:spPr>
            <a:xfrm>
              <a:off x="7357290" y="5023389"/>
              <a:ext cx="720000" cy="720000"/>
            </a:xfrm>
            <a:prstGeom prst="rect">
              <a:avLst/>
            </a:prstGeom>
          </p:spPr>
        </p:pic>
        <p:pic>
          <p:nvPicPr>
            <p:cNvPr id="13" name="图形 12" descr="静音电铃"/>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8978923" y="5033715"/>
              <a:ext cx="720000" cy="720000"/>
            </a:xfrm>
            <a:prstGeom prst="rect">
              <a:avLst/>
            </a:prstGeom>
          </p:spPr>
        </p:pic>
      </p:grpSp>
      <p:grpSp>
        <p:nvGrpSpPr>
          <p:cNvPr id="14" name="组合 13"/>
          <p:cNvGrpSpPr/>
          <p:nvPr/>
        </p:nvGrpSpPr>
        <p:grpSpPr>
          <a:xfrm>
            <a:off x="1096787" y="3365363"/>
            <a:ext cx="4919471" cy="934205"/>
            <a:chOff x="738317" y="4220365"/>
            <a:chExt cx="3017519" cy="934205"/>
          </a:xfrm>
        </p:grpSpPr>
        <p:sp>
          <p:nvSpPr>
            <p:cNvPr id="15" name="矩形 14"/>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anose="05000000000000000000"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6" name="文本框 15"/>
            <p:cNvSpPr txBox="1"/>
            <p:nvPr/>
          </p:nvSpPr>
          <p:spPr>
            <a:xfrm>
              <a:off x="738317" y="4629105"/>
              <a:ext cx="2831645" cy="525465"/>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a:t>
              </a:r>
              <a:endParaRPr kumimoji="1" lang="en-GB" altLang="zh-CN" sz="10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9317" y="385678"/>
            <a:ext cx="8699965" cy="584775"/>
            <a:chOff x="2090967" y="1242928"/>
            <a:chExt cx="8699965" cy="584775"/>
          </a:xfrm>
        </p:grpSpPr>
        <p:sp>
          <p:nvSpPr>
            <p:cNvPr id="3" name="文本框 2"/>
            <p:cNvSpPr txBox="1"/>
            <p:nvPr/>
          </p:nvSpPr>
          <p:spPr>
            <a:xfrm>
              <a:off x="2090967" y="1242928"/>
              <a:ext cx="6619285" cy="584775"/>
            </a:xfrm>
            <a:prstGeom prst="rect">
              <a:avLst/>
            </a:prstGeom>
            <a:noFill/>
          </p:spPr>
          <p:txBody>
            <a:bodyPr wrap="square" rtlCol="0">
              <a:spAutoFit/>
            </a:bodyPr>
            <a:lstStyle/>
            <a:p>
              <a:r>
                <a:rPr kumimoji="1" lang="en-GB" altLang="zh-CN" sz="3200" b="1" i="1" dirty="0">
                  <a:solidFill>
                    <a:srgbClr val="0026A0">
                      <a:alpha val="24000"/>
                    </a:srgbClr>
                  </a:solidFill>
                  <a:cs typeface="+mn-ea"/>
                  <a:sym typeface="+mn-lt"/>
                </a:rPr>
                <a:t>PART.1</a:t>
              </a:r>
              <a:endParaRPr kumimoji="1" lang="en-GB" altLang="zh-CN" sz="3200" b="1" i="1" dirty="0">
                <a:solidFill>
                  <a:srgbClr val="0026A0">
                    <a:alpha val="24000"/>
                  </a:srgbClr>
                </a:solidFill>
                <a:cs typeface="+mn-ea"/>
                <a:sym typeface="+mn-lt"/>
              </a:endParaRPr>
            </a:p>
          </p:txBody>
        </p:sp>
        <p:sp>
          <p:nvSpPr>
            <p:cNvPr id="4" name="文本框 3"/>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endParaRPr kumimoji="1" lang="zh-CN" altLang="en-US" sz="3200" dirty="0">
                <a:solidFill>
                  <a:schemeClr val="tx1">
                    <a:lumMod val="85000"/>
                    <a:lumOff val="15000"/>
                  </a:schemeClr>
                </a:solidFill>
                <a:cs typeface="+mn-ea"/>
                <a:sym typeface="+mn-lt"/>
              </a:endParaRPr>
            </a:p>
          </p:txBody>
        </p:sp>
      </p:grpSp>
      <p:cxnSp>
        <p:nvCxnSpPr>
          <p:cNvPr id="5" name="直线连接符 4"/>
          <p:cNvCxnSpPr/>
          <p:nvPr/>
        </p:nvCxnSpPr>
        <p:spPr>
          <a:xfrm>
            <a:off x="0" y="1209827"/>
            <a:ext cx="12192000" cy="0"/>
          </a:xfrm>
          <a:prstGeom prst="line">
            <a:avLst/>
          </a:prstGeom>
          <a:ln>
            <a:solidFill>
              <a:schemeClr val="bg1">
                <a:alpha val="14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408137" y="1646195"/>
            <a:ext cx="3375726" cy="968396"/>
            <a:chOff x="1474474" y="2419655"/>
            <a:chExt cx="3375726" cy="968396"/>
          </a:xfrm>
        </p:grpSpPr>
        <p:sp>
          <p:nvSpPr>
            <p:cNvPr id="7" name="矩形 6"/>
            <p:cNvSpPr/>
            <p:nvPr/>
          </p:nvSpPr>
          <p:spPr>
            <a:xfrm>
              <a:off x="1774512" y="2926386"/>
              <a:ext cx="2775650" cy="461665"/>
            </a:xfrm>
            <a:prstGeom prst="rect">
              <a:avLst/>
            </a:prstGeom>
          </p:spPr>
          <p:txBody>
            <a:bodyPr wrap="square">
              <a:spAutoFit/>
            </a:bodyPr>
            <a:lstStyle/>
            <a:p>
              <a:pPr algn="ctr" defTabSz="914400" fontAlgn="base">
                <a:spcBef>
                  <a:spcPct val="0"/>
                </a:spcBef>
                <a:spcAft>
                  <a:spcPct val="0"/>
                </a:spcAft>
                <a:defRPr/>
              </a:pPr>
              <a:r>
                <a:rPr lang="en-GB" altLang="zh-CN" sz="1200" i="1" kern="0" dirty="0">
                  <a:ln w="3175">
                    <a:noFill/>
                  </a:ln>
                  <a:solidFill>
                    <a:schemeClr val="tx1">
                      <a:lumMod val="85000"/>
                      <a:lumOff val="15000"/>
                    </a:schemeClr>
                  </a:solidFill>
                  <a:cs typeface="+mn-ea"/>
                  <a:sym typeface="+mn-lt"/>
                </a:rPr>
                <a:t>COPYRIGHT BELONGS TO </a:t>
              </a:r>
              <a:r>
                <a:rPr lang="en-US" altLang="zh-CN" sz="1200" i="1" kern="0" dirty="0" smtClean="0">
                  <a:ln w="3175">
                    <a:noFill/>
                  </a:ln>
                  <a:solidFill>
                    <a:schemeClr val="tx1">
                      <a:lumMod val="85000"/>
                      <a:lumOff val="15000"/>
                    </a:schemeClr>
                  </a:solidFill>
                  <a:cs typeface="+mn-ea"/>
                  <a:sym typeface="+mn-lt"/>
                </a:rPr>
                <a:t>YPPPT.COM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8" name="矩形 7"/>
            <p:cNvSpPr/>
            <p:nvPr/>
          </p:nvSpPr>
          <p:spPr>
            <a:xfrm>
              <a:off x="1474474" y="2419655"/>
              <a:ext cx="3375726" cy="461665"/>
            </a:xfrm>
            <a:prstGeom prst="rect">
              <a:avLst/>
            </a:prstGeom>
          </p:spPr>
          <p:txBody>
            <a:bodyPr wrap="square">
              <a:spAutoFit/>
            </a:bodyPr>
            <a:lstStyle/>
            <a:p>
              <a:pPr algn="ct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9" name="组合 8"/>
          <p:cNvGrpSpPr/>
          <p:nvPr/>
        </p:nvGrpSpPr>
        <p:grpSpPr>
          <a:xfrm>
            <a:off x="4401312" y="3015610"/>
            <a:ext cx="3451644" cy="2855937"/>
            <a:chOff x="6351387" y="3179092"/>
            <a:chExt cx="4950592" cy="1548000"/>
          </a:xfrm>
        </p:grpSpPr>
        <p:grpSp>
          <p:nvGrpSpPr>
            <p:cNvPr id="10" name="组合 9"/>
            <p:cNvGrpSpPr/>
            <p:nvPr/>
          </p:nvGrpSpPr>
          <p:grpSpPr>
            <a:xfrm>
              <a:off x="6455005" y="3814008"/>
              <a:ext cx="4743357" cy="837039"/>
              <a:chOff x="796937" y="4697001"/>
              <a:chExt cx="4743357" cy="837039"/>
            </a:xfrm>
          </p:grpSpPr>
          <p:sp>
            <p:nvSpPr>
              <p:cNvPr id="12" name="矩形 11"/>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11" name="圆角矩形 10"/>
            <p:cNvSpPr/>
            <p:nvPr/>
          </p:nvSpPr>
          <p:spPr>
            <a:xfrm>
              <a:off x="6351387" y="3179092"/>
              <a:ext cx="4950592"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4" name="图形 33" descr="行星"/>
          <p:cNvGrpSpPr/>
          <p:nvPr/>
        </p:nvGrpSpPr>
        <p:grpSpPr>
          <a:xfrm>
            <a:off x="5669934" y="3268241"/>
            <a:ext cx="914400" cy="914400"/>
            <a:chOff x="5953062" y="4274760"/>
            <a:chExt cx="914400" cy="914400"/>
          </a:xfrm>
          <a:solidFill>
            <a:srgbClr val="0026A0"/>
          </a:solidFill>
        </p:grpSpPr>
        <p:sp>
          <p:nvSpPr>
            <p:cNvPr id="15" name="任意形状 14"/>
            <p:cNvSpPr/>
            <p:nvPr/>
          </p:nvSpPr>
          <p:spPr>
            <a:xfrm>
              <a:off x="5990816" y="4503360"/>
              <a:ext cx="838200" cy="419100"/>
            </a:xfrm>
            <a:custGeom>
              <a:avLst/>
              <a:gdLst>
                <a:gd name="connsiteX0" fmla="*/ 837594 w 838200"/>
                <a:gd name="connsiteY0" fmla="*/ 57150 h 419100"/>
                <a:gd name="connsiteX1" fmla="*/ 781396 w 838200"/>
                <a:gd name="connsiteY1" fmla="*/ 43815 h 419100"/>
                <a:gd name="connsiteX2" fmla="*/ 591849 w 838200"/>
                <a:gd name="connsiteY2" fmla="*/ 80010 h 419100"/>
                <a:gd name="connsiteX3" fmla="*/ 418494 w 838200"/>
                <a:gd name="connsiteY3" fmla="*/ 0 h 419100"/>
                <a:gd name="connsiteX4" fmla="*/ 189894 w 838200"/>
                <a:gd name="connsiteY4" fmla="*/ 228600 h 419100"/>
                <a:gd name="connsiteX5" fmla="*/ 190846 w 838200"/>
                <a:gd name="connsiteY5" fmla="*/ 243840 h 419100"/>
                <a:gd name="connsiteX6" fmla="*/ 1299 w 838200"/>
                <a:gd name="connsiteY6" fmla="*/ 403860 h 419100"/>
                <a:gd name="connsiteX7" fmla="*/ 52734 w 838200"/>
                <a:gd name="connsiteY7" fmla="*/ 421005 h 419100"/>
                <a:gd name="connsiteX8" fmla="*/ 449926 w 838200"/>
                <a:gd name="connsiteY8" fmla="*/ 311468 h 419100"/>
                <a:gd name="connsiteX9" fmla="*/ 837594 w 838200"/>
                <a:gd name="connsiteY9" fmla="*/ 57150 h 419100"/>
                <a:gd name="connsiteX10" fmla="*/ 202276 w 838200"/>
                <a:gd name="connsiteY10" fmla="*/ 302895 h 419100"/>
                <a:gd name="connsiteX11" fmla="*/ 215611 w 838200"/>
                <a:gd name="connsiteY11" fmla="*/ 333375 h 419100"/>
                <a:gd name="connsiteX12" fmla="*/ 112741 w 838200"/>
                <a:gd name="connsiteY12" fmla="*/ 358140 h 419100"/>
                <a:gd name="connsiteX13" fmla="*/ 202276 w 838200"/>
                <a:gd name="connsiteY13" fmla="*/ 302895 h 419100"/>
                <a:gd name="connsiteX14" fmla="*/ 636616 w 838200"/>
                <a:gd name="connsiteY14" fmla="*/ 159068 h 419100"/>
                <a:gd name="connsiteX15" fmla="*/ 625186 w 838200"/>
                <a:gd name="connsiteY15" fmla="*/ 129540 h 419100"/>
                <a:gd name="connsiteX16" fmla="*/ 733771 w 838200"/>
                <a:gd name="connsiteY16" fmla="*/ 104775 h 419100"/>
                <a:gd name="connsiteX17" fmla="*/ 636616 w 838200"/>
                <a:gd name="connsiteY17" fmla="*/ 159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8200" h="419100">
                  <a:moveTo>
                    <a:pt x="837594" y="57150"/>
                  </a:moveTo>
                  <a:cubicBezTo>
                    <a:pt x="832831" y="45720"/>
                    <a:pt x="809971" y="43815"/>
                    <a:pt x="781396" y="43815"/>
                  </a:cubicBezTo>
                  <a:cubicBezTo>
                    <a:pt x="738534" y="43815"/>
                    <a:pt x="671859" y="56197"/>
                    <a:pt x="591849" y="80010"/>
                  </a:cubicBezTo>
                  <a:cubicBezTo>
                    <a:pt x="549939" y="30480"/>
                    <a:pt x="488026" y="0"/>
                    <a:pt x="418494" y="0"/>
                  </a:cubicBezTo>
                  <a:cubicBezTo>
                    <a:pt x="291811" y="0"/>
                    <a:pt x="189894" y="101918"/>
                    <a:pt x="189894" y="228600"/>
                  </a:cubicBezTo>
                  <a:cubicBezTo>
                    <a:pt x="189894" y="234315"/>
                    <a:pt x="189894" y="239077"/>
                    <a:pt x="190846" y="243840"/>
                  </a:cubicBezTo>
                  <a:cubicBezTo>
                    <a:pt x="66069" y="310515"/>
                    <a:pt x="-11084" y="373380"/>
                    <a:pt x="1299" y="403860"/>
                  </a:cubicBezTo>
                  <a:cubicBezTo>
                    <a:pt x="6061" y="415290"/>
                    <a:pt x="24159" y="421005"/>
                    <a:pt x="52734" y="421005"/>
                  </a:cubicBezTo>
                  <a:cubicBezTo>
                    <a:pt x="129886" y="421005"/>
                    <a:pt x="282286" y="380048"/>
                    <a:pt x="449926" y="311468"/>
                  </a:cubicBezTo>
                  <a:cubicBezTo>
                    <a:pt x="679479" y="217170"/>
                    <a:pt x="855691" y="100965"/>
                    <a:pt x="837594" y="57150"/>
                  </a:cubicBezTo>
                  <a:close/>
                  <a:moveTo>
                    <a:pt x="202276" y="302895"/>
                  </a:moveTo>
                  <a:cubicBezTo>
                    <a:pt x="206086" y="313373"/>
                    <a:pt x="209896" y="323850"/>
                    <a:pt x="215611" y="333375"/>
                  </a:cubicBezTo>
                  <a:cubicBezTo>
                    <a:pt x="175606" y="344805"/>
                    <a:pt x="141316" y="352425"/>
                    <a:pt x="112741" y="358140"/>
                  </a:cubicBezTo>
                  <a:cubicBezTo>
                    <a:pt x="135601" y="341948"/>
                    <a:pt x="166081" y="322898"/>
                    <a:pt x="202276" y="302895"/>
                  </a:cubicBezTo>
                  <a:close/>
                  <a:moveTo>
                    <a:pt x="636616" y="159068"/>
                  </a:moveTo>
                  <a:cubicBezTo>
                    <a:pt x="633759" y="148590"/>
                    <a:pt x="629949" y="139065"/>
                    <a:pt x="625186" y="129540"/>
                  </a:cubicBezTo>
                  <a:cubicBezTo>
                    <a:pt x="662334" y="119063"/>
                    <a:pt x="706149" y="109538"/>
                    <a:pt x="733771" y="104775"/>
                  </a:cubicBezTo>
                  <a:cubicBezTo>
                    <a:pt x="710911" y="120015"/>
                    <a:pt x="670906" y="140018"/>
                    <a:pt x="636616" y="159068"/>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16" name="任意形状 15"/>
            <p:cNvSpPr/>
            <p:nvPr/>
          </p:nvSpPr>
          <p:spPr>
            <a:xfrm>
              <a:off x="6274055" y="4766250"/>
              <a:ext cx="352425" cy="190500"/>
            </a:xfrm>
            <a:custGeom>
              <a:avLst/>
              <a:gdLst>
                <a:gd name="connsiteX0" fmla="*/ 0 w 352425"/>
                <a:gd name="connsiteY0" fmla="*/ 149543 h 190500"/>
                <a:gd name="connsiteX1" fmla="*/ 135255 w 352425"/>
                <a:gd name="connsiteY1" fmla="*/ 194310 h 190500"/>
                <a:gd name="connsiteX2" fmla="*/ 360997 w 352425"/>
                <a:gd name="connsiteY2" fmla="*/ 0 h 190500"/>
                <a:gd name="connsiteX3" fmla="*/ 180975 w 352425"/>
                <a:gd name="connsiteY3" fmla="*/ 83820 h 190500"/>
                <a:gd name="connsiteX4" fmla="*/ 0 w 352425"/>
                <a:gd name="connsiteY4" fmla="*/ 149543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90500">
                  <a:moveTo>
                    <a:pt x="0" y="149543"/>
                  </a:moveTo>
                  <a:cubicBezTo>
                    <a:pt x="38100" y="177165"/>
                    <a:pt x="84772" y="194310"/>
                    <a:pt x="135255" y="194310"/>
                  </a:cubicBezTo>
                  <a:cubicBezTo>
                    <a:pt x="249555" y="194310"/>
                    <a:pt x="344805" y="110490"/>
                    <a:pt x="360997" y="0"/>
                  </a:cubicBezTo>
                  <a:cubicBezTo>
                    <a:pt x="306705" y="28575"/>
                    <a:pt x="245745" y="57150"/>
                    <a:pt x="180975" y="83820"/>
                  </a:cubicBezTo>
                  <a:cubicBezTo>
                    <a:pt x="118110" y="109538"/>
                    <a:pt x="57150" y="132398"/>
                    <a:pt x="0" y="149543"/>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17" name="图形 29" descr="Web 设计 "/>
          <p:cNvGrpSpPr/>
          <p:nvPr/>
        </p:nvGrpSpPr>
        <p:grpSpPr>
          <a:xfrm>
            <a:off x="1850287" y="3272111"/>
            <a:ext cx="914400" cy="914400"/>
            <a:chOff x="7995450" y="1741801"/>
            <a:chExt cx="914400" cy="914400"/>
          </a:xfrm>
          <a:gradFill>
            <a:gsLst>
              <a:gs pos="0">
                <a:srgbClr val="F88414"/>
              </a:gs>
              <a:gs pos="99000">
                <a:srgbClr val="EF560F"/>
              </a:gs>
            </a:gsLst>
            <a:lin ang="5400000" scaled="1"/>
          </a:gradFill>
        </p:grpSpPr>
        <p:sp>
          <p:nvSpPr>
            <p:cNvPr id="18" name="任意形状 17"/>
            <p:cNvSpPr/>
            <p:nvPr/>
          </p:nvSpPr>
          <p:spPr>
            <a:xfrm>
              <a:off x="8216144" y="2137946"/>
              <a:ext cx="133350" cy="209550"/>
            </a:xfrm>
            <a:custGeom>
              <a:avLst/>
              <a:gdLst>
                <a:gd name="connsiteX0" fmla="*/ 108776 w 133350"/>
                <a:gd name="connsiteY0" fmla="*/ 217361 h 209550"/>
                <a:gd name="connsiteX1" fmla="*/ 0 w 133350"/>
                <a:gd name="connsiteY1" fmla="*/ 108680 h 209550"/>
                <a:gd name="connsiteX2" fmla="*/ 108776 w 133350"/>
                <a:gd name="connsiteY2" fmla="*/ 0 h 209550"/>
                <a:gd name="connsiteX3" fmla="*/ 135636 w 133350"/>
                <a:gd name="connsiteY3" fmla="*/ 26860 h 209550"/>
                <a:gd name="connsiteX4" fmla="*/ 53912 w 133350"/>
                <a:gd name="connsiteY4" fmla="*/ 108680 h 209550"/>
                <a:gd name="connsiteX5" fmla="*/ 135636 w 133350"/>
                <a:gd name="connsiteY5" fmla="*/ 190500 h 209550"/>
                <a:gd name="connsiteX6" fmla="*/ 108776 w 133350"/>
                <a:gd name="connsiteY6" fmla="*/ 21736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09550">
                  <a:moveTo>
                    <a:pt x="108776" y="217361"/>
                  </a:moveTo>
                  <a:lnTo>
                    <a:pt x="0" y="108680"/>
                  </a:lnTo>
                  <a:lnTo>
                    <a:pt x="108776" y="0"/>
                  </a:lnTo>
                  <a:lnTo>
                    <a:pt x="135636" y="26860"/>
                  </a:lnTo>
                  <a:lnTo>
                    <a:pt x="53912" y="108680"/>
                  </a:lnTo>
                  <a:lnTo>
                    <a:pt x="135636" y="190500"/>
                  </a:lnTo>
                  <a:lnTo>
                    <a:pt x="108776" y="21736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19" name="任意形状 18"/>
            <p:cNvSpPr/>
            <p:nvPr/>
          </p:nvSpPr>
          <p:spPr>
            <a:xfrm>
              <a:off x="8553520" y="2137946"/>
              <a:ext cx="133350" cy="209550"/>
            </a:xfrm>
            <a:custGeom>
              <a:avLst/>
              <a:gdLst>
                <a:gd name="connsiteX0" fmla="*/ 26860 w 133350"/>
                <a:gd name="connsiteY0" fmla="*/ 217361 h 209550"/>
                <a:gd name="connsiteX1" fmla="*/ 0 w 133350"/>
                <a:gd name="connsiteY1" fmla="*/ 190500 h 209550"/>
                <a:gd name="connsiteX2" fmla="*/ 81724 w 133350"/>
                <a:gd name="connsiteY2" fmla="*/ 108680 h 209550"/>
                <a:gd name="connsiteX3" fmla="*/ 0 w 133350"/>
                <a:gd name="connsiteY3" fmla="*/ 26860 h 209550"/>
                <a:gd name="connsiteX4" fmla="*/ 26860 w 133350"/>
                <a:gd name="connsiteY4" fmla="*/ 0 h 209550"/>
                <a:gd name="connsiteX5" fmla="*/ 135636 w 133350"/>
                <a:gd name="connsiteY5" fmla="*/ 108680 h 209550"/>
                <a:gd name="connsiteX6" fmla="*/ 26860 w 133350"/>
                <a:gd name="connsiteY6" fmla="*/ 21736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09550">
                  <a:moveTo>
                    <a:pt x="26860" y="217361"/>
                  </a:moveTo>
                  <a:lnTo>
                    <a:pt x="0" y="190500"/>
                  </a:lnTo>
                  <a:lnTo>
                    <a:pt x="81724" y="108680"/>
                  </a:lnTo>
                  <a:lnTo>
                    <a:pt x="0" y="26860"/>
                  </a:lnTo>
                  <a:lnTo>
                    <a:pt x="26860" y="0"/>
                  </a:lnTo>
                  <a:lnTo>
                    <a:pt x="135636" y="108680"/>
                  </a:lnTo>
                  <a:lnTo>
                    <a:pt x="26860" y="21736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0" name="任意形状 19"/>
            <p:cNvSpPr/>
            <p:nvPr/>
          </p:nvSpPr>
          <p:spPr>
            <a:xfrm>
              <a:off x="8388845" y="2134572"/>
              <a:ext cx="123825" cy="228600"/>
            </a:xfrm>
            <a:custGeom>
              <a:avLst/>
              <a:gdLst>
                <a:gd name="connsiteX0" fmla="*/ 0 w 123825"/>
                <a:gd name="connsiteY0" fmla="*/ 219895 h 228600"/>
                <a:gd name="connsiteX1" fmla="*/ 91129 w 123825"/>
                <a:gd name="connsiteY1" fmla="*/ 0 h 228600"/>
                <a:gd name="connsiteX2" fmla="*/ 126326 w 123825"/>
                <a:gd name="connsiteY2" fmla="*/ 14586 h 228600"/>
                <a:gd name="connsiteX3" fmla="*/ 35197 w 123825"/>
                <a:gd name="connsiteY3" fmla="*/ 234481 h 228600"/>
              </a:gdLst>
              <a:ahLst/>
              <a:cxnLst>
                <a:cxn ang="0">
                  <a:pos x="connsiteX0" y="connsiteY0"/>
                </a:cxn>
                <a:cxn ang="0">
                  <a:pos x="connsiteX1" y="connsiteY1"/>
                </a:cxn>
                <a:cxn ang="0">
                  <a:pos x="connsiteX2" y="connsiteY2"/>
                </a:cxn>
                <a:cxn ang="0">
                  <a:pos x="connsiteX3" y="connsiteY3"/>
                </a:cxn>
              </a:cxnLst>
              <a:rect l="l" t="t" r="r" b="b"/>
              <a:pathLst>
                <a:path w="123825" h="228600">
                  <a:moveTo>
                    <a:pt x="0" y="219895"/>
                  </a:moveTo>
                  <a:lnTo>
                    <a:pt x="91129" y="0"/>
                  </a:lnTo>
                  <a:lnTo>
                    <a:pt x="126326" y="14586"/>
                  </a:lnTo>
                  <a:lnTo>
                    <a:pt x="35197" y="23448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1" name="任意形状 20"/>
            <p:cNvSpPr/>
            <p:nvPr/>
          </p:nvSpPr>
          <p:spPr>
            <a:xfrm>
              <a:off x="8071650" y="1903726"/>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2" name="图形 31" descr="原子"/>
          <p:cNvGrpSpPr/>
          <p:nvPr/>
        </p:nvGrpSpPr>
        <p:grpSpPr>
          <a:xfrm>
            <a:off x="9464697" y="3207682"/>
            <a:ext cx="914400" cy="914400"/>
            <a:chOff x="5953062" y="1820416"/>
            <a:chExt cx="914400" cy="914400"/>
          </a:xfrm>
          <a:solidFill>
            <a:srgbClr val="0026A0"/>
          </a:solidFill>
        </p:grpSpPr>
        <p:sp>
          <p:nvSpPr>
            <p:cNvPr id="23" name="任意形状 22"/>
            <p:cNvSpPr/>
            <p:nvPr/>
          </p:nvSpPr>
          <p:spPr>
            <a:xfrm>
              <a:off x="6350255" y="222046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4" name="任意形状 23"/>
            <p:cNvSpPr/>
            <p:nvPr/>
          </p:nvSpPr>
          <p:spPr>
            <a:xfrm>
              <a:off x="6068969" y="1896616"/>
              <a:ext cx="676275" cy="762000"/>
            </a:xfrm>
            <a:custGeom>
              <a:avLst/>
              <a:gdLst>
                <a:gd name="connsiteX0" fmla="*/ 673716 w 676275"/>
                <a:gd name="connsiteY0" fmla="*/ 190500 h 762000"/>
                <a:gd name="connsiteX1" fmla="*/ 571798 w 676275"/>
                <a:gd name="connsiteY1" fmla="*/ 149543 h 762000"/>
                <a:gd name="connsiteX2" fmla="*/ 464166 w 676275"/>
                <a:gd name="connsiteY2" fmla="*/ 165735 h 762000"/>
                <a:gd name="connsiteX3" fmla="*/ 338436 w 676275"/>
                <a:gd name="connsiteY3" fmla="*/ 0 h 762000"/>
                <a:gd name="connsiteX4" fmla="*/ 213658 w 676275"/>
                <a:gd name="connsiteY4" fmla="*/ 163830 h 762000"/>
                <a:gd name="connsiteX5" fmla="*/ 110788 w 676275"/>
                <a:gd name="connsiteY5" fmla="*/ 148590 h 762000"/>
                <a:gd name="connsiteX6" fmla="*/ 8871 w 676275"/>
                <a:gd name="connsiteY6" fmla="*/ 189548 h 762000"/>
                <a:gd name="connsiteX7" fmla="*/ 90786 w 676275"/>
                <a:gd name="connsiteY7" fmla="*/ 382905 h 762000"/>
                <a:gd name="connsiteX8" fmla="*/ 13633 w 676275"/>
                <a:gd name="connsiteY8" fmla="*/ 570548 h 762000"/>
                <a:gd name="connsiteX9" fmla="*/ 115551 w 676275"/>
                <a:gd name="connsiteY9" fmla="*/ 611505 h 762000"/>
                <a:gd name="connsiteX10" fmla="*/ 213658 w 676275"/>
                <a:gd name="connsiteY10" fmla="*/ 598170 h 762000"/>
                <a:gd name="connsiteX11" fmla="*/ 338436 w 676275"/>
                <a:gd name="connsiteY11" fmla="*/ 762000 h 762000"/>
                <a:gd name="connsiteX12" fmla="*/ 463213 w 676275"/>
                <a:gd name="connsiteY12" fmla="*/ 598170 h 762000"/>
                <a:gd name="connsiteX13" fmla="*/ 566083 w 676275"/>
                <a:gd name="connsiteY13" fmla="*/ 613410 h 762000"/>
                <a:gd name="connsiteX14" fmla="*/ 668001 w 676275"/>
                <a:gd name="connsiteY14" fmla="*/ 572453 h 762000"/>
                <a:gd name="connsiteX15" fmla="*/ 590848 w 676275"/>
                <a:gd name="connsiteY15" fmla="*/ 384810 h 762000"/>
                <a:gd name="connsiteX16" fmla="*/ 673716 w 676275"/>
                <a:gd name="connsiteY16" fmla="*/ 190500 h 762000"/>
                <a:gd name="connsiteX17" fmla="*/ 571798 w 676275"/>
                <a:gd name="connsiteY17" fmla="*/ 187643 h 762000"/>
                <a:gd name="connsiteX18" fmla="*/ 640378 w 676275"/>
                <a:gd name="connsiteY18" fmla="*/ 209550 h 762000"/>
                <a:gd name="connsiteX19" fmla="*/ 564178 w 676275"/>
                <a:gd name="connsiteY19" fmla="*/ 357188 h 762000"/>
                <a:gd name="connsiteX20" fmla="*/ 487026 w 676275"/>
                <a:gd name="connsiteY20" fmla="*/ 295275 h 762000"/>
                <a:gd name="connsiteX21" fmla="*/ 472738 w 676275"/>
                <a:gd name="connsiteY21" fmla="*/ 201930 h 762000"/>
                <a:gd name="connsiteX22" fmla="*/ 571798 w 676275"/>
                <a:gd name="connsiteY22" fmla="*/ 187643 h 762000"/>
                <a:gd name="connsiteX23" fmla="*/ 401301 w 676275"/>
                <a:gd name="connsiteY23" fmla="*/ 480060 h 762000"/>
                <a:gd name="connsiteX24" fmla="*/ 341293 w 676275"/>
                <a:gd name="connsiteY24" fmla="*/ 511493 h 762000"/>
                <a:gd name="connsiteX25" fmla="*/ 281286 w 676275"/>
                <a:gd name="connsiteY25" fmla="*/ 480060 h 762000"/>
                <a:gd name="connsiteX26" fmla="*/ 226041 w 676275"/>
                <a:gd name="connsiteY26" fmla="*/ 445770 h 762000"/>
                <a:gd name="connsiteX27" fmla="*/ 224136 w 676275"/>
                <a:gd name="connsiteY27" fmla="*/ 381000 h 762000"/>
                <a:gd name="connsiteX28" fmla="*/ 226041 w 676275"/>
                <a:gd name="connsiteY28" fmla="*/ 320040 h 762000"/>
                <a:gd name="connsiteX29" fmla="*/ 287001 w 676275"/>
                <a:gd name="connsiteY29" fmla="*/ 281940 h 762000"/>
                <a:gd name="connsiteX30" fmla="*/ 341293 w 676275"/>
                <a:gd name="connsiteY30" fmla="*/ 253365 h 762000"/>
                <a:gd name="connsiteX31" fmla="*/ 395586 w 676275"/>
                <a:gd name="connsiteY31" fmla="*/ 281940 h 762000"/>
                <a:gd name="connsiteX32" fmla="*/ 450831 w 676275"/>
                <a:gd name="connsiteY32" fmla="*/ 316230 h 762000"/>
                <a:gd name="connsiteX33" fmla="*/ 452736 w 676275"/>
                <a:gd name="connsiteY33" fmla="*/ 381000 h 762000"/>
                <a:gd name="connsiteX34" fmla="*/ 449878 w 676275"/>
                <a:gd name="connsiteY34" fmla="*/ 449580 h 762000"/>
                <a:gd name="connsiteX35" fmla="*/ 401301 w 676275"/>
                <a:gd name="connsiteY35" fmla="*/ 480060 h 762000"/>
                <a:gd name="connsiteX36" fmla="*/ 445116 w 676275"/>
                <a:gd name="connsiteY36" fmla="*/ 498158 h 762000"/>
                <a:gd name="connsiteX37" fmla="*/ 436543 w 676275"/>
                <a:gd name="connsiteY37" fmla="*/ 550545 h 762000"/>
                <a:gd name="connsiteX38" fmla="*/ 386061 w 676275"/>
                <a:gd name="connsiteY38" fmla="*/ 531495 h 762000"/>
                <a:gd name="connsiteX39" fmla="*/ 420351 w 676275"/>
                <a:gd name="connsiteY39" fmla="*/ 512445 h 762000"/>
                <a:gd name="connsiteX40" fmla="*/ 445116 w 676275"/>
                <a:gd name="connsiteY40" fmla="*/ 498158 h 762000"/>
                <a:gd name="connsiteX41" fmla="*/ 296526 w 676275"/>
                <a:gd name="connsiteY41" fmla="*/ 531495 h 762000"/>
                <a:gd name="connsiteX42" fmla="*/ 241281 w 676275"/>
                <a:gd name="connsiteY42" fmla="*/ 551498 h 762000"/>
                <a:gd name="connsiteX43" fmla="*/ 231756 w 676275"/>
                <a:gd name="connsiteY43" fmla="*/ 494348 h 762000"/>
                <a:gd name="connsiteX44" fmla="*/ 263188 w 676275"/>
                <a:gd name="connsiteY44" fmla="*/ 513398 h 762000"/>
                <a:gd name="connsiteX45" fmla="*/ 296526 w 676275"/>
                <a:gd name="connsiteY45" fmla="*/ 531495 h 762000"/>
                <a:gd name="connsiteX46" fmla="*/ 186988 w 676275"/>
                <a:gd name="connsiteY46" fmla="*/ 417195 h 762000"/>
                <a:gd name="connsiteX47" fmla="*/ 146031 w 676275"/>
                <a:gd name="connsiteY47" fmla="*/ 382905 h 762000"/>
                <a:gd name="connsiteX48" fmla="*/ 186988 w 676275"/>
                <a:gd name="connsiteY48" fmla="*/ 348615 h 762000"/>
                <a:gd name="connsiteX49" fmla="*/ 186036 w 676275"/>
                <a:gd name="connsiteY49" fmla="*/ 381000 h 762000"/>
                <a:gd name="connsiteX50" fmla="*/ 186988 w 676275"/>
                <a:gd name="connsiteY50" fmla="*/ 417195 h 762000"/>
                <a:gd name="connsiteX51" fmla="*/ 230803 w 676275"/>
                <a:gd name="connsiteY51" fmla="*/ 271463 h 762000"/>
                <a:gd name="connsiteX52" fmla="*/ 240328 w 676275"/>
                <a:gd name="connsiteY52" fmla="*/ 211455 h 762000"/>
                <a:gd name="connsiteX53" fmla="*/ 296526 w 676275"/>
                <a:gd name="connsiteY53" fmla="*/ 232410 h 762000"/>
                <a:gd name="connsiteX54" fmla="*/ 266998 w 676275"/>
                <a:gd name="connsiteY54" fmla="*/ 248602 h 762000"/>
                <a:gd name="connsiteX55" fmla="*/ 230803 w 676275"/>
                <a:gd name="connsiteY55" fmla="*/ 271463 h 762000"/>
                <a:gd name="connsiteX56" fmla="*/ 385108 w 676275"/>
                <a:gd name="connsiteY56" fmla="*/ 232410 h 762000"/>
                <a:gd name="connsiteX57" fmla="*/ 436543 w 676275"/>
                <a:gd name="connsiteY57" fmla="*/ 213360 h 762000"/>
                <a:gd name="connsiteX58" fmla="*/ 446068 w 676275"/>
                <a:gd name="connsiteY58" fmla="*/ 267653 h 762000"/>
                <a:gd name="connsiteX59" fmla="*/ 414636 w 676275"/>
                <a:gd name="connsiteY59" fmla="*/ 248602 h 762000"/>
                <a:gd name="connsiteX60" fmla="*/ 385108 w 676275"/>
                <a:gd name="connsiteY60" fmla="*/ 232410 h 762000"/>
                <a:gd name="connsiteX61" fmla="*/ 489883 w 676275"/>
                <a:gd name="connsiteY61" fmla="*/ 344805 h 762000"/>
                <a:gd name="connsiteX62" fmla="*/ 536556 w 676275"/>
                <a:gd name="connsiteY62" fmla="*/ 383858 h 762000"/>
                <a:gd name="connsiteX63" fmla="*/ 489883 w 676275"/>
                <a:gd name="connsiteY63" fmla="*/ 421958 h 762000"/>
                <a:gd name="connsiteX64" fmla="*/ 490836 w 676275"/>
                <a:gd name="connsiteY64" fmla="*/ 381953 h 762000"/>
                <a:gd name="connsiteX65" fmla="*/ 489883 w 676275"/>
                <a:gd name="connsiteY65" fmla="*/ 344805 h 762000"/>
                <a:gd name="connsiteX66" fmla="*/ 338436 w 676275"/>
                <a:gd name="connsiteY66" fmla="*/ 38100 h 762000"/>
                <a:gd name="connsiteX67" fmla="*/ 427971 w 676275"/>
                <a:gd name="connsiteY67" fmla="*/ 176213 h 762000"/>
                <a:gd name="connsiteX68" fmla="*/ 341293 w 676275"/>
                <a:gd name="connsiteY68" fmla="*/ 210503 h 762000"/>
                <a:gd name="connsiteX69" fmla="*/ 249853 w 676275"/>
                <a:gd name="connsiteY69" fmla="*/ 174308 h 762000"/>
                <a:gd name="connsiteX70" fmla="*/ 338436 w 676275"/>
                <a:gd name="connsiteY70" fmla="*/ 38100 h 762000"/>
                <a:gd name="connsiteX71" fmla="*/ 41256 w 676275"/>
                <a:gd name="connsiteY71" fmla="*/ 209550 h 762000"/>
                <a:gd name="connsiteX72" fmla="*/ 109836 w 676275"/>
                <a:gd name="connsiteY72" fmla="*/ 187643 h 762000"/>
                <a:gd name="connsiteX73" fmla="*/ 203181 w 676275"/>
                <a:gd name="connsiteY73" fmla="*/ 200978 h 762000"/>
                <a:gd name="connsiteX74" fmla="*/ 188893 w 676275"/>
                <a:gd name="connsiteY74" fmla="*/ 299085 h 762000"/>
                <a:gd name="connsiteX75" fmla="*/ 117456 w 676275"/>
                <a:gd name="connsiteY75" fmla="*/ 357188 h 762000"/>
                <a:gd name="connsiteX76" fmla="*/ 41256 w 676275"/>
                <a:gd name="connsiteY76" fmla="*/ 209550 h 762000"/>
                <a:gd name="connsiteX77" fmla="*/ 115551 w 676275"/>
                <a:gd name="connsiteY77" fmla="*/ 574358 h 762000"/>
                <a:gd name="connsiteX78" fmla="*/ 46971 w 676275"/>
                <a:gd name="connsiteY78" fmla="*/ 552450 h 762000"/>
                <a:gd name="connsiteX79" fmla="*/ 118408 w 676275"/>
                <a:gd name="connsiteY79" fmla="*/ 409575 h 762000"/>
                <a:gd name="connsiteX80" fmla="*/ 189846 w 676275"/>
                <a:gd name="connsiteY80" fmla="*/ 466725 h 762000"/>
                <a:gd name="connsiteX81" fmla="*/ 204133 w 676275"/>
                <a:gd name="connsiteY81" fmla="*/ 561975 h 762000"/>
                <a:gd name="connsiteX82" fmla="*/ 115551 w 676275"/>
                <a:gd name="connsiteY82" fmla="*/ 574358 h 762000"/>
                <a:gd name="connsiteX83" fmla="*/ 338436 w 676275"/>
                <a:gd name="connsiteY83" fmla="*/ 723900 h 762000"/>
                <a:gd name="connsiteX84" fmla="*/ 249853 w 676275"/>
                <a:gd name="connsiteY84" fmla="*/ 588645 h 762000"/>
                <a:gd name="connsiteX85" fmla="*/ 341293 w 676275"/>
                <a:gd name="connsiteY85" fmla="*/ 553403 h 762000"/>
                <a:gd name="connsiteX86" fmla="*/ 427018 w 676275"/>
                <a:gd name="connsiteY86" fmla="*/ 586740 h 762000"/>
                <a:gd name="connsiteX87" fmla="*/ 338436 w 676275"/>
                <a:gd name="connsiteY87" fmla="*/ 723900 h 762000"/>
                <a:gd name="connsiteX88" fmla="*/ 635616 w 676275"/>
                <a:gd name="connsiteY88" fmla="*/ 552450 h 762000"/>
                <a:gd name="connsiteX89" fmla="*/ 567036 w 676275"/>
                <a:gd name="connsiteY89" fmla="*/ 574358 h 762000"/>
                <a:gd name="connsiteX90" fmla="*/ 473691 w 676275"/>
                <a:gd name="connsiteY90" fmla="*/ 561023 h 762000"/>
                <a:gd name="connsiteX91" fmla="*/ 487026 w 676275"/>
                <a:gd name="connsiteY91" fmla="*/ 470535 h 762000"/>
                <a:gd name="connsiteX92" fmla="*/ 564178 w 676275"/>
                <a:gd name="connsiteY92" fmla="*/ 409575 h 762000"/>
                <a:gd name="connsiteX93" fmla="*/ 635616 w 676275"/>
                <a:gd name="connsiteY93" fmla="*/ 5524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6275" h="762000">
                  <a:moveTo>
                    <a:pt x="673716" y="190500"/>
                  </a:moveTo>
                  <a:cubicBezTo>
                    <a:pt x="657523" y="162878"/>
                    <a:pt x="621328" y="149543"/>
                    <a:pt x="571798" y="149543"/>
                  </a:cubicBezTo>
                  <a:cubicBezTo>
                    <a:pt x="540366" y="149543"/>
                    <a:pt x="504171" y="155258"/>
                    <a:pt x="464166" y="165735"/>
                  </a:cubicBezTo>
                  <a:cubicBezTo>
                    <a:pt x="436543" y="65723"/>
                    <a:pt x="390823" y="0"/>
                    <a:pt x="338436" y="0"/>
                  </a:cubicBezTo>
                  <a:cubicBezTo>
                    <a:pt x="287001" y="0"/>
                    <a:pt x="240328" y="64770"/>
                    <a:pt x="213658" y="163830"/>
                  </a:cubicBezTo>
                  <a:cubicBezTo>
                    <a:pt x="175558" y="154305"/>
                    <a:pt x="141268" y="148590"/>
                    <a:pt x="110788" y="148590"/>
                  </a:cubicBezTo>
                  <a:cubicBezTo>
                    <a:pt x="61258" y="148590"/>
                    <a:pt x="25063" y="161925"/>
                    <a:pt x="8871" y="189548"/>
                  </a:cubicBezTo>
                  <a:cubicBezTo>
                    <a:pt x="-17799" y="235268"/>
                    <a:pt x="17443" y="308610"/>
                    <a:pt x="90786" y="382905"/>
                  </a:cubicBezTo>
                  <a:cubicBezTo>
                    <a:pt x="20301" y="455295"/>
                    <a:pt x="-12084" y="525780"/>
                    <a:pt x="13633" y="570548"/>
                  </a:cubicBezTo>
                  <a:cubicBezTo>
                    <a:pt x="29826" y="598170"/>
                    <a:pt x="66021" y="611505"/>
                    <a:pt x="115551" y="611505"/>
                  </a:cubicBezTo>
                  <a:cubicBezTo>
                    <a:pt x="144126" y="611505"/>
                    <a:pt x="177463" y="606743"/>
                    <a:pt x="213658" y="598170"/>
                  </a:cubicBezTo>
                  <a:cubicBezTo>
                    <a:pt x="241281" y="697230"/>
                    <a:pt x="287001" y="762000"/>
                    <a:pt x="338436" y="762000"/>
                  </a:cubicBezTo>
                  <a:cubicBezTo>
                    <a:pt x="389871" y="762000"/>
                    <a:pt x="436543" y="697230"/>
                    <a:pt x="463213" y="598170"/>
                  </a:cubicBezTo>
                  <a:cubicBezTo>
                    <a:pt x="501313" y="607695"/>
                    <a:pt x="535603" y="613410"/>
                    <a:pt x="566083" y="613410"/>
                  </a:cubicBezTo>
                  <a:cubicBezTo>
                    <a:pt x="615613" y="613410"/>
                    <a:pt x="651808" y="600075"/>
                    <a:pt x="668001" y="572453"/>
                  </a:cubicBezTo>
                  <a:cubicBezTo>
                    <a:pt x="693718" y="527685"/>
                    <a:pt x="661333" y="457200"/>
                    <a:pt x="590848" y="384810"/>
                  </a:cubicBezTo>
                  <a:cubicBezTo>
                    <a:pt x="666096" y="309563"/>
                    <a:pt x="700386" y="236220"/>
                    <a:pt x="673716" y="190500"/>
                  </a:cubicBezTo>
                  <a:close/>
                  <a:moveTo>
                    <a:pt x="571798" y="187643"/>
                  </a:moveTo>
                  <a:cubicBezTo>
                    <a:pt x="607041" y="187643"/>
                    <a:pt x="632758" y="196215"/>
                    <a:pt x="640378" y="209550"/>
                  </a:cubicBezTo>
                  <a:cubicBezTo>
                    <a:pt x="654666" y="234315"/>
                    <a:pt x="628948" y="292418"/>
                    <a:pt x="564178" y="357188"/>
                  </a:cubicBezTo>
                  <a:cubicBezTo>
                    <a:pt x="541318" y="336233"/>
                    <a:pt x="515601" y="315278"/>
                    <a:pt x="487026" y="295275"/>
                  </a:cubicBezTo>
                  <a:cubicBezTo>
                    <a:pt x="484168" y="262890"/>
                    <a:pt x="479406" y="231458"/>
                    <a:pt x="472738" y="201930"/>
                  </a:cubicBezTo>
                  <a:cubicBezTo>
                    <a:pt x="508933" y="192405"/>
                    <a:pt x="543223" y="187643"/>
                    <a:pt x="571798" y="187643"/>
                  </a:cubicBezTo>
                  <a:close/>
                  <a:moveTo>
                    <a:pt x="401301" y="480060"/>
                  </a:moveTo>
                  <a:cubicBezTo>
                    <a:pt x="381298" y="491490"/>
                    <a:pt x="361296" y="501968"/>
                    <a:pt x="341293" y="511493"/>
                  </a:cubicBezTo>
                  <a:cubicBezTo>
                    <a:pt x="321291" y="501968"/>
                    <a:pt x="301288" y="491490"/>
                    <a:pt x="281286" y="480060"/>
                  </a:cubicBezTo>
                  <a:cubicBezTo>
                    <a:pt x="262236" y="468630"/>
                    <a:pt x="243186" y="457200"/>
                    <a:pt x="226041" y="445770"/>
                  </a:cubicBezTo>
                  <a:cubicBezTo>
                    <a:pt x="224136" y="424815"/>
                    <a:pt x="224136" y="403860"/>
                    <a:pt x="224136" y="381000"/>
                  </a:cubicBezTo>
                  <a:cubicBezTo>
                    <a:pt x="224136" y="360045"/>
                    <a:pt x="225088" y="340043"/>
                    <a:pt x="226041" y="320040"/>
                  </a:cubicBezTo>
                  <a:cubicBezTo>
                    <a:pt x="245091" y="306705"/>
                    <a:pt x="265093" y="294323"/>
                    <a:pt x="287001" y="281940"/>
                  </a:cubicBezTo>
                  <a:cubicBezTo>
                    <a:pt x="305098" y="271463"/>
                    <a:pt x="323196" y="261938"/>
                    <a:pt x="341293" y="253365"/>
                  </a:cubicBezTo>
                  <a:cubicBezTo>
                    <a:pt x="359391" y="261938"/>
                    <a:pt x="377488" y="271463"/>
                    <a:pt x="395586" y="281940"/>
                  </a:cubicBezTo>
                  <a:cubicBezTo>
                    <a:pt x="414636" y="293370"/>
                    <a:pt x="433686" y="304800"/>
                    <a:pt x="450831" y="316230"/>
                  </a:cubicBezTo>
                  <a:cubicBezTo>
                    <a:pt x="452736" y="337185"/>
                    <a:pt x="452736" y="358140"/>
                    <a:pt x="452736" y="381000"/>
                  </a:cubicBezTo>
                  <a:cubicBezTo>
                    <a:pt x="452736" y="404813"/>
                    <a:pt x="451783" y="427673"/>
                    <a:pt x="449878" y="449580"/>
                  </a:cubicBezTo>
                  <a:cubicBezTo>
                    <a:pt x="434638" y="460058"/>
                    <a:pt x="418446" y="469583"/>
                    <a:pt x="401301" y="480060"/>
                  </a:cubicBezTo>
                  <a:close/>
                  <a:moveTo>
                    <a:pt x="445116" y="498158"/>
                  </a:moveTo>
                  <a:cubicBezTo>
                    <a:pt x="442258" y="516255"/>
                    <a:pt x="439401" y="534353"/>
                    <a:pt x="436543" y="550545"/>
                  </a:cubicBezTo>
                  <a:cubicBezTo>
                    <a:pt x="420351" y="544830"/>
                    <a:pt x="403206" y="539115"/>
                    <a:pt x="386061" y="531495"/>
                  </a:cubicBezTo>
                  <a:cubicBezTo>
                    <a:pt x="397491" y="525780"/>
                    <a:pt x="408921" y="519113"/>
                    <a:pt x="420351" y="512445"/>
                  </a:cubicBezTo>
                  <a:cubicBezTo>
                    <a:pt x="428923" y="507683"/>
                    <a:pt x="437496" y="502920"/>
                    <a:pt x="445116" y="498158"/>
                  </a:cubicBezTo>
                  <a:close/>
                  <a:moveTo>
                    <a:pt x="296526" y="531495"/>
                  </a:moveTo>
                  <a:cubicBezTo>
                    <a:pt x="277476" y="539115"/>
                    <a:pt x="259378" y="545783"/>
                    <a:pt x="241281" y="551498"/>
                  </a:cubicBezTo>
                  <a:cubicBezTo>
                    <a:pt x="237471" y="533400"/>
                    <a:pt x="234613" y="514350"/>
                    <a:pt x="231756" y="494348"/>
                  </a:cubicBezTo>
                  <a:cubicBezTo>
                    <a:pt x="242233" y="501015"/>
                    <a:pt x="251758" y="506730"/>
                    <a:pt x="263188" y="513398"/>
                  </a:cubicBezTo>
                  <a:cubicBezTo>
                    <a:pt x="273666" y="519113"/>
                    <a:pt x="285096" y="525780"/>
                    <a:pt x="296526" y="531495"/>
                  </a:cubicBezTo>
                  <a:close/>
                  <a:moveTo>
                    <a:pt x="186988" y="417195"/>
                  </a:moveTo>
                  <a:cubicBezTo>
                    <a:pt x="171748" y="405765"/>
                    <a:pt x="158413" y="394335"/>
                    <a:pt x="146031" y="382905"/>
                  </a:cubicBezTo>
                  <a:cubicBezTo>
                    <a:pt x="158413" y="371475"/>
                    <a:pt x="172701" y="360045"/>
                    <a:pt x="186988" y="348615"/>
                  </a:cubicBezTo>
                  <a:cubicBezTo>
                    <a:pt x="186988" y="359093"/>
                    <a:pt x="186036" y="369570"/>
                    <a:pt x="186036" y="381000"/>
                  </a:cubicBezTo>
                  <a:cubicBezTo>
                    <a:pt x="186036" y="393383"/>
                    <a:pt x="186036" y="405765"/>
                    <a:pt x="186988" y="417195"/>
                  </a:cubicBezTo>
                  <a:close/>
                  <a:moveTo>
                    <a:pt x="230803" y="271463"/>
                  </a:moveTo>
                  <a:cubicBezTo>
                    <a:pt x="233661" y="250508"/>
                    <a:pt x="236518" y="230505"/>
                    <a:pt x="240328" y="211455"/>
                  </a:cubicBezTo>
                  <a:cubicBezTo>
                    <a:pt x="258426" y="217170"/>
                    <a:pt x="277476" y="224790"/>
                    <a:pt x="296526" y="232410"/>
                  </a:cubicBezTo>
                  <a:cubicBezTo>
                    <a:pt x="287001" y="237173"/>
                    <a:pt x="276523" y="242888"/>
                    <a:pt x="266998" y="248602"/>
                  </a:cubicBezTo>
                  <a:cubicBezTo>
                    <a:pt x="255568" y="256223"/>
                    <a:pt x="243186" y="263843"/>
                    <a:pt x="230803" y="271463"/>
                  </a:cubicBezTo>
                  <a:close/>
                  <a:moveTo>
                    <a:pt x="385108" y="232410"/>
                  </a:moveTo>
                  <a:cubicBezTo>
                    <a:pt x="402253" y="224790"/>
                    <a:pt x="419398" y="219075"/>
                    <a:pt x="436543" y="213360"/>
                  </a:cubicBezTo>
                  <a:cubicBezTo>
                    <a:pt x="440353" y="230505"/>
                    <a:pt x="443211" y="248602"/>
                    <a:pt x="446068" y="267653"/>
                  </a:cubicBezTo>
                  <a:cubicBezTo>
                    <a:pt x="435591" y="260985"/>
                    <a:pt x="426066" y="255270"/>
                    <a:pt x="414636" y="248602"/>
                  </a:cubicBezTo>
                  <a:cubicBezTo>
                    <a:pt x="405111" y="243840"/>
                    <a:pt x="395586" y="238125"/>
                    <a:pt x="385108" y="232410"/>
                  </a:cubicBezTo>
                  <a:close/>
                  <a:moveTo>
                    <a:pt x="489883" y="344805"/>
                  </a:moveTo>
                  <a:cubicBezTo>
                    <a:pt x="507028" y="358140"/>
                    <a:pt x="522268" y="370523"/>
                    <a:pt x="536556" y="383858"/>
                  </a:cubicBezTo>
                  <a:cubicBezTo>
                    <a:pt x="522268" y="396240"/>
                    <a:pt x="507028" y="409575"/>
                    <a:pt x="489883" y="421958"/>
                  </a:cubicBezTo>
                  <a:cubicBezTo>
                    <a:pt x="490836" y="408623"/>
                    <a:pt x="490836" y="395288"/>
                    <a:pt x="490836" y="381953"/>
                  </a:cubicBezTo>
                  <a:cubicBezTo>
                    <a:pt x="490836" y="368618"/>
                    <a:pt x="490836" y="356235"/>
                    <a:pt x="489883" y="344805"/>
                  </a:cubicBezTo>
                  <a:close/>
                  <a:moveTo>
                    <a:pt x="338436" y="38100"/>
                  </a:moveTo>
                  <a:cubicBezTo>
                    <a:pt x="367011" y="38100"/>
                    <a:pt x="404158" y="88582"/>
                    <a:pt x="427971" y="176213"/>
                  </a:cubicBezTo>
                  <a:cubicBezTo>
                    <a:pt x="400348" y="185738"/>
                    <a:pt x="370821" y="197168"/>
                    <a:pt x="341293" y="210503"/>
                  </a:cubicBezTo>
                  <a:cubicBezTo>
                    <a:pt x="309861" y="196215"/>
                    <a:pt x="279381" y="183833"/>
                    <a:pt x="249853" y="174308"/>
                  </a:cubicBezTo>
                  <a:cubicBezTo>
                    <a:pt x="273666" y="87630"/>
                    <a:pt x="309861" y="38100"/>
                    <a:pt x="338436" y="38100"/>
                  </a:cubicBezTo>
                  <a:close/>
                  <a:moveTo>
                    <a:pt x="41256" y="209550"/>
                  </a:moveTo>
                  <a:cubicBezTo>
                    <a:pt x="49828" y="195263"/>
                    <a:pt x="74593" y="187643"/>
                    <a:pt x="109836" y="187643"/>
                  </a:cubicBezTo>
                  <a:cubicBezTo>
                    <a:pt x="137458" y="187643"/>
                    <a:pt x="168891" y="192405"/>
                    <a:pt x="203181" y="200978"/>
                  </a:cubicBezTo>
                  <a:cubicBezTo>
                    <a:pt x="196513" y="231458"/>
                    <a:pt x="191751" y="264795"/>
                    <a:pt x="188893" y="299085"/>
                  </a:cubicBezTo>
                  <a:cubicBezTo>
                    <a:pt x="162223" y="318135"/>
                    <a:pt x="138411" y="337185"/>
                    <a:pt x="117456" y="357188"/>
                  </a:cubicBezTo>
                  <a:cubicBezTo>
                    <a:pt x="53638" y="292418"/>
                    <a:pt x="26968" y="234315"/>
                    <a:pt x="41256" y="209550"/>
                  </a:cubicBezTo>
                  <a:close/>
                  <a:moveTo>
                    <a:pt x="115551" y="574358"/>
                  </a:moveTo>
                  <a:cubicBezTo>
                    <a:pt x="80308" y="574358"/>
                    <a:pt x="54591" y="565785"/>
                    <a:pt x="46971" y="552450"/>
                  </a:cubicBezTo>
                  <a:cubicBezTo>
                    <a:pt x="32683" y="527685"/>
                    <a:pt x="57448" y="472440"/>
                    <a:pt x="118408" y="409575"/>
                  </a:cubicBezTo>
                  <a:cubicBezTo>
                    <a:pt x="140316" y="428625"/>
                    <a:pt x="164128" y="447675"/>
                    <a:pt x="189846" y="466725"/>
                  </a:cubicBezTo>
                  <a:cubicBezTo>
                    <a:pt x="192703" y="500063"/>
                    <a:pt x="197466" y="532448"/>
                    <a:pt x="204133" y="561975"/>
                  </a:cubicBezTo>
                  <a:cubicBezTo>
                    <a:pt x="172701" y="570548"/>
                    <a:pt x="142221" y="574358"/>
                    <a:pt x="115551" y="574358"/>
                  </a:cubicBezTo>
                  <a:close/>
                  <a:moveTo>
                    <a:pt x="338436" y="723900"/>
                  </a:moveTo>
                  <a:cubicBezTo>
                    <a:pt x="309861" y="723900"/>
                    <a:pt x="273666" y="674370"/>
                    <a:pt x="249853" y="588645"/>
                  </a:cubicBezTo>
                  <a:cubicBezTo>
                    <a:pt x="279381" y="579120"/>
                    <a:pt x="309861" y="567690"/>
                    <a:pt x="341293" y="553403"/>
                  </a:cubicBezTo>
                  <a:cubicBezTo>
                    <a:pt x="370821" y="566738"/>
                    <a:pt x="399396" y="578168"/>
                    <a:pt x="427018" y="586740"/>
                  </a:cubicBezTo>
                  <a:cubicBezTo>
                    <a:pt x="403206" y="674370"/>
                    <a:pt x="367011" y="723900"/>
                    <a:pt x="338436" y="723900"/>
                  </a:cubicBezTo>
                  <a:close/>
                  <a:moveTo>
                    <a:pt x="635616" y="552450"/>
                  </a:moveTo>
                  <a:cubicBezTo>
                    <a:pt x="627043" y="566738"/>
                    <a:pt x="602278" y="574358"/>
                    <a:pt x="567036" y="574358"/>
                  </a:cubicBezTo>
                  <a:cubicBezTo>
                    <a:pt x="539413" y="574358"/>
                    <a:pt x="507028" y="569595"/>
                    <a:pt x="473691" y="561023"/>
                  </a:cubicBezTo>
                  <a:cubicBezTo>
                    <a:pt x="479406" y="532448"/>
                    <a:pt x="484168" y="502920"/>
                    <a:pt x="487026" y="470535"/>
                  </a:cubicBezTo>
                  <a:cubicBezTo>
                    <a:pt x="515601" y="450533"/>
                    <a:pt x="541318" y="430530"/>
                    <a:pt x="564178" y="409575"/>
                  </a:cubicBezTo>
                  <a:cubicBezTo>
                    <a:pt x="625138" y="472440"/>
                    <a:pt x="649903" y="527685"/>
                    <a:pt x="635616" y="5524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5" name="组合 24"/>
          <p:cNvGrpSpPr/>
          <p:nvPr/>
        </p:nvGrpSpPr>
        <p:grpSpPr>
          <a:xfrm>
            <a:off x="622988" y="3015610"/>
            <a:ext cx="3451644" cy="2855937"/>
            <a:chOff x="6351387" y="3179092"/>
            <a:chExt cx="4950592" cy="1548000"/>
          </a:xfrm>
        </p:grpSpPr>
        <p:grpSp>
          <p:nvGrpSpPr>
            <p:cNvPr id="26" name="组合 25"/>
            <p:cNvGrpSpPr/>
            <p:nvPr/>
          </p:nvGrpSpPr>
          <p:grpSpPr>
            <a:xfrm>
              <a:off x="6455005" y="3814008"/>
              <a:ext cx="4743357" cy="837039"/>
              <a:chOff x="796937" y="4697001"/>
              <a:chExt cx="4743357" cy="837039"/>
            </a:xfrm>
          </p:grpSpPr>
          <p:sp>
            <p:nvSpPr>
              <p:cNvPr id="28" name="矩形 27"/>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9" name="文本框 28"/>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27" name="圆角矩形 26"/>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30" name="组合 29"/>
          <p:cNvGrpSpPr/>
          <p:nvPr/>
        </p:nvGrpSpPr>
        <p:grpSpPr>
          <a:xfrm>
            <a:off x="8196075" y="3015610"/>
            <a:ext cx="3451644" cy="2855937"/>
            <a:chOff x="6351387" y="3179092"/>
            <a:chExt cx="4950592" cy="1548000"/>
          </a:xfrm>
        </p:grpSpPr>
        <p:grpSp>
          <p:nvGrpSpPr>
            <p:cNvPr id="31" name="组合 30"/>
            <p:cNvGrpSpPr/>
            <p:nvPr/>
          </p:nvGrpSpPr>
          <p:grpSpPr>
            <a:xfrm>
              <a:off x="6455005" y="3814008"/>
              <a:ext cx="4743357" cy="837039"/>
              <a:chOff x="796937" y="4697001"/>
              <a:chExt cx="4743357" cy="837039"/>
            </a:xfrm>
          </p:grpSpPr>
          <p:sp>
            <p:nvSpPr>
              <p:cNvPr id="33" name="矩形 32"/>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4" name="文本框 33"/>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grpSp>
        <p:sp>
          <p:nvSpPr>
            <p:cNvPr id="32" name="圆角矩形 31"/>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p:cNvGrpSpPr/>
          <p:nvPr/>
        </p:nvGrpSpPr>
        <p:grpSpPr>
          <a:xfrm>
            <a:off x="467833" y="404037"/>
            <a:ext cx="499730" cy="5268100"/>
            <a:chOff x="467833" y="404037"/>
            <a:chExt cx="499730" cy="5268100"/>
          </a:xfrm>
        </p:grpSpPr>
        <p:grpSp>
          <p:nvGrpSpPr>
            <p:cNvPr id="4" name="组合 3"/>
            <p:cNvGrpSpPr/>
            <p:nvPr/>
          </p:nvGrpSpPr>
          <p:grpSpPr>
            <a:xfrm>
              <a:off x="467833" y="404037"/>
              <a:ext cx="499730" cy="499730"/>
              <a:chOff x="467833" y="404037"/>
              <a:chExt cx="499730" cy="499730"/>
            </a:xfrm>
          </p:grpSpPr>
          <p:sp>
            <p:nvSpPr>
              <p:cNvPr id="6" name="椭圆 5"/>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p:cNvGrpSpPr/>
              <p:nvPr/>
            </p:nvGrpSpPr>
            <p:grpSpPr>
              <a:xfrm>
                <a:off x="591698" y="572107"/>
                <a:ext cx="252000" cy="144000"/>
                <a:chOff x="573813" y="458724"/>
                <a:chExt cx="477276" cy="238812"/>
              </a:xfrm>
              <a:solidFill>
                <a:srgbClr val="F88414"/>
              </a:solidFill>
            </p:grpSpPr>
            <p:cxnSp>
              <p:nvCxnSpPr>
                <p:cNvPr id="8" name="直线连接符 7"/>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dirty="0" smtClean="0">
                  <a:solidFill>
                    <a:schemeClr val="tx1">
                      <a:lumMod val="85000"/>
                      <a:lumOff val="15000"/>
                    </a:schemeClr>
                  </a:solidFill>
                  <a:cs typeface="+mn-ea"/>
                  <a:sym typeface="+mn-lt"/>
                </a:rPr>
                <a:t>YPPPT.COM</a:t>
              </a:r>
              <a:r>
                <a:rPr kumimoji="1" lang="en-GB" altLang="zh-CN" sz="1200" dirty="0" smtClean="0">
                  <a:solidFill>
                    <a:schemeClr val="tx1">
                      <a:lumMod val="85000"/>
                      <a:lumOff val="15000"/>
                    </a:schemeClr>
                  </a:solidFill>
                  <a:cs typeface="+mn-ea"/>
                  <a:sym typeface="+mn-lt"/>
                </a:rPr>
                <a:t>     </a:t>
              </a:r>
              <a:r>
                <a:rPr kumimoji="1" lang="en-GB" altLang="zh-CN" sz="1200" dirty="0">
                  <a:solidFill>
                    <a:schemeClr val="tx1">
                      <a:lumMod val="85000"/>
                      <a:lumOff val="15000"/>
                    </a:schemeClr>
                  </a:solidFill>
                  <a:cs typeface="+mn-ea"/>
                  <a:sym typeface="+mn-lt"/>
                </a:rPr>
                <a:t>DESIGNER</a:t>
              </a:r>
              <a:endParaRPr kumimoji="1" lang="en-GB" altLang="zh-CN" sz="1200" dirty="0">
                <a:solidFill>
                  <a:schemeClr val="tx1">
                    <a:lumMod val="85000"/>
                    <a:lumOff val="15000"/>
                  </a:schemeClr>
                </a:solidFill>
                <a:cs typeface="+mn-ea"/>
                <a:sym typeface="+mn-lt"/>
              </a:endParaRPr>
            </a:p>
          </p:txBody>
        </p:sp>
      </p:grpSp>
      <p:grpSp>
        <p:nvGrpSpPr>
          <p:cNvPr id="11" name="组合 10"/>
          <p:cNvGrpSpPr/>
          <p:nvPr/>
        </p:nvGrpSpPr>
        <p:grpSpPr>
          <a:xfrm>
            <a:off x="9493585" y="404037"/>
            <a:ext cx="2230582" cy="459175"/>
            <a:chOff x="9493585" y="404037"/>
            <a:chExt cx="2230582" cy="459175"/>
          </a:xfrm>
        </p:grpSpPr>
        <p:sp>
          <p:nvSpPr>
            <p:cNvPr id="12" name="圆角矩形 11"/>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p:cNvSpPr txBox="1"/>
          <p:nvPr/>
        </p:nvSpPr>
        <p:spPr>
          <a:xfrm>
            <a:off x="2090967" y="1242928"/>
            <a:ext cx="6619285" cy="923330"/>
          </a:xfrm>
          <a:prstGeom prst="rect">
            <a:avLst/>
          </a:prstGeom>
          <a:noFill/>
        </p:spPr>
        <p:txBody>
          <a:bodyPr wrap="square" rtlCol="0">
            <a:spAutoFit/>
          </a:bodyPr>
          <a:lstStyle/>
          <a:p>
            <a:r>
              <a:rPr kumimoji="1" lang="en-GB"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2</a:t>
            </a:r>
            <a:endParaRPr kumimoji="1" lang="en-GB" altLang="zh-CN" sz="5400" b="1" i="1" dirty="0">
              <a:solidFill>
                <a:srgbClr val="0026A0">
                  <a:alpha val="24000"/>
                </a:srgbClr>
              </a:solidFill>
              <a:cs typeface="+mn-ea"/>
              <a:sym typeface="+mn-lt"/>
            </a:endParaRPr>
          </a:p>
        </p:txBody>
      </p:sp>
      <p:sp>
        <p:nvSpPr>
          <p:cNvPr id="15" name="文本框 14"/>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研发流程</a:t>
            </a:r>
            <a:endParaRPr kumimoji="1" lang="zh-CN" altLang="en-US" sz="7200" dirty="0">
              <a:solidFill>
                <a:schemeClr val="tx1">
                  <a:lumMod val="85000"/>
                  <a:lumOff val="15000"/>
                </a:schemeClr>
              </a:solidFill>
              <a:cs typeface="+mn-ea"/>
              <a:sym typeface="+mn-lt"/>
            </a:endParaRPr>
          </a:p>
        </p:txBody>
      </p:sp>
      <p:sp>
        <p:nvSpPr>
          <p:cNvPr id="16" name="文本框 15"/>
          <p:cNvSpPr txBox="1"/>
          <p:nvPr/>
        </p:nvSpPr>
        <p:spPr>
          <a:xfrm>
            <a:off x="2796066" y="3652881"/>
            <a:ext cx="4834560" cy="784830"/>
          </a:xfrm>
          <a:prstGeom prst="rect">
            <a:avLst/>
          </a:prstGeom>
          <a:noFill/>
        </p:spPr>
        <p:txBody>
          <a:bodyPr wrap="square" rtlCol="0">
            <a:spAutoFit/>
          </a:bodyPr>
          <a:lstStyle/>
          <a:p>
            <a:pPr>
              <a:lnSpc>
                <a:spcPct val="150000"/>
              </a:lnSpc>
            </a:pPr>
            <a:r>
              <a:rPr kumimoji="1" lang="en-GB"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endParaRPr kumimoji="1" lang="en-GB" altLang="zh-CN" sz="1000" dirty="0">
              <a:solidFill>
                <a:schemeClr val="tx1">
                  <a:lumMod val="85000"/>
                  <a:lumOff val="15000"/>
                </a:schemeClr>
              </a:solidFill>
              <a:cs typeface="+mn-ea"/>
              <a:sym typeface="+mn-lt"/>
            </a:endParaRPr>
          </a:p>
        </p:txBody>
      </p:sp>
      <p:sp>
        <p:nvSpPr>
          <p:cNvPr id="17" name="矩形 16"/>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ags/tag1.xml><?xml version="1.0" encoding="utf-8"?>
<p:tagLst xmlns:p="http://schemas.openxmlformats.org/presentationml/2006/main">
  <p:tag name="ISPRING_PRESENTATION_TITLE" val="PowerPoint 演示文稿"/>
  <p:tag name="ISPRING_FIRST_PUBLISH" val="1"/>
  <p:tag name="commondata" val="eyJoZGlkIjoiYTQ3YTc2YjBlNWRhYjQ0NTA0MDBkN2E0YWM4YTZjZGMifQ=="/>
</p:tagLst>
</file>

<file path=ppt/theme/theme1.xml><?xml version="1.0" encoding="utf-8"?>
<a:theme xmlns:a="http://schemas.openxmlformats.org/drawingml/2006/main" name="www.pptying.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tntfeaso">
      <a:majorFont>
        <a:latin typeface="微软雅黑"/>
        <a:ea typeface="方正正黑简体"/>
        <a:cs typeface=""/>
      </a:majorFont>
      <a:minorFont>
        <a:latin typeface="微软雅黑"/>
        <a:ea typeface="方正正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7530</Words>
  <Application>WPS 演示</Application>
  <PresentationFormat>宽屏</PresentationFormat>
  <Paragraphs>419</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微软雅黑</vt:lpstr>
      <vt:lpstr>方正正黑简体</vt:lpstr>
      <vt:lpstr>黑体</vt:lpstr>
      <vt:lpstr>Arial Unicode MS</vt:lpstr>
      <vt:lpstr>等线</vt:lpstr>
      <vt:lpstr>Meiryo</vt:lpstr>
      <vt:lpstr>Yu Gothic UI</vt:lpstr>
      <vt:lpstr>Arial Narrow</vt:lpstr>
      <vt:lpstr>Calibri</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296</cp:revision>
  <dcterms:created xsi:type="dcterms:W3CDTF">2017-08-18T03:02:00Z</dcterms:created>
  <dcterms:modified xsi:type="dcterms:W3CDTF">2024-05-06T18:59:44Z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9C62FEF539024316A8E3E655306D15C1_13</vt:lpwstr>
  </property>
</Properties>
</file>