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9" r:id="rId3"/>
    <p:sldId id="265" r:id="rId5"/>
    <p:sldId id="264" r:id="rId6"/>
    <p:sldId id="308"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50" r:id="rId44"/>
  </p:sldIdLst>
  <p:sldSz cx="12195175"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A2A"/>
    <a:srgbClr val="CD2232"/>
    <a:srgbClr val="FFFFFF"/>
    <a:srgbClr val="C00000"/>
    <a:srgbClr val="CD2237"/>
    <a:srgbClr val="2C3637"/>
    <a:srgbClr val="000000"/>
    <a:srgbClr val="31859C"/>
    <a:srgbClr val="1C666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9" autoAdjust="0"/>
    <p:restoredTop sz="94660"/>
  </p:normalViewPr>
  <p:slideViewPr>
    <p:cSldViewPr showGuides="1">
      <p:cViewPr varScale="1">
        <p:scale>
          <a:sx n="113" d="100"/>
          <a:sy n="113" d="100"/>
        </p:scale>
        <p:origin x="504" y="96"/>
      </p:cViewPr>
      <p:guideLst>
        <p:guide orient="horz" pos="391"/>
        <p:guide pos="3841"/>
      </p:guideLst>
    </p:cSldViewPr>
  </p:slideViewPr>
  <p:notesTextViewPr>
    <p:cViewPr>
      <p:scale>
        <a:sx n="1" d="1"/>
        <a:sy n="1" d="1"/>
      </p:scale>
      <p:origin x="0" y="0"/>
    </p:cViewPr>
  </p:notesTextViewPr>
  <p:notesViewPr>
    <p:cSldViewPr>
      <p:cViewPr varScale="1">
        <p:scale>
          <a:sx n="83" d="100"/>
          <a:sy n="83" d="100"/>
        </p:scale>
        <p:origin x="-32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799" y="1754"/>
            <a:ext cx="12210974" cy="686867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799" y="1754"/>
            <a:ext cx="12210974" cy="686867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 y="3924300"/>
            <a:ext cx="12218267" cy="673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0" name="矩形 29"/>
          <p:cNvSpPr/>
          <p:nvPr/>
        </p:nvSpPr>
        <p:spPr>
          <a:xfrm>
            <a:off x="2065139" y="4030018"/>
            <a:ext cx="8076185" cy="523220"/>
          </a:xfrm>
          <a:prstGeom prst="rect">
            <a:avLst/>
          </a:prstGeom>
        </p:spPr>
        <p:txBody>
          <a:bodyPr wrap="none">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BUSINESS/COMMERCIAL FINANCING PLAN</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173980" y="5141861"/>
            <a:ext cx="1844040" cy="375371"/>
            <a:chOff x="4927600" y="4908034"/>
            <a:chExt cx="2372440" cy="482932"/>
          </a:xfrm>
        </p:grpSpPr>
        <p:sp>
          <p:nvSpPr>
            <p:cNvPr id="33" name="圆角矩形 32"/>
            <p:cNvSpPr/>
            <p:nvPr/>
          </p:nvSpPr>
          <p:spPr>
            <a:xfrm>
              <a:off x="4945420" y="4908034"/>
              <a:ext cx="2336800" cy="46406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29"/>
            <p:cNvSpPr txBox="1"/>
            <p:nvPr/>
          </p:nvSpPr>
          <p:spPr>
            <a:xfrm>
              <a:off x="4927600" y="4955401"/>
              <a:ext cx="2372440" cy="435565"/>
            </a:xfrm>
            <a:prstGeom prst="rect">
              <a:avLst/>
            </a:prstGeom>
            <a:noFill/>
          </p:spPr>
          <p:txBody>
            <a:bodyPr wrap="square" rtlCol="0">
              <a:spAutoFit/>
            </a:bodyPr>
            <a:lstStyle/>
            <a:p>
              <a:pPr algn="ctr"/>
              <a:r>
                <a:rPr lang="zh-CN" altLang="en-US" sz="1600" spc="300" dirty="0" smtClean="0">
                  <a:solidFill>
                    <a:schemeClr val="bg1"/>
                  </a:solidFill>
                  <a:latin typeface="微软雅黑" panose="020B0503020204020204" pitchFamily="34" charset="-122"/>
                  <a:ea typeface="微软雅黑" panose="020B0503020204020204" pitchFamily="34" charset="-122"/>
                </a:rPr>
                <a:t>点击开始吧</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430679" y="537626"/>
            <a:ext cx="3288081" cy="1862048"/>
          </a:xfrm>
          <a:prstGeom prst="rect">
            <a:avLst/>
          </a:prstGeom>
          <a:noFill/>
          <a:effectLst/>
        </p:spPr>
        <p:txBody>
          <a:bodyPr wrap="none" rtlCol="0">
            <a:spAutoFit/>
          </a:bodyPr>
          <a:lstStyle/>
          <a:p>
            <a:pPr algn="ctr"/>
            <a:r>
              <a:rPr lang="en-US" altLang="zh-CN" sz="11500" dirty="0" smtClean="0">
                <a:solidFill>
                  <a:schemeClr val="bg1"/>
                </a:solidFill>
                <a:latin typeface="Impact MT Std" pitchFamily="34" charset="0"/>
                <a:ea typeface="造字工房俊雅锐宋体验版常规体" pitchFamily="50" charset="-122"/>
              </a:rPr>
              <a:t>2030</a:t>
            </a:r>
            <a:endParaRPr lang="zh-CN" altLang="en-US" sz="11500" dirty="0">
              <a:solidFill>
                <a:schemeClr val="bg1"/>
              </a:solidFill>
              <a:latin typeface="Impact MT Std" pitchFamily="34" charset="0"/>
              <a:ea typeface="造字工房俊雅锐宋体验版常规体" pitchFamily="50" charset="-122"/>
            </a:endParaRPr>
          </a:p>
        </p:txBody>
      </p:sp>
      <p:sp>
        <p:nvSpPr>
          <p:cNvPr id="40" name="标题 4"/>
          <p:cNvSpPr txBox="1"/>
          <p:nvPr/>
        </p:nvSpPr>
        <p:spPr>
          <a:xfrm>
            <a:off x="3312367" y="2121802"/>
            <a:ext cx="554461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本模板框架</a:t>
            </a:r>
            <a:r>
              <a:rPr lang="zh-CN" altLang="en-US" sz="2400" b="1" dirty="0" smtClean="0">
                <a:solidFill>
                  <a:schemeClr val="bg1"/>
                </a:solidFill>
                <a:latin typeface="微软雅黑" panose="020B0503020204020204" pitchFamily="34" charset="-122"/>
                <a:ea typeface="微软雅黑" panose="020B0503020204020204" pitchFamily="34" charset="-122"/>
              </a:rPr>
              <a:t>完整贴近</a:t>
            </a:r>
            <a:r>
              <a:rPr lang="zh-CN" altLang="en-US" sz="2400" b="1" dirty="0">
                <a:solidFill>
                  <a:schemeClr val="bg1"/>
                </a:solidFill>
                <a:latin typeface="微软雅黑" panose="020B0503020204020204" pitchFamily="34" charset="-122"/>
                <a:ea typeface="微软雅黑" panose="020B0503020204020204" pitchFamily="34" charset="-122"/>
              </a:rPr>
              <a:t>实用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137147" y="2474291"/>
            <a:ext cx="7897788" cy="1015663"/>
          </a:xfrm>
          <a:prstGeom prst="rect">
            <a:avLst/>
          </a:prstGeom>
          <a:noFill/>
        </p:spPr>
        <p:txBody>
          <a:bodyPr wrap="square"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创业</a:t>
            </a:r>
            <a:r>
              <a:rPr lang="en-US" altLang="zh-CN" sz="6000" b="1" dirty="0" smtClean="0">
                <a:solidFill>
                  <a:schemeClr val="bg1"/>
                </a:solidFill>
                <a:latin typeface="微软雅黑" panose="020B0503020204020204" pitchFamily="34" charset="-122"/>
                <a:ea typeface="微软雅黑" panose="020B0503020204020204" pitchFamily="34" charset="-122"/>
              </a:rPr>
              <a:t>/</a:t>
            </a:r>
            <a:r>
              <a:rPr lang="zh-CN" altLang="en-US" sz="6000" b="1" dirty="0" smtClean="0">
                <a:solidFill>
                  <a:schemeClr val="bg1"/>
                </a:solidFill>
                <a:latin typeface="微软雅黑" panose="020B0503020204020204" pitchFamily="34" charset="-122"/>
                <a:ea typeface="微软雅黑" panose="020B0503020204020204" pitchFamily="34" charset="-122"/>
              </a:rPr>
              <a:t>商业融资计划书</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2" name="标题 4"/>
          <p:cNvSpPr txBox="1"/>
          <p:nvPr/>
        </p:nvSpPr>
        <p:spPr>
          <a:xfrm>
            <a:off x="3331835" y="3273930"/>
            <a:ext cx="5502056" cy="515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smtClean="0">
                <a:solidFill>
                  <a:schemeClr val="bg1"/>
                </a:solidFill>
                <a:latin typeface="微软雅黑" panose="020B0503020204020204" pitchFamily="34" charset="-122"/>
                <a:ea typeface="微软雅黑" panose="020B0503020204020204" pitchFamily="34" charset="-122"/>
              </a:rPr>
              <a:t>简洁实用</a:t>
            </a:r>
            <a:r>
              <a:rPr lang="en-US" altLang="zh-CN" sz="1800" b="1" dirty="0" smtClean="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适用于投资合作</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项目推广</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企业</a:t>
            </a:r>
            <a:r>
              <a:rPr lang="zh-CN" altLang="en-US" sz="1800" b="1" dirty="0" smtClean="0">
                <a:solidFill>
                  <a:schemeClr val="bg1"/>
                </a:solidFill>
                <a:latin typeface="微软雅黑" panose="020B0503020204020204" pitchFamily="34" charset="-122"/>
                <a:ea typeface="微软雅黑" panose="020B0503020204020204" pitchFamily="34" charset="-122"/>
              </a:rPr>
              <a:t>宣传等</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par>
                          <p:cTn id="22" fill="hold">
                            <p:stCondLst>
                              <p:cond delay="365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4150"/>
                            </p:stCondLst>
                            <p:childTnLst>
                              <p:par>
                                <p:cTn id="29" presetID="34" presetClass="emph" presetSubtype="0" fill="hold" grpId="1" nodeType="after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8"/>
                                        </p:tgtEl>
                                        <p:attrNameLst>
                                          <p:attrName>ppt_x</p:attrName>
                                          <p:attrName>ppt_y</p:attrName>
                                        </p:attrNameLst>
                                      </p:cBhvr>
                                    </p:animMotion>
                                    <p:animRot by="1500000">
                                      <p:cBhvr>
                                        <p:cTn id="31" dur="125" fill="hold">
                                          <p:stCondLst>
                                            <p:cond delay="0"/>
                                          </p:stCondLst>
                                        </p:cTn>
                                        <p:tgtEl>
                                          <p:spTgt spid="38"/>
                                        </p:tgtEl>
                                        <p:attrNameLst>
                                          <p:attrName>r</p:attrName>
                                        </p:attrNameLst>
                                      </p:cBhvr>
                                    </p:animRot>
                                    <p:animRot by="-1500000">
                                      <p:cBhvr>
                                        <p:cTn id="32" dur="125" fill="hold">
                                          <p:stCondLst>
                                            <p:cond delay="125"/>
                                          </p:stCondLst>
                                        </p:cTn>
                                        <p:tgtEl>
                                          <p:spTgt spid="38"/>
                                        </p:tgtEl>
                                        <p:attrNameLst>
                                          <p:attrName>r</p:attrName>
                                        </p:attrNameLst>
                                      </p:cBhvr>
                                    </p:animRot>
                                    <p:animRot by="-1500000">
                                      <p:cBhvr>
                                        <p:cTn id="33" dur="125" fill="hold">
                                          <p:stCondLst>
                                            <p:cond delay="250"/>
                                          </p:stCondLst>
                                        </p:cTn>
                                        <p:tgtEl>
                                          <p:spTgt spid="38"/>
                                        </p:tgtEl>
                                        <p:attrNameLst>
                                          <p:attrName>r</p:attrName>
                                        </p:attrNameLst>
                                      </p:cBhvr>
                                    </p:animRot>
                                    <p:animRot by="1500000">
                                      <p:cBhvr>
                                        <p:cTn id="34" dur="125" fill="hold">
                                          <p:stCondLst>
                                            <p:cond delay="375"/>
                                          </p:stCondLst>
                                        </p:cTn>
                                        <p:tgtEl>
                                          <p:spTgt spid="38"/>
                                        </p:tgtEl>
                                        <p:attrNameLst>
                                          <p:attrName>r</p:attrName>
                                        </p:attrNameLst>
                                      </p:cBhvr>
                                    </p:animRot>
                                  </p:childTnLst>
                                </p:cTn>
                              </p:par>
                            </p:childTnLst>
                          </p:cTn>
                        </p:par>
                        <p:par>
                          <p:cTn id="35" fill="hold">
                            <p:stCondLst>
                              <p:cond delay="48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0"/>
                                        </p:tgtEl>
                                        <p:attrNameLst>
                                          <p:attrName>ppt_y</p:attrName>
                                        </p:attrNameLst>
                                      </p:cBhvr>
                                      <p:tavLst>
                                        <p:tav tm="0">
                                          <p:val>
                                            <p:strVal val="#ppt_y"/>
                                          </p:val>
                                        </p:tav>
                                        <p:tav tm="100000">
                                          <p:val>
                                            <p:strVal val="#ppt_y"/>
                                          </p:val>
                                        </p:tav>
                                      </p:tavLst>
                                    </p:anim>
                                    <p:anim calcmode="lin" valueType="num">
                                      <p:cBhvr>
                                        <p:cTn id="4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0"/>
                                        </p:tgtEl>
                                      </p:cBhvr>
                                    </p:animEffect>
                                  </p:childTnLst>
                                </p:cTn>
                              </p:par>
                            </p:childTnLst>
                          </p:cTn>
                        </p:par>
                        <p:par>
                          <p:cTn id="43" fill="hold">
                            <p:stCondLst>
                              <p:cond delay="58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childTnLst>
                          </p:cTn>
                        </p:par>
                        <p:par>
                          <p:cTn id="51" fill="hold">
                            <p:stCondLst>
                              <p:cond delay="67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2"/>
                                        </p:tgtEl>
                                        <p:attrNameLst>
                                          <p:attrName>ppt_y</p:attrName>
                                        </p:attrNameLst>
                                      </p:cBhvr>
                                      <p:tavLst>
                                        <p:tav tm="0">
                                          <p:val>
                                            <p:strVal val="#ppt_y"/>
                                          </p:val>
                                        </p:tav>
                                        <p:tav tm="100000">
                                          <p:val>
                                            <p:strVal val="#ppt_y"/>
                                          </p:val>
                                        </p:tav>
                                      </p:tavLst>
                                    </p:anim>
                                    <p:anim calcmode="lin" valueType="num">
                                      <p:cBhvr>
                                        <p:cTn id="56"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2"/>
                                        </p:tgtEl>
                                      </p:cBhvr>
                                    </p:animEffect>
                                  </p:childTnLst>
                                </p:cTn>
                              </p:par>
                            </p:childTnLst>
                          </p:cTn>
                        </p:par>
                        <p:par>
                          <p:cTn id="59" fill="hold">
                            <p:stCondLst>
                              <p:cond delay="8350"/>
                            </p:stCondLst>
                            <p:childTnLst>
                              <p:par>
                                <p:cTn id="60" presetID="12" presetClass="entr" presetSubtype="1"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p:tgtEl>
                                          <p:spTgt spid="32"/>
                                        </p:tgtEl>
                                        <p:attrNameLst>
                                          <p:attrName>ppt_y</p:attrName>
                                        </p:attrNameLst>
                                      </p:cBhvr>
                                      <p:tavLst>
                                        <p:tav tm="0">
                                          <p:val>
                                            <p:strVal val="#ppt_y-#ppt_h*1.125000"/>
                                          </p:val>
                                        </p:tav>
                                        <p:tav tm="100000">
                                          <p:val>
                                            <p:strVal val="#ppt_y"/>
                                          </p:val>
                                        </p:tav>
                                      </p:tavLst>
                                    </p:anim>
                                    <p:animEffect transition="in" filter="wipe(down)">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0" grpId="0"/>
      <p:bldP spid="38" grpId="0"/>
      <p:bldP spid="38" grpId="1"/>
      <p:bldP spid="40" grpId="0"/>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大事件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BIG EVENT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134505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标题 4"/>
          <p:cNvSpPr txBox="1"/>
          <p:nvPr/>
        </p:nvSpPr>
        <p:spPr>
          <a:xfrm>
            <a:off x="148907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75%</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22" name="标题 4"/>
          <p:cNvSpPr txBox="1"/>
          <p:nvPr/>
        </p:nvSpPr>
        <p:spPr>
          <a:xfrm>
            <a:off x="148907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3" name="标题 4"/>
          <p:cNvSpPr txBox="1"/>
          <p:nvPr/>
        </p:nvSpPr>
        <p:spPr>
          <a:xfrm>
            <a:off x="148907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4" name="标题 4"/>
          <p:cNvSpPr txBox="1"/>
          <p:nvPr/>
        </p:nvSpPr>
        <p:spPr>
          <a:xfrm>
            <a:off x="148907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5" name="标题 4"/>
          <p:cNvSpPr txBox="1"/>
          <p:nvPr/>
        </p:nvSpPr>
        <p:spPr>
          <a:xfrm>
            <a:off x="148907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6" name="标题 4"/>
          <p:cNvSpPr txBox="1"/>
          <p:nvPr/>
        </p:nvSpPr>
        <p:spPr>
          <a:xfrm>
            <a:off x="148907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7" name="矩形 26"/>
          <p:cNvSpPr/>
          <p:nvPr/>
        </p:nvSpPr>
        <p:spPr>
          <a:xfrm>
            <a:off x="127305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8" name="Freeform 34"/>
          <p:cNvSpPr>
            <a:spLocks noEditPoints="1"/>
          </p:cNvSpPr>
          <p:nvPr/>
        </p:nvSpPr>
        <p:spPr bwMode="auto">
          <a:xfrm>
            <a:off x="1417067" y="4437459"/>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9" name="标题 4"/>
          <p:cNvSpPr txBox="1"/>
          <p:nvPr/>
        </p:nvSpPr>
        <p:spPr>
          <a:xfrm>
            <a:off x="184911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计划完成情况</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0" name="直接连接符 29"/>
          <p:cNvCxnSpPr/>
          <p:nvPr/>
        </p:nvCxnSpPr>
        <p:spPr>
          <a:xfrm>
            <a:off x="386533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标题 4"/>
          <p:cNvSpPr txBox="1"/>
          <p:nvPr/>
        </p:nvSpPr>
        <p:spPr>
          <a:xfrm>
            <a:off x="400935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5</a:t>
            </a:r>
            <a:r>
              <a:rPr lang="zh-CN" altLang="en-US" sz="2800" b="1" dirty="0" smtClean="0">
                <a:solidFill>
                  <a:srgbClr val="2C3637"/>
                </a:solidFill>
                <a:latin typeface="Impact MT Std" pitchFamily="34" charset="0"/>
                <a:ea typeface="微软雅黑" panose="020B0503020204020204" pitchFamily="34" charset="-122"/>
              </a:rPr>
              <a:t>件</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32" name="标题 4"/>
          <p:cNvSpPr txBox="1"/>
          <p:nvPr/>
        </p:nvSpPr>
        <p:spPr>
          <a:xfrm>
            <a:off x="400935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3" name="标题 4"/>
          <p:cNvSpPr txBox="1"/>
          <p:nvPr/>
        </p:nvSpPr>
        <p:spPr>
          <a:xfrm>
            <a:off x="400935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4" name="标题 4"/>
          <p:cNvSpPr txBox="1"/>
          <p:nvPr/>
        </p:nvSpPr>
        <p:spPr>
          <a:xfrm>
            <a:off x="400935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5" name="标题 4"/>
          <p:cNvSpPr txBox="1"/>
          <p:nvPr/>
        </p:nvSpPr>
        <p:spPr>
          <a:xfrm>
            <a:off x="400935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6" name="标题 4"/>
          <p:cNvSpPr txBox="1"/>
          <p:nvPr/>
        </p:nvSpPr>
        <p:spPr>
          <a:xfrm>
            <a:off x="400935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7" name="矩形 36"/>
          <p:cNvSpPr/>
          <p:nvPr/>
        </p:nvSpPr>
        <p:spPr>
          <a:xfrm>
            <a:off x="379333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8" name="标题 4"/>
          <p:cNvSpPr txBox="1"/>
          <p:nvPr/>
        </p:nvSpPr>
        <p:spPr>
          <a:xfrm>
            <a:off x="436939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本年度大事件</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9" name="直接连接符 38"/>
          <p:cNvCxnSpPr/>
          <p:nvPr/>
        </p:nvCxnSpPr>
        <p:spPr>
          <a:xfrm>
            <a:off x="638561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标题 4"/>
          <p:cNvSpPr txBox="1"/>
          <p:nvPr/>
        </p:nvSpPr>
        <p:spPr>
          <a:xfrm>
            <a:off x="652963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5</a:t>
            </a:r>
            <a:r>
              <a:rPr lang="zh-CN" altLang="en-US" sz="2800" b="1" dirty="0" smtClean="0">
                <a:solidFill>
                  <a:srgbClr val="2C3637"/>
                </a:solidFill>
                <a:latin typeface="Impact MT Std" pitchFamily="34" charset="0"/>
                <a:ea typeface="微软雅黑" panose="020B0503020204020204" pitchFamily="34" charset="-122"/>
              </a:rPr>
              <a:t>项</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41" name="标题 4"/>
          <p:cNvSpPr txBox="1"/>
          <p:nvPr/>
        </p:nvSpPr>
        <p:spPr>
          <a:xfrm>
            <a:off x="652963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4" name="标题 4"/>
          <p:cNvSpPr txBox="1"/>
          <p:nvPr/>
        </p:nvSpPr>
        <p:spPr>
          <a:xfrm>
            <a:off x="652963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5" name="标题 4"/>
          <p:cNvSpPr txBox="1"/>
          <p:nvPr/>
        </p:nvSpPr>
        <p:spPr>
          <a:xfrm>
            <a:off x="652963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6" name="标题 4"/>
          <p:cNvSpPr txBox="1"/>
          <p:nvPr/>
        </p:nvSpPr>
        <p:spPr>
          <a:xfrm>
            <a:off x="652963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7" name="标题 4"/>
          <p:cNvSpPr txBox="1"/>
          <p:nvPr/>
        </p:nvSpPr>
        <p:spPr>
          <a:xfrm>
            <a:off x="652963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8" name="矩形 47"/>
          <p:cNvSpPr/>
          <p:nvPr/>
        </p:nvSpPr>
        <p:spPr>
          <a:xfrm>
            <a:off x="631361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9" name="标题 4"/>
          <p:cNvSpPr txBox="1"/>
          <p:nvPr/>
        </p:nvSpPr>
        <p:spPr>
          <a:xfrm>
            <a:off x="688967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获得各类奖项</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50" name="直接连接符 49"/>
          <p:cNvCxnSpPr/>
          <p:nvPr/>
        </p:nvCxnSpPr>
        <p:spPr>
          <a:xfrm>
            <a:off x="890589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904991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5000</a:t>
            </a:r>
            <a:r>
              <a:rPr lang="zh-CN" altLang="en-US" sz="2800" b="1" dirty="0" smtClean="0">
                <a:solidFill>
                  <a:srgbClr val="2C3637"/>
                </a:solidFill>
                <a:latin typeface="Impact MT Std" pitchFamily="34" charset="0"/>
                <a:ea typeface="微软雅黑" panose="020B0503020204020204" pitchFamily="34" charset="-122"/>
              </a:rPr>
              <a:t>万</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52" name="标题 4"/>
          <p:cNvSpPr txBox="1"/>
          <p:nvPr/>
        </p:nvSpPr>
        <p:spPr>
          <a:xfrm>
            <a:off x="904991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3" name="标题 4"/>
          <p:cNvSpPr txBox="1"/>
          <p:nvPr/>
        </p:nvSpPr>
        <p:spPr>
          <a:xfrm>
            <a:off x="904991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4" name="标题 4"/>
          <p:cNvSpPr txBox="1"/>
          <p:nvPr/>
        </p:nvSpPr>
        <p:spPr>
          <a:xfrm>
            <a:off x="904991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5" name="标题 4"/>
          <p:cNvSpPr txBox="1"/>
          <p:nvPr/>
        </p:nvSpPr>
        <p:spPr>
          <a:xfrm>
            <a:off x="904991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6" name="标题 4"/>
          <p:cNvSpPr txBox="1"/>
          <p:nvPr/>
        </p:nvSpPr>
        <p:spPr>
          <a:xfrm>
            <a:off x="904991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7" name="矩形 56"/>
          <p:cNvSpPr/>
          <p:nvPr/>
        </p:nvSpPr>
        <p:spPr>
          <a:xfrm>
            <a:off x="883389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8" name="标题 4"/>
          <p:cNvSpPr txBox="1"/>
          <p:nvPr/>
        </p:nvSpPr>
        <p:spPr>
          <a:xfrm>
            <a:off x="940995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年度销售额</a:t>
            </a:r>
            <a:endParaRPr lang="en-US" altLang="zh-CN" sz="1800" dirty="0" smtClean="0">
              <a:solidFill>
                <a:schemeClr val="bg1"/>
              </a:solidFill>
              <a:latin typeface="Impact MT Std" pitchFamily="34" charset="0"/>
              <a:ea typeface="微软雅黑" panose="020B0503020204020204" pitchFamily="34" charset="-122"/>
            </a:endParaRPr>
          </a:p>
        </p:txBody>
      </p:sp>
      <p:sp>
        <p:nvSpPr>
          <p:cNvPr id="59" name="Freeform 63"/>
          <p:cNvSpPr>
            <a:spLocks noEditPoints="1"/>
          </p:cNvSpPr>
          <p:nvPr/>
        </p:nvSpPr>
        <p:spPr bwMode="auto">
          <a:xfrm>
            <a:off x="3937347" y="4469527"/>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60" name="流程图: 联系 20"/>
          <p:cNvSpPr/>
          <p:nvPr/>
        </p:nvSpPr>
        <p:spPr>
          <a:xfrm>
            <a:off x="6529634" y="4432415"/>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latin typeface="Impact MT Std" pitchFamily="34" charset="0"/>
            </a:endParaRPr>
          </a:p>
        </p:txBody>
      </p:sp>
      <p:sp>
        <p:nvSpPr>
          <p:cNvPr id="61" name="Freeform 174"/>
          <p:cNvSpPr>
            <a:spLocks noEditPoints="1"/>
          </p:cNvSpPr>
          <p:nvPr/>
        </p:nvSpPr>
        <p:spPr bwMode="auto">
          <a:xfrm>
            <a:off x="9030962" y="4439840"/>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2" name="圆角矩形 71"/>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5"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 calcmode="lin" valueType="num">
                                      <p:cBhvr>
                                        <p:cTn id="2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9"/>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25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animEffect transition="in" filter="fade">
                                      <p:cBhvr>
                                        <p:cTn id="70" dur="500"/>
                                        <p:tgtEl>
                                          <p:spTgt spid="59"/>
                                        </p:tgtEl>
                                      </p:cBhvr>
                                    </p:animEffect>
                                  </p:childTnLst>
                                </p:cTn>
                              </p:par>
                            </p:childTnLst>
                          </p:cTn>
                        </p:par>
                        <p:par>
                          <p:cTn id="71" fill="hold">
                            <p:stCondLst>
                              <p:cond delay="47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8"/>
                                        </p:tgtEl>
                                        <p:attrNameLst>
                                          <p:attrName>ppt_y</p:attrName>
                                        </p:attrNameLst>
                                      </p:cBhvr>
                                      <p:tavLst>
                                        <p:tav tm="0">
                                          <p:val>
                                            <p:strVal val="#ppt_y"/>
                                          </p:val>
                                        </p:tav>
                                        <p:tav tm="100000">
                                          <p:val>
                                            <p:strVal val="#ppt_y"/>
                                          </p:val>
                                        </p:tav>
                                      </p:tavLst>
                                    </p:anim>
                                    <p:anim calcmode="lin" valueType="num">
                                      <p:cBhvr>
                                        <p:cTn id="7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8"/>
                                        </p:tgtEl>
                                      </p:cBhvr>
                                    </p:animEffect>
                                  </p:childTnLst>
                                </p:cTn>
                              </p:par>
                            </p:childTnLst>
                          </p:cTn>
                        </p:par>
                        <p:par>
                          <p:cTn id="79" fill="hold">
                            <p:stCondLst>
                              <p:cond delay="6000"/>
                            </p:stCondLst>
                            <p:childTnLst>
                              <p:par>
                                <p:cTn id="80" presetID="22" presetClass="entr" presetSubtype="4"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animEffect transition="in" filter="fade">
                                      <p:cBhvr>
                                        <p:cTn id="93" dur="500"/>
                                        <p:tgtEl>
                                          <p:spTgt spid="32"/>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animEffect transition="in" filter="fade">
                                      <p:cBhvr>
                                        <p:cTn id="113" dur="500"/>
                                        <p:tgtEl>
                                          <p:spTgt spid="36"/>
                                        </p:tgtEl>
                                      </p:cBhvr>
                                    </p:animEffect>
                                  </p:childTnLst>
                                </p:cTn>
                              </p:par>
                            </p:childTnLst>
                          </p:cTn>
                        </p:par>
                        <p:par>
                          <p:cTn id="114" fill="hold">
                            <p:stCondLst>
                              <p:cond delay="7000"/>
                            </p:stCondLst>
                            <p:childTnLst>
                              <p:par>
                                <p:cTn id="115" presetID="42"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53" presetClass="entr" presetSubtype="16"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85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49"/>
                                        </p:tgtEl>
                                        <p:attrNameLst>
                                          <p:attrName>style.visibility</p:attrName>
                                        </p:attrNameLst>
                                      </p:cBhvr>
                                      <p:to>
                                        <p:strVal val="visible"/>
                                      </p:to>
                                    </p:set>
                                    <p:anim calcmode="lin" valueType="num">
                                      <p:cBhvr>
                                        <p:cTn id="129"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49"/>
                                        </p:tgtEl>
                                        <p:attrNameLst>
                                          <p:attrName>ppt_y</p:attrName>
                                        </p:attrNameLst>
                                      </p:cBhvr>
                                      <p:tavLst>
                                        <p:tav tm="0">
                                          <p:val>
                                            <p:strVal val="#ppt_y"/>
                                          </p:val>
                                        </p:tav>
                                        <p:tav tm="100000">
                                          <p:val>
                                            <p:strVal val="#ppt_y"/>
                                          </p:val>
                                        </p:tav>
                                      </p:tavLst>
                                    </p:anim>
                                    <p:anim calcmode="lin" valueType="num">
                                      <p:cBhvr>
                                        <p:cTn id="131"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49"/>
                                        </p:tgtEl>
                                      </p:cBhvr>
                                    </p:animEffect>
                                  </p:childTnLst>
                                </p:cTn>
                              </p:par>
                            </p:childTnLst>
                          </p:cTn>
                        </p:par>
                        <p:par>
                          <p:cTn id="134" fill="hold">
                            <p:stCondLst>
                              <p:cond delay="9750"/>
                            </p:stCondLst>
                            <p:childTnLst>
                              <p:par>
                                <p:cTn id="135" presetID="22" presetClass="entr" presetSubtype="4" fill="hold"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down)">
                                      <p:cBhvr>
                                        <p:cTn id="137" dur="500"/>
                                        <p:tgtEl>
                                          <p:spTgt spid="39"/>
                                        </p:tgtEl>
                                      </p:cBhvr>
                                    </p:animEffect>
                                  </p:childTnLst>
                                </p:cTn>
                              </p:par>
                            </p:childTnLst>
                          </p:cTn>
                        </p:par>
                        <p:par>
                          <p:cTn id="138" fill="hold">
                            <p:stCondLst>
                              <p:cond delay="10250"/>
                            </p:stCondLst>
                            <p:childTnLst>
                              <p:par>
                                <p:cTn id="139" presetID="53" presetClass="entr" presetSubtype="16" fill="hold" grpId="0" nodeType="after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p:cTn id="141" dur="500" fill="hold"/>
                                        <p:tgtEl>
                                          <p:spTgt spid="40"/>
                                        </p:tgtEl>
                                        <p:attrNameLst>
                                          <p:attrName>ppt_w</p:attrName>
                                        </p:attrNameLst>
                                      </p:cBhvr>
                                      <p:tavLst>
                                        <p:tav tm="0">
                                          <p:val>
                                            <p:fltVal val="0"/>
                                          </p:val>
                                        </p:tav>
                                        <p:tav tm="100000">
                                          <p:val>
                                            <p:strVal val="#ppt_w"/>
                                          </p:val>
                                        </p:tav>
                                      </p:tavLst>
                                    </p:anim>
                                    <p:anim calcmode="lin" valueType="num">
                                      <p:cBhvr>
                                        <p:cTn id="142" dur="500" fill="hold"/>
                                        <p:tgtEl>
                                          <p:spTgt spid="40"/>
                                        </p:tgtEl>
                                        <p:attrNameLst>
                                          <p:attrName>ppt_h</p:attrName>
                                        </p:attrNameLst>
                                      </p:cBhvr>
                                      <p:tavLst>
                                        <p:tav tm="0">
                                          <p:val>
                                            <p:fltVal val="0"/>
                                          </p:val>
                                        </p:tav>
                                        <p:tav tm="100000">
                                          <p:val>
                                            <p:strVal val="#ppt_h"/>
                                          </p:val>
                                        </p:tav>
                                      </p:tavLst>
                                    </p:anim>
                                    <p:animEffect transition="in" filter="fade">
                                      <p:cBhvr>
                                        <p:cTn id="143" dur="500"/>
                                        <p:tgtEl>
                                          <p:spTgt spid="40"/>
                                        </p:tgtEl>
                                      </p:cBhvr>
                                    </p:animEffect>
                                  </p:childTnLst>
                                </p:cTn>
                              </p:par>
                              <p:par>
                                <p:cTn id="144" presetID="53" presetClass="entr" presetSubtype="16" fill="hold" grpId="0" nodeType="withEffect">
                                  <p:stCondLst>
                                    <p:cond delay="500"/>
                                  </p:stCondLst>
                                  <p:childTnLst>
                                    <p:set>
                                      <p:cBhvr>
                                        <p:cTn id="145" dur="1" fill="hold">
                                          <p:stCondLst>
                                            <p:cond delay="0"/>
                                          </p:stCondLst>
                                        </p:cTn>
                                        <p:tgtEl>
                                          <p:spTgt spid="41"/>
                                        </p:tgtEl>
                                        <p:attrNameLst>
                                          <p:attrName>style.visibility</p:attrName>
                                        </p:attrNameLst>
                                      </p:cBhvr>
                                      <p:to>
                                        <p:strVal val="visible"/>
                                      </p:to>
                                    </p:set>
                                    <p:anim calcmode="lin" valueType="num">
                                      <p:cBhvr>
                                        <p:cTn id="146" dur="500" fill="hold"/>
                                        <p:tgtEl>
                                          <p:spTgt spid="41"/>
                                        </p:tgtEl>
                                        <p:attrNameLst>
                                          <p:attrName>ppt_w</p:attrName>
                                        </p:attrNameLst>
                                      </p:cBhvr>
                                      <p:tavLst>
                                        <p:tav tm="0">
                                          <p:val>
                                            <p:fltVal val="0"/>
                                          </p:val>
                                        </p:tav>
                                        <p:tav tm="100000">
                                          <p:val>
                                            <p:strVal val="#ppt_w"/>
                                          </p:val>
                                        </p:tav>
                                      </p:tavLst>
                                    </p:anim>
                                    <p:anim calcmode="lin" valueType="num">
                                      <p:cBhvr>
                                        <p:cTn id="147" dur="500" fill="hold"/>
                                        <p:tgtEl>
                                          <p:spTgt spid="41"/>
                                        </p:tgtEl>
                                        <p:attrNameLst>
                                          <p:attrName>ppt_h</p:attrName>
                                        </p:attrNameLst>
                                      </p:cBhvr>
                                      <p:tavLst>
                                        <p:tav tm="0">
                                          <p:val>
                                            <p:fltVal val="0"/>
                                          </p:val>
                                        </p:tav>
                                        <p:tav tm="100000">
                                          <p:val>
                                            <p:strVal val="#ppt_h"/>
                                          </p:val>
                                        </p:tav>
                                      </p:tavLst>
                                    </p:anim>
                                    <p:animEffect transition="in" filter="fade">
                                      <p:cBhvr>
                                        <p:cTn id="148" dur="500"/>
                                        <p:tgtEl>
                                          <p:spTgt spid="41"/>
                                        </p:tgtEl>
                                      </p:cBhvr>
                                    </p:animEffect>
                                  </p:childTnLst>
                                </p:cTn>
                              </p:par>
                              <p:par>
                                <p:cTn id="149" presetID="53" presetClass="entr" presetSubtype="16" fill="hold" grpId="0" nodeType="withEffect">
                                  <p:stCondLst>
                                    <p:cond delay="500"/>
                                  </p:stCondLst>
                                  <p:childTnLst>
                                    <p:set>
                                      <p:cBhvr>
                                        <p:cTn id="150" dur="1" fill="hold">
                                          <p:stCondLst>
                                            <p:cond delay="0"/>
                                          </p:stCondLst>
                                        </p:cTn>
                                        <p:tgtEl>
                                          <p:spTgt spid="44"/>
                                        </p:tgtEl>
                                        <p:attrNameLst>
                                          <p:attrName>style.visibility</p:attrName>
                                        </p:attrNameLst>
                                      </p:cBhvr>
                                      <p:to>
                                        <p:strVal val="visible"/>
                                      </p:to>
                                    </p:set>
                                    <p:anim calcmode="lin" valueType="num">
                                      <p:cBhvr>
                                        <p:cTn id="151" dur="500" fill="hold"/>
                                        <p:tgtEl>
                                          <p:spTgt spid="44"/>
                                        </p:tgtEl>
                                        <p:attrNameLst>
                                          <p:attrName>ppt_w</p:attrName>
                                        </p:attrNameLst>
                                      </p:cBhvr>
                                      <p:tavLst>
                                        <p:tav tm="0">
                                          <p:val>
                                            <p:fltVal val="0"/>
                                          </p:val>
                                        </p:tav>
                                        <p:tav tm="100000">
                                          <p:val>
                                            <p:strVal val="#ppt_w"/>
                                          </p:val>
                                        </p:tav>
                                      </p:tavLst>
                                    </p:anim>
                                    <p:anim calcmode="lin" valueType="num">
                                      <p:cBhvr>
                                        <p:cTn id="152" dur="500" fill="hold"/>
                                        <p:tgtEl>
                                          <p:spTgt spid="44"/>
                                        </p:tgtEl>
                                        <p:attrNameLst>
                                          <p:attrName>ppt_h</p:attrName>
                                        </p:attrNameLst>
                                      </p:cBhvr>
                                      <p:tavLst>
                                        <p:tav tm="0">
                                          <p:val>
                                            <p:fltVal val="0"/>
                                          </p:val>
                                        </p:tav>
                                        <p:tav tm="100000">
                                          <p:val>
                                            <p:strVal val="#ppt_h"/>
                                          </p:val>
                                        </p:tav>
                                      </p:tavLst>
                                    </p:anim>
                                    <p:animEffect transition="in" filter="fade">
                                      <p:cBhvr>
                                        <p:cTn id="153" dur="500"/>
                                        <p:tgtEl>
                                          <p:spTgt spid="44"/>
                                        </p:tgtEl>
                                      </p:cBhvr>
                                    </p:animEffect>
                                  </p:childTnLst>
                                </p:cTn>
                              </p:par>
                              <p:par>
                                <p:cTn id="154" presetID="53" presetClass="entr" presetSubtype="16" fill="hold" grpId="0" nodeType="withEffect">
                                  <p:stCondLst>
                                    <p:cond delay="500"/>
                                  </p:stCondLst>
                                  <p:childTnLst>
                                    <p:set>
                                      <p:cBhvr>
                                        <p:cTn id="155" dur="1" fill="hold">
                                          <p:stCondLst>
                                            <p:cond delay="0"/>
                                          </p:stCondLst>
                                        </p:cTn>
                                        <p:tgtEl>
                                          <p:spTgt spid="45"/>
                                        </p:tgtEl>
                                        <p:attrNameLst>
                                          <p:attrName>style.visibility</p:attrName>
                                        </p:attrNameLst>
                                      </p:cBhvr>
                                      <p:to>
                                        <p:strVal val="visible"/>
                                      </p:to>
                                    </p:set>
                                    <p:anim calcmode="lin" valueType="num">
                                      <p:cBhvr>
                                        <p:cTn id="156" dur="500" fill="hold"/>
                                        <p:tgtEl>
                                          <p:spTgt spid="45"/>
                                        </p:tgtEl>
                                        <p:attrNameLst>
                                          <p:attrName>ppt_w</p:attrName>
                                        </p:attrNameLst>
                                      </p:cBhvr>
                                      <p:tavLst>
                                        <p:tav tm="0">
                                          <p:val>
                                            <p:fltVal val="0"/>
                                          </p:val>
                                        </p:tav>
                                        <p:tav tm="100000">
                                          <p:val>
                                            <p:strVal val="#ppt_w"/>
                                          </p:val>
                                        </p:tav>
                                      </p:tavLst>
                                    </p:anim>
                                    <p:anim calcmode="lin" valueType="num">
                                      <p:cBhvr>
                                        <p:cTn id="157" dur="500" fill="hold"/>
                                        <p:tgtEl>
                                          <p:spTgt spid="45"/>
                                        </p:tgtEl>
                                        <p:attrNameLst>
                                          <p:attrName>ppt_h</p:attrName>
                                        </p:attrNameLst>
                                      </p:cBhvr>
                                      <p:tavLst>
                                        <p:tav tm="0">
                                          <p:val>
                                            <p:fltVal val="0"/>
                                          </p:val>
                                        </p:tav>
                                        <p:tav tm="100000">
                                          <p:val>
                                            <p:strVal val="#ppt_h"/>
                                          </p:val>
                                        </p:tav>
                                      </p:tavLst>
                                    </p:anim>
                                    <p:animEffect transition="in" filter="fade">
                                      <p:cBhvr>
                                        <p:cTn id="158" dur="500"/>
                                        <p:tgtEl>
                                          <p:spTgt spid="45"/>
                                        </p:tgtEl>
                                      </p:cBhvr>
                                    </p:animEffect>
                                  </p:childTnLst>
                                </p:cTn>
                              </p:par>
                              <p:par>
                                <p:cTn id="159" presetID="53" presetClass="entr" presetSubtype="16" fill="hold" grpId="0" nodeType="withEffect">
                                  <p:stCondLst>
                                    <p:cond delay="50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47"/>
                                        </p:tgtEl>
                                        <p:attrNameLst>
                                          <p:attrName>style.visibility</p:attrName>
                                        </p:attrNameLst>
                                      </p:cBhvr>
                                      <p:to>
                                        <p:strVal val="visible"/>
                                      </p:to>
                                    </p:set>
                                    <p:anim calcmode="lin" valueType="num">
                                      <p:cBhvr>
                                        <p:cTn id="166" dur="500" fill="hold"/>
                                        <p:tgtEl>
                                          <p:spTgt spid="47"/>
                                        </p:tgtEl>
                                        <p:attrNameLst>
                                          <p:attrName>ppt_w</p:attrName>
                                        </p:attrNameLst>
                                      </p:cBhvr>
                                      <p:tavLst>
                                        <p:tav tm="0">
                                          <p:val>
                                            <p:fltVal val="0"/>
                                          </p:val>
                                        </p:tav>
                                        <p:tav tm="100000">
                                          <p:val>
                                            <p:strVal val="#ppt_w"/>
                                          </p:val>
                                        </p:tav>
                                      </p:tavLst>
                                    </p:anim>
                                    <p:anim calcmode="lin" valueType="num">
                                      <p:cBhvr>
                                        <p:cTn id="167" dur="500" fill="hold"/>
                                        <p:tgtEl>
                                          <p:spTgt spid="47"/>
                                        </p:tgtEl>
                                        <p:attrNameLst>
                                          <p:attrName>ppt_h</p:attrName>
                                        </p:attrNameLst>
                                      </p:cBhvr>
                                      <p:tavLst>
                                        <p:tav tm="0">
                                          <p:val>
                                            <p:fltVal val="0"/>
                                          </p:val>
                                        </p:tav>
                                        <p:tav tm="100000">
                                          <p:val>
                                            <p:strVal val="#ppt_h"/>
                                          </p:val>
                                        </p:tav>
                                      </p:tavLst>
                                    </p:anim>
                                    <p:animEffect transition="in" filter="fade">
                                      <p:cBhvr>
                                        <p:cTn id="168" dur="500"/>
                                        <p:tgtEl>
                                          <p:spTgt spid="47"/>
                                        </p:tgtEl>
                                      </p:cBhvr>
                                    </p:animEffect>
                                  </p:childTnLst>
                                </p:cTn>
                              </p:par>
                            </p:childTnLst>
                          </p:cTn>
                        </p:par>
                        <p:par>
                          <p:cTn id="169" fill="hold">
                            <p:stCondLst>
                              <p:cond delay="10750"/>
                            </p:stCondLst>
                            <p:childTnLst>
                              <p:par>
                                <p:cTn id="170" presetID="42" presetClass="entr" presetSubtype="0" fill="hold" grpId="0" nodeType="after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childTnLst>
                          </p:cTn>
                        </p:par>
                        <p:par>
                          <p:cTn id="175" fill="hold">
                            <p:stCondLst>
                              <p:cond delay="11750"/>
                            </p:stCondLst>
                            <p:childTnLst>
                              <p:par>
                                <p:cTn id="176" presetID="53" presetClass="entr" presetSubtype="16" fill="hold" grpId="0" nodeType="afterEffect">
                                  <p:stCondLst>
                                    <p:cond delay="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cTn>
                              </p:par>
                            </p:childTnLst>
                          </p:cTn>
                        </p:par>
                        <p:par>
                          <p:cTn id="181" fill="hold">
                            <p:stCondLst>
                              <p:cond delay="12250"/>
                            </p:stCondLst>
                            <p:childTnLst>
                              <p:par>
                                <p:cTn id="182" presetID="41" presetClass="entr" presetSubtype="0" fill="hold" grpId="0" nodeType="afterEffect">
                                  <p:stCondLst>
                                    <p:cond delay="0"/>
                                  </p:stCondLst>
                                  <p:iterate type="lt">
                                    <p:tmPct val="10000"/>
                                  </p:iterate>
                                  <p:childTnLst>
                                    <p:set>
                                      <p:cBhvr>
                                        <p:cTn id="183" dur="1" fill="hold">
                                          <p:stCondLst>
                                            <p:cond delay="0"/>
                                          </p:stCondLst>
                                        </p:cTn>
                                        <p:tgtEl>
                                          <p:spTgt spid="58"/>
                                        </p:tgtEl>
                                        <p:attrNameLst>
                                          <p:attrName>style.visibility</p:attrName>
                                        </p:attrNameLst>
                                      </p:cBhvr>
                                      <p:to>
                                        <p:strVal val="visible"/>
                                      </p:to>
                                    </p:set>
                                    <p:anim calcmode="lin" valueType="num">
                                      <p:cBhvr>
                                        <p:cTn id="184"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58"/>
                                        </p:tgtEl>
                                        <p:attrNameLst>
                                          <p:attrName>ppt_y</p:attrName>
                                        </p:attrNameLst>
                                      </p:cBhvr>
                                      <p:tavLst>
                                        <p:tav tm="0">
                                          <p:val>
                                            <p:strVal val="#ppt_y"/>
                                          </p:val>
                                        </p:tav>
                                        <p:tav tm="100000">
                                          <p:val>
                                            <p:strVal val="#ppt_y"/>
                                          </p:val>
                                        </p:tav>
                                      </p:tavLst>
                                    </p:anim>
                                    <p:anim calcmode="lin" valueType="num">
                                      <p:cBhvr>
                                        <p:cTn id="186"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58"/>
                                        </p:tgtEl>
                                      </p:cBhvr>
                                    </p:animEffect>
                                  </p:childTnLst>
                                </p:cTn>
                              </p:par>
                            </p:childTnLst>
                          </p:cTn>
                        </p:par>
                        <p:par>
                          <p:cTn id="189" fill="hold">
                            <p:stCondLst>
                              <p:cond delay="13449"/>
                            </p:stCondLst>
                            <p:childTnLst>
                              <p:par>
                                <p:cTn id="190" presetID="22" presetClass="entr" presetSubtype="4" fill="hold" nodeType="after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wipe(down)">
                                      <p:cBhvr>
                                        <p:cTn id="192" dur="500"/>
                                        <p:tgtEl>
                                          <p:spTgt spid="50"/>
                                        </p:tgtEl>
                                      </p:cBhvr>
                                    </p:animEffect>
                                  </p:childTnLst>
                                </p:cTn>
                              </p:par>
                            </p:childTnLst>
                          </p:cTn>
                        </p:par>
                        <p:par>
                          <p:cTn id="193" fill="hold">
                            <p:stCondLst>
                              <p:cond delay="13949"/>
                            </p:stCondLst>
                            <p:childTnLst>
                              <p:par>
                                <p:cTn id="194" presetID="53" presetClass="entr" presetSubtype="16" fill="hold" grpId="0" nodeType="afterEffect">
                                  <p:stCondLst>
                                    <p:cond delay="0"/>
                                  </p:stCondLst>
                                  <p:childTnLst>
                                    <p:set>
                                      <p:cBhvr>
                                        <p:cTn id="195" dur="1" fill="hold">
                                          <p:stCondLst>
                                            <p:cond delay="0"/>
                                          </p:stCondLst>
                                        </p:cTn>
                                        <p:tgtEl>
                                          <p:spTgt spid="51"/>
                                        </p:tgtEl>
                                        <p:attrNameLst>
                                          <p:attrName>style.visibility</p:attrName>
                                        </p:attrNameLst>
                                      </p:cBhvr>
                                      <p:to>
                                        <p:strVal val="visible"/>
                                      </p:to>
                                    </p:set>
                                    <p:anim calcmode="lin" valueType="num">
                                      <p:cBhvr>
                                        <p:cTn id="196" dur="500" fill="hold"/>
                                        <p:tgtEl>
                                          <p:spTgt spid="51"/>
                                        </p:tgtEl>
                                        <p:attrNameLst>
                                          <p:attrName>ppt_w</p:attrName>
                                        </p:attrNameLst>
                                      </p:cBhvr>
                                      <p:tavLst>
                                        <p:tav tm="0">
                                          <p:val>
                                            <p:fltVal val="0"/>
                                          </p:val>
                                        </p:tav>
                                        <p:tav tm="100000">
                                          <p:val>
                                            <p:strVal val="#ppt_w"/>
                                          </p:val>
                                        </p:tav>
                                      </p:tavLst>
                                    </p:anim>
                                    <p:anim calcmode="lin" valueType="num">
                                      <p:cBhvr>
                                        <p:cTn id="197" dur="500" fill="hold"/>
                                        <p:tgtEl>
                                          <p:spTgt spid="51"/>
                                        </p:tgtEl>
                                        <p:attrNameLst>
                                          <p:attrName>ppt_h</p:attrName>
                                        </p:attrNameLst>
                                      </p:cBhvr>
                                      <p:tavLst>
                                        <p:tav tm="0">
                                          <p:val>
                                            <p:fltVal val="0"/>
                                          </p:val>
                                        </p:tav>
                                        <p:tav tm="100000">
                                          <p:val>
                                            <p:strVal val="#ppt_h"/>
                                          </p:val>
                                        </p:tav>
                                      </p:tavLst>
                                    </p:anim>
                                    <p:animEffect transition="in" filter="fade">
                                      <p:cBhvr>
                                        <p:cTn id="198" dur="500"/>
                                        <p:tgtEl>
                                          <p:spTgt spid="51"/>
                                        </p:tgtEl>
                                      </p:cBhvr>
                                    </p:animEffect>
                                  </p:childTnLst>
                                </p:cTn>
                              </p:par>
                              <p:par>
                                <p:cTn id="199" presetID="53" presetClass="entr" presetSubtype="16" fill="hold" grpId="0" nodeType="withEffect">
                                  <p:stCondLst>
                                    <p:cond delay="500"/>
                                  </p:stCondLst>
                                  <p:childTnLst>
                                    <p:set>
                                      <p:cBhvr>
                                        <p:cTn id="200" dur="1" fill="hold">
                                          <p:stCondLst>
                                            <p:cond delay="0"/>
                                          </p:stCondLst>
                                        </p:cTn>
                                        <p:tgtEl>
                                          <p:spTgt spid="52"/>
                                        </p:tgtEl>
                                        <p:attrNameLst>
                                          <p:attrName>style.visibility</p:attrName>
                                        </p:attrNameLst>
                                      </p:cBhvr>
                                      <p:to>
                                        <p:strVal val="visible"/>
                                      </p:to>
                                    </p:set>
                                    <p:anim calcmode="lin" valueType="num">
                                      <p:cBhvr>
                                        <p:cTn id="201" dur="500" fill="hold"/>
                                        <p:tgtEl>
                                          <p:spTgt spid="52"/>
                                        </p:tgtEl>
                                        <p:attrNameLst>
                                          <p:attrName>ppt_w</p:attrName>
                                        </p:attrNameLst>
                                      </p:cBhvr>
                                      <p:tavLst>
                                        <p:tav tm="0">
                                          <p:val>
                                            <p:fltVal val="0"/>
                                          </p:val>
                                        </p:tav>
                                        <p:tav tm="100000">
                                          <p:val>
                                            <p:strVal val="#ppt_w"/>
                                          </p:val>
                                        </p:tav>
                                      </p:tavLst>
                                    </p:anim>
                                    <p:anim calcmode="lin" valueType="num">
                                      <p:cBhvr>
                                        <p:cTn id="202" dur="500" fill="hold"/>
                                        <p:tgtEl>
                                          <p:spTgt spid="52"/>
                                        </p:tgtEl>
                                        <p:attrNameLst>
                                          <p:attrName>ppt_h</p:attrName>
                                        </p:attrNameLst>
                                      </p:cBhvr>
                                      <p:tavLst>
                                        <p:tav tm="0">
                                          <p:val>
                                            <p:fltVal val="0"/>
                                          </p:val>
                                        </p:tav>
                                        <p:tav tm="100000">
                                          <p:val>
                                            <p:strVal val="#ppt_h"/>
                                          </p:val>
                                        </p:tav>
                                      </p:tavLst>
                                    </p:anim>
                                    <p:animEffect transition="in" filter="fade">
                                      <p:cBhvr>
                                        <p:cTn id="203" dur="500"/>
                                        <p:tgtEl>
                                          <p:spTgt spid="52"/>
                                        </p:tgtEl>
                                      </p:cBhvr>
                                    </p:animEffect>
                                  </p:childTnLst>
                                </p:cTn>
                              </p:par>
                              <p:par>
                                <p:cTn id="204" presetID="53" presetClass="entr" presetSubtype="16" fill="hold" grpId="0" nodeType="withEffect">
                                  <p:stCondLst>
                                    <p:cond delay="500"/>
                                  </p:stCondLst>
                                  <p:childTnLst>
                                    <p:set>
                                      <p:cBhvr>
                                        <p:cTn id="205" dur="1" fill="hold">
                                          <p:stCondLst>
                                            <p:cond delay="0"/>
                                          </p:stCondLst>
                                        </p:cTn>
                                        <p:tgtEl>
                                          <p:spTgt spid="53"/>
                                        </p:tgtEl>
                                        <p:attrNameLst>
                                          <p:attrName>style.visibility</p:attrName>
                                        </p:attrNameLst>
                                      </p:cBhvr>
                                      <p:to>
                                        <p:strVal val="visible"/>
                                      </p:to>
                                    </p:set>
                                    <p:anim calcmode="lin" valueType="num">
                                      <p:cBhvr>
                                        <p:cTn id="206" dur="500" fill="hold"/>
                                        <p:tgtEl>
                                          <p:spTgt spid="53"/>
                                        </p:tgtEl>
                                        <p:attrNameLst>
                                          <p:attrName>ppt_w</p:attrName>
                                        </p:attrNameLst>
                                      </p:cBhvr>
                                      <p:tavLst>
                                        <p:tav tm="0">
                                          <p:val>
                                            <p:fltVal val="0"/>
                                          </p:val>
                                        </p:tav>
                                        <p:tav tm="100000">
                                          <p:val>
                                            <p:strVal val="#ppt_w"/>
                                          </p:val>
                                        </p:tav>
                                      </p:tavLst>
                                    </p:anim>
                                    <p:anim calcmode="lin" valueType="num">
                                      <p:cBhvr>
                                        <p:cTn id="207" dur="500" fill="hold"/>
                                        <p:tgtEl>
                                          <p:spTgt spid="53"/>
                                        </p:tgtEl>
                                        <p:attrNameLst>
                                          <p:attrName>ppt_h</p:attrName>
                                        </p:attrNameLst>
                                      </p:cBhvr>
                                      <p:tavLst>
                                        <p:tav tm="0">
                                          <p:val>
                                            <p:fltVal val="0"/>
                                          </p:val>
                                        </p:tav>
                                        <p:tav tm="100000">
                                          <p:val>
                                            <p:strVal val="#ppt_h"/>
                                          </p:val>
                                        </p:tav>
                                      </p:tavLst>
                                    </p:anim>
                                    <p:animEffect transition="in" filter="fade">
                                      <p:cBhvr>
                                        <p:cTn id="208" dur="500"/>
                                        <p:tgtEl>
                                          <p:spTgt spid="53"/>
                                        </p:tgtEl>
                                      </p:cBhvr>
                                    </p:animEffect>
                                  </p:childTnLst>
                                </p:cTn>
                              </p:par>
                              <p:par>
                                <p:cTn id="209" presetID="53" presetClass="entr" presetSubtype="16" fill="hold" grpId="0" nodeType="withEffect">
                                  <p:stCondLst>
                                    <p:cond delay="500"/>
                                  </p:stCondLst>
                                  <p:childTnLst>
                                    <p:set>
                                      <p:cBhvr>
                                        <p:cTn id="210" dur="1" fill="hold">
                                          <p:stCondLst>
                                            <p:cond delay="0"/>
                                          </p:stCondLst>
                                        </p:cTn>
                                        <p:tgtEl>
                                          <p:spTgt spid="54"/>
                                        </p:tgtEl>
                                        <p:attrNameLst>
                                          <p:attrName>style.visibility</p:attrName>
                                        </p:attrNameLst>
                                      </p:cBhvr>
                                      <p:to>
                                        <p:strVal val="visible"/>
                                      </p:to>
                                    </p:set>
                                    <p:anim calcmode="lin" valueType="num">
                                      <p:cBhvr>
                                        <p:cTn id="211" dur="500" fill="hold"/>
                                        <p:tgtEl>
                                          <p:spTgt spid="54"/>
                                        </p:tgtEl>
                                        <p:attrNameLst>
                                          <p:attrName>ppt_w</p:attrName>
                                        </p:attrNameLst>
                                      </p:cBhvr>
                                      <p:tavLst>
                                        <p:tav tm="0">
                                          <p:val>
                                            <p:fltVal val="0"/>
                                          </p:val>
                                        </p:tav>
                                        <p:tav tm="100000">
                                          <p:val>
                                            <p:strVal val="#ppt_w"/>
                                          </p:val>
                                        </p:tav>
                                      </p:tavLst>
                                    </p:anim>
                                    <p:anim calcmode="lin" valueType="num">
                                      <p:cBhvr>
                                        <p:cTn id="212" dur="500" fill="hold"/>
                                        <p:tgtEl>
                                          <p:spTgt spid="54"/>
                                        </p:tgtEl>
                                        <p:attrNameLst>
                                          <p:attrName>ppt_h</p:attrName>
                                        </p:attrNameLst>
                                      </p:cBhvr>
                                      <p:tavLst>
                                        <p:tav tm="0">
                                          <p:val>
                                            <p:fltVal val="0"/>
                                          </p:val>
                                        </p:tav>
                                        <p:tav tm="100000">
                                          <p:val>
                                            <p:strVal val="#ppt_h"/>
                                          </p:val>
                                        </p:tav>
                                      </p:tavLst>
                                    </p:anim>
                                    <p:animEffect transition="in" filter="fade">
                                      <p:cBhvr>
                                        <p:cTn id="213" dur="500"/>
                                        <p:tgtEl>
                                          <p:spTgt spid="54"/>
                                        </p:tgtEl>
                                      </p:cBhvr>
                                    </p:animEffect>
                                  </p:childTnLst>
                                </p:cTn>
                              </p:par>
                              <p:par>
                                <p:cTn id="214" presetID="53" presetClass="entr" presetSubtype="16" fill="hold" grpId="0" nodeType="withEffect">
                                  <p:stCondLst>
                                    <p:cond delay="500"/>
                                  </p:stCondLst>
                                  <p:childTnLst>
                                    <p:set>
                                      <p:cBhvr>
                                        <p:cTn id="215" dur="1" fill="hold">
                                          <p:stCondLst>
                                            <p:cond delay="0"/>
                                          </p:stCondLst>
                                        </p:cTn>
                                        <p:tgtEl>
                                          <p:spTgt spid="55"/>
                                        </p:tgtEl>
                                        <p:attrNameLst>
                                          <p:attrName>style.visibility</p:attrName>
                                        </p:attrNameLst>
                                      </p:cBhvr>
                                      <p:to>
                                        <p:strVal val="visible"/>
                                      </p:to>
                                    </p:set>
                                    <p:anim calcmode="lin" valueType="num">
                                      <p:cBhvr>
                                        <p:cTn id="216" dur="500" fill="hold"/>
                                        <p:tgtEl>
                                          <p:spTgt spid="55"/>
                                        </p:tgtEl>
                                        <p:attrNameLst>
                                          <p:attrName>ppt_w</p:attrName>
                                        </p:attrNameLst>
                                      </p:cBhvr>
                                      <p:tavLst>
                                        <p:tav tm="0">
                                          <p:val>
                                            <p:fltVal val="0"/>
                                          </p:val>
                                        </p:tav>
                                        <p:tav tm="100000">
                                          <p:val>
                                            <p:strVal val="#ppt_w"/>
                                          </p:val>
                                        </p:tav>
                                      </p:tavLst>
                                    </p:anim>
                                    <p:anim calcmode="lin" valueType="num">
                                      <p:cBhvr>
                                        <p:cTn id="217" dur="500" fill="hold"/>
                                        <p:tgtEl>
                                          <p:spTgt spid="55"/>
                                        </p:tgtEl>
                                        <p:attrNameLst>
                                          <p:attrName>ppt_h</p:attrName>
                                        </p:attrNameLst>
                                      </p:cBhvr>
                                      <p:tavLst>
                                        <p:tav tm="0">
                                          <p:val>
                                            <p:fltVal val="0"/>
                                          </p:val>
                                        </p:tav>
                                        <p:tav tm="100000">
                                          <p:val>
                                            <p:strVal val="#ppt_h"/>
                                          </p:val>
                                        </p:tav>
                                      </p:tavLst>
                                    </p:anim>
                                    <p:animEffect transition="in" filter="fade">
                                      <p:cBhvr>
                                        <p:cTn id="218" dur="500"/>
                                        <p:tgtEl>
                                          <p:spTgt spid="55"/>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56"/>
                                        </p:tgtEl>
                                        <p:attrNameLst>
                                          <p:attrName>style.visibility</p:attrName>
                                        </p:attrNameLst>
                                      </p:cBhvr>
                                      <p:to>
                                        <p:strVal val="visible"/>
                                      </p:to>
                                    </p:set>
                                    <p:anim calcmode="lin" valueType="num">
                                      <p:cBhvr>
                                        <p:cTn id="221" dur="500" fill="hold"/>
                                        <p:tgtEl>
                                          <p:spTgt spid="56"/>
                                        </p:tgtEl>
                                        <p:attrNameLst>
                                          <p:attrName>ppt_w</p:attrName>
                                        </p:attrNameLst>
                                      </p:cBhvr>
                                      <p:tavLst>
                                        <p:tav tm="0">
                                          <p:val>
                                            <p:fltVal val="0"/>
                                          </p:val>
                                        </p:tav>
                                        <p:tav tm="100000">
                                          <p:val>
                                            <p:strVal val="#ppt_w"/>
                                          </p:val>
                                        </p:tav>
                                      </p:tavLst>
                                    </p:anim>
                                    <p:anim calcmode="lin" valueType="num">
                                      <p:cBhvr>
                                        <p:cTn id="222" dur="500" fill="hold"/>
                                        <p:tgtEl>
                                          <p:spTgt spid="56"/>
                                        </p:tgtEl>
                                        <p:attrNameLst>
                                          <p:attrName>ppt_h</p:attrName>
                                        </p:attrNameLst>
                                      </p:cBhvr>
                                      <p:tavLst>
                                        <p:tav tm="0">
                                          <p:val>
                                            <p:fltVal val="0"/>
                                          </p:val>
                                        </p:tav>
                                        <p:tav tm="100000">
                                          <p:val>
                                            <p:strVal val="#ppt_h"/>
                                          </p:val>
                                        </p:tav>
                                      </p:tavLst>
                                    </p:anim>
                                    <p:animEffect transition="in" filter="fade">
                                      <p:cBhvr>
                                        <p:cTn id="2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animBg="1"/>
      <p:bldP spid="28" grpId="0" animBg="1"/>
      <p:bldP spid="29" grpId="0"/>
      <p:bldP spid="31" grpId="0"/>
      <p:bldP spid="32" grpId="0"/>
      <p:bldP spid="33" grpId="0"/>
      <p:bldP spid="34" grpId="0"/>
      <p:bldP spid="35" grpId="0"/>
      <p:bldP spid="36" grpId="0"/>
      <p:bldP spid="37" grpId="0" animBg="1"/>
      <p:bldP spid="38" grpId="0"/>
      <p:bldP spid="40" grpId="0"/>
      <p:bldP spid="41" grpId="0"/>
      <p:bldP spid="44" grpId="0"/>
      <p:bldP spid="45" grpId="0"/>
      <p:bldP spid="46" grpId="0"/>
      <p:bldP spid="47" grpId="0"/>
      <p:bldP spid="48" grpId="0" animBg="1"/>
      <p:bldP spid="49" grpId="0"/>
      <p:bldP spid="51" grpId="0"/>
      <p:bldP spid="52" grpId="0"/>
      <p:bldP spid="53" grpId="0"/>
      <p:bldP spid="54" grpId="0"/>
      <p:bldP spid="55" grpId="0"/>
      <p:bldP spid="56" grpId="0"/>
      <p:bldP spid="57" grpId="0" animBg="1"/>
      <p:bldP spid="58" grpId="0"/>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4808413" y="4406540"/>
            <a:ext cx="1436675" cy="215444"/>
            <a:chOff x="4369395" y="3284984"/>
            <a:chExt cx="1436675" cy="215444"/>
          </a:xfrm>
        </p:grpSpPr>
        <p:sp>
          <p:nvSpPr>
            <p:cNvPr id="3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项目来源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369395" y="3316401"/>
              <a:ext cx="168551" cy="168551"/>
              <a:chOff x="5005199" y="3717032"/>
              <a:chExt cx="168551" cy="168551"/>
            </a:xfrm>
          </p:grpSpPr>
          <p:sp>
            <p:nvSpPr>
              <p:cNvPr id="36" name="椭圆 3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7" name="等腰三角形 3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8" name="组合 37"/>
          <p:cNvGrpSpPr/>
          <p:nvPr/>
        </p:nvGrpSpPr>
        <p:grpSpPr>
          <a:xfrm>
            <a:off x="6461112" y="4406540"/>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需求分析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5" name="组合 44"/>
          <p:cNvGrpSpPr/>
          <p:nvPr/>
        </p:nvGrpSpPr>
        <p:grpSpPr>
          <a:xfrm>
            <a:off x="4808413" y="4797732"/>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解决问题</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50" name="组合 49"/>
          <p:cNvGrpSpPr/>
          <p:nvPr/>
        </p:nvGrpSpPr>
        <p:grpSpPr>
          <a:xfrm>
            <a:off x="6461112" y="4797152"/>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行业前景</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5"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我们要做什么</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7" name="椭圆 66"/>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801443" y="5157772"/>
            <a:ext cx="1436675" cy="215444"/>
            <a:chOff x="4369395" y="3284984"/>
            <a:chExt cx="1436675" cy="215444"/>
          </a:xfrm>
        </p:grpSpPr>
        <p:sp>
          <p:nvSpPr>
            <p:cNvPr id="7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竞争对手</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369395" y="3316401"/>
              <a:ext cx="168551" cy="168551"/>
              <a:chOff x="5005199" y="3717032"/>
              <a:chExt cx="168551" cy="168551"/>
            </a:xfrm>
          </p:grpSpPr>
          <p:sp>
            <p:nvSpPr>
              <p:cNvPr id="72" name="椭圆 71"/>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3" name="等腰三角形 7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4" name="KSO_Shape"/>
          <p:cNvSpPr/>
          <p:nvPr/>
        </p:nvSpPr>
        <p:spPr bwMode="auto">
          <a:xfrm>
            <a:off x="5356820" y="1519958"/>
            <a:ext cx="1481536" cy="126177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75" name="组合 74"/>
          <p:cNvGrpSpPr/>
          <p:nvPr/>
        </p:nvGrpSpPr>
        <p:grpSpPr>
          <a:xfrm>
            <a:off x="6468158" y="5157192"/>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可行性分析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80" name="圆角矩形 7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Effect transition="in" filter="fade">
                                      <p:cBhvr>
                                        <p:cTn id="25" dur="500"/>
                                        <p:tgtEl>
                                          <p:spTgt spid="74"/>
                                        </p:tgtEl>
                                      </p:cBhvr>
                                    </p:animEffect>
                                    <p:anim calcmode="lin" valueType="num">
                                      <p:cBhvr>
                                        <p:cTn id="26" dur="500" fill="hold"/>
                                        <p:tgtEl>
                                          <p:spTgt spid="74"/>
                                        </p:tgtEl>
                                        <p:attrNameLst>
                                          <p:attrName>ppt_x</p:attrName>
                                        </p:attrNameLst>
                                      </p:cBhvr>
                                      <p:tavLst>
                                        <p:tav tm="0">
                                          <p:val>
                                            <p:fltVal val="0.5"/>
                                          </p:val>
                                        </p:tav>
                                        <p:tav tm="100000">
                                          <p:val>
                                            <p:strVal val="#ppt_x"/>
                                          </p:val>
                                        </p:tav>
                                      </p:tavLst>
                                    </p:anim>
                                    <p:anim calcmode="lin" valueType="num">
                                      <p:cBhvr>
                                        <p:cTn id="27" dur="500" fill="hold"/>
                                        <p:tgtEl>
                                          <p:spTgt spid="74"/>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8"/>
                                        </p:tgtEl>
                                        <p:attrNameLst>
                                          <p:attrName>style.visibility</p:attrName>
                                        </p:attrNameLst>
                                      </p:cBhvr>
                                      <p:to>
                                        <p:strVal val="visible"/>
                                      </p:to>
                                    </p:set>
                                    <p:animEffect transition="in" filter="barn(inVertical)">
                                      <p:cBhvr>
                                        <p:cTn id="35" dur="500"/>
                                        <p:tgtEl>
                                          <p:spTgt spid="68"/>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par>
                                <p:cTn id="51" presetID="53" presetClass="entr" presetSubtype="16" fill="hold" nodeType="withEffect">
                                  <p:stCondLst>
                                    <p:cond delay="250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3"/>
                                        </p:tgtEl>
                                        <p:attrNameLst>
                                          <p:attrName>r</p:attrName>
                                        </p:attrNameLst>
                                      </p:cBhvr>
                                    </p:animRot>
                                    <p:animRot by="-240000">
                                      <p:cBhvr>
                                        <p:cTn id="68" dur="200" fill="hold">
                                          <p:stCondLst>
                                            <p:cond delay="200"/>
                                          </p:stCondLst>
                                        </p:cTn>
                                        <p:tgtEl>
                                          <p:spTgt spid="33"/>
                                        </p:tgtEl>
                                        <p:attrNameLst>
                                          <p:attrName>r</p:attrName>
                                        </p:attrNameLst>
                                      </p:cBhvr>
                                    </p:animRot>
                                    <p:animRot by="240000">
                                      <p:cBhvr>
                                        <p:cTn id="69" dur="200" fill="hold">
                                          <p:stCondLst>
                                            <p:cond delay="400"/>
                                          </p:stCondLst>
                                        </p:cTn>
                                        <p:tgtEl>
                                          <p:spTgt spid="33"/>
                                        </p:tgtEl>
                                        <p:attrNameLst>
                                          <p:attrName>r</p:attrName>
                                        </p:attrNameLst>
                                      </p:cBhvr>
                                    </p:animRot>
                                    <p:animRot by="-240000">
                                      <p:cBhvr>
                                        <p:cTn id="70" dur="200" fill="hold">
                                          <p:stCondLst>
                                            <p:cond delay="600"/>
                                          </p:stCondLst>
                                        </p:cTn>
                                        <p:tgtEl>
                                          <p:spTgt spid="33"/>
                                        </p:tgtEl>
                                        <p:attrNameLst>
                                          <p:attrName>r</p:attrName>
                                        </p:attrNameLst>
                                      </p:cBhvr>
                                    </p:animRot>
                                    <p:animRot by="120000">
                                      <p:cBhvr>
                                        <p:cTn id="71" dur="200" fill="hold">
                                          <p:stCondLst>
                                            <p:cond delay="800"/>
                                          </p:stCondLst>
                                        </p:cTn>
                                        <p:tgtEl>
                                          <p:spTgt spid="33"/>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8"/>
                                        </p:tgtEl>
                                        <p:attrNameLst>
                                          <p:attrName>r</p:attrName>
                                        </p:attrNameLst>
                                      </p:cBhvr>
                                    </p:animRot>
                                    <p:animRot by="-240000">
                                      <p:cBhvr>
                                        <p:cTn id="74" dur="200" fill="hold">
                                          <p:stCondLst>
                                            <p:cond delay="200"/>
                                          </p:stCondLst>
                                        </p:cTn>
                                        <p:tgtEl>
                                          <p:spTgt spid="38"/>
                                        </p:tgtEl>
                                        <p:attrNameLst>
                                          <p:attrName>r</p:attrName>
                                        </p:attrNameLst>
                                      </p:cBhvr>
                                    </p:animRot>
                                    <p:animRot by="240000">
                                      <p:cBhvr>
                                        <p:cTn id="75" dur="200" fill="hold">
                                          <p:stCondLst>
                                            <p:cond delay="400"/>
                                          </p:stCondLst>
                                        </p:cTn>
                                        <p:tgtEl>
                                          <p:spTgt spid="38"/>
                                        </p:tgtEl>
                                        <p:attrNameLst>
                                          <p:attrName>r</p:attrName>
                                        </p:attrNameLst>
                                      </p:cBhvr>
                                    </p:animRot>
                                    <p:animRot by="-240000">
                                      <p:cBhvr>
                                        <p:cTn id="76" dur="200" fill="hold">
                                          <p:stCondLst>
                                            <p:cond delay="600"/>
                                          </p:stCondLst>
                                        </p:cTn>
                                        <p:tgtEl>
                                          <p:spTgt spid="38"/>
                                        </p:tgtEl>
                                        <p:attrNameLst>
                                          <p:attrName>r</p:attrName>
                                        </p:attrNameLst>
                                      </p:cBhvr>
                                    </p:animRot>
                                    <p:animRot by="120000">
                                      <p:cBhvr>
                                        <p:cTn id="77" dur="200" fill="hold">
                                          <p:stCondLst>
                                            <p:cond delay="800"/>
                                          </p:stCondLst>
                                        </p:cTn>
                                        <p:tgtEl>
                                          <p:spTgt spid="38"/>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5"/>
                                        </p:tgtEl>
                                        <p:attrNameLst>
                                          <p:attrName>r</p:attrName>
                                        </p:attrNameLst>
                                      </p:cBhvr>
                                    </p:animRot>
                                    <p:animRot by="-240000">
                                      <p:cBhvr>
                                        <p:cTn id="80" dur="200" fill="hold">
                                          <p:stCondLst>
                                            <p:cond delay="200"/>
                                          </p:stCondLst>
                                        </p:cTn>
                                        <p:tgtEl>
                                          <p:spTgt spid="45"/>
                                        </p:tgtEl>
                                        <p:attrNameLst>
                                          <p:attrName>r</p:attrName>
                                        </p:attrNameLst>
                                      </p:cBhvr>
                                    </p:animRot>
                                    <p:animRot by="240000">
                                      <p:cBhvr>
                                        <p:cTn id="81" dur="200" fill="hold">
                                          <p:stCondLst>
                                            <p:cond delay="400"/>
                                          </p:stCondLst>
                                        </p:cTn>
                                        <p:tgtEl>
                                          <p:spTgt spid="45"/>
                                        </p:tgtEl>
                                        <p:attrNameLst>
                                          <p:attrName>r</p:attrName>
                                        </p:attrNameLst>
                                      </p:cBhvr>
                                    </p:animRot>
                                    <p:animRot by="-240000">
                                      <p:cBhvr>
                                        <p:cTn id="82" dur="200" fill="hold">
                                          <p:stCondLst>
                                            <p:cond delay="600"/>
                                          </p:stCondLst>
                                        </p:cTn>
                                        <p:tgtEl>
                                          <p:spTgt spid="45"/>
                                        </p:tgtEl>
                                        <p:attrNameLst>
                                          <p:attrName>r</p:attrName>
                                        </p:attrNameLst>
                                      </p:cBhvr>
                                    </p:animRot>
                                    <p:animRot by="120000">
                                      <p:cBhvr>
                                        <p:cTn id="83" dur="200" fill="hold">
                                          <p:stCondLst>
                                            <p:cond delay="800"/>
                                          </p:stCondLst>
                                        </p:cTn>
                                        <p:tgtEl>
                                          <p:spTgt spid="45"/>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50"/>
                                        </p:tgtEl>
                                        <p:attrNameLst>
                                          <p:attrName>r</p:attrName>
                                        </p:attrNameLst>
                                      </p:cBhvr>
                                    </p:animRot>
                                    <p:animRot by="-240000">
                                      <p:cBhvr>
                                        <p:cTn id="86" dur="200" fill="hold">
                                          <p:stCondLst>
                                            <p:cond delay="200"/>
                                          </p:stCondLst>
                                        </p:cTn>
                                        <p:tgtEl>
                                          <p:spTgt spid="50"/>
                                        </p:tgtEl>
                                        <p:attrNameLst>
                                          <p:attrName>r</p:attrName>
                                        </p:attrNameLst>
                                      </p:cBhvr>
                                    </p:animRot>
                                    <p:animRot by="240000">
                                      <p:cBhvr>
                                        <p:cTn id="87" dur="200" fill="hold">
                                          <p:stCondLst>
                                            <p:cond delay="400"/>
                                          </p:stCondLst>
                                        </p:cTn>
                                        <p:tgtEl>
                                          <p:spTgt spid="50"/>
                                        </p:tgtEl>
                                        <p:attrNameLst>
                                          <p:attrName>r</p:attrName>
                                        </p:attrNameLst>
                                      </p:cBhvr>
                                    </p:animRot>
                                    <p:animRot by="-240000">
                                      <p:cBhvr>
                                        <p:cTn id="88" dur="200" fill="hold">
                                          <p:stCondLst>
                                            <p:cond delay="600"/>
                                          </p:stCondLst>
                                        </p:cTn>
                                        <p:tgtEl>
                                          <p:spTgt spid="50"/>
                                        </p:tgtEl>
                                        <p:attrNameLst>
                                          <p:attrName>r</p:attrName>
                                        </p:attrNameLst>
                                      </p:cBhvr>
                                    </p:animRot>
                                    <p:animRot by="120000">
                                      <p:cBhvr>
                                        <p:cTn id="89" dur="200" fill="hold">
                                          <p:stCondLst>
                                            <p:cond delay="800"/>
                                          </p:stCondLst>
                                        </p:cTn>
                                        <p:tgtEl>
                                          <p:spTgt spid="50"/>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9"/>
                                        </p:tgtEl>
                                        <p:attrNameLst>
                                          <p:attrName>r</p:attrName>
                                        </p:attrNameLst>
                                      </p:cBhvr>
                                    </p:animRot>
                                    <p:animRot by="-240000">
                                      <p:cBhvr>
                                        <p:cTn id="92" dur="200" fill="hold">
                                          <p:stCondLst>
                                            <p:cond delay="200"/>
                                          </p:stCondLst>
                                        </p:cTn>
                                        <p:tgtEl>
                                          <p:spTgt spid="69"/>
                                        </p:tgtEl>
                                        <p:attrNameLst>
                                          <p:attrName>r</p:attrName>
                                        </p:attrNameLst>
                                      </p:cBhvr>
                                    </p:animRot>
                                    <p:animRot by="240000">
                                      <p:cBhvr>
                                        <p:cTn id="93" dur="200" fill="hold">
                                          <p:stCondLst>
                                            <p:cond delay="400"/>
                                          </p:stCondLst>
                                        </p:cTn>
                                        <p:tgtEl>
                                          <p:spTgt spid="69"/>
                                        </p:tgtEl>
                                        <p:attrNameLst>
                                          <p:attrName>r</p:attrName>
                                        </p:attrNameLst>
                                      </p:cBhvr>
                                    </p:animRot>
                                    <p:animRot by="-240000">
                                      <p:cBhvr>
                                        <p:cTn id="94" dur="200" fill="hold">
                                          <p:stCondLst>
                                            <p:cond delay="600"/>
                                          </p:stCondLst>
                                        </p:cTn>
                                        <p:tgtEl>
                                          <p:spTgt spid="69"/>
                                        </p:tgtEl>
                                        <p:attrNameLst>
                                          <p:attrName>r</p:attrName>
                                        </p:attrNameLst>
                                      </p:cBhvr>
                                    </p:animRot>
                                    <p:animRot by="120000">
                                      <p:cBhvr>
                                        <p:cTn id="95" dur="200" fill="hold">
                                          <p:stCondLst>
                                            <p:cond delay="800"/>
                                          </p:stCondLst>
                                        </p:cTn>
                                        <p:tgtEl>
                                          <p:spTgt spid="69"/>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5"/>
                                        </p:tgtEl>
                                        <p:attrNameLst>
                                          <p:attrName>r</p:attrName>
                                        </p:attrNameLst>
                                      </p:cBhvr>
                                    </p:animRot>
                                    <p:animRot by="-240000">
                                      <p:cBhvr>
                                        <p:cTn id="98" dur="200" fill="hold">
                                          <p:stCondLst>
                                            <p:cond delay="200"/>
                                          </p:stCondLst>
                                        </p:cTn>
                                        <p:tgtEl>
                                          <p:spTgt spid="75"/>
                                        </p:tgtEl>
                                        <p:attrNameLst>
                                          <p:attrName>r</p:attrName>
                                        </p:attrNameLst>
                                      </p:cBhvr>
                                    </p:animRot>
                                    <p:animRot by="240000">
                                      <p:cBhvr>
                                        <p:cTn id="99" dur="200" fill="hold">
                                          <p:stCondLst>
                                            <p:cond delay="400"/>
                                          </p:stCondLst>
                                        </p:cTn>
                                        <p:tgtEl>
                                          <p:spTgt spid="75"/>
                                        </p:tgtEl>
                                        <p:attrNameLst>
                                          <p:attrName>r</p:attrName>
                                        </p:attrNameLst>
                                      </p:cBhvr>
                                    </p:animRot>
                                    <p:animRot by="-240000">
                                      <p:cBhvr>
                                        <p:cTn id="100" dur="200" fill="hold">
                                          <p:stCondLst>
                                            <p:cond delay="600"/>
                                          </p:stCondLst>
                                        </p:cTn>
                                        <p:tgtEl>
                                          <p:spTgt spid="75"/>
                                        </p:tgtEl>
                                        <p:attrNameLst>
                                          <p:attrName>r</p:attrName>
                                        </p:attrNameLst>
                                      </p:cBhvr>
                                    </p:animRot>
                                    <p:animRot by="120000">
                                      <p:cBhvr>
                                        <p:cTn id="101" dur="200" fill="hold">
                                          <p:stCondLst>
                                            <p:cond delay="800"/>
                                          </p:stCondLst>
                                        </p:cTn>
                                        <p:tgtEl>
                                          <p:spTgt spid="75"/>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fade">
                                      <p:cBhvr>
                                        <p:cTn id="123" dur="500"/>
                                        <p:tgtEl>
                                          <p:spTgt spid="62"/>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fade">
                                      <p:cBhvr>
                                        <p:cTn id="129" dur="500"/>
                                        <p:tgtEl>
                                          <p:spTgt spid="64"/>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6"/>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7"/>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8"/>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9"/>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60"/>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61"/>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2"/>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3"/>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4"/>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项目来源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PROJECT SOURCE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矩形 4"/>
          <p:cNvSpPr>
            <a:spLocks noChangeArrowheads="1"/>
          </p:cNvSpPr>
          <p:nvPr/>
        </p:nvSpPr>
        <p:spPr bwMode="auto">
          <a:xfrm>
            <a:off x="3217267" y="2742600"/>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smtClean="0">
                <a:solidFill>
                  <a:srgbClr val="2C3637"/>
                </a:solidFill>
                <a:latin typeface="Impact MT Std" pitchFamily="34" charset="0"/>
                <a:ea typeface="微软雅黑" panose="020B0503020204020204" pitchFamily="34" charset="-122"/>
                <a:sym typeface="微软雅黑" panose="020B0503020204020204" pitchFamily="34" charset="-122"/>
              </a:rPr>
              <a:t>TODAY</a:t>
            </a:r>
            <a:endParaRPr lang="zh-CN" altLang="en-US" sz="3200" b="1" dirty="0">
              <a:solidFill>
                <a:srgbClr val="2C3637"/>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1561083" y="3039343"/>
            <a:ext cx="29523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7200" b="1" dirty="0" smtClean="0">
                <a:solidFill>
                  <a:srgbClr val="2C3637"/>
                </a:solidFill>
                <a:latin typeface="Impact MT Std" pitchFamily="34" charset="0"/>
                <a:ea typeface="微软雅黑" panose="020B0503020204020204" pitchFamily="34" charset="-122"/>
                <a:sym typeface="微软雅黑" panose="020B0503020204020204" pitchFamily="34" charset="-122"/>
              </a:rPr>
              <a:t>2015.11</a:t>
            </a:r>
            <a:endParaRPr lang="zh-CN" altLang="en-US" sz="7200" b="1" dirty="0">
              <a:solidFill>
                <a:srgbClr val="2C3637"/>
              </a:solidFill>
              <a:latin typeface="Impact MT Std" pitchFamily="34" charset="0"/>
              <a:ea typeface="微软雅黑" panose="020B0503020204020204" pitchFamily="34" charset="-122"/>
              <a:sym typeface="微软雅黑" panose="020B0503020204020204" pitchFamily="34" charset="-122"/>
            </a:endParaRPr>
          </a:p>
        </p:txBody>
      </p:sp>
      <p:sp>
        <p:nvSpPr>
          <p:cNvPr id="32" name="矩形 4"/>
          <p:cNvSpPr>
            <a:spLocks noChangeArrowheads="1"/>
          </p:cNvSpPr>
          <p:nvPr/>
        </p:nvSpPr>
        <p:spPr bwMode="auto">
          <a:xfrm>
            <a:off x="1921123" y="403874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rgbClr val="C00000"/>
                </a:solidFill>
                <a:latin typeface="Impact MT Std" pitchFamily="34" charset="0"/>
                <a:ea typeface="微软雅黑" panose="020B0503020204020204" pitchFamily="34" charset="-122"/>
                <a:sym typeface="微软雅黑" panose="020B0503020204020204" pitchFamily="34" charset="-122"/>
              </a:rPr>
              <a:t>历史最好记录</a:t>
            </a:r>
            <a:endParaRPr lang="zh-CN" altLang="en-US" sz="2400" b="1" dirty="0">
              <a:solidFill>
                <a:srgbClr val="C00000"/>
              </a:solidFill>
              <a:latin typeface="Impact MT Std" pitchFamily="34" charset="0"/>
              <a:ea typeface="微软雅黑" panose="020B0503020204020204" pitchFamily="34" charset="-122"/>
              <a:sym typeface="微软雅黑" panose="020B0503020204020204" pitchFamily="34" charset="-122"/>
            </a:endParaRPr>
          </a:p>
        </p:txBody>
      </p:sp>
      <p:sp>
        <p:nvSpPr>
          <p:cNvPr id="33" name="椭圆 32"/>
          <p:cNvSpPr/>
          <p:nvPr/>
        </p:nvSpPr>
        <p:spPr>
          <a:xfrm>
            <a:off x="3588893" y="1959223"/>
            <a:ext cx="792088" cy="7920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p:nvPr/>
        </p:nvCxnSpPr>
        <p:spPr>
          <a:xfrm flipV="1">
            <a:off x="3732909" y="2175247"/>
            <a:ext cx="0" cy="516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3660901"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smtClean="0">
                <a:solidFill>
                  <a:schemeClr val="bg1"/>
                </a:solidFill>
                <a:latin typeface="Impact MT Std" pitchFamily="34" charset="0"/>
                <a:ea typeface="微软雅黑" panose="020B0503020204020204" pitchFamily="34" charset="-122"/>
                <a:sym typeface="微软雅黑" panose="020B0503020204020204" pitchFamily="34" charset="-122"/>
              </a:rPr>
              <a:t>5%</a:t>
            </a:r>
            <a:endParaRPr lang="zh-CN" altLang="en-US" sz="28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1417067" y="4407495"/>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rgbClr val="C00000"/>
                </a:solidFill>
                <a:latin typeface="Impact MT Std" pitchFamily="34" charset="0"/>
                <a:ea typeface="微软雅黑" panose="020B0503020204020204" pitchFamily="34" charset="-122"/>
                <a:sym typeface="微软雅黑" panose="020B0503020204020204" pitchFamily="34" charset="-122"/>
              </a:rPr>
              <a:t>相比较去年同期上涨</a:t>
            </a:r>
            <a:endParaRPr lang="zh-CN" altLang="en-US" sz="2400" b="1" dirty="0">
              <a:solidFill>
                <a:srgbClr val="C00000"/>
              </a:solidFill>
              <a:latin typeface="Impact MT Std" pitchFamily="34" charset="0"/>
              <a:ea typeface="微软雅黑" panose="020B0503020204020204" pitchFamily="34" charset="-122"/>
              <a:sym typeface="微软雅黑" panose="020B0503020204020204" pitchFamily="34" charset="-122"/>
            </a:endParaRPr>
          </a:p>
        </p:txBody>
      </p:sp>
      <p:cxnSp>
        <p:nvCxnSpPr>
          <p:cNvPr id="37" name="直接连接符 36"/>
          <p:cNvCxnSpPr/>
          <p:nvPr/>
        </p:nvCxnSpPr>
        <p:spPr>
          <a:xfrm>
            <a:off x="4801443" y="1340768"/>
            <a:ext cx="0" cy="4536504"/>
          </a:xfrm>
          <a:prstGeom prst="line">
            <a:avLst/>
          </a:prstGeom>
          <a:ln>
            <a:solidFill>
              <a:srgbClr val="2C363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Freeform 6"/>
          <p:cNvSpPr/>
          <p:nvPr/>
        </p:nvSpPr>
        <p:spPr bwMode="auto">
          <a:xfrm>
            <a:off x="5338002"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39" name="Freeform 7"/>
          <p:cNvSpPr/>
          <p:nvPr/>
        </p:nvSpPr>
        <p:spPr bwMode="auto">
          <a:xfrm>
            <a:off x="5338002" y="2536450"/>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40" name="Freeform 8"/>
          <p:cNvSpPr/>
          <p:nvPr/>
        </p:nvSpPr>
        <p:spPr bwMode="auto">
          <a:xfrm>
            <a:off x="5676303"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1" name="Freeform 9"/>
          <p:cNvSpPr/>
          <p:nvPr/>
        </p:nvSpPr>
        <p:spPr bwMode="auto">
          <a:xfrm>
            <a:off x="6014604"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4" name="Freeform 10"/>
          <p:cNvSpPr/>
          <p:nvPr/>
        </p:nvSpPr>
        <p:spPr bwMode="auto">
          <a:xfrm>
            <a:off x="6354328" y="1412776"/>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5" name="Freeform 11"/>
          <p:cNvSpPr/>
          <p:nvPr/>
        </p:nvSpPr>
        <p:spPr bwMode="auto">
          <a:xfrm>
            <a:off x="5676303" y="2197790"/>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46" name="Freeform 12"/>
          <p:cNvSpPr/>
          <p:nvPr/>
        </p:nvSpPr>
        <p:spPr bwMode="auto">
          <a:xfrm>
            <a:off x="6014604" y="1847791"/>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47" name="Freeform 13"/>
          <p:cNvSpPr/>
          <p:nvPr/>
        </p:nvSpPr>
        <p:spPr bwMode="auto">
          <a:xfrm>
            <a:off x="6354328" y="1618240"/>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48" name="Freeform 14"/>
          <p:cNvSpPr/>
          <p:nvPr/>
        </p:nvSpPr>
        <p:spPr bwMode="auto">
          <a:xfrm>
            <a:off x="7400547"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9" name="Freeform 15"/>
          <p:cNvSpPr/>
          <p:nvPr/>
        </p:nvSpPr>
        <p:spPr bwMode="auto">
          <a:xfrm>
            <a:off x="7738690"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0" name="Freeform 16"/>
          <p:cNvSpPr/>
          <p:nvPr/>
        </p:nvSpPr>
        <p:spPr bwMode="auto">
          <a:xfrm>
            <a:off x="8078257"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1" name="Freeform 17"/>
          <p:cNvSpPr/>
          <p:nvPr/>
        </p:nvSpPr>
        <p:spPr bwMode="auto">
          <a:xfrm>
            <a:off x="8417823"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2" name="Freeform 18"/>
          <p:cNvSpPr/>
          <p:nvPr/>
        </p:nvSpPr>
        <p:spPr bwMode="auto">
          <a:xfrm>
            <a:off x="7400547" y="2792925"/>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53" name="Freeform 19"/>
          <p:cNvSpPr/>
          <p:nvPr/>
        </p:nvSpPr>
        <p:spPr bwMode="auto">
          <a:xfrm>
            <a:off x="7738690" y="2204873"/>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54" name="Freeform 20"/>
          <p:cNvSpPr/>
          <p:nvPr/>
        </p:nvSpPr>
        <p:spPr bwMode="auto">
          <a:xfrm>
            <a:off x="8078257" y="1618240"/>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55" name="Freeform 21"/>
          <p:cNvSpPr/>
          <p:nvPr/>
        </p:nvSpPr>
        <p:spPr bwMode="auto">
          <a:xfrm>
            <a:off x="8417823" y="2411755"/>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56" name="Freeform 22"/>
          <p:cNvSpPr/>
          <p:nvPr/>
        </p:nvSpPr>
        <p:spPr bwMode="auto">
          <a:xfrm>
            <a:off x="9463092"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7" name="Freeform 23"/>
          <p:cNvSpPr/>
          <p:nvPr/>
        </p:nvSpPr>
        <p:spPr bwMode="auto">
          <a:xfrm>
            <a:off x="9803450"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24"/>
          <p:cNvSpPr/>
          <p:nvPr/>
        </p:nvSpPr>
        <p:spPr bwMode="auto">
          <a:xfrm>
            <a:off x="10142384"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9" name="Freeform 25"/>
          <p:cNvSpPr/>
          <p:nvPr/>
        </p:nvSpPr>
        <p:spPr bwMode="auto">
          <a:xfrm>
            <a:off x="10481318"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26"/>
          <p:cNvSpPr/>
          <p:nvPr/>
        </p:nvSpPr>
        <p:spPr bwMode="auto">
          <a:xfrm>
            <a:off x="10481318" y="1611153"/>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61" name="Freeform 27"/>
          <p:cNvSpPr/>
          <p:nvPr/>
        </p:nvSpPr>
        <p:spPr bwMode="auto">
          <a:xfrm>
            <a:off x="10142384" y="1874716"/>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2" name="Freeform 28"/>
          <p:cNvSpPr/>
          <p:nvPr/>
        </p:nvSpPr>
        <p:spPr bwMode="auto">
          <a:xfrm>
            <a:off x="9803450" y="2204873"/>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63" name="Freeform 29"/>
          <p:cNvSpPr/>
          <p:nvPr/>
        </p:nvSpPr>
        <p:spPr bwMode="auto">
          <a:xfrm>
            <a:off x="9463092" y="2547786"/>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4" name="Oval 38"/>
          <p:cNvSpPr>
            <a:spLocks noChangeArrowheads="1"/>
          </p:cNvSpPr>
          <p:nvPr/>
        </p:nvSpPr>
        <p:spPr bwMode="auto">
          <a:xfrm>
            <a:off x="5634489" y="3304037"/>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5" name="Freeform 39"/>
          <p:cNvSpPr>
            <a:spLocks noEditPoints="1"/>
          </p:cNvSpPr>
          <p:nvPr/>
        </p:nvSpPr>
        <p:spPr bwMode="auto">
          <a:xfrm>
            <a:off x="5807300" y="3459944"/>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6" name="Oval 40"/>
          <p:cNvSpPr>
            <a:spLocks noChangeArrowheads="1"/>
          </p:cNvSpPr>
          <p:nvPr/>
        </p:nvSpPr>
        <p:spPr bwMode="auto">
          <a:xfrm>
            <a:off x="7694551" y="3304037"/>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7" name="Oval 41"/>
          <p:cNvSpPr>
            <a:spLocks noChangeArrowheads="1"/>
          </p:cNvSpPr>
          <p:nvPr/>
        </p:nvSpPr>
        <p:spPr bwMode="auto">
          <a:xfrm>
            <a:off x="9761617" y="3304037"/>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8" name="Freeform 43"/>
          <p:cNvSpPr>
            <a:spLocks noEditPoints="1"/>
          </p:cNvSpPr>
          <p:nvPr/>
        </p:nvSpPr>
        <p:spPr bwMode="auto">
          <a:xfrm>
            <a:off x="9958229" y="3527729"/>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9" name="Freeform 44"/>
          <p:cNvSpPr>
            <a:spLocks noEditPoints="1"/>
          </p:cNvSpPr>
          <p:nvPr/>
        </p:nvSpPr>
        <p:spPr bwMode="auto">
          <a:xfrm>
            <a:off x="7838171" y="3473080"/>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70" name="TextBox 69"/>
          <p:cNvSpPr txBox="1"/>
          <p:nvPr/>
        </p:nvSpPr>
        <p:spPr>
          <a:xfrm>
            <a:off x="5077889" y="4412513"/>
            <a:ext cx="1883794"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t>您的内容打在这里，或者通过复制您的文本后。您的内容打在这里，或者通过复制您的文本后。</a:t>
            </a:r>
            <a:endParaRPr lang="zh-CN" altLang="en-US" dirty="0"/>
          </a:p>
        </p:txBody>
      </p:sp>
      <p:sp>
        <p:nvSpPr>
          <p:cNvPr id="71" name="TextBox 70"/>
          <p:cNvSpPr txBox="1"/>
          <p:nvPr/>
        </p:nvSpPr>
        <p:spPr>
          <a:xfrm>
            <a:off x="5503520" y="4070574"/>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smtClean="0"/>
              <a:t>业务一</a:t>
            </a:r>
            <a:endParaRPr lang="zh-CN" altLang="en-US" dirty="0"/>
          </a:p>
        </p:txBody>
      </p:sp>
      <p:sp>
        <p:nvSpPr>
          <p:cNvPr id="72" name="TextBox 71"/>
          <p:cNvSpPr txBox="1"/>
          <p:nvPr/>
        </p:nvSpPr>
        <p:spPr>
          <a:xfrm>
            <a:off x="7166121" y="4412513"/>
            <a:ext cx="1883794" cy="137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t>您的内容打在这里，或者通过复制您的文本后。您的内容打在这里，或者通过复制您的文本后。</a:t>
            </a:r>
            <a:endParaRPr lang="zh-CN" altLang="en-US" dirty="0"/>
          </a:p>
        </p:txBody>
      </p:sp>
      <p:sp>
        <p:nvSpPr>
          <p:cNvPr id="73" name="TextBox 72"/>
          <p:cNvSpPr txBox="1"/>
          <p:nvPr/>
        </p:nvSpPr>
        <p:spPr>
          <a:xfrm>
            <a:off x="7591752" y="4104441"/>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smtClean="0"/>
              <a:t>业务二</a:t>
            </a:r>
            <a:endParaRPr lang="zh-CN" altLang="en-US" dirty="0"/>
          </a:p>
        </p:txBody>
      </p:sp>
      <p:sp>
        <p:nvSpPr>
          <p:cNvPr id="74" name="TextBox 73"/>
          <p:cNvSpPr txBox="1"/>
          <p:nvPr/>
        </p:nvSpPr>
        <p:spPr>
          <a:xfrm>
            <a:off x="9254353" y="4412513"/>
            <a:ext cx="1883794" cy="137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t>您的内容打在这里，或者通过复制您的文本后。您的内容打在这里，或者通过复制您的文本后。</a:t>
            </a:r>
            <a:endParaRPr lang="zh-CN" altLang="en-US" dirty="0"/>
          </a:p>
        </p:txBody>
      </p:sp>
      <p:sp>
        <p:nvSpPr>
          <p:cNvPr id="75" name="TextBox 74"/>
          <p:cNvSpPr txBox="1"/>
          <p:nvPr/>
        </p:nvSpPr>
        <p:spPr>
          <a:xfrm>
            <a:off x="9607976" y="4104441"/>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smtClean="0"/>
              <a:t>业务三</a:t>
            </a:r>
            <a:endParaRPr lang="zh-CN" altLang="en-US" dirty="0"/>
          </a:p>
        </p:txBody>
      </p:sp>
      <p:sp>
        <p:nvSpPr>
          <p:cNvPr id="90" name="圆角矩形 89"/>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3"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5" presetClass="entr" presetSubtype="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anim calcmode="lin" valueType="num">
                                      <p:cBhvr>
                                        <p:cTn id="41" dur="500" fill="hold"/>
                                        <p:tgtEl>
                                          <p:spTgt spid="64"/>
                                        </p:tgtEl>
                                        <p:attrNameLst>
                                          <p:attrName>ppt_w</p:attrName>
                                        </p:attrNameLst>
                                      </p:cBhvr>
                                      <p:tavLst>
                                        <p:tav tm="0" fmla="#ppt_w*sin(2.5*pi*$)">
                                          <p:val>
                                            <p:fltVal val="0"/>
                                          </p:val>
                                        </p:tav>
                                        <p:tav tm="100000">
                                          <p:val>
                                            <p:fltVal val="1"/>
                                          </p:val>
                                        </p:tav>
                                      </p:tavLst>
                                    </p:anim>
                                    <p:anim calcmode="lin" valueType="num">
                                      <p:cBhvr>
                                        <p:cTn id="42" dur="500" fill="hold"/>
                                        <p:tgtEl>
                                          <p:spTgt spid="64"/>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anim calcmode="lin" valueType="num">
                                      <p:cBhvr>
                                        <p:cTn id="46" dur="500" fill="hold"/>
                                        <p:tgtEl>
                                          <p:spTgt spid="65"/>
                                        </p:tgtEl>
                                        <p:attrNameLst>
                                          <p:attrName>ppt_w</p:attrName>
                                        </p:attrNameLst>
                                      </p:cBhvr>
                                      <p:tavLst>
                                        <p:tav tm="0" fmla="#ppt_w*sin(2.5*pi*$)">
                                          <p:val>
                                            <p:fltVal val="0"/>
                                          </p:val>
                                        </p:tav>
                                        <p:tav tm="100000">
                                          <p:val>
                                            <p:fltVal val="1"/>
                                          </p:val>
                                        </p:tav>
                                      </p:tavLst>
                                    </p:anim>
                                    <p:anim calcmode="lin" valueType="num">
                                      <p:cBhvr>
                                        <p:cTn id="47" dur="500" fill="hold"/>
                                        <p:tgtEl>
                                          <p:spTgt spid="65"/>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47"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anim calcmode="lin" valueType="num">
                                      <p:cBhvr>
                                        <p:cTn id="57" dur="1000" fill="hold"/>
                                        <p:tgtEl>
                                          <p:spTgt spid="70"/>
                                        </p:tgtEl>
                                        <p:attrNameLst>
                                          <p:attrName>ppt_x</p:attrName>
                                        </p:attrNameLst>
                                      </p:cBhvr>
                                      <p:tavLst>
                                        <p:tav tm="0">
                                          <p:val>
                                            <p:strVal val="#ppt_x"/>
                                          </p:val>
                                        </p:tav>
                                        <p:tav tm="100000">
                                          <p:val>
                                            <p:strVal val="#ppt_x"/>
                                          </p:val>
                                        </p:tav>
                                      </p:tavLst>
                                    </p:anim>
                                    <p:anim calcmode="lin" valueType="num">
                                      <p:cBhvr>
                                        <p:cTn id="58" dur="1000" fill="hold"/>
                                        <p:tgtEl>
                                          <p:spTgt spid="70"/>
                                        </p:tgtEl>
                                        <p:attrNameLst>
                                          <p:attrName>ppt_y</p:attrName>
                                        </p:attrNameLst>
                                      </p:cBhvr>
                                      <p:tavLst>
                                        <p:tav tm="0">
                                          <p:val>
                                            <p:strVal val="#ppt_y-.1"/>
                                          </p:val>
                                        </p:tav>
                                        <p:tav tm="100000">
                                          <p:val>
                                            <p:strVal val="#ppt_y"/>
                                          </p:val>
                                        </p:tav>
                                      </p:tavLst>
                                    </p:anim>
                                  </p:childTnLst>
                                </p:cTn>
                              </p:par>
                              <p:par>
                                <p:cTn id="59" presetID="2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par>
                                <p:cTn id="62" presetID="22" presetClass="entr" presetSubtype="4" fill="hold" grpId="0" nodeType="withEffect">
                                  <p:stCondLst>
                                    <p:cond delay="20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par>
                                <p:cTn id="65" presetID="22" presetClass="entr" presetSubtype="4" fill="hold" grpId="0" nodeType="withEffect">
                                  <p:stCondLst>
                                    <p:cond delay="40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par>
                                <p:cTn id="68" presetID="22" presetClass="entr" presetSubtype="4" fill="hold" grpId="0" nodeType="withEffect">
                                  <p:stCondLst>
                                    <p:cond delay="60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childTnLst>
                          </p:cTn>
                        </p:par>
                        <p:par>
                          <p:cTn id="71" fill="hold">
                            <p:stCondLst>
                              <p:cond delay="2500"/>
                            </p:stCondLst>
                            <p:childTnLst>
                              <p:par>
                                <p:cTn id="72" presetID="22" presetClass="entr" presetSubtype="4"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down)">
                                      <p:cBhvr>
                                        <p:cTn id="74" dur="500"/>
                                        <p:tgtEl>
                                          <p:spTgt spid="3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down)">
                                      <p:cBhvr>
                                        <p:cTn id="77" dur="500"/>
                                        <p:tgtEl>
                                          <p:spTgt spid="4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3000"/>
                            </p:stCondLst>
                            <p:childTnLst>
                              <p:par>
                                <p:cTn id="85" presetID="45" presetClass="entr" presetSubtype="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anim calcmode="lin" valueType="num">
                                      <p:cBhvr>
                                        <p:cTn id="88" dur="500" fill="hold"/>
                                        <p:tgtEl>
                                          <p:spTgt spid="66"/>
                                        </p:tgtEl>
                                        <p:attrNameLst>
                                          <p:attrName>ppt_w</p:attrName>
                                        </p:attrNameLst>
                                      </p:cBhvr>
                                      <p:tavLst>
                                        <p:tav tm="0" fmla="#ppt_w*sin(2.5*pi*$)">
                                          <p:val>
                                            <p:fltVal val="0"/>
                                          </p:val>
                                        </p:tav>
                                        <p:tav tm="100000">
                                          <p:val>
                                            <p:fltVal val="1"/>
                                          </p:val>
                                        </p:tav>
                                      </p:tavLst>
                                    </p:anim>
                                    <p:anim calcmode="lin" valueType="num">
                                      <p:cBhvr>
                                        <p:cTn id="89" dur="500" fill="hold"/>
                                        <p:tgtEl>
                                          <p:spTgt spid="66"/>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ppt_w</p:attrName>
                                        </p:attrNameLst>
                                      </p:cBhvr>
                                      <p:tavLst>
                                        <p:tav tm="0" fmla="#ppt_w*sin(2.5*pi*$)">
                                          <p:val>
                                            <p:fltVal val="0"/>
                                          </p:val>
                                        </p:tav>
                                        <p:tav tm="100000">
                                          <p:val>
                                            <p:fltVal val="1"/>
                                          </p:val>
                                        </p:tav>
                                      </p:tavLst>
                                    </p:anim>
                                    <p:anim calcmode="lin" valueType="num">
                                      <p:cBhvr>
                                        <p:cTn id="94" dur="500" fill="hold"/>
                                        <p:tgtEl>
                                          <p:spTgt spid="69"/>
                                        </p:tgtEl>
                                        <p:attrNameLst>
                                          <p:attrName>ppt_h</p:attrName>
                                        </p:attrNameLst>
                                      </p:cBhvr>
                                      <p:tavLst>
                                        <p:tav tm="0">
                                          <p:val>
                                            <p:strVal val="#ppt_h"/>
                                          </p:val>
                                        </p:tav>
                                        <p:tav tm="100000">
                                          <p:val>
                                            <p:strVal val="#ppt_h"/>
                                          </p:val>
                                        </p:tav>
                                      </p:tavLst>
                                    </p:anim>
                                  </p:childTnLst>
                                </p:cTn>
                              </p:par>
                            </p:childTnLst>
                          </p:cTn>
                        </p:par>
                        <p:par>
                          <p:cTn id="95" fill="hold">
                            <p:stCondLst>
                              <p:cond delay="3500"/>
                            </p:stCondLst>
                            <p:childTnLst>
                              <p:par>
                                <p:cTn id="96" presetID="47" presetClass="entr" presetSubtype="0"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1000"/>
                                        <p:tgtEl>
                                          <p:spTgt spid="73"/>
                                        </p:tgtEl>
                                      </p:cBhvr>
                                    </p:animEffect>
                                    <p:anim calcmode="lin" valueType="num">
                                      <p:cBhvr>
                                        <p:cTn id="99" dur="1000" fill="hold"/>
                                        <p:tgtEl>
                                          <p:spTgt spid="73"/>
                                        </p:tgtEl>
                                        <p:attrNameLst>
                                          <p:attrName>ppt_x</p:attrName>
                                        </p:attrNameLst>
                                      </p:cBhvr>
                                      <p:tavLst>
                                        <p:tav tm="0">
                                          <p:val>
                                            <p:strVal val="#ppt_x"/>
                                          </p:val>
                                        </p:tav>
                                        <p:tav tm="100000">
                                          <p:val>
                                            <p:strVal val="#ppt_x"/>
                                          </p:val>
                                        </p:tav>
                                      </p:tavLst>
                                    </p:anim>
                                    <p:anim calcmode="lin" valueType="num">
                                      <p:cBhvr>
                                        <p:cTn id="100" dur="1000" fill="hold"/>
                                        <p:tgtEl>
                                          <p:spTgt spid="73"/>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1000"/>
                                        <p:tgtEl>
                                          <p:spTgt spid="72"/>
                                        </p:tgtEl>
                                      </p:cBhvr>
                                    </p:animEffect>
                                    <p:anim calcmode="lin" valueType="num">
                                      <p:cBhvr>
                                        <p:cTn id="104" dur="1000" fill="hold"/>
                                        <p:tgtEl>
                                          <p:spTgt spid="72"/>
                                        </p:tgtEl>
                                        <p:attrNameLst>
                                          <p:attrName>ppt_x</p:attrName>
                                        </p:attrNameLst>
                                      </p:cBhvr>
                                      <p:tavLst>
                                        <p:tav tm="0">
                                          <p:val>
                                            <p:strVal val="#ppt_x"/>
                                          </p:val>
                                        </p:tav>
                                        <p:tav tm="100000">
                                          <p:val>
                                            <p:strVal val="#ppt_x"/>
                                          </p:val>
                                        </p:tav>
                                      </p:tavLst>
                                    </p:anim>
                                    <p:anim calcmode="lin" valueType="num">
                                      <p:cBhvr>
                                        <p:cTn id="105" dur="1000" fill="hold"/>
                                        <p:tgtEl>
                                          <p:spTgt spid="72"/>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wipe(down)">
                                      <p:cBhvr>
                                        <p:cTn id="108" dur="500"/>
                                        <p:tgtEl>
                                          <p:spTgt spid="48"/>
                                        </p:tgtEl>
                                      </p:cBhvr>
                                    </p:animEffect>
                                  </p:childTnLst>
                                </p:cTn>
                              </p:par>
                              <p:par>
                                <p:cTn id="109" presetID="22" presetClass="entr" presetSubtype="4" fill="hold" grpId="0" nodeType="withEffect">
                                  <p:stCondLst>
                                    <p:cond delay="20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500"/>
                                        <p:tgtEl>
                                          <p:spTgt spid="49"/>
                                        </p:tgtEl>
                                      </p:cBhvr>
                                    </p:animEffect>
                                  </p:childTnLst>
                                </p:cTn>
                              </p:par>
                              <p:par>
                                <p:cTn id="112" presetID="22" presetClass="entr" presetSubtype="4" fill="hold" grpId="0" nodeType="withEffect">
                                  <p:stCondLst>
                                    <p:cond delay="400"/>
                                  </p:stCondLst>
                                  <p:childTnLst>
                                    <p:set>
                                      <p:cBhvr>
                                        <p:cTn id="113" dur="1" fill="hold">
                                          <p:stCondLst>
                                            <p:cond delay="0"/>
                                          </p:stCondLst>
                                        </p:cTn>
                                        <p:tgtEl>
                                          <p:spTgt spid="50"/>
                                        </p:tgtEl>
                                        <p:attrNameLst>
                                          <p:attrName>style.visibility</p:attrName>
                                        </p:attrNameLst>
                                      </p:cBhvr>
                                      <p:to>
                                        <p:strVal val="visible"/>
                                      </p:to>
                                    </p:set>
                                    <p:animEffect transition="in" filter="wipe(down)">
                                      <p:cBhvr>
                                        <p:cTn id="114" dur="500"/>
                                        <p:tgtEl>
                                          <p:spTgt spid="50"/>
                                        </p:tgtEl>
                                      </p:cBhvr>
                                    </p:animEffect>
                                  </p:childTnLst>
                                </p:cTn>
                              </p:par>
                              <p:par>
                                <p:cTn id="115" presetID="22" presetClass="entr" presetSubtype="4" fill="hold" grpId="0" nodeType="withEffect">
                                  <p:stCondLst>
                                    <p:cond delay="60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500"/>
                                        <p:tgtEl>
                                          <p:spTgt spid="51"/>
                                        </p:tgtEl>
                                      </p:cBhvr>
                                    </p:animEffect>
                                  </p:childTnLst>
                                </p:cTn>
                              </p:par>
                            </p:childTnLst>
                          </p:cTn>
                        </p:par>
                        <p:par>
                          <p:cTn id="118" fill="hold">
                            <p:stCondLst>
                              <p:cond delay="4500"/>
                            </p:stCondLst>
                            <p:childTnLst>
                              <p:par>
                                <p:cTn id="119" presetID="22" presetClass="entr" presetSubtype="4"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00"/>
                                        <p:tgtEl>
                                          <p:spTgt spid="5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down)">
                                      <p:cBhvr>
                                        <p:cTn id="124" dur="500"/>
                                        <p:tgtEl>
                                          <p:spTgt spid="5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wipe(down)">
                                      <p:cBhvr>
                                        <p:cTn id="127" dur="500"/>
                                        <p:tgtEl>
                                          <p:spTgt spid="54"/>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down)">
                                      <p:cBhvr>
                                        <p:cTn id="130" dur="500"/>
                                        <p:tgtEl>
                                          <p:spTgt spid="55"/>
                                        </p:tgtEl>
                                      </p:cBhvr>
                                    </p:animEffect>
                                  </p:childTnLst>
                                </p:cTn>
                              </p:par>
                            </p:childTnLst>
                          </p:cTn>
                        </p:par>
                        <p:par>
                          <p:cTn id="131" fill="hold">
                            <p:stCondLst>
                              <p:cond delay="5000"/>
                            </p:stCondLst>
                            <p:childTnLst>
                              <p:par>
                                <p:cTn id="132" presetID="45" presetClass="entr" presetSubtype="0" fill="hold" grpId="0" nodeType="after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fade">
                                      <p:cBhvr>
                                        <p:cTn id="134" dur="500"/>
                                        <p:tgtEl>
                                          <p:spTgt spid="67"/>
                                        </p:tgtEl>
                                      </p:cBhvr>
                                    </p:animEffect>
                                    <p:anim calcmode="lin" valueType="num">
                                      <p:cBhvr>
                                        <p:cTn id="135" dur="500" fill="hold"/>
                                        <p:tgtEl>
                                          <p:spTgt spid="67"/>
                                        </p:tgtEl>
                                        <p:attrNameLst>
                                          <p:attrName>ppt_w</p:attrName>
                                        </p:attrNameLst>
                                      </p:cBhvr>
                                      <p:tavLst>
                                        <p:tav tm="0" fmla="#ppt_w*sin(2.5*pi*$)">
                                          <p:val>
                                            <p:fltVal val="0"/>
                                          </p:val>
                                        </p:tav>
                                        <p:tav tm="100000">
                                          <p:val>
                                            <p:fltVal val="1"/>
                                          </p:val>
                                        </p:tav>
                                      </p:tavLst>
                                    </p:anim>
                                    <p:anim calcmode="lin" valueType="num">
                                      <p:cBhvr>
                                        <p:cTn id="136" dur="500" fill="hold"/>
                                        <p:tgtEl>
                                          <p:spTgt spid="67"/>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anim calcmode="lin" valueType="num">
                                      <p:cBhvr>
                                        <p:cTn id="140" dur="500" fill="hold"/>
                                        <p:tgtEl>
                                          <p:spTgt spid="68"/>
                                        </p:tgtEl>
                                        <p:attrNameLst>
                                          <p:attrName>ppt_w</p:attrName>
                                        </p:attrNameLst>
                                      </p:cBhvr>
                                      <p:tavLst>
                                        <p:tav tm="0" fmla="#ppt_w*sin(2.5*pi*$)">
                                          <p:val>
                                            <p:fltVal val="0"/>
                                          </p:val>
                                        </p:tav>
                                        <p:tav tm="100000">
                                          <p:val>
                                            <p:fltVal val="1"/>
                                          </p:val>
                                        </p:tav>
                                      </p:tavLst>
                                    </p:anim>
                                    <p:anim calcmode="lin" valueType="num">
                                      <p:cBhvr>
                                        <p:cTn id="141" dur="500" fill="hold"/>
                                        <p:tgtEl>
                                          <p:spTgt spid="68"/>
                                        </p:tgtEl>
                                        <p:attrNameLst>
                                          <p:attrName>ppt_h</p:attrName>
                                        </p:attrNameLst>
                                      </p:cBhvr>
                                      <p:tavLst>
                                        <p:tav tm="0">
                                          <p:val>
                                            <p:strVal val="#ppt_h"/>
                                          </p:val>
                                        </p:tav>
                                        <p:tav tm="100000">
                                          <p:val>
                                            <p:strVal val="#ppt_h"/>
                                          </p:val>
                                        </p:tav>
                                      </p:tavLst>
                                    </p:anim>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1000"/>
                                        <p:tgtEl>
                                          <p:spTgt spid="75"/>
                                        </p:tgtEl>
                                      </p:cBhvr>
                                    </p:animEffect>
                                    <p:anim calcmode="lin" valueType="num">
                                      <p:cBhvr>
                                        <p:cTn id="146" dur="1000" fill="hold"/>
                                        <p:tgtEl>
                                          <p:spTgt spid="75"/>
                                        </p:tgtEl>
                                        <p:attrNameLst>
                                          <p:attrName>ppt_x</p:attrName>
                                        </p:attrNameLst>
                                      </p:cBhvr>
                                      <p:tavLst>
                                        <p:tav tm="0">
                                          <p:val>
                                            <p:strVal val="#ppt_x"/>
                                          </p:val>
                                        </p:tav>
                                        <p:tav tm="100000">
                                          <p:val>
                                            <p:strVal val="#ppt_x"/>
                                          </p:val>
                                        </p:tav>
                                      </p:tavLst>
                                    </p:anim>
                                    <p:anim calcmode="lin" valueType="num">
                                      <p:cBhvr>
                                        <p:cTn id="147" dur="1000" fill="hold"/>
                                        <p:tgtEl>
                                          <p:spTgt spid="7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1000"/>
                                        <p:tgtEl>
                                          <p:spTgt spid="74"/>
                                        </p:tgtEl>
                                      </p:cBhvr>
                                    </p:animEffect>
                                    <p:anim calcmode="lin" valueType="num">
                                      <p:cBhvr>
                                        <p:cTn id="151" dur="1000" fill="hold"/>
                                        <p:tgtEl>
                                          <p:spTgt spid="74"/>
                                        </p:tgtEl>
                                        <p:attrNameLst>
                                          <p:attrName>ppt_x</p:attrName>
                                        </p:attrNameLst>
                                      </p:cBhvr>
                                      <p:tavLst>
                                        <p:tav tm="0">
                                          <p:val>
                                            <p:strVal val="#ppt_x"/>
                                          </p:val>
                                        </p:tav>
                                        <p:tav tm="100000">
                                          <p:val>
                                            <p:strVal val="#ppt_x"/>
                                          </p:val>
                                        </p:tav>
                                      </p:tavLst>
                                    </p:anim>
                                    <p:anim calcmode="lin" valueType="num">
                                      <p:cBhvr>
                                        <p:cTn id="152" dur="1000" fill="hold"/>
                                        <p:tgtEl>
                                          <p:spTgt spid="74"/>
                                        </p:tgtEl>
                                        <p:attrNameLst>
                                          <p:attrName>ppt_y</p:attrName>
                                        </p:attrNameLst>
                                      </p:cBhvr>
                                      <p:tavLst>
                                        <p:tav tm="0">
                                          <p:val>
                                            <p:strVal val="#ppt_y-.1"/>
                                          </p:val>
                                        </p:tav>
                                        <p:tav tm="100000">
                                          <p:val>
                                            <p:strVal val="#ppt_y"/>
                                          </p:val>
                                        </p:tav>
                                      </p:tavLst>
                                    </p:anim>
                                  </p:childTnLst>
                                </p:cTn>
                              </p:par>
                              <p:par>
                                <p:cTn id="153" presetID="22" presetClass="entr" presetSubtype="4"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down)">
                                      <p:cBhvr>
                                        <p:cTn id="155" dur="500"/>
                                        <p:tgtEl>
                                          <p:spTgt spid="56"/>
                                        </p:tgtEl>
                                      </p:cBhvr>
                                    </p:animEffect>
                                  </p:childTnLst>
                                </p:cTn>
                              </p:par>
                              <p:par>
                                <p:cTn id="156" presetID="22" presetClass="entr" presetSubtype="4" fill="hold" grpId="0" nodeType="withEffect">
                                  <p:stCondLst>
                                    <p:cond delay="200"/>
                                  </p:stCondLst>
                                  <p:childTnLst>
                                    <p:set>
                                      <p:cBhvr>
                                        <p:cTn id="157" dur="1" fill="hold">
                                          <p:stCondLst>
                                            <p:cond delay="0"/>
                                          </p:stCondLst>
                                        </p:cTn>
                                        <p:tgtEl>
                                          <p:spTgt spid="57"/>
                                        </p:tgtEl>
                                        <p:attrNameLst>
                                          <p:attrName>style.visibility</p:attrName>
                                        </p:attrNameLst>
                                      </p:cBhvr>
                                      <p:to>
                                        <p:strVal val="visible"/>
                                      </p:to>
                                    </p:set>
                                    <p:animEffect transition="in" filter="wipe(down)">
                                      <p:cBhvr>
                                        <p:cTn id="158" dur="500"/>
                                        <p:tgtEl>
                                          <p:spTgt spid="57"/>
                                        </p:tgtEl>
                                      </p:cBhvr>
                                    </p:animEffect>
                                  </p:childTnLst>
                                </p:cTn>
                              </p:par>
                              <p:par>
                                <p:cTn id="159" presetID="22" presetClass="entr" presetSubtype="4" fill="hold" grpId="0" nodeType="withEffect">
                                  <p:stCondLst>
                                    <p:cond delay="400"/>
                                  </p:stCondLst>
                                  <p:childTnLst>
                                    <p:set>
                                      <p:cBhvr>
                                        <p:cTn id="160" dur="1" fill="hold">
                                          <p:stCondLst>
                                            <p:cond delay="0"/>
                                          </p:stCondLst>
                                        </p:cTn>
                                        <p:tgtEl>
                                          <p:spTgt spid="58"/>
                                        </p:tgtEl>
                                        <p:attrNameLst>
                                          <p:attrName>style.visibility</p:attrName>
                                        </p:attrNameLst>
                                      </p:cBhvr>
                                      <p:to>
                                        <p:strVal val="visible"/>
                                      </p:to>
                                    </p:set>
                                    <p:animEffect transition="in" filter="wipe(down)">
                                      <p:cBhvr>
                                        <p:cTn id="161" dur="500"/>
                                        <p:tgtEl>
                                          <p:spTgt spid="58"/>
                                        </p:tgtEl>
                                      </p:cBhvr>
                                    </p:animEffect>
                                  </p:childTnLst>
                                </p:cTn>
                              </p:par>
                              <p:par>
                                <p:cTn id="162" presetID="22" presetClass="entr" presetSubtype="4" fill="hold" grpId="0" nodeType="withEffect">
                                  <p:stCondLst>
                                    <p:cond delay="600"/>
                                  </p:stCondLst>
                                  <p:childTnLst>
                                    <p:set>
                                      <p:cBhvr>
                                        <p:cTn id="163" dur="1" fill="hold">
                                          <p:stCondLst>
                                            <p:cond delay="0"/>
                                          </p:stCondLst>
                                        </p:cTn>
                                        <p:tgtEl>
                                          <p:spTgt spid="59"/>
                                        </p:tgtEl>
                                        <p:attrNameLst>
                                          <p:attrName>style.visibility</p:attrName>
                                        </p:attrNameLst>
                                      </p:cBhvr>
                                      <p:to>
                                        <p:strVal val="visible"/>
                                      </p:to>
                                    </p:set>
                                    <p:animEffect transition="in" filter="wipe(down)">
                                      <p:cBhvr>
                                        <p:cTn id="164" dur="500"/>
                                        <p:tgtEl>
                                          <p:spTgt spid="59"/>
                                        </p:tgtEl>
                                      </p:cBhvr>
                                    </p:animEffect>
                                  </p:childTnLst>
                                </p:cTn>
                              </p:par>
                            </p:childTnLst>
                          </p:cTn>
                        </p:par>
                        <p:par>
                          <p:cTn id="165" fill="hold">
                            <p:stCondLst>
                              <p:cond delay="6500"/>
                            </p:stCondLst>
                            <p:childTnLst>
                              <p:par>
                                <p:cTn id="166" presetID="22" presetClass="entr" presetSubtype="4" fill="hold" grpId="0" nodeType="afterEffect">
                                  <p:stCondLst>
                                    <p:cond delay="0"/>
                                  </p:stCondLst>
                                  <p:childTnLst>
                                    <p:set>
                                      <p:cBhvr>
                                        <p:cTn id="167" dur="1" fill="hold">
                                          <p:stCondLst>
                                            <p:cond delay="0"/>
                                          </p:stCondLst>
                                        </p:cTn>
                                        <p:tgtEl>
                                          <p:spTgt spid="63"/>
                                        </p:tgtEl>
                                        <p:attrNameLst>
                                          <p:attrName>style.visibility</p:attrName>
                                        </p:attrNameLst>
                                      </p:cBhvr>
                                      <p:to>
                                        <p:strVal val="visible"/>
                                      </p:to>
                                    </p:set>
                                    <p:animEffect transition="in" filter="wipe(down)">
                                      <p:cBhvr>
                                        <p:cTn id="168" dur="500"/>
                                        <p:tgtEl>
                                          <p:spTgt spid="63"/>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down)">
                                      <p:cBhvr>
                                        <p:cTn id="171" dur="500"/>
                                        <p:tgtEl>
                                          <p:spTgt spid="62"/>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wipe(down)">
                                      <p:cBhvr>
                                        <p:cTn id="174" dur="500"/>
                                        <p:tgtEl>
                                          <p:spTgt spid="61"/>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wipe(down)">
                                      <p:cBhvr>
                                        <p:cTn id="17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5" grpId="0"/>
      <p:bldP spid="36" grpId="0"/>
      <p:bldP spid="38" grpId="0" animBg="1"/>
      <p:bldP spid="39" grpId="0" animBg="1"/>
      <p:bldP spid="40" grpId="0" animBg="1"/>
      <p:bldP spid="41"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需求分析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DEMAND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6"/>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91440" tIns="45720" rIns="91440" bIns="45720" numCol="1" anchor="t" anchorCtr="0" compatLnSpc="1"/>
          <a:lstStyle/>
          <a:p>
            <a:endParaRPr lang="id-ID" sz="1350"/>
          </a:p>
        </p:txBody>
      </p:sp>
      <p:sp>
        <p:nvSpPr>
          <p:cNvPr id="31"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5"/>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7"/>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8"/>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0"/>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1"/>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2"/>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3"/>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4" name="Group 123"/>
          <p:cNvGrpSpPr/>
          <p:nvPr/>
        </p:nvGrpSpPr>
        <p:grpSpPr>
          <a:xfrm>
            <a:off x="7653659" y="4261433"/>
            <a:ext cx="817563" cy="620713"/>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22"/>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23"/>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24"/>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4" name="Group 127"/>
          <p:cNvGrpSpPr/>
          <p:nvPr/>
        </p:nvGrpSpPr>
        <p:grpSpPr>
          <a:xfrm>
            <a:off x="9093521" y="4260240"/>
            <a:ext cx="508001" cy="65405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3"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42"/>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43"/>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44"/>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77"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79"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84"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9"/>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86" name="Group 126"/>
          <p:cNvGrpSpPr/>
          <p:nvPr/>
        </p:nvGrpSpPr>
        <p:grpSpPr>
          <a:xfrm>
            <a:off x="8988746" y="3737953"/>
            <a:ext cx="454025" cy="431800"/>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9" name="Freeform 52"/>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53"/>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54"/>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3"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6"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7"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9"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1"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2"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3"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Freeform 71"/>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2"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113"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4" name="Freeform 77"/>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78"/>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83"/>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84"/>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86"/>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7"/>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8"/>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90"/>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91"/>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92"/>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94"/>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95"/>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96"/>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7"/>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燕尾形 135"/>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7" name="直接连接符 136"/>
          <p:cNvCxnSpPr/>
          <p:nvPr/>
        </p:nvCxnSpPr>
        <p:spPr>
          <a:xfrm>
            <a:off x="2713211" y="2599566"/>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3050209" y="1503430"/>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40" name="燕尾形 139"/>
          <p:cNvSpPr/>
          <p:nvPr/>
        </p:nvSpPr>
        <p:spPr>
          <a:xfrm rot="5400000">
            <a:off x="2533191" y="3391654"/>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1" name="直接连接符 140"/>
          <p:cNvCxnSpPr/>
          <p:nvPr/>
        </p:nvCxnSpPr>
        <p:spPr>
          <a:xfrm>
            <a:off x="2713211" y="396771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3050209" y="287158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44" name="燕尾形 143"/>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5" name="直接连接符 144"/>
          <p:cNvCxnSpPr/>
          <p:nvPr/>
        </p:nvCxnSpPr>
        <p:spPr>
          <a:xfrm>
            <a:off x="2713211" y="540787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3050209" y="431174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58" name="圆角矩形 15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圆角矩形 15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61"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6" name="圆角矩形 16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8" name="圆角矩形 16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additive="base">
                                        <p:cTn id="166" dur="500" fill="hold"/>
                                        <p:tgtEl>
                                          <p:spTgt spid="91"/>
                                        </p:tgtEl>
                                        <p:attrNameLst>
                                          <p:attrName>ppt_x</p:attrName>
                                        </p:attrNameLst>
                                      </p:cBhvr>
                                      <p:tavLst>
                                        <p:tav tm="0">
                                          <p:val>
                                            <p:strVal val="#ppt_x"/>
                                          </p:val>
                                        </p:tav>
                                        <p:tav tm="100000">
                                          <p:val>
                                            <p:strVal val="#ppt_x"/>
                                          </p:val>
                                        </p:tav>
                                      </p:tavLst>
                                    </p:anim>
                                    <p:anim calcmode="lin" valueType="num">
                                      <p:cBhvr additive="base">
                                        <p:cTn id="167" dur="500" fill="hold"/>
                                        <p:tgtEl>
                                          <p:spTgt spid="9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2"/>
                                        </p:tgtEl>
                                        <p:attrNameLst>
                                          <p:attrName>style.visibility</p:attrName>
                                        </p:attrNameLst>
                                      </p:cBhvr>
                                      <p:to>
                                        <p:strVal val="visible"/>
                                      </p:to>
                                    </p:set>
                                    <p:anim calcmode="lin" valueType="num">
                                      <p:cBhvr additive="base">
                                        <p:cTn id="170" dur="500" fill="hold"/>
                                        <p:tgtEl>
                                          <p:spTgt spid="92"/>
                                        </p:tgtEl>
                                        <p:attrNameLst>
                                          <p:attrName>ppt_x</p:attrName>
                                        </p:attrNameLst>
                                      </p:cBhvr>
                                      <p:tavLst>
                                        <p:tav tm="0">
                                          <p:val>
                                            <p:strVal val="#ppt_x"/>
                                          </p:val>
                                        </p:tav>
                                        <p:tav tm="100000">
                                          <p:val>
                                            <p:strVal val="#ppt_x"/>
                                          </p:val>
                                        </p:tav>
                                      </p:tavLst>
                                    </p:anim>
                                    <p:anim calcmode="lin" valueType="num">
                                      <p:cBhvr additive="base">
                                        <p:cTn id="171" dur="500" fill="hold"/>
                                        <p:tgtEl>
                                          <p:spTgt spid="9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additive="base">
                                        <p:cTn id="174" dur="500" fill="hold"/>
                                        <p:tgtEl>
                                          <p:spTgt spid="93"/>
                                        </p:tgtEl>
                                        <p:attrNameLst>
                                          <p:attrName>ppt_x</p:attrName>
                                        </p:attrNameLst>
                                      </p:cBhvr>
                                      <p:tavLst>
                                        <p:tav tm="0">
                                          <p:val>
                                            <p:strVal val="#ppt_x"/>
                                          </p:val>
                                        </p:tav>
                                        <p:tav tm="100000">
                                          <p:val>
                                            <p:strVal val="#ppt_x"/>
                                          </p:val>
                                        </p:tav>
                                      </p:tavLst>
                                    </p:anim>
                                    <p:anim calcmode="lin" valueType="num">
                                      <p:cBhvr additive="base">
                                        <p:cTn id="175" dur="500" fill="hold"/>
                                        <p:tgtEl>
                                          <p:spTgt spid="93"/>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 calcmode="lin" valueType="num">
                                      <p:cBhvr additive="base">
                                        <p:cTn id="178" dur="500" fill="hold"/>
                                        <p:tgtEl>
                                          <p:spTgt spid="94"/>
                                        </p:tgtEl>
                                        <p:attrNameLst>
                                          <p:attrName>ppt_x</p:attrName>
                                        </p:attrNameLst>
                                      </p:cBhvr>
                                      <p:tavLst>
                                        <p:tav tm="0">
                                          <p:val>
                                            <p:strVal val="0-#ppt_w/2"/>
                                          </p:val>
                                        </p:tav>
                                        <p:tav tm="100000">
                                          <p:val>
                                            <p:strVal val="#ppt_x"/>
                                          </p:val>
                                        </p:tav>
                                      </p:tavLst>
                                    </p:anim>
                                    <p:anim calcmode="lin" valueType="num">
                                      <p:cBhvr additive="base">
                                        <p:cTn id="179" dur="500" fill="hold"/>
                                        <p:tgtEl>
                                          <p:spTgt spid="94"/>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additive="base">
                                        <p:cTn id="182" dur="500" fill="hold"/>
                                        <p:tgtEl>
                                          <p:spTgt spid="95"/>
                                        </p:tgtEl>
                                        <p:attrNameLst>
                                          <p:attrName>ppt_x</p:attrName>
                                        </p:attrNameLst>
                                      </p:cBhvr>
                                      <p:tavLst>
                                        <p:tav tm="0">
                                          <p:val>
                                            <p:strVal val="#ppt_x"/>
                                          </p:val>
                                        </p:tav>
                                        <p:tav tm="100000">
                                          <p:val>
                                            <p:strVal val="#ppt_x"/>
                                          </p:val>
                                        </p:tav>
                                      </p:tavLst>
                                    </p:anim>
                                    <p:anim calcmode="lin" valueType="num">
                                      <p:cBhvr additive="base">
                                        <p:cTn id="183" dur="500" fill="hold"/>
                                        <p:tgtEl>
                                          <p:spTgt spid="9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 calcmode="lin" valueType="num">
                                      <p:cBhvr additive="base">
                                        <p:cTn id="190" dur="500" fill="hold"/>
                                        <p:tgtEl>
                                          <p:spTgt spid="97"/>
                                        </p:tgtEl>
                                        <p:attrNameLst>
                                          <p:attrName>ppt_x</p:attrName>
                                        </p:attrNameLst>
                                      </p:cBhvr>
                                      <p:tavLst>
                                        <p:tav tm="0">
                                          <p:val>
                                            <p:strVal val="#ppt_x"/>
                                          </p:val>
                                        </p:tav>
                                        <p:tav tm="100000">
                                          <p:val>
                                            <p:strVal val="#ppt_x"/>
                                          </p:val>
                                        </p:tav>
                                      </p:tavLst>
                                    </p:anim>
                                    <p:anim calcmode="lin" valueType="num">
                                      <p:cBhvr additive="base">
                                        <p:cTn id="191" dur="500" fill="hold"/>
                                        <p:tgtEl>
                                          <p:spTgt spid="9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8"/>
                                        </p:tgtEl>
                                        <p:attrNameLst>
                                          <p:attrName>style.visibility</p:attrName>
                                        </p:attrNameLst>
                                      </p:cBhvr>
                                      <p:to>
                                        <p:strVal val="visible"/>
                                      </p:to>
                                    </p:set>
                                    <p:anim calcmode="lin" valueType="num">
                                      <p:cBhvr additive="base">
                                        <p:cTn id="194" dur="500" fill="hold"/>
                                        <p:tgtEl>
                                          <p:spTgt spid="98"/>
                                        </p:tgtEl>
                                        <p:attrNameLst>
                                          <p:attrName>ppt_x</p:attrName>
                                        </p:attrNameLst>
                                      </p:cBhvr>
                                      <p:tavLst>
                                        <p:tav tm="0">
                                          <p:val>
                                            <p:strVal val="#ppt_x"/>
                                          </p:val>
                                        </p:tav>
                                        <p:tav tm="100000">
                                          <p:val>
                                            <p:strVal val="#ppt_x"/>
                                          </p:val>
                                        </p:tav>
                                      </p:tavLst>
                                    </p:anim>
                                    <p:anim calcmode="lin" valueType="num">
                                      <p:cBhvr additive="base">
                                        <p:cTn id="195" dur="500" fill="hold"/>
                                        <p:tgtEl>
                                          <p:spTgt spid="9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 calcmode="lin" valueType="num">
                                      <p:cBhvr additive="base">
                                        <p:cTn id="198" dur="500" fill="hold"/>
                                        <p:tgtEl>
                                          <p:spTgt spid="99"/>
                                        </p:tgtEl>
                                        <p:attrNameLst>
                                          <p:attrName>ppt_x</p:attrName>
                                        </p:attrNameLst>
                                      </p:cBhvr>
                                      <p:tavLst>
                                        <p:tav tm="0">
                                          <p:val>
                                            <p:strVal val="#ppt_x"/>
                                          </p:val>
                                        </p:tav>
                                        <p:tav tm="100000">
                                          <p:val>
                                            <p:strVal val="#ppt_x"/>
                                          </p:val>
                                        </p:tav>
                                      </p:tavLst>
                                    </p:anim>
                                    <p:anim calcmode="lin" valueType="num">
                                      <p:cBhvr additive="base">
                                        <p:cTn id="199" dur="500" fill="hold"/>
                                        <p:tgtEl>
                                          <p:spTgt spid="9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0"/>
                                        </p:tgtEl>
                                        <p:attrNameLst>
                                          <p:attrName>style.visibility</p:attrName>
                                        </p:attrNameLst>
                                      </p:cBhvr>
                                      <p:to>
                                        <p:strVal val="visible"/>
                                      </p:to>
                                    </p:set>
                                    <p:anim calcmode="lin" valueType="num">
                                      <p:cBhvr additive="base">
                                        <p:cTn id="202" dur="500" fill="hold"/>
                                        <p:tgtEl>
                                          <p:spTgt spid="100"/>
                                        </p:tgtEl>
                                        <p:attrNameLst>
                                          <p:attrName>ppt_x</p:attrName>
                                        </p:attrNameLst>
                                      </p:cBhvr>
                                      <p:tavLst>
                                        <p:tav tm="0">
                                          <p:val>
                                            <p:strVal val="#ppt_x"/>
                                          </p:val>
                                        </p:tav>
                                        <p:tav tm="100000">
                                          <p:val>
                                            <p:strVal val="#ppt_x"/>
                                          </p:val>
                                        </p:tav>
                                      </p:tavLst>
                                    </p:anim>
                                    <p:anim calcmode="lin" valueType="num">
                                      <p:cBhvr additive="base">
                                        <p:cTn id="203" dur="500" fill="hold"/>
                                        <p:tgtEl>
                                          <p:spTgt spid="10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 calcmode="lin" valueType="num">
                                      <p:cBhvr additive="base">
                                        <p:cTn id="206" dur="500" fill="hold"/>
                                        <p:tgtEl>
                                          <p:spTgt spid="101"/>
                                        </p:tgtEl>
                                        <p:attrNameLst>
                                          <p:attrName>ppt_x</p:attrName>
                                        </p:attrNameLst>
                                      </p:cBhvr>
                                      <p:tavLst>
                                        <p:tav tm="0">
                                          <p:val>
                                            <p:strVal val="#ppt_x"/>
                                          </p:val>
                                        </p:tav>
                                        <p:tav tm="100000">
                                          <p:val>
                                            <p:strVal val="#ppt_x"/>
                                          </p:val>
                                        </p:tav>
                                      </p:tavLst>
                                    </p:anim>
                                    <p:anim calcmode="lin" valueType="num">
                                      <p:cBhvr additive="base">
                                        <p:cTn id="207" dur="500" fill="hold"/>
                                        <p:tgtEl>
                                          <p:spTgt spid="10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additive="base">
                                        <p:cTn id="210" dur="500" fill="hold"/>
                                        <p:tgtEl>
                                          <p:spTgt spid="102"/>
                                        </p:tgtEl>
                                        <p:attrNameLst>
                                          <p:attrName>ppt_x</p:attrName>
                                        </p:attrNameLst>
                                      </p:cBhvr>
                                      <p:tavLst>
                                        <p:tav tm="0">
                                          <p:val>
                                            <p:strVal val="#ppt_x"/>
                                          </p:val>
                                        </p:tav>
                                        <p:tav tm="100000">
                                          <p:val>
                                            <p:strVal val="#ppt_x"/>
                                          </p:val>
                                        </p:tav>
                                      </p:tavLst>
                                    </p:anim>
                                    <p:anim calcmode="lin" valueType="num">
                                      <p:cBhvr additive="base">
                                        <p:cTn id="211" dur="500" fill="hold"/>
                                        <p:tgtEl>
                                          <p:spTgt spid="10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3"/>
                                        </p:tgtEl>
                                        <p:attrNameLst>
                                          <p:attrName>style.visibility</p:attrName>
                                        </p:attrNameLst>
                                      </p:cBhvr>
                                      <p:to>
                                        <p:strVal val="visible"/>
                                      </p:to>
                                    </p:set>
                                    <p:anim calcmode="lin" valueType="num">
                                      <p:cBhvr additive="base">
                                        <p:cTn id="214" dur="500" fill="hold"/>
                                        <p:tgtEl>
                                          <p:spTgt spid="103"/>
                                        </p:tgtEl>
                                        <p:attrNameLst>
                                          <p:attrName>ppt_x</p:attrName>
                                        </p:attrNameLst>
                                      </p:cBhvr>
                                      <p:tavLst>
                                        <p:tav tm="0">
                                          <p:val>
                                            <p:strVal val="#ppt_x"/>
                                          </p:val>
                                        </p:tav>
                                        <p:tav tm="100000">
                                          <p:val>
                                            <p:strVal val="#ppt_x"/>
                                          </p:val>
                                        </p:tav>
                                      </p:tavLst>
                                    </p:anim>
                                    <p:anim calcmode="lin" valueType="num">
                                      <p:cBhvr additive="base">
                                        <p:cTn id="215" dur="500" fill="hold"/>
                                        <p:tgtEl>
                                          <p:spTgt spid="10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 calcmode="lin" valueType="num">
                                      <p:cBhvr additive="base">
                                        <p:cTn id="218" dur="500" fill="hold"/>
                                        <p:tgtEl>
                                          <p:spTgt spid="104"/>
                                        </p:tgtEl>
                                        <p:attrNameLst>
                                          <p:attrName>ppt_x</p:attrName>
                                        </p:attrNameLst>
                                      </p:cBhvr>
                                      <p:tavLst>
                                        <p:tav tm="0">
                                          <p:val>
                                            <p:strVal val="#ppt_x"/>
                                          </p:val>
                                        </p:tav>
                                        <p:tav tm="100000">
                                          <p:val>
                                            <p:strVal val="#ppt_x"/>
                                          </p:val>
                                        </p:tav>
                                      </p:tavLst>
                                    </p:anim>
                                    <p:anim calcmode="lin" valueType="num">
                                      <p:cBhvr additive="base">
                                        <p:cTn id="219" dur="500" fill="hold"/>
                                        <p:tgtEl>
                                          <p:spTgt spid="10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5"/>
                                        </p:tgtEl>
                                        <p:attrNameLst>
                                          <p:attrName>style.visibility</p:attrName>
                                        </p:attrNameLst>
                                      </p:cBhvr>
                                      <p:to>
                                        <p:strVal val="visible"/>
                                      </p:to>
                                    </p:set>
                                    <p:anim calcmode="lin" valueType="num">
                                      <p:cBhvr additive="base">
                                        <p:cTn id="222" dur="500" fill="hold"/>
                                        <p:tgtEl>
                                          <p:spTgt spid="105"/>
                                        </p:tgtEl>
                                        <p:attrNameLst>
                                          <p:attrName>ppt_x</p:attrName>
                                        </p:attrNameLst>
                                      </p:cBhvr>
                                      <p:tavLst>
                                        <p:tav tm="0">
                                          <p:val>
                                            <p:strVal val="#ppt_x"/>
                                          </p:val>
                                        </p:tav>
                                        <p:tav tm="100000">
                                          <p:val>
                                            <p:strVal val="#ppt_x"/>
                                          </p:val>
                                        </p:tav>
                                      </p:tavLst>
                                    </p:anim>
                                    <p:anim calcmode="lin" valueType="num">
                                      <p:cBhvr additive="base">
                                        <p:cTn id="223" dur="500" fill="hold"/>
                                        <p:tgtEl>
                                          <p:spTgt spid="10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 calcmode="lin" valueType="num">
                                      <p:cBhvr additive="base">
                                        <p:cTn id="226" dur="500" fill="hold"/>
                                        <p:tgtEl>
                                          <p:spTgt spid="106"/>
                                        </p:tgtEl>
                                        <p:attrNameLst>
                                          <p:attrName>ppt_x</p:attrName>
                                        </p:attrNameLst>
                                      </p:cBhvr>
                                      <p:tavLst>
                                        <p:tav tm="0">
                                          <p:val>
                                            <p:strVal val="#ppt_x"/>
                                          </p:val>
                                        </p:tav>
                                        <p:tav tm="100000">
                                          <p:val>
                                            <p:strVal val="#ppt_x"/>
                                          </p:val>
                                        </p:tav>
                                      </p:tavLst>
                                    </p:anim>
                                    <p:anim calcmode="lin" valueType="num">
                                      <p:cBhvr additive="base">
                                        <p:cTn id="227" dur="500" fill="hold"/>
                                        <p:tgtEl>
                                          <p:spTgt spid="10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additive="base">
                                        <p:cTn id="230" dur="500" fill="hold"/>
                                        <p:tgtEl>
                                          <p:spTgt spid="107"/>
                                        </p:tgtEl>
                                        <p:attrNameLst>
                                          <p:attrName>ppt_x</p:attrName>
                                        </p:attrNameLst>
                                      </p:cBhvr>
                                      <p:tavLst>
                                        <p:tav tm="0">
                                          <p:val>
                                            <p:strVal val="#ppt_x"/>
                                          </p:val>
                                        </p:tav>
                                        <p:tav tm="100000">
                                          <p:val>
                                            <p:strVal val="#ppt_x"/>
                                          </p:val>
                                        </p:tav>
                                      </p:tavLst>
                                    </p:anim>
                                    <p:anim calcmode="lin" valueType="num">
                                      <p:cBhvr additive="base">
                                        <p:cTn id="231" dur="500" fill="hold"/>
                                        <p:tgtEl>
                                          <p:spTgt spid="10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anim calcmode="lin" valueType="num">
                                      <p:cBhvr additive="base">
                                        <p:cTn id="234" dur="500" fill="hold"/>
                                        <p:tgtEl>
                                          <p:spTgt spid="108"/>
                                        </p:tgtEl>
                                        <p:attrNameLst>
                                          <p:attrName>ppt_x</p:attrName>
                                        </p:attrNameLst>
                                      </p:cBhvr>
                                      <p:tavLst>
                                        <p:tav tm="0">
                                          <p:val>
                                            <p:strVal val="#ppt_x"/>
                                          </p:val>
                                        </p:tav>
                                        <p:tav tm="100000">
                                          <p:val>
                                            <p:strVal val="#ppt_x"/>
                                          </p:val>
                                        </p:tav>
                                      </p:tavLst>
                                    </p:anim>
                                    <p:anim calcmode="lin" valueType="num">
                                      <p:cBhvr additive="base">
                                        <p:cTn id="235" dur="500" fill="hold"/>
                                        <p:tgtEl>
                                          <p:spTgt spid="108"/>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9"/>
                                        </p:tgtEl>
                                        <p:attrNameLst>
                                          <p:attrName>style.visibility</p:attrName>
                                        </p:attrNameLst>
                                      </p:cBhvr>
                                      <p:to>
                                        <p:strVal val="visible"/>
                                      </p:to>
                                    </p:set>
                                    <p:anim calcmode="lin" valueType="num">
                                      <p:cBhvr additive="base">
                                        <p:cTn id="238" dur="500" fill="hold"/>
                                        <p:tgtEl>
                                          <p:spTgt spid="109"/>
                                        </p:tgtEl>
                                        <p:attrNameLst>
                                          <p:attrName>ppt_x</p:attrName>
                                        </p:attrNameLst>
                                      </p:cBhvr>
                                      <p:tavLst>
                                        <p:tav tm="0">
                                          <p:val>
                                            <p:strVal val="#ppt_x"/>
                                          </p:val>
                                        </p:tav>
                                        <p:tav tm="100000">
                                          <p:val>
                                            <p:strVal val="#ppt_x"/>
                                          </p:val>
                                        </p:tav>
                                      </p:tavLst>
                                    </p:anim>
                                    <p:anim calcmode="lin" valueType="num">
                                      <p:cBhvr additive="base">
                                        <p:cTn id="239" dur="500" fill="hold"/>
                                        <p:tgtEl>
                                          <p:spTgt spid="109"/>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0"/>
                                        </p:tgtEl>
                                        <p:attrNameLst>
                                          <p:attrName>style.visibility</p:attrName>
                                        </p:attrNameLst>
                                      </p:cBhvr>
                                      <p:to>
                                        <p:strVal val="visible"/>
                                      </p:to>
                                    </p:set>
                                    <p:anim calcmode="lin" valueType="num">
                                      <p:cBhvr additive="base">
                                        <p:cTn id="242" dur="500" fill="hold"/>
                                        <p:tgtEl>
                                          <p:spTgt spid="110"/>
                                        </p:tgtEl>
                                        <p:attrNameLst>
                                          <p:attrName>ppt_x</p:attrName>
                                        </p:attrNameLst>
                                      </p:cBhvr>
                                      <p:tavLst>
                                        <p:tav tm="0">
                                          <p:val>
                                            <p:strVal val="#ppt_x"/>
                                          </p:val>
                                        </p:tav>
                                        <p:tav tm="100000">
                                          <p:val>
                                            <p:strVal val="#ppt_x"/>
                                          </p:val>
                                        </p:tav>
                                      </p:tavLst>
                                    </p:anim>
                                    <p:anim calcmode="lin" valueType="num">
                                      <p:cBhvr additive="base">
                                        <p:cTn id="243" dur="500" fill="hold"/>
                                        <p:tgtEl>
                                          <p:spTgt spid="11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1"/>
                                        </p:tgtEl>
                                        <p:attrNameLst>
                                          <p:attrName>style.visibility</p:attrName>
                                        </p:attrNameLst>
                                      </p:cBhvr>
                                      <p:to>
                                        <p:strVal val="visible"/>
                                      </p:to>
                                    </p:set>
                                    <p:anim calcmode="lin" valueType="num">
                                      <p:cBhvr additive="base">
                                        <p:cTn id="246" dur="500" fill="hold"/>
                                        <p:tgtEl>
                                          <p:spTgt spid="111"/>
                                        </p:tgtEl>
                                        <p:attrNameLst>
                                          <p:attrName>ppt_x</p:attrName>
                                        </p:attrNameLst>
                                      </p:cBhvr>
                                      <p:tavLst>
                                        <p:tav tm="0">
                                          <p:val>
                                            <p:strVal val="#ppt_x"/>
                                          </p:val>
                                        </p:tav>
                                        <p:tav tm="100000">
                                          <p:val>
                                            <p:strVal val="#ppt_x"/>
                                          </p:val>
                                        </p:tav>
                                      </p:tavLst>
                                    </p:anim>
                                    <p:anim calcmode="lin" valueType="num">
                                      <p:cBhvr additive="base">
                                        <p:cTn id="247" dur="500" fill="hold"/>
                                        <p:tgtEl>
                                          <p:spTgt spid="111"/>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 calcmode="lin" valueType="num">
                                      <p:cBhvr additive="base">
                                        <p:cTn id="250" dur="500" fill="hold"/>
                                        <p:tgtEl>
                                          <p:spTgt spid="112"/>
                                        </p:tgtEl>
                                        <p:attrNameLst>
                                          <p:attrName>ppt_x</p:attrName>
                                        </p:attrNameLst>
                                      </p:cBhvr>
                                      <p:tavLst>
                                        <p:tav tm="0">
                                          <p:val>
                                            <p:strVal val="1+#ppt_w/2"/>
                                          </p:val>
                                        </p:tav>
                                        <p:tav tm="100000">
                                          <p:val>
                                            <p:strVal val="#ppt_x"/>
                                          </p:val>
                                        </p:tav>
                                      </p:tavLst>
                                    </p:anim>
                                    <p:anim calcmode="lin" valueType="num">
                                      <p:cBhvr additive="base">
                                        <p:cTn id="251" dur="500" fill="hold"/>
                                        <p:tgtEl>
                                          <p:spTgt spid="112"/>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additive="base">
                                        <p:cTn id="254" dur="500" fill="hold"/>
                                        <p:tgtEl>
                                          <p:spTgt spid="113"/>
                                        </p:tgtEl>
                                        <p:attrNameLst>
                                          <p:attrName>ppt_x</p:attrName>
                                        </p:attrNameLst>
                                      </p:cBhvr>
                                      <p:tavLst>
                                        <p:tav tm="0">
                                          <p:val>
                                            <p:strVal val="1+#ppt_w/2"/>
                                          </p:val>
                                        </p:tav>
                                        <p:tav tm="100000">
                                          <p:val>
                                            <p:strVal val="#ppt_x"/>
                                          </p:val>
                                        </p:tav>
                                      </p:tavLst>
                                    </p:anim>
                                    <p:anim calcmode="lin" valueType="num">
                                      <p:cBhvr additive="base">
                                        <p:cTn id="255" dur="500" fill="hold"/>
                                        <p:tgtEl>
                                          <p:spTgt spid="113"/>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14"/>
                                        </p:tgtEl>
                                        <p:attrNameLst>
                                          <p:attrName>style.visibility</p:attrName>
                                        </p:attrNameLst>
                                      </p:cBhvr>
                                      <p:to>
                                        <p:strVal val="visible"/>
                                      </p:to>
                                    </p:set>
                                    <p:anim calcmode="lin" valueType="num">
                                      <p:cBhvr additive="base">
                                        <p:cTn id="258" dur="500" fill="hold"/>
                                        <p:tgtEl>
                                          <p:spTgt spid="114"/>
                                        </p:tgtEl>
                                        <p:attrNameLst>
                                          <p:attrName>ppt_x</p:attrName>
                                        </p:attrNameLst>
                                      </p:cBhvr>
                                      <p:tavLst>
                                        <p:tav tm="0">
                                          <p:val>
                                            <p:strVal val="0-#ppt_w/2"/>
                                          </p:val>
                                        </p:tav>
                                        <p:tav tm="100000">
                                          <p:val>
                                            <p:strVal val="#ppt_x"/>
                                          </p:val>
                                        </p:tav>
                                      </p:tavLst>
                                    </p:anim>
                                    <p:anim calcmode="lin" valueType="num">
                                      <p:cBhvr additive="base">
                                        <p:cTn id="259" dur="500" fill="hold"/>
                                        <p:tgtEl>
                                          <p:spTgt spid="114"/>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5"/>
                                        </p:tgtEl>
                                        <p:attrNameLst>
                                          <p:attrName>style.visibility</p:attrName>
                                        </p:attrNameLst>
                                      </p:cBhvr>
                                      <p:to>
                                        <p:strVal val="visible"/>
                                      </p:to>
                                    </p:set>
                                    <p:anim calcmode="lin" valueType="num">
                                      <p:cBhvr additive="base">
                                        <p:cTn id="262" dur="500" fill="hold"/>
                                        <p:tgtEl>
                                          <p:spTgt spid="115"/>
                                        </p:tgtEl>
                                        <p:attrNameLst>
                                          <p:attrName>ppt_x</p:attrName>
                                        </p:attrNameLst>
                                      </p:cBhvr>
                                      <p:tavLst>
                                        <p:tav tm="0">
                                          <p:val>
                                            <p:strVal val="#ppt_x"/>
                                          </p:val>
                                        </p:tav>
                                        <p:tav tm="100000">
                                          <p:val>
                                            <p:strVal val="#ppt_x"/>
                                          </p:val>
                                        </p:tav>
                                      </p:tavLst>
                                    </p:anim>
                                    <p:anim calcmode="lin" valueType="num">
                                      <p:cBhvr additive="base">
                                        <p:cTn id="263" dur="500" fill="hold"/>
                                        <p:tgtEl>
                                          <p:spTgt spid="115"/>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6"/>
                                        </p:tgtEl>
                                        <p:attrNameLst>
                                          <p:attrName>style.visibility</p:attrName>
                                        </p:attrNameLst>
                                      </p:cBhvr>
                                      <p:to>
                                        <p:strVal val="visible"/>
                                      </p:to>
                                    </p:set>
                                    <p:anim calcmode="lin" valueType="num">
                                      <p:cBhvr additive="base">
                                        <p:cTn id="266" dur="500" fill="hold"/>
                                        <p:tgtEl>
                                          <p:spTgt spid="116"/>
                                        </p:tgtEl>
                                        <p:attrNameLst>
                                          <p:attrName>ppt_x</p:attrName>
                                        </p:attrNameLst>
                                      </p:cBhvr>
                                      <p:tavLst>
                                        <p:tav tm="0">
                                          <p:val>
                                            <p:strVal val="#ppt_x"/>
                                          </p:val>
                                        </p:tav>
                                        <p:tav tm="100000">
                                          <p:val>
                                            <p:strVal val="#ppt_x"/>
                                          </p:val>
                                        </p:tav>
                                      </p:tavLst>
                                    </p:anim>
                                    <p:anim calcmode="lin" valueType="num">
                                      <p:cBhvr additive="base">
                                        <p:cTn id="267" dur="500" fill="hold"/>
                                        <p:tgtEl>
                                          <p:spTgt spid="116"/>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7"/>
                                        </p:tgtEl>
                                        <p:attrNameLst>
                                          <p:attrName>style.visibility</p:attrName>
                                        </p:attrNameLst>
                                      </p:cBhvr>
                                      <p:to>
                                        <p:strVal val="visible"/>
                                      </p:to>
                                    </p:set>
                                    <p:anim calcmode="lin" valueType="num">
                                      <p:cBhvr additive="base">
                                        <p:cTn id="270" dur="500" fill="hold"/>
                                        <p:tgtEl>
                                          <p:spTgt spid="117"/>
                                        </p:tgtEl>
                                        <p:attrNameLst>
                                          <p:attrName>ppt_x</p:attrName>
                                        </p:attrNameLst>
                                      </p:cBhvr>
                                      <p:tavLst>
                                        <p:tav tm="0">
                                          <p:val>
                                            <p:strVal val="#ppt_x"/>
                                          </p:val>
                                        </p:tav>
                                        <p:tav tm="100000">
                                          <p:val>
                                            <p:strVal val="#ppt_x"/>
                                          </p:val>
                                        </p:tav>
                                      </p:tavLst>
                                    </p:anim>
                                    <p:anim calcmode="lin" valueType="num">
                                      <p:cBhvr additive="base">
                                        <p:cTn id="271" dur="500" fill="hold"/>
                                        <p:tgtEl>
                                          <p:spTgt spid="117"/>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18"/>
                                        </p:tgtEl>
                                        <p:attrNameLst>
                                          <p:attrName>style.visibility</p:attrName>
                                        </p:attrNameLst>
                                      </p:cBhvr>
                                      <p:to>
                                        <p:strVal val="visible"/>
                                      </p:to>
                                    </p:set>
                                    <p:anim calcmode="lin" valueType="num">
                                      <p:cBhvr additive="base">
                                        <p:cTn id="274" dur="500" fill="hold"/>
                                        <p:tgtEl>
                                          <p:spTgt spid="118"/>
                                        </p:tgtEl>
                                        <p:attrNameLst>
                                          <p:attrName>ppt_x</p:attrName>
                                        </p:attrNameLst>
                                      </p:cBhvr>
                                      <p:tavLst>
                                        <p:tav tm="0">
                                          <p:val>
                                            <p:strVal val="0-#ppt_w/2"/>
                                          </p:val>
                                        </p:tav>
                                        <p:tav tm="100000">
                                          <p:val>
                                            <p:strVal val="#ppt_x"/>
                                          </p:val>
                                        </p:tav>
                                      </p:tavLst>
                                    </p:anim>
                                    <p:anim calcmode="lin" valueType="num">
                                      <p:cBhvr additive="base">
                                        <p:cTn id="275" dur="500" fill="hold"/>
                                        <p:tgtEl>
                                          <p:spTgt spid="118"/>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19"/>
                                        </p:tgtEl>
                                        <p:attrNameLst>
                                          <p:attrName>style.visibility</p:attrName>
                                        </p:attrNameLst>
                                      </p:cBhvr>
                                      <p:to>
                                        <p:strVal val="visible"/>
                                      </p:to>
                                    </p:set>
                                    <p:anim calcmode="lin" valueType="num">
                                      <p:cBhvr additive="base">
                                        <p:cTn id="278" dur="500" fill="hold"/>
                                        <p:tgtEl>
                                          <p:spTgt spid="119"/>
                                        </p:tgtEl>
                                        <p:attrNameLst>
                                          <p:attrName>ppt_x</p:attrName>
                                        </p:attrNameLst>
                                      </p:cBhvr>
                                      <p:tavLst>
                                        <p:tav tm="0">
                                          <p:val>
                                            <p:strVal val="#ppt_x"/>
                                          </p:val>
                                        </p:tav>
                                        <p:tav tm="100000">
                                          <p:val>
                                            <p:strVal val="#ppt_x"/>
                                          </p:val>
                                        </p:tav>
                                      </p:tavLst>
                                    </p:anim>
                                    <p:anim calcmode="lin" valueType="num">
                                      <p:cBhvr additive="base">
                                        <p:cTn id="279" dur="500" fill="hold"/>
                                        <p:tgtEl>
                                          <p:spTgt spid="119"/>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0"/>
                                        </p:tgtEl>
                                        <p:attrNameLst>
                                          <p:attrName>style.visibility</p:attrName>
                                        </p:attrNameLst>
                                      </p:cBhvr>
                                      <p:to>
                                        <p:strVal val="visible"/>
                                      </p:to>
                                    </p:set>
                                    <p:anim calcmode="lin" valueType="num">
                                      <p:cBhvr additive="base">
                                        <p:cTn id="282" dur="500" fill="hold"/>
                                        <p:tgtEl>
                                          <p:spTgt spid="120"/>
                                        </p:tgtEl>
                                        <p:attrNameLst>
                                          <p:attrName>ppt_x</p:attrName>
                                        </p:attrNameLst>
                                      </p:cBhvr>
                                      <p:tavLst>
                                        <p:tav tm="0">
                                          <p:val>
                                            <p:strVal val="#ppt_x"/>
                                          </p:val>
                                        </p:tav>
                                        <p:tav tm="100000">
                                          <p:val>
                                            <p:strVal val="#ppt_x"/>
                                          </p:val>
                                        </p:tav>
                                      </p:tavLst>
                                    </p:anim>
                                    <p:anim calcmode="lin" valueType="num">
                                      <p:cBhvr additive="base">
                                        <p:cTn id="283" dur="500" fill="hold"/>
                                        <p:tgtEl>
                                          <p:spTgt spid="120"/>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1"/>
                                        </p:tgtEl>
                                        <p:attrNameLst>
                                          <p:attrName>style.visibility</p:attrName>
                                        </p:attrNameLst>
                                      </p:cBhvr>
                                      <p:to>
                                        <p:strVal val="visible"/>
                                      </p:to>
                                    </p:set>
                                    <p:anim calcmode="lin" valueType="num">
                                      <p:cBhvr additive="base">
                                        <p:cTn id="286" dur="500" fill="hold"/>
                                        <p:tgtEl>
                                          <p:spTgt spid="121"/>
                                        </p:tgtEl>
                                        <p:attrNameLst>
                                          <p:attrName>ppt_x</p:attrName>
                                        </p:attrNameLst>
                                      </p:cBhvr>
                                      <p:tavLst>
                                        <p:tav tm="0">
                                          <p:val>
                                            <p:strVal val="#ppt_x"/>
                                          </p:val>
                                        </p:tav>
                                        <p:tav tm="100000">
                                          <p:val>
                                            <p:strVal val="#ppt_x"/>
                                          </p:val>
                                        </p:tav>
                                      </p:tavLst>
                                    </p:anim>
                                    <p:anim calcmode="lin" valueType="num">
                                      <p:cBhvr additive="base">
                                        <p:cTn id="287" dur="500" fill="hold"/>
                                        <p:tgtEl>
                                          <p:spTgt spid="121"/>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2"/>
                                        </p:tgtEl>
                                        <p:attrNameLst>
                                          <p:attrName>style.visibility</p:attrName>
                                        </p:attrNameLst>
                                      </p:cBhvr>
                                      <p:to>
                                        <p:strVal val="visible"/>
                                      </p:to>
                                    </p:set>
                                    <p:anim calcmode="lin" valueType="num">
                                      <p:cBhvr additive="base">
                                        <p:cTn id="290" dur="500" fill="hold"/>
                                        <p:tgtEl>
                                          <p:spTgt spid="122"/>
                                        </p:tgtEl>
                                        <p:attrNameLst>
                                          <p:attrName>ppt_x</p:attrName>
                                        </p:attrNameLst>
                                      </p:cBhvr>
                                      <p:tavLst>
                                        <p:tav tm="0">
                                          <p:val>
                                            <p:strVal val="#ppt_x"/>
                                          </p:val>
                                        </p:tav>
                                        <p:tav tm="100000">
                                          <p:val>
                                            <p:strVal val="#ppt_x"/>
                                          </p:val>
                                        </p:tav>
                                      </p:tavLst>
                                    </p:anim>
                                    <p:anim calcmode="lin" valueType="num">
                                      <p:cBhvr additive="base">
                                        <p:cTn id="291" dur="500" fill="hold"/>
                                        <p:tgtEl>
                                          <p:spTgt spid="12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3"/>
                                        </p:tgtEl>
                                        <p:attrNameLst>
                                          <p:attrName>style.visibility</p:attrName>
                                        </p:attrNameLst>
                                      </p:cBhvr>
                                      <p:to>
                                        <p:strVal val="visible"/>
                                      </p:to>
                                    </p:set>
                                    <p:anim calcmode="lin" valueType="num">
                                      <p:cBhvr additive="base">
                                        <p:cTn id="294" dur="500" fill="hold"/>
                                        <p:tgtEl>
                                          <p:spTgt spid="123"/>
                                        </p:tgtEl>
                                        <p:attrNameLst>
                                          <p:attrName>ppt_x</p:attrName>
                                        </p:attrNameLst>
                                      </p:cBhvr>
                                      <p:tavLst>
                                        <p:tav tm="0">
                                          <p:val>
                                            <p:strVal val="#ppt_x"/>
                                          </p:val>
                                        </p:tav>
                                        <p:tav tm="100000">
                                          <p:val>
                                            <p:strVal val="#ppt_x"/>
                                          </p:val>
                                        </p:tav>
                                      </p:tavLst>
                                    </p:anim>
                                    <p:anim calcmode="lin" valueType="num">
                                      <p:cBhvr additive="base">
                                        <p:cTn id="295" dur="500" fill="hold"/>
                                        <p:tgtEl>
                                          <p:spTgt spid="123"/>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4"/>
                                        </p:tgtEl>
                                        <p:attrNameLst>
                                          <p:attrName>style.visibility</p:attrName>
                                        </p:attrNameLst>
                                      </p:cBhvr>
                                      <p:to>
                                        <p:strVal val="visible"/>
                                      </p:to>
                                    </p:set>
                                    <p:anim calcmode="lin" valueType="num">
                                      <p:cBhvr additive="base">
                                        <p:cTn id="298" dur="500" fill="hold"/>
                                        <p:tgtEl>
                                          <p:spTgt spid="124"/>
                                        </p:tgtEl>
                                        <p:attrNameLst>
                                          <p:attrName>ppt_x</p:attrName>
                                        </p:attrNameLst>
                                      </p:cBhvr>
                                      <p:tavLst>
                                        <p:tav tm="0">
                                          <p:val>
                                            <p:strVal val="#ppt_x"/>
                                          </p:val>
                                        </p:tav>
                                        <p:tav tm="100000">
                                          <p:val>
                                            <p:strVal val="#ppt_x"/>
                                          </p:val>
                                        </p:tav>
                                      </p:tavLst>
                                    </p:anim>
                                    <p:anim calcmode="lin" valueType="num">
                                      <p:cBhvr additive="base">
                                        <p:cTn id="299" dur="500" fill="hold"/>
                                        <p:tgtEl>
                                          <p:spTgt spid="12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5"/>
                                        </p:tgtEl>
                                        <p:attrNameLst>
                                          <p:attrName>style.visibility</p:attrName>
                                        </p:attrNameLst>
                                      </p:cBhvr>
                                      <p:to>
                                        <p:strVal val="visible"/>
                                      </p:to>
                                    </p:set>
                                    <p:anim calcmode="lin" valueType="num">
                                      <p:cBhvr additive="base">
                                        <p:cTn id="302" dur="500" fill="hold"/>
                                        <p:tgtEl>
                                          <p:spTgt spid="125"/>
                                        </p:tgtEl>
                                        <p:attrNameLst>
                                          <p:attrName>ppt_x</p:attrName>
                                        </p:attrNameLst>
                                      </p:cBhvr>
                                      <p:tavLst>
                                        <p:tav tm="0">
                                          <p:val>
                                            <p:strVal val="#ppt_x"/>
                                          </p:val>
                                        </p:tav>
                                        <p:tav tm="100000">
                                          <p:val>
                                            <p:strVal val="#ppt_x"/>
                                          </p:val>
                                        </p:tav>
                                      </p:tavLst>
                                    </p:anim>
                                    <p:anim calcmode="lin" valueType="num">
                                      <p:cBhvr additive="base">
                                        <p:cTn id="303" dur="500" fill="hold"/>
                                        <p:tgtEl>
                                          <p:spTgt spid="125"/>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6"/>
                                        </p:tgtEl>
                                        <p:attrNameLst>
                                          <p:attrName>style.visibility</p:attrName>
                                        </p:attrNameLst>
                                      </p:cBhvr>
                                      <p:to>
                                        <p:strVal val="visible"/>
                                      </p:to>
                                    </p:set>
                                    <p:anim calcmode="lin" valueType="num">
                                      <p:cBhvr additive="base">
                                        <p:cTn id="306" dur="500" fill="hold"/>
                                        <p:tgtEl>
                                          <p:spTgt spid="126"/>
                                        </p:tgtEl>
                                        <p:attrNameLst>
                                          <p:attrName>ppt_x</p:attrName>
                                        </p:attrNameLst>
                                      </p:cBhvr>
                                      <p:tavLst>
                                        <p:tav tm="0">
                                          <p:val>
                                            <p:strVal val="#ppt_x"/>
                                          </p:val>
                                        </p:tav>
                                        <p:tav tm="100000">
                                          <p:val>
                                            <p:strVal val="#ppt_x"/>
                                          </p:val>
                                        </p:tav>
                                      </p:tavLst>
                                    </p:anim>
                                    <p:anim calcmode="lin" valueType="num">
                                      <p:cBhvr additive="base">
                                        <p:cTn id="307" dur="500" fill="hold"/>
                                        <p:tgtEl>
                                          <p:spTgt spid="126"/>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7"/>
                                        </p:tgtEl>
                                        <p:attrNameLst>
                                          <p:attrName>style.visibility</p:attrName>
                                        </p:attrNameLst>
                                      </p:cBhvr>
                                      <p:to>
                                        <p:strVal val="visible"/>
                                      </p:to>
                                    </p:set>
                                    <p:anim calcmode="lin" valueType="num">
                                      <p:cBhvr additive="base">
                                        <p:cTn id="310" dur="500" fill="hold"/>
                                        <p:tgtEl>
                                          <p:spTgt spid="127"/>
                                        </p:tgtEl>
                                        <p:attrNameLst>
                                          <p:attrName>ppt_x</p:attrName>
                                        </p:attrNameLst>
                                      </p:cBhvr>
                                      <p:tavLst>
                                        <p:tav tm="0">
                                          <p:val>
                                            <p:strVal val="#ppt_x"/>
                                          </p:val>
                                        </p:tav>
                                        <p:tav tm="100000">
                                          <p:val>
                                            <p:strVal val="#ppt_x"/>
                                          </p:val>
                                        </p:tav>
                                      </p:tavLst>
                                    </p:anim>
                                    <p:anim calcmode="lin" valueType="num">
                                      <p:cBhvr additive="base">
                                        <p:cTn id="311" dur="500" fill="hold"/>
                                        <p:tgtEl>
                                          <p:spTgt spid="127"/>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8"/>
                                        </p:tgtEl>
                                        <p:attrNameLst>
                                          <p:attrName>style.visibility</p:attrName>
                                        </p:attrNameLst>
                                      </p:cBhvr>
                                      <p:to>
                                        <p:strVal val="visible"/>
                                      </p:to>
                                    </p:set>
                                    <p:anim calcmode="lin" valueType="num">
                                      <p:cBhvr additive="base">
                                        <p:cTn id="314" dur="500" fill="hold"/>
                                        <p:tgtEl>
                                          <p:spTgt spid="128"/>
                                        </p:tgtEl>
                                        <p:attrNameLst>
                                          <p:attrName>ppt_x</p:attrName>
                                        </p:attrNameLst>
                                      </p:cBhvr>
                                      <p:tavLst>
                                        <p:tav tm="0">
                                          <p:val>
                                            <p:strVal val="#ppt_x"/>
                                          </p:val>
                                        </p:tav>
                                        <p:tav tm="100000">
                                          <p:val>
                                            <p:strVal val="#ppt_x"/>
                                          </p:val>
                                        </p:tav>
                                      </p:tavLst>
                                    </p:anim>
                                    <p:anim calcmode="lin" valueType="num">
                                      <p:cBhvr additive="base">
                                        <p:cTn id="315" dur="500" fill="hold"/>
                                        <p:tgtEl>
                                          <p:spTgt spid="128"/>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29"/>
                                        </p:tgtEl>
                                        <p:attrNameLst>
                                          <p:attrName>style.visibility</p:attrName>
                                        </p:attrNameLst>
                                      </p:cBhvr>
                                      <p:to>
                                        <p:strVal val="visible"/>
                                      </p:to>
                                    </p:set>
                                    <p:anim calcmode="lin" valueType="num">
                                      <p:cBhvr additive="base">
                                        <p:cTn id="318" dur="500" fill="hold"/>
                                        <p:tgtEl>
                                          <p:spTgt spid="129"/>
                                        </p:tgtEl>
                                        <p:attrNameLst>
                                          <p:attrName>ppt_x</p:attrName>
                                        </p:attrNameLst>
                                      </p:cBhvr>
                                      <p:tavLst>
                                        <p:tav tm="0">
                                          <p:val>
                                            <p:strVal val="#ppt_x"/>
                                          </p:val>
                                        </p:tav>
                                        <p:tav tm="100000">
                                          <p:val>
                                            <p:strVal val="#ppt_x"/>
                                          </p:val>
                                        </p:tav>
                                      </p:tavLst>
                                    </p:anim>
                                    <p:anim calcmode="lin" valueType="num">
                                      <p:cBhvr additive="base">
                                        <p:cTn id="319" dur="500" fill="hold"/>
                                        <p:tgtEl>
                                          <p:spTgt spid="129"/>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 calcmode="lin" valueType="num">
                                      <p:cBhvr additive="base">
                                        <p:cTn id="322" dur="500" fill="hold"/>
                                        <p:tgtEl>
                                          <p:spTgt spid="130"/>
                                        </p:tgtEl>
                                        <p:attrNameLst>
                                          <p:attrName>ppt_x</p:attrName>
                                        </p:attrNameLst>
                                      </p:cBhvr>
                                      <p:tavLst>
                                        <p:tav tm="0">
                                          <p:val>
                                            <p:strVal val="#ppt_x"/>
                                          </p:val>
                                        </p:tav>
                                        <p:tav tm="100000">
                                          <p:val>
                                            <p:strVal val="#ppt_x"/>
                                          </p:val>
                                        </p:tav>
                                      </p:tavLst>
                                    </p:anim>
                                    <p:anim calcmode="lin" valueType="num">
                                      <p:cBhvr additive="base">
                                        <p:cTn id="323" dur="500" fill="hold"/>
                                        <p:tgtEl>
                                          <p:spTgt spid="130"/>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1"/>
                                        </p:tgtEl>
                                        <p:attrNameLst>
                                          <p:attrName>style.visibility</p:attrName>
                                        </p:attrNameLst>
                                      </p:cBhvr>
                                      <p:to>
                                        <p:strVal val="visible"/>
                                      </p:to>
                                    </p:set>
                                    <p:anim calcmode="lin" valueType="num">
                                      <p:cBhvr additive="base">
                                        <p:cTn id="326" dur="500" fill="hold"/>
                                        <p:tgtEl>
                                          <p:spTgt spid="131"/>
                                        </p:tgtEl>
                                        <p:attrNameLst>
                                          <p:attrName>ppt_x</p:attrName>
                                        </p:attrNameLst>
                                      </p:cBhvr>
                                      <p:tavLst>
                                        <p:tav tm="0">
                                          <p:val>
                                            <p:strVal val="#ppt_x"/>
                                          </p:val>
                                        </p:tav>
                                        <p:tav tm="100000">
                                          <p:val>
                                            <p:strVal val="#ppt_x"/>
                                          </p:val>
                                        </p:tav>
                                      </p:tavLst>
                                    </p:anim>
                                    <p:anim calcmode="lin" valueType="num">
                                      <p:cBhvr additive="base">
                                        <p:cTn id="327" dur="500" fill="hold"/>
                                        <p:tgtEl>
                                          <p:spTgt spid="131"/>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2"/>
                                        </p:tgtEl>
                                        <p:attrNameLst>
                                          <p:attrName>style.visibility</p:attrName>
                                        </p:attrNameLst>
                                      </p:cBhvr>
                                      <p:to>
                                        <p:strVal val="visible"/>
                                      </p:to>
                                    </p:set>
                                    <p:anim calcmode="lin" valueType="num">
                                      <p:cBhvr additive="base">
                                        <p:cTn id="330" dur="500" fill="hold"/>
                                        <p:tgtEl>
                                          <p:spTgt spid="132"/>
                                        </p:tgtEl>
                                        <p:attrNameLst>
                                          <p:attrName>ppt_x</p:attrName>
                                        </p:attrNameLst>
                                      </p:cBhvr>
                                      <p:tavLst>
                                        <p:tav tm="0">
                                          <p:val>
                                            <p:strVal val="#ppt_x"/>
                                          </p:val>
                                        </p:tav>
                                        <p:tav tm="100000">
                                          <p:val>
                                            <p:strVal val="#ppt_x"/>
                                          </p:val>
                                        </p:tav>
                                      </p:tavLst>
                                    </p:anim>
                                    <p:anim calcmode="lin" valueType="num">
                                      <p:cBhvr additive="base">
                                        <p:cTn id="331" dur="500" fill="hold"/>
                                        <p:tgtEl>
                                          <p:spTgt spid="132"/>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additive="base">
                                        <p:cTn id="334" dur="500" fill="hold"/>
                                        <p:tgtEl>
                                          <p:spTgt spid="133"/>
                                        </p:tgtEl>
                                        <p:attrNameLst>
                                          <p:attrName>ppt_x</p:attrName>
                                        </p:attrNameLst>
                                      </p:cBhvr>
                                      <p:tavLst>
                                        <p:tav tm="0">
                                          <p:val>
                                            <p:strVal val="#ppt_x"/>
                                          </p:val>
                                        </p:tav>
                                        <p:tav tm="100000">
                                          <p:val>
                                            <p:strVal val="#ppt_x"/>
                                          </p:val>
                                        </p:tav>
                                      </p:tavLst>
                                    </p:anim>
                                    <p:anim calcmode="lin" valueType="num">
                                      <p:cBhvr additive="base">
                                        <p:cTn id="335" dur="500" fill="hold"/>
                                        <p:tgtEl>
                                          <p:spTgt spid="133"/>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4"/>
                                        </p:tgtEl>
                                        <p:attrNameLst>
                                          <p:attrName>style.visibility</p:attrName>
                                        </p:attrNameLst>
                                      </p:cBhvr>
                                      <p:to>
                                        <p:strVal val="visible"/>
                                      </p:to>
                                    </p:set>
                                    <p:anim calcmode="lin" valueType="num">
                                      <p:cBhvr additive="base">
                                        <p:cTn id="338" dur="500" fill="hold"/>
                                        <p:tgtEl>
                                          <p:spTgt spid="134"/>
                                        </p:tgtEl>
                                        <p:attrNameLst>
                                          <p:attrName>ppt_x</p:attrName>
                                        </p:attrNameLst>
                                      </p:cBhvr>
                                      <p:tavLst>
                                        <p:tav tm="0">
                                          <p:val>
                                            <p:strVal val="#ppt_x"/>
                                          </p:val>
                                        </p:tav>
                                        <p:tav tm="100000">
                                          <p:val>
                                            <p:strVal val="#ppt_x"/>
                                          </p:val>
                                        </p:tav>
                                      </p:tavLst>
                                    </p:anim>
                                    <p:anim calcmode="lin" valueType="num">
                                      <p:cBhvr additive="base">
                                        <p:cTn id="339" dur="500" fill="hold"/>
                                        <p:tgtEl>
                                          <p:spTgt spid="134"/>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35"/>
                                        </p:tgtEl>
                                        <p:attrNameLst>
                                          <p:attrName>style.visibility</p:attrName>
                                        </p:attrNameLst>
                                      </p:cBhvr>
                                      <p:to>
                                        <p:strVal val="visible"/>
                                      </p:to>
                                    </p:set>
                                    <p:anim calcmode="lin" valueType="num">
                                      <p:cBhvr additive="base">
                                        <p:cTn id="342" dur="500" fill="hold"/>
                                        <p:tgtEl>
                                          <p:spTgt spid="135"/>
                                        </p:tgtEl>
                                        <p:attrNameLst>
                                          <p:attrName>ppt_x</p:attrName>
                                        </p:attrNameLst>
                                      </p:cBhvr>
                                      <p:tavLst>
                                        <p:tav tm="0">
                                          <p:val>
                                            <p:strVal val="#ppt_x"/>
                                          </p:val>
                                        </p:tav>
                                        <p:tav tm="100000">
                                          <p:val>
                                            <p:strVal val="#ppt_x"/>
                                          </p:val>
                                        </p:tav>
                                      </p:tavLst>
                                    </p:anim>
                                    <p:anim calcmode="lin" valueType="num">
                                      <p:cBhvr additive="base">
                                        <p:cTn id="343" dur="500" fill="hold"/>
                                        <p:tgtEl>
                                          <p:spTgt spid="135"/>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36"/>
                                        </p:tgtEl>
                                        <p:attrNameLst>
                                          <p:attrName>style.visibility</p:attrName>
                                        </p:attrNameLst>
                                      </p:cBhvr>
                                      <p:to>
                                        <p:strVal val="visible"/>
                                      </p:to>
                                    </p:set>
                                    <p:animEffect transition="in" filter="fade">
                                      <p:cBhvr>
                                        <p:cTn id="347" dur="1000"/>
                                        <p:tgtEl>
                                          <p:spTgt spid="136"/>
                                        </p:tgtEl>
                                      </p:cBhvr>
                                    </p:animEffect>
                                    <p:anim calcmode="lin" valueType="num">
                                      <p:cBhvr>
                                        <p:cTn id="348" dur="1000" fill="hold"/>
                                        <p:tgtEl>
                                          <p:spTgt spid="136"/>
                                        </p:tgtEl>
                                        <p:attrNameLst>
                                          <p:attrName>ppt_x</p:attrName>
                                        </p:attrNameLst>
                                      </p:cBhvr>
                                      <p:tavLst>
                                        <p:tav tm="0">
                                          <p:val>
                                            <p:strVal val="#ppt_x"/>
                                          </p:val>
                                        </p:tav>
                                        <p:tav tm="100000">
                                          <p:val>
                                            <p:strVal val="#ppt_x"/>
                                          </p:val>
                                        </p:tav>
                                      </p:tavLst>
                                    </p:anim>
                                    <p:anim calcmode="lin" valueType="num">
                                      <p:cBhvr>
                                        <p:cTn id="349" dur="1000" fill="hold"/>
                                        <p:tgtEl>
                                          <p:spTgt spid="136"/>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37"/>
                                        </p:tgtEl>
                                        <p:attrNameLst>
                                          <p:attrName>style.visibility</p:attrName>
                                        </p:attrNameLst>
                                      </p:cBhvr>
                                      <p:to>
                                        <p:strVal val="visible"/>
                                      </p:to>
                                    </p:set>
                                    <p:animEffect transition="in" filter="wipe(left)">
                                      <p:cBhvr>
                                        <p:cTn id="353" dur="500"/>
                                        <p:tgtEl>
                                          <p:spTgt spid="137"/>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38"/>
                                        </p:tgtEl>
                                        <p:attrNameLst>
                                          <p:attrName>style.visibility</p:attrName>
                                        </p:attrNameLst>
                                      </p:cBhvr>
                                      <p:to>
                                        <p:strVal val="visible"/>
                                      </p:to>
                                    </p:set>
                                    <p:animEffect transition="in" filter="wipe(left)">
                                      <p:cBhvr>
                                        <p:cTn id="357" dur="500"/>
                                        <p:tgtEl>
                                          <p:spTgt spid="138"/>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39"/>
                                        </p:tgtEl>
                                        <p:attrNameLst>
                                          <p:attrName>style.visibility</p:attrName>
                                        </p:attrNameLst>
                                      </p:cBhvr>
                                      <p:to>
                                        <p:strVal val="visible"/>
                                      </p:to>
                                    </p:set>
                                    <p:animEffect transition="in" filter="wipe(left)">
                                      <p:cBhvr>
                                        <p:cTn id="360" dur="500"/>
                                        <p:tgtEl>
                                          <p:spTgt spid="139"/>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0"/>
                                        </p:tgtEl>
                                        <p:attrNameLst>
                                          <p:attrName>style.visibility</p:attrName>
                                        </p:attrNameLst>
                                      </p:cBhvr>
                                      <p:to>
                                        <p:strVal val="visible"/>
                                      </p:to>
                                    </p:set>
                                    <p:animEffect transition="in" filter="fade">
                                      <p:cBhvr>
                                        <p:cTn id="364" dur="1000"/>
                                        <p:tgtEl>
                                          <p:spTgt spid="140"/>
                                        </p:tgtEl>
                                      </p:cBhvr>
                                    </p:animEffect>
                                    <p:anim calcmode="lin" valueType="num">
                                      <p:cBhvr>
                                        <p:cTn id="365" dur="1000" fill="hold"/>
                                        <p:tgtEl>
                                          <p:spTgt spid="140"/>
                                        </p:tgtEl>
                                        <p:attrNameLst>
                                          <p:attrName>ppt_x</p:attrName>
                                        </p:attrNameLst>
                                      </p:cBhvr>
                                      <p:tavLst>
                                        <p:tav tm="0">
                                          <p:val>
                                            <p:strVal val="#ppt_x"/>
                                          </p:val>
                                        </p:tav>
                                        <p:tav tm="100000">
                                          <p:val>
                                            <p:strVal val="#ppt_x"/>
                                          </p:val>
                                        </p:tav>
                                      </p:tavLst>
                                    </p:anim>
                                    <p:anim calcmode="lin" valueType="num">
                                      <p:cBhvr>
                                        <p:cTn id="366" dur="1000" fill="hold"/>
                                        <p:tgtEl>
                                          <p:spTgt spid="140"/>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1"/>
                                        </p:tgtEl>
                                        <p:attrNameLst>
                                          <p:attrName>style.visibility</p:attrName>
                                        </p:attrNameLst>
                                      </p:cBhvr>
                                      <p:to>
                                        <p:strVal val="visible"/>
                                      </p:to>
                                    </p:set>
                                    <p:animEffect transition="in" filter="wipe(left)">
                                      <p:cBhvr>
                                        <p:cTn id="370" dur="500"/>
                                        <p:tgtEl>
                                          <p:spTgt spid="141"/>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2"/>
                                        </p:tgtEl>
                                        <p:attrNameLst>
                                          <p:attrName>style.visibility</p:attrName>
                                        </p:attrNameLst>
                                      </p:cBhvr>
                                      <p:to>
                                        <p:strVal val="visible"/>
                                      </p:to>
                                    </p:set>
                                    <p:animEffect transition="in" filter="wipe(left)">
                                      <p:cBhvr>
                                        <p:cTn id="374" dur="500"/>
                                        <p:tgtEl>
                                          <p:spTgt spid="142"/>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43"/>
                                        </p:tgtEl>
                                        <p:attrNameLst>
                                          <p:attrName>style.visibility</p:attrName>
                                        </p:attrNameLst>
                                      </p:cBhvr>
                                      <p:to>
                                        <p:strVal val="visible"/>
                                      </p:to>
                                    </p:set>
                                    <p:animEffect transition="in" filter="wipe(left)">
                                      <p:cBhvr>
                                        <p:cTn id="377" dur="500"/>
                                        <p:tgtEl>
                                          <p:spTgt spid="143"/>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1000"/>
                                        <p:tgtEl>
                                          <p:spTgt spid="144"/>
                                        </p:tgtEl>
                                      </p:cBhvr>
                                    </p:animEffect>
                                    <p:anim calcmode="lin" valueType="num">
                                      <p:cBhvr>
                                        <p:cTn id="382" dur="1000" fill="hold"/>
                                        <p:tgtEl>
                                          <p:spTgt spid="144"/>
                                        </p:tgtEl>
                                        <p:attrNameLst>
                                          <p:attrName>ppt_x</p:attrName>
                                        </p:attrNameLst>
                                      </p:cBhvr>
                                      <p:tavLst>
                                        <p:tav tm="0">
                                          <p:val>
                                            <p:strVal val="#ppt_x"/>
                                          </p:val>
                                        </p:tav>
                                        <p:tav tm="100000">
                                          <p:val>
                                            <p:strVal val="#ppt_x"/>
                                          </p:val>
                                        </p:tav>
                                      </p:tavLst>
                                    </p:anim>
                                    <p:anim calcmode="lin" valueType="num">
                                      <p:cBhvr>
                                        <p:cTn id="383" dur="1000" fill="hold"/>
                                        <p:tgtEl>
                                          <p:spTgt spid="144"/>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wipe(left)">
                                      <p:cBhvr>
                                        <p:cTn id="387" dur="500"/>
                                        <p:tgtEl>
                                          <p:spTgt spid="145"/>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46"/>
                                        </p:tgtEl>
                                        <p:attrNameLst>
                                          <p:attrName>style.visibility</p:attrName>
                                        </p:attrNameLst>
                                      </p:cBhvr>
                                      <p:to>
                                        <p:strVal val="visible"/>
                                      </p:to>
                                    </p:set>
                                    <p:animEffect transition="in" filter="wipe(left)">
                                      <p:cBhvr>
                                        <p:cTn id="391" dur="500"/>
                                        <p:tgtEl>
                                          <p:spTgt spid="146"/>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47"/>
                                        </p:tgtEl>
                                        <p:attrNameLst>
                                          <p:attrName>style.visibility</p:attrName>
                                        </p:attrNameLst>
                                      </p:cBhvr>
                                      <p:to>
                                        <p:strVal val="visible"/>
                                      </p:to>
                                    </p:set>
                                    <p:animEffect transition="in" filter="wipe(left)">
                                      <p:cBhvr>
                                        <p:cTn id="39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解决问题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TO SOLVE THE PROBLEM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8" name="圆角矩形 11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1"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4" name="圆角矩形 12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5268126" y="1274571"/>
            <a:ext cx="1123045" cy="1302732"/>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5868543" y="2347404"/>
            <a:ext cx="1123045" cy="1302732"/>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5268126" y="3421235"/>
            <a:ext cx="1123045" cy="1302732"/>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713403" y="1925437"/>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533560" y="1490595"/>
            <a:ext cx="4100531" cy="1171413"/>
            <a:chOff x="6567113" y="1793376"/>
            <a:chExt cx="4100531" cy="1171413"/>
          </a:xfrm>
        </p:grpSpPr>
        <p:sp>
          <p:nvSpPr>
            <p:cNvPr id="141" name="文本框 69"/>
            <p:cNvSpPr txBox="1"/>
            <p:nvPr/>
          </p:nvSpPr>
          <p:spPr>
            <a:xfrm>
              <a:off x="6567113" y="1810921"/>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01</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171413"/>
              <a:chOff x="6968290" y="1689104"/>
              <a:chExt cx="3272589" cy="1171413"/>
            </a:xfrm>
          </p:grpSpPr>
          <p:sp>
            <p:nvSpPr>
              <p:cNvPr id="143" name="文本框 9"/>
              <p:cNvSpPr txBox="1"/>
              <p:nvPr/>
            </p:nvSpPr>
            <p:spPr>
              <a:xfrm>
                <a:off x="6968290" y="1689104"/>
                <a:ext cx="2329313"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4" name="文本框 11"/>
              <p:cNvSpPr txBox="1"/>
              <p:nvPr/>
            </p:nvSpPr>
            <p:spPr>
              <a:xfrm>
                <a:off x="6968290" y="2029520"/>
                <a:ext cx="3272589" cy="830997"/>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7236376" y="2980860"/>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490804" y="2520193"/>
            <a:ext cx="4188647" cy="1014370"/>
            <a:chOff x="1524357" y="2822974"/>
            <a:chExt cx="4188647" cy="1014370"/>
          </a:xfrm>
        </p:grpSpPr>
        <p:sp>
          <p:nvSpPr>
            <p:cNvPr id="147"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02</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14370"/>
              <a:chOff x="6968290" y="1661481"/>
              <a:chExt cx="3272589" cy="1014370"/>
            </a:xfrm>
          </p:grpSpPr>
          <p:sp>
            <p:nvSpPr>
              <p:cNvPr id="149" name="文本框 77"/>
              <p:cNvSpPr txBox="1"/>
              <p:nvPr/>
            </p:nvSpPr>
            <p:spPr>
              <a:xfrm>
                <a:off x="7911566" y="1661481"/>
                <a:ext cx="2329313" cy="400110"/>
              </a:xfrm>
              <a:prstGeom prst="rect">
                <a:avLst/>
              </a:prstGeom>
              <a:noFill/>
            </p:spPr>
            <p:txBody>
              <a:bodyPr wrap="square" rtlCol="0">
                <a:spAutoFit/>
              </a:bodyPr>
              <a:lstStyle/>
              <a:p>
                <a:pPr algn="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0" name="文本框 80"/>
              <p:cNvSpPr txBox="1"/>
              <p:nvPr/>
            </p:nvSpPr>
            <p:spPr>
              <a:xfrm>
                <a:off x="6968290" y="2029520"/>
                <a:ext cx="3272589" cy="646331"/>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1" name="直接连接符 150"/>
          <p:cNvCxnSpPr/>
          <p:nvPr/>
        </p:nvCxnSpPr>
        <p:spPr>
          <a:xfrm>
            <a:off x="1713403" y="4067434"/>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6533560" y="3610765"/>
            <a:ext cx="4100531" cy="1212260"/>
            <a:chOff x="6567113" y="3913546"/>
            <a:chExt cx="4100531" cy="1212260"/>
          </a:xfrm>
        </p:grpSpPr>
        <p:sp>
          <p:nvSpPr>
            <p:cNvPr id="153" name="文本框 101"/>
            <p:cNvSpPr txBox="1"/>
            <p:nvPr/>
          </p:nvSpPr>
          <p:spPr>
            <a:xfrm>
              <a:off x="6567113" y="3971938"/>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03</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12260"/>
              <a:chOff x="6968290" y="1648257"/>
              <a:chExt cx="3272589" cy="1212260"/>
            </a:xfrm>
          </p:grpSpPr>
          <p:sp>
            <p:nvSpPr>
              <p:cNvPr id="155" name="文本框 103"/>
              <p:cNvSpPr txBox="1"/>
              <p:nvPr/>
            </p:nvSpPr>
            <p:spPr>
              <a:xfrm>
                <a:off x="6968290" y="1648257"/>
                <a:ext cx="2329313"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6" name="文本框 104"/>
              <p:cNvSpPr txBox="1"/>
              <p:nvPr/>
            </p:nvSpPr>
            <p:spPr>
              <a:xfrm>
                <a:off x="6968290" y="2029520"/>
                <a:ext cx="3272589" cy="830997"/>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7236376" y="5140765"/>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503479" y="4802963"/>
            <a:ext cx="4188647" cy="1002301"/>
            <a:chOff x="1524357" y="2835043"/>
            <a:chExt cx="4188647" cy="1002301"/>
          </a:xfrm>
        </p:grpSpPr>
        <p:sp>
          <p:nvSpPr>
            <p:cNvPr id="159"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04</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02301"/>
              <a:chOff x="6968290" y="1673550"/>
              <a:chExt cx="3272589" cy="1002301"/>
            </a:xfrm>
          </p:grpSpPr>
          <p:sp>
            <p:nvSpPr>
              <p:cNvPr id="161" name="文本框 77"/>
              <p:cNvSpPr txBox="1"/>
              <p:nvPr/>
            </p:nvSpPr>
            <p:spPr>
              <a:xfrm>
                <a:off x="7911566" y="1673550"/>
                <a:ext cx="2329313" cy="400110"/>
              </a:xfrm>
              <a:prstGeom prst="rect">
                <a:avLst/>
              </a:prstGeom>
              <a:noFill/>
            </p:spPr>
            <p:txBody>
              <a:bodyPr wrap="square" rtlCol="0">
                <a:spAutoFit/>
              </a:bodyPr>
              <a:lstStyle/>
              <a:p>
                <a:pPr algn="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2" name="文本框 80"/>
              <p:cNvSpPr txBox="1"/>
              <p:nvPr/>
            </p:nvSpPr>
            <p:spPr>
              <a:xfrm>
                <a:off x="6968290" y="2029520"/>
                <a:ext cx="3272589" cy="646331"/>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63" name="组合 162"/>
          <p:cNvGrpSpPr/>
          <p:nvPr/>
        </p:nvGrpSpPr>
        <p:grpSpPr>
          <a:xfrm>
            <a:off x="5853042" y="4494688"/>
            <a:ext cx="1123045" cy="1302732"/>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行业前景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INDUSTRY OUTLOOK</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30" name="直接连接符 29"/>
          <p:cNvCxnSpPr/>
          <p:nvPr/>
        </p:nvCxnSpPr>
        <p:spPr>
          <a:xfrm>
            <a:off x="6050563" y="682286"/>
            <a:ext cx="0" cy="1948415"/>
          </a:xfrm>
          <a:prstGeom prst="line">
            <a:avLst/>
          </a:prstGeom>
          <a:ln w="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2057901" y="2210791"/>
            <a:ext cx="1961652" cy="1061829"/>
          </a:xfrm>
          <a:prstGeom prst="rect">
            <a:avLst/>
          </a:prstGeom>
          <a:noFill/>
          <a:ln>
            <a:noFill/>
          </a:ln>
        </p:spPr>
        <p:txBody>
          <a:bodyPr wrap="square" rtlCol="0">
            <a:spAutoFit/>
          </a:bodyPr>
          <a:lstStyle/>
          <a:p>
            <a:pPr algn="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2353171" y="3807331"/>
            <a:ext cx="2026422" cy="1061829"/>
          </a:xfrm>
          <a:prstGeom prst="rect">
            <a:avLst/>
          </a:prstGeom>
          <a:noFill/>
          <a:ln>
            <a:noFill/>
          </a:ln>
        </p:spPr>
        <p:txBody>
          <a:bodyPr wrap="square" rtlCol="0">
            <a:spAutoFit/>
          </a:bodyPr>
          <a:lstStyle/>
          <a:p>
            <a:pPr algn="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7815581" y="1647091"/>
            <a:ext cx="2242446" cy="1061829"/>
          </a:xfrm>
          <a:prstGeom prst="rect">
            <a:avLst/>
          </a:prstGeom>
          <a:noFill/>
          <a:ln>
            <a:noFill/>
          </a:ln>
        </p:spPr>
        <p:txBody>
          <a:bodyPr wrap="square" rtlCol="0">
            <a:spAutoFit/>
          </a:bodyPr>
          <a:lstStyle/>
          <a:p>
            <a:pP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8031605" y="3519299"/>
            <a:ext cx="2026422" cy="1061829"/>
          </a:xfrm>
          <a:prstGeom prst="rect">
            <a:avLst/>
          </a:prstGeom>
          <a:noFill/>
          <a:ln>
            <a:noFill/>
          </a:ln>
        </p:spPr>
        <p:txBody>
          <a:bodyPr wrap="square" rtlCol="0">
            <a:spAutoFit/>
          </a:bodyPr>
          <a:lstStyle/>
          <a:p>
            <a:pP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660794" y="1753221"/>
            <a:ext cx="2779537" cy="2779537"/>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05355"/>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行业前景</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078343" y="2019448"/>
            <a:ext cx="939800" cy="939800"/>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773534" y="1740891"/>
            <a:ext cx="939800" cy="939800"/>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4369395" y="3749975"/>
            <a:ext cx="939800" cy="939800"/>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7076985" y="3389777"/>
            <a:ext cx="901165" cy="901165"/>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57" name="椭圆 56"/>
          <p:cNvSpPr/>
          <p:nvPr/>
        </p:nvSpPr>
        <p:spPr>
          <a:xfrm>
            <a:off x="5733891" y="116632"/>
            <a:ext cx="633343" cy="6333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47"/>
          <p:cNvSpPr>
            <a:spLocks noChangeArrowheads="1"/>
          </p:cNvSpPr>
          <p:nvPr/>
        </p:nvSpPr>
        <p:spPr bwMode="auto">
          <a:xfrm>
            <a:off x="2353171" y="5341184"/>
            <a:ext cx="7992888" cy="14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圆角矩形 5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2"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3" presetClass="entr" presetSubtype="32"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4*#ppt_w"/>
                                          </p:val>
                                        </p:tav>
                                        <p:tav tm="100000">
                                          <p:val>
                                            <p:strVal val="#ppt_w"/>
                                          </p:val>
                                        </p:tav>
                                      </p:tavLst>
                                    </p:anim>
                                    <p:anim calcmode="lin" valueType="num">
                                      <p:cBhvr>
                                        <p:cTn id="16" dur="500" fill="hold"/>
                                        <p:tgtEl>
                                          <p:spTgt spid="35"/>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400" fill="hold"/>
                                        <p:tgtEl>
                                          <p:spTgt spid="39"/>
                                        </p:tgtEl>
                                        <p:attrNameLst>
                                          <p:attrName>ppt_w</p:attrName>
                                        </p:attrNameLst>
                                      </p:cBhvr>
                                      <p:tavLst>
                                        <p:tav tm="0">
                                          <p:val>
                                            <p:fltVal val="0"/>
                                          </p:val>
                                        </p:tav>
                                        <p:tav tm="100000">
                                          <p:val>
                                            <p:strVal val="#ppt_w"/>
                                          </p:val>
                                        </p:tav>
                                      </p:tavLst>
                                    </p:anim>
                                    <p:anim calcmode="lin" valueType="num">
                                      <p:cBhvr>
                                        <p:cTn id="21" dur="400" fill="hold"/>
                                        <p:tgtEl>
                                          <p:spTgt spid="39"/>
                                        </p:tgtEl>
                                        <p:attrNameLst>
                                          <p:attrName>ppt_h</p:attrName>
                                        </p:attrNameLst>
                                      </p:cBhvr>
                                      <p:tavLst>
                                        <p:tav tm="0">
                                          <p:val>
                                            <p:fltVal val="0"/>
                                          </p:val>
                                        </p:tav>
                                        <p:tav tm="100000">
                                          <p:val>
                                            <p:strVal val="#ppt_h"/>
                                          </p:val>
                                        </p:tav>
                                      </p:tavLst>
                                    </p:anim>
                                    <p:animEffect transition="in" filter="fade">
                                      <p:cBhvr>
                                        <p:cTn id="22" dur="4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400" fill="hold"/>
                                        <p:tgtEl>
                                          <p:spTgt spid="49"/>
                                        </p:tgtEl>
                                        <p:attrNameLst>
                                          <p:attrName>ppt_w</p:attrName>
                                        </p:attrNameLst>
                                      </p:cBhvr>
                                      <p:tavLst>
                                        <p:tav tm="0">
                                          <p:val>
                                            <p:fltVal val="0"/>
                                          </p:val>
                                        </p:tav>
                                        <p:tav tm="100000">
                                          <p:val>
                                            <p:strVal val="#ppt_w"/>
                                          </p:val>
                                        </p:tav>
                                      </p:tavLst>
                                    </p:anim>
                                    <p:anim calcmode="lin" valueType="num">
                                      <p:cBhvr>
                                        <p:cTn id="30" dur="400" fill="hold"/>
                                        <p:tgtEl>
                                          <p:spTgt spid="49"/>
                                        </p:tgtEl>
                                        <p:attrNameLst>
                                          <p:attrName>ppt_h</p:attrName>
                                        </p:attrNameLst>
                                      </p:cBhvr>
                                      <p:tavLst>
                                        <p:tav tm="0">
                                          <p:val>
                                            <p:fltVal val="0"/>
                                          </p:val>
                                        </p:tav>
                                        <p:tav tm="100000">
                                          <p:val>
                                            <p:strVal val="#ppt_h"/>
                                          </p:val>
                                        </p:tav>
                                      </p:tavLst>
                                    </p:anim>
                                    <p:animEffect transition="in" filter="fade">
                                      <p:cBhvr>
                                        <p:cTn id="31" dur="4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400" fill="hold"/>
                                        <p:tgtEl>
                                          <p:spTgt spid="54"/>
                                        </p:tgtEl>
                                        <p:attrNameLst>
                                          <p:attrName>ppt_w</p:attrName>
                                        </p:attrNameLst>
                                      </p:cBhvr>
                                      <p:tavLst>
                                        <p:tav tm="0">
                                          <p:val>
                                            <p:fltVal val="0"/>
                                          </p:val>
                                        </p:tav>
                                        <p:tav tm="100000">
                                          <p:val>
                                            <p:strVal val="#ppt_w"/>
                                          </p:val>
                                        </p:tav>
                                      </p:tavLst>
                                    </p:anim>
                                    <p:anim calcmode="lin" valueType="num">
                                      <p:cBhvr>
                                        <p:cTn id="39" dur="400" fill="hold"/>
                                        <p:tgtEl>
                                          <p:spTgt spid="54"/>
                                        </p:tgtEl>
                                        <p:attrNameLst>
                                          <p:attrName>ppt_h</p:attrName>
                                        </p:attrNameLst>
                                      </p:cBhvr>
                                      <p:tavLst>
                                        <p:tav tm="0">
                                          <p:val>
                                            <p:fltVal val="0"/>
                                          </p:val>
                                        </p:tav>
                                        <p:tav tm="100000">
                                          <p:val>
                                            <p:strVal val="#ppt_h"/>
                                          </p:val>
                                        </p:tav>
                                      </p:tavLst>
                                    </p:anim>
                                    <p:animEffect transition="in" filter="fade">
                                      <p:cBhvr>
                                        <p:cTn id="40" dur="4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400" fill="hold"/>
                                        <p:tgtEl>
                                          <p:spTgt spid="44"/>
                                        </p:tgtEl>
                                        <p:attrNameLst>
                                          <p:attrName>ppt_w</p:attrName>
                                        </p:attrNameLst>
                                      </p:cBhvr>
                                      <p:tavLst>
                                        <p:tav tm="0">
                                          <p:val>
                                            <p:fltVal val="0"/>
                                          </p:val>
                                        </p:tav>
                                        <p:tav tm="100000">
                                          <p:val>
                                            <p:strVal val="#ppt_w"/>
                                          </p:val>
                                        </p:tav>
                                      </p:tavLst>
                                    </p:anim>
                                    <p:anim calcmode="lin" valueType="num">
                                      <p:cBhvr>
                                        <p:cTn id="48" dur="400" fill="hold"/>
                                        <p:tgtEl>
                                          <p:spTgt spid="44"/>
                                        </p:tgtEl>
                                        <p:attrNameLst>
                                          <p:attrName>ppt_h</p:attrName>
                                        </p:attrNameLst>
                                      </p:cBhvr>
                                      <p:tavLst>
                                        <p:tav tm="0">
                                          <p:val>
                                            <p:fltVal val="0"/>
                                          </p:val>
                                        </p:tav>
                                        <p:tav tm="100000">
                                          <p:val>
                                            <p:strVal val="#ppt_h"/>
                                          </p:val>
                                        </p:tav>
                                      </p:tavLst>
                                    </p:anim>
                                    <p:animEffect transition="in" filter="fade">
                                      <p:cBhvr>
                                        <p:cTn id="49" dur="4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7" grpId="0" animBg="1"/>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竞争对手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COMPETITORS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31" name="Oval 12"/>
          <p:cNvSpPr/>
          <p:nvPr/>
        </p:nvSpPr>
        <p:spPr>
          <a:xfrm>
            <a:off x="2244030" y="3042568"/>
            <a:ext cx="219075"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2" name="Oval 13"/>
          <p:cNvSpPr/>
          <p:nvPr/>
        </p:nvSpPr>
        <p:spPr>
          <a:xfrm>
            <a:off x="3650555" y="2193255"/>
            <a:ext cx="217488" cy="2190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3" name="Oval 14"/>
          <p:cNvSpPr/>
          <p:nvPr/>
        </p:nvSpPr>
        <p:spPr>
          <a:xfrm>
            <a:off x="4969768" y="2717130"/>
            <a:ext cx="217487"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4" name="Oval 15"/>
          <p:cNvSpPr/>
          <p:nvPr/>
        </p:nvSpPr>
        <p:spPr>
          <a:xfrm>
            <a:off x="6428680" y="1688430"/>
            <a:ext cx="217488" cy="21748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5" name="Oval 16"/>
          <p:cNvSpPr/>
          <p:nvPr/>
        </p:nvSpPr>
        <p:spPr>
          <a:xfrm>
            <a:off x="7733605" y="1748755"/>
            <a:ext cx="217488"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6" name="Oval 17"/>
          <p:cNvSpPr/>
          <p:nvPr/>
        </p:nvSpPr>
        <p:spPr>
          <a:xfrm>
            <a:off x="8986143" y="2607593"/>
            <a:ext cx="217487" cy="2174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7" name="Oval 18"/>
          <p:cNvSpPr/>
          <p:nvPr/>
        </p:nvSpPr>
        <p:spPr>
          <a:xfrm>
            <a:off x="10897493" y="1469355"/>
            <a:ext cx="217487" cy="2190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cxnSp>
        <p:nvCxnSpPr>
          <p:cNvPr id="38" name="Straight Connector 20"/>
          <p:cNvCxnSpPr>
            <a:stCxn id="31" idx="7"/>
            <a:endCxn id="32" idx="3"/>
          </p:cNvCxnSpPr>
          <p:nvPr/>
        </p:nvCxnSpPr>
        <p:spPr>
          <a:xfrm flipV="1">
            <a:off x="2431355" y="2380580"/>
            <a:ext cx="1250950" cy="6937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23"/>
          <p:cNvCxnSpPr>
            <a:stCxn id="32" idx="5"/>
            <a:endCxn id="33" idx="2"/>
          </p:cNvCxnSpPr>
          <p:nvPr/>
        </p:nvCxnSpPr>
        <p:spPr>
          <a:xfrm>
            <a:off x="3836293" y="2380580"/>
            <a:ext cx="1133475" cy="44450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25"/>
          <p:cNvCxnSpPr>
            <a:stCxn id="33" idx="7"/>
            <a:endCxn id="34" idx="3"/>
          </p:cNvCxnSpPr>
          <p:nvPr/>
        </p:nvCxnSpPr>
        <p:spPr>
          <a:xfrm flipV="1">
            <a:off x="5155505" y="1874168"/>
            <a:ext cx="1304925" cy="87471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27"/>
          <p:cNvCxnSpPr>
            <a:stCxn id="34" idx="6"/>
            <a:endCxn id="35" idx="2"/>
          </p:cNvCxnSpPr>
          <p:nvPr/>
        </p:nvCxnSpPr>
        <p:spPr>
          <a:xfrm>
            <a:off x="6646168" y="1796380"/>
            <a:ext cx="1087437" cy="60325"/>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29"/>
          <p:cNvCxnSpPr>
            <a:stCxn id="35" idx="5"/>
            <a:endCxn id="36" idx="1"/>
          </p:cNvCxnSpPr>
          <p:nvPr/>
        </p:nvCxnSpPr>
        <p:spPr>
          <a:xfrm>
            <a:off x="7919343" y="1934493"/>
            <a:ext cx="1098550" cy="7048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31"/>
          <p:cNvCxnSpPr>
            <a:stCxn id="36" idx="6"/>
            <a:endCxn id="37" idx="3"/>
          </p:cNvCxnSpPr>
          <p:nvPr/>
        </p:nvCxnSpPr>
        <p:spPr>
          <a:xfrm flipV="1">
            <a:off x="9203630" y="1656680"/>
            <a:ext cx="1725613" cy="10604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22568" y="1885280"/>
            <a:ext cx="902811"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TextBox 54"/>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TextBox 55"/>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Box 56"/>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57"/>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TextBox 58"/>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Box 59"/>
          <p:cNvSpPr txBox="1"/>
          <p:nvPr/>
        </p:nvSpPr>
        <p:spPr>
          <a:xfrm>
            <a:off x="5511105" y="4344318"/>
            <a:ext cx="5695950" cy="104644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市场占有率</a:t>
            </a:r>
            <a:endParaRPr lang="id-ID" altLang="zh-CN" sz="1600" b="1" dirty="0">
              <a:solidFill>
                <a:schemeClr val="bg2">
                  <a:lumMod val="50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rgbClr val="7F7F7F"/>
              </a:solidFill>
              <a:latin typeface="Open Sans" panose="020B0606030504020204" pitchFamily="34" charset="0"/>
            </a:endParaRPr>
          </a:p>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Impact MT Std" pitchFamily="34" charset="0"/>
              <a:ea typeface="微软雅黑" panose="020B0503020204020204" pitchFamily="34" charset="-122"/>
            </a:endParaRPr>
          </a:p>
        </p:txBody>
      </p:sp>
      <p:sp>
        <p:nvSpPr>
          <p:cNvPr id="61"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85%</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 输入</a:t>
            </a:r>
            <a:r>
              <a:rPr lang="zh-CN" altLang="en-US" sz="1200" b="1" dirty="0">
                <a:solidFill>
                  <a:srgbClr val="C00000"/>
                </a:solidFill>
                <a:latin typeface="微软雅黑" panose="020B0503020204020204" pitchFamily="34" charset="-122"/>
                <a:ea typeface="微软雅黑" panose="020B0503020204020204" pitchFamily="34" charset="-122"/>
              </a:rPr>
              <a:t>标题</a:t>
            </a:r>
            <a:endParaRPr lang="id-ID" altLang="zh-CN" sz="1200" b="1" dirty="0">
              <a:solidFill>
                <a:srgbClr val="C00000"/>
              </a:solidFill>
              <a:latin typeface="微软雅黑" panose="020B0503020204020204" pitchFamily="34" charset="-122"/>
              <a:ea typeface="微软雅黑" panose="020B0503020204020204" pitchFamily="34" charset="-122"/>
            </a:endParaRPr>
          </a:p>
        </p:txBody>
      </p:sp>
      <p:sp>
        <p:nvSpPr>
          <p:cNvPr id="62" name="Arc 48"/>
          <p:cNvSpPr/>
          <p:nvPr/>
        </p:nvSpPr>
        <p:spPr>
          <a:xfrm>
            <a:off x="3760093" y="4195093"/>
            <a:ext cx="1408112" cy="1408112"/>
          </a:xfrm>
          <a:prstGeom prst="arc">
            <a:avLst>
              <a:gd name="adj1" fmla="val 16200000"/>
              <a:gd name="adj2" fmla="val 11287514"/>
            </a:avLst>
          </a:prstGeom>
          <a:ln w="101600" cap="rnd">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3" name="圆角矩形 72"/>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6"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7" name="圆角矩形 76"/>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par>
                                <p:cTn id="44" presetID="22" presetClass="entr" presetSubtype="4" fill="hold" nodeType="withEffect">
                                  <p:stCondLst>
                                    <p:cond delay="100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nodeType="withEffect">
                                  <p:stCondLst>
                                    <p:cond delay="100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1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100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par>
                                <p:cTn id="59" presetID="22" presetClass="entr" presetSubtype="4" fill="hold" nodeType="withEffect">
                                  <p:stCondLst>
                                    <p:cond delay="100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p:cTn id="79" dur="500" fill="hold"/>
                                        <p:tgtEl>
                                          <p:spTgt spid="55"/>
                                        </p:tgtEl>
                                        <p:attrNameLst>
                                          <p:attrName>ppt_w</p:attrName>
                                        </p:attrNameLst>
                                      </p:cBhvr>
                                      <p:tavLst>
                                        <p:tav tm="0">
                                          <p:val>
                                            <p:fltVal val="0"/>
                                          </p:val>
                                        </p:tav>
                                        <p:tav tm="100000">
                                          <p:val>
                                            <p:strVal val="#ppt_w"/>
                                          </p:val>
                                        </p:tav>
                                      </p:tavLst>
                                    </p:anim>
                                    <p:anim calcmode="lin" valueType="num">
                                      <p:cBhvr>
                                        <p:cTn id="80" dur="500" fill="hold"/>
                                        <p:tgtEl>
                                          <p:spTgt spid="55"/>
                                        </p:tgtEl>
                                        <p:attrNameLst>
                                          <p:attrName>ppt_h</p:attrName>
                                        </p:attrNameLst>
                                      </p:cBhvr>
                                      <p:tavLst>
                                        <p:tav tm="0">
                                          <p:val>
                                            <p:fltVal val="0"/>
                                          </p:val>
                                        </p:tav>
                                        <p:tav tm="100000">
                                          <p:val>
                                            <p:strVal val="#ppt_h"/>
                                          </p:val>
                                        </p:tav>
                                      </p:tavLst>
                                    </p:anim>
                                    <p:animEffect transition="in" filter="fade">
                                      <p:cBhvr>
                                        <p:cTn id="81" dur="500"/>
                                        <p:tgtEl>
                                          <p:spTgt spid="55"/>
                                        </p:tgtEl>
                                      </p:cBhvr>
                                    </p:animEffect>
                                  </p:childTnLst>
                                </p:cTn>
                              </p:par>
                              <p:par>
                                <p:cTn id="82" presetID="53" presetClass="entr" presetSubtype="16" fill="hold" grpId="0" nodeType="withEffect">
                                  <p:stCondLst>
                                    <p:cond delay="150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fill="hold"/>
                                        <p:tgtEl>
                                          <p:spTgt spid="56"/>
                                        </p:tgtEl>
                                        <p:attrNameLst>
                                          <p:attrName>ppt_w</p:attrName>
                                        </p:attrNameLst>
                                      </p:cBhvr>
                                      <p:tavLst>
                                        <p:tav tm="0">
                                          <p:val>
                                            <p:fltVal val="0"/>
                                          </p:val>
                                        </p:tav>
                                        <p:tav tm="100000">
                                          <p:val>
                                            <p:strVal val="#ppt_w"/>
                                          </p:val>
                                        </p:tav>
                                      </p:tavLst>
                                    </p:anim>
                                    <p:anim calcmode="lin" valueType="num">
                                      <p:cBhvr>
                                        <p:cTn id="85" dur="500" fill="hold"/>
                                        <p:tgtEl>
                                          <p:spTgt spid="56"/>
                                        </p:tgtEl>
                                        <p:attrNameLst>
                                          <p:attrName>ppt_h</p:attrName>
                                        </p:attrNameLst>
                                      </p:cBhvr>
                                      <p:tavLst>
                                        <p:tav tm="0">
                                          <p:val>
                                            <p:fltVal val="0"/>
                                          </p:val>
                                        </p:tav>
                                        <p:tav tm="100000">
                                          <p:val>
                                            <p:strVal val="#ppt_h"/>
                                          </p:val>
                                        </p:tav>
                                      </p:tavLst>
                                    </p:anim>
                                    <p:animEffect transition="in" filter="fade">
                                      <p:cBhvr>
                                        <p:cTn id="86" dur="500"/>
                                        <p:tgtEl>
                                          <p:spTgt spid="56"/>
                                        </p:tgtEl>
                                      </p:cBhvr>
                                    </p:animEffect>
                                  </p:childTnLst>
                                </p:cTn>
                              </p:par>
                              <p:par>
                                <p:cTn id="87" presetID="53" presetClass="entr" presetSubtype="16" fill="hold" grpId="0" nodeType="withEffect">
                                  <p:stCondLst>
                                    <p:cond delay="1500"/>
                                  </p:stCondLst>
                                  <p:childTnLst>
                                    <p:set>
                                      <p:cBhvr>
                                        <p:cTn id="88" dur="1" fill="hold">
                                          <p:stCondLst>
                                            <p:cond delay="0"/>
                                          </p:stCondLst>
                                        </p:cTn>
                                        <p:tgtEl>
                                          <p:spTgt spid="57"/>
                                        </p:tgtEl>
                                        <p:attrNameLst>
                                          <p:attrName>style.visibility</p:attrName>
                                        </p:attrNameLst>
                                      </p:cBhvr>
                                      <p:to>
                                        <p:strVal val="visible"/>
                                      </p:to>
                                    </p:set>
                                    <p:anim calcmode="lin" valueType="num">
                                      <p:cBhvr>
                                        <p:cTn id="89" dur="500" fill="hold"/>
                                        <p:tgtEl>
                                          <p:spTgt spid="57"/>
                                        </p:tgtEl>
                                        <p:attrNameLst>
                                          <p:attrName>ppt_w</p:attrName>
                                        </p:attrNameLst>
                                      </p:cBhvr>
                                      <p:tavLst>
                                        <p:tav tm="0">
                                          <p:val>
                                            <p:fltVal val="0"/>
                                          </p:val>
                                        </p:tav>
                                        <p:tav tm="100000">
                                          <p:val>
                                            <p:strVal val="#ppt_w"/>
                                          </p:val>
                                        </p:tav>
                                      </p:tavLst>
                                    </p:anim>
                                    <p:anim calcmode="lin" valueType="num">
                                      <p:cBhvr>
                                        <p:cTn id="90" dur="500" fill="hold"/>
                                        <p:tgtEl>
                                          <p:spTgt spid="57"/>
                                        </p:tgtEl>
                                        <p:attrNameLst>
                                          <p:attrName>ppt_h</p:attrName>
                                        </p:attrNameLst>
                                      </p:cBhvr>
                                      <p:tavLst>
                                        <p:tav tm="0">
                                          <p:val>
                                            <p:fltVal val="0"/>
                                          </p:val>
                                        </p:tav>
                                        <p:tav tm="100000">
                                          <p:val>
                                            <p:strVal val="#ppt_h"/>
                                          </p:val>
                                        </p:tav>
                                      </p:tavLst>
                                    </p:anim>
                                    <p:animEffect transition="in" filter="fade">
                                      <p:cBhvr>
                                        <p:cTn id="91" dur="500"/>
                                        <p:tgtEl>
                                          <p:spTgt spid="57"/>
                                        </p:tgtEl>
                                      </p:cBhvr>
                                    </p:animEffect>
                                  </p:childTnLst>
                                </p:cTn>
                              </p:par>
                              <p:par>
                                <p:cTn id="92" presetID="53" presetClass="entr" presetSubtype="16" fill="hold" grpId="0" nodeType="withEffect">
                                  <p:stCondLst>
                                    <p:cond delay="1500"/>
                                  </p:stCondLst>
                                  <p:childTnLst>
                                    <p:set>
                                      <p:cBhvr>
                                        <p:cTn id="93" dur="1" fill="hold">
                                          <p:stCondLst>
                                            <p:cond delay="0"/>
                                          </p:stCondLst>
                                        </p:cTn>
                                        <p:tgtEl>
                                          <p:spTgt spid="58"/>
                                        </p:tgtEl>
                                        <p:attrNameLst>
                                          <p:attrName>style.visibility</p:attrName>
                                        </p:attrNameLst>
                                      </p:cBhvr>
                                      <p:to>
                                        <p:strVal val="visible"/>
                                      </p:to>
                                    </p:set>
                                    <p:anim calcmode="lin" valueType="num">
                                      <p:cBhvr>
                                        <p:cTn id="94" dur="500" fill="hold"/>
                                        <p:tgtEl>
                                          <p:spTgt spid="58"/>
                                        </p:tgtEl>
                                        <p:attrNameLst>
                                          <p:attrName>ppt_w</p:attrName>
                                        </p:attrNameLst>
                                      </p:cBhvr>
                                      <p:tavLst>
                                        <p:tav tm="0">
                                          <p:val>
                                            <p:fltVal val="0"/>
                                          </p:val>
                                        </p:tav>
                                        <p:tav tm="100000">
                                          <p:val>
                                            <p:strVal val="#ppt_w"/>
                                          </p:val>
                                        </p:tav>
                                      </p:tavLst>
                                    </p:anim>
                                    <p:anim calcmode="lin" valueType="num">
                                      <p:cBhvr>
                                        <p:cTn id="95" dur="500" fill="hold"/>
                                        <p:tgtEl>
                                          <p:spTgt spid="58"/>
                                        </p:tgtEl>
                                        <p:attrNameLst>
                                          <p:attrName>ppt_h</p:attrName>
                                        </p:attrNameLst>
                                      </p:cBhvr>
                                      <p:tavLst>
                                        <p:tav tm="0">
                                          <p:val>
                                            <p:fltVal val="0"/>
                                          </p:val>
                                        </p:tav>
                                        <p:tav tm="100000">
                                          <p:val>
                                            <p:strVal val="#ppt_h"/>
                                          </p:val>
                                        </p:tav>
                                      </p:tavLst>
                                    </p:anim>
                                    <p:animEffect transition="in" filter="fade">
                                      <p:cBhvr>
                                        <p:cTn id="96" dur="500"/>
                                        <p:tgtEl>
                                          <p:spTgt spid="58"/>
                                        </p:tgtEl>
                                      </p:cBhvr>
                                    </p:animEffect>
                                  </p:childTnLst>
                                </p:cTn>
                              </p:par>
                              <p:par>
                                <p:cTn id="97" presetID="2" presetClass="entr" presetSubtype="4"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0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00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200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fill="hold"/>
                                        <p:tgtEl>
                                          <p:spTgt spid="61"/>
                                        </p:tgtEl>
                                        <p:attrNameLst>
                                          <p:attrName>ppt_w</p:attrName>
                                        </p:attrNameLst>
                                      </p:cBhvr>
                                      <p:tavLst>
                                        <p:tav tm="0">
                                          <p:val>
                                            <p:fltVal val="0"/>
                                          </p:val>
                                        </p:tav>
                                        <p:tav tm="100000">
                                          <p:val>
                                            <p:strVal val="#ppt_w"/>
                                          </p:val>
                                        </p:tav>
                                      </p:tavLst>
                                    </p:anim>
                                    <p:anim calcmode="lin" valueType="num">
                                      <p:cBhvr>
                                        <p:cTn id="129" dur="500" fill="hold"/>
                                        <p:tgtEl>
                                          <p:spTgt spid="61"/>
                                        </p:tgtEl>
                                        <p:attrNameLst>
                                          <p:attrName>ppt_h</p:attrName>
                                        </p:attrNameLst>
                                      </p:cBhvr>
                                      <p:tavLst>
                                        <p:tav tm="0">
                                          <p:val>
                                            <p:fltVal val="0"/>
                                          </p:val>
                                        </p:tav>
                                        <p:tav tm="100000">
                                          <p:val>
                                            <p:strVal val="#ppt_h"/>
                                          </p:val>
                                        </p:tav>
                                      </p:tavLst>
                                    </p:anim>
                                    <p:animEffect transition="in" filter="fade">
                                      <p:cBhvr>
                                        <p:cTn id="130" dur="500"/>
                                        <p:tgtEl>
                                          <p:spTgt spid="61"/>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animEffect transition="in" filter="fade">
                                      <p:cBhvr>
                                        <p:cTn id="136" dur="500"/>
                                        <p:tgtEl>
                                          <p:spTgt spid="62"/>
                                        </p:tgtEl>
                                      </p:cBhvr>
                                    </p:animEffect>
                                  </p:childTnLst>
                                </p:cTn>
                              </p:par>
                            </p:childTnLst>
                          </p:cTn>
                        </p:par>
                        <p:par>
                          <p:cTn id="137" fill="hold">
                            <p:stCondLst>
                              <p:cond delay="1500"/>
                            </p:stCondLst>
                            <p:childTnLst>
                              <p:par>
                                <p:cTn id="138" presetID="42" presetClass="entr" presetSubtype="0"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1000"/>
                                        <p:tgtEl>
                                          <p:spTgt spid="60"/>
                                        </p:tgtEl>
                                      </p:cBhvr>
                                    </p:animEffect>
                                    <p:anim calcmode="lin" valueType="num">
                                      <p:cBhvr>
                                        <p:cTn id="141" dur="1000" fill="hold"/>
                                        <p:tgtEl>
                                          <p:spTgt spid="60"/>
                                        </p:tgtEl>
                                        <p:attrNameLst>
                                          <p:attrName>ppt_x</p:attrName>
                                        </p:attrNameLst>
                                      </p:cBhvr>
                                      <p:tavLst>
                                        <p:tav tm="0">
                                          <p:val>
                                            <p:strVal val="#ppt_x"/>
                                          </p:val>
                                        </p:tav>
                                        <p:tav tm="100000">
                                          <p:val>
                                            <p:strVal val="#ppt_x"/>
                                          </p:val>
                                        </p:tav>
                                      </p:tavLst>
                                    </p:anim>
                                    <p:anim calcmode="lin" valueType="num">
                                      <p:cBhvr>
                                        <p:cTn id="14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可行性分析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FEASIBILITY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Group 15"/>
          <p:cNvGrpSpPr/>
          <p:nvPr/>
        </p:nvGrpSpPr>
        <p:grpSpPr>
          <a:xfrm>
            <a:off x="2106870" y="1915697"/>
            <a:ext cx="4422765" cy="2482766"/>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grpSp>
        <p:nvGrpSpPr>
          <p:cNvPr id="52" name="Group 36"/>
          <p:cNvGrpSpPr/>
          <p:nvPr/>
        </p:nvGrpSpPr>
        <p:grpSpPr>
          <a:xfrm>
            <a:off x="2585843" y="3434499"/>
            <a:ext cx="3392179" cy="184666"/>
            <a:chOff x="1135531" y="3332262"/>
            <a:chExt cx="1975324" cy="150137"/>
          </a:xfrm>
        </p:grpSpPr>
        <p:sp>
          <p:nvSpPr>
            <p:cNvPr id="53" name="Rectangle 1436"/>
            <p:cNvSpPr>
              <a:spLocks noChangeArrowheads="1"/>
            </p:cNvSpPr>
            <p:nvPr/>
          </p:nvSpPr>
          <p:spPr bwMode="auto">
            <a:xfrm>
              <a:off x="1135531"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lumMod val="95000"/>
                    </a:schemeClr>
                  </a:solidFill>
                  <a:effectLst/>
                  <a:cs typeface="Arial" panose="020B0604020202020204" pitchFamily="34" charset="0"/>
                </a:rPr>
                <a:t>39</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4" name="Rectangle 1436"/>
            <p:cNvSpPr>
              <a:spLocks noChangeArrowheads="1"/>
            </p:cNvSpPr>
            <p:nvPr/>
          </p:nvSpPr>
          <p:spPr bwMode="auto">
            <a:xfrm>
              <a:off x="1520751"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lumMod val="95000"/>
                    </a:schemeClr>
                  </a:solidFill>
                  <a:effectLst/>
                  <a:cs typeface="Arial" panose="020B0604020202020204" pitchFamily="34" charset="0"/>
                </a:rPr>
                <a:t>97</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5" name="Rectangle 1436"/>
            <p:cNvSpPr>
              <a:spLocks noChangeArrowheads="1"/>
            </p:cNvSpPr>
            <p:nvPr/>
          </p:nvSpPr>
          <p:spPr bwMode="auto">
            <a:xfrm>
              <a:off x="1889068"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80</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6" name="Rectangle 1436"/>
            <p:cNvSpPr>
              <a:spLocks noChangeArrowheads="1"/>
            </p:cNvSpPr>
            <p:nvPr/>
          </p:nvSpPr>
          <p:spPr bwMode="auto">
            <a:xfrm>
              <a:off x="2274288"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63</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7" name="Rectangle 1436"/>
            <p:cNvSpPr>
              <a:spLocks noChangeArrowheads="1"/>
            </p:cNvSpPr>
            <p:nvPr/>
          </p:nvSpPr>
          <p:spPr bwMode="auto">
            <a:xfrm>
              <a:off x="2642603"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82</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8" name="Rectangle 1436"/>
            <p:cNvSpPr>
              <a:spLocks noChangeArrowheads="1"/>
            </p:cNvSpPr>
            <p:nvPr/>
          </p:nvSpPr>
          <p:spPr bwMode="auto">
            <a:xfrm>
              <a:off x="3019376"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90</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grpSp>
      <p:sp>
        <p:nvSpPr>
          <p:cNvPr id="59" name="TextBox 58"/>
          <p:cNvSpPr txBox="1"/>
          <p:nvPr/>
        </p:nvSpPr>
        <p:spPr>
          <a:xfrm>
            <a:off x="6961683" y="2051169"/>
            <a:ext cx="4176464" cy="861774"/>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0" name="TextBox 59"/>
          <p:cNvSpPr txBox="1"/>
          <p:nvPr/>
        </p:nvSpPr>
        <p:spPr>
          <a:xfrm>
            <a:off x="6961683" y="1566915"/>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61" name="TextBox 60"/>
          <p:cNvSpPr txBox="1"/>
          <p:nvPr/>
        </p:nvSpPr>
        <p:spPr>
          <a:xfrm>
            <a:off x="6961683" y="3366131"/>
            <a:ext cx="3240360" cy="677108"/>
          </a:xfrm>
          <a:prstGeom prst="rect">
            <a:avLst/>
          </a:prstGeom>
          <a:noFill/>
        </p:spPr>
        <p:txBody>
          <a:bodyPr wrap="square" lIns="0" tIns="0" rIns="0" bIns="0" rtlCol="0">
            <a:spAutoFit/>
          </a:bodyPr>
          <a:lstStyle/>
          <a:p>
            <a:r>
              <a:rPr lang="en-US" altLang="zh-CN" sz="4400" dirty="0" smtClean="0">
                <a:solidFill>
                  <a:srgbClr val="C00000"/>
                </a:solidFill>
                <a:latin typeface="Impact MT Std" pitchFamily="34" charset="0"/>
                <a:ea typeface="微软雅黑" panose="020B0503020204020204" pitchFamily="34" charset="-122"/>
              </a:rPr>
              <a:t>53,648,258</a:t>
            </a:r>
            <a:endParaRPr lang="zh-CN" altLang="en-US" sz="4400" dirty="0">
              <a:solidFill>
                <a:srgbClr val="C00000"/>
              </a:solidFill>
              <a:latin typeface="Impact MT Std" pitchFamily="34" charset="0"/>
              <a:ea typeface="微软雅黑" panose="020B0503020204020204" pitchFamily="34" charset="-122"/>
            </a:endParaRPr>
          </a:p>
        </p:txBody>
      </p:sp>
      <p:sp>
        <p:nvSpPr>
          <p:cNvPr id="62" name="TextBox 61"/>
          <p:cNvSpPr txBox="1"/>
          <p:nvPr/>
        </p:nvSpPr>
        <p:spPr>
          <a:xfrm>
            <a:off x="6984543" y="3128967"/>
            <a:ext cx="1440160" cy="215444"/>
          </a:xfrm>
          <a:prstGeom prst="rect">
            <a:avLst/>
          </a:prstGeom>
          <a:noFill/>
        </p:spPr>
        <p:txBody>
          <a:bodyPr wrap="square" lIns="0" tIns="0" rIns="0" bIns="0" rtlCol="0">
            <a:spAutoFit/>
          </a:bodyPr>
          <a:lstStyle/>
          <a:p>
            <a:r>
              <a:rPr lang="zh-CN" altLang="en-US" sz="1400" b="1" dirty="0" smtClean="0">
                <a:solidFill>
                  <a:schemeClr val="tx1">
                    <a:lumMod val="50000"/>
                    <a:lumOff val="50000"/>
                  </a:schemeClr>
                </a:solidFill>
                <a:latin typeface="Impact MT Std" pitchFamily="34" charset="0"/>
                <a:ea typeface="微软雅黑" panose="020B0503020204020204" pitchFamily="34" charset="-122"/>
              </a:rPr>
              <a:t>全年总额：</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63" name="椭圆 62"/>
          <p:cNvSpPr>
            <a:spLocks noChangeAspect="1"/>
          </p:cNvSpPr>
          <p:nvPr/>
        </p:nvSpPr>
        <p:spPr>
          <a:xfrm>
            <a:off x="7691928" y="4345778"/>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4" name="椭圆 63"/>
          <p:cNvSpPr>
            <a:spLocks noChangeAspect="1"/>
          </p:cNvSpPr>
          <p:nvPr/>
        </p:nvSpPr>
        <p:spPr>
          <a:xfrm>
            <a:off x="882119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5" name="TextBox 64"/>
          <p:cNvSpPr txBox="1"/>
          <p:nvPr/>
        </p:nvSpPr>
        <p:spPr>
          <a:xfrm>
            <a:off x="6995444" y="4293676"/>
            <a:ext cx="634928" cy="215444"/>
          </a:xfrm>
          <a:prstGeom prst="rect">
            <a:avLst/>
          </a:prstGeom>
          <a:noFill/>
        </p:spPr>
        <p:txBody>
          <a:bodyPr wrap="square" lIns="0" tIns="0" rIns="0" bIns="0" rtlCol="0">
            <a:spAutoFit/>
          </a:bodyPr>
          <a:lstStyle/>
          <a:p>
            <a:r>
              <a:rPr lang="zh-CN" altLang="en-US" sz="1400" b="1" dirty="0" smtClean="0">
                <a:solidFill>
                  <a:schemeClr val="tx1">
                    <a:lumMod val="50000"/>
                    <a:lumOff val="50000"/>
                  </a:schemeClr>
                </a:solidFill>
                <a:latin typeface="Impact MT Std" pitchFamily="34" charset="0"/>
                <a:ea typeface="微软雅黑" panose="020B0503020204020204" pitchFamily="34" charset="-122"/>
              </a:rPr>
              <a:t>毛利润</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66" name="TextBox 65"/>
          <p:cNvSpPr txBox="1"/>
          <p:nvPr/>
        </p:nvSpPr>
        <p:spPr>
          <a:xfrm>
            <a:off x="8124712" y="4277354"/>
            <a:ext cx="634928" cy="215444"/>
          </a:xfrm>
          <a:prstGeom prst="rect">
            <a:avLst/>
          </a:prstGeom>
          <a:noFill/>
        </p:spPr>
        <p:txBody>
          <a:bodyPr wrap="square" lIns="0" tIns="0" rIns="0" bIns="0" rtlCol="0">
            <a:spAutoFit/>
          </a:bodyPr>
          <a:lstStyle/>
          <a:p>
            <a:r>
              <a:rPr lang="zh-CN" altLang="en-US" sz="1400" b="1" dirty="0" smtClean="0">
                <a:solidFill>
                  <a:schemeClr val="tx1">
                    <a:lumMod val="50000"/>
                    <a:lumOff val="50000"/>
                  </a:schemeClr>
                </a:solidFill>
                <a:latin typeface="Impact MT Std" pitchFamily="34" charset="0"/>
                <a:ea typeface="微软雅黑" panose="020B0503020204020204" pitchFamily="34" charset="-122"/>
              </a:rPr>
              <a:t>纯利润</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67" name="椭圆 66"/>
          <p:cNvSpPr>
            <a:spLocks noChangeAspect="1"/>
          </p:cNvSpPr>
          <p:nvPr/>
        </p:nvSpPr>
        <p:spPr>
          <a:xfrm>
            <a:off x="9035482"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8" name="椭圆 67"/>
          <p:cNvSpPr>
            <a:spLocks noChangeAspect="1"/>
          </p:cNvSpPr>
          <p:nvPr/>
        </p:nvSpPr>
        <p:spPr>
          <a:xfrm>
            <a:off x="924128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9" name="椭圆 68"/>
          <p:cNvSpPr>
            <a:spLocks noChangeAspect="1"/>
          </p:cNvSpPr>
          <p:nvPr/>
        </p:nvSpPr>
        <p:spPr>
          <a:xfrm>
            <a:off x="9445971"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91" name="TextBox 90"/>
          <p:cNvSpPr txBox="1"/>
          <p:nvPr/>
        </p:nvSpPr>
        <p:spPr>
          <a:xfrm>
            <a:off x="2101143" y="551897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92" name="TextBox 91"/>
          <p:cNvSpPr txBox="1"/>
          <p:nvPr/>
        </p:nvSpPr>
        <p:spPr>
          <a:xfrm>
            <a:off x="5190372" y="508402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70" name="圆角矩形 69"/>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产品概述</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产品形式</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网络营销</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推广方案</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我们怎么做</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代理推广</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利润分析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473709" y="1363413"/>
            <a:ext cx="1391771" cy="137785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80" name="圆角矩形 7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1"/>
                                        </p:tgtEl>
                                        <p:attrNameLst>
                                          <p:attrName>r</p:attrName>
                                        </p:attrNameLst>
                                      </p:cBhvr>
                                    </p:animRot>
                                    <p:animRot by="-240000">
                                      <p:cBhvr>
                                        <p:cTn id="68" dur="200" fill="hold">
                                          <p:stCondLst>
                                            <p:cond delay="200"/>
                                          </p:stCondLst>
                                        </p:cTn>
                                        <p:tgtEl>
                                          <p:spTgt spid="31"/>
                                        </p:tgtEl>
                                        <p:attrNameLst>
                                          <p:attrName>r</p:attrName>
                                        </p:attrNameLst>
                                      </p:cBhvr>
                                    </p:animRot>
                                    <p:animRot by="240000">
                                      <p:cBhvr>
                                        <p:cTn id="69" dur="200" fill="hold">
                                          <p:stCondLst>
                                            <p:cond delay="400"/>
                                          </p:stCondLst>
                                        </p:cTn>
                                        <p:tgtEl>
                                          <p:spTgt spid="31"/>
                                        </p:tgtEl>
                                        <p:attrNameLst>
                                          <p:attrName>r</p:attrName>
                                        </p:attrNameLst>
                                      </p:cBhvr>
                                    </p:animRot>
                                    <p:animRot by="-240000">
                                      <p:cBhvr>
                                        <p:cTn id="70" dur="200" fill="hold">
                                          <p:stCondLst>
                                            <p:cond delay="600"/>
                                          </p:stCondLst>
                                        </p:cTn>
                                        <p:tgtEl>
                                          <p:spTgt spid="31"/>
                                        </p:tgtEl>
                                        <p:attrNameLst>
                                          <p:attrName>r</p:attrName>
                                        </p:attrNameLst>
                                      </p:cBhvr>
                                    </p:animRot>
                                    <p:animRot by="120000">
                                      <p:cBhvr>
                                        <p:cTn id="71" dur="200" fill="hold">
                                          <p:stCondLst>
                                            <p:cond delay="800"/>
                                          </p:stCondLst>
                                        </p:cTn>
                                        <p:tgtEl>
                                          <p:spTgt spid="3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6"/>
                                        </p:tgtEl>
                                        <p:attrNameLst>
                                          <p:attrName>r</p:attrName>
                                        </p:attrNameLst>
                                      </p:cBhvr>
                                    </p:animRot>
                                    <p:animRot by="-240000">
                                      <p:cBhvr>
                                        <p:cTn id="74" dur="200" fill="hold">
                                          <p:stCondLst>
                                            <p:cond delay="200"/>
                                          </p:stCondLst>
                                        </p:cTn>
                                        <p:tgtEl>
                                          <p:spTgt spid="36"/>
                                        </p:tgtEl>
                                        <p:attrNameLst>
                                          <p:attrName>r</p:attrName>
                                        </p:attrNameLst>
                                      </p:cBhvr>
                                    </p:animRot>
                                    <p:animRot by="240000">
                                      <p:cBhvr>
                                        <p:cTn id="75" dur="200" fill="hold">
                                          <p:stCondLst>
                                            <p:cond delay="400"/>
                                          </p:stCondLst>
                                        </p:cTn>
                                        <p:tgtEl>
                                          <p:spTgt spid="36"/>
                                        </p:tgtEl>
                                        <p:attrNameLst>
                                          <p:attrName>r</p:attrName>
                                        </p:attrNameLst>
                                      </p:cBhvr>
                                    </p:animRot>
                                    <p:animRot by="-240000">
                                      <p:cBhvr>
                                        <p:cTn id="76" dur="200" fill="hold">
                                          <p:stCondLst>
                                            <p:cond delay="600"/>
                                          </p:stCondLst>
                                        </p:cTn>
                                        <p:tgtEl>
                                          <p:spTgt spid="36"/>
                                        </p:tgtEl>
                                        <p:attrNameLst>
                                          <p:attrName>r</p:attrName>
                                        </p:attrNameLst>
                                      </p:cBhvr>
                                    </p:animRot>
                                    <p:animRot by="120000">
                                      <p:cBhvr>
                                        <p:cTn id="77" dur="200" fill="hold">
                                          <p:stCondLst>
                                            <p:cond delay="800"/>
                                          </p:stCondLst>
                                        </p:cTn>
                                        <p:tgtEl>
                                          <p:spTgt spid="3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产品概述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OVERVIEW</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496" y="3717032"/>
            <a:ext cx="12203671" cy="31409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73251" y="1268760"/>
            <a:ext cx="6120680" cy="3682533"/>
            <a:chOff x="3022028" y="1587732"/>
            <a:chExt cx="6120680" cy="3682533"/>
          </a:xfrm>
        </p:grpSpPr>
        <p:pic>
          <p:nvPicPr>
            <p:cNvPr id="1026"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937348" y="2060861"/>
              <a:ext cx="4320480" cy="2376251"/>
            </a:xfrm>
            <a:prstGeom prst="rect">
              <a:avLst/>
            </a:prstGeom>
            <a:blipFill>
              <a:blip r:embed="rId2"/>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Oval 4"/>
          <p:cNvSpPr/>
          <p:nvPr/>
        </p:nvSpPr>
        <p:spPr>
          <a:xfrm>
            <a:off x="1708371" y="2598797"/>
            <a:ext cx="956733"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1" name="Group 20"/>
          <p:cNvGrpSpPr/>
          <p:nvPr/>
        </p:nvGrpSpPr>
        <p:grpSpPr>
          <a:xfrm>
            <a:off x="1932606" y="2806741"/>
            <a:ext cx="535763" cy="539089"/>
            <a:chOff x="7971783" y="2080670"/>
            <a:chExt cx="401822" cy="404317"/>
          </a:xfrm>
          <a:solidFill>
            <a:schemeClr val="bg1"/>
          </a:solidFill>
        </p:grpSpPr>
        <p:sp>
          <p:nvSpPr>
            <p:cNvPr id="4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46" name="矩形 45"/>
          <p:cNvSpPr/>
          <p:nvPr/>
        </p:nvSpPr>
        <p:spPr>
          <a:xfrm>
            <a:off x="1410854" y="3861048"/>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1201043" y="4281432"/>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endParaRPr lang="zh-CN" altLang="en-US" sz="1400" dirty="0">
              <a:solidFill>
                <a:schemeClr val="bg1"/>
              </a:solidFill>
              <a:sym typeface="微软雅黑" panose="020B0503020204020204" pitchFamily="34" charset="-122"/>
            </a:endParaRPr>
          </a:p>
        </p:txBody>
      </p:sp>
      <p:sp>
        <p:nvSpPr>
          <p:cNvPr id="48" name="Oval 14"/>
          <p:cNvSpPr/>
          <p:nvPr/>
        </p:nvSpPr>
        <p:spPr>
          <a:xfrm>
            <a:off x="9604194" y="2612049"/>
            <a:ext cx="954617"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9" name="Group 54"/>
          <p:cNvGrpSpPr/>
          <p:nvPr/>
        </p:nvGrpSpPr>
        <p:grpSpPr>
          <a:xfrm>
            <a:off x="9887082" y="2880560"/>
            <a:ext cx="399325" cy="519123"/>
            <a:chOff x="6421904" y="4798576"/>
            <a:chExt cx="299494" cy="389342"/>
          </a:xfrm>
          <a:solidFill>
            <a:schemeClr val="bg1"/>
          </a:solidFill>
        </p:grpSpPr>
        <p:sp>
          <p:nvSpPr>
            <p:cNvPr id="5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2" name="矩形 51"/>
          <p:cNvSpPr/>
          <p:nvPr/>
        </p:nvSpPr>
        <p:spPr>
          <a:xfrm>
            <a:off x="9304561" y="3874300"/>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9094750" y="42946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endParaRPr lang="zh-CN" altLang="en-US" sz="1400" dirty="0">
              <a:solidFill>
                <a:schemeClr val="bg1"/>
              </a:solidFill>
              <a:sym typeface="微软雅黑" panose="020B0503020204020204" pitchFamily="34" charset="-122"/>
            </a:endParaRPr>
          </a:p>
        </p:txBody>
      </p:sp>
      <p:sp>
        <p:nvSpPr>
          <p:cNvPr id="54" name="标题 11"/>
          <p:cNvSpPr txBox="1"/>
          <p:nvPr/>
        </p:nvSpPr>
        <p:spPr>
          <a:xfrm>
            <a:off x="1849115" y="5656684"/>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。请</a:t>
            </a:r>
            <a:r>
              <a:rPr lang="zh-CN" altLang="en-US" sz="1400" dirty="0">
                <a:solidFill>
                  <a:schemeClr val="bg1"/>
                </a:solidFill>
                <a:latin typeface="微软雅黑" panose="020B0503020204020204" pitchFamily="34" charset="-122"/>
                <a:ea typeface="微软雅黑" panose="020B0503020204020204" pitchFamily="34" charset="-122"/>
              </a:rPr>
              <a:t>在此处输入详细的文字介绍信息和简介，表达图表的</a:t>
            </a:r>
            <a:r>
              <a:rPr lang="zh-CN" altLang="en-US" sz="1400" dirty="0" smtClean="0">
                <a:solidFill>
                  <a:schemeClr val="bg1"/>
                </a:solidFill>
                <a:latin typeface="微软雅黑" panose="020B0503020204020204" pitchFamily="34" charset="-122"/>
                <a:ea typeface="微软雅黑" panose="020B0503020204020204" pitchFamily="34" charset="-122"/>
              </a:rPr>
              <a:t>含义</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225107" y="5274636"/>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输入文字</a:t>
            </a:r>
            <a:r>
              <a:rPr lang="zh-CN" altLang="en-US" sz="2000" b="1" dirty="0">
                <a:solidFill>
                  <a:schemeClr val="bg1"/>
                </a:solidFill>
                <a:latin typeface="微软雅黑" panose="020B0503020204020204" pitchFamily="34" charset="-122"/>
                <a:ea typeface="微软雅黑" panose="020B0503020204020204" pitchFamily="34" charset="-122"/>
              </a:rPr>
              <a:t>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400"/>
                                        <p:tgtEl>
                                          <p:spTgt spid="4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Effect transition="in" filter="randombar(horizontal)">
                                      <p:cBhvr>
                                        <p:cTn id="20" dur="400"/>
                                        <p:tgtEl>
                                          <p:spTgt spid="46"/>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400"/>
                                        <p:tgtEl>
                                          <p:spTgt spid="47"/>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4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50"/>
                                        <p:tgtEl>
                                          <p:spTgt spid="4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400"/>
                                        <p:tgtEl>
                                          <p:spTgt spid="5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53"/>
                                        </p:tgtEl>
                                        <p:attrNameLst>
                                          <p:attrName>style.visibility</p:attrName>
                                        </p:attrNameLst>
                                      </p:cBhvr>
                                      <p:to>
                                        <p:strVal val="visible"/>
                                      </p:to>
                                    </p:set>
                                    <p:animEffect transition="in" filter="randombar(horizontal)">
                                      <p:cBhvr>
                                        <p:cTn id="36" dur="400"/>
                                        <p:tgtEl>
                                          <p:spTgt spid="53"/>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p:bldP spid="47" grpId="0"/>
      <p:bldP spid="48" grpId="0" animBg="1"/>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115" y="1628800"/>
            <a:ext cx="8600620" cy="417646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前言"/>
          <p:cNvSpPr>
            <a:spLocks noChangeArrowheads="1"/>
          </p:cNvSpPr>
          <p:nvPr/>
        </p:nvSpPr>
        <p:spPr bwMode="auto">
          <a:xfrm>
            <a:off x="548697" y="908720"/>
            <a:ext cx="4612786"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smtClean="0">
                <a:solidFill>
                  <a:srgbClr val="C00000"/>
                </a:solidFill>
              </a:rPr>
              <a:t>前言</a:t>
            </a:r>
            <a:r>
              <a:rPr lang="zh-CN" altLang="en-US" sz="3600" b="1" dirty="0" smtClean="0">
                <a:solidFill>
                  <a:srgbClr val="C00000"/>
                </a:solidFill>
              </a:rPr>
              <a:t> </a:t>
            </a:r>
            <a:r>
              <a:rPr lang="en-US" altLang="zh-CN" sz="3600" b="1" dirty="0" smtClean="0">
                <a:solidFill>
                  <a:srgbClr val="C00000"/>
                </a:solidFill>
              </a:rPr>
              <a:t>/</a:t>
            </a:r>
            <a:r>
              <a:rPr lang="zh-CN" altLang="en-US" sz="3600" b="1" dirty="0" smtClean="0">
                <a:solidFill>
                  <a:srgbClr val="C00000"/>
                </a:solidFill>
              </a:rPr>
              <a:t>  </a:t>
            </a:r>
            <a:r>
              <a:rPr lang="en-US" altLang="zh-CN" sz="3600" dirty="0" smtClean="0">
                <a:solidFill>
                  <a:srgbClr val="C00000"/>
                </a:solidFill>
                <a:latin typeface="Impact MT Std" pitchFamily="34" charset="0"/>
              </a:rPr>
              <a:t>INTRODUCTION</a:t>
            </a:r>
            <a:endParaRPr lang="zh-CN" altLang="en-US" sz="3600" dirty="0">
              <a:solidFill>
                <a:srgbClr val="C00000"/>
              </a:solidFill>
              <a:latin typeface="Impact MT Std" pitchFamily="34" charset="0"/>
              <a:sym typeface="Impact" panose="020B0806030902050204" pitchFamily="34" charset="0"/>
            </a:endParaRPr>
          </a:p>
        </p:txBody>
      </p:sp>
      <p:grpSp>
        <p:nvGrpSpPr>
          <p:cNvPr id="86" name="组合 85"/>
          <p:cNvGrpSpPr/>
          <p:nvPr/>
        </p:nvGrpSpPr>
        <p:grpSpPr>
          <a:xfrm>
            <a:off x="8233822" y="2132856"/>
            <a:ext cx="715716" cy="719823"/>
            <a:chOff x="1721162" y="4373847"/>
            <a:chExt cx="715716" cy="719823"/>
          </a:xfrm>
        </p:grpSpPr>
        <p:sp>
          <p:nvSpPr>
            <p:cNvPr id="87"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rgbClr val="1C666E"/>
                </a:solidFill>
              </a:endParaRPr>
            </a:p>
          </p:txBody>
        </p:sp>
        <p:sp>
          <p:nvSpPr>
            <p:cNvPr id="88"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sp>
          <p:nvSpPr>
            <p:cNvPr id="89"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grpSp>
      <p:sp>
        <p:nvSpPr>
          <p:cNvPr id="90" name="矩形 47"/>
          <p:cNvSpPr>
            <a:spLocks noChangeArrowheads="1"/>
          </p:cNvSpPr>
          <p:nvPr/>
        </p:nvSpPr>
        <p:spPr bwMode="auto">
          <a:xfrm>
            <a:off x="8735696" y="3476601"/>
            <a:ext cx="3338555"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现任职销售部经理，毕业于美国麻省理工大学设计系，曾获全国“十佳青年”。</a:t>
            </a:r>
            <a:endParaRPr lang="en-US" altLang="zh-CN"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相信在我的带领下，公司一定会步入一个新的纪元，开拓创新。</a:t>
            </a: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3"/>
          <p:cNvSpPr>
            <a:spLocks noChangeArrowheads="1"/>
          </p:cNvSpPr>
          <p:nvPr/>
        </p:nvSpPr>
        <p:spPr bwMode="auto">
          <a:xfrm>
            <a:off x="8766302" y="2924944"/>
            <a:ext cx="1933849"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汇报</a:t>
            </a:r>
            <a:r>
              <a:rPr lang="zh-CN" altLang="en-US" sz="2000" b="1" dirty="0" smtClean="0">
                <a:solidFill>
                  <a:srgbClr val="2C3637"/>
                </a:solidFill>
                <a:latin typeface="微软雅黑" panose="020B0503020204020204" pitchFamily="34" charset="-122"/>
                <a:ea typeface="微软雅黑" panose="020B0503020204020204" pitchFamily="34" charset="-122"/>
                <a:cs typeface="Arial" panose="020B0604020202020204" pitchFamily="34" charset="0"/>
              </a:rPr>
              <a:t>人：</a:t>
            </a: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某某某</a:t>
            </a:r>
            <a:endPar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矩形 91"/>
          <p:cNvSpPr/>
          <p:nvPr/>
        </p:nvSpPr>
        <p:spPr>
          <a:xfrm>
            <a:off x="8825425"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93" name="矩形 92"/>
          <p:cNvSpPr/>
          <p:nvPr/>
        </p:nvSpPr>
        <p:spPr>
          <a:xfrm>
            <a:off x="9440275"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94" name="TextBox 504"/>
          <p:cNvSpPr txBox="1"/>
          <p:nvPr/>
        </p:nvSpPr>
        <p:spPr>
          <a:xfrm>
            <a:off x="624978" y="1844824"/>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rgbClr val="2C3637"/>
                </a:solidFill>
                <a:sym typeface="微软雅黑" panose="020B0503020204020204" pitchFamily="34" charset="-122"/>
              </a:rPr>
              <a:t>首先</a:t>
            </a:r>
            <a:r>
              <a:rPr lang="zh-CN" altLang="en-US" dirty="0">
                <a:solidFill>
                  <a:srgbClr val="2C3637"/>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dirty="0">
                <a:solidFill>
                  <a:srgbClr val="2C3637"/>
                </a:solidFill>
              </a:rPr>
              <a:t>您的内容打在这里，或者通过复制您的文本后，在此框中选择粘贴，并选择只保留文字。</a:t>
            </a:r>
            <a:r>
              <a:rPr lang="zh-CN" altLang="en-US" dirty="0">
                <a:solidFill>
                  <a:srgbClr val="2C3637"/>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rgbClr val="2C3637"/>
              </a:solidFill>
              <a:sym typeface="微软雅黑" panose="020B0503020204020204" pitchFamily="34" charset="-122"/>
            </a:endParaRPr>
          </a:p>
          <a:p>
            <a:pPr algn="just">
              <a:lnSpc>
                <a:spcPct val="150000"/>
              </a:lnSpc>
              <a:spcAft>
                <a:spcPts val="1200"/>
              </a:spcAft>
            </a:pPr>
            <a:r>
              <a:rPr lang="zh-CN" altLang="en-US" dirty="0">
                <a:solidFill>
                  <a:srgbClr val="2C3637"/>
                </a:solidFill>
                <a:sym typeface="微软雅黑" panose="020B0503020204020204" pitchFamily="34" charset="-122"/>
              </a:rPr>
              <a:t>右键点击图片选择设置图片格式可直接替换图片。</a:t>
            </a:r>
            <a:r>
              <a:rPr lang="zh-CN" altLang="en-US" dirty="0">
                <a:solidFill>
                  <a:srgbClr val="2C3637"/>
                </a:solidFill>
              </a:rPr>
              <a:t>您的内容打在这里，或者通过复制您的文本后，在此框中选择粘贴，并选择只保留文字。</a:t>
            </a:r>
            <a:r>
              <a:rPr lang="zh-CN" altLang="en-US" dirty="0">
                <a:solidFill>
                  <a:srgbClr val="2C3637"/>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rgbClr val="2C3637"/>
                </a:solidFill>
                <a:sym typeface="微软雅黑" panose="020B0503020204020204" pitchFamily="34" charset="-122"/>
              </a:rPr>
              <a:t>说明</a:t>
            </a:r>
            <a:r>
              <a:rPr lang="zh-CN" altLang="en-US" dirty="0">
                <a:solidFill>
                  <a:srgbClr val="2C3637"/>
                </a:solidFill>
                <a:sym typeface="微软雅黑" panose="020B0503020204020204" pitchFamily="34" charset="-122"/>
              </a:rPr>
              <a:t>在此录入上述图表的综合描述说明</a:t>
            </a:r>
            <a:r>
              <a:rPr lang="zh-CN" altLang="en-US" dirty="0" smtClean="0">
                <a:solidFill>
                  <a:srgbClr val="2C3637"/>
                </a:solidFill>
                <a:sym typeface="微软雅黑" panose="020B0503020204020204" pitchFamily="34" charset="-122"/>
              </a:rPr>
              <a:t>。</a:t>
            </a:r>
            <a:endParaRPr lang="en-US" altLang="zh-CN" dirty="0">
              <a:solidFill>
                <a:srgbClr val="2C3637"/>
              </a:solidFill>
              <a:sym typeface="微软雅黑" panose="020B0503020204020204" pitchFamily="34" charset="-122"/>
            </a:endParaRPr>
          </a:p>
        </p:txBody>
      </p:sp>
      <p:sp>
        <p:nvSpPr>
          <p:cNvPr id="25"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par>
                                <p:cTn id="12" presetID="10" presetClass="entr" presetSubtype="0" fill="hold" grpId="0" nodeType="withEffect">
                                  <p:stCondLst>
                                    <p:cond delay="1000"/>
                                  </p:stCondLst>
                                  <p:iterate type="lt">
                                    <p:tmPct val="10000"/>
                                  </p:iterate>
                                  <p:childTnLst>
                                    <p:set>
                                      <p:cBhvr>
                                        <p:cTn id="13" dur="1" fill="hold">
                                          <p:stCondLst>
                                            <p:cond delay="0"/>
                                          </p:stCondLst>
                                        </p:cTn>
                                        <p:tgtEl>
                                          <p:spTgt spid="94"/>
                                        </p:tgtEl>
                                        <p:attrNameLst>
                                          <p:attrName>style.visibility</p:attrName>
                                        </p:attrNameLst>
                                      </p:cBhvr>
                                      <p:to>
                                        <p:strVal val="visible"/>
                                      </p:to>
                                    </p:set>
                                    <p:animEffect transition="in" filter="fade">
                                      <p:cBhvr>
                                        <p:cTn id="14" dur="100"/>
                                        <p:tgtEl>
                                          <p:spTgt spid="94"/>
                                        </p:tgtEl>
                                      </p:cBhvr>
                                    </p:animEffect>
                                  </p:childTnLst>
                                </p:cTn>
                              </p:par>
                            </p:childTnLst>
                          </p:cTn>
                        </p:par>
                        <p:par>
                          <p:cTn id="15" fill="hold">
                            <p:stCondLst>
                              <p:cond delay="4659"/>
                            </p:stCondLst>
                            <p:childTnLst>
                              <p:par>
                                <p:cTn id="16" presetID="53" presetClass="entr" presetSubtype="16"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childTnLst>
                          </p:cTn>
                        </p:par>
                        <p:par>
                          <p:cTn id="21" fill="hold">
                            <p:stCondLst>
                              <p:cond delay="5159"/>
                            </p:stCondLst>
                            <p:childTnLst>
                              <p:par>
                                <p:cTn id="22" presetID="22" presetClass="entr" presetSubtype="8" fill="hold" grpId="0" nodeType="after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left)">
                                      <p:cBhvr>
                                        <p:cTn id="24" dur="500"/>
                                        <p:tgtEl>
                                          <p:spTgt spid="91"/>
                                        </p:tgtEl>
                                      </p:cBhvr>
                                    </p:animEffect>
                                  </p:childTnLst>
                                </p:cTn>
                              </p:par>
                            </p:childTnLst>
                          </p:cTn>
                        </p:par>
                        <p:par>
                          <p:cTn id="25" fill="hold">
                            <p:stCondLst>
                              <p:cond delay="5659"/>
                            </p:stCondLst>
                            <p:childTnLst>
                              <p:par>
                                <p:cTn id="26" presetID="22" presetClass="entr" presetSubtype="8"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left)">
                                      <p:cBhvr>
                                        <p:cTn id="28" dur="500"/>
                                        <p:tgtEl>
                                          <p:spTgt spid="92"/>
                                        </p:tgtEl>
                                      </p:cBhvr>
                                    </p:animEffect>
                                  </p:childTnLst>
                                </p:cTn>
                              </p:par>
                            </p:childTnLst>
                          </p:cTn>
                        </p:par>
                        <p:par>
                          <p:cTn id="29" fill="hold">
                            <p:stCondLst>
                              <p:cond delay="6159"/>
                            </p:stCondLst>
                            <p:childTnLst>
                              <p:par>
                                <p:cTn id="30" presetID="22" presetClass="entr" presetSubtype="8"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750"/>
                                        <p:tgtEl>
                                          <p:spTgt spid="93"/>
                                        </p:tgtEl>
                                      </p:cBhvr>
                                    </p:animEffect>
                                  </p:childTnLst>
                                </p:cTn>
                              </p:par>
                            </p:childTnLst>
                          </p:cTn>
                        </p:par>
                        <p:par>
                          <p:cTn id="33" fill="hold">
                            <p:stCondLst>
                              <p:cond delay="7159"/>
                            </p:stCondLst>
                            <p:childTnLst>
                              <p:par>
                                <p:cTn id="34" presetID="14" presetClass="entr" presetSubtype="1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randombar(horizontal)">
                                      <p:cBhvr>
                                        <p:cTn id="36"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90" grpId="0"/>
      <p:bldP spid="91" grpId="0"/>
      <p:bldP spid="92" grpId="0" animBg="1"/>
      <p:bldP spid="93" grpId="0" animBg="1"/>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产品形式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FORM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89475" y="1245685"/>
            <a:ext cx="2015329" cy="2015329"/>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401843" y="1245685"/>
            <a:ext cx="2016749" cy="2015329"/>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834102" y="1245685"/>
            <a:ext cx="2016749" cy="2015329"/>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91440" tIns="45720" rIns="91440" bIns="45720" numCol="1" anchor="t" anchorCtr="0" compatLnSpc="1"/>
            <a:lstStyle/>
            <a:p>
              <a:endParaRPr lang="zh-CN" altLang="en-US"/>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12"/>
          <p:cNvSpPr/>
          <p:nvPr/>
        </p:nvSpPr>
        <p:spPr bwMode="auto">
          <a:xfrm>
            <a:off x="4217722"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7537747"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1" name="矩形 83"/>
          <p:cNvSpPr>
            <a:spLocks noChangeArrowheads="1"/>
          </p:cNvSpPr>
          <p:nvPr/>
        </p:nvSpPr>
        <p:spPr bwMode="auto">
          <a:xfrm>
            <a:off x="1552369" y="4350506"/>
            <a:ext cx="9057666" cy="1921296"/>
          </a:xfrm>
          <a:prstGeom prst="rect">
            <a:avLst/>
          </a:prstGeom>
          <a:solidFill>
            <a:srgbClr val="F2F2F2"/>
          </a:solidFill>
          <a:ln w="9525" cmpd="sng">
            <a:solidFill>
              <a:srgbClr val="55735B"/>
            </a:solidFill>
            <a:miter lim="800000"/>
          </a:ln>
        </p:spPr>
        <p:txBody>
          <a:bodyPr/>
          <a:lstStyle/>
          <a:p>
            <a:endParaRPr lang="zh-CN" altLang="en-US"/>
          </a:p>
        </p:txBody>
      </p:sp>
      <p:sp>
        <p:nvSpPr>
          <p:cNvPr id="44" name="TextBox 84"/>
          <p:cNvSpPr txBox="1">
            <a:spLocks noChangeArrowheads="1"/>
          </p:cNvSpPr>
          <p:nvPr/>
        </p:nvSpPr>
        <p:spPr bwMode="auto">
          <a:xfrm>
            <a:off x="1792000" y="4517535"/>
            <a:ext cx="850415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，里</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12"/>
          <p:cNvSpPr/>
          <p:nvPr/>
        </p:nvSpPr>
        <p:spPr bwMode="auto">
          <a:xfrm>
            <a:off x="1477755" y="42044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6" name="Freeform 12"/>
          <p:cNvSpPr/>
          <p:nvPr/>
        </p:nvSpPr>
        <p:spPr bwMode="auto">
          <a:xfrm flipH="1" flipV="1">
            <a:off x="10177461" y="58772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7" name="TextBox 46"/>
          <p:cNvSpPr txBox="1"/>
          <p:nvPr/>
        </p:nvSpPr>
        <p:spPr>
          <a:xfrm>
            <a:off x="1979777" y="3388930"/>
            <a:ext cx="1663718" cy="40011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线下门店</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228540" y="3388930"/>
            <a:ext cx="1663718" cy="40011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手机</a:t>
            </a:r>
            <a:r>
              <a:rPr lang="en-US" altLang="zh-CN" sz="2000" b="1" dirty="0" smtClean="0">
                <a:solidFill>
                  <a:srgbClr val="C00000"/>
                </a:solidFill>
                <a:latin typeface="微软雅黑" panose="020B0503020204020204" pitchFamily="34" charset="-122"/>
                <a:ea typeface="微软雅黑" panose="020B0503020204020204" pitchFamily="34" charset="-122"/>
              </a:rPr>
              <a:t>APP</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635976" y="3388930"/>
            <a:ext cx="1663718" cy="40011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电脑客户端</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网络营销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NETWORK MARKETING</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241675" y="2678113"/>
            <a:ext cx="831850" cy="830262"/>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725738" y="1484313"/>
            <a:ext cx="831850" cy="831850"/>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241675" y="4133850"/>
            <a:ext cx="831850" cy="831850"/>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2725738" y="5327650"/>
            <a:ext cx="831850" cy="830262"/>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77888" y="2946400"/>
            <a:ext cx="1939925" cy="193992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46550"/>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网络营销</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89" name="TextBox 88"/>
          <p:cNvSpPr txBox="1"/>
          <p:nvPr/>
        </p:nvSpPr>
        <p:spPr>
          <a:xfrm>
            <a:off x="3578101" y="1259468"/>
            <a:ext cx="1997346" cy="369332"/>
          </a:xfrm>
          <a:prstGeom prst="rect">
            <a:avLst/>
          </a:prstGeom>
          <a:noFill/>
        </p:spPr>
        <p:txBody>
          <a:bodyPr wrap="square" rtlCol="0">
            <a:spAutoFit/>
          </a:bodyPr>
          <a:lstStyle/>
          <a:p>
            <a:r>
              <a:rPr lang="en-US" altLang="zh-CN" b="1" dirty="0" smtClean="0">
                <a:solidFill>
                  <a:srgbClr val="2C3637"/>
                </a:solidFill>
                <a:latin typeface="微软雅黑" panose="020B0503020204020204" pitchFamily="34" charset="-122"/>
                <a:ea typeface="微软雅黑" panose="020B0503020204020204" pitchFamily="34" charset="-122"/>
              </a:rPr>
              <a:t>QQ</a:t>
            </a:r>
            <a:r>
              <a:rPr lang="zh-CN" altLang="en-US" b="1" dirty="0" smtClean="0">
                <a:solidFill>
                  <a:srgbClr val="2C3637"/>
                </a:solidFill>
                <a:latin typeface="微软雅黑" panose="020B0503020204020204" pitchFamily="34" charset="-122"/>
                <a:ea typeface="微软雅黑" panose="020B0503020204020204" pitchFamily="34" charset="-122"/>
              </a:rPr>
              <a:t>空间</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3640506" y="1617819"/>
            <a:ext cx="7351814" cy="584775"/>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a:t>
            </a:r>
            <a:r>
              <a:rPr lang="en-US" altLang="zh-CN" sz="1600" dirty="0" smtClean="0">
                <a:solidFill>
                  <a:srgbClr val="2C3637"/>
                </a:solidFill>
                <a:latin typeface="微软雅黑" panose="020B0503020204020204" pitchFamily="34" charset="-122"/>
                <a:ea typeface="微软雅黑" panose="020B0503020204020204" pitchFamily="34" charset="-122"/>
              </a:rPr>
              <a:t>QQ</a:t>
            </a:r>
            <a:r>
              <a:rPr lang="zh-CN" altLang="en-US" sz="1600" dirty="0" smtClean="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3578101" y="5363924"/>
            <a:ext cx="1997346" cy="369332"/>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本地论坛社区</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640506" y="5671204"/>
            <a:ext cx="7351814" cy="584775"/>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a:t>
            </a:r>
            <a:r>
              <a:rPr lang="en-US" altLang="zh-CN" sz="1600" dirty="0" smtClean="0">
                <a:solidFill>
                  <a:srgbClr val="2C3637"/>
                </a:solidFill>
                <a:latin typeface="微软雅黑" panose="020B0503020204020204" pitchFamily="34" charset="-122"/>
                <a:ea typeface="微软雅黑" panose="020B0503020204020204" pitchFamily="34" charset="-122"/>
              </a:rPr>
              <a:t>QQ</a:t>
            </a:r>
            <a:r>
              <a:rPr lang="zh-CN" altLang="en-US" sz="1600" dirty="0" smtClean="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083068" y="3933056"/>
            <a:ext cx="1997346" cy="369332"/>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微博营销</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4145473" y="4240336"/>
            <a:ext cx="7351814" cy="830997"/>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利用新浪微博来进行传播</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a:t>
            </a:r>
            <a:r>
              <a:rPr lang="zh-CN" altLang="en-US" sz="1600" dirty="0" smtClean="0">
                <a:solidFill>
                  <a:srgbClr val="2C3637"/>
                </a:solidFill>
                <a:latin typeface="微软雅黑" panose="020B0503020204020204" pitchFamily="34" charset="-122"/>
                <a:ea typeface="微软雅黑" panose="020B0503020204020204" pitchFamily="34" charset="-122"/>
              </a:rPr>
              <a:t>传播</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a:t>
            </a:r>
            <a:r>
              <a:rPr lang="zh-CN" altLang="en-US" sz="1600" dirty="0" smtClean="0">
                <a:solidFill>
                  <a:srgbClr val="2C3637"/>
                </a:solidFill>
                <a:latin typeface="微软雅黑" panose="020B0503020204020204" pitchFamily="34" charset="-122"/>
                <a:ea typeface="微软雅黑" panose="020B0503020204020204" pitchFamily="34" charset="-122"/>
              </a:rPr>
              <a:t>传播，</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a:t>
            </a:r>
            <a:r>
              <a:rPr lang="zh-CN" altLang="en-US" sz="1600" dirty="0" smtClean="0">
                <a:solidFill>
                  <a:srgbClr val="2C3637"/>
                </a:solidFill>
                <a:latin typeface="微软雅黑" panose="020B0503020204020204" pitchFamily="34" charset="-122"/>
                <a:ea typeface="微软雅黑" panose="020B0503020204020204" pitchFamily="34" charset="-122"/>
              </a:rPr>
              <a:t>传播。</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4083068" y="2500041"/>
            <a:ext cx="1997346" cy="369332"/>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微信营销</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4145473" y="2807321"/>
            <a:ext cx="7351814" cy="584775"/>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利用微信朋友</a:t>
            </a:r>
            <a:r>
              <a:rPr lang="zh-CN" altLang="en-US" sz="1600" dirty="0">
                <a:solidFill>
                  <a:srgbClr val="2C3637"/>
                </a:solidFill>
                <a:latin typeface="微软雅黑" panose="020B0503020204020204" pitchFamily="34" charset="-122"/>
                <a:ea typeface="微软雅黑" panose="020B0503020204020204" pitchFamily="34" charset="-122"/>
              </a:rPr>
              <a:t>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利用微信朋友圈间的传播，达到广告</a:t>
            </a:r>
            <a:r>
              <a:rPr lang="zh-CN" altLang="en-US" sz="1600" dirty="0" smtClean="0">
                <a:solidFill>
                  <a:srgbClr val="2C3637"/>
                </a:solidFill>
                <a:latin typeface="微软雅黑" panose="020B0503020204020204" pitchFamily="34" charset="-122"/>
                <a:ea typeface="微软雅黑" panose="020B0503020204020204" pitchFamily="34" charset="-122"/>
              </a:rPr>
              <a:t>目的，</a:t>
            </a:r>
            <a:r>
              <a:rPr lang="zh-CN" altLang="en-US" sz="1600" dirty="0">
                <a:solidFill>
                  <a:srgbClr val="2C3637"/>
                </a:solidFill>
                <a:latin typeface="微软雅黑" panose="020B0503020204020204" pitchFamily="34" charset="-122"/>
                <a:ea typeface="微软雅黑" panose="020B0503020204020204" pitchFamily="34" charset="-122"/>
              </a:rPr>
              <a:t>利用微信朋友圈间的传播，达到广告</a:t>
            </a:r>
            <a:r>
              <a:rPr lang="zh-CN" altLang="en-US" sz="1600" dirty="0" smtClean="0">
                <a:solidFill>
                  <a:srgbClr val="2C3637"/>
                </a:solidFill>
                <a:latin typeface="微软雅黑" panose="020B0503020204020204" pitchFamily="34" charset="-122"/>
                <a:ea typeface="微软雅黑" panose="020B0503020204020204" pitchFamily="34" charset="-122"/>
              </a:rPr>
              <a:t>目。</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推广方案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PROMOTION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065139" y="3284984"/>
            <a:ext cx="2485289" cy="24852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椭圆 20"/>
          <p:cNvSpPr/>
          <p:nvPr/>
        </p:nvSpPr>
        <p:spPr>
          <a:xfrm>
            <a:off x="5017467" y="141277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2" name="直接连接符 21"/>
          <p:cNvCxnSpPr/>
          <p:nvPr/>
        </p:nvCxnSpPr>
        <p:spPr>
          <a:xfrm>
            <a:off x="5594605" y="17176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4255" y="4320821"/>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smtClean="0">
                <a:solidFill>
                  <a:schemeClr val="bg1"/>
                </a:solidFill>
              </a:rPr>
              <a:t>市场推广方案</a:t>
            </a:r>
            <a:endParaRPr lang="en-US" altLang="zh-CN" sz="2400" b="1" dirty="0">
              <a:solidFill>
                <a:schemeClr val="bg1"/>
              </a:solidFill>
            </a:endParaRPr>
          </a:p>
        </p:txBody>
      </p:sp>
      <p:sp>
        <p:nvSpPr>
          <p:cNvPr id="24" name="椭圆 23"/>
          <p:cNvSpPr/>
          <p:nvPr/>
        </p:nvSpPr>
        <p:spPr>
          <a:xfrm>
            <a:off x="2065139" y="1268760"/>
            <a:ext cx="2485289" cy="248528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2469859" y="1977053"/>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标题 11"/>
          <p:cNvSpPr txBox="1"/>
          <p:nvPr/>
        </p:nvSpPr>
        <p:spPr>
          <a:xfrm>
            <a:off x="6624146" y="14970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5017468" y="213285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28" name="直接连接符 27"/>
          <p:cNvCxnSpPr/>
          <p:nvPr/>
        </p:nvCxnSpPr>
        <p:spPr>
          <a:xfrm>
            <a:off x="5594606" y="243768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6624147" y="221710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5017468" y="286973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1" name="直接连接符 40"/>
          <p:cNvCxnSpPr/>
          <p:nvPr/>
        </p:nvCxnSpPr>
        <p:spPr>
          <a:xfrm>
            <a:off x="5594606" y="317456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6624147" y="295398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5017469" y="358981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46" name="直接连接符 45"/>
          <p:cNvCxnSpPr/>
          <p:nvPr/>
        </p:nvCxnSpPr>
        <p:spPr>
          <a:xfrm>
            <a:off x="5594607" y="389464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6624148" y="367406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5017468" y="430989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49" name="直接连接符 48"/>
          <p:cNvCxnSpPr/>
          <p:nvPr/>
        </p:nvCxnSpPr>
        <p:spPr>
          <a:xfrm>
            <a:off x="5594606" y="461472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6624147" y="439414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5017469" y="502997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6</a:t>
            </a:r>
            <a:endParaRPr lang="zh-CN" altLang="en-US" dirty="0">
              <a:latin typeface="Impact MT Std" pitchFamily="34" charset="0"/>
              <a:ea typeface="微软雅黑" panose="020B0503020204020204" pitchFamily="34" charset="-122"/>
            </a:endParaRPr>
          </a:p>
        </p:txBody>
      </p:sp>
      <p:cxnSp>
        <p:nvCxnSpPr>
          <p:cNvPr id="52" name="直接连接符 51"/>
          <p:cNvCxnSpPr/>
          <p:nvPr/>
        </p:nvCxnSpPr>
        <p:spPr>
          <a:xfrm>
            <a:off x="5594607" y="53348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6624148" y="51142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代理推广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AGENT TO PROMOTE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燕尾形 19"/>
          <p:cNvSpPr/>
          <p:nvPr/>
        </p:nvSpPr>
        <p:spPr>
          <a:xfrm rot="5400000">
            <a:off x="1885119" y="20608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a:off x="2065139"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02137" y="1540776"/>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信品牌营销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2389175"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4" name="燕尾形 23"/>
          <p:cNvSpPr/>
          <p:nvPr/>
        </p:nvSpPr>
        <p:spPr>
          <a:xfrm rot="5400000">
            <a:off x="1885119" y="342900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p:nvPr/>
        </p:nvCxnSpPr>
        <p:spPr>
          <a:xfrm>
            <a:off x="2065139"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02137" y="2908928"/>
            <a:ext cx="1595290"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朋友</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圈推广</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2389175"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8" name="燕尾形 27"/>
          <p:cNvSpPr/>
          <p:nvPr/>
        </p:nvSpPr>
        <p:spPr>
          <a:xfrm rot="5400000">
            <a:off x="1885119" y="486916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直接连接符 28"/>
          <p:cNvCxnSpPr/>
          <p:nvPr/>
        </p:nvCxnSpPr>
        <p:spPr>
          <a:xfrm>
            <a:off x="2065139"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402137" y="4349088"/>
            <a:ext cx="2159547"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企业</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群定制内容</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2389175"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4" name="燕尾形 43"/>
          <p:cNvSpPr/>
          <p:nvPr/>
        </p:nvSpPr>
        <p:spPr>
          <a:xfrm rot="5400000">
            <a:off x="6601643" y="2060848"/>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5" name="直接连接符 44"/>
          <p:cNvCxnSpPr/>
          <p:nvPr/>
        </p:nvCxnSpPr>
        <p:spPr>
          <a:xfrm>
            <a:off x="6781663"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118661" y="1540776"/>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站导航营销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7105699"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8" name="燕尾形 47"/>
          <p:cNvSpPr/>
          <p:nvPr/>
        </p:nvSpPr>
        <p:spPr>
          <a:xfrm rot="5400000">
            <a:off x="6601643" y="342900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9" name="直接连接符 48"/>
          <p:cNvCxnSpPr/>
          <p:nvPr/>
        </p:nvCxnSpPr>
        <p:spPr>
          <a:xfrm>
            <a:off x="6781663"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118661" y="2908928"/>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博口碑营销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7105699"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52" name="燕尾形 51"/>
          <p:cNvSpPr/>
          <p:nvPr/>
        </p:nvSpPr>
        <p:spPr>
          <a:xfrm rot="5400000">
            <a:off x="6601643" y="486916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3" name="直接连接符 52"/>
          <p:cNvCxnSpPr/>
          <p:nvPr/>
        </p:nvCxnSpPr>
        <p:spPr>
          <a:xfrm>
            <a:off x="6781663"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118661" y="4349088"/>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腾</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讯社区网站</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7105699"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66" name="圆角矩形 65"/>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利润分析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PROFIT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9" name="圆角矩形 38"/>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494274" y="5276079"/>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nvGrpSpPr>
          <p:cNvPr id="74" name="组合 73"/>
          <p:cNvGrpSpPr/>
          <p:nvPr/>
        </p:nvGrpSpPr>
        <p:grpSpPr>
          <a:xfrm>
            <a:off x="1808962" y="1458488"/>
            <a:ext cx="4082454" cy="136082"/>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6416181" y="1458488"/>
            <a:ext cx="4082454" cy="136082"/>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5712147" y="1196752"/>
            <a:ext cx="31931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3" name="TextBox 133"/>
          <p:cNvSpPr txBox="1"/>
          <p:nvPr/>
        </p:nvSpPr>
        <p:spPr>
          <a:xfrm>
            <a:off x="5265739" y="1196752"/>
            <a:ext cx="33695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4" name="TextBox 134"/>
          <p:cNvSpPr txBox="1"/>
          <p:nvPr/>
        </p:nvSpPr>
        <p:spPr>
          <a:xfrm>
            <a:off x="4812133" y="1196752"/>
            <a:ext cx="34015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5" name="TextBox 135"/>
          <p:cNvSpPr txBox="1"/>
          <p:nvPr/>
        </p:nvSpPr>
        <p:spPr>
          <a:xfrm>
            <a:off x="4358528" y="1196752"/>
            <a:ext cx="33534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6" name="TextBox 136"/>
          <p:cNvSpPr txBox="1"/>
          <p:nvPr/>
        </p:nvSpPr>
        <p:spPr>
          <a:xfrm>
            <a:off x="3904922"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7" name="TextBox 137"/>
          <p:cNvSpPr txBox="1"/>
          <p:nvPr/>
        </p:nvSpPr>
        <p:spPr>
          <a:xfrm>
            <a:off x="3451316"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8" name="TextBox 138"/>
          <p:cNvSpPr txBox="1"/>
          <p:nvPr/>
        </p:nvSpPr>
        <p:spPr>
          <a:xfrm>
            <a:off x="2997711" y="1196752"/>
            <a:ext cx="32092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9" name="TextBox 139"/>
          <p:cNvSpPr txBox="1"/>
          <p:nvPr/>
        </p:nvSpPr>
        <p:spPr>
          <a:xfrm>
            <a:off x="2544105"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0" name="TextBox 140"/>
          <p:cNvSpPr txBox="1"/>
          <p:nvPr/>
        </p:nvSpPr>
        <p:spPr>
          <a:xfrm>
            <a:off x="2090499"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1" name="TextBox 141"/>
          <p:cNvSpPr txBox="1"/>
          <p:nvPr/>
        </p:nvSpPr>
        <p:spPr>
          <a:xfrm>
            <a:off x="1594482" y="1196752"/>
            <a:ext cx="397866"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2" name="TextBox 142"/>
          <p:cNvSpPr txBox="1"/>
          <p:nvPr/>
        </p:nvSpPr>
        <p:spPr>
          <a:xfrm>
            <a:off x="6246124" y="1196752"/>
            <a:ext cx="31931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3" name="TextBox 143"/>
          <p:cNvSpPr txBox="1"/>
          <p:nvPr/>
        </p:nvSpPr>
        <p:spPr>
          <a:xfrm>
            <a:off x="6697719" y="1196752"/>
            <a:ext cx="33695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4" name="TextBox 144"/>
          <p:cNvSpPr txBox="1"/>
          <p:nvPr/>
        </p:nvSpPr>
        <p:spPr>
          <a:xfrm>
            <a:off x="7151324" y="1196752"/>
            <a:ext cx="34015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5" name="TextBox 145"/>
          <p:cNvSpPr txBox="1"/>
          <p:nvPr/>
        </p:nvSpPr>
        <p:spPr>
          <a:xfrm>
            <a:off x="7604930" y="1196752"/>
            <a:ext cx="33534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6" name="TextBox 146"/>
          <p:cNvSpPr txBox="1"/>
          <p:nvPr/>
        </p:nvSpPr>
        <p:spPr>
          <a:xfrm>
            <a:off x="8058536"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7" name="TextBox 147"/>
          <p:cNvSpPr txBox="1"/>
          <p:nvPr/>
        </p:nvSpPr>
        <p:spPr>
          <a:xfrm>
            <a:off x="8512141"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8" name="TextBox 148"/>
          <p:cNvSpPr txBox="1"/>
          <p:nvPr/>
        </p:nvSpPr>
        <p:spPr>
          <a:xfrm>
            <a:off x="8965747" y="1196752"/>
            <a:ext cx="32092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9" name="TextBox 149"/>
          <p:cNvSpPr txBox="1"/>
          <p:nvPr/>
        </p:nvSpPr>
        <p:spPr>
          <a:xfrm>
            <a:off x="9419352"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20" name="TextBox 150"/>
          <p:cNvSpPr txBox="1"/>
          <p:nvPr/>
        </p:nvSpPr>
        <p:spPr>
          <a:xfrm>
            <a:off x="9872958"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21" name="TextBox 151"/>
          <p:cNvSpPr txBox="1"/>
          <p:nvPr/>
        </p:nvSpPr>
        <p:spPr>
          <a:xfrm>
            <a:off x="10284155" y="1196752"/>
            <a:ext cx="397866" cy="266868"/>
          </a:xfrm>
          <a:prstGeom prst="rect">
            <a:avLst/>
          </a:prstGeom>
          <a:noFill/>
        </p:spPr>
        <p:txBody>
          <a:bodyPr wrap="none" rtlCol="0">
            <a:spAutoFit/>
          </a:bodyPr>
          <a:lstStyle/>
          <a:p>
            <a:r>
              <a:rPr lang="en-US" altLang="zh-CN" sz="1135" dirty="0">
                <a:solidFill>
                  <a:schemeClr val="tx1">
                    <a:lumMod val="75000"/>
                    <a:lumOff val="25000"/>
                  </a:schemeClr>
                </a:solidFill>
                <a:latin typeface="Impact MT Std" pitchFamily="34" charset="0"/>
                <a:ea typeface="微软雅黑" panose="020B0503020204020204" pitchFamily="34" charset="-122"/>
              </a:rPr>
              <a:t>100</a:t>
            </a:r>
            <a:endParaRPr lang="zh-CN" altLang="en-US" sz="1135" dirty="0">
              <a:solidFill>
                <a:schemeClr val="tx1">
                  <a:lumMod val="75000"/>
                  <a:lumOff val="25000"/>
                </a:schemeClr>
              </a:solidFill>
              <a:latin typeface="Impact MT Std" pitchFamily="34" charset="0"/>
              <a:ea typeface="微软雅黑" panose="020B0503020204020204" pitchFamily="34" charset="-122"/>
            </a:endParaRPr>
          </a:p>
        </p:txBody>
      </p:sp>
      <p:sp>
        <p:nvSpPr>
          <p:cNvPr id="122" name="五边形 121"/>
          <p:cNvSpPr/>
          <p:nvPr/>
        </p:nvSpPr>
        <p:spPr>
          <a:xfrm flipH="1">
            <a:off x="2997710" y="1836513"/>
            <a:ext cx="2893705"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Impact MT Std" pitchFamily="34" charset="0"/>
            </a:endParaRPr>
          </a:p>
        </p:txBody>
      </p:sp>
      <p:sp>
        <p:nvSpPr>
          <p:cNvPr id="123" name="五边形 122"/>
          <p:cNvSpPr/>
          <p:nvPr/>
        </p:nvSpPr>
        <p:spPr>
          <a:xfrm flipH="1">
            <a:off x="4044470" y="2322158"/>
            <a:ext cx="1846947"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4" name="五边形 123"/>
          <p:cNvSpPr/>
          <p:nvPr/>
        </p:nvSpPr>
        <p:spPr>
          <a:xfrm flipH="1">
            <a:off x="3341848" y="2807804"/>
            <a:ext cx="2549568"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5" name="五边形 124"/>
          <p:cNvSpPr/>
          <p:nvPr/>
        </p:nvSpPr>
        <p:spPr>
          <a:xfrm flipH="1">
            <a:off x="1838307" y="3293449"/>
            <a:ext cx="40531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6" name="五边形 125"/>
          <p:cNvSpPr/>
          <p:nvPr/>
        </p:nvSpPr>
        <p:spPr>
          <a:xfrm flipH="1">
            <a:off x="2544107" y="3779095"/>
            <a:ext cx="33473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7" name="五边形 126"/>
          <p:cNvSpPr/>
          <p:nvPr/>
        </p:nvSpPr>
        <p:spPr>
          <a:xfrm flipH="1">
            <a:off x="3623385" y="4264740"/>
            <a:ext cx="226803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8" name="五边形 127"/>
          <p:cNvSpPr/>
          <p:nvPr/>
        </p:nvSpPr>
        <p:spPr>
          <a:xfrm flipH="1">
            <a:off x="4530596" y="4750833"/>
            <a:ext cx="1360820"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9" name="TextBox 159"/>
          <p:cNvSpPr txBox="1"/>
          <p:nvPr/>
        </p:nvSpPr>
        <p:spPr>
          <a:xfrm>
            <a:off x="2352798" y="1844179"/>
            <a:ext cx="524503" cy="295915"/>
          </a:xfrm>
          <a:prstGeom prst="rect">
            <a:avLst/>
          </a:prstGeom>
          <a:noFill/>
        </p:spPr>
        <p:txBody>
          <a:bodyPr wrap="none" rtlCol="0">
            <a:spAutoFit/>
          </a:bodyPr>
          <a:lstStyle/>
          <a:p>
            <a:r>
              <a:rPr lang="zh-CN" altLang="en-US" sz="1325" dirty="0">
                <a:solidFill>
                  <a:schemeClr val="tx1">
                    <a:lumMod val="75000"/>
                    <a:lumOff val="25000"/>
                  </a:schemeClr>
                </a:solidFill>
                <a:latin typeface="Impact MT Std" pitchFamily="34" charset="0"/>
                <a:ea typeface="微软雅黑" panose="020B0503020204020204" pitchFamily="34" charset="-122"/>
              </a:rPr>
              <a:t>文字</a:t>
            </a:r>
            <a:endParaRPr lang="zh-CN" altLang="en-US" sz="1325" dirty="0">
              <a:solidFill>
                <a:schemeClr val="tx1">
                  <a:lumMod val="75000"/>
                  <a:lumOff val="25000"/>
                </a:schemeClr>
              </a:solidFill>
              <a:latin typeface="Impact MT Std" pitchFamily="34" charset="0"/>
              <a:ea typeface="微软雅黑" panose="020B0503020204020204" pitchFamily="34" charset="-122"/>
            </a:endParaRPr>
          </a:p>
        </p:txBody>
      </p:sp>
      <p:sp>
        <p:nvSpPr>
          <p:cNvPr id="130" name="TextBox 160"/>
          <p:cNvSpPr txBox="1"/>
          <p:nvPr/>
        </p:nvSpPr>
        <p:spPr>
          <a:xfrm>
            <a:off x="3420859" y="2330415"/>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61"/>
          <p:cNvSpPr txBox="1"/>
          <p:nvPr/>
        </p:nvSpPr>
        <p:spPr>
          <a:xfrm>
            <a:off x="2744635" y="2815693"/>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62"/>
          <p:cNvSpPr txBox="1"/>
          <p:nvPr/>
        </p:nvSpPr>
        <p:spPr>
          <a:xfrm>
            <a:off x="1295182" y="3293452"/>
            <a:ext cx="524503" cy="295915"/>
          </a:xfrm>
          <a:prstGeom prst="rect">
            <a:avLst/>
          </a:prstGeom>
          <a:noFill/>
        </p:spPr>
        <p:txBody>
          <a:bodyPr wrap="none" rtlCol="0">
            <a:spAutoFit/>
          </a:bodyPr>
          <a:lstStyle/>
          <a:p>
            <a:r>
              <a:rPr lang="zh-CN" altLang="en-US" sz="1325"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TextBox 163"/>
          <p:cNvSpPr txBox="1"/>
          <p:nvPr/>
        </p:nvSpPr>
        <p:spPr>
          <a:xfrm>
            <a:off x="2005463" y="378676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TextBox 164"/>
          <p:cNvSpPr txBox="1"/>
          <p:nvPr/>
        </p:nvSpPr>
        <p:spPr>
          <a:xfrm>
            <a:off x="2997713" y="4272998"/>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TextBox 165"/>
          <p:cNvSpPr txBox="1"/>
          <p:nvPr/>
        </p:nvSpPr>
        <p:spPr>
          <a:xfrm>
            <a:off x="3897305" y="4758276"/>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五边形 135"/>
          <p:cNvSpPr/>
          <p:nvPr/>
        </p:nvSpPr>
        <p:spPr>
          <a:xfrm>
            <a:off x="6416182" y="1836513"/>
            <a:ext cx="1532885"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Impact MT Std" pitchFamily="34" charset="0"/>
            </a:endParaRPr>
          </a:p>
        </p:txBody>
      </p:sp>
      <p:sp>
        <p:nvSpPr>
          <p:cNvPr id="137" name="五边形 136"/>
          <p:cNvSpPr/>
          <p:nvPr/>
        </p:nvSpPr>
        <p:spPr>
          <a:xfrm>
            <a:off x="6416184" y="2322158"/>
            <a:ext cx="289370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8" name="五边形 137"/>
          <p:cNvSpPr/>
          <p:nvPr/>
        </p:nvSpPr>
        <p:spPr>
          <a:xfrm>
            <a:off x="6416181" y="2807804"/>
            <a:ext cx="1814423"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9" name="五边形 138"/>
          <p:cNvSpPr/>
          <p:nvPr/>
        </p:nvSpPr>
        <p:spPr>
          <a:xfrm>
            <a:off x="6416183" y="3293449"/>
            <a:ext cx="3867974"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0" name="五边形 139"/>
          <p:cNvSpPr/>
          <p:nvPr/>
        </p:nvSpPr>
        <p:spPr>
          <a:xfrm>
            <a:off x="6416184" y="3779095"/>
            <a:ext cx="2799457"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1" name="五边形 140"/>
          <p:cNvSpPr/>
          <p:nvPr/>
        </p:nvSpPr>
        <p:spPr>
          <a:xfrm>
            <a:off x="6416184" y="4264740"/>
            <a:ext cx="324469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2" name="五边形 141"/>
          <p:cNvSpPr/>
          <p:nvPr/>
        </p:nvSpPr>
        <p:spPr>
          <a:xfrm>
            <a:off x="6416184" y="4750835"/>
            <a:ext cx="2391212" cy="29826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3" name="TextBox 173"/>
          <p:cNvSpPr txBox="1"/>
          <p:nvPr/>
        </p:nvSpPr>
        <p:spPr>
          <a:xfrm>
            <a:off x="8028818" y="1844179"/>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Impact MT Std" pitchFamily="34" charset="0"/>
                <a:ea typeface="微软雅黑" panose="020B0503020204020204" pitchFamily="34" charset="-122"/>
              </a:rPr>
              <a:t>文字</a:t>
            </a:r>
            <a:endParaRPr lang="zh-CN" altLang="en-US" sz="1325">
              <a:solidFill>
                <a:schemeClr val="tx1">
                  <a:lumMod val="75000"/>
                  <a:lumOff val="25000"/>
                </a:schemeClr>
              </a:solidFill>
              <a:latin typeface="Impact MT Std" pitchFamily="34" charset="0"/>
              <a:ea typeface="微软雅黑" panose="020B0503020204020204" pitchFamily="34" charset="-122"/>
            </a:endParaRPr>
          </a:p>
        </p:txBody>
      </p:sp>
      <p:sp>
        <p:nvSpPr>
          <p:cNvPr id="144" name="TextBox 174"/>
          <p:cNvSpPr txBox="1"/>
          <p:nvPr/>
        </p:nvSpPr>
        <p:spPr>
          <a:xfrm>
            <a:off x="9382267" y="2330415"/>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TextBox 175"/>
          <p:cNvSpPr txBox="1"/>
          <p:nvPr/>
        </p:nvSpPr>
        <p:spPr>
          <a:xfrm>
            <a:off x="8293613" y="2815693"/>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TextBox 176"/>
          <p:cNvSpPr txBox="1"/>
          <p:nvPr/>
        </p:nvSpPr>
        <p:spPr>
          <a:xfrm>
            <a:off x="10284158" y="329345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TextBox 177"/>
          <p:cNvSpPr txBox="1"/>
          <p:nvPr/>
        </p:nvSpPr>
        <p:spPr>
          <a:xfrm>
            <a:off x="9334531" y="378676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TextBox 178"/>
          <p:cNvSpPr txBox="1"/>
          <p:nvPr/>
        </p:nvSpPr>
        <p:spPr>
          <a:xfrm>
            <a:off x="9719809" y="4272998"/>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TextBox 179"/>
          <p:cNvSpPr txBox="1"/>
          <p:nvPr/>
        </p:nvSpPr>
        <p:spPr>
          <a:xfrm>
            <a:off x="8886350" y="4758276"/>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TextBox 180"/>
          <p:cNvSpPr txBox="1"/>
          <p:nvPr/>
        </p:nvSpPr>
        <p:spPr>
          <a:xfrm>
            <a:off x="5980972" y="1800554"/>
            <a:ext cx="308098" cy="383182"/>
          </a:xfrm>
          <a:prstGeom prst="rect">
            <a:avLst/>
          </a:prstGeom>
          <a:noFill/>
        </p:spPr>
        <p:txBody>
          <a:bodyPr wrap="none" rtlCol="0">
            <a:spAutoFit/>
          </a:bodyPr>
          <a:lstStyle/>
          <a:p>
            <a:r>
              <a:rPr lang="en-US" altLang="zh-CN" sz="1890">
                <a:solidFill>
                  <a:schemeClr val="tx1">
                    <a:lumMod val="75000"/>
                    <a:lumOff val="25000"/>
                  </a:schemeClr>
                </a:solidFill>
                <a:latin typeface="Impact MT Std" pitchFamily="34" charset="0"/>
                <a:ea typeface="微软雅黑" panose="020B0503020204020204" pitchFamily="34" charset="-122"/>
              </a:rPr>
              <a:t>A</a:t>
            </a:r>
            <a:endParaRPr lang="zh-CN" altLang="en-US" sz="1890">
              <a:solidFill>
                <a:schemeClr val="tx1">
                  <a:lumMod val="75000"/>
                  <a:lumOff val="25000"/>
                </a:schemeClr>
              </a:solidFill>
              <a:latin typeface="Impact MT Std" pitchFamily="34" charset="0"/>
              <a:ea typeface="微软雅黑" panose="020B0503020204020204" pitchFamily="34" charset="-122"/>
            </a:endParaRPr>
          </a:p>
        </p:txBody>
      </p:sp>
      <p:sp>
        <p:nvSpPr>
          <p:cNvPr id="151" name="TextBox 181"/>
          <p:cNvSpPr txBox="1"/>
          <p:nvPr/>
        </p:nvSpPr>
        <p:spPr>
          <a:xfrm>
            <a:off x="5980972" y="2286200"/>
            <a:ext cx="33695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82"/>
          <p:cNvSpPr txBox="1"/>
          <p:nvPr/>
        </p:nvSpPr>
        <p:spPr>
          <a:xfrm>
            <a:off x="5980972" y="2771845"/>
            <a:ext cx="346570"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TextBox 183"/>
          <p:cNvSpPr txBox="1"/>
          <p:nvPr/>
        </p:nvSpPr>
        <p:spPr>
          <a:xfrm>
            <a:off x="5980972" y="3257491"/>
            <a:ext cx="36901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TextBox 184"/>
          <p:cNvSpPr txBox="1"/>
          <p:nvPr/>
        </p:nvSpPr>
        <p:spPr>
          <a:xfrm>
            <a:off x="5980972" y="3743136"/>
            <a:ext cx="317716"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85"/>
          <p:cNvSpPr txBox="1"/>
          <p:nvPr/>
        </p:nvSpPr>
        <p:spPr>
          <a:xfrm>
            <a:off x="5980972" y="4228782"/>
            <a:ext cx="312906"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TextBox 186"/>
          <p:cNvSpPr txBox="1"/>
          <p:nvPr/>
        </p:nvSpPr>
        <p:spPr>
          <a:xfrm>
            <a:off x="5980972" y="4714429"/>
            <a:ext cx="36420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right)">
                                      <p:cBhvr>
                                        <p:cTn id="113" dur="500"/>
                                        <p:tgtEl>
                                          <p:spTgt spid="13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wipe(right)">
                                      <p:cBhvr>
                                        <p:cTn id="116" dur="500"/>
                                        <p:tgtEl>
                                          <p:spTgt spid="13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wipe(right)">
                                      <p:cBhvr>
                                        <p:cTn id="119" dur="500"/>
                                        <p:tgtEl>
                                          <p:spTgt spid="1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wipe(right)">
                                      <p:cBhvr>
                                        <p:cTn id="122" dur="500"/>
                                        <p:tgtEl>
                                          <p:spTgt spid="135"/>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2"/>
                                        </p:tgtEl>
                                        <p:attrNameLst>
                                          <p:attrName>style.visibility</p:attrName>
                                        </p:attrNameLst>
                                      </p:cBhvr>
                                      <p:to>
                                        <p:strVal val="visible"/>
                                      </p:to>
                                    </p:set>
                                    <p:anim calcmode="lin" valueType="num">
                                      <p:cBhvr additive="base">
                                        <p:cTn id="133" dur="500"/>
                                        <p:tgtEl>
                                          <p:spTgt spid="102"/>
                                        </p:tgtEl>
                                        <p:attrNameLst>
                                          <p:attrName>ppt_y</p:attrName>
                                        </p:attrNameLst>
                                      </p:cBhvr>
                                      <p:tavLst>
                                        <p:tav tm="0">
                                          <p:val>
                                            <p:strVal val="#ppt_y+#ppt_h*1.125000"/>
                                          </p:val>
                                        </p:tav>
                                        <p:tav tm="100000">
                                          <p:val>
                                            <p:strVal val="#ppt_y"/>
                                          </p:val>
                                        </p:tav>
                                      </p:tavLst>
                                    </p:anim>
                                    <p:animEffect transition="in" filter="wipe(up)">
                                      <p:cBhvr>
                                        <p:cTn id="134" dur="500"/>
                                        <p:tgtEl>
                                          <p:spTgt spid="102"/>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03"/>
                                        </p:tgtEl>
                                        <p:attrNameLst>
                                          <p:attrName>style.visibility</p:attrName>
                                        </p:attrNameLst>
                                      </p:cBhvr>
                                      <p:to>
                                        <p:strVal val="visible"/>
                                      </p:to>
                                    </p:set>
                                    <p:anim calcmode="lin" valueType="num">
                                      <p:cBhvr additive="base">
                                        <p:cTn id="137" dur="500"/>
                                        <p:tgtEl>
                                          <p:spTgt spid="103"/>
                                        </p:tgtEl>
                                        <p:attrNameLst>
                                          <p:attrName>ppt_y</p:attrName>
                                        </p:attrNameLst>
                                      </p:cBhvr>
                                      <p:tavLst>
                                        <p:tav tm="0">
                                          <p:val>
                                            <p:strVal val="#ppt_y+#ppt_h*1.125000"/>
                                          </p:val>
                                        </p:tav>
                                        <p:tav tm="100000">
                                          <p:val>
                                            <p:strVal val="#ppt_y"/>
                                          </p:val>
                                        </p:tav>
                                      </p:tavLst>
                                    </p:anim>
                                    <p:animEffect transition="in" filter="wipe(up)">
                                      <p:cBhvr>
                                        <p:cTn id="138" dur="500"/>
                                        <p:tgtEl>
                                          <p:spTgt spid="103"/>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500"/>
                                        <p:tgtEl>
                                          <p:spTgt spid="104"/>
                                        </p:tgtEl>
                                        <p:attrNameLst>
                                          <p:attrName>ppt_y</p:attrName>
                                        </p:attrNameLst>
                                      </p:cBhvr>
                                      <p:tavLst>
                                        <p:tav tm="0">
                                          <p:val>
                                            <p:strVal val="#ppt_y+#ppt_h*1.125000"/>
                                          </p:val>
                                        </p:tav>
                                        <p:tav tm="100000">
                                          <p:val>
                                            <p:strVal val="#ppt_y"/>
                                          </p:val>
                                        </p:tav>
                                      </p:tavLst>
                                    </p:anim>
                                    <p:animEffect transition="in" filter="wipe(up)">
                                      <p:cBhvr>
                                        <p:cTn id="142" dur="500"/>
                                        <p:tgtEl>
                                          <p:spTgt spid="104"/>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05"/>
                                        </p:tgtEl>
                                        <p:attrNameLst>
                                          <p:attrName>style.visibility</p:attrName>
                                        </p:attrNameLst>
                                      </p:cBhvr>
                                      <p:to>
                                        <p:strVal val="visible"/>
                                      </p:to>
                                    </p:set>
                                    <p:anim calcmode="lin" valueType="num">
                                      <p:cBhvr additive="base">
                                        <p:cTn id="145" dur="500"/>
                                        <p:tgtEl>
                                          <p:spTgt spid="105"/>
                                        </p:tgtEl>
                                        <p:attrNameLst>
                                          <p:attrName>ppt_y</p:attrName>
                                        </p:attrNameLst>
                                      </p:cBhvr>
                                      <p:tavLst>
                                        <p:tav tm="0">
                                          <p:val>
                                            <p:strVal val="#ppt_y+#ppt_h*1.125000"/>
                                          </p:val>
                                        </p:tav>
                                        <p:tav tm="100000">
                                          <p:val>
                                            <p:strVal val="#ppt_y"/>
                                          </p:val>
                                        </p:tav>
                                      </p:tavLst>
                                    </p:anim>
                                    <p:animEffect transition="in" filter="wipe(up)">
                                      <p:cBhvr>
                                        <p:cTn id="146" dur="500"/>
                                        <p:tgtEl>
                                          <p:spTgt spid="105"/>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06"/>
                                        </p:tgtEl>
                                        <p:attrNameLst>
                                          <p:attrName>style.visibility</p:attrName>
                                        </p:attrNameLst>
                                      </p:cBhvr>
                                      <p:to>
                                        <p:strVal val="visible"/>
                                      </p:to>
                                    </p:set>
                                    <p:anim calcmode="lin" valueType="num">
                                      <p:cBhvr additive="base">
                                        <p:cTn id="149" dur="500"/>
                                        <p:tgtEl>
                                          <p:spTgt spid="106"/>
                                        </p:tgtEl>
                                        <p:attrNameLst>
                                          <p:attrName>ppt_y</p:attrName>
                                        </p:attrNameLst>
                                      </p:cBhvr>
                                      <p:tavLst>
                                        <p:tav tm="0">
                                          <p:val>
                                            <p:strVal val="#ppt_y+#ppt_h*1.125000"/>
                                          </p:val>
                                        </p:tav>
                                        <p:tav tm="100000">
                                          <p:val>
                                            <p:strVal val="#ppt_y"/>
                                          </p:val>
                                        </p:tav>
                                      </p:tavLst>
                                    </p:anim>
                                    <p:animEffect transition="in" filter="wipe(up)">
                                      <p:cBhvr>
                                        <p:cTn id="150" dur="500"/>
                                        <p:tgtEl>
                                          <p:spTgt spid="106"/>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07"/>
                                        </p:tgtEl>
                                        <p:attrNameLst>
                                          <p:attrName>style.visibility</p:attrName>
                                        </p:attrNameLst>
                                      </p:cBhvr>
                                      <p:to>
                                        <p:strVal val="visible"/>
                                      </p:to>
                                    </p:set>
                                    <p:anim calcmode="lin" valueType="num">
                                      <p:cBhvr additive="base">
                                        <p:cTn id="153" dur="500"/>
                                        <p:tgtEl>
                                          <p:spTgt spid="107"/>
                                        </p:tgtEl>
                                        <p:attrNameLst>
                                          <p:attrName>ppt_y</p:attrName>
                                        </p:attrNameLst>
                                      </p:cBhvr>
                                      <p:tavLst>
                                        <p:tav tm="0">
                                          <p:val>
                                            <p:strVal val="#ppt_y+#ppt_h*1.125000"/>
                                          </p:val>
                                        </p:tav>
                                        <p:tav tm="100000">
                                          <p:val>
                                            <p:strVal val="#ppt_y"/>
                                          </p:val>
                                        </p:tav>
                                      </p:tavLst>
                                    </p:anim>
                                    <p:animEffect transition="in" filter="wipe(up)">
                                      <p:cBhvr>
                                        <p:cTn id="154" dur="500"/>
                                        <p:tgtEl>
                                          <p:spTgt spid="107"/>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08"/>
                                        </p:tgtEl>
                                        <p:attrNameLst>
                                          <p:attrName>style.visibility</p:attrName>
                                        </p:attrNameLst>
                                      </p:cBhvr>
                                      <p:to>
                                        <p:strVal val="visible"/>
                                      </p:to>
                                    </p:set>
                                    <p:anim calcmode="lin" valueType="num">
                                      <p:cBhvr additive="base">
                                        <p:cTn id="157" dur="500"/>
                                        <p:tgtEl>
                                          <p:spTgt spid="108"/>
                                        </p:tgtEl>
                                        <p:attrNameLst>
                                          <p:attrName>ppt_y</p:attrName>
                                        </p:attrNameLst>
                                      </p:cBhvr>
                                      <p:tavLst>
                                        <p:tav tm="0">
                                          <p:val>
                                            <p:strVal val="#ppt_y+#ppt_h*1.125000"/>
                                          </p:val>
                                        </p:tav>
                                        <p:tav tm="100000">
                                          <p:val>
                                            <p:strVal val="#ppt_y"/>
                                          </p:val>
                                        </p:tav>
                                      </p:tavLst>
                                    </p:anim>
                                    <p:animEffect transition="in" filter="wipe(up)">
                                      <p:cBhvr>
                                        <p:cTn id="158" dur="500"/>
                                        <p:tgtEl>
                                          <p:spTgt spid="108"/>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09"/>
                                        </p:tgtEl>
                                        <p:attrNameLst>
                                          <p:attrName>style.visibility</p:attrName>
                                        </p:attrNameLst>
                                      </p:cBhvr>
                                      <p:to>
                                        <p:strVal val="visible"/>
                                      </p:to>
                                    </p:set>
                                    <p:anim calcmode="lin" valueType="num">
                                      <p:cBhvr additive="base">
                                        <p:cTn id="161" dur="500"/>
                                        <p:tgtEl>
                                          <p:spTgt spid="109"/>
                                        </p:tgtEl>
                                        <p:attrNameLst>
                                          <p:attrName>ppt_y</p:attrName>
                                        </p:attrNameLst>
                                      </p:cBhvr>
                                      <p:tavLst>
                                        <p:tav tm="0">
                                          <p:val>
                                            <p:strVal val="#ppt_y+#ppt_h*1.125000"/>
                                          </p:val>
                                        </p:tav>
                                        <p:tav tm="100000">
                                          <p:val>
                                            <p:strVal val="#ppt_y"/>
                                          </p:val>
                                        </p:tav>
                                      </p:tavLst>
                                    </p:anim>
                                    <p:animEffect transition="in" filter="wipe(up)">
                                      <p:cBhvr>
                                        <p:cTn id="162" dur="500"/>
                                        <p:tgtEl>
                                          <p:spTgt spid="109"/>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10"/>
                                        </p:tgtEl>
                                        <p:attrNameLst>
                                          <p:attrName>style.visibility</p:attrName>
                                        </p:attrNameLst>
                                      </p:cBhvr>
                                      <p:to>
                                        <p:strVal val="visible"/>
                                      </p:to>
                                    </p:set>
                                    <p:anim calcmode="lin" valueType="num">
                                      <p:cBhvr additive="base">
                                        <p:cTn id="165" dur="500"/>
                                        <p:tgtEl>
                                          <p:spTgt spid="110"/>
                                        </p:tgtEl>
                                        <p:attrNameLst>
                                          <p:attrName>ppt_y</p:attrName>
                                        </p:attrNameLst>
                                      </p:cBhvr>
                                      <p:tavLst>
                                        <p:tav tm="0">
                                          <p:val>
                                            <p:strVal val="#ppt_y+#ppt_h*1.125000"/>
                                          </p:val>
                                        </p:tav>
                                        <p:tav tm="100000">
                                          <p:val>
                                            <p:strVal val="#ppt_y"/>
                                          </p:val>
                                        </p:tav>
                                      </p:tavLst>
                                    </p:anim>
                                    <p:animEffect transition="in" filter="wipe(up)">
                                      <p:cBhvr>
                                        <p:cTn id="166" dur="500"/>
                                        <p:tgtEl>
                                          <p:spTgt spid="110"/>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p:tgtEl>
                                          <p:spTgt spid="111"/>
                                        </p:tgtEl>
                                        <p:attrNameLst>
                                          <p:attrName>ppt_y</p:attrName>
                                        </p:attrNameLst>
                                      </p:cBhvr>
                                      <p:tavLst>
                                        <p:tav tm="0">
                                          <p:val>
                                            <p:strVal val="#ppt_y+#ppt_h*1.125000"/>
                                          </p:val>
                                        </p:tav>
                                        <p:tav tm="100000">
                                          <p:val>
                                            <p:strVal val="#ppt_y"/>
                                          </p:val>
                                        </p:tav>
                                      </p:tavLst>
                                    </p:anim>
                                    <p:animEffect transition="in" filter="wipe(up)">
                                      <p:cBhvr>
                                        <p:cTn id="170" dur="500"/>
                                        <p:tgtEl>
                                          <p:spTgt spid="111"/>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additive="base">
                                        <p:cTn id="173" dur="500"/>
                                        <p:tgtEl>
                                          <p:spTgt spid="112"/>
                                        </p:tgtEl>
                                        <p:attrNameLst>
                                          <p:attrName>ppt_y</p:attrName>
                                        </p:attrNameLst>
                                      </p:cBhvr>
                                      <p:tavLst>
                                        <p:tav tm="0">
                                          <p:val>
                                            <p:strVal val="#ppt_y+#ppt_h*1.125000"/>
                                          </p:val>
                                        </p:tav>
                                        <p:tav tm="100000">
                                          <p:val>
                                            <p:strVal val="#ppt_y"/>
                                          </p:val>
                                        </p:tav>
                                      </p:tavLst>
                                    </p:anim>
                                    <p:animEffect transition="in" filter="wipe(up)">
                                      <p:cBhvr>
                                        <p:cTn id="174" dur="500"/>
                                        <p:tgtEl>
                                          <p:spTgt spid="112"/>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13"/>
                                        </p:tgtEl>
                                        <p:attrNameLst>
                                          <p:attrName>style.visibility</p:attrName>
                                        </p:attrNameLst>
                                      </p:cBhvr>
                                      <p:to>
                                        <p:strVal val="visible"/>
                                      </p:to>
                                    </p:set>
                                    <p:anim calcmode="lin" valueType="num">
                                      <p:cBhvr additive="base">
                                        <p:cTn id="177" dur="500"/>
                                        <p:tgtEl>
                                          <p:spTgt spid="113"/>
                                        </p:tgtEl>
                                        <p:attrNameLst>
                                          <p:attrName>ppt_y</p:attrName>
                                        </p:attrNameLst>
                                      </p:cBhvr>
                                      <p:tavLst>
                                        <p:tav tm="0">
                                          <p:val>
                                            <p:strVal val="#ppt_y+#ppt_h*1.125000"/>
                                          </p:val>
                                        </p:tav>
                                        <p:tav tm="100000">
                                          <p:val>
                                            <p:strVal val="#ppt_y"/>
                                          </p:val>
                                        </p:tav>
                                      </p:tavLst>
                                    </p:anim>
                                    <p:animEffect transition="in" filter="wipe(up)">
                                      <p:cBhvr>
                                        <p:cTn id="178" dur="500"/>
                                        <p:tgtEl>
                                          <p:spTgt spid="113"/>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14"/>
                                        </p:tgtEl>
                                        <p:attrNameLst>
                                          <p:attrName>style.visibility</p:attrName>
                                        </p:attrNameLst>
                                      </p:cBhvr>
                                      <p:to>
                                        <p:strVal val="visible"/>
                                      </p:to>
                                    </p:set>
                                    <p:anim calcmode="lin" valueType="num">
                                      <p:cBhvr additive="base">
                                        <p:cTn id="181" dur="500"/>
                                        <p:tgtEl>
                                          <p:spTgt spid="114"/>
                                        </p:tgtEl>
                                        <p:attrNameLst>
                                          <p:attrName>ppt_y</p:attrName>
                                        </p:attrNameLst>
                                      </p:cBhvr>
                                      <p:tavLst>
                                        <p:tav tm="0">
                                          <p:val>
                                            <p:strVal val="#ppt_y+#ppt_h*1.125000"/>
                                          </p:val>
                                        </p:tav>
                                        <p:tav tm="100000">
                                          <p:val>
                                            <p:strVal val="#ppt_y"/>
                                          </p:val>
                                        </p:tav>
                                      </p:tavLst>
                                    </p:anim>
                                    <p:animEffect transition="in" filter="wipe(up)">
                                      <p:cBhvr>
                                        <p:cTn id="182" dur="500"/>
                                        <p:tgtEl>
                                          <p:spTgt spid="114"/>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p:tgtEl>
                                          <p:spTgt spid="115"/>
                                        </p:tgtEl>
                                        <p:attrNameLst>
                                          <p:attrName>ppt_y</p:attrName>
                                        </p:attrNameLst>
                                      </p:cBhvr>
                                      <p:tavLst>
                                        <p:tav tm="0">
                                          <p:val>
                                            <p:strVal val="#ppt_y+#ppt_h*1.125000"/>
                                          </p:val>
                                        </p:tav>
                                        <p:tav tm="100000">
                                          <p:val>
                                            <p:strVal val="#ppt_y"/>
                                          </p:val>
                                        </p:tav>
                                      </p:tavLst>
                                    </p:anim>
                                    <p:animEffect transition="in" filter="wipe(up)">
                                      <p:cBhvr>
                                        <p:cTn id="186" dur="500"/>
                                        <p:tgtEl>
                                          <p:spTgt spid="115"/>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p:tgtEl>
                                          <p:spTgt spid="116"/>
                                        </p:tgtEl>
                                        <p:attrNameLst>
                                          <p:attrName>ppt_y</p:attrName>
                                        </p:attrNameLst>
                                      </p:cBhvr>
                                      <p:tavLst>
                                        <p:tav tm="0">
                                          <p:val>
                                            <p:strVal val="#ppt_y+#ppt_h*1.125000"/>
                                          </p:val>
                                        </p:tav>
                                        <p:tav tm="100000">
                                          <p:val>
                                            <p:strVal val="#ppt_y"/>
                                          </p:val>
                                        </p:tav>
                                      </p:tavLst>
                                    </p:anim>
                                    <p:animEffect transition="in" filter="wipe(up)">
                                      <p:cBhvr>
                                        <p:cTn id="190" dur="500"/>
                                        <p:tgtEl>
                                          <p:spTgt spid="116"/>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p:tgtEl>
                                          <p:spTgt spid="117"/>
                                        </p:tgtEl>
                                        <p:attrNameLst>
                                          <p:attrName>ppt_y</p:attrName>
                                        </p:attrNameLst>
                                      </p:cBhvr>
                                      <p:tavLst>
                                        <p:tav tm="0">
                                          <p:val>
                                            <p:strVal val="#ppt_y+#ppt_h*1.125000"/>
                                          </p:val>
                                        </p:tav>
                                        <p:tav tm="100000">
                                          <p:val>
                                            <p:strVal val="#ppt_y"/>
                                          </p:val>
                                        </p:tav>
                                      </p:tavLst>
                                    </p:anim>
                                    <p:animEffect transition="in" filter="wipe(up)">
                                      <p:cBhvr>
                                        <p:cTn id="194" dur="500"/>
                                        <p:tgtEl>
                                          <p:spTgt spid="117"/>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p:tgtEl>
                                          <p:spTgt spid="118"/>
                                        </p:tgtEl>
                                        <p:attrNameLst>
                                          <p:attrName>ppt_y</p:attrName>
                                        </p:attrNameLst>
                                      </p:cBhvr>
                                      <p:tavLst>
                                        <p:tav tm="0">
                                          <p:val>
                                            <p:strVal val="#ppt_y+#ppt_h*1.125000"/>
                                          </p:val>
                                        </p:tav>
                                        <p:tav tm="100000">
                                          <p:val>
                                            <p:strVal val="#ppt_y"/>
                                          </p:val>
                                        </p:tav>
                                      </p:tavLst>
                                    </p:anim>
                                    <p:animEffect transition="in" filter="wipe(up)">
                                      <p:cBhvr>
                                        <p:cTn id="198" dur="500"/>
                                        <p:tgtEl>
                                          <p:spTgt spid="118"/>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p:tgtEl>
                                          <p:spTgt spid="119"/>
                                        </p:tgtEl>
                                        <p:attrNameLst>
                                          <p:attrName>ppt_y</p:attrName>
                                        </p:attrNameLst>
                                      </p:cBhvr>
                                      <p:tavLst>
                                        <p:tav tm="0">
                                          <p:val>
                                            <p:strVal val="#ppt_y+#ppt_h*1.125000"/>
                                          </p:val>
                                        </p:tav>
                                        <p:tav tm="100000">
                                          <p:val>
                                            <p:strVal val="#ppt_y"/>
                                          </p:val>
                                        </p:tav>
                                      </p:tavLst>
                                    </p:anim>
                                    <p:animEffect transition="in" filter="wipe(up)">
                                      <p:cBhvr>
                                        <p:cTn id="202" dur="500"/>
                                        <p:tgtEl>
                                          <p:spTgt spid="119"/>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ppt_h*1.125000"/>
                                          </p:val>
                                        </p:tav>
                                        <p:tav tm="100000">
                                          <p:val>
                                            <p:strVal val="#ppt_y"/>
                                          </p:val>
                                        </p:tav>
                                      </p:tavLst>
                                    </p:anim>
                                    <p:animEffect transition="in" filter="wipe(up)">
                                      <p:cBhvr>
                                        <p:cTn id="206" dur="500"/>
                                        <p:tgtEl>
                                          <p:spTgt spid="120"/>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21"/>
                                        </p:tgtEl>
                                        <p:attrNameLst>
                                          <p:attrName>style.visibility</p:attrName>
                                        </p:attrNameLst>
                                      </p:cBhvr>
                                      <p:to>
                                        <p:strVal val="visible"/>
                                      </p:to>
                                    </p:set>
                                    <p:anim calcmode="lin" valueType="num">
                                      <p:cBhvr additive="base">
                                        <p:cTn id="209" dur="500"/>
                                        <p:tgtEl>
                                          <p:spTgt spid="121"/>
                                        </p:tgtEl>
                                        <p:attrNameLst>
                                          <p:attrName>ppt_y</p:attrName>
                                        </p:attrNameLst>
                                      </p:cBhvr>
                                      <p:tavLst>
                                        <p:tav tm="0">
                                          <p:val>
                                            <p:strVal val="#ppt_y+#ppt_h*1.125000"/>
                                          </p:val>
                                        </p:tav>
                                        <p:tav tm="100000">
                                          <p:val>
                                            <p:strVal val="#ppt_y"/>
                                          </p:val>
                                        </p:tav>
                                      </p:tavLst>
                                    </p:anim>
                                    <p:animEffect transition="in" filter="wipe(up)">
                                      <p:cBhvr>
                                        <p:cTn id="2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8413" y="4406540"/>
            <a:ext cx="1436675" cy="215444"/>
            <a:chOff x="4369395" y="3284984"/>
            <a:chExt cx="1436675" cy="215444"/>
          </a:xfrm>
        </p:grpSpPr>
        <p:sp>
          <p:nvSpPr>
            <p:cNvPr id="2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公司战略目标</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26" name="组合 25"/>
          <p:cNvGrpSpPr/>
          <p:nvPr/>
        </p:nvGrpSpPr>
        <p:grpSpPr>
          <a:xfrm>
            <a:off x="6461112" y="4406540"/>
            <a:ext cx="1436675" cy="215444"/>
            <a:chOff x="4369395" y="3284984"/>
            <a:chExt cx="1436675" cy="215444"/>
          </a:xfrm>
        </p:grpSpPr>
        <p:sp>
          <p:nvSpPr>
            <p:cNvPr id="2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短期盈利计划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369395" y="3316401"/>
              <a:ext cx="168551" cy="168551"/>
              <a:chOff x="5005199" y="3717032"/>
              <a:chExt cx="168551" cy="168551"/>
            </a:xfrm>
          </p:grpSpPr>
          <p:sp>
            <p:nvSpPr>
              <p:cNvPr id="29" name="椭圆 2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五年发展计划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产品衍生品</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发展计划</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第四章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市场拓展计划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未来发展预测</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496161" y="1484784"/>
            <a:ext cx="1346868" cy="11448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8" name="圆角矩形 7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26"/>
                                        </p:tgtEl>
                                        <p:attrNameLst>
                                          <p:attrName>r</p:attrName>
                                        </p:attrNameLst>
                                      </p:cBhvr>
                                    </p:animRot>
                                    <p:animRot by="-240000">
                                      <p:cBhvr>
                                        <p:cTn id="74" dur="200" fill="hold">
                                          <p:stCondLst>
                                            <p:cond delay="200"/>
                                          </p:stCondLst>
                                        </p:cTn>
                                        <p:tgtEl>
                                          <p:spTgt spid="26"/>
                                        </p:tgtEl>
                                        <p:attrNameLst>
                                          <p:attrName>r</p:attrName>
                                        </p:attrNameLst>
                                      </p:cBhvr>
                                    </p:animRot>
                                    <p:animRot by="240000">
                                      <p:cBhvr>
                                        <p:cTn id="75" dur="200" fill="hold">
                                          <p:stCondLst>
                                            <p:cond delay="400"/>
                                          </p:stCondLst>
                                        </p:cTn>
                                        <p:tgtEl>
                                          <p:spTgt spid="26"/>
                                        </p:tgtEl>
                                        <p:attrNameLst>
                                          <p:attrName>r</p:attrName>
                                        </p:attrNameLst>
                                      </p:cBhvr>
                                    </p:animRot>
                                    <p:animRot by="-240000">
                                      <p:cBhvr>
                                        <p:cTn id="76" dur="200" fill="hold">
                                          <p:stCondLst>
                                            <p:cond delay="600"/>
                                          </p:stCondLst>
                                        </p:cTn>
                                        <p:tgtEl>
                                          <p:spTgt spid="26"/>
                                        </p:tgtEl>
                                        <p:attrNameLst>
                                          <p:attrName>r</p:attrName>
                                        </p:attrNameLst>
                                      </p:cBhvr>
                                    </p:animRot>
                                    <p:animRot by="120000">
                                      <p:cBhvr>
                                        <p:cTn id="77" dur="200" fill="hold">
                                          <p:stCondLst>
                                            <p:cond delay="800"/>
                                          </p:stCondLst>
                                        </p:cTn>
                                        <p:tgtEl>
                                          <p:spTgt spid="2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公司战略目标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STRATEGIC OBJECTIVES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41003" y="1834699"/>
            <a:ext cx="6120680" cy="3682533"/>
            <a:chOff x="3022028" y="1587732"/>
            <a:chExt cx="6120680" cy="3682533"/>
          </a:xfrm>
        </p:grpSpPr>
        <p:pic>
          <p:nvPicPr>
            <p:cNvPr id="41"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3937348" y="2060861"/>
              <a:ext cx="4320480" cy="2376251"/>
            </a:xfrm>
            <a:prstGeom prst="rect">
              <a:avLst/>
            </a:prstGeom>
            <a:blipFill>
              <a:blip r:embed="rId2"/>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燕尾形 44"/>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6" name="直接连接符 45"/>
          <p:cNvCxnSpPr/>
          <p:nvPr/>
        </p:nvCxnSpPr>
        <p:spPr>
          <a:xfrm>
            <a:off x="7213711" y="2640100"/>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550709" y="154396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9" name="燕尾形 48"/>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连接符 49"/>
          <p:cNvCxnSpPr/>
          <p:nvPr/>
        </p:nvCxnSpPr>
        <p:spPr>
          <a:xfrm>
            <a:off x="7213711" y="400825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550709" y="291211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53" name="燕尾形 52"/>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4" name="直接连接符 53"/>
          <p:cNvCxnSpPr/>
          <p:nvPr/>
        </p:nvCxnSpPr>
        <p:spPr>
          <a:xfrm>
            <a:off x="7213711" y="54484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50709" y="435227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74" name="圆角矩形 73"/>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p:bldP spid="49" grpId="0" animBg="1"/>
      <p:bldP spid="51" grpId="0"/>
      <p:bldP spid="52" grpId="0"/>
      <p:bldP spid="53" grpId="0" animBg="1"/>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短期盈利计划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SHORT-TERM PROFIT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4"/>
          <p:cNvSpPr/>
          <p:nvPr/>
        </p:nvSpPr>
        <p:spPr bwMode="auto">
          <a:xfrm>
            <a:off x="2995091" y="2382501"/>
            <a:ext cx="298450" cy="344488"/>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3204641" y="3044489"/>
            <a:ext cx="344488" cy="298450"/>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3690416" y="3525501"/>
            <a:ext cx="298450" cy="344488"/>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4288904" y="3781089"/>
            <a:ext cx="344488" cy="298450"/>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4963591" y="3539789"/>
            <a:ext cx="298450" cy="344488"/>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5449366" y="3036551"/>
            <a:ext cx="344488" cy="29845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5698604" y="2379326"/>
            <a:ext cx="298450" cy="344488"/>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442766" y="1534776"/>
            <a:ext cx="2058988" cy="2060575"/>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8" y="1625541"/>
              <a:ext cx="1492298" cy="400110"/>
            </a:xfrm>
            <a:prstGeom prst="rect">
              <a:avLst/>
            </a:prstGeom>
            <a:grp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052616" y="2122151"/>
            <a:ext cx="981075" cy="979488"/>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2"/>
              <a:ext cx="77314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760516" y="3150851"/>
            <a:ext cx="987425" cy="987425"/>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1"/>
              <a:ext cx="941695"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998516" y="3904914"/>
            <a:ext cx="976313" cy="977900"/>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594228" y="3396997"/>
              <a:ext cx="91096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57116" y="4168439"/>
            <a:ext cx="981075" cy="98107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1"/>
              <a:ext cx="886843"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2922066" y="3876339"/>
            <a:ext cx="987425" cy="985838"/>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177529" y="3114339"/>
            <a:ext cx="977900" cy="977900"/>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182" y="2623234"/>
              <a:ext cx="77251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909241" y="2072939"/>
            <a:ext cx="982663" cy="98107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74090" y="1552431"/>
              <a:ext cx="74888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3" name="矩形 83"/>
          <p:cNvSpPr>
            <a:spLocks noChangeArrowheads="1"/>
          </p:cNvSpPr>
          <p:nvPr/>
        </p:nvSpPr>
        <p:spPr bwMode="auto">
          <a:xfrm>
            <a:off x="7393730" y="1510621"/>
            <a:ext cx="3932483" cy="4073899"/>
          </a:xfrm>
          <a:prstGeom prst="rect">
            <a:avLst/>
          </a:prstGeom>
          <a:solidFill>
            <a:srgbClr val="F2F2F2"/>
          </a:solidFill>
          <a:ln w="9525" cmpd="sng">
            <a:solidFill>
              <a:srgbClr val="55735B"/>
            </a:solidFill>
            <a:miter lim="800000"/>
          </a:ln>
        </p:spPr>
        <p:txBody>
          <a:bodyPr/>
          <a:lstStyle/>
          <a:p>
            <a:endParaRPr lang="zh-CN" altLang="en-US"/>
          </a:p>
        </p:txBody>
      </p:sp>
      <p:sp>
        <p:nvSpPr>
          <p:cNvPr id="64" name="TextBox 84"/>
          <p:cNvSpPr txBox="1">
            <a:spLocks noChangeArrowheads="1"/>
          </p:cNvSpPr>
          <p:nvPr/>
        </p:nvSpPr>
        <p:spPr bwMode="auto">
          <a:xfrm>
            <a:off x="7731296" y="1916832"/>
            <a:ext cx="326283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，里</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12"/>
          <p:cNvSpPr/>
          <p:nvPr/>
        </p:nvSpPr>
        <p:spPr bwMode="auto">
          <a:xfrm>
            <a:off x="7297141" y="1340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p>
        </p:txBody>
      </p:sp>
      <p:sp>
        <p:nvSpPr>
          <p:cNvPr id="66" name="Freeform 12"/>
          <p:cNvSpPr/>
          <p:nvPr/>
        </p:nvSpPr>
        <p:spPr bwMode="auto">
          <a:xfrm flipH="1" flipV="1">
            <a:off x="10895621" y="5157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p>
        </p:txBody>
      </p:sp>
      <p:sp>
        <p:nvSpPr>
          <p:cNvPr id="77" name="圆角矩形 76"/>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4"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五年发展计划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FIVE YEARS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任意多边形 29"/>
          <p:cNvSpPr/>
          <p:nvPr/>
        </p:nvSpPr>
        <p:spPr>
          <a:xfrm>
            <a:off x="-32084" y="3471329"/>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63965" y="3827547"/>
            <a:ext cx="2159566" cy="1371658"/>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2015</a:t>
            </a:r>
            <a:endParaRPr lang="en-US" altLang="zh-CN" sz="16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lnSpc>
                <a:spcPct val="130000"/>
              </a:lnSpc>
              <a:spcAft>
                <a:spcPts val="0"/>
              </a:spcAft>
              <a:defRPr/>
            </a:pPr>
            <a:r>
              <a:rPr lang="zh-CN" altLang="en-US" sz="2000" b="1"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2000" b="1"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2" name="矩形 31"/>
          <p:cNvSpPr/>
          <p:nvPr/>
        </p:nvSpPr>
        <p:spPr>
          <a:xfrm>
            <a:off x="2830958" y="3923524"/>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2016</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3" name="矩形 32"/>
          <p:cNvSpPr/>
          <p:nvPr/>
        </p:nvSpPr>
        <p:spPr>
          <a:xfrm>
            <a:off x="5107122" y="4433606"/>
            <a:ext cx="2159566" cy="1371658"/>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2017</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lnSpc>
                <a:spcPct val="130000"/>
              </a:lnSpc>
              <a:spcAft>
                <a:spcPts val="0"/>
              </a:spcAft>
              <a:defRPr/>
            </a:pPr>
            <a:r>
              <a:rPr lang="zh-CN" altLang="en-US" sz="2000" b="1"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a:t>
            </a: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4" name="矩形 33"/>
          <p:cNvSpPr/>
          <p:nvPr/>
        </p:nvSpPr>
        <p:spPr>
          <a:xfrm>
            <a:off x="7237244" y="2985095"/>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2018</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5" name="矩形 34"/>
          <p:cNvSpPr/>
          <p:nvPr/>
        </p:nvSpPr>
        <p:spPr>
          <a:xfrm>
            <a:off x="9467771" y="2841079"/>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2019</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36" name="组合 35"/>
          <p:cNvGrpSpPr/>
          <p:nvPr/>
        </p:nvGrpSpPr>
        <p:grpSpPr>
          <a:xfrm>
            <a:off x="1312185" y="3139766"/>
            <a:ext cx="663125" cy="663125"/>
            <a:chOff x="8077071" y="845254"/>
            <a:chExt cx="2036801" cy="2036802"/>
          </a:xfrm>
        </p:grpSpPr>
        <p:sp>
          <p:nvSpPr>
            <p:cNvPr id="37" name="椭圆 3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9" name="组合 38"/>
          <p:cNvGrpSpPr/>
          <p:nvPr/>
        </p:nvGrpSpPr>
        <p:grpSpPr>
          <a:xfrm>
            <a:off x="3579178" y="3235743"/>
            <a:ext cx="663125" cy="663125"/>
            <a:chOff x="8125599" y="1434035"/>
            <a:chExt cx="2036802" cy="2036802"/>
          </a:xfrm>
        </p:grpSpPr>
        <p:sp>
          <p:nvSpPr>
            <p:cNvPr id="40" name="椭圆 39"/>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5855345" y="3745825"/>
            <a:ext cx="663125" cy="663125"/>
            <a:chOff x="8125599" y="1434035"/>
            <a:chExt cx="2036802" cy="2036802"/>
          </a:xfrm>
        </p:grpSpPr>
        <p:sp>
          <p:nvSpPr>
            <p:cNvPr id="45" name="椭圆 4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0" name="组合 49"/>
          <p:cNvGrpSpPr/>
          <p:nvPr/>
        </p:nvGrpSpPr>
        <p:grpSpPr>
          <a:xfrm>
            <a:off x="7985466" y="4341712"/>
            <a:ext cx="663125" cy="663125"/>
            <a:chOff x="8125599" y="1434035"/>
            <a:chExt cx="2036802" cy="2036802"/>
          </a:xfrm>
        </p:grpSpPr>
        <p:sp>
          <p:nvSpPr>
            <p:cNvPr id="51" name="椭圆 50"/>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10215992" y="4263606"/>
            <a:ext cx="663125" cy="663125"/>
            <a:chOff x="8125599" y="1434035"/>
            <a:chExt cx="2036802" cy="2036802"/>
          </a:xfrm>
        </p:grpSpPr>
        <p:sp>
          <p:nvSpPr>
            <p:cNvPr id="54" name="椭圆 53"/>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56" name="圆角矩形 55"/>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53000">
                                          <p:cBhvr additive="base">
                                            <p:cTn id="11" dur="75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53000">
                                          <p:cBhvr additive="base">
                                            <p:cTn id="19" dur="75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14:bounceEnd="53000">
                                          <p:cBhvr additive="base">
                                            <p:cTn id="27" dur="75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53000">
                                          <p:cBhvr additive="base">
                                            <p:cTn id="35" dur="75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14:bounceEnd="53000">
                                          <p:cBhvr additive="base">
                                            <p:cTn id="43" dur="750" fill="hold"/>
                                            <p:tgtEl>
                                              <p:spTgt spid="53"/>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ppt_x"/>
                                              </p:val>
                                            </p:tav>
                                            <p:tav tm="100000">
                                              <p:val>
                                                <p:strVal val="#ppt_x"/>
                                              </p:val>
                                            </p:tav>
                                          </p:tavLst>
                                        </p:anim>
                                        <p:anim calcmode="lin" valueType="num">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ppt_x"/>
                                              </p:val>
                                            </p:tav>
                                            <p:tav tm="100000">
                                              <p:val>
                                                <p:strVal val="#ppt_x"/>
                                              </p:val>
                                            </p:tav>
                                          </p:tavLst>
                                        </p:anim>
                                        <p:anim calcmode="lin" valueType="num">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750" fill="hold"/>
                                            <p:tgtEl>
                                              <p:spTgt spid="53"/>
                                            </p:tgtEl>
                                            <p:attrNameLst>
                                              <p:attrName>ppt_x</p:attrName>
                                            </p:attrNameLst>
                                          </p:cBhvr>
                                          <p:tavLst>
                                            <p:tav tm="0">
                                              <p:val>
                                                <p:strVal val="#ppt_x"/>
                                              </p:val>
                                            </p:tav>
                                            <p:tav tm="100000">
                                              <p:val>
                                                <p:strVal val="#ppt_x"/>
                                              </p:val>
                                            </p:tav>
                                          </p:tavLst>
                                        </p:anim>
                                        <p:anim calcmode="lin" valueType="num">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产品衍生品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DERIVATIVES PRODUCTS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385619" y="1532872"/>
            <a:ext cx="1796700" cy="197657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3" y="3989043"/>
              <a:ext cx="1237550"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a:off x="1805209" y="3639767"/>
            <a:ext cx="884020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705099"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6" name="椭圆 35"/>
          <p:cNvSpPr/>
          <p:nvPr/>
        </p:nvSpPr>
        <p:spPr>
          <a:xfrm>
            <a:off x="10572211"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305171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512103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72256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9077150"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353171" y="1761063"/>
            <a:ext cx="1575740" cy="1759852"/>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8" y="4128107"/>
              <a:ext cx="135722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3966519" y="967433"/>
            <a:ext cx="2369358" cy="2553482"/>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04204"/>
              <a:chOff x="4716874" y="2621791"/>
              <a:chExt cx="1562853" cy="1004204"/>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5"/>
                <a:ext cx="156285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8223101" y="1516287"/>
            <a:ext cx="1834926" cy="1997677"/>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2281163" y="3808550"/>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7" name="矩形 56"/>
          <p:cNvSpPr/>
          <p:nvPr/>
        </p:nvSpPr>
        <p:spPr>
          <a:xfrm>
            <a:off x="431963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8" name="矩形 57"/>
          <p:cNvSpPr/>
          <p:nvPr/>
        </p:nvSpPr>
        <p:spPr>
          <a:xfrm>
            <a:off x="6385619"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9" name="矩形 58"/>
          <p:cNvSpPr/>
          <p:nvPr/>
        </p:nvSpPr>
        <p:spPr>
          <a:xfrm>
            <a:off x="828007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60" name="文本框 61"/>
          <p:cNvSpPr txBox="1"/>
          <p:nvPr/>
        </p:nvSpPr>
        <p:spPr>
          <a:xfrm>
            <a:off x="1803759" y="5263295"/>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1" name="矩形 60"/>
          <p:cNvSpPr/>
          <p:nvPr/>
        </p:nvSpPr>
        <p:spPr>
          <a:xfrm>
            <a:off x="1345059" y="5592840"/>
            <a:ext cx="23007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2" name="文本框 64"/>
          <p:cNvSpPr txBox="1"/>
          <p:nvPr/>
        </p:nvSpPr>
        <p:spPr>
          <a:xfrm>
            <a:off x="1490738" y="5275155"/>
            <a:ext cx="263214"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4248524"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4" name="矩形 63"/>
          <p:cNvSpPr/>
          <p:nvPr/>
        </p:nvSpPr>
        <p:spPr>
          <a:xfrm>
            <a:off x="3789824"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935503"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6749060"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7" name="矩形 66"/>
          <p:cNvSpPr/>
          <p:nvPr/>
        </p:nvSpPr>
        <p:spPr>
          <a:xfrm>
            <a:off x="6290360"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8" name="文本框 64"/>
          <p:cNvSpPr txBox="1"/>
          <p:nvPr/>
        </p:nvSpPr>
        <p:spPr>
          <a:xfrm>
            <a:off x="6436039" y="5249074"/>
            <a:ext cx="293670"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9177588"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70" name="矩形 69"/>
          <p:cNvSpPr/>
          <p:nvPr/>
        </p:nvSpPr>
        <p:spPr>
          <a:xfrm>
            <a:off x="8718888"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71" name="文本框 64"/>
          <p:cNvSpPr txBox="1"/>
          <p:nvPr/>
        </p:nvSpPr>
        <p:spPr>
          <a:xfrm>
            <a:off x="8864567"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6" name="圆角矩形 85"/>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
        <p:nvSpPr>
          <p:cNvPr id="30" name="矩形 1"/>
          <p:cNvSpPr/>
          <p:nvPr/>
        </p:nvSpPr>
        <p:spPr>
          <a:xfrm>
            <a:off x="-1" y="2204864"/>
            <a:ext cx="1717289" cy="2098281"/>
          </a:xfrm>
          <a:custGeom>
            <a:avLst/>
            <a:gdLst>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1" fmla="*/ 0 w 1705100"/>
              <a:gd name="connsiteY0-2" fmla="*/ 0 h 2088232"/>
              <a:gd name="connsiteX1-3" fmla="*/ 1705100 w 1705100"/>
              <a:gd name="connsiteY1-4" fmla="*/ 0 h 2088232"/>
              <a:gd name="connsiteX2-5" fmla="*/ 922602 w 1705100"/>
              <a:gd name="connsiteY2-6" fmla="*/ 1013988 h 2088232"/>
              <a:gd name="connsiteX3-7" fmla="*/ 1705100 w 1705100"/>
              <a:gd name="connsiteY3-8" fmla="*/ 2088232 h 2088232"/>
              <a:gd name="connsiteX4-9" fmla="*/ 0 w 1705100"/>
              <a:gd name="connsiteY4-10" fmla="*/ 2088232 h 2088232"/>
              <a:gd name="connsiteX5" fmla="*/ 0 w 1705100"/>
              <a:gd name="connsiteY5" fmla="*/ 0 h 2088232"/>
              <a:gd name="connsiteX0-11" fmla="*/ 0 w 1705100"/>
              <a:gd name="connsiteY0-12" fmla="*/ 0 h 2088232"/>
              <a:gd name="connsiteX1-13" fmla="*/ 1705100 w 1705100"/>
              <a:gd name="connsiteY1-14" fmla="*/ 0 h 2088232"/>
              <a:gd name="connsiteX2-15" fmla="*/ 1090721 w 1705100"/>
              <a:gd name="connsiteY2-16" fmla="*/ 1075495 h 2088232"/>
              <a:gd name="connsiteX3-17" fmla="*/ 1705100 w 1705100"/>
              <a:gd name="connsiteY3-18" fmla="*/ 2088232 h 2088232"/>
              <a:gd name="connsiteX4-19" fmla="*/ 0 w 1705100"/>
              <a:gd name="connsiteY4-20" fmla="*/ 2088232 h 2088232"/>
              <a:gd name="connsiteX5-21" fmla="*/ 0 w 1705100"/>
              <a:gd name="connsiteY5-22" fmla="*/ 0 h 2088232"/>
              <a:gd name="connsiteX0-23" fmla="*/ 0 w 1705100"/>
              <a:gd name="connsiteY0-24" fmla="*/ 0 h 2088232"/>
              <a:gd name="connsiteX1-25" fmla="*/ 1705100 w 1705100"/>
              <a:gd name="connsiteY1-26" fmla="*/ 0 h 2088232"/>
              <a:gd name="connsiteX2-27" fmla="*/ 1090721 w 1705100"/>
              <a:gd name="connsiteY2-28" fmla="*/ 1075495 h 2088232"/>
              <a:gd name="connsiteX3-29" fmla="*/ 1705100 w 1705100"/>
              <a:gd name="connsiteY3-30" fmla="*/ 2088232 h 2088232"/>
              <a:gd name="connsiteX4-31" fmla="*/ 0 w 1705100"/>
              <a:gd name="connsiteY4-32" fmla="*/ 2088232 h 2088232"/>
              <a:gd name="connsiteX5-33" fmla="*/ 0 w 1705100"/>
              <a:gd name="connsiteY5-34" fmla="*/ 0 h 2088232"/>
              <a:gd name="connsiteX0-35" fmla="*/ 0 w 1705100"/>
              <a:gd name="connsiteY0-36" fmla="*/ 0 h 2088232"/>
              <a:gd name="connsiteX1-37" fmla="*/ 1705100 w 1705100"/>
              <a:gd name="connsiteY1-38" fmla="*/ 0 h 2088232"/>
              <a:gd name="connsiteX2-39" fmla="*/ 1090721 w 1705100"/>
              <a:gd name="connsiteY2-40" fmla="*/ 1075495 h 2088232"/>
              <a:gd name="connsiteX3-41" fmla="*/ 1705100 w 1705100"/>
              <a:gd name="connsiteY3-42" fmla="*/ 2088232 h 2088232"/>
              <a:gd name="connsiteX4-43" fmla="*/ 0 w 1705100"/>
              <a:gd name="connsiteY4-44" fmla="*/ 2088232 h 2088232"/>
              <a:gd name="connsiteX5-45" fmla="*/ 0 w 1705100"/>
              <a:gd name="connsiteY5-46" fmla="*/ 0 h 2088232"/>
              <a:gd name="connsiteX0-47" fmla="*/ 0 w 1705100"/>
              <a:gd name="connsiteY0-48" fmla="*/ 0 h 2088232"/>
              <a:gd name="connsiteX1-49" fmla="*/ 1705100 w 1705100"/>
              <a:gd name="connsiteY1-50" fmla="*/ 0 h 2088232"/>
              <a:gd name="connsiteX2-51" fmla="*/ 1090721 w 1705100"/>
              <a:gd name="connsiteY2-52" fmla="*/ 1075495 h 2088232"/>
              <a:gd name="connsiteX3-53" fmla="*/ 1705100 w 1705100"/>
              <a:gd name="connsiteY3-54" fmla="*/ 2088232 h 2088232"/>
              <a:gd name="connsiteX4-55" fmla="*/ 0 w 1705100"/>
              <a:gd name="connsiteY4-56" fmla="*/ 2088232 h 2088232"/>
              <a:gd name="connsiteX5-57" fmla="*/ 0 w 1705100"/>
              <a:gd name="connsiteY5-58" fmla="*/ 0 h 2088232"/>
              <a:gd name="connsiteX0-59" fmla="*/ 0 w 1705100"/>
              <a:gd name="connsiteY0-60" fmla="*/ 0 h 2088232"/>
              <a:gd name="connsiteX1-61" fmla="*/ 1705100 w 1705100"/>
              <a:gd name="connsiteY1-62" fmla="*/ 0 h 2088232"/>
              <a:gd name="connsiteX2-63" fmla="*/ 1090721 w 1705100"/>
              <a:gd name="connsiteY2-64" fmla="*/ 1075495 h 2088232"/>
              <a:gd name="connsiteX3-65" fmla="*/ 1705100 w 1705100"/>
              <a:gd name="connsiteY3-66" fmla="*/ 2088232 h 2088232"/>
              <a:gd name="connsiteX4-67" fmla="*/ 0 w 1705100"/>
              <a:gd name="connsiteY4-68" fmla="*/ 2088232 h 2088232"/>
              <a:gd name="connsiteX5-69" fmla="*/ 0 w 1705100"/>
              <a:gd name="connsiteY5-70" fmla="*/ 0 h 2088232"/>
              <a:gd name="connsiteX0-71" fmla="*/ 0 w 1705100"/>
              <a:gd name="connsiteY0-72" fmla="*/ 0 h 2088232"/>
              <a:gd name="connsiteX1-73" fmla="*/ 1705100 w 1705100"/>
              <a:gd name="connsiteY1-74" fmla="*/ 0 h 2088232"/>
              <a:gd name="connsiteX2-75" fmla="*/ 1090721 w 1705100"/>
              <a:gd name="connsiteY2-76" fmla="*/ 1075495 h 2088232"/>
              <a:gd name="connsiteX3-77" fmla="*/ 1705100 w 1705100"/>
              <a:gd name="connsiteY3-78" fmla="*/ 2088232 h 2088232"/>
              <a:gd name="connsiteX4-79" fmla="*/ 0 w 1705100"/>
              <a:gd name="connsiteY4-80" fmla="*/ 2088232 h 2088232"/>
              <a:gd name="connsiteX5-81" fmla="*/ 0 w 1705100"/>
              <a:gd name="connsiteY5-82" fmla="*/ 0 h 2088232"/>
              <a:gd name="connsiteX0-83" fmla="*/ 0 w 1705100"/>
              <a:gd name="connsiteY0-84" fmla="*/ 0 h 2088232"/>
              <a:gd name="connsiteX1-85" fmla="*/ 1705100 w 1705100"/>
              <a:gd name="connsiteY1-86" fmla="*/ 0 h 2088232"/>
              <a:gd name="connsiteX2-87" fmla="*/ 1090721 w 1705100"/>
              <a:gd name="connsiteY2-88" fmla="*/ 1075495 h 2088232"/>
              <a:gd name="connsiteX3-89" fmla="*/ 1705100 w 1705100"/>
              <a:gd name="connsiteY3-90" fmla="*/ 2088232 h 2088232"/>
              <a:gd name="connsiteX4-91" fmla="*/ 0 w 1705100"/>
              <a:gd name="connsiteY4-92" fmla="*/ 2088232 h 2088232"/>
              <a:gd name="connsiteX5-93" fmla="*/ 0 w 1705100"/>
              <a:gd name="connsiteY5-94" fmla="*/ 0 h 2088232"/>
              <a:gd name="connsiteX0-95" fmla="*/ 0 w 1705100"/>
              <a:gd name="connsiteY0-96" fmla="*/ 0 h 2088232"/>
              <a:gd name="connsiteX1-97" fmla="*/ 1705100 w 1705100"/>
              <a:gd name="connsiteY1-98" fmla="*/ 0 h 2088232"/>
              <a:gd name="connsiteX2-99" fmla="*/ 1090721 w 1705100"/>
              <a:gd name="connsiteY2-100" fmla="*/ 1075495 h 2088232"/>
              <a:gd name="connsiteX3-101" fmla="*/ 1705100 w 1705100"/>
              <a:gd name="connsiteY3-102" fmla="*/ 2088232 h 2088232"/>
              <a:gd name="connsiteX4-103" fmla="*/ 0 w 1705100"/>
              <a:gd name="connsiteY4-104" fmla="*/ 2088232 h 2088232"/>
              <a:gd name="connsiteX5-105" fmla="*/ 0 w 1705100"/>
              <a:gd name="connsiteY5-106" fmla="*/ 0 h 2088232"/>
              <a:gd name="connsiteX0-107" fmla="*/ 0 w 1705100"/>
              <a:gd name="connsiteY0-108" fmla="*/ 0 h 2088232"/>
              <a:gd name="connsiteX1-109" fmla="*/ 1705100 w 1705100"/>
              <a:gd name="connsiteY1-110" fmla="*/ 0 h 2088232"/>
              <a:gd name="connsiteX2-111" fmla="*/ 1705100 w 1705100"/>
              <a:gd name="connsiteY2-112" fmla="*/ 2088232 h 2088232"/>
              <a:gd name="connsiteX3-113" fmla="*/ 0 w 1705100"/>
              <a:gd name="connsiteY3-114" fmla="*/ 2088232 h 2088232"/>
              <a:gd name="connsiteX4-115" fmla="*/ 0 w 1705100"/>
              <a:gd name="connsiteY4-116" fmla="*/ 0 h 2088232"/>
              <a:gd name="connsiteX0-117" fmla="*/ 0 w 1739059"/>
              <a:gd name="connsiteY0-118" fmla="*/ 0 h 2088232"/>
              <a:gd name="connsiteX1-119" fmla="*/ 1705100 w 1739059"/>
              <a:gd name="connsiteY1-120" fmla="*/ 0 h 2088232"/>
              <a:gd name="connsiteX2-121" fmla="*/ 1705100 w 1739059"/>
              <a:gd name="connsiteY2-122" fmla="*/ 2088232 h 2088232"/>
              <a:gd name="connsiteX3-123" fmla="*/ 0 w 1739059"/>
              <a:gd name="connsiteY3-124" fmla="*/ 2088232 h 2088232"/>
              <a:gd name="connsiteX4-125" fmla="*/ 0 w 1739059"/>
              <a:gd name="connsiteY4-126" fmla="*/ 0 h 2088232"/>
              <a:gd name="connsiteX0-127" fmla="*/ 0 w 1705100"/>
              <a:gd name="connsiteY0-128" fmla="*/ 0 h 2088232"/>
              <a:gd name="connsiteX1-129" fmla="*/ 1705100 w 1705100"/>
              <a:gd name="connsiteY1-130" fmla="*/ 0 h 2088232"/>
              <a:gd name="connsiteX2-131" fmla="*/ 1705100 w 1705100"/>
              <a:gd name="connsiteY2-132" fmla="*/ 2088232 h 2088232"/>
              <a:gd name="connsiteX3-133" fmla="*/ 0 w 1705100"/>
              <a:gd name="connsiteY3-134" fmla="*/ 2088232 h 2088232"/>
              <a:gd name="connsiteX4-135" fmla="*/ 0 w 1705100"/>
              <a:gd name="connsiteY4-136" fmla="*/ 0 h 2088232"/>
              <a:gd name="connsiteX0-137" fmla="*/ 0 w 1705100"/>
              <a:gd name="connsiteY0-138" fmla="*/ 0 h 2088232"/>
              <a:gd name="connsiteX1-139" fmla="*/ 1705100 w 1705100"/>
              <a:gd name="connsiteY1-140" fmla="*/ 0 h 2088232"/>
              <a:gd name="connsiteX2-141" fmla="*/ 1705100 w 1705100"/>
              <a:gd name="connsiteY2-142" fmla="*/ 2088232 h 2088232"/>
              <a:gd name="connsiteX3-143" fmla="*/ 0 w 1705100"/>
              <a:gd name="connsiteY3-144" fmla="*/ 2088232 h 2088232"/>
              <a:gd name="connsiteX4-145" fmla="*/ 0 w 1705100"/>
              <a:gd name="connsiteY4-146" fmla="*/ 0 h 2088232"/>
              <a:gd name="connsiteX0-147" fmla="*/ 0 w 1705100"/>
              <a:gd name="connsiteY0-148" fmla="*/ 0 h 2088232"/>
              <a:gd name="connsiteX1-149" fmla="*/ 1705100 w 1705100"/>
              <a:gd name="connsiteY1-150" fmla="*/ 0 h 2088232"/>
              <a:gd name="connsiteX2-151" fmla="*/ 1705100 w 1705100"/>
              <a:gd name="connsiteY2-152" fmla="*/ 2088232 h 2088232"/>
              <a:gd name="connsiteX3-153" fmla="*/ 0 w 1705100"/>
              <a:gd name="connsiteY3-154" fmla="*/ 2088232 h 2088232"/>
              <a:gd name="connsiteX4-155" fmla="*/ 0 w 1705100"/>
              <a:gd name="connsiteY4-156" fmla="*/ 0 h 2088232"/>
              <a:gd name="connsiteX0-157" fmla="*/ 0 w 1746105"/>
              <a:gd name="connsiteY0-158" fmla="*/ 0 h 2088232"/>
              <a:gd name="connsiteX1-159" fmla="*/ 1746105 w 1746105"/>
              <a:gd name="connsiteY1-160" fmla="*/ 0 h 2088232"/>
              <a:gd name="connsiteX2-161" fmla="*/ 1705100 w 1746105"/>
              <a:gd name="connsiteY2-162" fmla="*/ 2088232 h 2088232"/>
              <a:gd name="connsiteX3-163" fmla="*/ 0 w 1746105"/>
              <a:gd name="connsiteY3-164" fmla="*/ 2088232 h 2088232"/>
              <a:gd name="connsiteX4-165" fmla="*/ 0 w 1746105"/>
              <a:gd name="connsiteY4-166" fmla="*/ 0 h 2088232"/>
              <a:gd name="connsiteX0-167" fmla="*/ 0 w 1746105"/>
              <a:gd name="connsiteY0-168" fmla="*/ 0 h 2088232"/>
              <a:gd name="connsiteX1-169" fmla="*/ 1746105 w 1746105"/>
              <a:gd name="connsiteY1-170" fmla="*/ 0 h 2088232"/>
              <a:gd name="connsiteX2-171" fmla="*/ 1705100 w 1746105"/>
              <a:gd name="connsiteY2-172" fmla="*/ 2088232 h 2088232"/>
              <a:gd name="connsiteX3-173" fmla="*/ 0 w 1746105"/>
              <a:gd name="connsiteY3-174" fmla="*/ 2088232 h 2088232"/>
              <a:gd name="connsiteX4-175" fmla="*/ 0 w 1746105"/>
              <a:gd name="connsiteY4-176" fmla="*/ 0 h 2088232"/>
              <a:gd name="connsiteX0-177" fmla="*/ 0 w 1746105"/>
              <a:gd name="connsiteY0-178" fmla="*/ 0 h 2088232"/>
              <a:gd name="connsiteX1-179" fmla="*/ 1746105 w 1746105"/>
              <a:gd name="connsiteY1-180" fmla="*/ 0 h 2088232"/>
              <a:gd name="connsiteX2-181" fmla="*/ 1705100 w 1746105"/>
              <a:gd name="connsiteY2-182" fmla="*/ 2088232 h 2088232"/>
              <a:gd name="connsiteX3-183" fmla="*/ 0 w 1746105"/>
              <a:gd name="connsiteY3-184" fmla="*/ 2088232 h 2088232"/>
              <a:gd name="connsiteX4-185" fmla="*/ 0 w 1746105"/>
              <a:gd name="connsiteY4-186" fmla="*/ 0 h 2088232"/>
              <a:gd name="connsiteX0-187" fmla="*/ 0 w 1762506"/>
              <a:gd name="connsiteY0-188" fmla="*/ 0 h 2088232"/>
              <a:gd name="connsiteX1-189" fmla="*/ 1746105 w 1762506"/>
              <a:gd name="connsiteY1-190" fmla="*/ 0 h 2088232"/>
              <a:gd name="connsiteX2-191" fmla="*/ 1762506 w 1762506"/>
              <a:gd name="connsiteY2-192" fmla="*/ 2088232 h 2088232"/>
              <a:gd name="connsiteX3-193" fmla="*/ 0 w 1762506"/>
              <a:gd name="connsiteY3-194" fmla="*/ 2088232 h 2088232"/>
              <a:gd name="connsiteX4-195" fmla="*/ 0 w 1762506"/>
              <a:gd name="connsiteY4-196" fmla="*/ 0 h 2088232"/>
              <a:gd name="connsiteX0-197" fmla="*/ 0 w 1762506"/>
              <a:gd name="connsiteY0-198" fmla="*/ 0 h 2088232"/>
              <a:gd name="connsiteX1-199" fmla="*/ 1746105 w 1762506"/>
              <a:gd name="connsiteY1-200" fmla="*/ 0 h 2088232"/>
              <a:gd name="connsiteX2-201" fmla="*/ 1762506 w 1762506"/>
              <a:gd name="connsiteY2-202" fmla="*/ 2088232 h 2088232"/>
              <a:gd name="connsiteX3-203" fmla="*/ 0 w 1762506"/>
              <a:gd name="connsiteY3-204" fmla="*/ 2088232 h 2088232"/>
              <a:gd name="connsiteX4-205" fmla="*/ 0 w 1762506"/>
              <a:gd name="connsiteY4-206" fmla="*/ 0 h 2088232"/>
              <a:gd name="connsiteX0-207" fmla="*/ 0 w 1762506"/>
              <a:gd name="connsiteY0-208" fmla="*/ 0 h 2088232"/>
              <a:gd name="connsiteX1-209" fmla="*/ 1746105 w 1762506"/>
              <a:gd name="connsiteY1-210" fmla="*/ 0 h 2088232"/>
              <a:gd name="connsiteX2-211" fmla="*/ 1762506 w 1762506"/>
              <a:gd name="connsiteY2-212" fmla="*/ 2088232 h 2088232"/>
              <a:gd name="connsiteX3-213" fmla="*/ 0 w 1762506"/>
              <a:gd name="connsiteY3-214" fmla="*/ 2088232 h 2088232"/>
              <a:gd name="connsiteX4-215" fmla="*/ 0 w 1762506"/>
              <a:gd name="connsiteY4-216" fmla="*/ 0 h 2088232"/>
              <a:gd name="connsiteX0-217" fmla="*/ 0 w 1762506"/>
              <a:gd name="connsiteY0-218" fmla="*/ 0 h 2088232"/>
              <a:gd name="connsiteX1-219" fmla="*/ 1746105 w 1762506"/>
              <a:gd name="connsiteY1-220" fmla="*/ 0 h 2088232"/>
              <a:gd name="connsiteX2-221" fmla="*/ 1762506 w 1762506"/>
              <a:gd name="connsiteY2-222" fmla="*/ 2088232 h 2088232"/>
              <a:gd name="connsiteX3-223" fmla="*/ 0 w 1762506"/>
              <a:gd name="connsiteY3-224" fmla="*/ 2088232 h 2088232"/>
              <a:gd name="connsiteX4-225" fmla="*/ 0 w 1762506"/>
              <a:gd name="connsiteY4-226" fmla="*/ 0 h 2088232"/>
              <a:gd name="connsiteX0-227" fmla="*/ 0 w 1762506"/>
              <a:gd name="connsiteY0-228" fmla="*/ 0 h 2088232"/>
              <a:gd name="connsiteX1-229" fmla="*/ 1746105 w 1762506"/>
              <a:gd name="connsiteY1-230" fmla="*/ 0 h 2088232"/>
              <a:gd name="connsiteX2-231" fmla="*/ 1762506 w 1762506"/>
              <a:gd name="connsiteY2-232" fmla="*/ 2088232 h 2088232"/>
              <a:gd name="connsiteX3-233" fmla="*/ 0 w 1762506"/>
              <a:gd name="connsiteY3-234" fmla="*/ 2088232 h 2088232"/>
              <a:gd name="connsiteX4-235" fmla="*/ 0 w 1762506"/>
              <a:gd name="connsiteY4-236" fmla="*/ 0 h 2088232"/>
              <a:gd name="connsiteX0-237" fmla="*/ 0 w 1762506"/>
              <a:gd name="connsiteY0-238" fmla="*/ 0 h 2088232"/>
              <a:gd name="connsiteX1-239" fmla="*/ 1746105 w 1762506"/>
              <a:gd name="connsiteY1-240" fmla="*/ 0 h 2088232"/>
              <a:gd name="connsiteX2-241" fmla="*/ 1762506 w 1762506"/>
              <a:gd name="connsiteY2-242" fmla="*/ 2088232 h 2088232"/>
              <a:gd name="connsiteX3-243" fmla="*/ 0 w 1762506"/>
              <a:gd name="connsiteY3-244" fmla="*/ 2088232 h 2088232"/>
              <a:gd name="connsiteX4-245" fmla="*/ 0 w 1762506"/>
              <a:gd name="connsiteY4-246" fmla="*/ 0 h 2088232"/>
              <a:gd name="connsiteX0-247" fmla="*/ 0 w 1762506"/>
              <a:gd name="connsiteY0-248" fmla="*/ 0 h 2088232"/>
              <a:gd name="connsiteX1-249" fmla="*/ 1746105 w 1762506"/>
              <a:gd name="connsiteY1-250" fmla="*/ 0 h 2088232"/>
              <a:gd name="connsiteX2-251" fmla="*/ 1762506 w 1762506"/>
              <a:gd name="connsiteY2-252" fmla="*/ 2088232 h 2088232"/>
              <a:gd name="connsiteX3-253" fmla="*/ 0 w 1762506"/>
              <a:gd name="connsiteY3-254" fmla="*/ 2088232 h 2088232"/>
              <a:gd name="connsiteX4-255" fmla="*/ 0 w 1762506"/>
              <a:gd name="connsiteY4-256" fmla="*/ 0 h 2088232"/>
              <a:gd name="connsiteX0-257" fmla="*/ 0 w 1762506"/>
              <a:gd name="connsiteY0-258" fmla="*/ 0 h 2088232"/>
              <a:gd name="connsiteX1-259" fmla="*/ 1746105 w 1762506"/>
              <a:gd name="connsiteY1-260" fmla="*/ 0 h 2088232"/>
              <a:gd name="connsiteX2-261" fmla="*/ 1762506 w 1762506"/>
              <a:gd name="connsiteY2-262" fmla="*/ 2088232 h 2088232"/>
              <a:gd name="connsiteX3-263" fmla="*/ 0 w 1762506"/>
              <a:gd name="connsiteY3-264" fmla="*/ 2088232 h 2088232"/>
              <a:gd name="connsiteX4-265" fmla="*/ 0 w 1762506"/>
              <a:gd name="connsiteY4-266" fmla="*/ 0 h 2088232"/>
              <a:gd name="connsiteX0-267" fmla="*/ 0 w 1762506"/>
              <a:gd name="connsiteY0-268" fmla="*/ 0 h 2088237"/>
              <a:gd name="connsiteX1-269" fmla="*/ 1746105 w 1762506"/>
              <a:gd name="connsiteY1-270" fmla="*/ 0 h 2088237"/>
              <a:gd name="connsiteX2-271" fmla="*/ 1762506 w 1762506"/>
              <a:gd name="connsiteY2-272" fmla="*/ 2088232 h 2088237"/>
              <a:gd name="connsiteX3-273" fmla="*/ 0 w 1762506"/>
              <a:gd name="connsiteY3-274" fmla="*/ 2088232 h 2088237"/>
              <a:gd name="connsiteX4-275" fmla="*/ 0 w 1762506"/>
              <a:gd name="connsiteY4-276" fmla="*/ 0 h 2088237"/>
              <a:gd name="connsiteX0-277" fmla="*/ 0 w 1762506"/>
              <a:gd name="connsiteY0-278" fmla="*/ 0 h 2088236"/>
              <a:gd name="connsiteX1-279" fmla="*/ 1746105 w 1762506"/>
              <a:gd name="connsiteY1-280" fmla="*/ 0 h 2088236"/>
              <a:gd name="connsiteX2-281" fmla="*/ 1762506 w 1762506"/>
              <a:gd name="connsiteY2-282" fmla="*/ 2088232 h 2088236"/>
              <a:gd name="connsiteX3-283" fmla="*/ 0 w 1762506"/>
              <a:gd name="connsiteY3-284" fmla="*/ 2088232 h 2088236"/>
              <a:gd name="connsiteX4-285" fmla="*/ 0 w 1762506"/>
              <a:gd name="connsiteY4-286" fmla="*/ 0 h 2088236"/>
              <a:gd name="connsiteX0-287" fmla="*/ 0 w 1762506"/>
              <a:gd name="connsiteY0-288" fmla="*/ 0 h 2088237"/>
              <a:gd name="connsiteX1-289" fmla="*/ 1746105 w 1762506"/>
              <a:gd name="connsiteY1-290" fmla="*/ 0 h 2088237"/>
              <a:gd name="connsiteX2-291" fmla="*/ 1762506 w 1762506"/>
              <a:gd name="connsiteY2-292" fmla="*/ 2088232 h 2088237"/>
              <a:gd name="connsiteX3-293" fmla="*/ 0 w 1762506"/>
              <a:gd name="connsiteY3-294" fmla="*/ 2088232 h 2088237"/>
              <a:gd name="connsiteX4-295" fmla="*/ 0 w 1762506"/>
              <a:gd name="connsiteY4-296" fmla="*/ 0 h 2088237"/>
              <a:gd name="connsiteX0-297" fmla="*/ 0 w 1762506"/>
              <a:gd name="connsiteY0-298" fmla="*/ 0 h 2088685"/>
              <a:gd name="connsiteX1-299" fmla="*/ 1746105 w 1762506"/>
              <a:gd name="connsiteY1-300" fmla="*/ 0 h 2088685"/>
              <a:gd name="connsiteX2-301" fmla="*/ 1762506 w 1762506"/>
              <a:gd name="connsiteY2-302" fmla="*/ 2088232 h 2088685"/>
              <a:gd name="connsiteX3-303" fmla="*/ 0 w 1762506"/>
              <a:gd name="connsiteY3-304" fmla="*/ 2088232 h 2088685"/>
              <a:gd name="connsiteX4-305" fmla="*/ 0 w 1762506"/>
              <a:gd name="connsiteY4-306" fmla="*/ 0 h 2088685"/>
              <a:gd name="connsiteX0-307" fmla="*/ 0 w 1762506"/>
              <a:gd name="connsiteY0-308" fmla="*/ 0 h 2088685"/>
              <a:gd name="connsiteX1-309" fmla="*/ 1690839 w 1762506"/>
              <a:gd name="connsiteY1-310" fmla="*/ 0 h 2088685"/>
              <a:gd name="connsiteX2-311" fmla="*/ 1762506 w 1762506"/>
              <a:gd name="connsiteY2-312" fmla="*/ 2088232 h 2088685"/>
              <a:gd name="connsiteX3-313" fmla="*/ 0 w 1762506"/>
              <a:gd name="connsiteY3-314" fmla="*/ 2088232 h 2088685"/>
              <a:gd name="connsiteX4-315" fmla="*/ 0 w 1762506"/>
              <a:gd name="connsiteY4-316" fmla="*/ 0 h 2088685"/>
              <a:gd name="connsiteX0-317" fmla="*/ 0 w 1762506"/>
              <a:gd name="connsiteY0-318" fmla="*/ 0 h 2088676"/>
              <a:gd name="connsiteX1-319" fmla="*/ 1690839 w 1762506"/>
              <a:gd name="connsiteY1-320" fmla="*/ 0 h 2088676"/>
              <a:gd name="connsiteX2-321" fmla="*/ 1762506 w 1762506"/>
              <a:gd name="connsiteY2-322" fmla="*/ 2088232 h 2088676"/>
              <a:gd name="connsiteX3-323" fmla="*/ 0 w 1762506"/>
              <a:gd name="connsiteY3-324" fmla="*/ 2088232 h 2088676"/>
              <a:gd name="connsiteX4-325" fmla="*/ 0 w 1762506"/>
              <a:gd name="connsiteY4-326" fmla="*/ 0 h 2088676"/>
              <a:gd name="connsiteX0-327" fmla="*/ 0 w 1762506"/>
              <a:gd name="connsiteY0-328" fmla="*/ 0 h 2088845"/>
              <a:gd name="connsiteX1-329" fmla="*/ 1690839 w 1762506"/>
              <a:gd name="connsiteY1-330" fmla="*/ 0 h 2088845"/>
              <a:gd name="connsiteX2-331" fmla="*/ 1762506 w 1762506"/>
              <a:gd name="connsiteY2-332" fmla="*/ 2088232 h 2088845"/>
              <a:gd name="connsiteX3-333" fmla="*/ 0 w 1762506"/>
              <a:gd name="connsiteY3-334" fmla="*/ 2088232 h 2088845"/>
              <a:gd name="connsiteX4-335" fmla="*/ 0 w 1762506"/>
              <a:gd name="connsiteY4-336" fmla="*/ 0 h 2088845"/>
              <a:gd name="connsiteX0-337" fmla="*/ 0 w 1717289"/>
              <a:gd name="connsiteY0-338" fmla="*/ 0 h 2098890"/>
              <a:gd name="connsiteX1-339" fmla="*/ 1690839 w 1717289"/>
              <a:gd name="connsiteY1-340" fmla="*/ 0 h 2098890"/>
              <a:gd name="connsiteX2-341" fmla="*/ 1717289 w 1717289"/>
              <a:gd name="connsiteY2-342" fmla="*/ 2098281 h 2098890"/>
              <a:gd name="connsiteX3-343" fmla="*/ 0 w 1717289"/>
              <a:gd name="connsiteY3-344" fmla="*/ 2088232 h 2098890"/>
              <a:gd name="connsiteX4-345" fmla="*/ 0 w 1717289"/>
              <a:gd name="connsiteY4-346" fmla="*/ 0 h 2098890"/>
              <a:gd name="connsiteX0-347" fmla="*/ 0 w 1717289"/>
              <a:gd name="connsiteY0-348" fmla="*/ 0 h 2098281"/>
              <a:gd name="connsiteX1-349" fmla="*/ 1690839 w 1717289"/>
              <a:gd name="connsiteY1-350" fmla="*/ 0 h 2098281"/>
              <a:gd name="connsiteX2-351" fmla="*/ 1717289 w 1717289"/>
              <a:gd name="connsiteY2-352" fmla="*/ 2098281 h 2098281"/>
              <a:gd name="connsiteX3-353" fmla="*/ 0 w 1717289"/>
              <a:gd name="connsiteY3-354" fmla="*/ 2088232 h 2098281"/>
              <a:gd name="connsiteX4-355" fmla="*/ 0 w 1717289"/>
              <a:gd name="connsiteY4-356" fmla="*/ 0 h 2098281"/>
              <a:gd name="connsiteX0-357" fmla="*/ 0 w 1717289"/>
              <a:gd name="connsiteY0-358" fmla="*/ 0 h 2098281"/>
              <a:gd name="connsiteX1-359" fmla="*/ 1690839 w 1717289"/>
              <a:gd name="connsiteY1-360" fmla="*/ 0 h 2098281"/>
              <a:gd name="connsiteX2-361" fmla="*/ 1717289 w 1717289"/>
              <a:gd name="connsiteY2-362" fmla="*/ 2098281 h 2098281"/>
              <a:gd name="connsiteX3-363" fmla="*/ 0 w 1717289"/>
              <a:gd name="connsiteY3-364" fmla="*/ 2088232 h 2098281"/>
              <a:gd name="connsiteX4-365" fmla="*/ 0 w 1717289"/>
              <a:gd name="connsiteY4-366" fmla="*/ 0 h 2098281"/>
              <a:gd name="connsiteX0-367" fmla="*/ 0 w 1717289"/>
              <a:gd name="connsiteY0-368" fmla="*/ 0 h 2098281"/>
              <a:gd name="connsiteX1-369" fmla="*/ 1690839 w 1717289"/>
              <a:gd name="connsiteY1-370" fmla="*/ 0 h 2098281"/>
              <a:gd name="connsiteX2-371" fmla="*/ 1717289 w 1717289"/>
              <a:gd name="connsiteY2-372" fmla="*/ 2098281 h 2098281"/>
              <a:gd name="connsiteX3-373" fmla="*/ 0 w 1717289"/>
              <a:gd name="connsiteY3-374" fmla="*/ 2088232 h 2098281"/>
              <a:gd name="connsiteX4-375" fmla="*/ 0 w 1717289"/>
              <a:gd name="connsiteY4-376" fmla="*/ 0 h 2098281"/>
              <a:gd name="connsiteX0-377" fmla="*/ 0 w 1717289"/>
              <a:gd name="connsiteY0-378" fmla="*/ 0 h 2098281"/>
              <a:gd name="connsiteX1-379" fmla="*/ 1690839 w 1717289"/>
              <a:gd name="connsiteY1-380" fmla="*/ 0 h 2098281"/>
              <a:gd name="connsiteX2-381" fmla="*/ 1717289 w 1717289"/>
              <a:gd name="connsiteY2-382" fmla="*/ 2098281 h 2098281"/>
              <a:gd name="connsiteX3-383" fmla="*/ 0 w 1717289"/>
              <a:gd name="connsiteY3-384" fmla="*/ 2088232 h 2098281"/>
              <a:gd name="connsiteX4-385" fmla="*/ 0 w 1717289"/>
              <a:gd name="connsiteY4-386" fmla="*/ 0 h 2098281"/>
              <a:gd name="connsiteX0-387" fmla="*/ 0 w 1717289"/>
              <a:gd name="connsiteY0-388" fmla="*/ 0 h 2098281"/>
              <a:gd name="connsiteX1-389" fmla="*/ 1690839 w 1717289"/>
              <a:gd name="connsiteY1-390" fmla="*/ 0 h 2098281"/>
              <a:gd name="connsiteX2-391" fmla="*/ 1717289 w 1717289"/>
              <a:gd name="connsiteY2-392" fmla="*/ 2098281 h 2098281"/>
              <a:gd name="connsiteX3-393" fmla="*/ 0 w 1717289"/>
              <a:gd name="connsiteY3-394" fmla="*/ 2088232 h 2098281"/>
              <a:gd name="connsiteX4-395" fmla="*/ 0 w 1717289"/>
              <a:gd name="connsiteY4-396" fmla="*/ 0 h 2098281"/>
              <a:gd name="connsiteX0-397" fmla="*/ 0 w 1717289"/>
              <a:gd name="connsiteY0-398" fmla="*/ 0 h 2098281"/>
              <a:gd name="connsiteX1-399" fmla="*/ 1690839 w 1717289"/>
              <a:gd name="connsiteY1-400" fmla="*/ 0 h 2098281"/>
              <a:gd name="connsiteX2-401" fmla="*/ 1717289 w 1717289"/>
              <a:gd name="connsiteY2-402" fmla="*/ 2098281 h 2098281"/>
              <a:gd name="connsiteX3-403" fmla="*/ 0 w 1717289"/>
              <a:gd name="connsiteY3-404" fmla="*/ 2088232 h 2098281"/>
              <a:gd name="connsiteX4-405" fmla="*/ 0 w 1717289"/>
              <a:gd name="connsiteY4-406" fmla="*/ 0 h 2098281"/>
              <a:gd name="connsiteX0-407" fmla="*/ 0 w 1717289"/>
              <a:gd name="connsiteY0-408" fmla="*/ 0 h 2098281"/>
              <a:gd name="connsiteX1-409" fmla="*/ 1674437 w 1717289"/>
              <a:gd name="connsiteY1-410" fmla="*/ 4101 h 2098281"/>
              <a:gd name="connsiteX2-411" fmla="*/ 1717289 w 1717289"/>
              <a:gd name="connsiteY2-412" fmla="*/ 2098281 h 2098281"/>
              <a:gd name="connsiteX3-413" fmla="*/ 0 w 1717289"/>
              <a:gd name="connsiteY3-414" fmla="*/ 2088232 h 2098281"/>
              <a:gd name="connsiteX4-415" fmla="*/ 0 w 1717289"/>
              <a:gd name="connsiteY4-416" fmla="*/ 0 h 2098281"/>
              <a:gd name="connsiteX0-417" fmla="*/ 0 w 1717289"/>
              <a:gd name="connsiteY0-418" fmla="*/ 0 h 2098281"/>
              <a:gd name="connsiteX1-419" fmla="*/ 1674437 w 1717289"/>
              <a:gd name="connsiteY1-420" fmla="*/ 4101 h 2098281"/>
              <a:gd name="connsiteX2-421" fmla="*/ 1717289 w 1717289"/>
              <a:gd name="connsiteY2-422" fmla="*/ 2098281 h 2098281"/>
              <a:gd name="connsiteX3-423" fmla="*/ 0 w 1717289"/>
              <a:gd name="connsiteY3-424" fmla="*/ 2088232 h 2098281"/>
              <a:gd name="connsiteX4-425" fmla="*/ 0 w 1717289"/>
              <a:gd name="connsiteY4-426" fmla="*/ 0 h 2098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7289" h="2098281">
                <a:moveTo>
                  <a:pt x="0" y="0"/>
                </a:moveTo>
                <a:lnTo>
                  <a:pt x="1674437" y="4101"/>
                </a:lnTo>
                <a:cubicBezTo>
                  <a:pt x="536394" y="826531"/>
                  <a:pt x="1385887" y="2096234"/>
                  <a:pt x="1717289" y="2098281"/>
                </a:cubicBezTo>
                <a:lnTo>
                  <a:pt x="0" y="2088232"/>
                </a:lnTo>
                <a:lnTo>
                  <a:pt x="0" y="0"/>
                </a:lnTo>
                <a:close/>
              </a:path>
            </a:pathLst>
          </a:cu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201043" y="2060848"/>
            <a:ext cx="2376264" cy="2376264"/>
          </a:xfrm>
          <a:prstGeom prst="ellipse">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832263" y="2348880"/>
            <a:ext cx="1062068" cy="1025712"/>
            <a:chOff x="5512720" y="2152017"/>
            <a:chExt cx="583915" cy="496874"/>
          </a:xfrm>
        </p:grpSpPr>
        <p:sp>
          <p:nvSpPr>
            <p:cNvPr id="33"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34"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sp>
        <p:nvSpPr>
          <p:cNvPr id="35" name="标题 4"/>
          <p:cNvSpPr txBox="1"/>
          <p:nvPr/>
        </p:nvSpPr>
        <p:spPr>
          <a:xfrm>
            <a:off x="1777107" y="3484012"/>
            <a:ext cx="129614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chemeClr val="bg1"/>
                </a:solidFill>
                <a:latin typeface="微软雅黑" panose="020B0503020204020204" pitchFamily="34" charset="-122"/>
                <a:ea typeface="微软雅黑" panose="020B0503020204020204" pitchFamily="34" charset="-122"/>
              </a:rPr>
              <a:t>目   录</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100" b="1" dirty="0">
              <a:solidFill>
                <a:schemeClr val="bg1"/>
              </a:solidFill>
              <a:latin typeface="微软雅黑" panose="020B0503020204020204" pitchFamily="34" charset="-122"/>
              <a:ea typeface="微软雅黑" panose="020B0503020204020204" pitchFamily="34" charset="-122"/>
            </a:endParaRPr>
          </a:p>
          <a:p>
            <a:pPr algn="l"/>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1345059" y="2192675"/>
            <a:ext cx="2100421" cy="21004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153371" y="1532472"/>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865339" y="148478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标题 4"/>
          <p:cNvSpPr txBox="1"/>
          <p:nvPr/>
        </p:nvSpPr>
        <p:spPr>
          <a:xfrm>
            <a:off x="3865339" y="1665621"/>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0" name="标题 4"/>
          <p:cNvSpPr txBox="1"/>
          <p:nvPr/>
        </p:nvSpPr>
        <p:spPr>
          <a:xfrm>
            <a:off x="4513411" y="1617935"/>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我们是谁</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1" name="右箭头 40"/>
          <p:cNvSpPr/>
          <p:nvPr/>
        </p:nvSpPr>
        <p:spPr>
          <a:xfrm>
            <a:off x="7537747" y="166562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69395" y="2241686"/>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081363" y="219399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p:nvPr/>
        </p:nvSpPr>
        <p:spPr>
          <a:xfrm>
            <a:off x="4081363" y="2374835"/>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标题 4"/>
          <p:cNvSpPr txBox="1"/>
          <p:nvPr/>
        </p:nvSpPr>
        <p:spPr>
          <a:xfrm>
            <a:off x="4729435" y="2327149"/>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我们要做什么</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7" name="右箭头 46"/>
          <p:cNvSpPr/>
          <p:nvPr/>
        </p:nvSpPr>
        <p:spPr>
          <a:xfrm>
            <a:off x="7753771" y="237483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4513411" y="2950900"/>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25379" y="2903212"/>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225379" y="3084049"/>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73451" y="303636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我们怎么做</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4" name="右箭头 73"/>
          <p:cNvSpPr/>
          <p:nvPr/>
        </p:nvSpPr>
        <p:spPr>
          <a:xfrm>
            <a:off x="7897787" y="3084049"/>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4369395" y="3660114"/>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081363" y="3612426"/>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081363" y="3793263"/>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4</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8" name="标题 4"/>
          <p:cNvSpPr txBox="1"/>
          <p:nvPr/>
        </p:nvSpPr>
        <p:spPr>
          <a:xfrm>
            <a:off x="4729435" y="3745577"/>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未来发展</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9" name="右箭头 78"/>
          <p:cNvSpPr/>
          <p:nvPr/>
        </p:nvSpPr>
        <p:spPr>
          <a:xfrm>
            <a:off x="7753771" y="3793263"/>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153371" y="4371355"/>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865339" y="4323667"/>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标题 4"/>
          <p:cNvSpPr txBox="1"/>
          <p:nvPr/>
        </p:nvSpPr>
        <p:spPr>
          <a:xfrm>
            <a:off x="3865339" y="4504504"/>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5</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83" name="标题 4"/>
          <p:cNvSpPr txBox="1"/>
          <p:nvPr/>
        </p:nvSpPr>
        <p:spPr>
          <a:xfrm>
            <a:off x="4513411" y="445681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财务与融资</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4" name="右箭头 83"/>
          <p:cNvSpPr/>
          <p:nvPr/>
        </p:nvSpPr>
        <p:spPr>
          <a:xfrm>
            <a:off x="7537747" y="450450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9121923" y="2204864"/>
            <a:ext cx="3073252" cy="2082290"/>
          </a:xfrm>
          <a:prstGeom prst="rect">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heel(1)">
                                      <p:cBhvr>
                                        <p:cTn id="17" dur="2000"/>
                                        <p:tgtEl>
                                          <p:spTgt spid="36"/>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5"/>
                                        </p:tgtEl>
                                        <p:attrNameLst>
                                          <p:attrName>ppt_y</p:attrName>
                                        </p:attrNameLst>
                                      </p:cBhvr>
                                      <p:tavLst>
                                        <p:tav tm="0">
                                          <p:val>
                                            <p:strVal val="#ppt_y"/>
                                          </p:val>
                                        </p:tav>
                                        <p:tav tm="100000">
                                          <p:val>
                                            <p:strVal val="#ppt_y"/>
                                          </p:val>
                                        </p:tav>
                                      </p:tavLst>
                                    </p:anim>
                                    <p:anim calcmode="lin" valueType="num">
                                      <p:cBhvr>
                                        <p:cTn id="2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5"/>
                                        </p:tgtEl>
                                      </p:cBhvr>
                                    </p:animEffect>
                                  </p:childTnLst>
                                </p:cTn>
                              </p:par>
                            </p:childTnLst>
                          </p:cTn>
                        </p:par>
                        <p:par>
                          <p:cTn id="32" fill="hold">
                            <p:stCondLst>
                              <p:cond delay="4599"/>
                            </p:stCondLst>
                            <p:childTnLst>
                              <p:par>
                                <p:cTn id="33" presetID="2" presetClass="entr" presetSubtype="2"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1+#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1+#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1+#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1+#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1+#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1+#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150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50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0-#ppt_w/2"/>
                                          </p:val>
                                        </p:tav>
                                        <p:tav tm="100000">
                                          <p:val>
                                            <p:strVal val="#ppt_x"/>
                                          </p:val>
                                        </p:tav>
                                      </p:tavLst>
                                    </p:anim>
                                    <p:anim calcmode="lin" valueType="num">
                                      <p:cBhvr additive="base">
                                        <p:cTn id="84" dur="500" fill="hold"/>
                                        <p:tgtEl>
                                          <p:spTgt spid="4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150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0-#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150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0-#ppt_w/2"/>
                                          </p:val>
                                        </p:tav>
                                        <p:tav tm="100000">
                                          <p:val>
                                            <p:strVal val="#ppt_x"/>
                                          </p:val>
                                        </p:tav>
                                      </p:tavLst>
                                    </p:anim>
                                    <p:anim calcmode="lin" valueType="num">
                                      <p:cBhvr additive="base">
                                        <p:cTn id="92" dur="500" fill="hold"/>
                                        <p:tgtEl>
                                          <p:spTgt spid="7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150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500" fill="hold"/>
                                        <p:tgtEl>
                                          <p:spTgt spid="74"/>
                                        </p:tgtEl>
                                        <p:attrNameLst>
                                          <p:attrName>ppt_x</p:attrName>
                                        </p:attrNameLst>
                                      </p:cBhvr>
                                      <p:tavLst>
                                        <p:tav tm="0">
                                          <p:val>
                                            <p:strVal val="0-#ppt_w/2"/>
                                          </p:val>
                                        </p:tav>
                                        <p:tav tm="100000">
                                          <p:val>
                                            <p:strVal val="#ppt_x"/>
                                          </p:val>
                                        </p:tav>
                                      </p:tavLst>
                                    </p:anim>
                                    <p:anim calcmode="lin" valueType="num">
                                      <p:cBhvr additive="base">
                                        <p:cTn id="96" dur="5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200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1+#ppt_w/2"/>
                                          </p:val>
                                        </p:tav>
                                        <p:tav tm="100000">
                                          <p:val>
                                            <p:strVal val="#ppt_x"/>
                                          </p:val>
                                        </p:tav>
                                      </p:tavLst>
                                    </p:anim>
                                    <p:anim calcmode="lin" valueType="num">
                                      <p:cBhvr additive="base">
                                        <p:cTn id="100" dur="500" fill="hold"/>
                                        <p:tgtEl>
                                          <p:spTgt spid="7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200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1+#ppt_w/2"/>
                                          </p:val>
                                        </p:tav>
                                        <p:tav tm="100000">
                                          <p:val>
                                            <p:strVal val="#ppt_x"/>
                                          </p:val>
                                        </p:tav>
                                      </p:tavLst>
                                    </p:anim>
                                    <p:anim calcmode="lin" valueType="num">
                                      <p:cBhvr additive="base">
                                        <p:cTn id="104" dur="500" fill="hold"/>
                                        <p:tgtEl>
                                          <p:spTgt spid="76"/>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200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1+#ppt_w/2"/>
                                          </p:val>
                                        </p:tav>
                                        <p:tav tm="100000">
                                          <p:val>
                                            <p:strVal val="#ppt_x"/>
                                          </p:val>
                                        </p:tav>
                                      </p:tavLst>
                                    </p:anim>
                                    <p:anim calcmode="lin" valueType="num">
                                      <p:cBhvr additive="base">
                                        <p:cTn id="108" dur="500" fill="hold"/>
                                        <p:tgtEl>
                                          <p:spTgt spid="77"/>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200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1+#ppt_w/2"/>
                                          </p:val>
                                        </p:tav>
                                        <p:tav tm="100000">
                                          <p:val>
                                            <p:strVal val="#ppt_x"/>
                                          </p:val>
                                        </p:tav>
                                      </p:tavLst>
                                    </p:anim>
                                    <p:anim calcmode="lin" valueType="num">
                                      <p:cBhvr additive="base">
                                        <p:cTn id="112" dur="500" fill="hold"/>
                                        <p:tgtEl>
                                          <p:spTgt spid="7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1+#ppt_w/2"/>
                                          </p:val>
                                        </p:tav>
                                        <p:tav tm="100000">
                                          <p:val>
                                            <p:strVal val="#ppt_x"/>
                                          </p:val>
                                        </p:tav>
                                      </p:tavLst>
                                    </p:anim>
                                    <p:anim calcmode="lin" valueType="num">
                                      <p:cBhvr additive="base">
                                        <p:cTn id="116" dur="500" fill="hold"/>
                                        <p:tgtEl>
                                          <p:spTgt spid="7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0"/>
                                  </p:stCondLst>
                                  <p:childTnLst>
                                    <p:set>
                                      <p:cBhvr>
                                        <p:cTn id="118" dur="1" fill="hold">
                                          <p:stCondLst>
                                            <p:cond delay="0"/>
                                          </p:stCondLst>
                                        </p:cTn>
                                        <p:tgtEl>
                                          <p:spTgt spid="80"/>
                                        </p:tgtEl>
                                        <p:attrNameLst>
                                          <p:attrName>style.visibility</p:attrName>
                                        </p:attrNameLst>
                                      </p:cBhvr>
                                      <p:to>
                                        <p:strVal val="visible"/>
                                      </p:to>
                                    </p:set>
                                    <p:anim calcmode="lin" valueType="num">
                                      <p:cBhvr additive="base">
                                        <p:cTn id="119" dur="500" fill="hold"/>
                                        <p:tgtEl>
                                          <p:spTgt spid="80"/>
                                        </p:tgtEl>
                                        <p:attrNameLst>
                                          <p:attrName>ppt_x</p:attrName>
                                        </p:attrNameLst>
                                      </p:cBhvr>
                                      <p:tavLst>
                                        <p:tav tm="0">
                                          <p:val>
                                            <p:strVal val="0-#ppt_w/2"/>
                                          </p:val>
                                        </p:tav>
                                        <p:tav tm="100000">
                                          <p:val>
                                            <p:strVal val="#ppt_x"/>
                                          </p:val>
                                        </p:tav>
                                      </p:tavLst>
                                    </p:anim>
                                    <p:anim calcmode="lin" valueType="num">
                                      <p:cBhvr additive="base">
                                        <p:cTn id="120" dur="500" fill="hold"/>
                                        <p:tgtEl>
                                          <p:spTgt spid="8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0"/>
                                  </p:stCondLst>
                                  <p:childTnLst>
                                    <p:set>
                                      <p:cBhvr>
                                        <p:cTn id="122" dur="1" fill="hold">
                                          <p:stCondLst>
                                            <p:cond delay="0"/>
                                          </p:stCondLst>
                                        </p:cTn>
                                        <p:tgtEl>
                                          <p:spTgt spid="81"/>
                                        </p:tgtEl>
                                        <p:attrNameLst>
                                          <p:attrName>style.visibility</p:attrName>
                                        </p:attrNameLst>
                                      </p:cBhvr>
                                      <p:to>
                                        <p:strVal val="visible"/>
                                      </p:to>
                                    </p:set>
                                    <p:anim calcmode="lin" valueType="num">
                                      <p:cBhvr additive="base">
                                        <p:cTn id="123" dur="500" fill="hold"/>
                                        <p:tgtEl>
                                          <p:spTgt spid="81"/>
                                        </p:tgtEl>
                                        <p:attrNameLst>
                                          <p:attrName>ppt_x</p:attrName>
                                        </p:attrNameLst>
                                      </p:cBhvr>
                                      <p:tavLst>
                                        <p:tav tm="0">
                                          <p:val>
                                            <p:strVal val="0-#ppt_w/2"/>
                                          </p:val>
                                        </p:tav>
                                        <p:tav tm="100000">
                                          <p:val>
                                            <p:strVal val="#ppt_x"/>
                                          </p:val>
                                        </p:tav>
                                      </p:tavLst>
                                    </p:anim>
                                    <p:anim calcmode="lin" valueType="num">
                                      <p:cBhvr additive="base">
                                        <p:cTn id="124" dur="500" fill="hold"/>
                                        <p:tgtEl>
                                          <p:spTgt spid="81"/>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2500"/>
                                  </p:stCondLst>
                                  <p:childTnLst>
                                    <p:set>
                                      <p:cBhvr>
                                        <p:cTn id="126" dur="1" fill="hold">
                                          <p:stCondLst>
                                            <p:cond delay="0"/>
                                          </p:stCondLst>
                                        </p:cTn>
                                        <p:tgtEl>
                                          <p:spTgt spid="82"/>
                                        </p:tgtEl>
                                        <p:attrNameLst>
                                          <p:attrName>style.visibility</p:attrName>
                                        </p:attrNameLst>
                                      </p:cBhvr>
                                      <p:to>
                                        <p:strVal val="visible"/>
                                      </p:to>
                                    </p:set>
                                    <p:anim calcmode="lin" valueType="num">
                                      <p:cBhvr additive="base">
                                        <p:cTn id="127" dur="500" fill="hold"/>
                                        <p:tgtEl>
                                          <p:spTgt spid="82"/>
                                        </p:tgtEl>
                                        <p:attrNameLst>
                                          <p:attrName>ppt_x</p:attrName>
                                        </p:attrNameLst>
                                      </p:cBhvr>
                                      <p:tavLst>
                                        <p:tav tm="0">
                                          <p:val>
                                            <p:strVal val="0-#ppt_w/2"/>
                                          </p:val>
                                        </p:tav>
                                        <p:tav tm="100000">
                                          <p:val>
                                            <p:strVal val="#ppt_x"/>
                                          </p:val>
                                        </p:tav>
                                      </p:tavLst>
                                    </p:anim>
                                    <p:anim calcmode="lin" valueType="num">
                                      <p:cBhvr additive="base">
                                        <p:cTn id="128" dur="500" fill="hold"/>
                                        <p:tgtEl>
                                          <p:spTgt spid="82"/>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2500"/>
                                  </p:stCondLst>
                                  <p:childTnLst>
                                    <p:set>
                                      <p:cBhvr>
                                        <p:cTn id="130" dur="1" fill="hold">
                                          <p:stCondLst>
                                            <p:cond delay="0"/>
                                          </p:stCondLst>
                                        </p:cTn>
                                        <p:tgtEl>
                                          <p:spTgt spid="83"/>
                                        </p:tgtEl>
                                        <p:attrNameLst>
                                          <p:attrName>style.visibility</p:attrName>
                                        </p:attrNameLst>
                                      </p:cBhvr>
                                      <p:to>
                                        <p:strVal val="visible"/>
                                      </p:to>
                                    </p:set>
                                    <p:anim calcmode="lin" valueType="num">
                                      <p:cBhvr additive="base">
                                        <p:cTn id="131" dur="500" fill="hold"/>
                                        <p:tgtEl>
                                          <p:spTgt spid="83"/>
                                        </p:tgtEl>
                                        <p:attrNameLst>
                                          <p:attrName>ppt_x</p:attrName>
                                        </p:attrNameLst>
                                      </p:cBhvr>
                                      <p:tavLst>
                                        <p:tav tm="0">
                                          <p:val>
                                            <p:strVal val="0-#ppt_w/2"/>
                                          </p:val>
                                        </p:tav>
                                        <p:tav tm="100000">
                                          <p:val>
                                            <p:strVal val="#ppt_x"/>
                                          </p:val>
                                        </p:tav>
                                      </p:tavLst>
                                    </p:anim>
                                    <p:anim calcmode="lin" valueType="num">
                                      <p:cBhvr additive="base">
                                        <p:cTn id="132" dur="500" fill="hold"/>
                                        <p:tgtEl>
                                          <p:spTgt spid="83"/>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2500"/>
                                  </p:stCondLst>
                                  <p:childTnLst>
                                    <p:set>
                                      <p:cBhvr>
                                        <p:cTn id="134" dur="1" fill="hold">
                                          <p:stCondLst>
                                            <p:cond delay="0"/>
                                          </p:stCondLst>
                                        </p:cTn>
                                        <p:tgtEl>
                                          <p:spTgt spid="84"/>
                                        </p:tgtEl>
                                        <p:attrNameLst>
                                          <p:attrName>style.visibility</p:attrName>
                                        </p:attrNameLst>
                                      </p:cBhvr>
                                      <p:to>
                                        <p:strVal val="visible"/>
                                      </p:to>
                                    </p:set>
                                    <p:anim calcmode="lin" valueType="num">
                                      <p:cBhvr additive="base">
                                        <p:cTn id="135" dur="500" fill="hold"/>
                                        <p:tgtEl>
                                          <p:spTgt spid="84"/>
                                        </p:tgtEl>
                                        <p:attrNameLst>
                                          <p:attrName>ppt_x</p:attrName>
                                        </p:attrNameLst>
                                      </p:cBhvr>
                                      <p:tavLst>
                                        <p:tav tm="0">
                                          <p:val>
                                            <p:strVal val="0-#ppt_w/2"/>
                                          </p:val>
                                        </p:tav>
                                        <p:tav tm="100000">
                                          <p:val>
                                            <p:strVal val="#ppt_x"/>
                                          </p:val>
                                        </p:tav>
                                      </p:tavLst>
                                    </p:anim>
                                    <p:anim calcmode="lin" valueType="num">
                                      <p:cBhvr additive="base">
                                        <p:cTn id="136"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p:bldP spid="36" grpId="0" animBg="1"/>
      <p:bldP spid="37" grpId="0" animBg="1"/>
      <p:bldP spid="38" grpId="0" animBg="1"/>
      <p:bldP spid="39" grpId="0"/>
      <p:bldP spid="40" grpId="0"/>
      <p:bldP spid="41" grpId="0" animBg="1"/>
      <p:bldP spid="43" grpId="0" animBg="1"/>
      <p:bldP spid="44" grpId="0" animBg="1"/>
      <p:bldP spid="45" grpId="0"/>
      <p:bldP spid="46" grpId="0"/>
      <p:bldP spid="47" grpId="0" animBg="1"/>
      <p:bldP spid="48" grpId="0" animBg="1"/>
      <p:bldP spid="49" grpId="0" animBg="1"/>
      <p:bldP spid="50" grpId="0"/>
      <p:bldP spid="73" grpId="0"/>
      <p:bldP spid="74" grpId="0" animBg="1"/>
      <p:bldP spid="75" grpId="0" animBg="1"/>
      <p:bldP spid="76" grpId="0" animBg="1"/>
      <p:bldP spid="77" grpId="0"/>
      <p:bldP spid="78" grpId="0"/>
      <p:bldP spid="79" grpId="0" animBg="1"/>
      <p:bldP spid="80" grpId="0" animBg="1"/>
      <p:bldP spid="81" grpId="0" animBg="1"/>
      <p:bldP spid="82" grpId="0"/>
      <p:bldP spid="83" grpId="0"/>
      <p:bldP spid="84" grpId="0" animBg="1"/>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市场拓展计划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MARKET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9"/>
          <p:cNvSpPr/>
          <p:nvPr/>
        </p:nvSpPr>
        <p:spPr bwMode="auto">
          <a:xfrm rot="13500000">
            <a:off x="1761436" y="243540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1" name="Freeform 9"/>
          <p:cNvSpPr/>
          <p:nvPr/>
        </p:nvSpPr>
        <p:spPr bwMode="auto">
          <a:xfrm rot="13500000">
            <a:off x="4097971" y="243003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2" name="Freeform 9"/>
          <p:cNvSpPr/>
          <p:nvPr/>
        </p:nvSpPr>
        <p:spPr bwMode="auto">
          <a:xfrm rot="2700000">
            <a:off x="2926431" y="1279909"/>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91440" tIns="45720" rIns="91440" bIns="45720" numCol="1" anchor="t" anchorCtr="0" compatLnSpc="1"/>
          <a:lstStyle/>
          <a:p>
            <a:endParaRPr lang="id-ID"/>
          </a:p>
        </p:txBody>
      </p:sp>
      <p:grpSp>
        <p:nvGrpSpPr>
          <p:cNvPr id="33" name="Group 10"/>
          <p:cNvGrpSpPr/>
          <p:nvPr/>
        </p:nvGrpSpPr>
        <p:grpSpPr>
          <a:xfrm>
            <a:off x="1982986" y="2617126"/>
            <a:ext cx="599208" cy="492388"/>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01</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6" name="Group 13"/>
          <p:cNvGrpSpPr/>
          <p:nvPr/>
        </p:nvGrpSpPr>
        <p:grpSpPr>
          <a:xfrm>
            <a:off x="3692401" y="1108017"/>
            <a:ext cx="599208" cy="492388"/>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02</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9" name="Group 16"/>
          <p:cNvGrpSpPr/>
          <p:nvPr/>
        </p:nvGrpSpPr>
        <p:grpSpPr>
          <a:xfrm>
            <a:off x="5445201" y="2627695"/>
            <a:ext cx="599208" cy="492388"/>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03</a:t>
              </a:r>
              <a:endParaRPr lang="id-ID" b="1" dirty="0">
                <a:solidFill>
                  <a:srgbClr val="C00000"/>
                </a:solidFill>
                <a:latin typeface="微软雅黑" panose="020B0503020204020204" pitchFamily="34" charset="-122"/>
                <a:ea typeface="微软雅黑" panose="020B0503020204020204" pitchFamily="34" charset="-122"/>
              </a:endParaRPr>
            </a:p>
          </p:txBody>
        </p:sp>
      </p:grpSp>
      <p:sp>
        <p:nvSpPr>
          <p:cNvPr id="44" name="Freeform 19"/>
          <p:cNvSpPr>
            <a:spLocks noEditPoints="1"/>
          </p:cNvSpPr>
          <p:nvPr/>
        </p:nvSpPr>
        <p:spPr bwMode="auto">
          <a:xfrm>
            <a:off x="3762685" y="2095237"/>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91440" tIns="45720" rIns="91440" bIns="45720" numCol="1" anchor="t" anchorCtr="0" compatLnSpc="1"/>
          <a:lstStyle/>
          <a:p>
            <a:endParaRPr lang="id-ID">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2604115" y="3404418"/>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91440" tIns="45720" rIns="91440" bIns="45720" numCol="1" anchor="t" anchorCtr="0" compatLnSpc="1"/>
          <a:lstStyle/>
          <a:p>
            <a:endParaRPr lang="id-ID"/>
          </a:p>
        </p:txBody>
      </p:sp>
      <p:grpSp>
        <p:nvGrpSpPr>
          <p:cNvPr id="46" name="Group 24"/>
          <p:cNvGrpSpPr/>
          <p:nvPr/>
        </p:nvGrpSpPr>
        <p:grpSpPr>
          <a:xfrm>
            <a:off x="4937455" y="3349155"/>
            <a:ext cx="451474" cy="442875"/>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椭圆 50"/>
          <p:cNvSpPr/>
          <p:nvPr/>
        </p:nvSpPr>
        <p:spPr>
          <a:xfrm>
            <a:off x="6767600" y="191033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sp>
        <p:nvSpPr>
          <p:cNvPr id="52" name="椭圆 51"/>
          <p:cNvSpPr/>
          <p:nvPr/>
        </p:nvSpPr>
        <p:spPr>
          <a:xfrm>
            <a:off x="6767601" y="263041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sp>
        <p:nvSpPr>
          <p:cNvPr id="53" name="椭圆 52"/>
          <p:cNvSpPr/>
          <p:nvPr/>
        </p:nvSpPr>
        <p:spPr>
          <a:xfrm>
            <a:off x="6767601" y="336729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sp>
        <p:nvSpPr>
          <p:cNvPr id="54" name="标题 11"/>
          <p:cNvSpPr txBox="1"/>
          <p:nvPr/>
        </p:nvSpPr>
        <p:spPr>
          <a:xfrm>
            <a:off x="7344223" y="197850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7344224" y="269858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7344224" y="343546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101143" y="5374957"/>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75" name="TextBox 74"/>
          <p:cNvSpPr txBox="1"/>
          <p:nvPr/>
        </p:nvSpPr>
        <p:spPr>
          <a:xfrm>
            <a:off x="5190372" y="4940007"/>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57" name="圆角矩形 56"/>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0"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未来风险预测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FUTURE RISK PREDICTION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128790" y="1630410"/>
            <a:ext cx="4297389" cy="5226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a:spLocks noChangeArrowheads="1"/>
          </p:cNvSpPr>
          <p:nvPr/>
        </p:nvSpPr>
        <p:spPr bwMode="auto">
          <a:xfrm>
            <a:off x="7609755" y="2742600"/>
            <a:ext cx="32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a:solidFill>
                  <a:schemeClr val="bg1"/>
                </a:solidFill>
                <a:latin typeface="Impact MT Std" pitchFamily="34" charset="0"/>
              </a:rPr>
              <a:t>Risk mechanism</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7609755" y="3133417"/>
            <a:ext cx="3312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6000" b="1" dirty="0" smtClean="0">
                <a:solidFill>
                  <a:schemeClr val="bg1"/>
                </a:solidFill>
                <a:latin typeface="Impact MT Std" pitchFamily="34" charset="0"/>
                <a:ea typeface="微软雅黑" panose="020B0503020204020204" pitchFamily="34" charset="-122"/>
                <a:sym typeface="微软雅黑" panose="020B0503020204020204" pitchFamily="34" charset="-122"/>
              </a:rPr>
              <a:t>风险机制</a:t>
            </a:r>
            <a:endParaRPr lang="zh-CN" altLang="en-US" sz="60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2" name="矩形 4"/>
          <p:cNvSpPr>
            <a:spLocks noChangeArrowheads="1"/>
          </p:cNvSpPr>
          <p:nvPr/>
        </p:nvSpPr>
        <p:spPr bwMode="auto">
          <a:xfrm>
            <a:off x="8257827" y="403874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rPr>
              <a:t>把</a:t>
            </a:r>
            <a:r>
              <a:rPr lang="zh-CN" altLang="en-US" sz="2400" b="1" dirty="0" smtClean="0">
                <a:solidFill>
                  <a:schemeClr val="bg1"/>
                </a:solidFill>
                <a:latin typeface="Impact MT Std" pitchFamily="34" charset="0"/>
                <a:ea typeface="微软雅黑" panose="020B0503020204020204" pitchFamily="34" charset="-122"/>
                <a:sym typeface="微软雅黑" panose="020B0503020204020204" pitchFamily="34" charset="-122"/>
              </a:rPr>
              <a:t>控范围内</a:t>
            </a:r>
            <a:endPar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3" name="椭圆 32"/>
          <p:cNvSpPr/>
          <p:nvPr/>
        </p:nvSpPr>
        <p:spPr>
          <a:xfrm>
            <a:off x="9925597" y="195922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cxnSp>
        <p:nvCxnSpPr>
          <p:cNvPr id="34" name="直接箭头连接符 33"/>
          <p:cNvCxnSpPr/>
          <p:nvPr/>
        </p:nvCxnSpPr>
        <p:spPr>
          <a:xfrm>
            <a:off x="10069613" y="2060848"/>
            <a:ext cx="0" cy="5576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9997605"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smtClean="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rPr>
              <a:t>2%</a:t>
            </a:r>
            <a:endParaRPr lang="zh-CN" altLang="en-US" sz="2800" b="1"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7753771" y="4407495"/>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chemeClr val="bg1"/>
                </a:solidFill>
                <a:latin typeface="Impact MT Std" pitchFamily="34" charset="0"/>
                <a:ea typeface="微软雅黑" panose="020B0503020204020204" pitchFamily="34" charset="-122"/>
                <a:sym typeface="微软雅黑" panose="020B0503020204020204" pitchFamily="34" charset="-122"/>
              </a:rPr>
              <a:t>相比较去年同期下降</a:t>
            </a:r>
            <a:endPar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grpSp>
        <p:nvGrpSpPr>
          <p:cNvPr id="65" name="Group 15"/>
          <p:cNvGrpSpPr/>
          <p:nvPr/>
        </p:nvGrpSpPr>
        <p:grpSpPr>
          <a:xfrm>
            <a:off x="1816309" y="2365276"/>
            <a:ext cx="4908313" cy="1673063"/>
            <a:chOff x="2857168" y="956496"/>
            <a:chExt cx="4619957" cy="1574773"/>
          </a:xfrm>
        </p:grpSpPr>
        <p:sp>
          <p:nvSpPr>
            <p:cNvPr id="66" name="Oval 44"/>
            <p:cNvSpPr/>
            <p:nvPr/>
          </p:nvSpPr>
          <p:spPr bwMode="auto">
            <a:xfrm>
              <a:off x="2857168" y="956496"/>
              <a:ext cx="523875" cy="523875"/>
            </a:xfrm>
            <a:prstGeom prst="ellipse">
              <a:avLst/>
            </a:prstGeom>
            <a:solidFill>
              <a:srgbClr val="E62A2A">
                <a:alpha val="84999"/>
              </a:srgbClr>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7" name="Oval 45"/>
            <p:cNvSpPr/>
            <p:nvPr/>
          </p:nvSpPr>
          <p:spPr bwMode="auto">
            <a:xfrm>
              <a:off x="7015530" y="1425637"/>
              <a:ext cx="442913" cy="442913"/>
            </a:xfrm>
            <a:prstGeom prst="ellipse">
              <a:avLst/>
            </a:prstGeom>
            <a:noFill/>
            <a:ln w="63500" cap="flat">
              <a:solidFill>
                <a:srgbClr val="C00000">
                  <a:alpha val="85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8" name="Oval 46"/>
            <p:cNvSpPr/>
            <p:nvPr/>
          </p:nvSpPr>
          <p:spPr bwMode="auto">
            <a:xfrm>
              <a:off x="7339012" y="2393156"/>
              <a:ext cx="138113" cy="138113"/>
            </a:xfrm>
            <a:prstGeom prst="ellipse">
              <a:avLst/>
            </a:prstGeom>
            <a:solidFill>
              <a:srgbClr val="E62A2A"/>
            </a:solidFill>
            <a:ln>
              <a:noFill/>
            </a:ln>
          </p:spPr>
          <p:txBody>
            <a:bodyPr lIns="0" tIns="0" rIns="0" bIns="0"/>
            <a:lstStyle/>
            <a:p>
              <a:endParaRPr lang="en-US" sz="2000">
                <a:latin typeface="微软雅黑" panose="020B0503020204020204" pitchFamily="34" charset="-122"/>
                <a:ea typeface="微软雅黑" panose="020B0503020204020204" pitchFamily="34" charset="-122"/>
              </a:endParaRPr>
            </a:p>
          </p:txBody>
        </p:sp>
      </p:grpSp>
      <p:grpSp>
        <p:nvGrpSpPr>
          <p:cNvPr id="69" name="Group 19"/>
          <p:cNvGrpSpPr/>
          <p:nvPr/>
        </p:nvGrpSpPr>
        <p:grpSpPr>
          <a:xfrm>
            <a:off x="1990282" y="1938555"/>
            <a:ext cx="1193527" cy="2093316"/>
            <a:chOff x="2980029" y="2084252"/>
            <a:chExt cx="1592209" cy="2795993"/>
          </a:xfrm>
        </p:grpSpPr>
        <p:grpSp>
          <p:nvGrpSpPr>
            <p:cNvPr id="70" name="Group 17"/>
            <p:cNvGrpSpPr/>
            <p:nvPr/>
          </p:nvGrpSpPr>
          <p:grpSpPr bwMode="auto">
            <a:xfrm>
              <a:off x="2980029" y="2084252"/>
              <a:ext cx="1592209" cy="2795993"/>
              <a:chOff x="0" y="-2027"/>
              <a:chExt cx="1894" cy="3650"/>
            </a:xfrm>
          </p:grpSpPr>
          <p:sp>
            <p:nvSpPr>
              <p:cNvPr id="72" name="Freeform 18"/>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3" name="Rectangle 19"/>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40%</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71" name="Straight Connector 21"/>
            <p:cNvCxnSpPr>
              <a:endCxn id="72" idx="2"/>
            </p:cNvCxnSpPr>
            <p:nvPr/>
          </p:nvCxnSpPr>
          <p:spPr>
            <a:xfrm>
              <a:off x="3757600" y="2406455"/>
              <a:ext cx="22145" cy="1170000"/>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4" name="Group 24"/>
          <p:cNvGrpSpPr/>
          <p:nvPr/>
        </p:nvGrpSpPr>
        <p:grpSpPr>
          <a:xfrm>
            <a:off x="2780414" y="1931231"/>
            <a:ext cx="1193527" cy="2099864"/>
            <a:chOff x="4103989" y="2062474"/>
            <a:chExt cx="1592209" cy="2804737"/>
          </a:xfrm>
        </p:grpSpPr>
        <p:grpSp>
          <p:nvGrpSpPr>
            <p:cNvPr id="75" name="Group 20"/>
            <p:cNvGrpSpPr/>
            <p:nvPr/>
          </p:nvGrpSpPr>
          <p:grpSpPr bwMode="auto">
            <a:xfrm>
              <a:off x="4103989" y="2062474"/>
              <a:ext cx="1592209" cy="2804737"/>
              <a:chOff x="0" y="-2601"/>
              <a:chExt cx="1894" cy="3658"/>
            </a:xfrm>
          </p:grpSpPr>
          <p:sp>
            <p:nvSpPr>
              <p:cNvPr id="77" name="Freeform 21"/>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8" name="Rectangle 22"/>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30%</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76" name="Straight Connector 26"/>
            <p:cNvCxnSpPr/>
            <p:nvPr/>
          </p:nvCxnSpPr>
          <p:spPr>
            <a:xfrm>
              <a:off x="4881901" y="2406454"/>
              <a:ext cx="21804"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9" name="Group 30"/>
          <p:cNvGrpSpPr/>
          <p:nvPr/>
        </p:nvGrpSpPr>
        <p:grpSpPr>
          <a:xfrm>
            <a:off x="4492766" y="1941617"/>
            <a:ext cx="1193527" cy="2091024"/>
            <a:chOff x="6367886" y="2087314"/>
            <a:chExt cx="1592209" cy="2792932"/>
          </a:xfrm>
        </p:grpSpPr>
        <p:grpSp>
          <p:nvGrpSpPr>
            <p:cNvPr id="84" name="Group 23"/>
            <p:cNvGrpSpPr/>
            <p:nvPr/>
          </p:nvGrpSpPr>
          <p:grpSpPr bwMode="auto">
            <a:xfrm>
              <a:off x="6367886" y="2087314"/>
              <a:ext cx="1592209" cy="2792932"/>
              <a:chOff x="0" y="-1789"/>
              <a:chExt cx="1894" cy="3646"/>
            </a:xfrm>
          </p:grpSpPr>
          <p:sp>
            <p:nvSpPr>
              <p:cNvPr id="86" name="Freeform 24"/>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87" name="Rectangle 25"/>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65%</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85" name="Straight Connector 32"/>
            <p:cNvCxnSpPr/>
            <p:nvPr/>
          </p:nvCxnSpPr>
          <p:spPr>
            <a:xfrm rot="5400000" flipV="1">
              <a:off x="6659990" y="2908313"/>
              <a:ext cx="1008000" cy="4283"/>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8" name="Group 35"/>
          <p:cNvGrpSpPr/>
          <p:nvPr/>
        </p:nvGrpSpPr>
        <p:grpSpPr>
          <a:xfrm>
            <a:off x="3605065" y="1936710"/>
            <a:ext cx="1194157" cy="2094699"/>
            <a:chOff x="5204412" y="2082406"/>
            <a:chExt cx="1593049" cy="2797840"/>
          </a:xfrm>
        </p:grpSpPr>
        <p:grpSp>
          <p:nvGrpSpPr>
            <p:cNvPr id="89" name="Group 14"/>
            <p:cNvGrpSpPr/>
            <p:nvPr/>
          </p:nvGrpSpPr>
          <p:grpSpPr bwMode="auto">
            <a:xfrm>
              <a:off x="5204412" y="2082406"/>
              <a:ext cx="1593049" cy="2797840"/>
              <a:chOff x="0" y="-1020"/>
              <a:chExt cx="1894" cy="3651"/>
            </a:xfrm>
          </p:grpSpPr>
          <p:sp>
            <p:nvSpPr>
              <p:cNvPr id="91" name="Freeform 15"/>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2" name="Rectangle 16"/>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85%</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90" name="Straight Connector 37"/>
            <p:cNvCxnSpPr/>
            <p:nvPr/>
          </p:nvCxnSpPr>
          <p:spPr>
            <a:xfrm rot="5400000" flipV="1">
              <a:off x="5788028" y="2633036"/>
              <a:ext cx="432000" cy="4284"/>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3" name="Group 41"/>
          <p:cNvGrpSpPr/>
          <p:nvPr/>
        </p:nvGrpSpPr>
        <p:grpSpPr>
          <a:xfrm>
            <a:off x="5313385" y="1946682"/>
            <a:ext cx="1193527" cy="2077473"/>
            <a:chOff x="7507820" y="2092379"/>
            <a:chExt cx="1592209" cy="2774832"/>
          </a:xfrm>
        </p:grpSpPr>
        <p:grpSp>
          <p:nvGrpSpPr>
            <p:cNvPr id="94" name="Group 26"/>
            <p:cNvGrpSpPr/>
            <p:nvPr/>
          </p:nvGrpSpPr>
          <p:grpSpPr bwMode="auto">
            <a:xfrm>
              <a:off x="7507820" y="2092379"/>
              <a:ext cx="1592209" cy="2774832"/>
              <a:chOff x="0" y="-2562"/>
              <a:chExt cx="1894" cy="3619"/>
            </a:xfrm>
          </p:grpSpPr>
          <p:sp>
            <p:nvSpPr>
              <p:cNvPr id="96" name="Freeform 27"/>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7" name="Rectangle 28"/>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35%</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95" name="Straight Connector 43"/>
            <p:cNvCxnSpPr/>
            <p:nvPr/>
          </p:nvCxnSpPr>
          <p:spPr>
            <a:xfrm>
              <a:off x="8320445" y="2406454"/>
              <a:ext cx="0"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98" name="Content Placeholder 2"/>
          <p:cNvSpPr txBox="1"/>
          <p:nvPr/>
        </p:nvSpPr>
        <p:spPr>
          <a:xfrm>
            <a:off x="2285230" y="4293096"/>
            <a:ext cx="3807068" cy="108257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400" b="1" dirty="0" smtClean="0">
                <a:solidFill>
                  <a:schemeClr val="tx1">
                    <a:lumMod val="75000"/>
                    <a:lumOff val="25000"/>
                  </a:schemeClr>
                </a:solidFill>
                <a:latin typeface="微软雅黑" panose="020B0503020204020204" pitchFamily="34" charset="-122"/>
                <a:ea typeface="微软雅黑" panose="020B0503020204020204" pitchFamily="34" charset="-122"/>
              </a:rPr>
              <a:t>201</a:t>
            </a:r>
            <a:r>
              <a:rPr lang="en-US" sz="2400" b="1" dirty="0">
                <a:solidFill>
                  <a:schemeClr val="tx1">
                    <a:lumMod val="75000"/>
                    <a:lumOff val="25000"/>
                  </a:schemeClr>
                </a:solidFill>
                <a:latin typeface="微软雅黑" panose="020B0503020204020204" pitchFamily="34" charset="-122"/>
                <a:ea typeface="微软雅黑" panose="020B0503020204020204" pitchFamily="34" charset="-122"/>
              </a:rPr>
              <a:t>4</a:t>
            </a:r>
            <a:r>
              <a:rPr lang="id-ID" sz="24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2104555" y="3801894"/>
            <a:ext cx="845836"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022399" y="3806913"/>
            <a:ext cx="775099" cy="461665"/>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766351" y="3795720"/>
            <a:ext cx="840224"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4678583" y="3801894"/>
            <a:ext cx="789561" cy="461665"/>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5470671" y="3811927"/>
            <a:ext cx="888808"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0"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8" name="圆角矩形 117"/>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0" name="圆角矩形 119"/>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nodeType="withEffect">
                                  <p:stCondLst>
                                    <p:cond delay="100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childTnLst>
                                </p:cTn>
                              </p:par>
                              <p:par>
                                <p:cTn id="47" presetID="53" presetClass="entr" presetSubtype="16" fill="hold" nodeType="withEffect">
                                  <p:stCondLst>
                                    <p:cond delay="100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nodeType="withEffect">
                                  <p:stCondLst>
                                    <p:cond delay="1000"/>
                                  </p:stCondLst>
                                  <p:childTnLst>
                                    <p:set>
                                      <p:cBhvr>
                                        <p:cTn id="53" dur="1" fill="hold">
                                          <p:stCondLst>
                                            <p:cond delay="0"/>
                                          </p:stCondLst>
                                        </p:cTn>
                                        <p:tgtEl>
                                          <p:spTgt spid="79"/>
                                        </p:tgtEl>
                                        <p:attrNameLst>
                                          <p:attrName>style.visibility</p:attrName>
                                        </p:attrNameLst>
                                      </p:cBhvr>
                                      <p:to>
                                        <p:strVal val="visible"/>
                                      </p:to>
                                    </p:set>
                                    <p:anim calcmode="lin" valueType="num">
                                      <p:cBhvr>
                                        <p:cTn id="54" dur="500" fill="hold"/>
                                        <p:tgtEl>
                                          <p:spTgt spid="79"/>
                                        </p:tgtEl>
                                        <p:attrNameLst>
                                          <p:attrName>ppt_w</p:attrName>
                                        </p:attrNameLst>
                                      </p:cBhvr>
                                      <p:tavLst>
                                        <p:tav tm="0">
                                          <p:val>
                                            <p:fltVal val="0"/>
                                          </p:val>
                                        </p:tav>
                                        <p:tav tm="100000">
                                          <p:val>
                                            <p:strVal val="#ppt_w"/>
                                          </p:val>
                                        </p:tav>
                                      </p:tavLst>
                                    </p:anim>
                                    <p:anim calcmode="lin" valueType="num">
                                      <p:cBhvr>
                                        <p:cTn id="55" dur="500" fill="hold"/>
                                        <p:tgtEl>
                                          <p:spTgt spid="79"/>
                                        </p:tgtEl>
                                        <p:attrNameLst>
                                          <p:attrName>ppt_h</p:attrName>
                                        </p:attrNameLst>
                                      </p:cBhvr>
                                      <p:tavLst>
                                        <p:tav tm="0">
                                          <p:val>
                                            <p:fltVal val="0"/>
                                          </p:val>
                                        </p:tav>
                                        <p:tav tm="100000">
                                          <p:val>
                                            <p:strVal val="#ppt_h"/>
                                          </p:val>
                                        </p:tav>
                                      </p:tavLst>
                                    </p:anim>
                                    <p:animEffect transition="in" filter="fade">
                                      <p:cBhvr>
                                        <p:cTn id="56" dur="500"/>
                                        <p:tgtEl>
                                          <p:spTgt spid="79"/>
                                        </p:tgtEl>
                                      </p:cBhvr>
                                    </p:animEffect>
                                  </p:childTnLst>
                                </p:cTn>
                              </p:par>
                              <p:par>
                                <p:cTn id="57" presetID="53" presetClass="entr" presetSubtype="16" fill="hold" nodeType="withEffect">
                                  <p:stCondLst>
                                    <p:cond delay="100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par>
                                <p:cTn id="62" presetID="53" presetClass="entr" presetSubtype="16" fill="hold" nodeType="withEffect">
                                  <p:stCondLst>
                                    <p:cond delay="1000"/>
                                  </p:stCondLst>
                                  <p:childTnLst>
                                    <p:set>
                                      <p:cBhvr>
                                        <p:cTn id="63" dur="1" fill="hold">
                                          <p:stCondLst>
                                            <p:cond delay="0"/>
                                          </p:stCondLst>
                                        </p:cTn>
                                        <p:tgtEl>
                                          <p:spTgt spid="93"/>
                                        </p:tgtEl>
                                        <p:attrNameLst>
                                          <p:attrName>style.visibility</p:attrName>
                                        </p:attrNameLst>
                                      </p:cBhvr>
                                      <p:to>
                                        <p:strVal val="visible"/>
                                      </p:to>
                                    </p:set>
                                    <p:anim calcmode="lin" valueType="num">
                                      <p:cBhvr>
                                        <p:cTn id="64" dur="500" fill="hold"/>
                                        <p:tgtEl>
                                          <p:spTgt spid="93"/>
                                        </p:tgtEl>
                                        <p:attrNameLst>
                                          <p:attrName>ppt_w</p:attrName>
                                        </p:attrNameLst>
                                      </p:cBhvr>
                                      <p:tavLst>
                                        <p:tav tm="0">
                                          <p:val>
                                            <p:fltVal val="0"/>
                                          </p:val>
                                        </p:tav>
                                        <p:tav tm="100000">
                                          <p:val>
                                            <p:strVal val="#ppt_w"/>
                                          </p:val>
                                        </p:tav>
                                      </p:tavLst>
                                    </p:anim>
                                    <p:anim calcmode="lin" valueType="num">
                                      <p:cBhvr>
                                        <p:cTn id="65" dur="500" fill="hold"/>
                                        <p:tgtEl>
                                          <p:spTgt spid="93"/>
                                        </p:tgtEl>
                                        <p:attrNameLst>
                                          <p:attrName>ppt_h</p:attrName>
                                        </p:attrNameLst>
                                      </p:cBhvr>
                                      <p:tavLst>
                                        <p:tav tm="0">
                                          <p:val>
                                            <p:fltVal val="0"/>
                                          </p:val>
                                        </p:tav>
                                        <p:tav tm="100000">
                                          <p:val>
                                            <p:strVal val="#ppt_h"/>
                                          </p:val>
                                        </p:tav>
                                      </p:tavLst>
                                    </p:anim>
                                    <p:animEffect transition="in" filter="fade">
                                      <p:cBhvr>
                                        <p:cTn id="66" dur="500"/>
                                        <p:tgtEl>
                                          <p:spTgt spid="93"/>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03"/>
                                        </p:tgtEl>
                                        <p:attrNameLst>
                                          <p:attrName>style.visibility</p:attrName>
                                        </p:attrNameLst>
                                      </p:cBhvr>
                                      <p:to>
                                        <p:strVal val="visible"/>
                                      </p:to>
                                    </p:set>
                                    <p:anim calcmode="lin" valueType="num">
                                      <p:cBhvr>
                                        <p:cTn id="69" dur="500" fill="hold"/>
                                        <p:tgtEl>
                                          <p:spTgt spid="103"/>
                                        </p:tgtEl>
                                        <p:attrNameLst>
                                          <p:attrName>ppt_w</p:attrName>
                                        </p:attrNameLst>
                                      </p:cBhvr>
                                      <p:tavLst>
                                        <p:tav tm="0">
                                          <p:val>
                                            <p:fltVal val="0"/>
                                          </p:val>
                                        </p:tav>
                                        <p:tav tm="100000">
                                          <p:val>
                                            <p:strVal val="#ppt_w"/>
                                          </p:val>
                                        </p:tav>
                                      </p:tavLst>
                                    </p:anim>
                                    <p:anim calcmode="lin" valueType="num">
                                      <p:cBhvr>
                                        <p:cTn id="70" dur="500" fill="hold"/>
                                        <p:tgtEl>
                                          <p:spTgt spid="103"/>
                                        </p:tgtEl>
                                        <p:attrNameLst>
                                          <p:attrName>ppt_h</p:attrName>
                                        </p:attrNameLst>
                                      </p:cBhvr>
                                      <p:tavLst>
                                        <p:tav tm="0">
                                          <p:val>
                                            <p:fltVal val="0"/>
                                          </p:val>
                                        </p:tav>
                                        <p:tav tm="100000">
                                          <p:val>
                                            <p:strVal val="#ppt_h"/>
                                          </p:val>
                                        </p:tav>
                                      </p:tavLst>
                                    </p:anim>
                                    <p:animEffect transition="in" filter="fade">
                                      <p:cBhvr>
                                        <p:cTn id="71" dur="500"/>
                                        <p:tgtEl>
                                          <p:spTgt spid="103"/>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500" fill="hold"/>
                                        <p:tgtEl>
                                          <p:spTgt spid="107"/>
                                        </p:tgtEl>
                                        <p:attrNameLst>
                                          <p:attrName>ppt_w</p:attrName>
                                        </p:attrNameLst>
                                      </p:cBhvr>
                                      <p:tavLst>
                                        <p:tav tm="0">
                                          <p:val>
                                            <p:fltVal val="0"/>
                                          </p:val>
                                        </p:tav>
                                        <p:tav tm="100000">
                                          <p:val>
                                            <p:strVal val="#ppt_w"/>
                                          </p:val>
                                        </p:tav>
                                      </p:tavLst>
                                    </p:anim>
                                    <p:anim calcmode="lin" valueType="num">
                                      <p:cBhvr>
                                        <p:cTn id="90" dur="500" fill="hold"/>
                                        <p:tgtEl>
                                          <p:spTgt spid="107"/>
                                        </p:tgtEl>
                                        <p:attrNameLst>
                                          <p:attrName>ppt_h</p:attrName>
                                        </p:attrNameLst>
                                      </p:cBhvr>
                                      <p:tavLst>
                                        <p:tav tm="0">
                                          <p:val>
                                            <p:fltVal val="0"/>
                                          </p:val>
                                        </p:tav>
                                        <p:tav tm="100000">
                                          <p:val>
                                            <p:strVal val="#ppt_h"/>
                                          </p:val>
                                        </p:tav>
                                      </p:tavLst>
                                    </p:anim>
                                    <p:animEffect transition="in" filter="fade">
                                      <p:cBhvr>
                                        <p:cTn id="91" dur="500"/>
                                        <p:tgtEl>
                                          <p:spTgt spid="107"/>
                                        </p:tgtEl>
                                      </p:cBhvr>
                                    </p:animEffect>
                                  </p:childTnLst>
                                </p:cTn>
                              </p:par>
                            </p:childTnLst>
                          </p:cTn>
                        </p:par>
                        <p:par>
                          <p:cTn id="92" fill="hold">
                            <p:stCondLst>
                              <p:cond delay="500"/>
                            </p:stCondLst>
                            <p:childTnLst>
                              <p:par>
                                <p:cTn id="93" presetID="42" presetClass="entr" presetSubtype="0"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1000"/>
                                        <p:tgtEl>
                                          <p:spTgt spid="98"/>
                                        </p:tgtEl>
                                      </p:cBhvr>
                                    </p:animEffect>
                                    <p:anim calcmode="lin" valueType="num">
                                      <p:cBhvr>
                                        <p:cTn id="96" dur="1000" fill="hold"/>
                                        <p:tgtEl>
                                          <p:spTgt spid="98"/>
                                        </p:tgtEl>
                                        <p:attrNameLst>
                                          <p:attrName>ppt_x</p:attrName>
                                        </p:attrNameLst>
                                      </p:cBhvr>
                                      <p:tavLst>
                                        <p:tav tm="0">
                                          <p:val>
                                            <p:strVal val="#ppt_x"/>
                                          </p:val>
                                        </p:tav>
                                        <p:tav tm="100000">
                                          <p:val>
                                            <p:strVal val="#ppt_x"/>
                                          </p:val>
                                        </p:tav>
                                      </p:tavLst>
                                    </p:anim>
                                    <p:anim calcmode="lin" valueType="num">
                                      <p:cBhvr>
                                        <p:cTn id="9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P spid="31" grpId="0"/>
      <p:bldP spid="32" grpId="0"/>
      <p:bldP spid="33" grpId="0" animBg="1"/>
      <p:bldP spid="35" grpId="0"/>
      <p:bldP spid="36" grpId="0"/>
      <p:bldP spid="98" grpId="0"/>
      <p:bldP spid="103" grpId="0"/>
      <p:bldP spid="104" grpId="0"/>
      <p:bldP spid="105" grpId="0"/>
      <p:bldP spid="106" grpId="0"/>
      <p:bldP spid="1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成本预算</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资金缺口</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融资计划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融资用途</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财务与融资</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第五章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目标预测</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保障措施</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399290" y="1412776"/>
            <a:ext cx="1327945" cy="127482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8" name="圆角矩形 7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1"/>
                                        </p:tgtEl>
                                        <p:attrNameLst>
                                          <p:attrName>r</p:attrName>
                                        </p:attrNameLst>
                                      </p:cBhvr>
                                    </p:animRot>
                                    <p:animRot by="-240000">
                                      <p:cBhvr>
                                        <p:cTn id="68" dur="200" fill="hold">
                                          <p:stCondLst>
                                            <p:cond delay="200"/>
                                          </p:stCondLst>
                                        </p:cTn>
                                        <p:tgtEl>
                                          <p:spTgt spid="31"/>
                                        </p:tgtEl>
                                        <p:attrNameLst>
                                          <p:attrName>r</p:attrName>
                                        </p:attrNameLst>
                                      </p:cBhvr>
                                    </p:animRot>
                                    <p:animRot by="240000">
                                      <p:cBhvr>
                                        <p:cTn id="69" dur="200" fill="hold">
                                          <p:stCondLst>
                                            <p:cond delay="400"/>
                                          </p:stCondLst>
                                        </p:cTn>
                                        <p:tgtEl>
                                          <p:spTgt spid="31"/>
                                        </p:tgtEl>
                                        <p:attrNameLst>
                                          <p:attrName>r</p:attrName>
                                        </p:attrNameLst>
                                      </p:cBhvr>
                                    </p:animRot>
                                    <p:animRot by="-240000">
                                      <p:cBhvr>
                                        <p:cTn id="70" dur="200" fill="hold">
                                          <p:stCondLst>
                                            <p:cond delay="600"/>
                                          </p:stCondLst>
                                        </p:cTn>
                                        <p:tgtEl>
                                          <p:spTgt spid="31"/>
                                        </p:tgtEl>
                                        <p:attrNameLst>
                                          <p:attrName>r</p:attrName>
                                        </p:attrNameLst>
                                      </p:cBhvr>
                                    </p:animRot>
                                    <p:animRot by="120000">
                                      <p:cBhvr>
                                        <p:cTn id="71" dur="200" fill="hold">
                                          <p:stCondLst>
                                            <p:cond delay="800"/>
                                          </p:stCondLst>
                                        </p:cTn>
                                        <p:tgtEl>
                                          <p:spTgt spid="3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6"/>
                                        </p:tgtEl>
                                        <p:attrNameLst>
                                          <p:attrName>r</p:attrName>
                                        </p:attrNameLst>
                                      </p:cBhvr>
                                    </p:animRot>
                                    <p:animRot by="-240000">
                                      <p:cBhvr>
                                        <p:cTn id="74" dur="200" fill="hold">
                                          <p:stCondLst>
                                            <p:cond delay="200"/>
                                          </p:stCondLst>
                                        </p:cTn>
                                        <p:tgtEl>
                                          <p:spTgt spid="36"/>
                                        </p:tgtEl>
                                        <p:attrNameLst>
                                          <p:attrName>r</p:attrName>
                                        </p:attrNameLst>
                                      </p:cBhvr>
                                    </p:animRot>
                                    <p:animRot by="240000">
                                      <p:cBhvr>
                                        <p:cTn id="75" dur="200" fill="hold">
                                          <p:stCondLst>
                                            <p:cond delay="400"/>
                                          </p:stCondLst>
                                        </p:cTn>
                                        <p:tgtEl>
                                          <p:spTgt spid="36"/>
                                        </p:tgtEl>
                                        <p:attrNameLst>
                                          <p:attrName>r</p:attrName>
                                        </p:attrNameLst>
                                      </p:cBhvr>
                                    </p:animRot>
                                    <p:animRot by="-240000">
                                      <p:cBhvr>
                                        <p:cTn id="76" dur="200" fill="hold">
                                          <p:stCondLst>
                                            <p:cond delay="600"/>
                                          </p:stCondLst>
                                        </p:cTn>
                                        <p:tgtEl>
                                          <p:spTgt spid="36"/>
                                        </p:tgtEl>
                                        <p:attrNameLst>
                                          <p:attrName>r</p:attrName>
                                        </p:attrNameLst>
                                      </p:cBhvr>
                                    </p:animRot>
                                    <p:animRot by="120000">
                                      <p:cBhvr>
                                        <p:cTn id="77" dur="200" fill="hold">
                                          <p:stCondLst>
                                            <p:cond delay="800"/>
                                          </p:stCondLst>
                                        </p:cTn>
                                        <p:tgtEl>
                                          <p:spTgt spid="3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成本预算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COST BUDGET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Oval 120"/>
          <p:cNvSpPr>
            <a:spLocks noChangeAspect="1"/>
          </p:cNvSpPr>
          <p:nvPr/>
        </p:nvSpPr>
        <p:spPr>
          <a:xfrm>
            <a:off x="3492834" y="2357617"/>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105"/>
          <p:cNvSpPr>
            <a:spLocks noChangeAspect="1"/>
          </p:cNvSpPr>
          <p:nvPr/>
        </p:nvSpPr>
        <p:spPr>
          <a:xfrm>
            <a:off x="7016522" y="2465786"/>
            <a:ext cx="756709" cy="7567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106"/>
          <p:cNvSpPr>
            <a:spLocks noChangeAspect="1"/>
          </p:cNvSpPr>
          <p:nvPr/>
        </p:nvSpPr>
        <p:spPr>
          <a:xfrm>
            <a:off x="2548008" y="2303566"/>
            <a:ext cx="1081012" cy="1081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09"/>
          <p:cNvSpPr>
            <a:spLocks noChangeAspect="1"/>
          </p:cNvSpPr>
          <p:nvPr/>
        </p:nvSpPr>
        <p:spPr>
          <a:xfrm>
            <a:off x="4880702" y="2185644"/>
            <a:ext cx="1297214" cy="12972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111"/>
          <p:cNvSpPr>
            <a:spLocks noChangeAspect="1"/>
          </p:cNvSpPr>
          <p:nvPr/>
        </p:nvSpPr>
        <p:spPr>
          <a:xfrm>
            <a:off x="4315817" y="2449543"/>
            <a:ext cx="756709" cy="75670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112"/>
          <p:cNvSpPr>
            <a:spLocks noChangeAspect="1"/>
          </p:cNvSpPr>
          <p:nvPr/>
        </p:nvSpPr>
        <p:spPr>
          <a:xfrm>
            <a:off x="6024736" y="2303566"/>
            <a:ext cx="1081012" cy="1081012"/>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13"/>
          <p:cNvSpPr>
            <a:spLocks noChangeAspect="1"/>
          </p:cNvSpPr>
          <p:nvPr/>
        </p:nvSpPr>
        <p:spPr>
          <a:xfrm>
            <a:off x="7645388" y="2503593"/>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114"/>
          <p:cNvSpPr>
            <a:spLocks noChangeAspect="1"/>
          </p:cNvSpPr>
          <p:nvPr/>
        </p:nvSpPr>
        <p:spPr>
          <a:xfrm>
            <a:off x="8177212" y="2077543"/>
            <a:ext cx="1513416" cy="15134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115"/>
          <p:cNvSpPr>
            <a:spLocks noChangeAspect="1"/>
          </p:cNvSpPr>
          <p:nvPr/>
        </p:nvSpPr>
        <p:spPr>
          <a:xfrm>
            <a:off x="9517165" y="2341441"/>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19"/>
          <p:cNvSpPr>
            <a:spLocks noChangeAspect="1"/>
          </p:cNvSpPr>
          <p:nvPr/>
        </p:nvSpPr>
        <p:spPr>
          <a:xfrm>
            <a:off x="2046882" y="2509948"/>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121"/>
          <p:cNvGrpSpPr/>
          <p:nvPr/>
        </p:nvGrpSpPr>
        <p:grpSpPr>
          <a:xfrm>
            <a:off x="2021796" y="3311867"/>
            <a:ext cx="718145" cy="825872"/>
            <a:chOff x="1088727" y="2876550"/>
            <a:chExt cx="718145" cy="825872"/>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727"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59" name="Group 124"/>
          <p:cNvGrpSpPr/>
          <p:nvPr/>
        </p:nvGrpSpPr>
        <p:grpSpPr>
          <a:xfrm>
            <a:off x="2740397" y="1412776"/>
            <a:ext cx="718145" cy="766976"/>
            <a:chOff x="1560584" y="1499974"/>
            <a:chExt cx="718145"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584"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2" name="Group 127"/>
          <p:cNvGrpSpPr/>
          <p:nvPr/>
        </p:nvGrpSpPr>
        <p:grpSpPr>
          <a:xfrm>
            <a:off x="4335432" y="1412776"/>
            <a:ext cx="718145" cy="881276"/>
            <a:chOff x="2618590" y="1499974"/>
            <a:chExt cx="718145"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59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5" name="Group 130"/>
          <p:cNvGrpSpPr/>
          <p:nvPr/>
        </p:nvGrpSpPr>
        <p:grpSpPr>
          <a:xfrm>
            <a:off x="6202612" y="1412776"/>
            <a:ext cx="718145" cy="766976"/>
            <a:chOff x="3905200" y="1499974"/>
            <a:chExt cx="718145"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20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8" name="Group 133"/>
          <p:cNvGrpSpPr/>
          <p:nvPr/>
        </p:nvGrpSpPr>
        <p:grpSpPr>
          <a:xfrm>
            <a:off x="7596399" y="1412776"/>
            <a:ext cx="718145" cy="919376"/>
            <a:chOff x="4863561" y="1499974"/>
            <a:chExt cx="718145"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561"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71" name="Group 136"/>
          <p:cNvGrpSpPr/>
          <p:nvPr/>
        </p:nvGrpSpPr>
        <p:grpSpPr>
          <a:xfrm>
            <a:off x="9626860" y="1412776"/>
            <a:ext cx="718145" cy="805076"/>
            <a:chOff x="6226367" y="1499974"/>
            <a:chExt cx="718145"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367"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77" name="Group 142"/>
          <p:cNvGrpSpPr/>
          <p:nvPr/>
        </p:nvGrpSpPr>
        <p:grpSpPr>
          <a:xfrm>
            <a:off x="3602317" y="3426167"/>
            <a:ext cx="718145" cy="711572"/>
            <a:chOff x="2146735" y="2990850"/>
            <a:chExt cx="718145" cy="711572"/>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73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84" name="Group 145"/>
          <p:cNvGrpSpPr/>
          <p:nvPr/>
        </p:nvGrpSpPr>
        <p:grpSpPr>
          <a:xfrm>
            <a:off x="5153811" y="3540467"/>
            <a:ext cx="718145" cy="597272"/>
            <a:chOff x="3204745" y="3105150"/>
            <a:chExt cx="718145" cy="597272"/>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74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87" name="Group 148"/>
          <p:cNvGrpSpPr/>
          <p:nvPr/>
        </p:nvGrpSpPr>
        <p:grpSpPr>
          <a:xfrm>
            <a:off x="7021128" y="3349967"/>
            <a:ext cx="718145" cy="787772"/>
            <a:chOff x="4506006" y="2914650"/>
            <a:chExt cx="718145" cy="787772"/>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6006"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90" name="Group 151"/>
          <p:cNvGrpSpPr/>
          <p:nvPr/>
        </p:nvGrpSpPr>
        <p:grpSpPr>
          <a:xfrm>
            <a:off x="8598022" y="3616667"/>
            <a:ext cx="718145" cy="521072"/>
            <a:chOff x="5487815" y="3181350"/>
            <a:chExt cx="718145" cy="521072"/>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81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sp>
        <p:nvSpPr>
          <p:cNvPr id="121" name="Freeform 36"/>
          <p:cNvSpPr>
            <a:spLocks noChangeAspect="1" noEditPoints="1"/>
          </p:cNvSpPr>
          <p:nvPr/>
        </p:nvSpPr>
        <p:spPr bwMode="auto">
          <a:xfrm>
            <a:off x="7169607" y="2703302"/>
            <a:ext cx="411921" cy="23083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122" name="Freeform 6"/>
          <p:cNvSpPr>
            <a:spLocks noChangeAspect="1" noEditPoints="1"/>
          </p:cNvSpPr>
          <p:nvPr/>
        </p:nvSpPr>
        <p:spPr bwMode="auto">
          <a:xfrm>
            <a:off x="2911850" y="2660378"/>
            <a:ext cx="342490" cy="30085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3" name="Freeform 26"/>
          <p:cNvSpPr>
            <a:spLocks noEditPoints="1"/>
          </p:cNvSpPr>
          <p:nvPr/>
        </p:nvSpPr>
        <p:spPr bwMode="auto">
          <a:xfrm>
            <a:off x="5362703" y="2666093"/>
            <a:ext cx="343385" cy="30567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4" name="Freeform 16"/>
          <p:cNvSpPr>
            <a:spLocks noEditPoints="1"/>
          </p:cNvSpPr>
          <p:nvPr/>
        </p:nvSpPr>
        <p:spPr bwMode="auto">
          <a:xfrm>
            <a:off x="8792950" y="2682428"/>
            <a:ext cx="325709" cy="326475"/>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7" name="TextBox 126"/>
          <p:cNvSpPr txBox="1"/>
          <p:nvPr/>
        </p:nvSpPr>
        <p:spPr>
          <a:xfrm>
            <a:off x="2239687" y="515893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128" name="TextBox 127"/>
          <p:cNvSpPr txBox="1"/>
          <p:nvPr/>
        </p:nvSpPr>
        <p:spPr>
          <a:xfrm>
            <a:off x="5328916" y="472398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74" name="圆角矩形 73"/>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3"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资金缺口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FUNDING GAP</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012835" y="515893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70" name="TextBox 69"/>
          <p:cNvSpPr txBox="1"/>
          <p:nvPr/>
        </p:nvSpPr>
        <p:spPr>
          <a:xfrm>
            <a:off x="5138068" y="472398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85" name="Oval 12"/>
          <p:cNvSpPr/>
          <p:nvPr/>
        </p:nvSpPr>
        <p:spPr>
          <a:xfrm>
            <a:off x="1984150"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6" name="Oval 13"/>
          <p:cNvSpPr/>
          <p:nvPr/>
        </p:nvSpPr>
        <p:spPr>
          <a:xfrm>
            <a:off x="2182587" y="1518320"/>
            <a:ext cx="1176338"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87" name="Arc 14"/>
          <p:cNvSpPr/>
          <p:nvPr/>
        </p:nvSpPr>
        <p:spPr>
          <a:xfrm>
            <a:off x="1984150" y="1319883"/>
            <a:ext cx="1573212" cy="157321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18"/>
          <p:cNvSpPr/>
          <p:nvPr/>
        </p:nvSpPr>
        <p:spPr>
          <a:xfrm>
            <a:off x="4258715"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9" name="Oval 19"/>
          <p:cNvSpPr/>
          <p:nvPr/>
        </p:nvSpPr>
        <p:spPr>
          <a:xfrm>
            <a:off x="4457152" y="1518320"/>
            <a:ext cx="1176338"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0" name="Arc 20"/>
          <p:cNvSpPr/>
          <p:nvPr/>
        </p:nvSpPr>
        <p:spPr>
          <a:xfrm>
            <a:off x="4258715" y="1319883"/>
            <a:ext cx="1573212" cy="157321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22"/>
          <p:cNvSpPr/>
          <p:nvPr/>
        </p:nvSpPr>
        <p:spPr>
          <a:xfrm>
            <a:off x="6501180"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2" name="Oval 23"/>
          <p:cNvSpPr/>
          <p:nvPr/>
        </p:nvSpPr>
        <p:spPr>
          <a:xfrm>
            <a:off x="6699618" y="1518320"/>
            <a:ext cx="1176337"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3" name="Arc 24"/>
          <p:cNvSpPr/>
          <p:nvPr/>
        </p:nvSpPr>
        <p:spPr>
          <a:xfrm>
            <a:off x="6501180" y="1319883"/>
            <a:ext cx="1573213" cy="157321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26"/>
          <p:cNvSpPr/>
          <p:nvPr/>
        </p:nvSpPr>
        <p:spPr>
          <a:xfrm>
            <a:off x="8713113"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5" name="Oval 27"/>
          <p:cNvSpPr/>
          <p:nvPr/>
        </p:nvSpPr>
        <p:spPr>
          <a:xfrm>
            <a:off x="8911551" y="1518320"/>
            <a:ext cx="1176337"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6" name="Arc 28"/>
          <p:cNvSpPr/>
          <p:nvPr/>
        </p:nvSpPr>
        <p:spPr>
          <a:xfrm>
            <a:off x="8713113" y="1319883"/>
            <a:ext cx="1573213" cy="157321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TextBox 96"/>
          <p:cNvSpPr txBox="1"/>
          <p:nvPr/>
        </p:nvSpPr>
        <p:spPr>
          <a:xfrm>
            <a:off x="1705099" y="3192091"/>
            <a:ext cx="2195512"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项目一</a:t>
            </a:r>
            <a:endParaRPr lang="en-US" altLang="zh-CN" b="1" dirty="0" smtClean="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947565" y="3192091"/>
            <a:ext cx="2195512"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项目二</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190030" y="3192091"/>
            <a:ext cx="2195513"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项目三</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8401963" y="3192091"/>
            <a:ext cx="2195513"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项目四</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融资计划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FINANCING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Freeform 6"/>
          <p:cNvSpPr/>
          <p:nvPr/>
        </p:nvSpPr>
        <p:spPr>
          <a:xfrm>
            <a:off x="3879371" y="1503488"/>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21" name="Straight Connector 10"/>
          <p:cNvSpPr/>
          <p:nvPr/>
        </p:nvSpPr>
        <p:spPr>
          <a:xfrm>
            <a:off x="1776722" y="1874932"/>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966095" y="1412776"/>
            <a:ext cx="914400" cy="914400"/>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28" name="Content Placeholder 2"/>
          <p:cNvSpPr txBox="1"/>
          <p:nvPr/>
        </p:nvSpPr>
        <p:spPr>
          <a:xfrm>
            <a:off x="4005757" y="1624629"/>
            <a:ext cx="7564437"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修饰解说</a:t>
            </a:r>
            <a:r>
              <a:rPr lang="zh-CN" altLang="en-US" sz="1200" dirty="0">
                <a:solidFill>
                  <a:schemeClr val="tx1">
                    <a:lumMod val="50000"/>
                    <a:lumOff val="50000"/>
                  </a:schemeClr>
                </a:solidFill>
                <a:latin typeface="Impact MT Std" pitchFamily="34" charset="0"/>
                <a:ea typeface="微软雅黑" panose="020B0503020204020204" pitchFamily="34" charset="-122"/>
              </a:rPr>
              <a:t>所提炼的核心概念</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a:t>
            </a:r>
            <a:endParaRPr lang="en-US"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3231863" y="157050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4525944" y="2257230"/>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41" name="Straight Connector 48"/>
          <p:cNvSpPr/>
          <p:nvPr/>
        </p:nvSpPr>
        <p:spPr>
          <a:xfrm flipV="1">
            <a:off x="2440949" y="2625556"/>
            <a:ext cx="826515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4652331" y="2349041"/>
            <a:ext cx="7133888"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3878436" y="229058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3879371" y="3007869"/>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48" name="Straight Connector 58"/>
          <p:cNvSpPr/>
          <p:nvPr/>
        </p:nvSpPr>
        <p:spPr>
          <a:xfrm>
            <a:off x="1776722" y="3379313"/>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4005758" y="3099680"/>
            <a:ext cx="7564436"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修饰解说</a:t>
            </a:r>
            <a:r>
              <a:rPr lang="zh-CN" altLang="en-US" sz="1200" dirty="0">
                <a:solidFill>
                  <a:schemeClr val="tx1">
                    <a:lumMod val="50000"/>
                    <a:lumOff val="50000"/>
                  </a:schemeClr>
                </a:solidFill>
                <a:latin typeface="Impact MT Std" pitchFamily="34" charset="0"/>
                <a:ea typeface="微软雅黑" panose="020B0503020204020204" pitchFamily="34" charset="-122"/>
              </a:rPr>
              <a:t>所提炼的核心概念。</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3231863" y="301066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4525944" y="3761611"/>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52" name="Straight Connector 68"/>
          <p:cNvSpPr/>
          <p:nvPr/>
        </p:nvSpPr>
        <p:spPr>
          <a:xfrm flipV="1">
            <a:off x="2471859" y="4129937"/>
            <a:ext cx="823424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4598514" y="4115206"/>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54" name="Content Placeholder 2"/>
          <p:cNvSpPr txBox="1"/>
          <p:nvPr/>
        </p:nvSpPr>
        <p:spPr>
          <a:xfrm>
            <a:off x="4652331" y="3853422"/>
            <a:ext cx="6917863"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3878436" y="3802752"/>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966095" y="2917157"/>
            <a:ext cx="914400" cy="914400"/>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64" name="Group 86"/>
          <p:cNvGrpSpPr/>
          <p:nvPr/>
        </p:nvGrpSpPr>
        <p:grpSpPr>
          <a:xfrm>
            <a:off x="2612668" y="3670899"/>
            <a:ext cx="914400" cy="914400"/>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grpSp>
      <p:grpSp>
        <p:nvGrpSpPr>
          <p:cNvPr id="67" name="Group 84"/>
          <p:cNvGrpSpPr/>
          <p:nvPr/>
        </p:nvGrpSpPr>
        <p:grpSpPr>
          <a:xfrm>
            <a:off x="2612668" y="2166518"/>
            <a:ext cx="914400" cy="914400"/>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grpSp>
      <p:sp>
        <p:nvSpPr>
          <p:cNvPr id="91" name="TextBox 90"/>
          <p:cNvSpPr txBox="1"/>
          <p:nvPr/>
        </p:nvSpPr>
        <p:spPr>
          <a:xfrm>
            <a:off x="2101143" y="5448126"/>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92" name="TextBox 91"/>
          <p:cNvSpPr txBox="1"/>
          <p:nvPr/>
        </p:nvSpPr>
        <p:spPr>
          <a:xfrm>
            <a:off x="5190372" y="5013176"/>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70" name="圆角矩形 69"/>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融资用途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FINANCING PURPOSES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54935" y="1828660"/>
            <a:ext cx="1728192" cy="1728192"/>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标题 11"/>
          <p:cNvSpPr txBox="1"/>
          <p:nvPr/>
        </p:nvSpPr>
        <p:spPr>
          <a:xfrm>
            <a:off x="5254935" y="2551022"/>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smtClean="0">
                <a:solidFill>
                  <a:srgbClr val="2C3637"/>
                </a:solidFill>
                <a:latin typeface="微软雅黑" panose="020B0503020204020204" pitchFamily="34" charset="-122"/>
                <a:ea typeface="微软雅黑" panose="020B0503020204020204" pitchFamily="34" charset="-122"/>
              </a:rPr>
              <a:t>融资用途</a:t>
            </a:r>
            <a:endParaRPr lang="zh-CN" altLang="en-US" sz="1800" b="1" dirty="0">
              <a:solidFill>
                <a:srgbClr val="2C3637"/>
              </a:solidFill>
              <a:latin typeface="微软雅黑" panose="020B0503020204020204" pitchFamily="34" charset="-122"/>
              <a:ea typeface="微软雅黑" panose="020B0503020204020204" pitchFamily="34" charset="-122"/>
            </a:endParaRPr>
          </a:p>
        </p:txBody>
      </p:sp>
      <p:sp>
        <p:nvSpPr>
          <p:cNvPr id="22" name="椭圆 21"/>
          <p:cNvSpPr/>
          <p:nvPr/>
        </p:nvSpPr>
        <p:spPr>
          <a:xfrm>
            <a:off x="4985653" y="1559378"/>
            <a:ext cx="2266757" cy="2266757"/>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弧形 22"/>
          <p:cNvSpPr/>
          <p:nvPr/>
        </p:nvSpPr>
        <p:spPr>
          <a:xfrm rot="1419601">
            <a:off x="4988424" y="1560595"/>
            <a:ext cx="2264322" cy="2264322"/>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6836891">
            <a:off x="4988424" y="1557683"/>
            <a:ext cx="2264322" cy="2264322"/>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10285779">
            <a:off x="4978569" y="1560596"/>
            <a:ext cx="2264322" cy="2264322"/>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标题 11"/>
          <p:cNvSpPr txBox="1"/>
          <p:nvPr/>
        </p:nvSpPr>
        <p:spPr>
          <a:xfrm>
            <a:off x="4801443" y="214000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50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标题 11"/>
          <p:cNvSpPr txBox="1"/>
          <p:nvPr/>
        </p:nvSpPr>
        <p:spPr>
          <a:xfrm>
            <a:off x="6961683" y="2279458"/>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25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6673651" y="3292134"/>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15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9" name="标题 11"/>
          <p:cNvSpPr txBox="1"/>
          <p:nvPr/>
        </p:nvSpPr>
        <p:spPr>
          <a:xfrm>
            <a:off x="5593531" y="358016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10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标题 11"/>
          <p:cNvSpPr txBox="1"/>
          <p:nvPr/>
        </p:nvSpPr>
        <p:spPr>
          <a:xfrm>
            <a:off x="1805291" y="1842846"/>
            <a:ext cx="720080" cy="5715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50%</a:t>
            </a:r>
            <a:endParaRPr lang="zh-CN" altLang="en-US" sz="4000" dirty="0">
              <a:solidFill>
                <a:srgbClr val="2C3637"/>
              </a:solidFill>
              <a:latin typeface="Impact MT Std" pitchFamily="34" charset="0"/>
            </a:endParaRPr>
          </a:p>
        </p:txBody>
      </p:sp>
      <p:sp>
        <p:nvSpPr>
          <p:cNvPr id="41" name="标题 11"/>
          <p:cNvSpPr txBox="1"/>
          <p:nvPr/>
        </p:nvSpPr>
        <p:spPr>
          <a:xfrm>
            <a:off x="2430861"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44" name="标题 11"/>
          <p:cNvSpPr txBox="1"/>
          <p:nvPr/>
        </p:nvSpPr>
        <p:spPr>
          <a:xfrm>
            <a:off x="2430860" y="1483623"/>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人员编制</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45" name="标题 11"/>
          <p:cNvSpPr txBox="1"/>
          <p:nvPr/>
        </p:nvSpPr>
        <p:spPr>
          <a:xfrm>
            <a:off x="1805291" y="3143114"/>
            <a:ext cx="720080" cy="5715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10%</a:t>
            </a:r>
            <a:endParaRPr lang="zh-CN" altLang="en-US" sz="4000" dirty="0">
              <a:solidFill>
                <a:srgbClr val="2C3637"/>
              </a:solidFill>
              <a:latin typeface="Impact MT Std" pitchFamily="34" charset="0"/>
            </a:endParaRPr>
          </a:p>
        </p:txBody>
      </p:sp>
      <p:sp>
        <p:nvSpPr>
          <p:cNvPr id="46" name="标题 11"/>
          <p:cNvSpPr txBox="1"/>
          <p:nvPr/>
        </p:nvSpPr>
        <p:spPr>
          <a:xfrm>
            <a:off x="2430861"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47" name="标题 11"/>
          <p:cNvSpPr txBox="1"/>
          <p:nvPr/>
        </p:nvSpPr>
        <p:spPr>
          <a:xfrm>
            <a:off x="2430860" y="2783891"/>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硬件设施</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48" name="标题 11"/>
          <p:cNvSpPr txBox="1"/>
          <p:nvPr/>
        </p:nvSpPr>
        <p:spPr>
          <a:xfrm>
            <a:off x="7465739" y="1842846"/>
            <a:ext cx="720080" cy="5715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25%</a:t>
            </a:r>
            <a:endParaRPr lang="zh-CN" altLang="en-US" sz="4000" dirty="0">
              <a:solidFill>
                <a:srgbClr val="2C3637"/>
              </a:solidFill>
              <a:latin typeface="Impact MT Std" pitchFamily="34" charset="0"/>
            </a:endParaRPr>
          </a:p>
        </p:txBody>
      </p:sp>
      <p:sp>
        <p:nvSpPr>
          <p:cNvPr id="49" name="标题 11"/>
          <p:cNvSpPr txBox="1"/>
          <p:nvPr/>
        </p:nvSpPr>
        <p:spPr>
          <a:xfrm>
            <a:off x="8091309"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0" name="标题 11"/>
          <p:cNvSpPr txBox="1"/>
          <p:nvPr/>
        </p:nvSpPr>
        <p:spPr>
          <a:xfrm>
            <a:off x="8091309" y="1483623"/>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精神文明建设</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51" name="标题 11"/>
          <p:cNvSpPr txBox="1"/>
          <p:nvPr/>
        </p:nvSpPr>
        <p:spPr>
          <a:xfrm>
            <a:off x="7465739" y="3143114"/>
            <a:ext cx="720080" cy="5715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15%</a:t>
            </a:r>
            <a:endParaRPr lang="zh-CN" altLang="en-US" sz="4000" dirty="0">
              <a:solidFill>
                <a:srgbClr val="2C3637"/>
              </a:solidFill>
              <a:latin typeface="Impact MT Std" pitchFamily="34" charset="0"/>
            </a:endParaRPr>
          </a:p>
        </p:txBody>
      </p:sp>
      <p:sp>
        <p:nvSpPr>
          <p:cNvPr id="52" name="标题 11"/>
          <p:cNvSpPr txBox="1"/>
          <p:nvPr/>
        </p:nvSpPr>
        <p:spPr>
          <a:xfrm>
            <a:off x="8091309"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3" name="标题 11"/>
          <p:cNvSpPr txBox="1"/>
          <p:nvPr/>
        </p:nvSpPr>
        <p:spPr>
          <a:xfrm>
            <a:off x="8091309" y="278389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科研研发</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957127" y="5086925"/>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71" name="TextBox 70"/>
          <p:cNvSpPr txBox="1"/>
          <p:nvPr/>
        </p:nvSpPr>
        <p:spPr>
          <a:xfrm>
            <a:off x="5046356" y="4651975"/>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54" name="圆角矩形 53"/>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目标预测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OBJECTIVE TO PREDICT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肘形连接符 19"/>
          <p:cNvCxnSpPr>
            <a:stCxn id="22" idx="6"/>
            <a:endCxn id="59" idx="2"/>
          </p:cNvCxnSpPr>
          <p:nvPr/>
        </p:nvCxnSpPr>
        <p:spPr>
          <a:xfrm>
            <a:off x="5089475" y="2088460"/>
            <a:ext cx="5170107" cy="109697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333475" y="1710460"/>
            <a:ext cx="756000" cy="756000"/>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grpSp>
      <p:cxnSp>
        <p:nvCxnSpPr>
          <p:cNvPr id="26" name="肘形连接符 25"/>
          <p:cNvCxnSpPr>
            <a:stCxn id="28" idx="6"/>
            <a:endCxn id="61" idx="2"/>
          </p:cNvCxnSpPr>
          <p:nvPr/>
        </p:nvCxnSpPr>
        <p:spPr>
          <a:xfrm>
            <a:off x="5089475" y="4275092"/>
            <a:ext cx="2702073" cy="53173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333475" y="3897092"/>
            <a:ext cx="756000" cy="756000"/>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5089475" y="3181776"/>
            <a:ext cx="3936091" cy="98507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4333475" y="2803776"/>
            <a:ext cx="756000" cy="756000"/>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grpSp>
      </p:grpSp>
      <p:cxnSp>
        <p:nvCxnSpPr>
          <p:cNvPr id="49" name="直接连接符 48"/>
          <p:cNvCxnSpPr>
            <a:endCxn id="51" idx="6"/>
          </p:cNvCxnSpPr>
          <p:nvPr/>
        </p:nvCxnSpPr>
        <p:spPr>
          <a:xfrm flipH="1" flipV="1">
            <a:off x="5089475" y="53684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33475" y="4990407"/>
            <a:ext cx="756000" cy="756000"/>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grpSp>
      <p:sp>
        <p:nvSpPr>
          <p:cNvPr id="55" name="任意多边形 54"/>
          <p:cNvSpPr/>
          <p:nvPr/>
        </p:nvSpPr>
        <p:spPr>
          <a:xfrm>
            <a:off x="9813031" y="2004588"/>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8579015" y="3781607"/>
            <a:ext cx="1181100"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7344997" y="4541708"/>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5355331" y="5080381"/>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259582" y="3041430"/>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9025566" y="4022849"/>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791548" y="4662823"/>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179706" y="5229841"/>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976407" y="1631783"/>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4" name="矩形 63"/>
          <p:cNvSpPr/>
          <p:nvPr/>
        </p:nvSpPr>
        <p:spPr>
          <a:xfrm>
            <a:off x="1726544" y="2011760"/>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2976407" y="2733604"/>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6" name="矩形 65"/>
          <p:cNvSpPr/>
          <p:nvPr/>
        </p:nvSpPr>
        <p:spPr>
          <a:xfrm>
            <a:off x="1726544" y="3113581"/>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的描述说明，点击输入图表的描述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7" name="矩形 66"/>
          <p:cNvSpPr/>
          <p:nvPr/>
        </p:nvSpPr>
        <p:spPr>
          <a:xfrm>
            <a:off x="2976407" y="3835425"/>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8" name="矩形 67"/>
          <p:cNvSpPr/>
          <p:nvPr/>
        </p:nvSpPr>
        <p:spPr>
          <a:xfrm>
            <a:off x="1726544" y="4215402"/>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的描述说明，点击输入图表的描述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2976407" y="4937246"/>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70" name="矩形 69"/>
          <p:cNvSpPr/>
          <p:nvPr/>
        </p:nvSpPr>
        <p:spPr>
          <a:xfrm>
            <a:off x="1726544" y="5317223"/>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的描述说明，点击输入图表的描述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8"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保障措施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SAFEGUARD MEASURES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654489" y="1771249"/>
            <a:ext cx="2877871" cy="363241"/>
            <a:chOff x="3249264" y="1751685"/>
            <a:chExt cx="2994025" cy="363240"/>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3649494" y="2182315"/>
            <a:ext cx="2877871" cy="363241"/>
            <a:chOff x="3249264" y="2162753"/>
            <a:chExt cx="2994025" cy="363241"/>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3649494" y="3952503"/>
            <a:ext cx="2894725" cy="363241"/>
            <a:chOff x="3244272" y="3932941"/>
            <a:chExt cx="3011560" cy="363240"/>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3649499" y="4344534"/>
            <a:ext cx="2891825" cy="363241"/>
            <a:chOff x="3244272" y="4324968"/>
            <a:chExt cx="3008542" cy="363239"/>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689156" y="1467240"/>
            <a:ext cx="2158455" cy="2196000"/>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699231" y="3681272"/>
            <a:ext cx="2158455" cy="2196000"/>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747322" y="1369576"/>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3731559" y="2551649"/>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200" dirty="0">
              <a:solidFill>
                <a:schemeClr val="tx1">
                  <a:lumMod val="65000"/>
                  <a:lumOff val="35000"/>
                </a:schemeClr>
              </a:solidFill>
              <a:sym typeface="微软雅黑" panose="020B0503020204020204" pitchFamily="34" charset="-122"/>
            </a:endParaRPr>
          </a:p>
        </p:txBody>
      </p:sp>
      <p:sp>
        <p:nvSpPr>
          <p:cNvPr id="68" name="矩形 67"/>
          <p:cNvSpPr/>
          <p:nvPr/>
        </p:nvSpPr>
        <p:spPr>
          <a:xfrm>
            <a:off x="3747322" y="3574958"/>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731559" y="4741267"/>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200" dirty="0">
              <a:solidFill>
                <a:schemeClr val="tx1">
                  <a:lumMod val="65000"/>
                  <a:lumOff val="35000"/>
                </a:schemeClr>
              </a:solidFill>
              <a:sym typeface="微软雅黑" panose="020B0503020204020204" pitchFamily="34" charset="-122"/>
            </a:endParaRPr>
          </a:p>
        </p:txBody>
      </p:sp>
      <p:sp>
        <p:nvSpPr>
          <p:cNvPr id="70" name="矩形 69"/>
          <p:cNvSpPr/>
          <p:nvPr/>
        </p:nvSpPr>
        <p:spPr>
          <a:xfrm>
            <a:off x="7089756" y="1389606"/>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7465740" y="129756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465739" y="16625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cxnSp>
        <p:nvCxnSpPr>
          <p:cNvPr id="73" name="直接连接符 72"/>
          <p:cNvCxnSpPr/>
          <p:nvPr/>
        </p:nvCxnSpPr>
        <p:spPr>
          <a:xfrm>
            <a:off x="7197768" y="1605630"/>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7089756" y="2593712"/>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7465740" y="2483472"/>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465739" y="284841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cxnSp>
        <p:nvCxnSpPr>
          <p:cNvPr id="77" name="直接连接符 76"/>
          <p:cNvCxnSpPr/>
          <p:nvPr/>
        </p:nvCxnSpPr>
        <p:spPr>
          <a:xfrm>
            <a:off x="7197768" y="2809736"/>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089756" y="3797818"/>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7465740" y="370760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465739" y="407255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cxnSp>
        <p:nvCxnSpPr>
          <p:cNvPr id="85" name="直接连接符 84"/>
          <p:cNvCxnSpPr/>
          <p:nvPr/>
        </p:nvCxnSpPr>
        <p:spPr>
          <a:xfrm>
            <a:off x="7197768" y="3981894"/>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089756" y="4908535"/>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7465740" y="478772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465739" y="515267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sp>
        <p:nvSpPr>
          <p:cNvPr id="99" name="圆角矩形 98"/>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2"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7" name="圆角矩形 106"/>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9" name="圆角矩形 108"/>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201107" y="1781200"/>
            <a:ext cx="10233456" cy="35283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48707" y="1628800"/>
            <a:ext cx="10233456" cy="352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504"/>
          <p:cNvSpPr txBox="1"/>
          <p:nvPr/>
        </p:nvSpPr>
        <p:spPr>
          <a:xfrm>
            <a:off x="1345059" y="1844824"/>
            <a:ext cx="9793088" cy="3062377"/>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chemeClr val="tx1">
                    <a:lumMod val="50000"/>
                    <a:lumOff val="50000"/>
                  </a:schemeClr>
                </a:solidFill>
                <a:sym typeface="微软雅黑" panose="020B0503020204020204" pitchFamily="34" charset="-122"/>
              </a:rPr>
              <a:t>首先</a:t>
            </a:r>
            <a:r>
              <a:rPr lang="zh-CN" altLang="en-US" dirty="0">
                <a:solidFill>
                  <a:schemeClr val="tx1">
                    <a:lumMod val="50000"/>
                    <a:lumOff val="50000"/>
                  </a:schemeClr>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tx1">
                  <a:lumMod val="50000"/>
                  <a:lumOff val="50000"/>
                </a:schemeClr>
              </a:solidFill>
              <a:sym typeface="微软雅黑" panose="020B0503020204020204" pitchFamily="34" charset="-122"/>
            </a:endParaRPr>
          </a:p>
          <a:p>
            <a:pPr algn="just">
              <a:lnSpc>
                <a:spcPct val="150000"/>
              </a:lnSpc>
              <a:spcAft>
                <a:spcPts val="1200"/>
              </a:spcAft>
            </a:pPr>
            <a:r>
              <a:rPr lang="zh-CN" altLang="en-US" dirty="0">
                <a:solidFill>
                  <a:schemeClr val="tx1">
                    <a:lumMod val="50000"/>
                    <a:lumOff val="50000"/>
                  </a:schemeClr>
                </a:solidFill>
                <a:sym typeface="微软雅黑" panose="020B0503020204020204" pitchFamily="34" charset="-122"/>
              </a:rPr>
              <a:t>右键点击图片选择设置图片格式可直接替换图片。</a:t>
            </a:r>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chemeClr val="tx1">
                    <a:lumMod val="50000"/>
                    <a:lumOff val="50000"/>
                  </a:schemeClr>
                </a:solidFill>
                <a:sym typeface="微软雅黑" panose="020B0503020204020204" pitchFamily="34" charset="-122"/>
              </a:rPr>
              <a:t>说明</a:t>
            </a:r>
            <a:r>
              <a:rPr lang="zh-CN" altLang="en-US" dirty="0">
                <a:solidFill>
                  <a:schemeClr val="tx1">
                    <a:lumMod val="50000"/>
                    <a:lumOff val="50000"/>
                  </a:schemeClr>
                </a:solidFill>
                <a:sym typeface="微软雅黑" panose="020B0503020204020204" pitchFamily="34" charset="-122"/>
              </a:rPr>
              <a:t>在此录入上述图表的综合描述说明</a:t>
            </a:r>
            <a:r>
              <a:rPr lang="zh-CN" altLang="en-US" dirty="0" smtClean="0">
                <a:solidFill>
                  <a:schemeClr val="tx1">
                    <a:lumMod val="50000"/>
                    <a:lumOff val="50000"/>
                  </a:schemeClr>
                </a:solidFill>
                <a:sym typeface="微软雅黑" panose="020B0503020204020204" pitchFamily="34" charset="-122"/>
              </a:rPr>
              <a:t>。</a:t>
            </a:r>
            <a:endParaRPr lang="en-US" altLang="zh-CN" dirty="0">
              <a:solidFill>
                <a:schemeClr val="tx1">
                  <a:lumMod val="50000"/>
                  <a:lumOff val="50000"/>
                </a:schemeClr>
              </a:solidFill>
              <a:sym typeface="微软雅黑" panose="020B0503020204020204" pitchFamily="34" charset="-122"/>
            </a:endParaRPr>
          </a:p>
        </p:txBody>
      </p:sp>
      <p:sp>
        <p:nvSpPr>
          <p:cNvPr id="93" name="前言"/>
          <p:cNvSpPr>
            <a:spLocks noChangeArrowheads="1"/>
          </p:cNvSpPr>
          <p:nvPr/>
        </p:nvSpPr>
        <p:spPr bwMode="auto">
          <a:xfrm>
            <a:off x="1260685" y="908720"/>
            <a:ext cx="375678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C00000"/>
                </a:solidFill>
              </a:rPr>
              <a:t>总结</a:t>
            </a:r>
            <a:r>
              <a:rPr lang="zh-CN" altLang="en-US" sz="3600" b="1" dirty="0" smtClean="0">
                <a:solidFill>
                  <a:srgbClr val="C00000"/>
                </a:solidFill>
              </a:rPr>
              <a:t> </a:t>
            </a:r>
            <a:r>
              <a:rPr lang="en-US" altLang="zh-CN" sz="3600" b="1" dirty="0" smtClean="0">
                <a:solidFill>
                  <a:srgbClr val="C00000"/>
                </a:solidFill>
              </a:rPr>
              <a:t>/</a:t>
            </a:r>
            <a:r>
              <a:rPr lang="zh-CN" altLang="en-US" sz="3600" b="1" dirty="0" smtClean="0">
                <a:solidFill>
                  <a:srgbClr val="C00000"/>
                </a:solidFill>
              </a:rPr>
              <a:t>  </a:t>
            </a:r>
            <a:r>
              <a:rPr lang="en-US" altLang="zh-CN" sz="3600" b="1" dirty="0" smtClean="0">
                <a:solidFill>
                  <a:srgbClr val="C00000"/>
                </a:solidFill>
                <a:latin typeface="Impact MT Std" pitchFamily="34" charset="0"/>
              </a:rPr>
              <a:t>SUMMARY</a:t>
            </a:r>
            <a:endParaRPr lang="zh-CN" altLang="en-US" sz="3600" dirty="0">
              <a:solidFill>
                <a:srgbClr val="C00000"/>
              </a:solidFill>
              <a:latin typeface="Impact MT Std" pitchFamily="34" charset="0"/>
              <a:sym typeface="Impact" panose="020B0806030902050204" pitchFamily="34" charset="0"/>
            </a:endParaRPr>
          </a:p>
        </p:txBody>
      </p:sp>
      <p:sp>
        <p:nvSpPr>
          <p:cNvPr id="18"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92"/>
                                        </p:tgtEl>
                                        <p:attrNameLst>
                                          <p:attrName>style.visibility</p:attrName>
                                        </p:attrNameLst>
                                      </p:cBhvr>
                                      <p:to>
                                        <p:strVal val="visible"/>
                                      </p:to>
                                    </p:set>
                                    <p:animEffect transition="in" filter="fade">
                                      <p:cBhvr>
                                        <p:cTn id="17" dur="100"/>
                                        <p:tgtEl>
                                          <p:spTgt spid="92"/>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93"/>
                                        </p:tgtEl>
                                        <p:attrNameLst>
                                          <p:attrName>style.visibility</p:attrName>
                                        </p:attrNameLst>
                                      </p:cBhvr>
                                      <p:to>
                                        <p:strVal val="visible"/>
                                      </p:to>
                                    </p:set>
                                    <p:animEffect transition="in" filter="wipe(left)">
                                      <p:cBhvr>
                                        <p:cTn id="2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9" grpId="0" animBg="1"/>
      <p:bldP spid="92" grpId="0"/>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08413" y="4406540"/>
            <a:ext cx="1436675" cy="215444"/>
            <a:chOff x="4369395" y="3284984"/>
            <a:chExt cx="1436675" cy="215444"/>
          </a:xfrm>
        </p:grpSpPr>
        <p:sp>
          <p:nvSpPr>
            <p:cNvPr id="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公司介绍</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15444"/>
            <a:chOff x="4369395" y="3284984"/>
            <a:chExt cx="1436675" cy="215444"/>
          </a:xfrm>
        </p:grpSpPr>
        <p:sp>
          <p:nvSpPr>
            <p:cNvPr id="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团队介绍</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15444"/>
            <a:chOff x="4369395" y="3284984"/>
            <a:chExt cx="1436675" cy="215444"/>
          </a:xfrm>
        </p:grpSpPr>
        <p:sp>
          <p:nvSpPr>
            <p:cNvPr id="1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核心成员</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15444"/>
            <a:chOff x="4369395" y="3284984"/>
            <a:chExt cx="1436675" cy="215444"/>
          </a:xfrm>
        </p:grpSpPr>
        <p:sp>
          <p:nvSpPr>
            <p:cNvPr id="1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组织结构</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我们是谁</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24" name="椭圆 2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第一章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5204676" y="1484784"/>
            <a:ext cx="1741748" cy="119600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椭圆 35"/>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801443" y="5157772"/>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大事件</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6" name="圆角矩形 55"/>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fltVal val="0.5"/>
                                          </p:val>
                                        </p:tav>
                                        <p:tav tm="100000">
                                          <p:val>
                                            <p:strVal val="#ppt_x"/>
                                          </p:val>
                                        </p:tav>
                                      </p:tavLst>
                                    </p:anim>
                                    <p:anim calcmode="lin" valueType="num">
                                      <p:cBhvr>
                                        <p:cTn id="27" dur="500" fill="hold"/>
                                        <p:tgtEl>
                                          <p:spTgt spid="35"/>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nodeType="withEffect">
                                  <p:stCondLst>
                                    <p:cond delay="2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32" presetClass="emph" presetSubtype="0" fill="hold" nodeType="withEffect">
                                  <p:stCondLst>
                                    <p:cond delay="3000"/>
                                  </p:stCondLst>
                                  <p:childTnLst>
                                    <p:animRot by="120000">
                                      <p:cBhvr>
                                        <p:cTn id="62" dur="100" fill="hold">
                                          <p:stCondLst>
                                            <p:cond delay="0"/>
                                          </p:stCondLst>
                                        </p:cTn>
                                        <p:tgtEl>
                                          <p:spTgt spid="3"/>
                                        </p:tgtEl>
                                        <p:attrNameLst>
                                          <p:attrName>r</p:attrName>
                                        </p:attrNameLst>
                                      </p:cBhvr>
                                    </p:animRot>
                                    <p:animRot by="-240000">
                                      <p:cBhvr>
                                        <p:cTn id="63" dur="200" fill="hold">
                                          <p:stCondLst>
                                            <p:cond delay="200"/>
                                          </p:stCondLst>
                                        </p:cTn>
                                        <p:tgtEl>
                                          <p:spTgt spid="3"/>
                                        </p:tgtEl>
                                        <p:attrNameLst>
                                          <p:attrName>r</p:attrName>
                                        </p:attrNameLst>
                                      </p:cBhvr>
                                    </p:animRot>
                                    <p:animRot by="240000">
                                      <p:cBhvr>
                                        <p:cTn id="64" dur="200" fill="hold">
                                          <p:stCondLst>
                                            <p:cond delay="400"/>
                                          </p:stCondLst>
                                        </p:cTn>
                                        <p:tgtEl>
                                          <p:spTgt spid="3"/>
                                        </p:tgtEl>
                                        <p:attrNameLst>
                                          <p:attrName>r</p:attrName>
                                        </p:attrNameLst>
                                      </p:cBhvr>
                                    </p:animRot>
                                    <p:animRot by="-240000">
                                      <p:cBhvr>
                                        <p:cTn id="65" dur="200" fill="hold">
                                          <p:stCondLst>
                                            <p:cond delay="600"/>
                                          </p:stCondLst>
                                        </p:cTn>
                                        <p:tgtEl>
                                          <p:spTgt spid="3"/>
                                        </p:tgtEl>
                                        <p:attrNameLst>
                                          <p:attrName>r</p:attrName>
                                        </p:attrNameLst>
                                      </p:cBhvr>
                                    </p:animRot>
                                    <p:animRot by="120000">
                                      <p:cBhvr>
                                        <p:cTn id="66" dur="200" fill="hold">
                                          <p:stCondLst>
                                            <p:cond delay="800"/>
                                          </p:stCondLst>
                                        </p:cTn>
                                        <p:tgtEl>
                                          <p:spTgt spid="3"/>
                                        </p:tgtEl>
                                        <p:attrNameLst>
                                          <p:attrName>r</p:attrName>
                                        </p:attrNameLst>
                                      </p:cBhvr>
                                    </p:animRot>
                                  </p:childTnLst>
                                </p:cTn>
                              </p:par>
                              <p:par>
                                <p:cTn id="67" presetID="32" presetClass="emph" presetSubtype="0" fill="hold" nodeType="withEffect">
                                  <p:stCondLst>
                                    <p:cond delay="3000"/>
                                  </p:stCondLst>
                                  <p:childTnLst>
                                    <p:animRot by="120000">
                                      <p:cBhvr>
                                        <p:cTn id="68" dur="100" fill="hold">
                                          <p:stCondLst>
                                            <p:cond delay="0"/>
                                          </p:stCondLst>
                                        </p:cTn>
                                        <p:tgtEl>
                                          <p:spTgt spid="8"/>
                                        </p:tgtEl>
                                        <p:attrNameLst>
                                          <p:attrName>r</p:attrName>
                                        </p:attrNameLst>
                                      </p:cBhvr>
                                    </p:animRot>
                                    <p:animRot by="-240000">
                                      <p:cBhvr>
                                        <p:cTn id="69" dur="200" fill="hold">
                                          <p:stCondLst>
                                            <p:cond delay="200"/>
                                          </p:stCondLst>
                                        </p:cTn>
                                        <p:tgtEl>
                                          <p:spTgt spid="8"/>
                                        </p:tgtEl>
                                        <p:attrNameLst>
                                          <p:attrName>r</p:attrName>
                                        </p:attrNameLst>
                                      </p:cBhvr>
                                    </p:animRot>
                                    <p:animRot by="240000">
                                      <p:cBhvr>
                                        <p:cTn id="70" dur="200" fill="hold">
                                          <p:stCondLst>
                                            <p:cond delay="400"/>
                                          </p:stCondLst>
                                        </p:cTn>
                                        <p:tgtEl>
                                          <p:spTgt spid="8"/>
                                        </p:tgtEl>
                                        <p:attrNameLst>
                                          <p:attrName>r</p:attrName>
                                        </p:attrNameLst>
                                      </p:cBhvr>
                                    </p:animRot>
                                    <p:animRot by="-240000">
                                      <p:cBhvr>
                                        <p:cTn id="71" dur="200" fill="hold">
                                          <p:stCondLst>
                                            <p:cond delay="600"/>
                                          </p:stCondLst>
                                        </p:cTn>
                                        <p:tgtEl>
                                          <p:spTgt spid="8"/>
                                        </p:tgtEl>
                                        <p:attrNameLst>
                                          <p:attrName>r</p:attrName>
                                        </p:attrNameLst>
                                      </p:cBhvr>
                                    </p:animRot>
                                    <p:animRot by="120000">
                                      <p:cBhvr>
                                        <p:cTn id="72" dur="200" fill="hold">
                                          <p:stCondLst>
                                            <p:cond delay="800"/>
                                          </p:stCondLst>
                                        </p:cTn>
                                        <p:tgtEl>
                                          <p:spTgt spid="8"/>
                                        </p:tgtEl>
                                        <p:attrNameLst>
                                          <p:attrName>r</p:attrName>
                                        </p:attrNameLst>
                                      </p:cBhvr>
                                    </p:animRot>
                                  </p:childTnLst>
                                </p:cTn>
                              </p:par>
                              <p:par>
                                <p:cTn id="73" presetID="32" presetClass="emph" presetSubtype="0" fill="hold" nodeType="withEffect">
                                  <p:stCondLst>
                                    <p:cond delay="3000"/>
                                  </p:stCondLst>
                                  <p:childTnLst>
                                    <p:animRot by="120000">
                                      <p:cBhvr>
                                        <p:cTn id="74" dur="100" fill="hold">
                                          <p:stCondLst>
                                            <p:cond delay="0"/>
                                          </p:stCondLst>
                                        </p:cTn>
                                        <p:tgtEl>
                                          <p:spTgt spid="13"/>
                                        </p:tgtEl>
                                        <p:attrNameLst>
                                          <p:attrName>r</p:attrName>
                                        </p:attrNameLst>
                                      </p:cBhvr>
                                    </p:animRot>
                                    <p:animRot by="-240000">
                                      <p:cBhvr>
                                        <p:cTn id="75" dur="200" fill="hold">
                                          <p:stCondLst>
                                            <p:cond delay="200"/>
                                          </p:stCondLst>
                                        </p:cTn>
                                        <p:tgtEl>
                                          <p:spTgt spid="13"/>
                                        </p:tgtEl>
                                        <p:attrNameLst>
                                          <p:attrName>r</p:attrName>
                                        </p:attrNameLst>
                                      </p:cBhvr>
                                    </p:animRot>
                                    <p:animRot by="240000">
                                      <p:cBhvr>
                                        <p:cTn id="76" dur="200" fill="hold">
                                          <p:stCondLst>
                                            <p:cond delay="400"/>
                                          </p:stCondLst>
                                        </p:cTn>
                                        <p:tgtEl>
                                          <p:spTgt spid="13"/>
                                        </p:tgtEl>
                                        <p:attrNameLst>
                                          <p:attrName>r</p:attrName>
                                        </p:attrNameLst>
                                      </p:cBhvr>
                                    </p:animRot>
                                    <p:animRot by="-240000">
                                      <p:cBhvr>
                                        <p:cTn id="77" dur="200" fill="hold">
                                          <p:stCondLst>
                                            <p:cond delay="600"/>
                                          </p:stCondLst>
                                        </p:cTn>
                                        <p:tgtEl>
                                          <p:spTgt spid="13"/>
                                        </p:tgtEl>
                                        <p:attrNameLst>
                                          <p:attrName>r</p:attrName>
                                        </p:attrNameLst>
                                      </p:cBhvr>
                                    </p:animRot>
                                    <p:animRot by="120000">
                                      <p:cBhvr>
                                        <p:cTn id="78" dur="200" fill="hold">
                                          <p:stCondLst>
                                            <p:cond delay="800"/>
                                          </p:stCondLst>
                                        </p:cTn>
                                        <p:tgtEl>
                                          <p:spTgt spid="13"/>
                                        </p:tgtEl>
                                        <p:attrNameLst>
                                          <p:attrName>r</p:attrName>
                                        </p:attrNameLst>
                                      </p:cBhvr>
                                    </p:animRot>
                                  </p:childTnLst>
                                </p:cTn>
                              </p:par>
                              <p:par>
                                <p:cTn id="79" presetID="32" presetClass="emph" presetSubtype="0" fill="hold" nodeType="withEffect">
                                  <p:stCondLst>
                                    <p:cond delay="3000"/>
                                  </p:stCondLst>
                                  <p:childTnLst>
                                    <p:animRot by="120000">
                                      <p:cBhvr>
                                        <p:cTn id="80" dur="100" fill="hold">
                                          <p:stCondLst>
                                            <p:cond delay="0"/>
                                          </p:stCondLst>
                                        </p:cTn>
                                        <p:tgtEl>
                                          <p:spTgt spid="18"/>
                                        </p:tgtEl>
                                        <p:attrNameLst>
                                          <p:attrName>r</p:attrName>
                                        </p:attrNameLst>
                                      </p:cBhvr>
                                    </p:animRot>
                                    <p:animRot by="-240000">
                                      <p:cBhvr>
                                        <p:cTn id="81" dur="200" fill="hold">
                                          <p:stCondLst>
                                            <p:cond delay="200"/>
                                          </p:stCondLst>
                                        </p:cTn>
                                        <p:tgtEl>
                                          <p:spTgt spid="18"/>
                                        </p:tgtEl>
                                        <p:attrNameLst>
                                          <p:attrName>r</p:attrName>
                                        </p:attrNameLst>
                                      </p:cBhvr>
                                    </p:animRot>
                                    <p:animRot by="240000">
                                      <p:cBhvr>
                                        <p:cTn id="82" dur="200" fill="hold">
                                          <p:stCondLst>
                                            <p:cond delay="400"/>
                                          </p:stCondLst>
                                        </p:cTn>
                                        <p:tgtEl>
                                          <p:spTgt spid="18"/>
                                        </p:tgtEl>
                                        <p:attrNameLst>
                                          <p:attrName>r</p:attrName>
                                        </p:attrNameLst>
                                      </p:cBhvr>
                                    </p:animRot>
                                    <p:animRot by="-240000">
                                      <p:cBhvr>
                                        <p:cTn id="83" dur="200" fill="hold">
                                          <p:stCondLst>
                                            <p:cond delay="600"/>
                                          </p:stCondLst>
                                        </p:cTn>
                                        <p:tgtEl>
                                          <p:spTgt spid="18"/>
                                        </p:tgtEl>
                                        <p:attrNameLst>
                                          <p:attrName>r</p:attrName>
                                        </p:attrNameLst>
                                      </p:cBhvr>
                                    </p:animRot>
                                    <p:animRot by="120000">
                                      <p:cBhvr>
                                        <p:cTn id="84" dur="200" fill="hold">
                                          <p:stCondLst>
                                            <p:cond delay="800"/>
                                          </p:stCondLst>
                                        </p:cTn>
                                        <p:tgtEl>
                                          <p:spTgt spid="18"/>
                                        </p:tgtEl>
                                        <p:attrNameLst>
                                          <p:attrName>r</p:attrName>
                                        </p:attrNameLst>
                                      </p:cBhvr>
                                    </p:animRot>
                                  </p:childTnLst>
                                </p:cTn>
                              </p:par>
                              <p:par>
                                <p:cTn id="85" presetID="32" presetClass="emph" presetSubtype="0" fill="hold" nodeType="withEffect">
                                  <p:stCondLst>
                                    <p:cond delay="3000"/>
                                  </p:stCondLst>
                                  <p:childTnLst>
                                    <p:animRot by="120000">
                                      <p:cBhvr>
                                        <p:cTn id="86" dur="100" fill="hold">
                                          <p:stCondLst>
                                            <p:cond delay="0"/>
                                          </p:stCondLst>
                                        </p:cTn>
                                        <p:tgtEl>
                                          <p:spTgt spid="38"/>
                                        </p:tgtEl>
                                        <p:attrNameLst>
                                          <p:attrName>r</p:attrName>
                                        </p:attrNameLst>
                                      </p:cBhvr>
                                    </p:animRot>
                                    <p:animRot by="-240000">
                                      <p:cBhvr>
                                        <p:cTn id="87" dur="200" fill="hold">
                                          <p:stCondLst>
                                            <p:cond delay="200"/>
                                          </p:stCondLst>
                                        </p:cTn>
                                        <p:tgtEl>
                                          <p:spTgt spid="38"/>
                                        </p:tgtEl>
                                        <p:attrNameLst>
                                          <p:attrName>r</p:attrName>
                                        </p:attrNameLst>
                                      </p:cBhvr>
                                    </p:animRot>
                                    <p:animRot by="240000">
                                      <p:cBhvr>
                                        <p:cTn id="88" dur="200" fill="hold">
                                          <p:stCondLst>
                                            <p:cond delay="400"/>
                                          </p:stCondLst>
                                        </p:cTn>
                                        <p:tgtEl>
                                          <p:spTgt spid="38"/>
                                        </p:tgtEl>
                                        <p:attrNameLst>
                                          <p:attrName>r</p:attrName>
                                        </p:attrNameLst>
                                      </p:cBhvr>
                                    </p:animRot>
                                    <p:animRot by="-240000">
                                      <p:cBhvr>
                                        <p:cTn id="89" dur="200" fill="hold">
                                          <p:stCondLst>
                                            <p:cond delay="600"/>
                                          </p:stCondLst>
                                        </p:cTn>
                                        <p:tgtEl>
                                          <p:spTgt spid="38"/>
                                        </p:tgtEl>
                                        <p:attrNameLst>
                                          <p:attrName>r</p:attrName>
                                        </p:attrNameLst>
                                      </p:cBhvr>
                                    </p:animRot>
                                    <p:animRot by="120000">
                                      <p:cBhvr>
                                        <p:cTn id="90" dur="200" fill="hold">
                                          <p:stCondLst>
                                            <p:cond delay="800"/>
                                          </p:stCondLst>
                                        </p:cTn>
                                        <p:tgtEl>
                                          <p:spTgt spid="38"/>
                                        </p:tgtEl>
                                        <p:attrNameLst>
                                          <p:attrName>r</p:attrName>
                                        </p:attrNameLst>
                                      </p:cBhvr>
                                    </p:animRot>
                                  </p:childTnLst>
                                </p:cTn>
                              </p:par>
                            </p:childTnLst>
                          </p:cTn>
                        </p:par>
                        <p:par>
                          <p:cTn id="91" fill="hold">
                            <p:stCondLst>
                              <p:cond delay="5000"/>
                            </p:stCondLst>
                            <p:childTnLst>
                              <p:par>
                                <p:cTn id="92" presetID="10" presetClass="entr" presetSubtype="0" fill="hold" grpId="1"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childTnLst>
                          </p:cTn>
                        </p:par>
                        <p:par>
                          <p:cTn id="122" fill="hold">
                            <p:stCondLst>
                              <p:cond delay="5500"/>
                            </p:stCondLst>
                            <p:childTnLst>
                              <p:par>
                                <p:cTn id="12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4" dur="2000" fill="hold"/>
                                        <p:tgtEl>
                                          <p:spTgt spid="24"/>
                                        </p:tgtEl>
                                        <p:attrNameLst>
                                          <p:attrName>ppt_x</p:attrName>
                                          <p:attrName>ppt_y</p:attrName>
                                        </p:attrNameLst>
                                      </p:cBhvr>
                                      <p:rCtr x="17" y="18981"/>
                                    </p:animMotion>
                                  </p:childTnLst>
                                </p:cTn>
                              </p:par>
                              <p:par>
                                <p:cTn id="12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6" dur="2000" fill="hold"/>
                                        <p:tgtEl>
                                          <p:spTgt spid="25"/>
                                        </p:tgtEl>
                                        <p:attrNameLst>
                                          <p:attrName>ppt_x</p:attrName>
                                          <p:attrName>ppt_y</p:attrName>
                                        </p:attrNameLst>
                                      </p:cBhvr>
                                      <p:rCtr x="17" y="18981"/>
                                    </p:animMotion>
                                  </p:childTnLst>
                                </p:cTn>
                              </p:par>
                              <p:par>
                                <p:cTn id="12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8" dur="2000" fill="hold"/>
                                        <p:tgtEl>
                                          <p:spTgt spid="26"/>
                                        </p:tgtEl>
                                        <p:attrNameLst>
                                          <p:attrName>ppt_x</p:attrName>
                                          <p:attrName>ppt_y</p:attrName>
                                        </p:attrNameLst>
                                      </p:cBhvr>
                                      <p:rCtr x="17" y="18981"/>
                                    </p:animMotion>
                                  </p:childTnLst>
                                </p:cTn>
                              </p:par>
                              <p:par>
                                <p:cTn id="12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0" dur="2000" fill="hold"/>
                                        <p:tgtEl>
                                          <p:spTgt spid="27"/>
                                        </p:tgtEl>
                                        <p:attrNameLst>
                                          <p:attrName>ppt_x</p:attrName>
                                          <p:attrName>ppt_y</p:attrName>
                                        </p:attrNameLst>
                                      </p:cBhvr>
                                      <p:rCtr x="17" y="18981"/>
                                    </p:animMotion>
                                  </p:childTnLst>
                                </p:cTn>
                              </p:par>
                              <p:par>
                                <p:cTn id="13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2" dur="2000" fill="hold"/>
                                        <p:tgtEl>
                                          <p:spTgt spid="28"/>
                                        </p:tgtEl>
                                        <p:attrNameLst>
                                          <p:attrName>ppt_x</p:attrName>
                                          <p:attrName>ppt_y</p:attrName>
                                        </p:attrNameLst>
                                      </p:cBhvr>
                                      <p:rCtr x="17" y="18981"/>
                                    </p:animMotion>
                                  </p:childTnLst>
                                </p:cTn>
                              </p:par>
                              <p:par>
                                <p:cTn id="13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4" dur="2000" fill="hold"/>
                                        <p:tgtEl>
                                          <p:spTgt spid="29"/>
                                        </p:tgtEl>
                                        <p:attrNameLst>
                                          <p:attrName>ppt_x</p:attrName>
                                          <p:attrName>ppt_y</p:attrName>
                                        </p:attrNameLst>
                                      </p:cBhvr>
                                      <p:rCtr x="17" y="18981"/>
                                    </p:animMotion>
                                  </p:childTnLst>
                                </p:cTn>
                              </p:par>
                              <p:par>
                                <p:cTn id="13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6" dur="2000" fill="hold"/>
                                        <p:tgtEl>
                                          <p:spTgt spid="30"/>
                                        </p:tgtEl>
                                        <p:attrNameLst>
                                          <p:attrName>ppt_x</p:attrName>
                                          <p:attrName>ppt_y</p:attrName>
                                        </p:attrNameLst>
                                      </p:cBhvr>
                                      <p:rCtr x="17" y="18981"/>
                                    </p:animMotion>
                                  </p:childTnLst>
                                </p:cTn>
                              </p:par>
                              <p:par>
                                <p:cTn id="13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8" dur="2000" fill="hold"/>
                                        <p:tgtEl>
                                          <p:spTgt spid="31"/>
                                        </p:tgtEl>
                                        <p:attrNameLst>
                                          <p:attrName>ppt_x</p:attrName>
                                          <p:attrName>ppt_y</p:attrName>
                                        </p:attrNameLst>
                                      </p:cBhvr>
                                      <p:rCtr x="17" y="18981"/>
                                    </p:animMotion>
                                  </p:childTnLst>
                                </p:cTn>
                              </p:par>
                              <p:par>
                                <p:cTn id="13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0" dur="2000" fill="hold"/>
                                        <p:tgtEl>
                                          <p:spTgt spid="32"/>
                                        </p:tgtEl>
                                        <p:attrNameLst>
                                          <p:attrName>ppt_x</p:attrName>
                                          <p:attrName>ppt_y</p:attrName>
                                        </p:attrNameLst>
                                      </p:cBhvr>
                                      <p:rCtr x="17" y="18981"/>
                                    </p:animMotion>
                                  </p:childTnLst>
                                </p:cTn>
                              </p:par>
                              <p:par>
                                <p:cTn id="14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2" dur="2000" fill="hold"/>
                                        <p:tgtEl>
                                          <p:spTgt spid="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5"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15" y="1628800"/>
            <a:ext cx="8256712" cy="3528392"/>
          </a:xfrm>
          <a:prstGeom prst="rect">
            <a:avLst/>
          </a:pr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85047" y="1484784"/>
            <a:ext cx="6474128" cy="2339102"/>
          </a:xfrm>
          <a:prstGeom prst="rect">
            <a:avLst/>
          </a:prstGeom>
          <a:noFill/>
        </p:spPr>
        <p:txBody>
          <a:bodyPr wrap="square" rtlCol="0">
            <a:spAutoFit/>
          </a:bodyPr>
          <a:lstStyle/>
          <a:p>
            <a:endParaRPr lang="en-US" altLang="zh-CN" sz="6600" b="1" dirty="0" smtClean="0">
              <a:solidFill>
                <a:srgbClr val="2C3637"/>
              </a:solidFill>
              <a:latin typeface="微软雅黑" panose="020B0503020204020204" pitchFamily="34" charset="-122"/>
              <a:ea typeface="微软雅黑" panose="020B0503020204020204" pitchFamily="34" charset="-122"/>
            </a:endParaRPr>
          </a:p>
          <a:p>
            <a:r>
              <a:rPr lang="zh-CN" altLang="en-US" sz="8000" b="1" dirty="0" smtClean="0">
                <a:solidFill>
                  <a:srgbClr val="2C3637"/>
                </a:solidFill>
                <a:latin typeface="微软雅黑" panose="020B0503020204020204" pitchFamily="34" charset="-122"/>
                <a:ea typeface="微软雅黑" panose="020B0503020204020204" pitchFamily="34" charset="-122"/>
              </a:rPr>
              <a:t>谢谢您的指导</a:t>
            </a:r>
            <a:endParaRPr lang="zh-CN" altLang="en-US" sz="8000" b="1" dirty="0">
              <a:solidFill>
                <a:srgbClr val="2C3637"/>
              </a:solidFill>
              <a:latin typeface="微软雅黑" panose="020B0503020204020204" pitchFamily="34" charset="-122"/>
              <a:ea typeface="微软雅黑" panose="020B0503020204020204" pitchFamily="34" charset="-122"/>
            </a:endParaRPr>
          </a:p>
        </p:txBody>
      </p:sp>
      <p:sp>
        <p:nvSpPr>
          <p:cNvPr id="8" name="标题 4"/>
          <p:cNvSpPr txBox="1"/>
          <p:nvPr/>
        </p:nvSpPr>
        <p:spPr>
          <a:xfrm>
            <a:off x="1018948" y="3561962"/>
            <a:ext cx="4596011"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rgbClr val="2C3637"/>
                </a:solidFill>
                <a:latin typeface="微软雅黑" panose="020B0503020204020204" pitchFamily="34" charset="-122"/>
                <a:ea typeface="微软雅黑" panose="020B0503020204020204" pitchFamily="34" charset="-122"/>
              </a:rPr>
              <a:t>适用于投资合作</a:t>
            </a:r>
            <a:r>
              <a:rPr lang="en-US" altLang="zh-CN" sz="2000" b="1" dirty="0" smtClean="0">
                <a:solidFill>
                  <a:srgbClr val="2C3637"/>
                </a:solidFill>
                <a:latin typeface="微软雅黑" panose="020B0503020204020204" pitchFamily="34" charset="-122"/>
                <a:ea typeface="微软雅黑" panose="020B0503020204020204" pitchFamily="34" charset="-122"/>
              </a:rPr>
              <a:t>/</a:t>
            </a:r>
            <a:r>
              <a:rPr lang="zh-CN" altLang="en-US" sz="2000" b="1" dirty="0" smtClean="0">
                <a:solidFill>
                  <a:srgbClr val="2C3637"/>
                </a:solidFill>
                <a:latin typeface="微软雅黑" panose="020B0503020204020204" pitchFamily="34" charset="-122"/>
                <a:ea typeface="微软雅黑" panose="020B0503020204020204" pitchFamily="34" charset="-122"/>
              </a:rPr>
              <a:t>项目推广</a:t>
            </a:r>
            <a:r>
              <a:rPr lang="en-US" altLang="zh-CN" sz="2000" b="1" dirty="0" smtClean="0">
                <a:solidFill>
                  <a:srgbClr val="2C3637"/>
                </a:solidFill>
                <a:latin typeface="微软雅黑" panose="020B0503020204020204" pitchFamily="34" charset="-122"/>
                <a:ea typeface="微软雅黑" panose="020B0503020204020204" pitchFamily="34" charset="-122"/>
              </a:rPr>
              <a:t>/</a:t>
            </a:r>
            <a:r>
              <a:rPr lang="zh-CN" altLang="en-US" sz="2000" b="1" dirty="0" smtClean="0">
                <a:solidFill>
                  <a:srgbClr val="2C3637"/>
                </a:solidFill>
                <a:latin typeface="微软雅黑" panose="020B0503020204020204" pitchFamily="34" charset="-122"/>
                <a:ea typeface="微软雅黑" panose="020B0503020204020204" pitchFamily="34" charset="-122"/>
              </a:rPr>
              <a:t>企业宣传等</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9" name="前言"/>
          <p:cNvSpPr>
            <a:spLocks noChangeArrowheads="1"/>
          </p:cNvSpPr>
          <p:nvPr/>
        </p:nvSpPr>
        <p:spPr bwMode="auto">
          <a:xfrm>
            <a:off x="1129035" y="955074"/>
            <a:ext cx="4702553"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2800" b="1" dirty="0" smtClean="0">
                <a:solidFill>
                  <a:srgbClr val="C00000"/>
                </a:solidFill>
                <a:latin typeface="Impact MT Std" pitchFamily="34" charset="0"/>
              </a:rPr>
              <a:t>THANK YOU FOR YOUR GUIDANCE</a:t>
            </a:r>
            <a:endParaRPr lang="zh-CN" altLang="en-US" sz="2935" dirty="0">
              <a:solidFill>
                <a:srgbClr val="C00000"/>
              </a:solidFill>
              <a:latin typeface="Impact MT Std" pitchFamily="34" charset="0"/>
              <a:sym typeface="Impact" panose="020B0806030902050204" pitchFamily="34" charset="0"/>
            </a:endParaRPr>
          </a:p>
        </p:txBody>
      </p:sp>
      <p:grpSp>
        <p:nvGrpSpPr>
          <p:cNvPr id="18" name="组合 17"/>
          <p:cNvGrpSpPr/>
          <p:nvPr/>
        </p:nvGrpSpPr>
        <p:grpSpPr>
          <a:xfrm>
            <a:off x="7897787" y="2132856"/>
            <a:ext cx="715716" cy="719823"/>
            <a:chOff x="1721162" y="4373847"/>
            <a:chExt cx="715716" cy="719823"/>
          </a:xfrm>
        </p:grpSpPr>
        <p:sp>
          <p:nvSpPr>
            <p:cNvPr id="19"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rgbClr val="2C3637"/>
                </a:solidFill>
              </a:endParaRPr>
            </a:p>
          </p:txBody>
        </p:sp>
        <p:sp>
          <p:nvSpPr>
            <p:cNvPr id="20"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sp>
          <p:nvSpPr>
            <p:cNvPr id="21"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grpSp>
      <p:sp>
        <p:nvSpPr>
          <p:cNvPr id="22" name="矩形 47"/>
          <p:cNvSpPr>
            <a:spLocks noChangeArrowheads="1"/>
          </p:cNvSpPr>
          <p:nvPr/>
        </p:nvSpPr>
        <p:spPr bwMode="auto">
          <a:xfrm>
            <a:off x="8459565" y="3476601"/>
            <a:ext cx="3468488"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现任职销售部经理，毕业于美国麻省理工大学设计系，曾获全国“十佳青年”。</a:t>
            </a:r>
            <a:endParaRPr lang="en-US" altLang="zh-CN"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相信在我的带领下，公司一定会步入一个新的纪元，开拓创新。</a:t>
            </a: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3"/>
          <p:cNvSpPr>
            <a:spLocks noChangeArrowheads="1"/>
          </p:cNvSpPr>
          <p:nvPr/>
        </p:nvSpPr>
        <p:spPr bwMode="auto">
          <a:xfrm>
            <a:off x="8476088" y="2924944"/>
            <a:ext cx="1933849"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汇报</a:t>
            </a:r>
            <a:r>
              <a:rPr lang="zh-CN" altLang="en-US" sz="2000" b="1" dirty="0" smtClean="0">
                <a:solidFill>
                  <a:srgbClr val="2C3637"/>
                </a:solidFill>
                <a:latin typeface="微软雅黑" panose="020B0503020204020204" pitchFamily="34" charset="-122"/>
                <a:ea typeface="微软雅黑" panose="020B0503020204020204" pitchFamily="34" charset="-122"/>
                <a:cs typeface="Arial" panose="020B0604020202020204" pitchFamily="34" charset="0"/>
              </a:rPr>
              <a:t>人：</a:t>
            </a: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某某某</a:t>
            </a:r>
            <a:endPar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23"/>
          <p:cNvSpPr/>
          <p:nvPr/>
        </p:nvSpPr>
        <p:spPr>
          <a:xfrm>
            <a:off x="8535211"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25" name="矩形 24"/>
          <p:cNvSpPr/>
          <p:nvPr/>
        </p:nvSpPr>
        <p:spPr>
          <a:xfrm>
            <a:off x="9150061"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1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99"/>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99"/>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3099"/>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3599"/>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750"/>
                                        <p:tgtEl>
                                          <p:spTgt spid="25"/>
                                        </p:tgtEl>
                                      </p:cBhvr>
                                    </p:animEffect>
                                  </p:childTnLst>
                                </p:cTn>
                              </p:par>
                            </p:childTnLst>
                          </p:cTn>
                        </p:par>
                        <p:par>
                          <p:cTn id="41" fill="hold">
                            <p:stCondLst>
                              <p:cond delay="4599"/>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p:bldP spid="23" grpId="0"/>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112"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23"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4733" y="1400175"/>
            <a:ext cx="2505075" cy="762000"/>
          </a:xfrm>
          <a:prstGeom prst="rect">
            <a:avLst/>
          </a:prstGeom>
        </p:spPr>
      </p:pic>
      <p:sp>
        <p:nvSpPr>
          <p:cNvPr id="5" name="文本框 4"/>
          <p:cNvSpPr txBox="1"/>
          <p:nvPr/>
        </p:nvSpPr>
        <p:spPr>
          <a:xfrm>
            <a:off x="4202112" y="4134486"/>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公司介绍  </a:t>
            </a:r>
            <a:r>
              <a:rPr lang="en-US" altLang="zh-CN" sz="2000"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INTRODUCTION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84" name="直接连接符 83"/>
          <p:cNvCxnSpPr/>
          <p:nvPr/>
        </p:nvCxnSpPr>
        <p:spPr>
          <a:xfrm>
            <a:off x="192931" y="3623991"/>
            <a:ext cx="1188132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489075" y="3512171"/>
            <a:ext cx="216024" cy="216024"/>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2929235" y="3512171"/>
            <a:ext cx="216024" cy="216024"/>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4441403" y="3512171"/>
            <a:ext cx="216024" cy="216024"/>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953571" y="3512171"/>
            <a:ext cx="216024" cy="216024"/>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7465738" y="3476167"/>
            <a:ext cx="288032" cy="288032"/>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8977907" y="3512171"/>
            <a:ext cx="216024" cy="216024"/>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10490075" y="3512171"/>
            <a:ext cx="216024" cy="216024"/>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标题 4"/>
          <p:cNvSpPr txBox="1"/>
          <p:nvPr/>
        </p:nvSpPr>
        <p:spPr>
          <a:xfrm>
            <a:off x="841003" y="3912023"/>
            <a:ext cx="136815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2005.9.10</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成立</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2317167" y="4056039"/>
            <a:ext cx="1476164"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2007.5.19</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公司公开募股成立全资公司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标题 4"/>
          <p:cNvSpPr txBox="1"/>
          <p:nvPr/>
        </p:nvSpPr>
        <p:spPr>
          <a:xfrm>
            <a:off x="3937347" y="4056039"/>
            <a:ext cx="1296144"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2009.8.29</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公司收购七点公司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标题 4"/>
          <p:cNvSpPr txBox="1"/>
          <p:nvPr/>
        </p:nvSpPr>
        <p:spPr>
          <a:xfrm>
            <a:off x="5376737" y="4056039"/>
            <a:ext cx="136892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2014.3.15</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公司总市值超</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亿</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6745659" y="4056039"/>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smtClean="0">
                <a:solidFill>
                  <a:srgbClr val="C00000"/>
                </a:solidFill>
                <a:latin typeface="微软雅黑" panose="020B0503020204020204" pitchFamily="34" charset="-122"/>
                <a:ea typeface="微软雅黑" panose="020B0503020204020204" pitchFamily="34" charset="-122"/>
              </a:rPr>
              <a:t>2016.1.15</a:t>
            </a:r>
            <a:endParaRPr lang="en-US" altLang="zh-CN" sz="1800" b="1" dirty="0" smtClean="0">
              <a:solidFill>
                <a:srgbClr val="C00000"/>
              </a:solidFill>
              <a:latin typeface="微软雅黑" panose="020B0503020204020204" pitchFamily="34" charset="-122"/>
              <a:ea typeface="微软雅黑" panose="020B0503020204020204" pitchFamily="34" charset="-122"/>
            </a:endParaRPr>
          </a:p>
          <a:p>
            <a:r>
              <a:rPr lang="zh-CN" altLang="en-US" sz="1800" b="1" dirty="0" smtClean="0">
                <a:solidFill>
                  <a:srgbClr val="C00000"/>
                </a:solidFill>
                <a:latin typeface="微软雅黑" panose="020B0503020204020204" pitchFamily="34" charset="-122"/>
                <a:ea typeface="微软雅黑" panose="020B0503020204020204" pitchFamily="34" charset="-122"/>
              </a:rPr>
              <a:t>公司公开融资</a:t>
            </a:r>
            <a:endParaRPr lang="en-US" altLang="zh-CN" sz="1800" b="1" dirty="0" smtClean="0">
              <a:solidFill>
                <a:srgbClr val="C00000"/>
              </a:solidFill>
              <a:latin typeface="微软雅黑" panose="020B0503020204020204" pitchFamily="34" charset="-122"/>
              <a:ea typeface="微软雅黑" panose="020B0503020204020204" pitchFamily="34" charset="-122"/>
            </a:endParaRPr>
          </a:p>
          <a:p>
            <a:r>
              <a:rPr lang="zh-CN" altLang="en-US" sz="1800" b="1" dirty="0" smtClean="0">
                <a:solidFill>
                  <a:srgbClr val="C00000"/>
                </a:solidFill>
                <a:latin typeface="微软雅黑" panose="020B0503020204020204" pitchFamily="34" charset="-122"/>
                <a:ea typeface="微软雅黑" panose="020B0503020204020204" pitchFamily="34" charset="-122"/>
              </a:rPr>
              <a:t>计划上市</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11" name="标题 4"/>
          <p:cNvSpPr txBox="1"/>
          <p:nvPr/>
        </p:nvSpPr>
        <p:spPr>
          <a:xfrm>
            <a:off x="8329835" y="4056039"/>
            <a:ext cx="1512168"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2016.5.1</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公司将计划进军房地产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标题 4"/>
          <p:cNvSpPr txBox="1"/>
          <p:nvPr/>
        </p:nvSpPr>
        <p:spPr>
          <a:xfrm>
            <a:off x="9914011" y="4128047"/>
            <a:ext cx="1440160" cy="3248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2017.1.10</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公司将开发首个工业区</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4900644" y="1412776"/>
            <a:ext cx="5373407" cy="1927164"/>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47"/>
          <p:cNvSpPr>
            <a:spLocks noChangeArrowheads="1"/>
          </p:cNvSpPr>
          <p:nvPr/>
        </p:nvSpPr>
        <p:spPr bwMode="auto">
          <a:xfrm>
            <a:off x="5653435" y="1871454"/>
            <a:ext cx="4188568"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rPr>
              <a:t>右键点击图片选择设置图片格式可直接替换图片。您的内容打在这里，或者通过复制您的文本后，在此框中选择粘贴，并选择只保留文字。</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5669958" y="1535759"/>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公司简介</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9" name="组合 118"/>
          <p:cNvGrpSpPr/>
          <p:nvPr/>
        </p:nvGrpSpPr>
        <p:grpSpPr>
          <a:xfrm>
            <a:off x="1561083" y="5805264"/>
            <a:ext cx="2520280" cy="288032"/>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921123" y="5808609"/>
            <a:ext cx="1729632" cy="284687"/>
          </a:xfrm>
          <a:prstGeom prst="rect">
            <a:avLst/>
          </a:prstGeom>
          <a:noFill/>
          <a:ln w="9525">
            <a:noFill/>
            <a:miter lim="800000"/>
          </a:ln>
        </p:spPr>
        <p:txBody>
          <a:bodyPr wrap="square" lIns="68573" tIns="34287" rIns="68573" bIns="34287">
            <a:spAutoFit/>
          </a:bodyPr>
          <a:lstStyle/>
          <a:p>
            <a:pPr algn="ctr">
              <a:spcBef>
                <a:spcPct val="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十年史诗历程</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3" name="组合 122"/>
          <p:cNvGrpSpPr/>
          <p:nvPr/>
        </p:nvGrpSpPr>
        <p:grpSpPr>
          <a:xfrm>
            <a:off x="4873451" y="5805264"/>
            <a:ext cx="2520280" cy="288032"/>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5233491" y="5808609"/>
            <a:ext cx="1729632"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十年风云典范</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7" name="组合 126"/>
          <p:cNvGrpSpPr/>
          <p:nvPr/>
        </p:nvGrpSpPr>
        <p:grpSpPr>
          <a:xfrm>
            <a:off x="8257827" y="5805264"/>
            <a:ext cx="2520280" cy="288032"/>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8617867" y="5808609"/>
            <a:ext cx="1729632"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十年见证实力</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圆角矩形 65"/>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65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00"/>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00"/>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00"/>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00"/>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00"/>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00"/>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00"/>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00"/>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00"/>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团队介绍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TEAM TO INTRODUCE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9" name="圆角矩形 208"/>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2"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13" name="圆角矩形 212"/>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5" name="圆角矩形 224"/>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7" name="圆角矩形 226"/>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9" name="圆角矩形 228"/>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39" name="组合 238"/>
          <p:cNvGrpSpPr/>
          <p:nvPr/>
        </p:nvGrpSpPr>
        <p:grpSpPr>
          <a:xfrm>
            <a:off x="3145366" y="1208331"/>
            <a:ext cx="710200" cy="771543"/>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rgbClr val="FF0000"/>
                </a:solidFill>
                <a:latin typeface="DIN-BoldItalic" pitchFamily="50"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FF0000"/>
                </a:solidFill>
              </a:endParaRPr>
            </a:p>
          </p:txBody>
        </p:sp>
      </p:grpSp>
      <p:sp>
        <p:nvSpPr>
          <p:cNvPr id="244" name="Oval 21"/>
          <p:cNvSpPr/>
          <p:nvPr/>
        </p:nvSpPr>
        <p:spPr>
          <a:xfrm>
            <a:off x="1633091"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45" name="椭圆 244"/>
          <p:cNvSpPr/>
          <p:nvPr/>
        </p:nvSpPr>
        <p:spPr>
          <a:xfrm>
            <a:off x="1791329" y="1821249"/>
            <a:ext cx="1616138" cy="1617237"/>
          </a:xfrm>
          <a:prstGeom prst="ellipse">
            <a:avLst/>
          </a:prstGeom>
          <a:blipFill dpi="0" rotWithShape="1">
            <a:blip r:embed="rId1"/>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46" name="标题 11"/>
          <p:cNvSpPr txBox="1"/>
          <p:nvPr/>
        </p:nvSpPr>
        <p:spPr>
          <a:xfrm>
            <a:off x="3314435"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01</a:t>
            </a:r>
            <a:endParaRPr lang="zh-CN" altLang="en-US" sz="2400" dirty="0">
              <a:solidFill>
                <a:srgbClr val="C00000"/>
              </a:solidFill>
              <a:latin typeface="Impact MT Std" pitchFamily="34" charset="0"/>
              <a:ea typeface="微软雅黑" panose="020B0503020204020204" pitchFamily="34" charset="-122"/>
            </a:endParaRPr>
          </a:p>
        </p:txBody>
      </p:sp>
      <p:cxnSp>
        <p:nvCxnSpPr>
          <p:cNvPr id="247" name="直接连接符 246"/>
          <p:cNvCxnSpPr/>
          <p:nvPr/>
        </p:nvCxnSpPr>
        <p:spPr>
          <a:xfrm>
            <a:off x="1993131"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2085859"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9" name="标题 11"/>
          <p:cNvSpPr txBox="1"/>
          <p:nvPr/>
        </p:nvSpPr>
        <p:spPr>
          <a:xfrm>
            <a:off x="2065139"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DUAN OUY</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0" name="标题 11"/>
          <p:cNvSpPr txBox="1"/>
          <p:nvPr/>
        </p:nvSpPr>
        <p:spPr>
          <a:xfrm>
            <a:off x="2085859"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1" name="标题 11"/>
          <p:cNvSpPr txBox="1"/>
          <p:nvPr/>
        </p:nvSpPr>
        <p:spPr>
          <a:xfrm>
            <a:off x="2065139"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2" name="标题 11"/>
          <p:cNvSpPr txBox="1"/>
          <p:nvPr/>
        </p:nvSpPr>
        <p:spPr>
          <a:xfrm>
            <a:off x="2085859"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3" name="标题 11"/>
          <p:cNvSpPr txBox="1"/>
          <p:nvPr/>
        </p:nvSpPr>
        <p:spPr>
          <a:xfrm>
            <a:off x="2065139"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金融博士在读</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4" name="标题 11"/>
          <p:cNvSpPr txBox="1"/>
          <p:nvPr/>
        </p:nvSpPr>
        <p:spPr>
          <a:xfrm>
            <a:off x="2085859"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5" name="标题 11"/>
          <p:cNvSpPr txBox="1"/>
          <p:nvPr/>
        </p:nvSpPr>
        <p:spPr>
          <a:xfrm>
            <a:off x="2065139"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销售</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部拓展经理</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6" name="组合 255"/>
          <p:cNvGrpSpPr/>
          <p:nvPr/>
        </p:nvGrpSpPr>
        <p:grpSpPr>
          <a:xfrm>
            <a:off x="5502084" y="1208331"/>
            <a:ext cx="710200" cy="771543"/>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61" name="Oval 21"/>
          <p:cNvSpPr/>
          <p:nvPr/>
        </p:nvSpPr>
        <p:spPr>
          <a:xfrm>
            <a:off x="3989809" y="1663560"/>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62" name="椭圆 261"/>
          <p:cNvSpPr/>
          <p:nvPr/>
        </p:nvSpPr>
        <p:spPr>
          <a:xfrm>
            <a:off x="4148047" y="1821249"/>
            <a:ext cx="1616138" cy="1617237"/>
          </a:xfrm>
          <a:prstGeom prst="ellipse">
            <a:avLst/>
          </a:prstGeom>
          <a:blipFill dpi="0" rotWithShape="1">
            <a:blip r:embed="rId2"/>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3" name="标题 11"/>
          <p:cNvSpPr txBox="1"/>
          <p:nvPr/>
        </p:nvSpPr>
        <p:spPr>
          <a:xfrm>
            <a:off x="5671153"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02</a:t>
            </a:r>
            <a:endParaRPr lang="zh-CN" altLang="en-US" sz="2400" dirty="0">
              <a:solidFill>
                <a:srgbClr val="C00000"/>
              </a:solidFill>
              <a:latin typeface="Impact MT Std" pitchFamily="34" charset="0"/>
              <a:ea typeface="微软雅黑" panose="020B0503020204020204" pitchFamily="34" charset="-122"/>
            </a:endParaRPr>
          </a:p>
        </p:txBody>
      </p:sp>
      <p:cxnSp>
        <p:nvCxnSpPr>
          <p:cNvPr id="264" name="直接连接符 263"/>
          <p:cNvCxnSpPr/>
          <p:nvPr/>
        </p:nvCxnSpPr>
        <p:spPr>
          <a:xfrm>
            <a:off x="4359622"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4452350"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6" name="标题 11"/>
          <p:cNvSpPr txBox="1"/>
          <p:nvPr/>
        </p:nvSpPr>
        <p:spPr>
          <a:xfrm>
            <a:off x="4431630"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LUSY DANY</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7" name="标题 11"/>
          <p:cNvSpPr txBox="1"/>
          <p:nvPr/>
        </p:nvSpPr>
        <p:spPr>
          <a:xfrm>
            <a:off x="4452350"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8" name="标题 11"/>
          <p:cNvSpPr txBox="1"/>
          <p:nvPr/>
        </p:nvSpPr>
        <p:spPr>
          <a:xfrm>
            <a:off x="4431630"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9" name="标题 11"/>
          <p:cNvSpPr txBox="1"/>
          <p:nvPr/>
        </p:nvSpPr>
        <p:spPr>
          <a:xfrm>
            <a:off x="4452350"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0" name="标题 11"/>
          <p:cNvSpPr txBox="1"/>
          <p:nvPr/>
        </p:nvSpPr>
        <p:spPr>
          <a:xfrm>
            <a:off x="4431630"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剑桥管理</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硕士</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1" name="标题 11"/>
          <p:cNvSpPr txBox="1"/>
          <p:nvPr/>
        </p:nvSpPr>
        <p:spPr>
          <a:xfrm>
            <a:off x="4452350"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2" name="标题 11"/>
          <p:cNvSpPr txBox="1"/>
          <p:nvPr/>
        </p:nvSpPr>
        <p:spPr>
          <a:xfrm>
            <a:off x="4431630"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销售</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部部门经理</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3" name="组合 272"/>
          <p:cNvGrpSpPr/>
          <p:nvPr/>
        </p:nvGrpSpPr>
        <p:grpSpPr>
          <a:xfrm>
            <a:off x="7858802" y="1208331"/>
            <a:ext cx="710200" cy="771543"/>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78" name="Oval 21"/>
          <p:cNvSpPr/>
          <p:nvPr/>
        </p:nvSpPr>
        <p:spPr>
          <a:xfrm>
            <a:off x="6346527"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79" name="椭圆 278"/>
          <p:cNvSpPr/>
          <p:nvPr/>
        </p:nvSpPr>
        <p:spPr>
          <a:xfrm>
            <a:off x="6504765" y="1821249"/>
            <a:ext cx="1616138" cy="1617237"/>
          </a:xfrm>
          <a:prstGeom prst="ellipse">
            <a:avLst/>
          </a:prstGeom>
          <a:blipFill dpi="0" rotWithShape="1">
            <a:blip r:embed="rId3"/>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0" name="标题 11"/>
          <p:cNvSpPr txBox="1"/>
          <p:nvPr/>
        </p:nvSpPr>
        <p:spPr>
          <a:xfrm>
            <a:off x="8027871"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03</a:t>
            </a:r>
            <a:endParaRPr lang="zh-CN" altLang="en-US" sz="2400" dirty="0">
              <a:solidFill>
                <a:srgbClr val="C00000"/>
              </a:solidFill>
              <a:latin typeface="Impact MT Std" pitchFamily="34" charset="0"/>
              <a:ea typeface="微软雅黑" panose="020B0503020204020204" pitchFamily="34" charset="-122"/>
            </a:endParaRPr>
          </a:p>
        </p:txBody>
      </p:sp>
      <p:cxnSp>
        <p:nvCxnSpPr>
          <p:cNvPr id="281" name="直接连接符 280"/>
          <p:cNvCxnSpPr/>
          <p:nvPr/>
        </p:nvCxnSpPr>
        <p:spPr>
          <a:xfrm>
            <a:off x="6716340"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6809068"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 name="标题 11"/>
          <p:cNvSpPr txBox="1"/>
          <p:nvPr/>
        </p:nvSpPr>
        <p:spPr>
          <a:xfrm>
            <a:off x="6788348"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DAB PUY</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4" name="标题 11"/>
          <p:cNvSpPr txBox="1"/>
          <p:nvPr/>
        </p:nvSpPr>
        <p:spPr>
          <a:xfrm>
            <a:off x="6809068"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5" name="标题 11"/>
          <p:cNvSpPr txBox="1"/>
          <p:nvPr/>
        </p:nvSpPr>
        <p:spPr>
          <a:xfrm>
            <a:off x="6788348"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6" name="标题 11"/>
          <p:cNvSpPr txBox="1"/>
          <p:nvPr/>
        </p:nvSpPr>
        <p:spPr>
          <a:xfrm>
            <a:off x="6809068"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7" name="标题 11"/>
          <p:cNvSpPr txBox="1"/>
          <p:nvPr/>
        </p:nvSpPr>
        <p:spPr>
          <a:xfrm>
            <a:off x="6788348"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哈佛金融博士</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8" name="标题 11"/>
          <p:cNvSpPr txBox="1"/>
          <p:nvPr/>
        </p:nvSpPr>
        <p:spPr>
          <a:xfrm>
            <a:off x="6809068"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9" name="标题 11"/>
          <p:cNvSpPr txBox="1"/>
          <p:nvPr/>
        </p:nvSpPr>
        <p:spPr>
          <a:xfrm>
            <a:off x="6788348" y="6003709"/>
            <a:ext cx="187220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设计总监及负责人</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0" name="组合 289"/>
          <p:cNvGrpSpPr/>
          <p:nvPr/>
        </p:nvGrpSpPr>
        <p:grpSpPr>
          <a:xfrm>
            <a:off x="10163058" y="1196752"/>
            <a:ext cx="710200" cy="771543"/>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95" name="Oval 21"/>
          <p:cNvSpPr/>
          <p:nvPr/>
        </p:nvSpPr>
        <p:spPr>
          <a:xfrm>
            <a:off x="8650783" y="1651981"/>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96" name="椭圆 295"/>
          <p:cNvSpPr/>
          <p:nvPr/>
        </p:nvSpPr>
        <p:spPr>
          <a:xfrm>
            <a:off x="8809021" y="1809670"/>
            <a:ext cx="1616138" cy="1617237"/>
          </a:xfrm>
          <a:prstGeom prst="ellipse">
            <a:avLst/>
          </a:prstGeom>
          <a:blipFill dpi="0" rotWithShape="1">
            <a:blip r:embed="rId3"/>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97" name="标题 11"/>
          <p:cNvSpPr txBox="1"/>
          <p:nvPr/>
        </p:nvSpPr>
        <p:spPr>
          <a:xfrm>
            <a:off x="10332127" y="1235038"/>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04</a:t>
            </a:r>
            <a:endParaRPr lang="zh-CN" altLang="en-US" sz="2400" dirty="0">
              <a:solidFill>
                <a:srgbClr val="C00000"/>
              </a:solidFill>
              <a:latin typeface="Impact MT Std" pitchFamily="34" charset="0"/>
              <a:ea typeface="微软雅黑" panose="020B0503020204020204" pitchFamily="34" charset="-122"/>
            </a:endParaRPr>
          </a:p>
        </p:txBody>
      </p:sp>
      <p:cxnSp>
        <p:nvCxnSpPr>
          <p:cNvPr id="298" name="直接连接符 297"/>
          <p:cNvCxnSpPr/>
          <p:nvPr/>
        </p:nvCxnSpPr>
        <p:spPr>
          <a:xfrm>
            <a:off x="9020596"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9113324"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0" name="标题 11"/>
          <p:cNvSpPr txBox="1"/>
          <p:nvPr/>
        </p:nvSpPr>
        <p:spPr>
          <a:xfrm>
            <a:off x="9092604"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COCO</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标题 11"/>
          <p:cNvSpPr txBox="1"/>
          <p:nvPr/>
        </p:nvSpPr>
        <p:spPr>
          <a:xfrm>
            <a:off x="9113324"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2" name="标题 11"/>
          <p:cNvSpPr txBox="1"/>
          <p:nvPr/>
        </p:nvSpPr>
        <p:spPr>
          <a:xfrm>
            <a:off x="9092604"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3" name="标题 11"/>
          <p:cNvSpPr txBox="1"/>
          <p:nvPr/>
        </p:nvSpPr>
        <p:spPr>
          <a:xfrm>
            <a:off x="9113324"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4" name="标题 11"/>
          <p:cNvSpPr txBox="1"/>
          <p:nvPr/>
        </p:nvSpPr>
        <p:spPr>
          <a:xfrm>
            <a:off x="9092604"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行政管理博士</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5" name="标题 11"/>
          <p:cNvSpPr txBox="1"/>
          <p:nvPr/>
        </p:nvSpPr>
        <p:spPr>
          <a:xfrm>
            <a:off x="9113324"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6" name="标题 11"/>
          <p:cNvSpPr txBox="1"/>
          <p:nvPr/>
        </p:nvSpPr>
        <p:spPr>
          <a:xfrm>
            <a:off x="9092604"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行政部经理</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nodeType="withEffect">
                                  <p:stCondLst>
                                    <p:cond delay="500"/>
                                  </p:stCondLst>
                                  <p:childTnLst>
                                    <p:set>
                                      <p:cBhvr>
                                        <p:cTn id="16" dur="1" fill="hold">
                                          <p:stCondLst>
                                            <p:cond delay="0"/>
                                          </p:stCondLst>
                                        </p:cTn>
                                        <p:tgtEl>
                                          <p:spTgt spid="245"/>
                                        </p:tgtEl>
                                        <p:attrNameLst>
                                          <p:attrName>style.visibility</p:attrName>
                                        </p:attrNameLst>
                                      </p:cBhvr>
                                      <p:to>
                                        <p:strVal val="visible"/>
                                      </p:to>
                                    </p:set>
                                    <p:anim calcmode="lin" valueType="num">
                                      <p:cBhvr>
                                        <p:cTn id="17" dur="500" fill="hold"/>
                                        <p:tgtEl>
                                          <p:spTgt spid="245"/>
                                        </p:tgtEl>
                                        <p:attrNameLst>
                                          <p:attrName>ppt_w</p:attrName>
                                        </p:attrNameLst>
                                      </p:cBhvr>
                                      <p:tavLst>
                                        <p:tav tm="0">
                                          <p:val>
                                            <p:fltVal val="0"/>
                                          </p:val>
                                        </p:tav>
                                        <p:tav tm="100000">
                                          <p:val>
                                            <p:strVal val="#ppt_w"/>
                                          </p:val>
                                        </p:tav>
                                      </p:tavLst>
                                    </p:anim>
                                    <p:anim calcmode="lin" valueType="num">
                                      <p:cBhvr>
                                        <p:cTn id="18" dur="500" fill="hold"/>
                                        <p:tgtEl>
                                          <p:spTgt spid="245"/>
                                        </p:tgtEl>
                                        <p:attrNameLst>
                                          <p:attrName>ppt_h</p:attrName>
                                        </p:attrNameLst>
                                      </p:cBhvr>
                                      <p:tavLst>
                                        <p:tav tm="0">
                                          <p:val>
                                            <p:fltVal val="0"/>
                                          </p:val>
                                        </p:tav>
                                        <p:tav tm="100000">
                                          <p:val>
                                            <p:strVal val="#ppt_h"/>
                                          </p:val>
                                        </p:tav>
                                      </p:tavLst>
                                    </p:anim>
                                    <p:animEffect transition="in" filter="fade">
                                      <p:cBhvr>
                                        <p:cTn id="19" dur="500"/>
                                        <p:tgtEl>
                                          <p:spTgt spid="24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par>
                                <p:cTn id="25" presetID="53" presetClass="entr" presetSubtype="16" fill="hold" nodeType="withEffect">
                                  <p:stCondLst>
                                    <p:cond delay="500"/>
                                  </p:stCondLst>
                                  <p:childTnLst>
                                    <p:set>
                                      <p:cBhvr>
                                        <p:cTn id="26" dur="1" fill="hold">
                                          <p:stCondLst>
                                            <p:cond delay="0"/>
                                          </p:stCondLst>
                                        </p:cTn>
                                        <p:tgtEl>
                                          <p:spTgt spid="247"/>
                                        </p:tgtEl>
                                        <p:attrNameLst>
                                          <p:attrName>style.visibility</p:attrName>
                                        </p:attrNameLst>
                                      </p:cBhvr>
                                      <p:to>
                                        <p:strVal val="visible"/>
                                      </p:to>
                                    </p:set>
                                    <p:anim calcmode="lin" valueType="num">
                                      <p:cBhvr>
                                        <p:cTn id="27" dur="500" fill="hold"/>
                                        <p:tgtEl>
                                          <p:spTgt spid="247"/>
                                        </p:tgtEl>
                                        <p:attrNameLst>
                                          <p:attrName>ppt_w</p:attrName>
                                        </p:attrNameLst>
                                      </p:cBhvr>
                                      <p:tavLst>
                                        <p:tav tm="0">
                                          <p:val>
                                            <p:fltVal val="0"/>
                                          </p:val>
                                        </p:tav>
                                        <p:tav tm="100000">
                                          <p:val>
                                            <p:strVal val="#ppt_w"/>
                                          </p:val>
                                        </p:tav>
                                      </p:tavLst>
                                    </p:anim>
                                    <p:anim calcmode="lin" valueType="num">
                                      <p:cBhvr>
                                        <p:cTn id="28" dur="500" fill="hold"/>
                                        <p:tgtEl>
                                          <p:spTgt spid="247"/>
                                        </p:tgtEl>
                                        <p:attrNameLst>
                                          <p:attrName>ppt_h</p:attrName>
                                        </p:attrNameLst>
                                      </p:cBhvr>
                                      <p:tavLst>
                                        <p:tav tm="0">
                                          <p:val>
                                            <p:fltVal val="0"/>
                                          </p:val>
                                        </p:tav>
                                        <p:tav tm="100000">
                                          <p:val>
                                            <p:strVal val="#ppt_h"/>
                                          </p:val>
                                        </p:tav>
                                      </p:tavLst>
                                    </p:anim>
                                    <p:animEffect transition="in" filter="fade">
                                      <p:cBhvr>
                                        <p:cTn id="29" dur="500"/>
                                        <p:tgtEl>
                                          <p:spTgt spid="24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8"/>
                                        </p:tgtEl>
                                        <p:attrNameLst>
                                          <p:attrName>style.visibility</p:attrName>
                                        </p:attrNameLst>
                                      </p:cBhvr>
                                      <p:to>
                                        <p:strVal val="visible"/>
                                      </p:to>
                                    </p:set>
                                    <p:anim calcmode="lin" valueType="num">
                                      <p:cBhvr>
                                        <p:cTn id="32" dur="500" fill="hold"/>
                                        <p:tgtEl>
                                          <p:spTgt spid="248"/>
                                        </p:tgtEl>
                                        <p:attrNameLst>
                                          <p:attrName>ppt_w</p:attrName>
                                        </p:attrNameLst>
                                      </p:cBhvr>
                                      <p:tavLst>
                                        <p:tav tm="0">
                                          <p:val>
                                            <p:fltVal val="0"/>
                                          </p:val>
                                        </p:tav>
                                        <p:tav tm="100000">
                                          <p:val>
                                            <p:strVal val="#ppt_w"/>
                                          </p:val>
                                        </p:tav>
                                      </p:tavLst>
                                    </p:anim>
                                    <p:anim calcmode="lin" valueType="num">
                                      <p:cBhvr>
                                        <p:cTn id="33" dur="500" fill="hold"/>
                                        <p:tgtEl>
                                          <p:spTgt spid="248"/>
                                        </p:tgtEl>
                                        <p:attrNameLst>
                                          <p:attrName>ppt_h</p:attrName>
                                        </p:attrNameLst>
                                      </p:cBhvr>
                                      <p:tavLst>
                                        <p:tav tm="0">
                                          <p:val>
                                            <p:fltVal val="0"/>
                                          </p:val>
                                        </p:tav>
                                        <p:tav tm="100000">
                                          <p:val>
                                            <p:strVal val="#ppt_h"/>
                                          </p:val>
                                        </p:tav>
                                      </p:tavLst>
                                    </p:anim>
                                    <p:animEffect transition="in" filter="fade">
                                      <p:cBhvr>
                                        <p:cTn id="34" dur="500"/>
                                        <p:tgtEl>
                                          <p:spTgt spid="2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0"/>
                                        </p:tgtEl>
                                        <p:attrNameLst>
                                          <p:attrName>style.visibility</p:attrName>
                                        </p:attrNameLst>
                                      </p:cBhvr>
                                      <p:to>
                                        <p:strVal val="visible"/>
                                      </p:to>
                                    </p:set>
                                    <p:anim calcmode="lin" valueType="num">
                                      <p:cBhvr>
                                        <p:cTn id="42" dur="500" fill="hold"/>
                                        <p:tgtEl>
                                          <p:spTgt spid="250"/>
                                        </p:tgtEl>
                                        <p:attrNameLst>
                                          <p:attrName>ppt_w</p:attrName>
                                        </p:attrNameLst>
                                      </p:cBhvr>
                                      <p:tavLst>
                                        <p:tav tm="0">
                                          <p:val>
                                            <p:fltVal val="0"/>
                                          </p:val>
                                        </p:tav>
                                        <p:tav tm="100000">
                                          <p:val>
                                            <p:strVal val="#ppt_w"/>
                                          </p:val>
                                        </p:tav>
                                      </p:tavLst>
                                    </p:anim>
                                    <p:anim calcmode="lin" valueType="num">
                                      <p:cBhvr>
                                        <p:cTn id="43" dur="500" fill="hold"/>
                                        <p:tgtEl>
                                          <p:spTgt spid="250"/>
                                        </p:tgtEl>
                                        <p:attrNameLst>
                                          <p:attrName>ppt_h</p:attrName>
                                        </p:attrNameLst>
                                      </p:cBhvr>
                                      <p:tavLst>
                                        <p:tav tm="0">
                                          <p:val>
                                            <p:fltVal val="0"/>
                                          </p:val>
                                        </p:tav>
                                        <p:tav tm="100000">
                                          <p:val>
                                            <p:strVal val="#ppt_h"/>
                                          </p:val>
                                        </p:tav>
                                      </p:tavLst>
                                    </p:anim>
                                    <p:animEffect transition="in" filter="fade">
                                      <p:cBhvr>
                                        <p:cTn id="44" dur="500"/>
                                        <p:tgtEl>
                                          <p:spTgt spid="25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1"/>
                                        </p:tgtEl>
                                        <p:attrNameLst>
                                          <p:attrName>style.visibility</p:attrName>
                                        </p:attrNameLst>
                                      </p:cBhvr>
                                      <p:to>
                                        <p:strVal val="visible"/>
                                      </p:to>
                                    </p:set>
                                    <p:anim calcmode="lin" valueType="num">
                                      <p:cBhvr>
                                        <p:cTn id="47" dur="500" fill="hold"/>
                                        <p:tgtEl>
                                          <p:spTgt spid="251"/>
                                        </p:tgtEl>
                                        <p:attrNameLst>
                                          <p:attrName>ppt_w</p:attrName>
                                        </p:attrNameLst>
                                      </p:cBhvr>
                                      <p:tavLst>
                                        <p:tav tm="0">
                                          <p:val>
                                            <p:fltVal val="0"/>
                                          </p:val>
                                        </p:tav>
                                        <p:tav tm="100000">
                                          <p:val>
                                            <p:strVal val="#ppt_w"/>
                                          </p:val>
                                        </p:tav>
                                      </p:tavLst>
                                    </p:anim>
                                    <p:anim calcmode="lin" valueType="num">
                                      <p:cBhvr>
                                        <p:cTn id="48" dur="500" fill="hold"/>
                                        <p:tgtEl>
                                          <p:spTgt spid="251"/>
                                        </p:tgtEl>
                                        <p:attrNameLst>
                                          <p:attrName>ppt_h</p:attrName>
                                        </p:attrNameLst>
                                      </p:cBhvr>
                                      <p:tavLst>
                                        <p:tav tm="0">
                                          <p:val>
                                            <p:fltVal val="0"/>
                                          </p:val>
                                        </p:tav>
                                        <p:tav tm="100000">
                                          <p:val>
                                            <p:strVal val="#ppt_h"/>
                                          </p:val>
                                        </p:tav>
                                      </p:tavLst>
                                    </p:anim>
                                    <p:animEffect transition="in" filter="fade">
                                      <p:cBhvr>
                                        <p:cTn id="49" dur="500"/>
                                        <p:tgtEl>
                                          <p:spTgt spid="25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2"/>
                                        </p:tgtEl>
                                        <p:attrNameLst>
                                          <p:attrName>style.visibility</p:attrName>
                                        </p:attrNameLst>
                                      </p:cBhvr>
                                      <p:to>
                                        <p:strVal val="visible"/>
                                      </p:to>
                                    </p:set>
                                    <p:anim calcmode="lin" valueType="num">
                                      <p:cBhvr>
                                        <p:cTn id="52" dur="500" fill="hold"/>
                                        <p:tgtEl>
                                          <p:spTgt spid="252"/>
                                        </p:tgtEl>
                                        <p:attrNameLst>
                                          <p:attrName>ppt_w</p:attrName>
                                        </p:attrNameLst>
                                      </p:cBhvr>
                                      <p:tavLst>
                                        <p:tav tm="0">
                                          <p:val>
                                            <p:fltVal val="0"/>
                                          </p:val>
                                        </p:tav>
                                        <p:tav tm="100000">
                                          <p:val>
                                            <p:strVal val="#ppt_w"/>
                                          </p:val>
                                        </p:tav>
                                      </p:tavLst>
                                    </p:anim>
                                    <p:anim calcmode="lin" valueType="num">
                                      <p:cBhvr>
                                        <p:cTn id="53" dur="500" fill="hold"/>
                                        <p:tgtEl>
                                          <p:spTgt spid="252"/>
                                        </p:tgtEl>
                                        <p:attrNameLst>
                                          <p:attrName>ppt_h</p:attrName>
                                        </p:attrNameLst>
                                      </p:cBhvr>
                                      <p:tavLst>
                                        <p:tav tm="0">
                                          <p:val>
                                            <p:fltVal val="0"/>
                                          </p:val>
                                        </p:tav>
                                        <p:tav tm="100000">
                                          <p:val>
                                            <p:strVal val="#ppt_h"/>
                                          </p:val>
                                        </p:tav>
                                      </p:tavLst>
                                    </p:anim>
                                    <p:animEffect transition="in" filter="fade">
                                      <p:cBhvr>
                                        <p:cTn id="54" dur="500"/>
                                        <p:tgtEl>
                                          <p:spTgt spid="2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3"/>
                                        </p:tgtEl>
                                        <p:attrNameLst>
                                          <p:attrName>style.visibility</p:attrName>
                                        </p:attrNameLst>
                                      </p:cBhvr>
                                      <p:to>
                                        <p:strVal val="visible"/>
                                      </p:to>
                                    </p:set>
                                    <p:anim calcmode="lin" valueType="num">
                                      <p:cBhvr>
                                        <p:cTn id="57" dur="500" fill="hold"/>
                                        <p:tgtEl>
                                          <p:spTgt spid="253"/>
                                        </p:tgtEl>
                                        <p:attrNameLst>
                                          <p:attrName>ppt_w</p:attrName>
                                        </p:attrNameLst>
                                      </p:cBhvr>
                                      <p:tavLst>
                                        <p:tav tm="0">
                                          <p:val>
                                            <p:fltVal val="0"/>
                                          </p:val>
                                        </p:tav>
                                        <p:tav tm="100000">
                                          <p:val>
                                            <p:strVal val="#ppt_w"/>
                                          </p:val>
                                        </p:tav>
                                      </p:tavLst>
                                    </p:anim>
                                    <p:anim calcmode="lin" valueType="num">
                                      <p:cBhvr>
                                        <p:cTn id="58" dur="500" fill="hold"/>
                                        <p:tgtEl>
                                          <p:spTgt spid="253"/>
                                        </p:tgtEl>
                                        <p:attrNameLst>
                                          <p:attrName>ppt_h</p:attrName>
                                        </p:attrNameLst>
                                      </p:cBhvr>
                                      <p:tavLst>
                                        <p:tav tm="0">
                                          <p:val>
                                            <p:fltVal val="0"/>
                                          </p:val>
                                        </p:tav>
                                        <p:tav tm="100000">
                                          <p:val>
                                            <p:strVal val="#ppt_h"/>
                                          </p:val>
                                        </p:tav>
                                      </p:tavLst>
                                    </p:anim>
                                    <p:animEffect transition="in" filter="fade">
                                      <p:cBhvr>
                                        <p:cTn id="59" dur="500"/>
                                        <p:tgtEl>
                                          <p:spTgt spid="253"/>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4"/>
                                        </p:tgtEl>
                                        <p:attrNameLst>
                                          <p:attrName>style.visibility</p:attrName>
                                        </p:attrNameLst>
                                      </p:cBhvr>
                                      <p:to>
                                        <p:strVal val="visible"/>
                                      </p:to>
                                    </p:set>
                                    <p:anim calcmode="lin" valueType="num">
                                      <p:cBhvr>
                                        <p:cTn id="62" dur="500" fill="hold"/>
                                        <p:tgtEl>
                                          <p:spTgt spid="254"/>
                                        </p:tgtEl>
                                        <p:attrNameLst>
                                          <p:attrName>ppt_w</p:attrName>
                                        </p:attrNameLst>
                                      </p:cBhvr>
                                      <p:tavLst>
                                        <p:tav tm="0">
                                          <p:val>
                                            <p:fltVal val="0"/>
                                          </p:val>
                                        </p:tav>
                                        <p:tav tm="100000">
                                          <p:val>
                                            <p:strVal val="#ppt_w"/>
                                          </p:val>
                                        </p:tav>
                                      </p:tavLst>
                                    </p:anim>
                                    <p:anim calcmode="lin" valueType="num">
                                      <p:cBhvr>
                                        <p:cTn id="63" dur="500" fill="hold"/>
                                        <p:tgtEl>
                                          <p:spTgt spid="254"/>
                                        </p:tgtEl>
                                        <p:attrNameLst>
                                          <p:attrName>ppt_h</p:attrName>
                                        </p:attrNameLst>
                                      </p:cBhvr>
                                      <p:tavLst>
                                        <p:tav tm="0">
                                          <p:val>
                                            <p:fltVal val="0"/>
                                          </p:val>
                                        </p:tav>
                                        <p:tav tm="100000">
                                          <p:val>
                                            <p:strVal val="#ppt_h"/>
                                          </p:val>
                                        </p:tav>
                                      </p:tavLst>
                                    </p:anim>
                                    <p:animEffect transition="in" filter="fade">
                                      <p:cBhvr>
                                        <p:cTn id="64" dur="500"/>
                                        <p:tgtEl>
                                          <p:spTgt spid="2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55"/>
                                        </p:tgtEl>
                                        <p:attrNameLst>
                                          <p:attrName>style.visibility</p:attrName>
                                        </p:attrNameLst>
                                      </p:cBhvr>
                                      <p:to>
                                        <p:strVal val="visible"/>
                                      </p:to>
                                    </p:set>
                                    <p:anim calcmode="lin" valueType="num">
                                      <p:cBhvr>
                                        <p:cTn id="67" dur="500" fill="hold"/>
                                        <p:tgtEl>
                                          <p:spTgt spid="255"/>
                                        </p:tgtEl>
                                        <p:attrNameLst>
                                          <p:attrName>ppt_w</p:attrName>
                                        </p:attrNameLst>
                                      </p:cBhvr>
                                      <p:tavLst>
                                        <p:tav tm="0">
                                          <p:val>
                                            <p:fltVal val="0"/>
                                          </p:val>
                                        </p:tav>
                                        <p:tav tm="100000">
                                          <p:val>
                                            <p:strVal val="#ppt_w"/>
                                          </p:val>
                                        </p:tav>
                                      </p:tavLst>
                                    </p:anim>
                                    <p:anim calcmode="lin" valueType="num">
                                      <p:cBhvr>
                                        <p:cTn id="68" dur="500" fill="hold"/>
                                        <p:tgtEl>
                                          <p:spTgt spid="255"/>
                                        </p:tgtEl>
                                        <p:attrNameLst>
                                          <p:attrName>ppt_h</p:attrName>
                                        </p:attrNameLst>
                                      </p:cBhvr>
                                      <p:tavLst>
                                        <p:tav tm="0">
                                          <p:val>
                                            <p:fltVal val="0"/>
                                          </p:val>
                                        </p:tav>
                                        <p:tav tm="100000">
                                          <p:val>
                                            <p:strVal val="#ppt_h"/>
                                          </p:val>
                                        </p:tav>
                                      </p:tavLst>
                                    </p:anim>
                                    <p:animEffect transition="in" filter="fade">
                                      <p:cBhvr>
                                        <p:cTn id="69" dur="500"/>
                                        <p:tgtEl>
                                          <p:spTgt spid="25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56"/>
                                        </p:tgtEl>
                                        <p:attrNameLst>
                                          <p:attrName>style.visibility</p:attrName>
                                        </p:attrNameLst>
                                      </p:cBhvr>
                                      <p:to>
                                        <p:strVal val="visible"/>
                                      </p:to>
                                    </p:set>
                                    <p:anim calcmode="lin" valueType="num">
                                      <p:cBhvr>
                                        <p:cTn id="72" dur="500" fill="hold"/>
                                        <p:tgtEl>
                                          <p:spTgt spid="256"/>
                                        </p:tgtEl>
                                        <p:attrNameLst>
                                          <p:attrName>ppt_w</p:attrName>
                                        </p:attrNameLst>
                                      </p:cBhvr>
                                      <p:tavLst>
                                        <p:tav tm="0">
                                          <p:val>
                                            <p:fltVal val="0"/>
                                          </p:val>
                                        </p:tav>
                                        <p:tav tm="100000">
                                          <p:val>
                                            <p:strVal val="#ppt_w"/>
                                          </p:val>
                                        </p:tav>
                                      </p:tavLst>
                                    </p:anim>
                                    <p:anim calcmode="lin" valueType="num">
                                      <p:cBhvr>
                                        <p:cTn id="73" dur="500" fill="hold"/>
                                        <p:tgtEl>
                                          <p:spTgt spid="256"/>
                                        </p:tgtEl>
                                        <p:attrNameLst>
                                          <p:attrName>ppt_h</p:attrName>
                                        </p:attrNameLst>
                                      </p:cBhvr>
                                      <p:tavLst>
                                        <p:tav tm="0">
                                          <p:val>
                                            <p:fltVal val="0"/>
                                          </p:val>
                                        </p:tav>
                                        <p:tav tm="100000">
                                          <p:val>
                                            <p:strVal val="#ppt_h"/>
                                          </p:val>
                                        </p:tav>
                                      </p:tavLst>
                                    </p:anim>
                                    <p:animEffect transition="in" filter="fade">
                                      <p:cBhvr>
                                        <p:cTn id="74" dur="500"/>
                                        <p:tgtEl>
                                          <p:spTgt spid="256"/>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1"/>
                                        </p:tgtEl>
                                        <p:attrNameLst>
                                          <p:attrName>style.visibility</p:attrName>
                                        </p:attrNameLst>
                                      </p:cBhvr>
                                      <p:to>
                                        <p:strVal val="visible"/>
                                      </p:to>
                                    </p:set>
                                    <p:anim calcmode="lin" valueType="num">
                                      <p:cBhvr>
                                        <p:cTn id="77" dur="500" fill="hold"/>
                                        <p:tgtEl>
                                          <p:spTgt spid="261"/>
                                        </p:tgtEl>
                                        <p:attrNameLst>
                                          <p:attrName>ppt_w</p:attrName>
                                        </p:attrNameLst>
                                      </p:cBhvr>
                                      <p:tavLst>
                                        <p:tav tm="0">
                                          <p:val>
                                            <p:fltVal val="0"/>
                                          </p:val>
                                        </p:tav>
                                        <p:tav tm="100000">
                                          <p:val>
                                            <p:strVal val="#ppt_w"/>
                                          </p:val>
                                        </p:tav>
                                      </p:tavLst>
                                    </p:anim>
                                    <p:anim calcmode="lin" valueType="num">
                                      <p:cBhvr>
                                        <p:cTn id="78" dur="500" fill="hold"/>
                                        <p:tgtEl>
                                          <p:spTgt spid="261"/>
                                        </p:tgtEl>
                                        <p:attrNameLst>
                                          <p:attrName>ppt_h</p:attrName>
                                        </p:attrNameLst>
                                      </p:cBhvr>
                                      <p:tavLst>
                                        <p:tav tm="0">
                                          <p:val>
                                            <p:fltVal val="0"/>
                                          </p:val>
                                        </p:tav>
                                        <p:tav tm="100000">
                                          <p:val>
                                            <p:strVal val="#ppt_h"/>
                                          </p:val>
                                        </p:tav>
                                      </p:tavLst>
                                    </p:anim>
                                    <p:animEffect transition="in" filter="fade">
                                      <p:cBhvr>
                                        <p:cTn id="79" dur="500"/>
                                        <p:tgtEl>
                                          <p:spTgt spid="261"/>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2"/>
                                        </p:tgtEl>
                                        <p:attrNameLst>
                                          <p:attrName>style.visibility</p:attrName>
                                        </p:attrNameLst>
                                      </p:cBhvr>
                                      <p:to>
                                        <p:strVal val="visible"/>
                                      </p:to>
                                    </p:set>
                                    <p:anim calcmode="lin" valueType="num">
                                      <p:cBhvr>
                                        <p:cTn id="82" dur="500" fill="hold"/>
                                        <p:tgtEl>
                                          <p:spTgt spid="262"/>
                                        </p:tgtEl>
                                        <p:attrNameLst>
                                          <p:attrName>ppt_w</p:attrName>
                                        </p:attrNameLst>
                                      </p:cBhvr>
                                      <p:tavLst>
                                        <p:tav tm="0">
                                          <p:val>
                                            <p:fltVal val="0"/>
                                          </p:val>
                                        </p:tav>
                                        <p:tav tm="100000">
                                          <p:val>
                                            <p:strVal val="#ppt_w"/>
                                          </p:val>
                                        </p:tav>
                                      </p:tavLst>
                                    </p:anim>
                                    <p:anim calcmode="lin" valueType="num">
                                      <p:cBhvr>
                                        <p:cTn id="83" dur="500" fill="hold"/>
                                        <p:tgtEl>
                                          <p:spTgt spid="262"/>
                                        </p:tgtEl>
                                        <p:attrNameLst>
                                          <p:attrName>ppt_h</p:attrName>
                                        </p:attrNameLst>
                                      </p:cBhvr>
                                      <p:tavLst>
                                        <p:tav tm="0">
                                          <p:val>
                                            <p:fltVal val="0"/>
                                          </p:val>
                                        </p:tav>
                                        <p:tav tm="100000">
                                          <p:val>
                                            <p:strVal val="#ppt_h"/>
                                          </p:val>
                                        </p:tav>
                                      </p:tavLst>
                                    </p:anim>
                                    <p:animEffect transition="in" filter="fade">
                                      <p:cBhvr>
                                        <p:cTn id="84" dur="500"/>
                                        <p:tgtEl>
                                          <p:spTgt spid="26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3"/>
                                        </p:tgtEl>
                                        <p:attrNameLst>
                                          <p:attrName>style.visibility</p:attrName>
                                        </p:attrNameLst>
                                      </p:cBhvr>
                                      <p:to>
                                        <p:strVal val="visible"/>
                                      </p:to>
                                    </p:set>
                                    <p:anim calcmode="lin" valueType="num">
                                      <p:cBhvr>
                                        <p:cTn id="87" dur="500" fill="hold"/>
                                        <p:tgtEl>
                                          <p:spTgt spid="263"/>
                                        </p:tgtEl>
                                        <p:attrNameLst>
                                          <p:attrName>ppt_w</p:attrName>
                                        </p:attrNameLst>
                                      </p:cBhvr>
                                      <p:tavLst>
                                        <p:tav tm="0">
                                          <p:val>
                                            <p:fltVal val="0"/>
                                          </p:val>
                                        </p:tav>
                                        <p:tav tm="100000">
                                          <p:val>
                                            <p:strVal val="#ppt_w"/>
                                          </p:val>
                                        </p:tav>
                                      </p:tavLst>
                                    </p:anim>
                                    <p:anim calcmode="lin" valueType="num">
                                      <p:cBhvr>
                                        <p:cTn id="88" dur="500" fill="hold"/>
                                        <p:tgtEl>
                                          <p:spTgt spid="263"/>
                                        </p:tgtEl>
                                        <p:attrNameLst>
                                          <p:attrName>ppt_h</p:attrName>
                                        </p:attrNameLst>
                                      </p:cBhvr>
                                      <p:tavLst>
                                        <p:tav tm="0">
                                          <p:val>
                                            <p:fltVal val="0"/>
                                          </p:val>
                                        </p:tav>
                                        <p:tav tm="100000">
                                          <p:val>
                                            <p:strVal val="#ppt_h"/>
                                          </p:val>
                                        </p:tav>
                                      </p:tavLst>
                                    </p:anim>
                                    <p:animEffect transition="in" filter="fade">
                                      <p:cBhvr>
                                        <p:cTn id="89" dur="500"/>
                                        <p:tgtEl>
                                          <p:spTgt spid="263"/>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64"/>
                                        </p:tgtEl>
                                        <p:attrNameLst>
                                          <p:attrName>style.visibility</p:attrName>
                                        </p:attrNameLst>
                                      </p:cBhvr>
                                      <p:to>
                                        <p:strVal val="visible"/>
                                      </p:to>
                                    </p:set>
                                    <p:anim calcmode="lin" valueType="num">
                                      <p:cBhvr>
                                        <p:cTn id="92" dur="500" fill="hold"/>
                                        <p:tgtEl>
                                          <p:spTgt spid="264"/>
                                        </p:tgtEl>
                                        <p:attrNameLst>
                                          <p:attrName>ppt_w</p:attrName>
                                        </p:attrNameLst>
                                      </p:cBhvr>
                                      <p:tavLst>
                                        <p:tav tm="0">
                                          <p:val>
                                            <p:fltVal val="0"/>
                                          </p:val>
                                        </p:tav>
                                        <p:tav tm="100000">
                                          <p:val>
                                            <p:strVal val="#ppt_w"/>
                                          </p:val>
                                        </p:tav>
                                      </p:tavLst>
                                    </p:anim>
                                    <p:anim calcmode="lin" valueType="num">
                                      <p:cBhvr>
                                        <p:cTn id="93" dur="500" fill="hold"/>
                                        <p:tgtEl>
                                          <p:spTgt spid="264"/>
                                        </p:tgtEl>
                                        <p:attrNameLst>
                                          <p:attrName>ppt_h</p:attrName>
                                        </p:attrNameLst>
                                      </p:cBhvr>
                                      <p:tavLst>
                                        <p:tav tm="0">
                                          <p:val>
                                            <p:fltVal val="0"/>
                                          </p:val>
                                        </p:tav>
                                        <p:tav tm="100000">
                                          <p:val>
                                            <p:strVal val="#ppt_h"/>
                                          </p:val>
                                        </p:tav>
                                      </p:tavLst>
                                    </p:anim>
                                    <p:animEffect transition="in" filter="fade">
                                      <p:cBhvr>
                                        <p:cTn id="94" dur="500"/>
                                        <p:tgtEl>
                                          <p:spTgt spid="26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5"/>
                                        </p:tgtEl>
                                        <p:attrNameLst>
                                          <p:attrName>style.visibility</p:attrName>
                                        </p:attrNameLst>
                                      </p:cBhvr>
                                      <p:to>
                                        <p:strVal val="visible"/>
                                      </p:to>
                                    </p:set>
                                    <p:anim calcmode="lin" valueType="num">
                                      <p:cBhvr>
                                        <p:cTn id="97" dur="500" fill="hold"/>
                                        <p:tgtEl>
                                          <p:spTgt spid="265"/>
                                        </p:tgtEl>
                                        <p:attrNameLst>
                                          <p:attrName>ppt_w</p:attrName>
                                        </p:attrNameLst>
                                      </p:cBhvr>
                                      <p:tavLst>
                                        <p:tav tm="0">
                                          <p:val>
                                            <p:fltVal val="0"/>
                                          </p:val>
                                        </p:tav>
                                        <p:tav tm="100000">
                                          <p:val>
                                            <p:strVal val="#ppt_w"/>
                                          </p:val>
                                        </p:tav>
                                      </p:tavLst>
                                    </p:anim>
                                    <p:anim calcmode="lin" valueType="num">
                                      <p:cBhvr>
                                        <p:cTn id="98" dur="500" fill="hold"/>
                                        <p:tgtEl>
                                          <p:spTgt spid="265"/>
                                        </p:tgtEl>
                                        <p:attrNameLst>
                                          <p:attrName>ppt_h</p:attrName>
                                        </p:attrNameLst>
                                      </p:cBhvr>
                                      <p:tavLst>
                                        <p:tav tm="0">
                                          <p:val>
                                            <p:fltVal val="0"/>
                                          </p:val>
                                        </p:tav>
                                        <p:tav tm="100000">
                                          <p:val>
                                            <p:strVal val="#ppt_h"/>
                                          </p:val>
                                        </p:tav>
                                      </p:tavLst>
                                    </p:anim>
                                    <p:animEffect transition="in" filter="fade">
                                      <p:cBhvr>
                                        <p:cTn id="99" dur="500"/>
                                        <p:tgtEl>
                                          <p:spTgt spid="26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6"/>
                                        </p:tgtEl>
                                        <p:attrNameLst>
                                          <p:attrName>style.visibility</p:attrName>
                                        </p:attrNameLst>
                                      </p:cBhvr>
                                      <p:to>
                                        <p:strVal val="visible"/>
                                      </p:to>
                                    </p:set>
                                    <p:anim calcmode="lin" valueType="num">
                                      <p:cBhvr>
                                        <p:cTn id="102" dur="500" fill="hold"/>
                                        <p:tgtEl>
                                          <p:spTgt spid="266"/>
                                        </p:tgtEl>
                                        <p:attrNameLst>
                                          <p:attrName>ppt_w</p:attrName>
                                        </p:attrNameLst>
                                      </p:cBhvr>
                                      <p:tavLst>
                                        <p:tav tm="0">
                                          <p:val>
                                            <p:fltVal val="0"/>
                                          </p:val>
                                        </p:tav>
                                        <p:tav tm="100000">
                                          <p:val>
                                            <p:strVal val="#ppt_w"/>
                                          </p:val>
                                        </p:tav>
                                      </p:tavLst>
                                    </p:anim>
                                    <p:anim calcmode="lin" valueType="num">
                                      <p:cBhvr>
                                        <p:cTn id="103" dur="500" fill="hold"/>
                                        <p:tgtEl>
                                          <p:spTgt spid="266"/>
                                        </p:tgtEl>
                                        <p:attrNameLst>
                                          <p:attrName>ppt_h</p:attrName>
                                        </p:attrNameLst>
                                      </p:cBhvr>
                                      <p:tavLst>
                                        <p:tav tm="0">
                                          <p:val>
                                            <p:fltVal val="0"/>
                                          </p:val>
                                        </p:tav>
                                        <p:tav tm="100000">
                                          <p:val>
                                            <p:strVal val="#ppt_h"/>
                                          </p:val>
                                        </p:tav>
                                      </p:tavLst>
                                    </p:anim>
                                    <p:animEffect transition="in" filter="fade">
                                      <p:cBhvr>
                                        <p:cTn id="104" dur="500"/>
                                        <p:tgtEl>
                                          <p:spTgt spid="26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 calcmode="lin" valueType="num">
                                      <p:cBhvr>
                                        <p:cTn id="107" dur="500" fill="hold"/>
                                        <p:tgtEl>
                                          <p:spTgt spid="267"/>
                                        </p:tgtEl>
                                        <p:attrNameLst>
                                          <p:attrName>ppt_w</p:attrName>
                                        </p:attrNameLst>
                                      </p:cBhvr>
                                      <p:tavLst>
                                        <p:tav tm="0">
                                          <p:val>
                                            <p:fltVal val="0"/>
                                          </p:val>
                                        </p:tav>
                                        <p:tav tm="100000">
                                          <p:val>
                                            <p:strVal val="#ppt_w"/>
                                          </p:val>
                                        </p:tav>
                                      </p:tavLst>
                                    </p:anim>
                                    <p:anim calcmode="lin" valueType="num">
                                      <p:cBhvr>
                                        <p:cTn id="108" dur="500" fill="hold"/>
                                        <p:tgtEl>
                                          <p:spTgt spid="267"/>
                                        </p:tgtEl>
                                        <p:attrNameLst>
                                          <p:attrName>ppt_h</p:attrName>
                                        </p:attrNameLst>
                                      </p:cBhvr>
                                      <p:tavLst>
                                        <p:tav tm="0">
                                          <p:val>
                                            <p:fltVal val="0"/>
                                          </p:val>
                                        </p:tav>
                                        <p:tav tm="100000">
                                          <p:val>
                                            <p:strVal val="#ppt_h"/>
                                          </p:val>
                                        </p:tav>
                                      </p:tavLst>
                                    </p:anim>
                                    <p:animEffect transition="in" filter="fade">
                                      <p:cBhvr>
                                        <p:cTn id="109" dur="500"/>
                                        <p:tgtEl>
                                          <p:spTgt spid="267"/>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68"/>
                                        </p:tgtEl>
                                        <p:attrNameLst>
                                          <p:attrName>style.visibility</p:attrName>
                                        </p:attrNameLst>
                                      </p:cBhvr>
                                      <p:to>
                                        <p:strVal val="visible"/>
                                      </p:to>
                                    </p:set>
                                    <p:anim calcmode="lin" valueType="num">
                                      <p:cBhvr>
                                        <p:cTn id="112" dur="500" fill="hold"/>
                                        <p:tgtEl>
                                          <p:spTgt spid="268"/>
                                        </p:tgtEl>
                                        <p:attrNameLst>
                                          <p:attrName>ppt_w</p:attrName>
                                        </p:attrNameLst>
                                      </p:cBhvr>
                                      <p:tavLst>
                                        <p:tav tm="0">
                                          <p:val>
                                            <p:fltVal val="0"/>
                                          </p:val>
                                        </p:tav>
                                        <p:tav tm="100000">
                                          <p:val>
                                            <p:strVal val="#ppt_w"/>
                                          </p:val>
                                        </p:tav>
                                      </p:tavLst>
                                    </p:anim>
                                    <p:anim calcmode="lin" valueType="num">
                                      <p:cBhvr>
                                        <p:cTn id="113" dur="500" fill="hold"/>
                                        <p:tgtEl>
                                          <p:spTgt spid="268"/>
                                        </p:tgtEl>
                                        <p:attrNameLst>
                                          <p:attrName>ppt_h</p:attrName>
                                        </p:attrNameLst>
                                      </p:cBhvr>
                                      <p:tavLst>
                                        <p:tav tm="0">
                                          <p:val>
                                            <p:fltVal val="0"/>
                                          </p:val>
                                        </p:tav>
                                        <p:tav tm="100000">
                                          <p:val>
                                            <p:strVal val="#ppt_h"/>
                                          </p:val>
                                        </p:tav>
                                      </p:tavLst>
                                    </p:anim>
                                    <p:animEffect transition="in" filter="fade">
                                      <p:cBhvr>
                                        <p:cTn id="114" dur="500"/>
                                        <p:tgtEl>
                                          <p:spTgt spid="268"/>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69"/>
                                        </p:tgtEl>
                                        <p:attrNameLst>
                                          <p:attrName>style.visibility</p:attrName>
                                        </p:attrNameLst>
                                      </p:cBhvr>
                                      <p:to>
                                        <p:strVal val="visible"/>
                                      </p:to>
                                    </p:set>
                                    <p:anim calcmode="lin" valueType="num">
                                      <p:cBhvr>
                                        <p:cTn id="117" dur="500" fill="hold"/>
                                        <p:tgtEl>
                                          <p:spTgt spid="269"/>
                                        </p:tgtEl>
                                        <p:attrNameLst>
                                          <p:attrName>ppt_w</p:attrName>
                                        </p:attrNameLst>
                                      </p:cBhvr>
                                      <p:tavLst>
                                        <p:tav tm="0">
                                          <p:val>
                                            <p:fltVal val="0"/>
                                          </p:val>
                                        </p:tav>
                                        <p:tav tm="100000">
                                          <p:val>
                                            <p:strVal val="#ppt_w"/>
                                          </p:val>
                                        </p:tav>
                                      </p:tavLst>
                                    </p:anim>
                                    <p:anim calcmode="lin" valueType="num">
                                      <p:cBhvr>
                                        <p:cTn id="118" dur="500" fill="hold"/>
                                        <p:tgtEl>
                                          <p:spTgt spid="269"/>
                                        </p:tgtEl>
                                        <p:attrNameLst>
                                          <p:attrName>ppt_h</p:attrName>
                                        </p:attrNameLst>
                                      </p:cBhvr>
                                      <p:tavLst>
                                        <p:tav tm="0">
                                          <p:val>
                                            <p:fltVal val="0"/>
                                          </p:val>
                                        </p:tav>
                                        <p:tav tm="100000">
                                          <p:val>
                                            <p:strVal val="#ppt_h"/>
                                          </p:val>
                                        </p:tav>
                                      </p:tavLst>
                                    </p:anim>
                                    <p:animEffect transition="in" filter="fade">
                                      <p:cBhvr>
                                        <p:cTn id="119" dur="500"/>
                                        <p:tgtEl>
                                          <p:spTgt spid="269"/>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0"/>
                                        </p:tgtEl>
                                        <p:attrNameLst>
                                          <p:attrName>style.visibility</p:attrName>
                                        </p:attrNameLst>
                                      </p:cBhvr>
                                      <p:to>
                                        <p:strVal val="visible"/>
                                      </p:to>
                                    </p:set>
                                    <p:anim calcmode="lin" valueType="num">
                                      <p:cBhvr>
                                        <p:cTn id="122" dur="500" fill="hold"/>
                                        <p:tgtEl>
                                          <p:spTgt spid="270"/>
                                        </p:tgtEl>
                                        <p:attrNameLst>
                                          <p:attrName>ppt_w</p:attrName>
                                        </p:attrNameLst>
                                      </p:cBhvr>
                                      <p:tavLst>
                                        <p:tav tm="0">
                                          <p:val>
                                            <p:fltVal val="0"/>
                                          </p:val>
                                        </p:tav>
                                        <p:tav tm="100000">
                                          <p:val>
                                            <p:strVal val="#ppt_w"/>
                                          </p:val>
                                        </p:tav>
                                      </p:tavLst>
                                    </p:anim>
                                    <p:anim calcmode="lin" valueType="num">
                                      <p:cBhvr>
                                        <p:cTn id="123" dur="500" fill="hold"/>
                                        <p:tgtEl>
                                          <p:spTgt spid="270"/>
                                        </p:tgtEl>
                                        <p:attrNameLst>
                                          <p:attrName>ppt_h</p:attrName>
                                        </p:attrNameLst>
                                      </p:cBhvr>
                                      <p:tavLst>
                                        <p:tav tm="0">
                                          <p:val>
                                            <p:fltVal val="0"/>
                                          </p:val>
                                        </p:tav>
                                        <p:tav tm="100000">
                                          <p:val>
                                            <p:strVal val="#ppt_h"/>
                                          </p:val>
                                        </p:tav>
                                      </p:tavLst>
                                    </p:anim>
                                    <p:animEffect transition="in" filter="fade">
                                      <p:cBhvr>
                                        <p:cTn id="124" dur="500"/>
                                        <p:tgtEl>
                                          <p:spTgt spid="270"/>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271"/>
                                        </p:tgtEl>
                                        <p:attrNameLst>
                                          <p:attrName>style.visibility</p:attrName>
                                        </p:attrNameLst>
                                      </p:cBhvr>
                                      <p:to>
                                        <p:strVal val="visible"/>
                                      </p:to>
                                    </p:set>
                                    <p:anim calcmode="lin" valueType="num">
                                      <p:cBhvr>
                                        <p:cTn id="127" dur="500" fill="hold"/>
                                        <p:tgtEl>
                                          <p:spTgt spid="271"/>
                                        </p:tgtEl>
                                        <p:attrNameLst>
                                          <p:attrName>ppt_w</p:attrName>
                                        </p:attrNameLst>
                                      </p:cBhvr>
                                      <p:tavLst>
                                        <p:tav tm="0">
                                          <p:val>
                                            <p:fltVal val="0"/>
                                          </p:val>
                                        </p:tav>
                                        <p:tav tm="100000">
                                          <p:val>
                                            <p:strVal val="#ppt_w"/>
                                          </p:val>
                                        </p:tav>
                                      </p:tavLst>
                                    </p:anim>
                                    <p:anim calcmode="lin" valueType="num">
                                      <p:cBhvr>
                                        <p:cTn id="128" dur="500" fill="hold"/>
                                        <p:tgtEl>
                                          <p:spTgt spid="271"/>
                                        </p:tgtEl>
                                        <p:attrNameLst>
                                          <p:attrName>ppt_h</p:attrName>
                                        </p:attrNameLst>
                                      </p:cBhvr>
                                      <p:tavLst>
                                        <p:tav tm="0">
                                          <p:val>
                                            <p:fltVal val="0"/>
                                          </p:val>
                                        </p:tav>
                                        <p:tav tm="100000">
                                          <p:val>
                                            <p:strVal val="#ppt_h"/>
                                          </p:val>
                                        </p:tav>
                                      </p:tavLst>
                                    </p:anim>
                                    <p:animEffect transition="in" filter="fade">
                                      <p:cBhvr>
                                        <p:cTn id="129" dur="500"/>
                                        <p:tgtEl>
                                          <p:spTgt spid="271"/>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272"/>
                                        </p:tgtEl>
                                        <p:attrNameLst>
                                          <p:attrName>style.visibility</p:attrName>
                                        </p:attrNameLst>
                                      </p:cBhvr>
                                      <p:to>
                                        <p:strVal val="visible"/>
                                      </p:to>
                                    </p:set>
                                    <p:anim calcmode="lin" valueType="num">
                                      <p:cBhvr>
                                        <p:cTn id="132" dur="500" fill="hold"/>
                                        <p:tgtEl>
                                          <p:spTgt spid="272"/>
                                        </p:tgtEl>
                                        <p:attrNameLst>
                                          <p:attrName>ppt_w</p:attrName>
                                        </p:attrNameLst>
                                      </p:cBhvr>
                                      <p:tavLst>
                                        <p:tav tm="0">
                                          <p:val>
                                            <p:fltVal val="0"/>
                                          </p:val>
                                        </p:tav>
                                        <p:tav tm="100000">
                                          <p:val>
                                            <p:strVal val="#ppt_w"/>
                                          </p:val>
                                        </p:tav>
                                      </p:tavLst>
                                    </p:anim>
                                    <p:anim calcmode="lin" valueType="num">
                                      <p:cBhvr>
                                        <p:cTn id="133" dur="500" fill="hold"/>
                                        <p:tgtEl>
                                          <p:spTgt spid="272"/>
                                        </p:tgtEl>
                                        <p:attrNameLst>
                                          <p:attrName>ppt_h</p:attrName>
                                        </p:attrNameLst>
                                      </p:cBhvr>
                                      <p:tavLst>
                                        <p:tav tm="0">
                                          <p:val>
                                            <p:fltVal val="0"/>
                                          </p:val>
                                        </p:tav>
                                        <p:tav tm="100000">
                                          <p:val>
                                            <p:strVal val="#ppt_h"/>
                                          </p:val>
                                        </p:tav>
                                      </p:tavLst>
                                    </p:anim>
                                    <p:animEffect transition="in" filter="fade">
                                      <p:cBhvr>
                                        <p:cTn id="134" dur="500"/>
                                        <p:tgtEl>
                                          <p:spTgt spid="272"/>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273"/>
                                        </p:tgtEl>
                                        <p:attrNameLst>
                                          <p:attrName>style.visibility</p:attrName>
                                        </p:attrNameLst>
                                      </p:cBhvr>
                                      <p:to>
                                        <p:strVal val="visible"/>
                                      </p:to>
                                    </p:set>
                                    <p:anim calcmode="lin" valueType="num">
                                      <p:cBhvr>
                                        <p:cTn id="137" dur="500" fill="hold"/>
                                        <p:tgtEl>
                                          <p:spTgt spid="273"/>
                                        </p:tgtEl>
                                        <p:attrNameLst>
                                          <p:attrName>ppt_w</p:attrName>
                                        </p:attrNameLst>
                                      </p:cBhvr>
                                      <p:tavLst>
                                        <p:tav tm="0">
                                          <p:val>
                                            <p:fltVal val="0"/>
                                          </p:val>
                                        </p:tav>
                                        <p:tav tm="100000">
                                          <p:val>
                                            <p:strVal val="#ppt_w"/>
                                          </p:val>
                                        </p:tav>
                                      </p:tavLst>
                                    </p:anim>
                                    <p:anim calcmode="lin" valueType="num">
                                      <p:cBhvr>
                                        <p:cTn id="138" dur="500" fill="hold"/>
                                        <p:tgtEl>
                                          <p:spTgt spid="273"/>
                                        </p:tgtEl>
                                        <p:attrNameLst>
                                          <p:attrName>ppt_h</p:attrName>
                                        </p:attrNameLst>
                                      </p:cBhvr>
                                      <p:tavLst>
                                        <p:tav tm="0">
                                          <p:val>
                                            <p:fltVal val="0"/>
                                          </p:val>
                                        </p:tav>
                                        <p:tav tm="100000">
                                          <p:val>
                                            <p:strVal val="#ppt_h"/>
                                          </p:val>
                                        </p:tav>
                                      </p:tavLst>
                                    </p:anim>
                                    <p:animEffect transition="in" filter="fade">
                                      <p:cBhvr>
                                        <p:cTn id="139" dur="500"/>
                                        <p:tgtEl>
                                          <p:spTgt spid="273"/>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278"/>
                                        </p:tgtEl>
                                        <p:attrNameLst>
                                          <p:attrName>style.visibility</p:attrName>
                                        </p:attrNameLst>
                                      </p:cBhvr>
                                      <p:to>
                                        <p:strVal val="visible"/>
                                      </p:to>
                                    </p:set>
                                    <p:anim calcmode="lin" valueType="num">
                                      <p:cBhvr>
                                        <p:cTn id="142" dur="500" fill="hold"/>
                                        <p:tgtEl>
                                          <p:spTgt spid="278"/>
                                        </p:tgtEl>
                                        <p:attrNameLst>
                                          <p:attrName>ppt_w</p:attrName>
                                        </p:attrNameLst>
                                      </p:cBhvr>
                                      <p:tavLst>
                                        <p:tav tm="0">
                                          <p:val>
                                            <p:fltVal val="0"/>
                                          </p:val>
                                        </p:tav>
                                        <p:tav tm="100000">
                                          <p:val>
                                            <p:strVal val="#ppt_w"/>
                                          </p:val>
                                        </p:tav>
                                      </p:tavLst>
                                    </p:anim>
                                    <p:anim calcmode="lin" valueType="num">
                                      <p:cBhvr>
                                        <p:cTn id="143" dur="500" fill="hold"/>
                                        <p:tgtEl>
                                          <p:spTgt spid="278"/>
                                        </p:tgtEl>
                                        <p:attrNameLst>
                                          <p:attrName>ppt_h</p:attrName>
                                        </p:attrNameLst>
                                      </p:cBhvr>
                                      <p:tavLst>
                                        <p:tav tm="0">
                                          <p:val>
                                            <p:fltVal val="0"/>
                                          </p:val>
                                        </p:tav>
                                        <p:tav tm="100000">
                                          <p:val>
                                            <p:strVal val="#ppt_h"/>
                                          </p:val>
                                        </p:tav>
                                      </p:tavLst>
                                    </p:anim>
                                    <p:animEffect transition="in" filter="fade">
                                      <p:cBhvr>
                                        <p:cTn id="144" dur="500"/>
                                        <p:tgtEl>
                                          <p:spTgt spid="278"/>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279"/>
                                        </p:tgtEl>
                                        <p:attrNameLst>
                                          <p:attrName>style.visibility</p:attrName>
                                        </p:attrNameLst>
                                      </p:cBhvr>
                                      <p:to>
                                        <p:strVal val="visible"/>
                                      </p:to>
                                    </p:set>
                                    <p:anim calcmode="lin" valueType="num">
                                      <p:cBhvr>
                                        <p:cTn id="147" dur="500" fill="hold"/>
                                        <p:tgtEl>
                                          <p:spTgt spid="279"/>
                                        </p:tgtEl>
                                        <p:attrNameLst>
                                          <p:attrName>ppt_w</p:attrName>
                                        </p:attrNameLst>
                                      </p:cBhvr>
                                      <p:tavLst>
                                        <p:tav tm="0">
                                          <p:val>
                                            <p:fltVal val="0"/>
                                          </p:val>
                                        </p:tav>
                                        <p:tav tm="100000">
                                          <p:val>
                                            <p:strVal val="#ppt_w"/>
                                          </p:val>
                                        </p:tav>
                                      </p:tavLst>
                                    </p:anim>
                                    <p:anim calcmode="lin" valueType="num">
                                      <p:cBhvr>
                                        <p:cTn id="148" dur="500" fill="hold"/>
                                        <p:tgtEl>
                                          <p:spTgt spid="279"/>
                                        </p:tgtEl>
                                        <p:attrNameLst>
                                          <p:attrName>ppt_h</p:attrName>
                                        </p:attrNameLst>
                                      </p:cBhvr>
                                      <p:tavLst>
                                        <p:tav tm="0">
                                          <p:val>
                                            <p:fltVal val="0"/>
                                          </p:val>
                                        </p:tav>
                                        <p:tav tm="100000">
                                          <p:val>
                                            <p:strVal val="#ppt_h"/>
                                          </p:val>
                                        </p:tav>
                                      </p:tavLst>
                                    </p:anim>
                                    <p:animEffect transition="in" filter="fade">
                                      <p:cBhvr>
                                        <p:cTn id="149" dur="500"/>
                                        <p:tgtEl>
                                          <p:spTgt spid="279"/>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0"/>
                                        </p:tgtEl>
                                        <p:attrNameLst>
                                          <p:attrName>style.visibility</p:attrName>
                                        </p:attrNameLst>
                                      </p:cBhvr>
                                      <p:to>
                                        <p:strVal val="visible"/>
                                      </p:to>
                                    </p:set>
                                    <p:anim calcmode="lin" valueType="num">
                                      <p:cBhvr>
                                        <p:cTn id="152" dur="500" fill="hold"/>
                                        <p:tgtEl>
                                          <p:spTgt spid="280"/>
                                        </p:tgtEl>
                                        <p:attrNameLst>
                                          <p:attrName>ppt_w</p:attrName>
                                        </p:attrNameLst>
                                      </p:cBhvr>
                                      <p:tavLst>
                                        <p:tav tm="0">
                                          <p:val>
                                            <p:fltVal val="0"/>
                                          </p:val>
                                        </p:tav>
                                        <p:tav tm="100000">
                                          <p:val>
                                            <p:strVal val="#ppt_w"/>
                                          </p:val>
                                        </p:tav>
                                      </p:tavLst>
                                    </p:anim>
                                    <p:anim calcmode="lin" valueType="num">
                                      <p:cBhvr>
                                        <p:cTn id="153" dur="500" fill="hold"/>
                                        <p:tgtEl>
                                          <p:spTgt spid="280"/>
                                        </p:tgtEl>
                                        <p:attrNameLst>
                                          <p:attrName>ppt_h</p:attrName>
                                        </p:attrNameLst>
                                      </p:cBhvr>
                                      <p:tavLst>
                                        <p:tav tm="0">
                                          <p:val>
                                            <p:fltVal val="0"/>
                                          </p:val>
                                        </p:tav>
                                        <p:tav tm="100000">
                                          <p:val>
                                            <p:strVal val="#ppt_h"/>
                                          </p:val>
                                        </p:tav>
                                      </p:tavLst>
                                    </p:anim>
                                    <p:animEffect transition="in" filter="fade">
                                      <p:cBhvr>
                                        <p:cTn id="154" dur="500"/>
                                        <p:tgtEl>
                                          <p:spTgt spid="280"/>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281"/>
                                        </p:tgtEl>
                                        <p:attrNameLst>
                                          <p:attrName>style.visibility</p:attrName>
                                        </p:attrNameLst>
                                      </p:cBhvr>
                                      <p:to>
                                        <p:strVal val="visible"/>
                                      </p:to>
                                    </p:set>
                                    <p:anim calcmode="lin" valueType="num">
                                      <p:cBhvr>
                                        <p:cTn id="157" dur="500" fill="hold"/>
                                        <p:tgtEl>
                                          <p:spTgt spid="281"/>
                                        </p:tgtEl>
                                        <p:attrNameLst>
                                          <p:attrName>ppt_w</p:attrName>
                                        </p:attrNameLst>
                                      </p:cBhvr>
                                      <p:tavLst>
                                        <p:tav tm="0">
                                          <p:val>
                                            <p:fltVal val="0"/>
                                          </p:val>
                                        </p:tav>
                                        <p:tav tm="100000">
                                          <p:val>
                                            <p:strVal val="#ppt_w"/>
                                          </p:val>
                                        </p:tav>
                                      </p:tavLst>
                                    </p:anim>
                                    <p:anim calcmode="lin" valueType="num">
                                      <p:cBhvr>
                                        <p:cTn id="158" dur="500" fill="hold"/>
                                        <p:tgtEl>
                                          <p:spTgt spid="281"/>
                                        </p:tgtEl>
                                        <p:attrNameLst>
                                          <p:attrName>ppt_h</p:attrName>
                                        </p:attrNameLst>
                                      </p:cBhvr>
                                      <p:tavLst>
                                        <p:tav tm="0">
                                          <p:val>
                                            <p:fltVal val="0"/>
                                          </p:val>
                                        </p:tav>
                                        <p:tav tm="100000">
                                          <p:val>
                                            <p:strVal val="#ppt_h"/>
                                          </p:val>
                                        </p:tav>
                                      </p:tavLst>
                                    </p:anim>
                                    <p:animEffect transition="in" filter="fade">
                                      <p:cBhvr>
                                        <p:cTn id="159" dur="500"/>
                                        <p:tgtEl>
                                          <p:spTgt spid="281"/>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2"/>
                                        </p:tgtEl>
                                        <p:attrNameLst>
                                          <p:attrName>style.visibility</p:attrName>
                                        </p:attrNameLst>
                                      </p:cBhvr>
                                      <p:to>
                                        <p:strVal val="visible"/>
                                      </p:to>
                                    </p:set>
                                    <p:anim calcmode="lin" valueType="num">
                                      <p:cBhvr>
                                        <p:cTn id="162" dur="500" fill="hold"/>
                                        <p:tgtEl>
                                          <p:spTgt spid="282"/>
                                        </p:tgtEl>
                                        <p:attrNameLst>
                                          <p:attrName>ppt_w</p:attrName>
                                        </p:attrNameLst>
                                      </p:cBhvr>
                                      <p:tavLst>
                                        <p:tav tm="0">
                                          <p:val>
                                            <p:fltVal val="0"/>
                                          </p:val>
                                        </p:tav>
                                        <p:tav tm="100000">
                                          <p:val>
                                            <p:strVal val="#ppt_w"/>
                                          </p:val>
                                        </p:tav>
                                      </p:tavLst>
                                    </p:anim>
                                    <p:anim calcmode="lin" valueType="num">
                                      <p:cBhvr>
                                        <p:cTn id="163" dur="500" fill="hold"/>
                                        <p:tgtEl>
                                          <p:spTgt spid="282"/>
                                        </p:tgtEl>
                                        <p:attrNameLst>
                                          <p:attrName>ppt_h</p:attrName>
                                        </p:attrNameLst>
                                      </p:cBhvr>
                                      <p:tavLst>
                                        <p:tav tm="0">
                                          <p:val>
                                            <p:fltVal val="0"/>
                                          </p:val>
                                        </p:tav>
                                        <p:tav tm="100000">
                                          <p:val>
                                            <p:strVal val="#ppt_h"/>
                                          </p:val>
                                        </p:tav>
                                      </p:tavLst>
                                    </p:anim>
                                    <p:animEffect transition="in" filter="fade">
                                      <p:cBhvr>
                                        <p:cTn id="164" dur="500"/>
                                        <p:tgtEl>
                                          <p:spTgt spid="282"/>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3"/>
                                        </p:tgtEl>
                                        <p:attrNameLst>
                                          <p:attrName>style.visibility</p:attrName>
                                        </p:attrNameLst>
                                      </p:cBhvr>
                                      <p:to>
                                        <p:strVal val="visible"/>
                                      </p:to>
                                    </p:set>
                                    <p:anim calcmode="lin" valueType="num">
                                      <p:cBhvr>
                                        <p:cTn id="167" dur="500" fill="hold"/>
                                        <p:tgtEl>
                                          <p:spTgt spid="283"/>
                                        </p:tgtEl>
                                        <p:attrNameLst>
                                          <p:attrName>ppt_w</p:attrName>
                                        </p:attrNameLst>
                                      </p:cBhvr>
                                      <p:tavLst>
                                        <p:tav tm="0">
                                          <p:val>
                                            <p:fltVal val="0"/>
                                          </p:val>
                                        </p:tav>
                                        <p:tav tm="100000">
                                          <p:val>
                                            <p:strVal val="#ppt_w"/>
                                          </p:val>
                                        </p:tav>
                                      </p:tavLst>
                                    </p:anim>
                                    <p:anim calcmode="lin" valueType="num">
                                      <p:cBhvr>
                                        <p:cTn id="168" dur="500" fill="hold"/>
                                        <p:tgtEl>
                                          <p:spTgt spid="283"/>
                                        </p:tgtEl>
                                        <p:attrNameLst>
                                          <p:attrName>ppt_h</p:attrName>
                                        </p:attrNameLst>
                                      </p:cBhvr>
                                      <p:tavLst>
                                        <p:tav tm="0">
                                          <p:val>
                                            <p:fltVal val="0"/>
                                          </p:val>
                                        </p:tav>
                                        <p:tav tm="100000">
                                          <p:val>
                                            <p:strVal val="#ppt_h"/>
                                          </p:val>
                                        </p:tav>
                                      </p:tavLst>
                                    </p:anim>
                                    <p:animEffect transition="in" filter="fade">
                                      <p:cBhvr>
                                        <p:cTn id="169" dur="500"/>
                                        <p:tgtEl>
                                          <p:spTgt spid="283"/>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4"/>
                                        </p:tgtEl>
                                        <p:attrNameLst>
                                          <p:attrName>style.visibility</p:attrName>
                                        </p:attrNameLst>
                                      </p:cBhvr>
                                      <p:to>
                                        <p:strVal val="visible"/>
                                      </p:to>
                                    </p:set>
                                    <p:anim calcmode="lin" valueType="num">
                                      <p:cBhvr>
                                        <p:cTn id="172" dur="500" fill="hold"/>
                                        <p:tgtEl>
                                          <p:spTgt spid="284"/>
                                        </p:tgtEl>
                                        <p:attrNameLst>
                                          <p:attrName>ppt_w</p:attrName>
                                        </p:attrNameLst>
                                      </p:cBhvr>
                                      <p:tavLst>
                                        <p:tav tm="0">
                                          <p:val>
                                            <p:fltVal val="0"/>
                                          </p:val>
                                        </p:tav>
                                        <p:tav tm="100000">
                                          <p:val>
                                            <p:strVal val="#ppt_w"/>
                                          </p:val>
                                        </p:tav>
                                      </p:tavLst>
                                    </p:anim>
                                    <p:anim calcmode="lin" valueType="num">
                                      <p:cBhvr>
                                        <p:cTn id="173" dur="500" fill="hold"/>
                                        <p:tgtEl>
                                          <p:spTgt spid="284"/>
                                        </p:tgtEl>
                                        <p:attrNameLst>
                                          <p:attrName>ppt_h</p:attrName>
                                        </p:attrNameLst>
                                      </p:cBhvr>
                                      <p:tavLst>
                                        <p:tav tm="0">
                                          <p:val>
                                            <p:fltVal val="0"/>
                                          </p:val>
                                        </p:tav>
                                        <p:tav tm="100000">
                                          <p:val>
                                            <p:strVal val="#ppt_h"/>
                                          </p:val>
                                        </p:tav>
                                      </p:tavLst>
                                    </p:anim>
                                    <p:animEffect transition="in" filter="fade">
                                      <p:cBhvr>
                                        <p:cTn id="174" dur="500"/>
                                        <p:tgtEl>
                                          <p:spTgt spid="284"/>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5"/>
                                        </p:tgtEl>
                                        <p:attrNameLst>
                                          <p:attrName>style.visibility</p:attrName>
                                        </p:attrNameLst>
                                      </p:cBhvr>
                                      <p:to>
                                        <p:strVal val="visible"/>
                                      </p:to>
                                    </p:set>
                                    <p:anim calcmode="lin" valueType="num">
                                      <p:cBhvr>
                                        <p:cTn id="177" dur="500" fill="hold"/>
                                        <p:tgtEl>
                                          <p:spTgt spid="285"/>
                                        </p:tgtEl>
                                        <p:attrNameLst>
                                          <p:attrName>ppt_w</p:attrName>
                                        </p:attrNameLst>
                                      </p:cBhvr>
                                      <p:tavLst>
                                        <p:tav tm="0">
                                          <p:val>
                                            <p:fltVal val="0"/>
                                          </p:val>
                                        </p:tav>
                                        <p:tav tm="100000">
                                          <p:val>
                                            <p:strVal val="#ppt_w"/>
                                          </p:val>
                                        </p:tav>
                                      </p:tavLst>
                                    </p:anim>
                                    <p:anim calcmode="lin" valueType="num">
                                      <p:cBhvr>
                                        <p:cTn id="178" dur="500" fill="hold"/>
                                        <p:tgtEl>
                                          <p:spTgt spid="285"/>
                                        </p:tgtEl>
                                        <p:attrNameLst>
                                          <p:attrName>ppt_h</p:attrName>
                                        </p:attrNameLst>
                                      </p:cBhvr>
                                      <p:tavLst>
                                        <p:tav tm="0">
                                          <p:val>
                                            <p:fltVal val="0"/>
                                          </p:val>
                                        </p:tav>
                                        <p:tav tm="100000">
                                          <p:val>
                                            <p:strVal val="#ppt_h"/>
                                          </p:val>
                                        </p:tav>
                                      </p:tavLst>
                                    </p:anim>
                                    <p:animEffect transition="in" filter="fade">
                                      <p:cBhvr>
                                        <p:cTn id="179" dur="500"/>
                                        <p:tgtEl>
                                          <p:spTgt spid="285"/>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6"/>
                                        </p:tgtEl>
                                        <p:attrNameLst>
                                          <p:attrName>style.visibility</p:attrName>
                                        </p:attrNameLst>
                                      </p:cBhvr>
                                      <p:to>
                                        <p:strVal val="visible"/>
                                      </p:to>
                                    </p:set>
                                    <p:anim calcmode="lin" valueType="num">
                                      <p:cBhvr>
                                        <p:cTn id="182" dur="500" fill="hold"/>
                                        <p:tgtEl>
                                          <p:spTgt spid="286"/>
                                        </p:tgtEl>
                                        <p:attrNameLst>
                                          <p:attrName>ppt_w</p:attrName>
                                        </p:attrNameLst>
                                      </p:cBhvr>
                                      <p:tavLst>
                                        <p:tav tm="0">
                                          <p:val>
                                            <p:fltVal val="0"/>
                                          </p:val>
                                        </p:tav>
                                        <p:tav tm="100000">
                                          <p:val>
                                            <p:strVal val="#ppt_w"/>
                                          </p:val>
                                        </p:tav>
                                      </p:tavLst>
                                    </p:anim>
                                    <p:anim calcmode="lin" valueType="num">
                                      <p:cBhvr>
                                        <p:cTn id="183" dur="500" fill="hold"/>
                                        <p:tgtEl>
                                          <p:spTgt spid="286"/>
                                        </p:tgtEl>
                                        <p:attrNameLst>
                                          <p:attrName>ppt_h</p:attrName>
                                        </p:attrNameLst>
                                      </p:cBhvr>
                                      <p:tavLst>
                                        <p:tav tm="0">
                                          <p:val>
                                            <p:fltVal val="0"/>
                                          </p:val>
                                        </p:tav>
                                        <p:tav tm="100000">
                                          <p:val>
                                            <p:strVal val="#ppt_h"/>
                                          </p:val>
                                        </p:tav>
                                      </p:tavLst>
                                    </p:anim>
                                    <p:animEffect transition="in" filter="fade">
                                      <p:cBhvr>
                                        <p:cTn id="184" dur="500"/>
                                        <p:tgtEl>
                                          <p:spTgt spid="286"/>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287"/>
                                        </p:tgtEl>
                                        <p:attrNameLst>
                                          <p:attrName>style.visibility</p:attrName>
                                        </p:attrNameLst>
                                      </p:cBhvr>
                                      <p:to>
                                        <p:strVal val="visible"/>
                                      </p:to>
                                    </p:set>
                                    <p:anim calcmode="lin" valueType="num">
                                      <p:cBhvr>
                                        <p:cTn id="187" dur="500" fill="hold"/>
                                        <p:tgtEl>
                                          <p:spTgt spid="287"/>
                                        </p:tgtEl>
                                        <p:attrNameLst>
                                          <p:attrName>ppt_w</p:attrName>
                                        </p:attrNameLst>
                                      </p:cBhvr>
                                      <p:tavLst>
                                        <p:tav tm="0">
                                          <p:val>
                                            <p:fltVal val="0"/>
                                          </p:val>
                                        </p:tav>
                                        <p:tav tm="100000">
                                          <p:val>
                                            <p:strVal val="#ppt_w"/>
                                          </p:val>
                                        </p:tav>
                                      </p:tavLst>
                                    </p:anim>
                                    <p:anim calcmode="lin" valueType="num">
                                      <p:cBhvr>
                                        <p:cTn id="188" dur="500" fill="hold"/>
                                        <p:tgtEl>
                                          <p:spTgt spid="287"/>
                                        </p:tgtEl>
                                        <p:attrNameLst>
                                          <p:attrName>ppt_h</p:attrName>
                                        </p:attrNameLst>
                                      </p:cBhvr>
                                      <p:tavLst>
                                        <p:tav tm="0">
                                          <p:val>
                                            <p:fltVal val="0"/>
                                          </p:val>
                                        </p:tav>
                                        <p:tav tm="100000">
                                          <p:val>
                                            <p:strVal val="#ppt_h"/>
                                          </p:val>
                                        </p:tav>
                                      </p:tavLst>
                                    </p:anim>
                                    <p:animEffect transition="in" filter="fade">
                                      <p:cBhvr>
                                        <p:cTn id="189" dur="500"/>
                                        <p:tgtEl>
                                          <p:spTgt spid="287"/>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288"/>
                                        </p:tgtEl>
                                        <p:attrNameLst>
                                          <p:attrName>style.visibility</p:attrName>
                                        </p:attrNameLst>
                                      </p:cBhvr>
                                      <p:to>
                                        <p:strVal val="visible"/>
                                      </p:to>
                                    </p:set>
                                    <p:anim calcmode="lin" valueType="num">
                                      <p:cBhvr>
                                        <p:cTn id="192" dur="500" fill="hold"/>
                                        <p:tgtEl>
                                          <p:spTgt spid="288"/>
                                        </p:tgtEl>
                                        <p:attrNameLst>
                                          <p:attrName>ppt_w</p:attrName>
                                        </p:attrNameLst>
                                      </p:cBhvr>
                                      <p:tavLst>
                                        <p:tav tm="0">
                                          <p:val>
                                            <p:fltVal val="0"/>
                                          </p:val>
                                        </p:tav>
                                        <p:tav tm="100000">
                                          <p:val>
                                            <p:strVal val="#ppt_w"/>
                                          </p:val>
                                        </p:tav>
                                      </p:tavLst>
                                    </p:anim>
                                    <p:anim calcmode="lin" valueType="num">
                                      <p:cBhvr>
                                        <p:cTn id="193" dur="500" fill="hold"/>
                                        <p:tgtEl>
                                          <p:spTgt spid="288"/>
                                        </p:tgtEl>
                                        <p:attrNameLst>
                                          <p:attrName>ppt_h</p:attrName>
                                        </p:attrNameLst>
                                      </p:cBhvr>
                                      <p:tavLst>
                                        <p:tav tm="0">
                                          <p:val>
                                            <p:fltVal val="0"/>
                                          </p:val>
                                        </p:tav>
                                        <p:tav tm="100000">
                                          <p:val>
                                            <p:strVal val="#ppt_h"/>
                                          </p:val>
                                        </p:tav>
                                      </p:tavLst>
                                    </p:anim>
                                    <p:animEffect transition="in" filter="fade">
                                      <p:cBhvr>
                                        <p:cTn id="194" dur="500"/>
                                        <p:tgtEl>
                                          <p:spTgt spid="288"/>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289"/>
                                        </p:tgtEl>
                                        <p:attrNameLst>
                                          <p:attrName>style.visibility</p:attrName>
                                        </p:attrNameLst>
                                      </p:cBhvr>
                                      <p:to>
                                        <p:strVal val="visible"/>
                                      </p:to>
                                    </p:set>
                                    <p:anim calcmode="lin" valueType="num">
                                      <p:cBhvr>
                                        <p:cTn id="197" dur="500" fill="hold"/>
                                        <p:tgtEl>
                                          <p:spTgt spid="289"/>
                                        </p:tgtEl>
                                        <p:attrNameLst>
                                          <p:attrName>ppt_w</p:attrName>
                                        </p:attrNameLst>
                                      </p:cBhvr>
                                      <p:tavLst>
                                        <p:tav tm="0">
                                          <p:val>
                                            <p:fltVal val="0"/>
                                          </p:val>
                                        </p:tav>
                                        <p:tav tm="100000">
                                          <p:val>
                                            <p:strVal val="#ppt_w"/>
                                          </p:val>
                                        </p:tav>
                                      </p:tavLst>
                                    </p:anim>
                                    <p:anim calcmode="lin" valueType="num">
                                      <p:cBhvr>
                                        <p:cTn id="198" dur="500" fill="hold"/>
                                        <p:tgtEl>
                                          <p:spTgt spid="289"/>
                                        </p:tgtEl>
                                        <p:attrNameLst>
                                          <p:attrName>ppt_h</p:attrName>
                                        </p:attrNameLst>
                                      </p:cBhvr>
                                      <p:tavLst>
                                        <p:tav tm="0">
                                          <p:val>
                                            <p:fltVal val="0"/>
                                          </p:val>
                                        </p:tav>
                                        <p:tav tm="100000">
                                          <p:val>
                                            <p:strVal val="#ppt_h"/>
                                          </p:val>
                                        </p:tav>
                                      </p:tavLst>
                                    </p:anim>
                                    <p:animEffect transition="in" filter="fade">
                                      <p:cBhvr>
                                        <p:cTn id="199" dur="500"/>
                                        <p:tgtEl>
                                          <p:spTgt spid="289"/>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0"/>
                                        </p:tgtEl>
                                        <p:attrNameLst>
                                          <p:attrName>style.visibility</p:attrName>
                                        </p:attrNameLst>
                                      </p:cBhvr>
                                      <p:to>
                                        <p:strVal val="visible"/>
                                      </p:to>
                                    </p:set>
                                    <p:anim calcmode="lin" valueType="num">
                                      <p:cBhvr>
                                        <p:cTn id="202" dur="500" fill="hold"/>
                                        <p:tgtEl>
                                          <p:spTgt spid="290"/>
                                        </p:tgtEl>
                                        <p:attrNameLst>
                                          <p:attrName>ppt_w</p:attrName>
                                        </p:attrNameLst>
                                      </p:cBhvr>
                                      <p:tavLst>
                                        <p:tav tm="0">
                                          <p:val>
                                            <p:fltVal val="0"/>
                                          </p:val>
                                        </p:tav>
                                        <p:tav tm="100000">
                                          <p:val>
                                            <p:strVal val="#ppt_w"/>
                                          </p:val>
                                        </p:tav>
                                      </p:tavLst>
                                    </p:anim>
                                    <p:anim calcmode="lin" valueType="num">
                                      <p:cBhvr>
                                        <p:cTn id="203" dur="500" fill="hold"/>
                                        <p:tgtEl>
                                          <p:spTgt spid="290"/>
                                        </p:tgtEl>
                                        <p:attrNameLst>
                                          <p:attrName>ppt_h</p:attrName>
                                        </p:attrNameLst>
                                      </p:cBhvr>
                                      <p:tavLst>
                                        <p:tav tm="0">
                                          <p:val>
                                            <p:fltVal val="0"/>
                                          </p:val>
                                        </p:tav>
                                        <p:tav tm="100000">
                                          <p:val>
                                            <p:strVal val="#ppt_h"/>
                                          </p:val>
                                        </p:tav>
                                      </p:tavLst>
                                    </p:anim>
                                    <p:animEffect transition="in" filter="fade">
                                      <p:cBhvr>
                                        <p:cTn id="204" dur="500"/>
                                        <p:tgtEl>
                                          <p:spTgt spid="290"/>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5"/>
                                        </p:tgtEl>
                                        <p:attrNameLst>
                                          <p:attrName>style.visibility</p:attrName>
                                        </p:attrNameLst>
                                      </p:cBhvr>
                                      <p:to>
                                        <p:strVal val="visible"/>
                                      </p:to>
                                    </p:set>
                                    <p:anim calcmode="lin" valueType="num">
                                      <p:cBhvr>
                                        <p:cTn id="207" dur="500" fill="hold"/>
                                        <p:tgtEl>
                                          <p:spTgt spid="295"/>
                                        </p:tgtEl>
                                        <p:attrNameLst>
                                          <p:attrName>ppt_w</p:attrName>
                                        </p:attrNameLst>
                                      </p:cBhvr>
                                      <p:tavLst>
                                        <p:tav tm="0">
                                          <p:val>
                                            <p:fltVal val="0"/>
                                          </p:val>
                                        </p:tav>
                                        <p:tav tm="100000">
                                          <p:val>
                                            <p:strVal val="#ppt_w"/>
                                          </p:val>
                                        </p:tav>
                                      </p:tavLst>
                                    </p:anim>
                                    <p:anim calcmode="lin" valueType="num">
                                      <p:cBhvr>
                                        <p:cTn id="208" dur="500" fill="hold"/>
                                        <p:tgtEl>
                                          <p:spTgt spid="295"/>
                                        </p:tgtEl>
                                        <p:attrNameLst>
                                          <p:attrName>ppt_h</p:attrName>
                                        </p:attrNameLst>
                                      </p:cBhvr>
                                      <p:tavLst>
                                        <p:tav tm="0">
                                          <p:val>
                                            <p:fltVal val="0"/>
                                          </p:val>
                                        </p:tav>
                                        <p:tav tm="100000">
                                          <p:val>
                                            <p:strVal val="#ppt_h"/>
                                          </p:val>
                                        </p:tav>
                                      </p:tavLst>
                                    </p:anim>
                                    <p:animEffect transition="in" filter="fade">
                                      <p:cBhvr>
                                        <p:cTn id="209" dur="500"/>
                                        <p:tgtEl>
                                          <p:spTgt spid="295"/>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296"/>
                                        </p:tgtEl>
                                        <p:attrNameLst>
                                          <p:attrName>style.visibility</p:attrName>
                                        </p:attrNameLst>
                                      </p:cBhvr>
                                      <p:to>
                                        <p:strVal val="visible"/>
                                      </p:to>
                                    </p:set>
                                    <p:anim calcmode="lin" valueType="num">
                                      <p:cBhvr>
                                        <p:cTn id="212" dur="500" fill="hold"/>
                                        <p:tgtEl>
                                          <p:spTgt spid="296"/>
                                        </p:tgtEl>
                                        <p:attrNameLst>
                                          <p:attrName>ppt_w</p:attrName>
                                        </p:attrNameLst>
                                      </p:cBhvr>
                                      <p:tavLst>
                                        <p:tav tm="0">
                                          <p:val>
                                            <p:fltVal val="0"/>
                                          </p:val>
                                        </p:tav>
                                        <p:tav tm="100000">
                                          <p:val>
                                            <p:strVal val="#ppt_w"/>
                                          </p:val>
                                        </p:tav>
                                      </p:tavLst>
                                    </p:anim>
                                    <p:anim calcmode="lin" valueType="num">
                                      <p:cBhvr>
                                        <p:cTn id="213" dur="500" fill="hold"/>
                                        <p:tgtEl>
                                          <p:spTgt spid="296"/>
                                        </p:tgtEl>
                                        <p:attrNameLst>
                                          <p:attrName>ppt_h</p:attrName>
                                        </p:attrNameLst>
                                      </p:cBhvr>
                                      <p:tavLst>
                                        <p:tav tm="0">
                                          <p:val>
                                            <p:fltVal val="0"/>
                                          </p:val>
                                        </p:tav>
                                        <p:tav tm="100000">
                                          <p:val>
                                            <p:strVal val="#ppt_h"/>
                                          </p:val>
                                        </p:tav>
                                      </p:tavLst>
                                    </p:anim>
                                    <p:animEffect transition="in" filter="fade">
                                      <p:cBhvr>
                                        <p:cTn id="214" dur="500"/>
                                        <p:tgtEl>
                                          <p:spTgt spid="296"/>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297"/>
                                        </p:tgtEl>
                                        <p:attrNameLst>
                                          <p:attrName>style.visibility</p:attrName>
                                        </p:attrNameLst>
                                      </p:cBhvr>
                                      <p:to>
                                        <p:strVal val="visible"/>
                                      </p:to>
                                    </p:set>
                                    <p:anim calcmode="lin" valueType="num">
                                      <p:cBhvr>
                                        <p:cTn id="217" dur="500" fill="hold"/>
                                        <p:tgtEl>
                                          <p:spTgt spid="297"/>
                                        </p:tgtEl>
                                        <p:attrNameLst>
                                          <p:attrName>ppt_w</p:attrName>
                                        </p:attrNameLst>
                                      </p:cBhvr>
                                      <p:tavLst>
                                        <p:tav tm="0">
                                          <p:val>
                                            <p:fltVal val="0"/>
                                          </p:val>
                                        </p:tav>
                                        <p:tav tm="100000">
                                          <p:val>
                                            <p:strVal val="#ppt_w"/>
                                          </p:val>
                                        </p:tav>
                                      </p:tavLst>
                                    </p:anim>
                                    <p:anim calcmode="lin" valueType="num">
                                      <p:cBhvr>
                                        <p:cTn id="218" dur="500" fill="hold"/>
                                        <p:tgtEl>
                                          <p:spTgt spid="297"/>
                                        </p:tgtEl>
                                        <p:attrNameLst>
                                          <p:attrName>ppt_h</p:attrName>
                                        </p:attrNameLst>
                                      </p:cBhvr>
                                      <p:tavLst>
                                        <p:tav tm="0">
                                          <p:val>
                                            <p:fltVal val="0"/>
                                          </p:val>
                                        </p:tav>
                                        <p:tav tm="100000">
                                          <p:val>
                                            <p:strVal val="#ppt_h"/>
                                          </p:val>
                                        </p:tav>
                                      </p:tavLst>
                                    </p:anim>
                                    <p:animEffect transition="in" filter="fade">
                                      <p:cBhvr>
                                        <p:cTn id="219" dur="500"/>
                                        <p:tgtEl>
                                          <p:spTgt spid="297"/>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298"/>
                                        </p:tgtEl>
                                        <p:attrNameLst>
                                          <p:attrName>style.visibility</p:attrName>
                                        </p:attrNameLst>
                                      </p:cBhvr>
                                      <p:to>
                                        <p:strVal val="visible"/>
                                      </p:to>
                                    </p:set>
                                    <p:anim calcmode="lin" valueType="num">
                                      <p:cBhvr>
                                        <p:cTn id="222" dur="500" fill="hold"/>
                                        <p:tgtEl>
                                          <p:spTgt spid="298"/>
                                        </p:tgtEl>
                                        <p:attrNameLst>
                                          <p:attrName>ppt_w</p:attrName>
                                        </p:attrNameLst>
                                      </p:cBhvr>
                                      <p:tavLst>
                                        <p:tav tm="0">
                                          <p:val>
                                            <p:fltVal val="0"/>
                                          </p:val>
                                        </p:tav>
                                        <p:tav tm="100000">
                                          <p:val>
                                            <p:strVal val="#ppt_w"/>
                                          </p:val>
                                        </p:tav>
                                      </p:tavLst>
                                    </p:anim>
                                    <p:anim calcmode="lin" valueType="num">
                                      <p:cBhvr>
                                        <p:cTn id="223" dur="500" fill="hold"/>
                                        <p:tgtEl>
                                          <p:spTgt spid="298"/>
                                        </p:tgtEl>
                                        <p:attrNameLst>
                                          <p:attrName>ppt_h</p:attrName>
                                        </p:attrNameLst>
                                      </p:cBhvr>
                                      <p:tavLst>
                                        <p:tav tm="0">
                                          <p:val>
                                            <p:fltVal val="0"/>
                                          </p:val>
                                        </p:tav>
                                        <p:tav tm="100000">
                                          <p:val>
                                            <p:strVal val="#ppt_h"/>
                                          </p:val>
                                        </p:tav>
                                      </p:tavLst>
                                    </p:anim>
                                    <p:animEffect transition="in" filter="fade">
                                      <p:cBhvr>
                                        <p:cTn id="224" dur="500"/>
                                        <p:tgtEl>
                                          <p:spTgt spid="298"/>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299"/>
                                        </p:tgtEl>
                                        <p:attrNameLst>
                                          <p:attrName>style.visibility</p:attrName>
                                        </p:attrNameLst>
                                      </p:cBhvr>
                                      <p:to>
                                        <p:strVal val="visible"/>
                                      </p:to>
                                    </p:set>
                                    <p:anim calcmode="lin" valueType="num">
                                      <p:cBhvr>
                                        <p:cTn id="227" dur="500" fill="hold"/>
                                        <p:tgtEl>
                                          <p:spTgt spid="299"/>
                                        </p:tgtEl>
                                        <p:attrNameLst>
                                          <p:attrName>ppt_w</p:attrName>
                                        </p:attrNameLst>
                                      </p:cBhvr>
                                      <p:tavLst>
                                        <p:tav tm="0">
                                          <p:val>
                                            <p:fltVal val="0"/>
                                          </p:val>
                                        </p:tav>
                                        <p:tav tm="100000">
                                          <p:val>
                                            <p:strVal val="#ppt_w"/>
                                          </p:val>
                                        </p:tav>
                                      </p:tavLst>
                                    </p:anim>
                                    <p:anim calcmode="lin" valueType="num">
                                      <p:cBhvr>
                                        <p:cTn id="228" dur="500" fill="hold"/>
                                        <p:tgtEl>
                                          <p:spTgt spid="299"/>
                                        </p:tgtEl>
                                        <p:attrNameLst>
                                          <p:attrName>ppt_h</p:attrName>
                                        </p:attrNameLst>
                                      </p:cBhvr>
                                      <p:tavLst>
                                        <p:tav tm="0">
                                          <p:val>
                                            <p:fltVal val="0"/>
                                          </p:val>
                                        </p:tav>
                                        <p:tav tm="100000">
                                          <p:val>
                                            <p:strVal val="#ppt_h"/>
                                          </p:val>
                                        </p:tav>
                                      </p:tavLst>
                                    </p:anim>
                                    <p:animEffect transition="in" filter="fade">
                                      <p:cBhvr>
                                        <p:cTn id="229" dur="500"/>
                                        <p:tgtEl>
                                          <p:spTgt spid="299"/>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0"/>
                                        </p:tgtEl>
                                        <p:attrNameLst>
                                          <p:attrName>style.visibility</p:attrName>
                                        </p:attrNameLst>
                                      </p:cBhvr>
                                      <p:to>
                                        <p:strVal val="visible"/>
                                      </p:to>
                                    </p:set>
                                    <p:anim calcmode="lin" valueType="num">
                                      <p:cBhvr>
                                        <p:cTn id="232" dur="500" fill="hold"/>
                                        <p:tgtEl>
                                          <p:spTgt spid="300"/>
                                        </p:tgtEl>
                                        <p:attrNameLst>
                                          <p:attrName>ppt_w</p:attrName>
                                        </p:attrNameLst>
                                      </p:cBhvr>
                                      <p:tavLst>
                                        <p:tav tm="0">
                                          <p:val>
                                            <p:fltVal val="0"/>
                                          </p:val>
                                        </p:tav>
                                        <p:tav tm="100000">
                                          <p:val>
                                            <p:strVal val="#ppt_w"/>
                                          </p:val>
                                        </p:tav>
                                      </p:tavLst>
                                    </p:anim>
                                    <p:anim calcmode="lin" valueType="num">
                                      <p:cBhvr>
                                        <p:cTn id="233" dur="500" fill="hold"/>
                                        <p:tgtEl>
                                          <p:spTgt spid="300"/>
                                        </p:tgtEl>
                                        <p:attrNameLst>
                                          <p:attrName>ppt_h</p:attrName>
                                        </p:attrNameLst>
                                      </p:cBhvr>
                                      <p:tavLst>
                                        <p:tav tm="0">
                                          <p:val>
                                            <p:fltVal val="0"/>
                                          </p:val>
                                        </p:tav>
                                        <p:tav tm="100000">
                                          <p:val>
                                            <p:strVal val="#ppt_h"/>
                                          </p:val>
                                        </p:tav>
                                      </p:tavLst>
                                    </p:anim>
                                    <p:animEffect transition="in" filter="fade">
                                      <p:cBhvr>
                                        <p:cTn id="234" dur="500"/>
                                        <p:tgtEl>
                                          <p:spTgt spid="300"/>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1"/>
                                        </p:tgtEl>
                                        <p:attrNameLst>
                                          <p:attrName>style.visibility</p:attrName>
                                        </p:attrNameLst>
                                      </p:cBhvr>
                                      <p:to>
                                        <p:strVal val="visible"/>
                                      </p:to>
                                    </p:set>
                                    <p:anim calcmode="lin" valueType="num">
                                      <p:cBhvr>
                                        <p:cTn id="237" dur="500" fill="hold"/>
                                        <p:tgtEl>
                                          <p:spTgt spid="301"/>
                                        </p:tgtEl>
                                        <p:attrNameLst>
                                          <p:attrName>ppt_w</p:attrName>
                                        </p:attrNameLst>
                                      </p:cBhvr>
                                      <p:tavLst>
                                        <p:tav tm="0">
                                          <p:val>
                                            <p:fltVal val="0"/>
                                          </p:val>
                                        </p:tav>
                                        <p:tav tm="100000">
                                          <p:val>
                                            <p:strVal val="#ppt_w"/>
                                          </p:val>
                                        </p:tav>
                                      </p:tavLst>
                                    </p:anim>
                                    <p:anim calcmode="lin" valueType="num">
                                      <p:cBhvr>
                                        <p:cTn id="238" dur="500" fill="hold"/>
                                        <p:tgtEl>
                                          <p:spTgt spid="301"/>
                                        </p:tgtEl>
                                        <p:attrNameLst>
                                          <p:attrName>ppt_h</p:attrName>
                                        </p:attrNameLst>
                                      </p:cBhvr>
                                      <p:tavLst>
                                        <p:tav tm="0">
                                          <p:val>
                                            <p:fltVal val="0"/>
                                          </p:val>
                                        </p:tav>
                                        <p:tav tm="100000">
                                          <p:val>
                                            <p:strVal val="#ppt_h"/>
                                          </p:val>
                                        </p:tav>
                                      </p:tavLst>
                                    </p:anim>
                                    <p:animEffect transition="in" filter="fade">
                                      <p:cBhvr>
                                        <p:cTn id="239" dur="500"/>
                                        <p:tgtEl>
                                          <p:spTgt spid="301"/>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2"/>
                                        </p:tgtEl>
                                        <p:attrNameLst>
                                          <p:attrName>style.visibility</p:attrName>
                                        </p:attrNameLst>
                                      </p:cBhvr>
                                      <p:to>
                                        <p:strVal val="visible"/>
                                      </p:to>
                                    </p:set>
                                    <p:anim calcmode="lin" valueType="num">
                                      <p:cBhvr>
                                        <p:cTn id="242" dur="500" fill="hold"/>
                                        <p:tgtEl>
                                          <p:spTgt spid="302"/>
                                        </p:tgtEl>
                                        <p:attrNameLst>
                                          <p:attrName>ppt_w</p:attrName>
                                        </p:attrNameLst>
                                      </p:cBhvr>
                                      <p:tavLst>
                                        <p:tav tm="0">
                                          <p:val>
                                            <p:fltVal val="0"/>
                                          </p:val>
                                        </p:tav>
                                        <p:tav tm="100000">
                                          <p:val>
                                            <p:strVal val="#ppt_w"/>
                                          </p:val>
                                        </p:tav>
                                      </p:tavLst>
                                    </p:anim>
                                    <p:anim calcmode="lin" valueType="num">
                                      <p:cBhvr>
                                        <p:cTn id="243" dur="500" fill="hold"/>
                                        <p:tgtEl>
                                          <p:spTgt spid="302"/>
                                        </p:tgtEl>
                                        <p:attrNameLst>
                                          <p:attrName>ppt_h</p:attrName>
                                        </p:attrNameLst>
                                      </p:cBhvr>
                                      <p:tavLst>
                                        <p:tav tm="0">
                                          <p:val>
                                            <p:fltVal val="0"/>
                                          </p:val>
                                        </p:tav>
                                        <p:tav tm="100000">
                                          <p:val>
                                            <p:strVal val="#ppt_h"/>
                                          </p:val>
                                        </p:tav>
                                      </p:tavLst>
                                    </p:anim>
                                    <p:animEffect transition="in" filter="fade">
                                      <p:cBhvr>
                                        <p:cTn id="244" dur="500"/>
                                        <p:tgtEl>
                                          <p:spTgt spid="302"/>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303"/>
                                        </p:tgtEl>
                                        <p:attrNameLst>
                                          <p:attrName>style.visibility</p:attrName>
                                        </p:attrNameLst>
                                      </p:cBhvr>
                                      <p:to>
                                        <p:strVal val="visible"/>
                                      </p:to>
                                    </p:set>
                                    <p:anim calcmode="lin" valueType="num">
                                      <p:cBhvr>
                                        <p:cTn id="247" dur="500" fill="hold"/>
                                        <p:tgtEl>
                                          <p:spTgt spid="303"/>
                                        </p:tgtEl>
                                        <p:attrNameLst>
                                          <p:attrName>ppt_w</p:attrName>
                                        </p:attrNameLst>
                                      </p:cBhvr>
                                      <p:tavLst>
                                        <p:tav tm="0">
                                          <p:val>
                                            <p:fltVal val="0"/>
                                          </p:val>
                                        </p:tav>
                                        <p:tav tm="100000">
                                          <p:val>
                                            <p:strVal val="#ppt_w"/>
                                          </p:val>
                                        </p:tav>
                                      </p:tavLst>
                                    </p:anim>
                                    <p:anim calcmode="lin" valueType="num">
                                      <p:cBhvr>
                                        <p:cTn id="248" dur="500" fill="hold"/>
                                        <p:tgtEl>
                                          <p:spTgt spid="303"/>
                                        </p:tgtEl>
                                        <p:attrNameLst>
                                          <p:attrName>ppt_h</p:attrName>
                                        </p:attrNameLst>
                                      </p:cBhvr>
                                      <p:tavLst>
                                        <p:tav tm="0">
                                          <p:val>
                                            <p:fltVal val="0"/>
                                          </p:val>
                                        </p:tav>
                                        <p:tav tm="100000">
                                          <p:val>
                                            <p:strVal val="#ppt_h"/>
                                          </p:val>
                                        </p:tav>
                                      </p:tavLst>
                                    </p:anim>
                                    <p:animEffect transition="in" filter="fade">
                                      <p:cBhvr>
                                        <p:cTn id="249" dur="500"/>
                                        <p:tgtEl>
                                          <p:spTgt spid="303"/>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304"/>
                                        </p:tgtEl>
                                        <p:attrNameLst>
                                          <p:attrName>style.visibility</p:attrName>
                                        </p:attrNameLst>
                                      </p:cBhvr>
                                      <p:to>
                                        <p:strVal val="visible"/>
                                      </p:to>
                                    </p:set>
                                    <p:anim calcmode="lin" valueType="num">
                                      <p:cBhvr>
                                        <p:cTn id="252" dur="500" fill="hold"/>
                                        <p:tgtEl>
                                          <p:spTgt spid="304"/>
                                        </p:tgtEl>
                                        <p:attrNameLst>
                                          <p:attrName>ppt_w</p:attrName>
                                        </p:attrNameLst>
                                      </p:cBhvr>
                                      <p:tavLst>
                                        <p:tav tm="0">
                                          <p:val>
                                            <p:fltVal val="0"/>
                                          </p:val>
                                        </p:tav>
                                        <p:tav tm="100000">
                                          <p:val>
                                            <p:strVal val="#ppt_w"/>
                                          </p:val>
                                        </p:tav>
                                      </p:tavLst>
                                    </p:anim>
                                    <p:anim calcmode="lin" valueType="num">
                                      <p:cBhvr>
                                        <p:cTn id="253" dur="500" fill="hold"/>
                                        <p:tgtEl>
                                          <p:spTgt spid="304"/>
                                        </p:tgtEl>
                                        <p:attrNameLst>
                                          <p:attrName>ppt_h</p:attrName>
                                        </p:attrNameLst>
                                      </p:cBhvr>
                                      <p:tavLst>
                                        <p:tav tm="0">
                                          <p:val>
                                            <p:fltVal val="0"/>
                                          </p:val>
                                        </p:tav>
                                        <p:tav tm="100000">
                                          <p:val>
                                            <p:strVal val="#ppt_h"/>
                                          </p:val>
                                        </p:tav>
                                      </p:tavLst>
                                    </p:anim>
                                    <p:animEffect transition="in" filter="fade">
                                      <p:cBhvr>
                                        <p:cTn id="254" dur="500"/>
                                        <p:tgtEl>
                                          <p:spTgt spid="304"/>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305"/>
                                        </p:tgtEl>
                                        <p:attrNameLst>
                                          <p:attrName>style.visibility</p:attrName>
                                        </p:attrNameLst>
                                      </p:cBhvr>
                                      <p:to>
                                        <p:strVal val="visible"/>
                                      </p:to>
                                    </p:set>
                                    <p:anim calcmode="lin" valueType="num">
                                      <p:cBhvr>
                                        <p:cTn id="257" dur="500" fill="hold"/>
                                        <p:tgtEl>
                                          <p:spTgt spid="305"/>
                                        </p:tgtEl>
                                        <p:attrNameLst>
                                          <p:attrName>ppt_w</p:attrName>
                                        </p:attrNameLst>
                                      </p:cBhvr>
                                      <p:tavLst>
                                        <p:tav tm="0">
                                          <p:val>
                                            <p:fltVal val="0"/>
                                          </p:val>
                                        </p:tav>
                                        <p:tav tm="100000">
                                          <p:val>
                                            <p:strVal val="#ppt_w"/>
                                          </p:val>
                                        </p:tav>
                                      </p:tavLst>
                                    </p:anim>
                                    <p:anim calcmode="lin" valueType="num">
                                      <p:cBhvr>
                                        <p:cTn id="258" dur="500" fill="hold"/>
                                        <p:tgtEl>
                                          <p:spTgt spid="305"/>
                                        </p:tgtEl>
                                        <p:attrNameLst>
                                          <p:attrName>ppt_h</p:attrName>
                                        </p:attrNameLst>
                                      </p:cBhvr>
                                      <p:tavLst>
                                        <p:tav tm="0">
                                          <p:val>
                                            <p:fltVal val="0"/>
                                          </p:val>
                                        </p:tav>
                                        <p:tav tm="100000">
                                          <p:val>
                                            <p:strVal val="#ppt_h"/>
                                          </p:val>
                                        </p:tav>
                                      </p:tavLst>
                                    </p:anim>
                                    <p:animEffect transition="in" filter="fade">
                                      <p:cBhvr>
                                        <p:cTn id="259" dur="500"/>
                                        <p:tgtEl>
                                          <p:spTgt spid="305"/>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306"/>
                                        </p:tgtEl>
                                        <p:attrNameLst>
                                          <p:attrName>style.visibility</p:attrName>
                                        </p:attrNameLst>
                                      </p:cBhvr>
                                      <p:to>
                                        <p:strVal val="visible"/>
                                      </p:to>
                                    </p:set>
                                    <p:anim calcmode="lin" valueType="num">
                                      <p:cBhvr>
                                        <p:cTn id="262" dur="500" fill="hold"/>
                                        <p:tgtEl>
                                          <p:spTgt spid="306"/>
                                        </p:tgtEl>
                                        <p:attrNameLst>
                                          <p:attrName>ppt_w</p:attrName>
                                        </p:attrNameLst>
                                      </p:cBhvr>
                                      <p:tavLst>
                                        <p:tav tm="0">
                                          <p:val>
                                            <p:fltVal val="0"/>
                                          </p:val>
                                        </p:tav>
                                        <p:tav tm="100000">
                                          <p:val>
                                            <p:strVal val="#ppt_w"/>
                                          </p:val>
                                        </p:tav>
                                      </p:tavLst>
                                    </p:anim>
                                    <p:anim calcmode="lin" valueType="num">
                                      <p:cBhvr>
                                        <p:cTn id="263" dur="500" fill="hold"/>
                                        <p:tgtEl>
                                          <p:spTgt spid="306"/>
                                        </p:tgtEl>
                                        <p:attrNameLst>
                                          <p:attrName>ppt_h</p:attrName>
                                        </p:attrNameLst>
                                      </p:cBhvr>
                                      <p:tavLst>
                                        <p:tav tm="0">
                                          <p:val>
                                            <p:fltVal val="0"/>
                                          </p:val>
                                        </p:tav>
                                        <p:tav tm="100000">
                                          <p:val>
                                            <p:strVal val="#ppt_h"/>
                                          </p:val>
                                        </p:tav>
                                      </p:tavLst>
                                    </p:anim>
                                    <p:animEffect transition="in" filter="fade">
                                      <p:cBhvr>
                                        <p:cTn id="26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核心成员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CORE MEMBERS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74" name="椭圆 7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98" name="椭圆 97"/>
          <p:cNvSpPr/>
          <p:nvPr/>
        </p:nvSpPr>
        <p:spPr>
          <a:xfrm>
            <a:off x="1831902" y="2352012"/>
            <a:ext cx="1616138" cy="1617237"/>
          </a:xfrm>
          <a:prstGeom prst="ellipse">
            <a:avLst/>
          </a:prstGeom>
          <a:blipFill dpi="0" rotWithShape="1">
            <a:blip r:embed="rId1" cstate="screen"/>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9" name="矩形 98"/>
          <p:cNvSpPr/>
          <p:nvPr/>
        </p:nvSpPr>
        <p:spPr>
          <a:xfrm>
            <a:off x="6210803" y="2483000"/>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团队协作</a:t>
            </a:r>
            <a:endParaRPr lang="zh-CN" altLang="en-US" sz="1600" dirty="0">
              <a:latin typeface="微软雅黑" panose="020B0503020204020204" pitchFamily="34" charset="-122"/>
              <a:ea typeface="微软雅黑" panose="020B0503020204020204" pitchFamily="34" charset="-122"/>
            </a:endParaRPr>
          </a:p>
        </p:txBody>
      </p:sp>
      <p:sp>
        <p:nvSpPr>
          <p:cNvPr id="100" name="矩形 99"/>
          <p:cNvSpPr/>
          <p:nvPr/>
        </p:nvSpPr>
        <p:spPr>
          <a:xfrm>
            <a:off x="6210803" y="2860904"/>
            <a:ext cx="319915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沟通交流</a:t>
            </a:r>
            <a:endParaRPr lang="zh-CN" altLang="en-US" sz="1600" dirty="0">
              <a:latin typeface="微软雅黑" panose="020B0503020204020204" pitchFamily="34" charset="-122"/>
              <a:ea typeface="微软雅黑" panose="020B0503020204020204" pitchFamily="34" charset="-122"/>
            </a:endParaRPr>
          </a:p>
        </p:txBody>
      </p:sp>
      <p:sp>
        <p:nvSpPr>
          <p:cNvPr id="101" name="矩形 100"/>
          <p:cNvSpPr/>
          <p:nvPr/>
        </p:nvSpPr>
        <p:spPr>
          <a:xfrm>
            <a:off x="6210803" y="3256984"/>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业务知识</a:t>
            </a:r>
            <a:endParaRPr lang="zh-CN" altLang="en-US" sz="1600" dirty="0">
              <a:latin typeface="微软雅黑" panose="020B0503020204020204" pitchFamily="34" charset="-122"/>
              <a:ea typeface="微软雅黑" panose="020B0503020204020204" pitchFamily="34" charset="-122"/>
            </a:endParaRPr>
          </a:p>
        </p:txBody>
      </p:sp>
      <p:sp>
        <p:nvSpPr>
          <p:cNvPr id="102" name="矩形 101"/>
          <p:cNvSpPr/>
          <p:nvPr/>
        </p:nvSpPr>
        <p:spPr>
          <a:xfrm>
            <a:off x="6210803" y="3652992"/>
            <a:ext cx="3415176"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endParaRPr lang="zh-CN" altLang="en-US" sz="1600" dirty="0">
              <a:latin typeface="微软雅黑" panose="020B0503020204020204" pitchFamily="34" charset="-122"/>
              <a:ea typeface="微软雅黑" panose="020B0503020204020204" pitchFamily="34" charset="-122"/>
            </a:endParaRPr>
          </a:p>
        </p:txBody>
      </p:sp>
      <p:sp>
        <p:nvSpPr>
          <p:cNvPr id="103" name="文本框 5"/>
          <p:cNvSpPr txBox="1"/>
          <p:nvPr/>
        </p:nvSpPr>
        <p:spPr>
          <a:xfrm>
            <a:off x="6210803" y="2060848"/>
            <a:ext cx="1224136"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90%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90%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85%</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80%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937347" y="2297667"/>
            <a:ext cx="2104592" cy="1923421"/>
            <a:chOff x="4080015" y="2124888"/>
            <a:chExt cx="2104592" cy="1923421"/>
          </a:xfrm>
        </p:grpSpPr>
        <p:sp>
          <p:nvSpPr>
            <p:cNvPr id="110" name="文本框 10"/>
            <p:cNvSpPr txBox="1"/>
            <p:nvPr/>
          </p:nvSpPr>
          <p:spPr>
            <a:xfrm>
              <a:off x="4080015" y="2124888"/>
              <a:ext cx="1729539"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人物介绍：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Rectangle 1"/>
            <p:cNvSpPr>
              <a:spLocks noChangeArrowheads="1"/>
            </p:cNvSpPr>
            <p:nvPr/>
          </p:nvSpPr>
          <p:spPr bwMode="auto">
            <a:xfrm>
              <a:off x="4138622" y="2494062"/>
              <a:ext cx="2045985" cy="1554247"/>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麻省理工大学建筑系硕士，后又获得哈佛大学建筑系博士学位。参加过国内外重大工作。</a:t>
              </a:r>
              <a:endParaRPr 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1703512" y="4522475"/>
            <a:ext cx="2908196" cy="922749"/>
            <a:chOff x="1703512" y="4666491"/>
            <a:chExt cx="2908196" cy="922749"/>
          </a:xfrm>
        </p:grpSpPr>
        <p:sp>
          <p:nvSpPr>
            <p:cNvPr id="113" name="文本框 18"/>
            <p:cNvSpPr txBox="1"/>
            <p:nvPr/>
          </p:nvSpPr>
          <p:spPr>
            <a:xfrm>
              <a:off x="1703512" y="4666491"/>
              <a:ext cx="2088232" cy="769441"/>
            </a:xfrm>
            <a:prstGeom prst="rect">
              <a:avLst/>
            </a:prstGeom>
            <a:noFill/>
          </p:spPr>
          <p:txBody>
            <a:bodyPr wrap="square" rtlCol="0">
              <a:spAutoFit/>
            </a:bodyPr>
            <a:lstStyle/>
            <a:p>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JSEN</a:t>
              </a:r>
              <a:endParaRPr lang="en-US" altLang="zh-CN" sz="44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8"/>
              <a:ext cx="1107996"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项目</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经理</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775"/>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19" name="图片 1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C00000"/>
            </a:solidFill>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核心成员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CORE MEMBERS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74" name="椭圆 7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98" name="椭圆 97"/>
          <p:cNvSpPr/>
          <p:nvPr/>
        </p:nvSpPr>
        <p:spPr>
          <a:xfrm>
            <a:off x="1831902" y="2352012"/>
            <a:ext cx="1616138" cy="1617237"/>
          </a:xfrm>
          <a:prstGeom prst="ellipse">
            <a:avLst/>
          </a:prstGeom>
          <a:blipFill dpi="0" rotWithShape="1">
            <a:blip r:embed="rId1" cstate="screen"/>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9" name="矩形 98"/>
          <p:cNvSpPr/>
          <p:nvPr/>
        </p:nvSpPr>
        <p:spPr>
          <a:xfrm>
            <a:off x="6210803" y="2483000"/>
            <a:ext cx="3312368"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团队协作</a:t>
            </a:r>
            <a:endParaRPr lang="zh-CN" altLang="en-US" sz="1600" dirty="0">
              <a:latin typeface="微软雅黑" panose="020B0503020204020204" pitchFamily="34" charset="-122"/>
              <a:ea typeface="微软雅黑" panose="020B0503020204020204" pitchFamily="34" charset="-122"/>
            </a:endParaRPr>
          </a:p>
        </p:txBody>
      </p:sp>
      <p:sp>
        <p:nvSpPr>
          <p:cNvPr id="100" name="矩形 99"/>
          <p:cNvSpPr/>
          <p:nvPr/>
        </p:nvSpPr>
        <p:spPr>
          <a:xfrm>
            <a:off x="6210803" y="2860904"/>
            <a:ext cx="244827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沟通交流</a:t>
            </a:r>
            <a:endParaRPr lang="zh-CN" altLang="en-US" sz="1600" dirty="0">
              <a:latin typeface="微软雅黑" panose="020B0503020204020204" pitchFamily="34" charset="-122"/>
              <a:ea typeface="微软雅黑" panose="020B0503020204020204" pitchFamily="34" charset="-122"/>
            </a:endParaRPr>
          </a:p>
        </p:txBody>
      </p:sp>
      <p:sp>
        <p:nvSpPr>
          <p:cNvPr id="101" name="矩形 100"/>
          <p:cNvSpPr/>
          <p:nvPr/>
        </p:nvSpPr>
        <p:spPr>
          <a:xfrm>
            <a:off x="6210803" y="3256984"/>
            <a:ext cx="3888432"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业务知识</a:t>
            </a:r>
            <a:endParaRPr lang="zh-CN" altLang="en-US" sz="1600" dirty="0">
              <a:latin typeface="微软雅黑" panose="020B0503020204020204" pitchFamily="34" charset="-122"/>
              <a:ea typeface="微软雅黑" panose="020B0503020204020204" pitchFamily="34" charset="-122"/>
            </a:endParaRPr>
          </a:p>
        </p:txBody>
      </p:sp>
      <p:sp>
        <p:nvSpPr>
          <p:cNvPr id="102" name="矩形 101"/>
          <p:cNvSpPr/>
          <p:nvPr/>
        </p:nvSpPr>
        <p:spPr>
          <a:xfrm>
            <a:off x="6210803" y="3652992"/>
            <a:ext cx="2160240"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endParaRPr lang="zh-CN" altLang="en-US" sz="1600" dirty="0">
              <a:latin typeface="微软雅黑" panose="020B0503020204020204" pitchFamily="34" charset="-122"/>
              <a:ea typeface="微软雅黑" panose="020B0503020204020204" pitchFamily="34" charset="-122"/>
            </a:endParaRPr>
          </a:p>
        </p:txBody>
      </p:sp>
      <p:sp>
        <p:nvSpPr>
          <p:cNvPr id="103" name="文本框 5"/>
          <p:cNvSpPr txBox="1"/>
          <p:nvPr/>
        </p:nvSpPr>
        <p:spPr>
          <a:xfrm>
            <a:off x="6210803" y="2060848"/>
            <a:ext cx="1224136"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80%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95%</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50%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70%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937347" y="2297667"/>
            <a:ext cx="2104592" cy="1635893"/>
            <a:chOff x="4080015" y="2124888"/>
            <a:chExt cx="2104592" cy="1635893"/>
          </a:xfrm>
        </p:grpSpPr>
        <p:sp>
          <p:nvSpPr>
            <p:cNvPr id="110" name="文本框 10"/>
            <p:cNvSpPr txBox="1"/>
            <p:nvPr/>
          </p:nvSpPr>
          <p:spPr>
            <a:xfrm>
              <a:off x="4080015" y="2124888"/>
              <a:ext cx="1729539"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人物介绍：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Rectangle 1"/>
            <p:cNvSpPr>
              <a:spLocks noChangeArrowheads="1"/>
            </p:cNvSpPr>
            <p:nvPr/>
          </p:nvSpPr>
          <p:spPr bwMode="auto">
            <a:xfrm>
              <a:off x="4138622" y="2575865"/>
              <a:ext cx="2045985" cy="1184916"/>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600" dirty="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endParaRPr 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1703512" y="4522475"/>
            <a:ext cx="3369860" cy="922749"/>
            <a:chOff x="1703512" y="4666491"/>
            <a:chExt cx="3369860" cy="922749"/>
          </a:xfrm>
        </p:grpSpPr>
        <p:sp>
          <p:nvSpPr>
            <p:cNvPr id="113" name="文本框 18"/>
            <p:cNvSpPr txBox="1"/>
            <p:nvPr/>
          </p:nvSpPr>
          <p:spPr>
            <a:xfrm>
              <a:off x="1703512" y="4666491"/>
              <a:ext cx="2088232" cy="769441"/>
            </a:xfrm>
            <a:prstGeom prst="rect">
              <a:avLst/>
            </a:prstGeom>
            <a:noFill/>
          </p:spPr>
          <p:txBody>
            <a:bodyPr wrap="square" rtlCol="0">
              <a:spAutoFit/>
            </a:bodyPr>
            <a:lstStyle/>
            <a:p>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DAIEN</a:t>
              </a:r>
              <a:endParaRPr lang="en-US" altLang="zh-CN" sz="44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8"/>
              <a:ext cx="1569660"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人力资源</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经理</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775"/>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19" name="图片 1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C00000"/>
            </a:solidFill>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组织结构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COMPANY STRUCTURE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Line 104"/>
          <p:cNvSpPr>
            <a:spLocks noChangeShapeType="1"/>
          </p:cNvSpPr>
          <p:nvPr/>
        </p:nvSpPr>
        <p:spPr bwMode="auto">
          <a:xfrm>
            <a:off x="6357938" y="1547912"/>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05"/>
          <p:cNvSpPr>
            <a:spLocks noChangeShapeType="1"/>
          </p:cNvSpPr>
          <p:nvPr/>
        </p:nvSpPr>
        <p:spPr bwMode="auto">
          <a:xfrm>
            <a:off x="6357938" y="2441675"/>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900238" y="2676625"/>
            <a:ext cx="7810500" cy="763588"/>
            <a:chOff x="1900238" y="2728913"/>
            <a:chExt cx="7810500" cy="763588"/>
          </a:xfrm>
        </p:grpSpPr>
        <p:sp>
          <p:nvSpPr>
            <p:cNvPr id="23"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038726" y="3225900"/>
            <a:ext cx="2473325" cy="423862"/>
            <a:chOff x="5038726" y="3278188"/>
            <a:chExt cx="2473325" cy="423862"/>
          </a:xfrm>
        </p:grpSpPr>
        <p:sp>
          <p:nvSpPr>
            <p:cNvPr id="31"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4038601" y="4578450"/>
            <a:ext cx="2014538" cy="384175"/>
            <a:chOff x="4038601" y="4630738"/>
            <a:chExt cx="2014538" cy="384175"/>
          </a:xfrm>
          <a:solidFill>
            <a:schemeClr val="tx1"/>
          </a:solidFill>
        </p:grpSpPr>
        <p:sp>
          <p:nvSpPr>
            <p:cNvPr id="36"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948488" y="4578450"/>
            <a:ext cx="1108075" cy="384175"/>
            <a:chOff x="6948488" y="4630738"/>
            <a:chExt cx="1108075" cy="384175"/>
          </a:xfrm>
          <a:solidFill>
            <a:schemeClr val="tx1"/>
          </a:solidFill>
        </p:grpSpPr>
        <p:sp>
          <p:nvSpPr>
            <p:cNvPr id="4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9004301" y="3225900"/>
            <a:ext cx="1339850" cy="419100"/>
            <a:chOff x="9004301" y="3278188"/>
            <a:chExt cx="1339850" cy="419100"/>
          </a:xfrm>
        </p:grpSpPr>
        <p:sp>
          <p:nvSpPr>
            <p:cNvPr id="5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4" name="Line 132"/>
          <p:cNvSpPr>
            <a:spLocks noChangeShapeType="1"/>
          </p:cNvSpPr>
          <p:nvPr/>
        </p:nvSpPr>
        <p:spPr bwMode="auto">
          <a:xfrm flipH="1">
            <a:off x="5475288" y="1757462"/>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636713" y="4384775"/>
            <a:ext cx="495300" cy="595313"/>
            <a:chOff x="1636713" y="4437063"/>
            <a:chExt cx="495300" cy="595313"/>
          </a:xfrm>
          <a:solidFill>
            <a:schemeClr val="tx1"/>
          </a:solidFill>
        </p:grpSpPr>
        <p:sp>
          <p:nvSpPr>
            <p:cNvPr id="5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994026" y="4384775"/>
            <a:ext cx="495300" cy="595313"/>
            <a:chOff x="2994026" y="4437063"/>
            <a:chExt cx="495300" cy="595313"/>
          </a:xfrm>
          <a:solidFill>
            <a:schemeClr val="tx1"/>
          </a:solidFill>
        </p:grpSpPr>
        <p:sp>
          <p:nvSpPr>
            <p:cNvPr id="6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734051" y="836712"/>
            <a:ext cx="1255713" cy="709613"/>
            <a:chOff x="5734051" y="889000"/>
            <a:chExt cx="1255713" cy="709613"/>
          </a:xfrm>
          <a:solidFill>
            <a:srgbClr val="55735B"/>
          </a:solidFill>
        </p:grpSpPr>
        <p:sp>
          <p:nvSpPr>
            <p:cNvPr id="6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董事会</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768726" y="1530450"/>
            <a:ext cx="1704975" cy="476250"/>
            <a:chOff x="3768726" y="1582738"/>
            <a:chExt cx="1704975" cy="476250"/>
          </a:xfrm>
          <a:solidFill>
            <a:schemeClr val="tx1"/>
          </a:solidFill>
        </p:grpSpPr>
        <p:sp>
          <p:nvSpPr>
            <p:cNvPr id="6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特许授权合作伙伴</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7375526" y="1530450"/>
            <a:ext cx="1704975" cy="476250"/>
            <a:chOff x="7375526" y="1582738"/>
            <a:chExt cx="1704975" cy="476250"/>
          </a:xfrm>
          <a:solidFill>
            <a:schemeClr val="tx1"/>
          </a:solidFill>
        </p:grpSpPr>
        <p:sp>
          <p:nvSpPr>
            <p:cNvPr id="72"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法务部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5867401" y="1884462"/>
            <a:ext cx="990600" cy="560388"/>
            <a:chOff x="5867401" y="1936750"/>
            <a:chExt cx="990600" cy="560388"/>
          </a:xfrm>
          <a:solidFill>
            <a:schemeClr val="tx1"/>
          </a:solidFill>
        </p:grpSpPr>
        <p:sp>
          <p:nvSpPr>
            <p:cNvPr id="75"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总经理</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1593851" y="2835375"/>
            <a:ext cx="628650" cy="436563"/>
            <a:chOff x="1593851" y="2887663"/>
            <a:chExt cx="628650" cy="436563"/>
          </a:xfrm>
        </p:grpSpPr>
        <p:sp>
          <p:nvSpPr>
            <p:cNvPr id="78"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经理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5357813" y="2916337"/>
            <a:ext cx="1831975" cy="317942"/>
            <a:chOff x="5357813" y="2968625"/>
            <a:chExt cx="1831975" cy="317942"/>
          </a:xfrm>
        </p:grpSpPr>
        <p:sp>
          <p:nvSpPr>
            <p:cNvPr id="85"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某某公司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8778876" y="2916337"/>
            <a:ext cx="1833563" cy="317942"/>
            <a:chOff x="8778876" y="2968625"/>
            <a:chExt cx="1833563" cy="317942"/>
          </a:xfrm>
        </p:grpSpPr>
        <p:sp>
          <p:nvSpPr>
            <p:cNvPr id="88"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深圳起点科技有限公司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1698086" y="3271937"/>
            <a:ext cx="400110" cy="1109663"/>
            <a:chOff x="1698086" y="3324225"/>
            <a:chExt cx="400110" cy="1109663"/>
          </a:xfrm>
          <a:solidFill>
            <a:schemeClr val="tx1"/>
          </a:solidFill>
        </p:grpSpPr>
        <p:sp>
          <p:nvSpPr>
            <p:cNvPr id="91"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69808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2151216" y="3441800"/>
            <a:ext cx="400110" cy="939800"/>
            <a:chOff x="2151216" y="3494088"/>
            <a:chExt cx="400110" cy="939800"/>
          </a:xfrm>
          <a:solidFill>
            <a:schemeClr val="tx1"/>
          </a:solidFill>
        </p:grpSpPr>
        <p:sp>
          <p:nvSpPr>
            <p:cNvPr id="95"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215121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品质部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2599790" y="3441800"/>
            <a:ext cx="400110" cy="939800"/>
            <a:chOff x="2599790" y="3494088"/>
            <a:chExt cx="400110" cy="939800"/>
          </a:xfrm>
          <a:solidFill>
            <a:schemeClr val="tx1"/>
          </a:solidFill>
        </p:grpSpPr>
        <p:sp>
          <p:nvSpPr>
            <p:cNvPr id="98"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259979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采购部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3039736" y="3441800"/>
            <a:ext cx="400110" cy="939800"/>
            <a:chOff x="3039736" y="3494088"/>
            <a:chExt cx="400110" cy="939800"/>
          </a:xfrm>
          <a:solidFill>
            <a:schemeClr val="tx1"/>
          </a:solidFill>
        </p:grpSpPr>
        <p:sp>
          <p:nvSpPr>
            <p:cNvPr id="101"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303973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综合部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3488310" y="3441800"/>
            <a:ext cx="400110" cy="939800"/>
            <a:chOff x="3488310" y="3494088"/>
            <a:chExt cx="400110" cy="939800"/>
          </a:xfrm>
          <a:solidFill>
            <a:schemeClr val="tx1"/>
          </a:solidFill>
        </p:grpSpPr>
        <p:sp>
          <p:nvSpPr>
            <p:cNvPr id="104"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48831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财务部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4840257" y="3637062"/>
            <a:ext cx="400110" cy="939800"/>
            <a:chOff x="4840257" y="3689350"/>
            <a:chExt cx="400110" cy="939800"/>
          </a:xfrm>
          <a:solidFill>
            <a:schemeClr val="tx1"/>
          </a:solidFill>
        </p:grpSpPr>
        <p:sp>
          <p:nvSpPr>
            <p:cNvPr id="107"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4840257" y="3744463"/>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研发部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7298785" y="3637062"/>
            <a:ext cx="400110" cy="939800"/>
            <a:chOff x="7298785" y="3689350"/>
            <a:chExt cx="400110" cy="939800"/>
          </a:xfrm>
          <a:solidFill>
            <a:schemeClr val="tx1"/>
          </a:solidFill>
        </p:grpSpPr>
        <p:sp>
          <p:nvSpPr>
            <p:cNvPr id="110"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7298785" y="3744463"/>
              <a:ext cx="400110" cy="810478"/>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售后中心</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8791155" y="3610832"/>
            <a:ext cx="400110" cy="1206040"/>
            <a:chOff x="8791155" y="3663121"/>
            <a:chExt cx="400110" cy="997780"/>
          </a:xfrm>
          <a:solidFill>
            <a:schemeClr val="tx1"/>
          </a:solidFill>
        </p:grpSpPr>
        <p:sp>
          <p:nvSpPr>
            <p:cNvPr id="113"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8791155" y="3663121"/>
              <a:ext cx="400110" cy="878633"/>
            </a:xfrm>
            <a:prstGeom prst="rect">
              <a:avLst/>
            </a:prstGeom>
            <a:noFill/>
            <a:ln>
              <a:noFill/>
            </a:ln>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硬件测试部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9495602" y="3610832"/>
            <a:ext cx="400110" cy="1206040"/>
            <a:chOff x="9498521" y="3663121"/>
            <a:chExt cx="400110" cy="997780"/>
          </a:xfrm>
          <a:solidFill>
            <a:schemeClr val="tx1"/>
          </a:solidFill>
        </p:grpSpPr>
        <p:sp>
          <p:nvSpPr>
            <p:cNvPr id="116"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9498521" y="3663121"/>
              <a:ext cx="400110" cy="878633"/>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工程监督部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10144139" y="3610832"/>
            <a:ext cx="400110" cy="1206040"/>
            <a:chOff x="10144139" y="3663121"/>
            <a:chExt cx="400110" cy="997780"/>
          </a:xfrm>
          <a:solidFill>
            <a:schemeClr val="tx1"/>
          </a:solidFill>
        </p:grpSpPr>
        <p:sp>
          <p:nvSpPr>
            <p:cNvPr id="119"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144139" y="3663121"/>
              <a:ext cx="400110" cy="819059"/>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客服事业部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1462164" y="4984850"/>
            <a:ext cx="369332" cy="1104900"/>
            <a:chOff x="1462164" y="5037138"/>
            <a:chExt cx="369332" cy="1104900"/>
          </a:xfrm>
          <a:solidFill>
            <a:schemeClr val="tx1"/>
          </a:solidFill>
        </p:grpSpPr>
        <p:sp>
          <p:nvSpPr>
            <p:cNvPr id="12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1462164"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国内事业部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1947939" y="4984850"/>
            <a:ext cx="369332" cy="1104900"/>
            <a:chOff x="1947939" y="5037138"/>
            <a:chExt cx="369332" cy="1104900"/>
          </a:xfrm>
          <a:solidFill>
            <a:schemeClr val="tx1"/>
          </a:solidFill>
        </p:grpSpPr>
        <p:sp>
          <p:nvSpPr>
            <p:cNvPr id="125"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1947939"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海外事业部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2786139" y="4984850"/>
            <a:ext cx="369332" cy="1104900"/>
            <a:chOff x="2786139" y="5037138"/>
            <a:chExt cx="369332" cy="1104900"/>
          </a:xfrm>
          <a:solidFill>
            <a:schemeClr val="tx1"/>
          </a:solidFill>
        </p:grpSpPr>
        <p:sp>
          <p:nvSpPr>
            <p:cNvPr id="128"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2786139"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人力资源部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3271914" y="4984850"/>
            <a:ext cx="369332" cy="1104900"/>
            <a:chOff x="3271914" y="5037138"/>
            <a:chExt cx="369332" cy="1104900"/>
          </a:xfrm>
          <a:solidFill>
            <a:schemeClr val="tx1"/>
          </a:solidFill>
        </p:grpSpPr>
        <p:sp>
          <p:nvSpPr>
            <p:cNvPr id="131"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3271914" y="5085184"/>
              <a:ext cx="369332" cy="55399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综合部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3862464" y="4960888"/>
            <a:ext cx="369332" cy="1506687"/>
            <a:chOff x="3862464" y="5013176"/>
            <a:chExt cx="369332" cy="1506687"/>
          </a:xfrm>
          <a:solidFill>
            <a:schemeClr val="tx1"/>
          </a:solidFill>
        </p:grpSpPr>
        <p:sp>
          <p:nvSpPr>
            <p:cNvPr id="134"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3862464"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餐饮管理系统研发部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4338714" y="4960888"/>
            <a:ext cx="369332" cy="1506687"/>
            <a:chOff x="4338714" y="5013176"/>
            <a:chExt cx="369332" cy="1506687"/>
          </a:xfrm>
          <a:solidFill>
            <a:schemeClr val="tx1"/>
          </a:solidFill>
        </p:grpSpPr>
        <p:sp>
          <p:nvSpPr>
            <p:cNvPr id="137"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4338714"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酒店管理系统研发部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9" name="组合 138"/>
          <p:cNvGrpSpPr/>
          <p:nvPr/>
        </p:nvGrpSpPr>
        <p:grpSpPr>
          <a:xfrm>
            <a:off x="4862589" y="4960888"/>
            <a:ext cx="369332" cy="1506687"/>
            <a:chOff x="4862589" y="5013176"/>
            <a:chExt cx="369332" cy="1506687"/>
          </a:xfrm>
          <a:solidFill>
            <a:schemeClr val="tx1"/>
          </a:solidFill>
        </p:grpSpPr>
        <p:sp>
          <p:nvSpPr>
            <p:cNvPr id="140"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4862589"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康乐管理系统研发部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5357889" y="4960888"/>
            <a:ext cx="369332" cy="1506687"/>
            <a:chOff x="5357889" y="5013176"/>
            <a:chExt cx="369332" cy="1506687"/>
          </a:xfrm>
          <a:solidFill>
            <a:schemeClr val="tx1"/>
          </a:solidFill>
        </p:grpSpPr>
        <p:sp>
          <p:nvSpPr>
            <p:cNvPr id="143"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4" name="TextBox 143"/>
            <p:cNvSpPr txBox="1"/>
            <p:nvPr/>
          </p:nvSpPr>
          <p:spPr>
            <a:xfrm>
              <a:off x="5357889"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无线电子菜谱研发部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5853189" y="4960888"/>
            <a:ext cx="369332" cy="1506687"/>
            <a:chOff x="5853189" y="5013176"/>
            <a:chExt cx="369332" cy="1506687"/>
          </a:xfrm>
          <a:solidFill>
            <a:schemeClr val="tx1"/>
          </a:solidFill>
        </p:grpSpPr>
        <p:sp>
          <p:nvSpPr>
            <p:cNvPr id="146"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5853189" y="5013176"/>
              <a:ext cx="369332" cy="1323439"/>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新概念产品研发部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739014" y="4967387"/>
            <a:ext cx="369332" cy="1500188"/>
            <a:chOff x="6739014" y="5019675"/>
            <a:chExt cx="369332" cy="1500188"/>
          </a:xfrm>
          <a:solidFill>
            <a:schemeClr val="tx1"/>
          </a:solidFill>
        </p:grpSpPr>
        <p:sp>
          <p:nvSpPr>
            <p:cNvPr id="149"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6739014" y="507443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售后部门</a:t>
              </a:r>
              <a:r>
                <a:rPr lang="en-US" altLang="zh-CN" sz="1200" dirty="0">
                  <a:solidFill>
                    <a:schemeClr val="bg1"/>
                  </a:solidFill>
                  <a:latin typeface="微软雅黑" panose="020B0503020204020204" pitchFamily="34" charset="-122"/>
                  <a:ea typeface="微软雅黑" panose="020B0503020204020204" pitchFamily="34" charset="-122"/>
                </a:rPr>
                <a:t>①</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7310514" y="4967387"/>
            <a:ext cx="369332" cy="1500188"/>
            <a:chOff x="7310514" y="5019675"/>
            <a:chExt cx="369332" cy="1500188"/>
          </a:xfrm>
          <a:solidFill>
            <a:schemeClr val="tx1"/>
          </a:solidFill>
        </p:grpSpPr>
        <p:sp>
          <p:nvSpPr>
            <p:cNvPr id="152"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7310514"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7853439" y="4967387"/>
            <a:ext cx="369332" cy="1500188"/>
            <a:chOff x="7853439" y="5019675"/>
            <a:chExt cx="369332" cy="1500188"/>
          </a:xfrm>
          <a:solidFill>
            <a:schemeClr val="tx1"/>
          </a:solidFill>
        </p:grpSpPr>
        <p:sp>
          <p:nvSpPr>
            <p:cNvPr id="155"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7853439"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67" name="圆角矩形 166"/>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圆角矩形 16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0"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1" name="圆角矩形 170"/>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3" name="圆角矩形 172"/>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5" name="圆角矩形 174"/>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7" name="圆角矩形 176"/>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 calcmode="lin" valueType="num">
                                      <p:cBhvr>
                                        <p:cTn id="9" dur="500" fill="hold"/>
                                        <p:tgtEl>
                                          <p:spTgt spid="65"/>
                                        </p:tgtEl>
                                        <p:attrNameLst>
                                          <p:attrName>style.rotation</p:attrName>
                                        </p:attrNameLst>
                                      </p:cBhvr>
                                      <p:tavLst>
                                        <p:tav tm="0">
                                          <p:val>
                                            <p:fltVal val="90"/>
                                          </p:val>
                                        </p:tav>
                                        <p:tav tm="100000">
                                          <p:val>
                                            <p:fltVal val="0"/>
                                          </p:val>
                                        </p:tav>
                                      </p:tavLst>
                                    </p:anim>
                                    <p:animEffect transition="in" filter="fade">
                                      <p:cBhvr>
                                        <p:cTn id="10" dur="500"/>
                                        <p:tgtEl>
                                          <p:spTgt spid="6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outVertical)">
                                      <p:cBhvr>
                                        <p:cTn id="18" dur="500"/>
                                        <p:tgtEl>
                                          <p:spTgt spid="54"/>
                                        </p:tgtEl>
                                      </p:cBhvr>
                                    </p:animEffect>
                                  </p:childTnLst>
                                </p:cTn>
                              </p:par>
                              <p:par>
                                <p:cTn id="19" presetID="42"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strVal val="#ppt_x"/>
                                          </p:val>
                                        </p:tav>
                                        <p:tav tm="100000">
                                          <p:val>
                                            <p:strVal val="#ppt_x"/>
                                          </p:val>
                                        </p:tav>
                                      </p:tavLst>
                                    </p:anim>
                                    <p:anim calcmode="lin" valueType="num">
                                      <p:cBhvr>
                                        <p:cTn id="23" dur="500" fill="hold"/>
                                        <p:tgtEl>
                                          <p:spTgt spid="7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0-#ppt_w/2"/>
                                          </p:val>
                                        </p:tav>
                                        <p:tav tm="100000">
                                          <p:val>
                                            <p:strVal val="#ppt_x"/>
                                          </p:val>
                                        </p:tav>
                                      </p:tavLst>
                                    </p:anim>
                                    <p:anim calcmode="lin" valueType="num">
                                      <p:cBhvr additive="base">
                                        <p:cTn id="28" dur="5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1+#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500"/>
                                        <p:tgtEl>
                                          <p:spTgt spid="77"/>
                                        </p:tgtEl>
                                      </p:cBhvr>
                                    </p:animEffect>
                                    <p:anim calcmode="lin" valueType="num">
                                      <p:cBhvr>
                                        <p:cTn id="45" dur="500" fill="hold"/>
                                        <p:tgtEl>
                                          <p:spTgt spid="77"/>
                                        </p:tgtEl>
                                        <p:attrNameLst>
                                          <p:attrName>ppt_x</p:attrName>
                                        </p:attrNameLst>
                                      </p:cBhvr>
                                      <p:tavLst>
                                        <p:tav tm="0">
                                          <p:val>
                                            <p:strVal val="#ppt_x"/>
                                          </p:val>
                                        </p:tav>
                                        <p:tav tm="100000">
                                          <p:val>
                                            <p:strVal val="#ppt_x"/>
                                          </p:val>
                                        </p:tav>
                                      </p:tavLst>
                                    </p:anim>
                                    <p:anim calcmode="lin" valueType="num">
                                      <p:cBhvr>
                                        <p:cTn id="46" dur="500" fill="hold"/>
                                        <p:tgtEl>
                                          <p:spTgt spid="7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anim calcmode="lin" valueType="num">
                                      <p:cBhvr>
                                        <p:cTn id="50" dur="500" fill="hold"/>
                                        <p:tgtEl>
                                          <p:spTgt spid="84"/>
                                        </p:tgtEl>
                                        <p:attrNameLst>
                                          <p:attrName>ppt_x</p:attrName>
                                        </p:attrNameLst>
                                      </p:cBhvr>
                                      <p:tavLst>
                                        <p:tav tm="0">
                                          <p:val>
                                            <p:strVal val="#ppt_x"/>
                                          </p:val>
                                        </p:tav>
                                        <p:tav tm="100000">
                                          <p:val>
                                            <p:strVal val="#ppt_x"/>
                                          </p:val>
                                        </p:tav>
                                      </p:tavLst>
                                    </p:anim>
                                    <p:anim calcmode="lin" valueType="num">
                                      <p:cBhvr>
                                        <p:cTn id="51" dur="500" fill="hold"/>
                                        <p:tgtEl>
                                          <p:spTgt spid="8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400"/>
                                        <p:tgtEl>
                                          <p:spTgt spid="90"/>
                                        </p:tgtEl>
                                      </p:cBhvr>
                                    </p:animEffect>
                                    <p:anim calcmode="lin" valueType="num">
                                      <p:cBhvr>
                                        <p:cTn id="61" dur="400" fill="hold"/>
                                        <p:tgtEl>
                                          <p:spTgt spid="90"/>
                                        </p:tgtEl>
                                        <p:attrNameLst>
                                          <p:attrName>ppt_x</p:attrName>
                                        </p:attrNameLst>
                                      </p:cBhvr>
                                      <p:tavLst>
                                        <p:tav tm="0">
                                          <p:val>
                                            <p:strVal val="#ppt_x"/>
                                          </p:val>
                                        </p:tav>
                                        <p:tav tm="100000">
                                          <p:val>
                                            <p:strVal val="#ppt_x"/>
                                          </p:val>
                                        </p:tav>
                                      </p:tavLst>
                                    </p:anim>
                                    <p:anim calcmode="lin" valueType="num">
                                      <p:cBhvr>
                                        <p:cTn id="62" dur="400" fill="hold"/>
                                        <p:tgtEl>
                                          <p:spTgt spid="9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400"/>
                                        <p:tgtEl>
                                          <p:spTgt spid="94"/>
                                        </p:tgtEl>
                                      </p:cBhvr>
                                    </p:animEffect>
                                    <p:anim calcmode="lin" valueType="num">
                                      <p:cBhvr>
                                        <p:cTn id="66" dur="400" fill="hold"/>
                                        <p:tgtEl>
                                          <p:spTgt spid="94"/>
                                        </p:tgtEl>
                                        <p:attrNameLst>
                                          <p:attrName>ppt_x</p:attrName>
                                        </p:attrNameLst>
                                      </p:cBhvr>
                                      <p:tavLst>
                                        <p:tav tm="0">
                                          <p:val>
                                            <p:strVal val="#ppt_x"/>
                                          </p:val>
                                        </p:tav>
                                        <p:tav tm="100000">
                                          <p:val>
                                            <p:strVal val="#ppt_x"/>
                                          </p:val>
                                        </p:tav>
                                      </p:tavLst>
                                    </p:anim>
                                    <p:anim calcmode="lin" valueType="num">
                                      <p:cBhvr>
                                        <p:cTn id="67" dur="400" fill="hold"/>
                                        <p:tgtEl>
                                          <p:spTgt spid="9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400"/>
                                        <p:tgtEl>
                                          <p:spTgt spid="97"/>
                                        </p:tgtEl>
                                      </p:cBhvr>
                                    </p:animEffect>
                                    <p:anim calcmode="lin" valueType="num">
                                      <p:cBhvr>
                                        <p:cTn id="71" dur="400" fill="hold"/>
                                        <p:tgtEl>
                                          <p:spTgt spid="97"/>
                                        </p:tgtEl>
                                        <p:attrNameLst>
                                          <p:attrName>ppt_x</p:attrName>
                                        </p:attrNameLst>
                                      </p:cBhvr>
                                      <p:tavLst>
                                        <p:tav tm="0">
                                          <p:val>
                                            <p:strVal val="#ppt_x"/>
                                          </p:val>
                                        </p:tav>
                                        <p:tav tm="100000">
                                          <p:val>
                                            <p:strVal val="#ppt_x"/>
                                          </p:val>
                                        </p:tav>
                                      </p:tavLst>
                                    </p:anim>
                                    <p:anim calcmode="lin" valueType="num">
                                      <p:cBhvr>
                                        <p:cTn id="72" dur="4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100"/>
                                        </p:tgtEl>
                                        <p:attrNameLst>
                                          <p:attrName>style.visibility</p:attrName>
                                        </p:attrNameLst>
                                      </p:cBhvr>
                                      <p:to>
                                        <p:strVal val="visible"/>
                                      </p:to>
                                    </p:set>
                                    <p:animEffect transition="in" filter="fade">
                                      <p:cBhvr>
                                        <p:cTn id="75" dur="400"/>
                                        <p:tgtEl>
                                          <p:spTgt spid="100"/>
                                        </p:tgtEl>
                                      </p:cBhvr>
                                    </p:animEffect>
                                    <p:anim calcmode="lin" valueType="num">
                                      <p:cBhvr>
                                        <p:cTn id="76" dur="400" fill="hold"/>
                                        <p:tgtEl>
                                          <p:spTgt spid="100"/>
                                        </p:tgtEl>
                                        <p:attrNameLst>
                                          <p:attrName>ppt_x</p:attrName>
                                        </p:attrNameLst>
                                      </p:cBhvr>
                                      <p:tavLst>
                                        <p:tav tm="0">
                                          <p:val>
                                            <p:strVal val="#ppt_x"/>
                                          </p:val>
                                        </p:tav>
                                        <p:tav tm="100000">
                                          <p:val>
                                            <p:strVal val="#ppt_x"/>
                                          </p:val>
                                        </p:tav>
                                      </p:tavLst>
                                    </p:anim>
                                    <p:anim calcmode="lin" valueType="num">
                                      <p:cBhvr>
                                        <p:cTn id="77" dur="400" fill="hold"/>
                                        <p:tgtEl>
                                          <p:spTgt spid="10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400"/>
                                        <p:tgtEl>
                                          <p:spTgt spid="103"/>
                                        </p:tgtEl>
                                      </p:cBhvr>
                                    </p:animEffect>
                                    <p:anim calcmode="lin" valueType="num">
                                      <p:cBhvr>
                                        <p:cTn id="81" dur="400" fill="hold"/>
                                        <p:tgtEl>
                                          <p:spTgt spid="103"/>
                                        </p:tgtEl>
                                        <p:attrNameLst>
                                          <p:attrName>ppt_x</p:attrName>
                                        </p:attrNameLst>
                                      </p:cBhvr>
                                      <p:tavLst>
                                        <p:tav tm="0">
                                          <p:val>
                                            <p:strVal val="#ppt_x"/>
                                          </p:val>
                                        </p:tav>
                                        <p:tav tm="100000">
                                          <p:val>
                                            <p:strVal val="#ppt_x"/>
                                          </p:val>
                                        </p:tav>
                                      </p:tavLst>
                                    </p:anim>
                                    <p:anim calcmode="lin" valueType="num">
                                      <p:cBhvr>
                                        <p:cTn id="82" dur="400" fill="hold"/>
                                        <p:tgtEl>
                                          <p:spTgt spid="103"/>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up)">
                                      <p:cBhvr>
                                        <p:cTn id="86" dur="500"/>
                                        <p:tgtEl>
                                          <p:spTgt spid="30"/>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400"/>
                                        <p:tgtEl>
                                          <p:spTgt spid="106"/>
                                        </p:tgtEl>
                                      </p:cBhvr>
                                    </p:animEffect>
                                    <p:anim calcmode="lin" valueType="num">
                                      <p:cBhvr>
                                        <p:cTn id="91" dur="400" fill="hold"/>
                                        <p:tgtEl>
                                          <p:spTgt spid="106"/>
                                        </p:tgtEl>
                                        <p:attrNameLst>
                                          <p:attrName>ppt_x</p:attrName>
                                        </p:attrNameLst>
                                      </p:cBhvr>
                                      <p:tavLst>
                                        <p:tav tm="0">
                                          <p:val>
                                            <p:strVal val="#ppt_x"/>
                                          </p:val>
                                        </p:tav>
                                        <p:tav tm="100000">
                                          <p:val>
                                            <p:strVal val="#ppt_x"/>
                                          </p:val>
                                        </p:tav>
                                      </p:tavLst>
                                    </p:anim>
                                    <p:anim calcmode="lin" valueType="num">
                                      <p:cBhvr>
                                        <p:cTn id="92" dur="400" fill="hold"/>
                                        <p:tgtEl>
                                          <p:spTgt spid="10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400"/>
                                        <p:tgtEl>
                                          <p:spTgt spid="109"/>
                                        </p:tgtEl>
                                      </p:cBhvr>
                                    </p:animEffect>
                                    <p:anim calcmode="lin" valueType="num">
                                      <p:cBhvr>
                                        <p:cTn id="96" dur="400" fill="hold"/>
                                        <p:tgtEl>
                                          <p:spTgt spid="109"/>
                                        </p:tgtEl>
                                        <p:attrNameLst>
                                          <p:attrName>ppt_x</p:attrName>
                                        </p:attrNameLst>
                                      </p:cBhvr>
                                      <p:tavLst>
                                        <p:tav tm="0">
                                          <p:val>
                                            <p:strVal val="#ppt_x"/>
                                          </p:val>
                                        </p:tav>
                                        <p:tav tm="100000">
                                          <p:val>
                                            <p:strVal val="#ppt_x"/>
                                          </p:val>
                                        </p:tav>
                                      </p:tavLst>
                                    </p:anim>
                                    <p:anim calcmode="lin" valueType="num">
                                      <p:cBhvr>
                                        <p:cTn id="97" dur="400" fill="hold"/>
                                        <p:tgtEl>
                                          <p:spTgt spid="109"/>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up)">
                                      <p:cBhvr>
                                        <p:cTn id="101" dur="500"/>
                                        <p:tgtEl>
                                          <p:spTgt spid="49"/>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400"/>
                                        <p:tgtEl>
                                          <p:spTgt spid="112"/>
                                        </p:tgtEl>
                                      </p:cBhvr>
                                    </p:animEffect>
                                    <p:anim calcmode="lin" valueType="num">
                                      <p:cBhvr>
                                        <p:cTn id="106" dur="400" fill="hold"/>
                                        <p:tgtEl>
                                          <p:spTgt spid="112"/>
                                        </p:tgtEl>
                                        <p:attrNameLst>
                                          <p:attrName>ppt_x</p:attrName>
                                        </p:attrNameLst>
                                      </p:cBhvr>
                                      <p:tavLst>
                                        <p:tav tm="0">
                                          <p:val>
                                            <p:strVal val="#ppt_x"/>
                                          </p:val>
                                        </p:tav>
                                        <p:tav tm="100000">
                                          <p:val>
                                            <p:strVal val="#ppt_x"/>
                                          </p:val>
                                        </p:tav>
                                      </p:tavLst>
                                    </p:anim>
                                    <p:anim calcmode="lin" valueType="num">
                                      <p:cBhvr>
                                        <p:cTn id="107" dur="400" fill="hold"/>
                                        <p:tgtEl>
                                          <p:spTgt spid="11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15"/>
                                        </p:tgtEl>
                                        <p:attrNameLst>
                                          <p:attrName>style.visibility</p:attrName>
                                        </p:attrNameLst>
                                      </p:cBhvr>
                                      <p:to>
                                        <p:strVal val="visible"/>
                                      </p:to>
                                    </p:set>
                                    <p:animEffect transition="in" filter="fade">
                                      <p:cBhvr>
                                        <p:cTn id="110" dur="400"/>
                                        <p:tgtEl>
                                          <p:spTgt spid="115"/>
                                        </p:tgtEl>
                                      </p:cBhvr>
                                    </p:animEffect>
                                    <p:anim calcmode="lin" valueType="num">
                                      <p:cBhvr>
                                        <p:cTn id="111" dur="400" fill="hold"/>
                                        <p:tgtEl>
                                          <p:spTgt spid="115"/>
                                        </p:tgtEl>
                                        <p:attrNameLst>
                                          <p:attrName>ppt_x</p:attrName>
                                        </p:attrNameLst>
                                      </p:cBhvr>
                                      <p:tavLst>
                                        <p:tav tm="0">
                                          <p:val>
                                            <p:strVal val="#ppt_x"/>
                                          </p:val>
                                        </p:tav>
                                        <p:tav tm="100000">
                                          <p:val>
                                            <p:strVal val="#ppt_x"/>
                                          </p:val>
                                        </p:tav>
                                      </p:tavLst>
                                    </p:anim>
                                    <p:anim calcmode="lin" valueType="num">
                                      <p:cBhvr>
                                        <p:cTn id="112" dur="400" fill="hold"/>
                                        <p:tgtEl>
                                          <p:spTgt spid="11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18"/>
                                        </p:tgtEl>
                                        <p:attrNameLst>
                                          <p:attrName>style.visibility</p:attrName>
                                        </p:attrNameLst>
                                      </p:cBhvr>
                                      <p:to>
                                        <p:strVal val="visible"/>
                                      </p:to>
                                    </p:set>
                                    <p:animEffect transition="in" filter="fade">
                                      <p:cBhvr>
                                        <p:cTn id="115" dur="400"/>
                                        <p:tgtEl>
                                          <p:spTgt spid="118"/>
                                        </p:tgtEl>
                                      </p:cBhvr>
                                    </p:animEffect>
                                    <p:anim calcmode="lin" valueType="num">
                                      <p:cBhvr>
                                        <p:cTn id="116" dur="400" fill="hold"/>
                                        <p:tgtEl>
                                          <p:spTgt spid="118"/>
                                        </p:tgtEl>
                                        <p:attrNameLst>
                                          <p:attrName>ppt_x</p:attrName>
                                        </p:attrNameLst>
                                      </p:cBhvr>
                                      <p:tavLst>
                                        <p:tav tm="0">
                                          <p:val>
                                            <p:strVal val="#ppt_x"/>
                                          </p:val>
                                        </p:tav>
                                        <p:tav tm="100000">
                                          <p:val>
                                            <p:strVal val="#ppt_x"/>
                                          </p:val>
                                        </p:tav>
                                      </p:tavLst>
                                    </p:anim>
                                    <p:anim calcmode="lin" valueType="num">
                                      <p:cBhvr>
                                        <p:cTn id="117" dur="400" fill="hold"/>
                                        <p:tgtEl>
                                          <p:spTgt spid="118"/>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500"/>
                                        <p:tgtEl>
                                          <p:spTgt spid="55"/>
                                        </p:tgtEl>
                                      </p:cBhvr>
                                    </p:animEffect>
                                  </p:childTnLst>
                                </p:cTn>
                              </p:par>
                            </p:childTnLst>
                          </p:cTn>
                        </p:par>
                        <p:par>
                          <p:cTn id="122" fill="hold">
                            <p:stCondLst>
                              <p:cond delay="6500"/>
                            </p:stCondLst>
                            <p:childTnLst>
                              <p:par>
                                <p:cTn id="123" presetID="42" presetClass="entr" presetSubtype="0" fill="hold" nodeType="afterEffect">
                                  <p:stCondLst>
                                    <p:cond delay="0"/>
                                  </p:stCondLst>
                                  <p:childTnLst>
                                    <p:set>
                                      <p:cBhvr>
                                        <p:cTn id="124" dur="1" fill="hold">
                                          <p:stCondLst>
                                            <p:cond delay="0"/>
                                          </p:stCondLst>
                                        </p:cTn>
                                        <p:tgtEl>
                                          <p:spTgt spid="121"/>
                                        </p:tgtEl>
                                        <p:attrNameLst>
                                          <p:attrName>style.visibility</p:attrName>
                                        </p:attrNameLst>
                                      </p:cBhvr>
                                      <p:to>
                                        <p:strVal val="visible"/>
                                      </p:to>
                                    </p:set>
                                    <p:animEffect transition="in" filter="fade">
                                      <p:cBhvr>
                                        <p:cTn id="125" dur="400"/>
                                        <p:tgtEl>
                                          <p:spTgt spid="121"/>
                                        </p:tgtEl>
                                      </p:cBhvr>
                                    </p:animEffect>
                                    <p:anim calcmode="lin" valueType="num">
                                      <p:cBhvr>
                                        <p:cTn id="126" dur="400" fill="hold"/>
                                        <p:tgtEl>
                                          <p:spTgt spid="121"/>
                                        </p:tgtEl>
                                        <p:attrNameLst>
                                          <p:attrName>ppt_x</p:attrName>
                                        </p:attrNameLst>
                                      </p:cBhvr>
                                      <p:tavLst>
                                        <p:tav tm="0">
                                          <p:val>
                                            <p:strVal val="#ppt_x"/>
                                          </p:val>
                                        </p:tav>
                                        <p:tav tm="100000">
                                          <p:val>
                                            <p:strVal val="#ppt_x"/>
                                          </p:val>
                                        </p:tav>
                                      </p:tavLst>
                                    </p:anim>
                                    <p:anim calcmode="lin" valueType="num">
                                      <p:cBhvr>
                                        <p:cTn id="127" dur="400" fill="hold"/>
                                        <p:tgtEl>
                                          <p:spTgt spid="12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100"/>
                                  </p:stCondLst>
                                  <p:childTnLst>
                                    <p:set>
                                      <p:cBhvr>
                                        <p:cTn id="129" dur="1" fill="hold">
                                          <p:stCondLst>
                                            <p:cond delay="0"/>
                                          </p:stCondLst>
                                        </p:cTn>
                                        <p:tgtEl>
                                          <p:spTgt spid="124"/>
                                        </p:tgtEl>
                                        <p:attrNameLst>
                                          <p:attrName>style.visibility</p:attrName>
                                        </p:attrNameLst>
                                      </p:cBhvr>
                                      <p:to>
                                        <p:strVal val="visible"/>
                                      </p:to>
                                    </p:set>
                                    <p:animEffect transition="in" filter="fade">
                                      <p:cBhvr>
                                        <p:cTn id="130" dur="400"/>
                                        <p:tgtEl>
                                          <p:spTgt spid="124"/>
                                        </p:tgtEl>
                                      </p:cBhvr>
                                    </p:animEffect>
                                    <p:anim calcmode="lin" valueType="num">
                                      <p:cBhvr>
                                        <p:cTn id="131" dur="400" fill="hold"/>
                                        <p:tgtEl>
                                          <p:spTgt spid="124"/>
                                        </p:tgtEl>
                                        <p:attrNameLst>
                                          <p:attrName>ppt_x</p:attrName>
                                        </p:attrNameLst>
                                      </p:cBhvr>
                                      <p:tavLst>
                                        <p:tav tm="0">
                                          <p:val>
                                            <p:strVal val="#ppt_x"/>
                                          </p:val>
                                        </p:tav>
                                        <p:tav tm="100000">
                                          <p:val>
                                            <p:strVal val="#ppt_x"/>
                                          </p:val>
                                        </p:tav>
                                      </p:tavLst>
                                    </p:anim>
                                    <p:anim calcmode="lin" valueType="num">
                                      <p:cBhvr>
                                        <p:cTn id="132" dur="400" fill="hold"/>
                                        <p:tgtEl>
                                          <p:spTgt spid="124"/>
                                        </p:tgtEl>
                                        <p:attrNameLst>
                                          <p:attrName>ppt_y</p:attrName>
                                        </p:attrNameLst>
                                      </p:cBhvr>
                                      <p:tavLst>
                                        <p:tav tm="0">
                                          <p:val>
                                            <p:strVal val="#ppt_y+.1"/>
                                          </p:val>
                                        </p:tav>
                                        <p:tav tm="100000">
                                          <p:val>
                                            <p:strVal val="#ppt_y"/>
                                          </p:val>
                                        </p:tav>
                                      </p:tavLst>
                                    </p:anim>
                                  </p:childTnLst>
                                </p:cTn>
                              </p:par>
                            </p:childTnLst>
                          </p:cTn>
                        </p:par>
                        <p:par>
                          <p:cTn id="133" fill="hold">
                            <p:stCondLst>
                              <p:cond delay="7000"/>
                            </p:stCondLst>
                            <p:childTnLst>
                              <p:par>
                                <p:cTn id="134" presetID="22" presetClass="entr" presetSubtype="1"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up)">
                                      <p:cBhvr>
                                        <p:cTn id="136" dur="500"/>
                                        <p:tgtEl>
                                          <p:spTgt spid="60"/>
                                        </p:tgtEl>
                                      </p:cBhvr>
                                    </p:animEffect>
                                  </p:childTnLst>
                                </p:cTn>
                              </p:par>
                            </p:childTnLst>
                          </p:cTn>
                        </p:par>
                        <p:par>
                          <p:cTn id="137" fill="hold">
                            <p:stCondLst>
                              <p:cond delay="7500"/>
                            </p:stCondLst>
                            <p:childTnLst>
                              <p:par>
                                <p:cTn id="138" presetID="42" presetClass="entr" presetSubtype="0" fill="hold" nodeType="afterEffect">
                                  <p:stCondLst>
                                    <p:cond delay="0"/>
                                  </p:stCondLst>
                                  <p:childTnLst>
                                    <p:set>
                                      <p:cBhvr>
                                        <p:cTn id="139" dur="1" fill="hold">
                                          <p:stCondLst>
                                            <p:cond delay="0"/>
                                          </p:stCondLst>
                                        </p:cTn>
                                        <p:tgtEl>
                                          <p:spTgt spid="127"/>
                                        </p:tgtEl>
                                        <p:attrNameLst>
                                          <p:attrName>style.visibility</p:attrName>
                                        </p:attrNameLst>
                                      </p:cBhvr>
                                      <p:to>
                                        <p:strVal val="visible"/>
                                      </p:to>
                                    </p:set>
                                    <p:animEffect transition="in" filter="fade">
                                      <p:cBhvr>
                                        <p:cTn id="140" dur="400"/>
                                        <p:tgtEl>
                                          <p:spTgt spid="127"/>
                                        </p:tgtEl>
                                      </p:cBhvr>
                                    </p:animEffect>
                                    <p:anim calcmode="lin" valueType="num">
                                      <p:cBhvr>
                                        <p:cTn id="141" dur="400" fill="hold"/>
                                        <p:tgtEl>
                                          <p:spTgt spid="127"/>
                                        </p:tgtEl>
                                        <p:attrNameLst>
                                          <p:attrName>ppt_x</p:attrName>
                                        </p:attrNameLst>
                                      </p:cBhvr>
                                      <p:tavLst>
                                        <p:tav tm="0">
                                          <p:val>
                                            <p:strVal val="#ppt_x"/>
                                          </p:val>
                                        </p:tav>
                                        <p:tav tm="100000">
                                          <p:val>
                                            <p:strVal val="#ppt_x"/>
                                          </p:val>
                                        </p:tav>
                                      </p:tavLst>
                                    </p:anim>
                                    <p:anim calcmode="lin" valueType="num">
                                      <p:cBhvr>
                                        <p:cTn id="142" dur="400" fill="hold"/>
                                        <p:tgtEl>
                                          <p:spTgt spid="127"/>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100"/>
                                  </p:stCondLst>
                                  <p:childTnLst>
                                    <p:set>
                                      <p:cBhvr>
                                        <p:cTn id="144" dur="1" fill="hold">
                                          <p:stCondLst>
                                            <p:cond delay="0"/>
                                          </p:stCondLst>
                                        </p:cTn>
                                        <p:tgtEl>
                                          <p:spTgt spid="130"/>
                                        </p:tgtEl>
                                        <p:attrNameLst>
                                          <p:attrName>style.visibility</p:attrName>
                                        </p:attrNameLst>
                                      </p:cBhvr>
                                      <p:to>
                                        <p:strVal val="visible"/>
                                      </p:to>
                                    </p:set>
                                    <p:animEffect transition="in" filter="fade">
                                      <p:cBhvr>
                                        <p:cTn id="145" dur="400"/>
                                        <p:tgtEl>
                                          <p:spTgt spid="130"/>
                                        </p:tgtEl>
                                      </p:cBhvr>
                                    </p:animEffect>
                                    <p:anim calcmode="lin" valueType="num">
                                      <p:cBhvr>
                                        <p:cTn id="146" dur="400" fill="hold"/>
                                        <p:tgtEl>
                                          <p:spTgt spid="130"/>
                                        </p:tgtEl>
                                        <p:attrNameLst>
                                          <p:attrName>ppt_x</p:attrName>
                                        </p:attrNameLst>
                                      </p:cBhvr>
                                      <p:tavLst>
                                        <p:tav tm="0">
                                          <p:val>
                                            <p:strVal val="#ppt_x"/>
                                          </p:val>
                                        </p:tav>
                                        <p:tav tm="100000">
                                          <p:val>
                                            <p:strVal val="#ppt_x"/>
                                          </p:val>
                                        </p:tav>
                                      </p:tavLst>
                                    </p:anim>
                                    <p:anim calcmode="lin" valueType="num">
                                      <p:cBhvr>
                                        <p:cTn id="147" dur="400" fill="hold"/>
                                        <p:tgtEl>
                                          <p:spTgt spid="130"/>
                                        </p:tgtEl>
                                        <p:attrNameLst>
                                          <p:attrName>ppt_y</p:attrName>
                                        </p:attrNameLst>
                                      </p:cBhvr>
                                      <p:tavLst>
                                        <p:tav tm="0">
                                          <p:val>
                                            <p:strVal val="#ppt_y+.1"/>
                                          </p:val>
                                        </p:tav>
                                        <p:tav tm="100000">
                                          <p:val>
                                            <p:strVal val="#ppt_y"/>
                                          </p:val>
                                        </p:tav>
                                      </p:tavLst>
                                    </p:anim>
                                  </p:childTnLst>
                                </p:cTn>
                              </p:par>
                            </p:childTnLst>
                          </p:cTn>
                        </p:par>
                        <p:par>
                          <p:cTn id="148" fill="hold">
                            <p:stCondLst>
                              <p:cond delay="8000"/>
                            </p:stCondLst>
                            <p:childTnLst>
                              <p:par>
                                <p:cTn id="149" presetID="22" presetClass="entr" presetSubtype="1"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up)">
                                      <p:cBhvr>
                                        <p:cTn id="151" dur="500"/>
                                        <p:tgtEl>
                                          <p:spTgt spid="35"/>
                                        </p:tgtEl>
                                      </p:cBhvr>
                                    </p:animEffect>
                                  </p:childTnLst>
                                </p:cTn>
                              </p:par>
                            </p:childTnLst>
                          </p:cTn>
                        </p:par>
                        <p:par>
                          <p:cTn id="152" fill="hold">
                            <p:stCondLst>
                              <p:cond delay="8500"/>
                            </p:stCondLst>
                            <p:childTnLst>
                              <p:par>
                                <p:cTn id="153" presetID="42" presetClass="entr" presetSubtype="0" fill="hold" nodeType="after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fade">
                                      <p:cBhvr>
                                        <p:cTn id="155" dur="400"/>
                                        <p:tgtEl>
                                          <p:spTgt spid="133"/>
                                        </p:tgtEl>
                                      </p:cBhvr>
                                    </p:animEffect>
                                    <p:anim calcmode="lin" valueType="num">
                                      <p:cBhvr>
                                        <p:cTn id="156" dur="400" fill="hold"/>
                                        <p:tgtEl>
                                          <p:spTgt spid="133"/>
                                        </p:tgtEl>
                                        <p:attrNameLst>
                                          <p:attrName>ppt_x</p:attrName>
                                        </p:attrNameLst>
                                      </p:cBhvr>
                                      <p:tavLst>
                                        <p:tav tm="0">
                                          <p:val>
                                            <p:strVal val="#ppt_x"/>
                                          </p:val>
                                        </p:tav>
                                        <p:tav tm="100000">
                                          <p:val>
                                            <p:strVal val="#ppt_x"/>
                                          </p:val>
                                        </p:tav>
                                      </p:tavLst>
                                    </p:anim>
                                    <p:anim calcmode="lin" valueType="num">
                                      <p:cBhvr>
                                        <p:cTn id="157" dur="400" fill="hold"/>
                                        <p:tgtEl>
                                          <p:spTgt spid="133"/>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00"/>
                                  </p:stCondLst>
                                  <p:childTnLst>
                                    <p:set>
                                      <p:cBhvr>
                                        <p:cTn id="159" dur="1" fill="hold">
                                          <p:stCondLst>
                                            <p:cond delay="0"/>
                                          </p:stCondLst>
                                        </p:cTn>
                                        <p:tgtEl>
                                          <p:spTgt spid="136"/>
                                        </p:tgtEl>
                                        <p:attrNameLst>
                                          <p:attrName>style.visibility</p:attrName>
                                        </p:attrNameLst>
                                      </p:cBhvr>
                                      <p:to>
                                        <p:strVal val="visible"/>
                                      </p:to>
                                    </p:set>
                                    <p:animEffect transition="in" filter="fade">
                                      <p:cBhvr>
                                        <p:cTn id="160" dur="400"/>
                                        <p:tgtEl>
                                          <p:spTgt spid="136"/>
                                        </p:tgtEl>
                                      </p:cBhvr>
                                    </p:animEffect>
                                    <p:anim calcmode="lin" valueType="num">
                                      <p:cBhvr>
                                        <p:cTn id="161" dur="400" fill="hold"/>
                                        <p:tgtEl>
                                          <p:spTgt spid="136"/>
                                        </p:tgtEl>
                                        <p:attrNameLst>
                                          <p:attrName>ppt_x</p:attrName>
                                        </p:attrNameLst>
                                      </p:cBhvr>
                                      <p:tavLst>
                                        <p:tav tm="0">
                                          <p:val>
                                            <p:strVal val="#ppt_x"/>
                                          </p:val>
                                        </p:tav>
                                        <p:tav tm="100000">
                                          <p:val>
                                            <p:strVal val="#ppt_x"/>
                                          </p:val>
                                        </p:tav>
                                      </p:tavLst>
                                    </p:anim>
                                    <p:anim calcmode="lin" valueType="num">
                                      <p:cBhvr>
                                        <p:cTn id="162" dur="400" fill="hold"/>
                                        <p:tgtEl>
                                          <p:spTgt spid="136"/>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200"/>
                                  </p:stCondLst>
                                  <p:childTnLst>
                                    <p:set>
                                      <p:cBhvr>
                                        <p:cTn id="164" dur="1" fill="hold">
                                          <p:stCondLst>
                                            <p:cond delay="0"/>
                                          </p:stCondLst>
                                        </p:cTn>
                                        <p:tgtEl>
                                          <p:spTgt spid="139"/>
                                        </p:tgtEl>
                                        <p:attrNameLst>
                                          <p:attrName>style.visibility</p:attrName>
                                        </p:attrNameLst>
                                      </p:cBhvr>
                                      <p:to>
                                        <p:strVal val="visible"/>
                                      </p:to>
                                    </p:set>
                                    <p:animEffect transition="in" filter="fade">
                                      <p:cBhvr>
                                        <p:cTn id="165" dur="400"/>
                                        <p:tgtEl>
                                          <p:spTgt spid="139"/>
                                        </p:tgtEl>
                                      </p:cBhvr>
                                    </p:animEffect>
                                    <p:anim calcmode="lin" valueType="num">
                                      <p:cBhvr>
                                        <p:cTn id="166" dur="400" fill="hold"/>
                                        <p:tgtEl>
                                          <p:spTgt spid="139"/>
                                        </p:tgtEl>
                                        <p:attrNameLst>
                                          <p:attrName>ppt_x</p:attrName>
                                        </p:attrNameLst>
                                      </p:cBhvr>
                                      <p:tavLst>
                                        <p:tav tm="0">
                                          <p:val>
                                            <p:strVal val="#ppt_x"/>
                                          </p:val>
                                        </p:tav>
                                        <p:tav tm="100000">
                                          <p:val>
                                            <p:strVal val="#ppt_x"/>
                                          </p:val>
                                        </p:tav>
                                      </p:tavLst>
                                    </p:anim>
                                    <p:anim calcmode="lin" valueType="num">
                                      <p:cBhvr>
                                        <p:cTn id="167" dur="400" fill="hold"/>
                                        <p:tgtEl>
                                          <p:spTgt spid="139"/>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300"/>
                                  </p:stCondLst>
                                  <p:childTnLst>
                                    <p:set>
                                      <p:cBhvr>
                                        <p:cTn id="169" dur="1" fill="hold">
                                          <p:stCondLst>
                                            <p:cond delay="0"/>
                                          </p:stCondLst>
                                        </p:cTn>
                                        <p:tgtEl>
                                          <p:spTgt spid="142"/>
                                        </p:tgtEl>
                                        <p:attrNameLst>
                                          <p:attrName>style.visibility</p:attrName>
                                        </p:attrNameLst>
                                      </p:cBhvr>
                                      <p:to>
                                        <p:strVal val="visible"/>
                                      </p:to>
                                    </p:set>
                                    <p:animEffect transition="in" filter="fade">
                                      <p:cBhvr>
                                        <p:cTn id="170" dur="400"/>
                                        <p:tgtEl>
                                          <p:spTgt spid="142"/>
                                        </p:tgtEl>
                                      </p:cBhvr>
                                    </p:animEffect>
                                    <p:anim calcmode="lin" valueType="num">
                                      <p:cBhvr>
                                        <p:cTn id="171" dur="400" fill="hold"/>
                                        <p:tgtEl>
                                          <p:spTgt spid="142"/>
                                        </p:tgtEl>
                                        <p:attrNameLst>
                                          <p:attrName>ppt_x</p:attrName>
                                        </p:attrNameLst>
                                      </p:cBhvr>
                                      <p:tavLst>
                                        <p:tav tm="0">
                                          <p:val>
                                            <p:strVal val="#ppt_x"/>
                                          </p:val>
                                        </p:tav>
                                        <p:tav tm="100000">
                                          <p:val>
                                            <p:strVal val="#ppt_x"/>
                                          </p:val>
                                        </p:tav>
                                      </p:tavLst>
                                    </p:anim>
                                    <p:anim calcmode="lin" valueType="num">
                                      <p:cBhvr>
                                        <p:cTn id="172" dur="400" fill="hold"/>
                                        <p:tgtEl>
                                          <p:spTgt spid="142"/>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400"/>
                                  </p:stCondLst>
                                  <p:childTnLst>
                                    <p:set>
                                      <p:cBhvr>
                                        <p:cTn id="174" dur="1" fill="hold">
                                          <p:stCondLst>
                                            <p:cond delay="0"/>
                                          </p:stCondLst>
                                        </p:cTn>
                                        <p:tgtEl>
                                          <p:spTgt spid="145"/>
                                        </p:tgtEl>
                                        <p:attrNameLst>
                                          <p:attrName>style.visibility</p:attrName>
                                        </p:attrNameLst>
                                      </p:cBhvr>
                                      <p:to>
                                        <p:strVal val="visible"/>
                                      </p:to>
                                    </p:set>
                                    <p:animEffect transition="in" filter="fade">
                                      <p:cBhvr>
                                        <p:cTn id="175" dur="400"/>
                                        <p:tgtEl>
                                          <p:spTgt spid="145"/>
                                        </p:tgtEl>
                                      </p:cBhvr>
                                    </p:animEffect>
                                    <p:anim calcmode="lin" valueType="num">
                                      <p:cBhvr>
                                        <p:cTn id="176" dur="400" fill="hold"/>
                                        <p:tgtEl>
                                          <p:spTgt spid="145"/>
                                        </p:tgtEl>
                                        <p:attrNameLst>
                                          <p:attrName>ppt_x</p:attrName>
                                        </p:attrNameLst>
                                      </p:cBhvr>
                                      <p:tavLst>
                                        <p:tav tm="0">
                                          <p:val>
                                            <p:strVal val="#ppt_x"/>
                                          </p:val>
                                        </p:tav>
                                        <p:tav tm="100000">
                                          <p:val>
                                            <p:strVal val="#ppt_x"/>
                                          </p:val>
                                        </p:tav>
                                      </p:tavLst>
                                    </p:anim>
                                    <p:anim calcmode="lin" valueType="num">
                                      <p:cBhvr>
                                        <p:cTn id="177" dur="400" fill="hold"/>
                                        <p:tgtEl>
                                          <p:spTgt spid="145"/>
                                        </p:tgtEl>
                                        <p:attrNameLst>
                                          <p:attrName>ppt_y</p:attrName>
                                        </p:attrNameLst>
                                      </p:cBhvr>
                                      <p:tavLst>
                                        <p:tav tm="0">
                                          <p:val>
                                            <p:strVal val="#ppt_y+.1"/>
                                          </p:val>
                                        </p:tav>
                                        <p:tav tm="100000">
                                          <p:val>
                                            <p:strVal val="#ppt_y"/>
                                          </p:val>
                                        </p:tav>
                                      </p:tavLst>
                                    </p:anim>
                                  </p:childTnLst>
                                </p:cTn>
                              </p:par>
                            </p:childTnLst>
                          </p:cTn>
                        </p:par>
                        <p:par>
                          <p:cTn id="178" fill="hold">
                            <p:stCondLst>
                              <p:cond delay="9000"/>
                            </p:stCondLst>
                            <p:childTnLst>
                              <p:par>
                                <p:cTn id="179" presetID="22" presetClass="entr" presetSubtype="1" fill="hold" nodeType="after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wipe(up)">
                                      <p:cBhvr>
                                        <p:cTn id="181" dur="500"/>
                                        <p:tgtEl>
                                          <p:spTgt spid="44"/>
                                        </p:tgtEl>
                                      </p:cBhvr>
                                    </p:animEffect>
                                  </p:childTnLst>
                                </p:cTn>
                              </p:par>
                            </p:childTnLst>
                          </p:cTn>
                        </p:par>
                        <p:par>
                          <p:cTn id="182" fill="hold">
                            <p:stCondLst>
                              <p:cond delay="9500"/>
                            </p:stCondLst>
                            <p:childTnLst>
                              <p:par>
                                <p:cTn id="183" presetID="42" presetClass="entr" presetSubtype="0" fill="hold" nodeType="afterEffect">
                                  <p:stCondLst>
                                    <p:cond delay="0"/>
                                  </p:stCondLst>
                                  <p:childTnLst>
                                    <p:set>
                                      <p:cBhvr>
                                        <p:cTn id="184" dur="1" fill="hold">
                                          <p:stCondLst>
                                            <p:cond delay="0"/>
                                          </p:stCondLst>
                                        </p:cTn>
                                        <p:tgtEl>
                                          <p:spTgt spid="148"/>
                                        </p:tgtEl>
                                        <p:attrNameLst>
                                          <p:attrName>style.visibility</p:attrName>
                                        </p:attrNameLst>
                                      </p:cBhvr>
                                      <p:to>
                                        <p:strVal val="visible"/>
                                      </p:to>
                                    </p:set>
                                    <p:animEffect transition="in" filter="fade">
                                      <p:cBhvr>
                                        <p:cTn id="185" dur="400"/>
                                        <p:tgtEl>
                                          <p:spTgt spid="148"/>
                                        </p:tgtEl>
                                      </p:cBhvr>
                                    </p:animEffect>
                                    <p:anim calcmode="lin" valueType="num">
                                      <p:cBhvr>
                                        <p:cTn id="186" dur="400" fill="hold"/>
                                        <p:tgtEl>
                                          <p:spTgt spid="148"/>
                                        </p:tgtEl>
                                        <p:attrNameLst>
                                          <p:attrName>ppt_x</p:attrName>
                                        </p:attrNameLst>
                                      </p:cBhvr>
                                      <p:tavLst>
                                        <p:tav tm="0">
                                          <p:val>
                                            <p:strVal val="#ppt_x"/>
                                          </p:val>
                                        </p:tav>
                                        <p:tav tm="100000">
                                          <p:val>
                                            <p:strVal val="#ppt_x"/>
                                          </p:val>
                                        </p:tav>
                                      </p:tavLst>
                                    </p:anim>
                                    <p:anim calcmode="lin" valueType="num">
                                      <p:cBhvr>
                                        <p:cTn id="187" dur="400" fill="hold"/>
                                        <p:tgtEl>
                                          <p:spTgt spid="148"/>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100"/>
                                  </p:stCondLst>
                                  <p:childTnLst>
                                    <p:set>
                                      <p:cBhvr>
                                        <p:cTn id="189" dur="1" fill="hold">
                                          <p:stCondLst>
                                            <p:cond delay="0"/>
                                          </p:stCondLst>
                                        </p:cTn>
                                        <p:tgtEl>
                                          <p:spTgt spid="151"/>
                                        </p:tgtEl>
                                        <p:attrNameLst>
                                          <p:attrName>style.visibility</p:attrName>
                                        </p:attrNameLst>
                                      </p:cBhvr>
                                      <p:to>
                                        <p:strVal val="visible"/>
                                      </p:to>
                                    </p:set>
                                    <p:animEffect transition="in" filter="fade">
                                      <p:cBhvr>
                                        <p:cTn id="190" dur="400"/>
                                        <p:tgtEl>
                                          <p:spTgt spid="151"/>
                                        </p:tgtEl>
                                      </p:cBhvr>
                                    </p:animEffect>
                                    <p:anim calcmode="lin" valueType="num">
                                      <p:cBhvr>
                                        <p:cTn id="191" dur="400" fill="hold"/>
                                        <p:tgtEl>
                                          <p:spTgt spid="151"/>
                                        </p:tgtEl>
                                        <p:attrNameLst>
                                          <p:attrName>ppt_x</p:attrName>
                                        </p:attrNameLst>
                                      </p:cBhvr>
                                      <p:tavLst>
                                        <p:tav tm="0">
                                          <p:val>
                                            <p:strVal val="#ppt_x"/>
                                          </p:val>
                                        </p:tav>
                                        <p:tav tm="100000">
                                          <p:val>
                                            <p:strVal val="#ppt_x"/>
                                          </p:val>
                                        </p:tav>
                                      </p:tavLst>
                                    </p:anim>
                                    <p:anim calcmode="lin" valueType="num">
                                      <p:cBhvr>
                                        <p:cTn id="192" dur="400" fill="hold"/>
                                        <p:tgtEl>
                                          <p:spTgt spid="151"/>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200"/>
                                  </p:stCondLst>
                                  <p:childTnLst>
                                    <p:set>
                                      <p:cBhvr>
                                        <p:cTn id="194" dur="1" fill="hold">
                                          <p:stCondLst>
                                            <p:cond delay="0"/>
                                          </p:stCondLst>
                                        </p:cTn>
                                        <p:tgtEl>
                                          <p:spTgt spid="154"/>
                                        </p:tgtEl>
                                        <p:attrNameLst>
                                          <p:attrName>style.visibility</p:attrName>
                                        </p:attrNameLst>
                                      </p:cBhvr>
                                      <p:to>
                                        <p:strVal val="visible"/>
                                      </p:to>
                                    </p:set>
                                    <p:animEffect transition="in" filter="fade">
                                      <p:cBhvr>
                                        <p:cTn id="195" dur="400"/>
                                        <p:tgtEl>
                                          <p:spTgt spid="154"/>
                                        </p:tgtEl>
                                      </p:cBhvr>
                                    </p:animEffect>
                                    <p:anim calcmode="lin" valueType="num">
                                      <p:cBhvr>
                                        <p:cTn id="196" dur="400" fill="hold"/>
                                        <p:tgtEl>
                                          <p:spTgt spid="154"/>
                                        </p:tgtEl>
                                        <p:attrNameLst>
                                          <p:attrName>ppt_x</p:attrName>
                                        </p:attrNameLst>
                                      </p:cBhvr>
                                      <p:tavLst>
                                        <p:tav tm="0">
                                          <p:val>
                                            <p:strVal val="#ppt_x"/>
                                          </p:val>
                                        </p:tav>
                                        <p:tav tm="100000">
                                          <p:val>
                                            <p:strVal val="#ppt_x"/>
                                          </p:val>
                                        </p:tav>
                                      </p:tavLst>
                                    </p:anim>
                                    <p:anim calcmode="lin" valueType="num">
                                      <p:cBhvr>
                                        <p:cTn id="197" dur="4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54"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8760</Words>
  <Application>WPS 演示</Application>
  <PresentationFormat>自定义</PresentationFormat>
  <Paragraphs>1546</Paragraphs>
  <Slides>41</Slides>
  <Notes>41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41</vt:i4>
      </vt:variant>
    </vt:vector>
  </HeadingPairs>
  <TitlesOfParts>
    <vt:vector size="66" baseType="lpstr">
      <vt:lpstr>Arial</vt:lpstr>
      <vt:lpstr>宋体</vt:lpstr>
      <vt:lpstr>Wingdings</vt:lpstr>
      <vt:lpstr>微软雅黑</vt:lpstr>
      <vt:lpstr>Impact MT Std</vt:lpstr>
      <vt:lpstr>造字工房俊雅锐宋体验版常规体</vt:lpstr>
      <vt:lpstr>Calibri</vt:lpstr>
      <vt:lpstr>Impact</vt:lpstr>
      <vt:lpstr>DIN-BoldItalic</vt:lpstr>
      <vt:lpstr>Arial Unicode MS</vt:lpstr>
      <vt:lpstr>Calibri</vt:lpstr>
      <vt:lpstr>Open Sans</vt:lpstr>
      <vt:lpstr>Segoe Print</vt:lpstr>
      <vt:lpstr>Times New Roman</vt:lpstr>
      <vt:lpstr>方正超粗黑简体</vt:lpstr>
      <vt:lpstr>Segoe UI Black</vt:lpstr>
      <vt:lpstr>Bebas Neue</vt:lpstr>
      <vt:lpstr>Arial</vt:lpstr>
      <vt:lpstr>Roboto</vt:lpstr>
      <vt:lpstr>Meiryo</vt:lpstr>
      <vt:lpstr>Yu Gothic UI</vt:lpstr>
      <vt:lpstr>Arial Narrow</vt:lpstr>
      <vt:lpstr>Calibri Light</vt:lpstr>
      <vt:lpstr>黑体</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12sc.taobao.com</dc:description>
  <dc:subject>12sc.taobao.com</dc:subject>
  <cp:lastModifiedBy>Years later</cp:lastModifiedBy>
  <cp:revision>134</cp:revision>
  <dcterms:created xsi:type="dcterms:W3CDTF">2015-10-15T11:58:00Z</dcterms:created>
  <dcterms:modified xsi:type="dcterms:W3CDTF">2024-05-07T06:48:51Z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F0E84AE4B125457D8DAB4370B147DDCD_13</vt:lpwstr>
  </property>
  <property fmtid="{D5CDD505-2E9C-101B-9397-08002B2CF9AE}" pid="3" name="KSOProductBuildVer">
    <vt:lpwstr>2052-12.1.0.16417</vt:lpwstr>
  </property>
</Properties>
</file>