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0" r:id="rId3"/>
    <p:sldId id="257" r:id="rId5"/>
    <p:sldId id="276" r:id="rId6"/>
    <p:sldId id="291" r:id="rId7"/>
    <p:sldId id="258" r:id="rId8"/>
    <p:sldId id="259" r:id="rId9"/>
    <p:sldId id="260" r:id="rId10"/>
    <p:sldId id="262" r:id="rId11"/>
    <p:sldId id="264" r:id="rId12"/>
    <p:sldId id="283" r:id="rId13"/>
    <p:sldId id="292" r:id="rId14"/>
    <p:sldId id="263" r:id="rId15"/>
    <p:sldId id="265" r:id="rId16"/>
    <p:sldId id="266" r:id="rId17"/>
    <p:sldId id="273" r:id="rId18"/>
    <p:sldId id="269" r:id="rId19"/>
    <p:sldId id="270" r:id="rId20"/>
    <p:sldId id="293" r:id="rId21"/>
    <p:sldId id="271" r:id="rId22"/>
    <p:sldId id="281" r:id="rId23"/>
    <p:sldId id="272" r:id="rId24"/>
    <p:sldId id="261" r:id="rId25"/>
    <p:sldId id="274" r:id="rId26"/>
    <p:sldId id="278" r:id="rId27"/>
    <p:sldId id="294" r:id="rId28"/>
    <p:sldId id="267" r:id="rId29"/>
    <p:sldId id="277" r:id="rId30"/>
    <p:sldId id="282" r:id="rId31"/>
    <p:sldId id="279" r:id="rId32"/>
    <p:sldId id="280" r:id="rId33"/>
    <p:sldId id="286" r:id="rId34"/>
    <p:sldId id="288" r:id="rId35"/>
    <p:sldId id="268" r:id="rId36"/>
    <p:sldId id="324" r:id="rId37"/>
  </p:sldIdLst>
  <p:sldSz cx="9144000" cy="5143500" type="screen16x9"/>
  <p:notesSz cx="6858000" cy="9144000"/>
  <p:custDataLst>
    <p:tags r:id="rId4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howGuides="1">
      <p:cViewPr varScale="1">
        <p:scale>
          <a:sx n="141" d="100"/>
          <a:sy n="141" d="100"/>
        </p:scale>
        <p:origin x="744" y="114"/>
      </p:cViewPr>
      <p:guideLst>
        <p:guide orient="horz" pos="1620"/>
        <p:guide pos="2880"/>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explosion val="0"/>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bg1">
                  <a:lumMod val="75000"/>
                </a:schemeClr>
              </a:solidFill>
              <a:ln w="19050">
                <a:noFill/>
              </a:ln>
              <a:effectLst/>
            </c:spPr>
          </c:dPt>
          <c:dLbls>
            <c:delete val="1"/>
          </c:dLbls>
          <c:cat>
            <c:strRef>
              <c:f>Sheet1!$V$70:$V$72</c:f>
              <c:strCache>
                <c:ptCount val="3"/>
                <c:pt idx="0">
                  <c:v>A</c:v>
                </c:pt>
                <c:pt idx="2">
                  <c:v>B</c:v>
                </c:pt>
              </c:strCache>
            </c:strRef>
          </c:cat>
          <c:val>
            <c:numRef>
              <c:f>Sheet1!$W$70:$W$72</c:f>
              <c:numCache>
                <c:formatCode>General</c:formatCode>
                <c:ptCount val="3"/>
                <c:pt idx="0">
                  <c:v>9</c:v>
                </c:pt>
                <c:pt idx="2">
                  <c:v>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explosion val="0"/>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bg1">
                  <a:lumMod val="75000"/>
                </a:schemeClr>
              </a:solidFill>
              <a:ln w="19050">
                <a:noFill/>
              </a:ln>
              <a:effectLst/>
            </c:spPr>
          </c:dPt>
          <c:dLbls>
            <c:delete val="1"/>
          </c:dLbls>
          <c:cat>
            <c:strRef>
              <c:f>Sheet1!$M$70:$M$72</c:f>
              <c:strCache>
                <c:ptCount val="3"/>
                <c:pt idx="0">
                  <c:v>A</c:v>
                </c:pt>
                <c:pt idx="2">
                  <c:v>B</c:v>
                </c:pt>
              </c:strCache>
            </c:strRef>
          </c:cat>
          <c:val>
            <c:numRef>
              <c:f>Sheet1!$N$70:$N$72</c:f>
              <c:numCache>
                <c:formatCode>General</c:formatCode>
                <c:ptCount val="3"/>
                <c:pt idx="0">
                  <c:v>5</c:v>
                </c:pt>
                <c:pt idx="2">
                  <c:v>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explosion val="0"/>
          <c:dPt>
            <c:idx val="0"/>
            <c:bubble3D val="0"/>
            <c:spPr>
              <a:solidFill>
                <a:schemeClr val="bg1">
                  <a:lumMod val="75000"/>
                </a:schemeClr>
              </a:solidFill>
              <a:ln w="19050">
                <a:noFill/>
              </a:ln>
              <a:effectLst/>
            </c:spPr>
          </c:dPt>
          <c:dPt>
            <c:idx val="1"/>
            <c:bubble3D val="0"/>
            <c:spPr>
              <a:solidFill>
                <a:schemeClr val="accent1"/>
              </a:solidFill>
              <a:ln w="19050">
                <a:noFill/>
              </a:ln>
              <a:effectLst/>
            </c:spPr>
          </c:dPt>
          <c:dPt>
            <c:idx val="2"/>
            <c:bubble3D val="0"/>
            <c:spPr>
              <a:solidFill>
                <a:schemeClr val="accent1"/>
              </a:solidFill>
              <a:ln w="19050">
                <a:noFill/>
              </a:ln>
              <a:effectLst/>
            </c:spPr>
          </c:dPt>
          <c:dLbls>
            <c:delete val="1"/>
          </c:dLbls>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7AD1ED5F-AB97-47B5-9F7B-ACDF41A6E0FD}" type="datetimeFigureOut">
              <a:rPr lang="zh-CN" altLang="en-US"/>
            </a:fld>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5125"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defRPr sz="1200" noProof="1" smtClean="0">
                <a:latin typeface="+mn-lt"/>
                <a:ea typeface="+mn-ea"/>
              </a:defRPr>
            </a:lvl1pPr>
          </a:lstStyle>
          <a:p>
            <a:fld id="{2C92D475-3D99-4A14-A382-ED92881F3A8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p:cNvSpPr>
          <p:nvPr>
            <p:ph type="sldImg" idx="4294967295"/>
          </p:nvPr>
        </p:nvSpPr>
        <p:spPr>
          <a:ln>
            <a:miter lim="800000"/>
          </a:ln>
        </p:spPr>
      </p:sp>
      <p:sp>
        <p:nvSpPr>
          <p:cNvPr id="7170" name="备注占位符 2"/>
          <p:cNvSpPr>
            <a:spLocks noGrp="1" noChangeArrowheads="1"/>
          </p:cNvSpPr>
          <p:nvPr>
            <p:ph type="body" idx="4294967295"/>
          </p:nvPr>
        </p:nvSpPr>
        <p:spPr/>
        <p:txBody>
          <a:bodyPr/>
          <a:lstStyle/>
          <a:p>
            <a:endParaRPr lang="zh-CN" altLang="en-US" smtClean="0"/>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AC57C5D-A7E6-4368-B5C6-A8AC6F56BA86}"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2560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12EBAB60-3871-4655-B073-D191A468B85A}"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CD1D6EC-E42A-452D-A706-BEF1FD7394D8}"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smtClean="0"/>
          </a:p>
        </p:txBody>
      </p:sp>
      <p:sp>
        <p:nvSpPr>
          <p:cNvPr id="29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198FB79C-EF32-4FF7-A372-05B6EEE87E0A}"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smtClean="0"/>
          </a:p>
        </p:txBody>
      </p:sp>
      <p:sp>
        <p:nvSpPr>
          <p:cNvPr id="317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089A5DC-411D-48D4-A1D5-4B8CCFE678FD}"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smtClean="0"/>
          </a:p>
        </p:txBody>
      </p:sp>
      <p:sp>
        <p:nvSpPr>
          <p:cNvPr id="337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C5E6A77-BF17-4C8F-8250-B8390D98509A}"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smtClean="0"/>
          </a:p>
        </p:txBody>
      </p:sp>
      <p:sp>
        <p:nvSpPr>
          <p:cNvPr id="358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0FCC38FC-D0CF-4409-8777-DB37AAB38BA6}"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smtClean="0"/>
          </a:p>
        </p:txBody>
      </p:sp>
      <p:sp>
        <p:nvSpPr>
          <p:cNvPr id="378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36AE3AB0-E8F4-4881-A57A-BFB78362A9F8}"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smtClean="0"/>
          </a:p>
        </p:txBody>
      </p:sp>
      <p:sp>
        <p:nvSpPr>
          <p:cNvPr id="399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0EA0539-5F0C-42D7-88D0-74075B898434}"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p:cNvSpPr>
          <p:nvPr>
            <p:ph type="sldImg" idx="4294967295"/>
          </p:nvPr>
        </p:nvSpPr>
        <p:spPr>
          <a:ln>
            <a:miter lim="800000"/>
          </a:ln>
        </p:spPr>
      </p:sp>
      <p:sp>
        <p:nvSpPr>
          <p:cNvPr id="41986" name="备注占位符 2"/>
          <p:cNvSpPr>
            <a:spLocks noGrp="1" noChangeArrowheads="1"/>
          </p:cNvSpPr>
          <p:nvPr>
            <p:ph type="body" idx="4294967295"/>
          </p:nvPr>
        </p:nvSpPr>
        <p:spPr/>
        <p:txBody>
          <a:bodyPr/>
          <a:lstStyle/>
          <a:p>
            <a:endParaRPr lang="zh-CN" altLang="en-US" smtClean="0"/>
          </a:p>
        </p:txBody>
      </p:sp>
      <p:sp>
        <p:nvSpPr>
          <p:cNvPr id="419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DB848C9-D2D7-46F2-BD8E-79C804B625B3}"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smtClean="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p:cNvSpPr>
          <p:nvPr>
            <p:ph type="sldImg" idx="4294967295"/>
          </p:nvPr>
        </p:nvSpPr>
        <p:spPr>
          <a:ln>
            <a:miter lim="800000"/>
          </a:ln>
        </p:spPr>
      </p:sp>
      <p:sp>
        <p:nvSpPr>
          <p:cNvPr id="9218" name="备注占位符 2"/>
          <p:cNvSpPr>
            <a:spLocks noGrp="1" noChangeArrowheads="1"/>
          </p:cNvSpPr>
          <p:nvPr>
            <p:ph type="body" idx="4294967295"/>
          </p:nvPr>
        </p:nvSpPr>
        <p:spPr/>
        <p:txBody>
          <a:bodyPr/>
          <a:lstStyle/>
          <a:p>
            <a:endParaRPr lang="zh-CN" altLang="en-US" smtClean="0"/>
          </a:p>
        </p:txBody>
      </p:sp>
      <p:sp>
        <p:nvSpPr>
          <p:cNvPr id="92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E7678B6-4F22-4FEE-8C24-45C720628F51}"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smtClean="0"/>
          </a:p>
        </p:txBody>
      </p:sp>
      <p:sp>
        <p:nvSpPr>
          <p:cNvPr id="4608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EFD9C12C-D9BF-495A-858C-67AFBF893D8C}"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smtClean="0"/>
          </a:p>
        </p:txBody>
      </p:sp>
      <p:sp>
        <p:nvSpPr>
          <p:cNvPr id="481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2D5E1CE-6F51-41C6-9FDB-60CABDC564D4}"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smtClean="0"/>
          </a:p>
        </p:txBody>
      </p:sp>
      <p:sp>
        <p:nvSpPr>
          <p:cNvPr id="501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97B0A38-5CB5-4602-9554-0A3AD3C4889F}"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smtClean="0"/>
          </a:p>
        </p:txBody>
      </p:sp>
      <p:sp>
        <p:nvSpPr>
          <p:cNvPr id="5222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D7B4B15-2360-4B32-BCF1-F480B357161B}"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smtClean="0"/>
          </a:p>
        </p:txBody>
      </p:sp>
      <p:sp>
        <p:nvSpPr>
          <p:cNvPr id="5427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8F2C5DE-AC4B-48CA-9809-A2E9E2F196C0}" type="slidenum">
              <a:rPr lang="zh-CN"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ChangeArrowheads="1"/>
          </p:cNvSpPr>
          <p:nvPr>
            <p:ph type="sldImg" idx="4294967295"/>
          </p:nvPr>
        </p:nvSpPr>
        <p:spPr>
          <a:ln>
            <a:miter lim="800000"/>
          </a:ln>
        </p:spPr>
      </p:sp>
      <p:sp>
        <p:nvSpPr>
          <p:cNvPr id="56322" name="备注占位符 2"/>
          <p:cNvSpPr>
            <a:spLocks noGrp="1" noChangeArrowheads="1"/>
          </p:cNvSpPr>
          <p:nvPr>
            <p:ph type="body" idx="4294967295"/>
          </p:nvPr>
        </p:nvSpPr>
        <p:spPr/>
        <p:txBody>
          <a:bodyPr/>
          <a:lstStyle/>
          <a:p>
            <a:endParaRPr lang="zh-CN" altLang="en-US" smtClean="0"/>
          </a:p>
        </p:txBody>
      </p:sp>
      <p:sp>
        <p:nvSpPr>
          <p:cNvPr id="563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DD74077-5002-4209-972A-F06DB66FDC85}" type="slidenum">
              <a:rPr lang="zh-CN" altLang="en-US"/>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p:cNvSpPr>
          <p:nvPr>
            <p:ph type="sldImg" idx="4294967295"/>
          </p:nvPr>
        </p:nvSpPr>
        <p:spPr>
          <a:ln>
            <a:miter lim="800000"/>
          </a:ln>
        </p:spPr>
      </p:sp>
      <p:sp>
        <p:nvSpPr>
          <p:cNvPr id="58370" name="备注占位符 2"/>
          <p:cNvSpPr>
            <a:spLocks noGrp="1" noChangeArrowheads="1"/>
          </p:cNvSpPr>
          <p:nvPr>
            <p:ph type="body" idx="4294967295"/>
          </p:nvPr>
        </p:nvSpPr>
        <p:spPr/>
        <p:txBody>
          <a:bodyPr/>
          <a:lstStyle/>
          <a:p>
            <a:endParaRPr lang="zh-CN" altLang="en-US" smtClean="0"/>
          </a:p>
        </p:txBody>
      </p:sp>
      <p:sp>
        <p:nvSpPr>
          <p:cNvPr id="583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C0A53B9-33E2-48F7-ABD3-C8F14336515E}" type="slidenum">
              <a:rPr lang="zh-CN" altLang="en-US"/>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p:cNvSpPr>
          <p:nvPr>
            <p:ph type="sldImg" idx="4294967295"/>
          </p:nvPr>
        </p:nvSpPr>
        <p:spPr>
          <a:ln>
            <a:miter lim="800000"/>
          </a:ln>
        </p:spPr>
      </p:sp>
      <p:sp>
        <p:nvSpPr>
          <p:cNvPr id="60418" name="备注占位符 2"/>
          <p:cNvSpPr>
            <a:spLocks noGrp="1" noChangeArrowheads="1"/>
          </p:cNvSpPr>
          <p:nvPr>
            <p:ph type="body" idx="4294967295"/>
          </p:nvPr>
        </p:nvSpPr>
        <p:spPr/>
        <p:txBody>
          <a:bodyPr/>
          <a:lstStyle/>
          <a:p>
            <a:endParaRPr lang="zh-CN" altLang="en-US" smtClean="0"/>
          </a:p>
        </p:txBody>
      </p:sp>
      <p:sp>
        <p:nvSpPr>
          <p:cNvPr id="604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ADFD013-B142-4855-A8B7-563AE10A356A}" type="slidenum">
              <a:rPr lang="zh-CN" altLang="en-US"/>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ChangeArrowheads="1"/>
          </p:cNvSpPr>
          <p:nvPr>
            <p:ph type="sldImg" idx="4294967295"/>
          </p:nvPr>
        </p:nvSpPr>
        <p:spPr>
          <a:ln>
            <a:miter lim="800000"/>
          </a:ln>
        </p:spPr>
      </p:sp>
      <p:sp>
        <p:nvSpPr>
          <p:cNvPr id="62466" name="备注占位符 2"/>
          <p:cNvSpPr>
            <a:spLocks noGrp="1" noChangeArrowheads="1"/>
          </p:cNvSpPr>
          <p:nvPr>
            <p:ph type="body" idx="4294967295"/>
          </p:nvPr>
        </p:nvSpPr>
        <p:spPr/>
        <p:txBody>
          <a:bodyPr/>
          <a:lstStyle/>
          <a:p>
            <a:endParaRPr lang="zh-CN" altLang="en-US" smtClean="0"/>
          </a:p>
        </p:txBody>
      </p:sp>
      <p:sp>
        <p:nvSpPr>
          <p:cNvPr id="624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0F291C83-76A7-4499-9B1D-E098D889C319}" type="slidenum">
              <a:rPr lang="zh-CN" altLang="en-US"/>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smtClean="0"/>
          </a:p>
        </p:txBody>
      </p:sp>
      <p:sp>
        <p:nvSpPr>
          <p:cNvPr id="645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A778F4FD-E5AE-41DB-AAEC-C8124BFAD165}"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smtClean="0"/>
          </a:p>
        </p:txBody>
      </p:sp>
      <p:sp>
        <p:nvSpPr>
          <p:cNvPr id="112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9959F10-5B8B-4832-8A2D-F6A83A68D2D1}" type="slidenum">
              <a:rPr lang="zh-CN" altLang="en-US"/>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smtClean="0"/>
          </a:p>
        </p:txBody>
      </p:sp>
      <p:sp>
        <p:nvSpPr>
          <p:cNvPr id="665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BA13D6D-07B0-4C0E-8E60-B5C8A792C360}" type="slidenum">
              <a:rPr lang="zh-CN" altLang="en-US"/>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p:cNvSpPr>
          <p:nvPr>
            <p:ph type="sldImg" idx="4294967295"/>
          </p:nvPr>
        </p:nvSpPr>
        <p:spPr>
          <a:ln>
            <a:miter lim="800000"/>
          </a:ln>
        </p:spPr>
      </p:sp>
      <p:sp>
        <p:nvSpPr>
          <p:cNvPr id="68610" name="备注占位符 2"/>
          <p:cNvSpPr>
            <a:spLocks noGrp="1" noChangeArrowheads="1"/>
          </p:cNvSpPr>
          <p:nvPr>
            <p:ph type="body" idx="4294967295"/>
          </p:nvPr>
        </p:nvSpPr>
        <p:spPr/>
        <p:txBody>
          <a:bodyPr/>
          <a:lstStyle/>
          <a:p>
            <a:endParaRPr lang="zh-CN" altLang="en-US" smtClean="0"/>
          </a:p>
        </p:txBody>
      </p:sp>
      <p:sp>
        <p:nvSpPr>
          <p:cNvPr id="686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5D06753-F510-4603-AE68-D2AEE6511035}" type="slidenum">
              <a:rPr lang="zh-CN" altLang="en-US"/>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smtClean="0"/>
          </a:p>
        </p:txBody>
      </p:sp>
      <p:sp>
        <p:nvSpPr>
          <p:cNvPr id="706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03F646C-4AE9-43D9-95CC-21E855F4476B}" type="slidenum">
              <a:rPr lang="zh-CN" altLang="en-US"/>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ChangeArrowheads="1"/>
          </p:cNvSpPr>
          <p:nvPr>
            <p:ph type="sldImg" idx="4294967295"/>
          </p:nvPr>
        </p:nvSpPr>
        <p:spPr>
          <a:ln>
            <a:miter lim="800000"/>
          </a:ln>
        </p:spPr>
      </p:sp>
      <p:sp>
        <p:nvSpPr>
          <p:cNvPr id="72706" name="备注占位符 2"/>
          <p:cNvSpPr>
            <a:spLocks noGrp="1" noChangeArrowheads="1"/>
          </p:cNvSpPr>
          <p:nvPr>
            <p:ph type="body" idx="4294967295"/>
          </p:nvPr>
        </p:nvSpPr>
        <p:spPr/>
        <p:txBody>
          <a:bodyPr/>
          <a:lstStyle/>
          <a:p>
            <a:endParaRPr lang="zh-CN" altLang="en-US" smtClean="0"/>
          </a:p>
        </p:txBody>
      </p:sp>
      <p:sp>
        <p:nvSpPr>
          <p:cNvPr id="727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04E82EE-18C4-488A-A449-A8870C77F793}" type="slidenum">
              <a:rPr lang="zh-CN" altLang="en-US"/>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smtClean="0"/>
          </a:p>
        </p:txBody>
      </p:sp>
      <p:sp>
        <p:nvSpPr>
          <p:cNvPr id="133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060437A3-5E75-4495-94B6-D986275EFB36}"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6B28C60-4D65-4DD8-BE59-FDBEA0468386}"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smtClean="0"/>
          </a:p>
        </p:txBody>
      </p:sp>
      <p:sp>
        <p:nvSpPr>
          <p:cNvPr id="174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1096DBC-6CDD-4E93-9950-CD17073F213F}"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smtClean="0"/>
          </a:p>
        </p:txBody>
      </p:sp>
      <p:sp>
        <p:nvSpPr>
          <p:cNvPr id="194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136FA54-C834-475B-8AF3-D5C07501252B}"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smtClean="0"/>
          </a:p>
        </p:txBody>
      </p:sp>
      <p:sp>
        <p:nvSpPr>
          <p:cNvPr id="215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05E2B70-F15F-4CFA-8F35-F76B7F10C606}"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7FD8817-3E61-466F-9FEC-D6C465E48484}"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bwMode="auto">
      <p:bgPr>
        <a:solidFill>
          <a:srgbClr val="F1F1F1"/>
        </a:solidFill>
        <a:effectLst/>
      </p:bgPr>
    </p:bg>
    <p:spTree>
      <p:nvGrpSpPr>
        <p:cNvPr id="1" name=""/>
        <p:cNvGrpSpPr/>
        <p:nvPr/>
      </p:nvGrpSpPr>
      <p:grpSpPr>
        <a:xfrm>
          <a:off x="0" y="0"/>
          <a:ext cx="0" cy="0"/>
          <a:chOff x="0" y="0"/>
          <a:chExt cx="0" cy="0"/>
        </a:xfrm>
      </p:grpSpPr>
    </p:spTree>
  </p:cSld>
  <p:clrMapOvr>
    <a:masterClrMapping/>
  </p:clrMapOvr>
  <p:transition spd="med"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bwMode="auto">
      <p:bgPr>
        <a:solidFill>
          <a:srgbClr val="F1F1F1"/>
        </a:solidFill>
        <a:effectLst/>
      </p:bgPr>
    </p:bg>
    <p:spTree>
      <p:nvGrpSpPr>
        <p:cNvPr id="1" name=""/>
        <p:cNvGrpSpPr/>
        <p:nvPr/>
      </p:nvGrpSpPr>
      <p:grpSpPr>
        <a:xfrm>
          <a:off x="0" y="0"/>
          <a:ext cx="0" cy="0"/>
          <a:chOff x="0" y="0"/>
          <a:chExt cx="0" cy="0"/>
        </a:xfrm>
      </p:grpSpPr>
    </p:spTree>
  </p:cSld>
  <p:clrMapOvr>
    <a:masterClrMapping/>
  </p:clrMapOvr>
  <p:transition spd="med"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bwMode="auto">
      <p:bgPr>
        <a:solidFill>
          <a:srgbClr val="F1F1F1"/>
        </a:solidFill>
        <a:effectLst/>
      </p:bgPr>
    </p:bg>
    <p:spTree>
      <p:nvGrpSpPr>
        <p:cNvPr id="1" name=""/>
        <p:cNvGrpSpPr/>
        <p:nvPr/>
      </p:nvGrpSpPr>
      <p:grpSpPr>
        <a:xfrm>
          <a:off x="0" y="0"/>
          <a:ext cx="0" cy="0"/>
          <a:chOff x="0" y="0"/>
          <a:chExt cx="0" cy="0"/>
        </a:xfrm>
      </p:grpSpPr>
      <p:cxnSp>
        <p:nvCxnSpPr>
          <p:cNvPr id="2" name="直接连接符 1"/>
          <p:cNvCxnSpPr/>
          <p:nvPr userDrawn="1"/>
        </p:nvCxnSpPr>
        <p:spPr>
          <a:xfrm>
            <a:off x="434975" y="666750"/>
            <a:ext cx="8280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fld id="{530820CF-B880-4189-942D-D702A7CBA73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6E05380-FC59-461D-8EA6-8BBCAAEBF92A}" type="slidenum">
              <a:rPr lang="zh-CN" altLang="en-US"/>
            </a:fld>
            <a:endParaRPr lang="zh-CN" altLang="en-US"/>
          </a:p>
        </p:txBody>
      </p:sp>
    </p:spTree>
  </p:cSld>
  <p:clrMapOvr>
    <a:masterClrMapping/>
  </p:clrMapOvr>
  <p:transition spd="med"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fld id="{530820CF-B880-4189-942D-D702A7CBA73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2B4711B1-0070-47DE-91B5-EF020C6A5414}" type="slidenum">
              <a:rPr lang="zh-CN" altLang="en-US"/>
            </a:fld>
            <a:endParaRPr lang="zh-CN" altLang="en-US"/>
          </a:p>
        </p:txBody>
      </p:sp>
    </p:spTree>
  </p:cSld>
  <p:clrMapOvr>
    <a:masterClrMapping/>
  </p:clrMapOvr>
  <p:transition spd="med"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1C38462-35C1-45FE-B058-7BA0EEDFE71D}" type="slidenum">
              <a:rPr lang="zh-CN" altLang="en-US"/>
            </a:fld>
            <a:endParaRPr lang="zh-CN" altLang="en-US"/>
          </a:p>
        </p:txBody>
      </p:sp>
    </p:spTree>
  </p:cSld>
  <p:clrMapOvr>
    <a:masterClrMapping/>
  </p:clrMapOvr>
  <p:transition spd="med"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70426AE-2D22-4659-8535-55AEAF0A9B62}" type="slidenum">
              <a:rPr lang="zh-CN" altLang="en-US"/>
            </a:fld>
            <a:endParaRPr lang="zh-CN" altLang="en-US"/>
          </a:p>
        </p:txBody>
      </p:sp>
    </p:spTree>
  </p:cSld>
  <p:clrMapOvr>
    <a:masterClrMapping/>
  </p:clrMapOvr>
  <p:transition spd="med"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C5C3654-58C2-4927-A51E-B00914F38119}" type="slidenum">
              <a:rPr lang="zh-CN" altLang="en-US"/>
            </a:fld>
            <a:endParaRPr lang="zh-CN" altLang="en-US"/>
          </a:p>
        </p:txBody>
      </p:sp>
    </p:spTree>
  </p:cSld>
  <p:clrMapOvr>
    <a:masterClrMapping/>
  </p:clrMapOvr>
  <p:transition spd="med" advTm="0">
    <p:fade/>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530820CF-B880-4189-942D-D702A7CBA730}"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fld id="{7D8338A4-A964-4845-8823-9E87D3B412B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advTm="0">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oleObject" Target="../embeddings/Workbook1.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vmlDrawing" Target="../drawings/vmlDrawing2.v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oleObject" Target="../embeddings/Workbook2.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3.xml"/><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3460219" y="743694"/>
            <a:ext cx="22108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6000" b="1" dirty="0" smtClean="0">
                <a:solidFill>
                  <a:schemeClr val="accent1"/>
                </a:solidFill>
                <a:latin typeface="微软雅黑" panose="020B0503020204020204" pitchFamily="34" charset="-122"/>
                <a:ea typeface="微软雅黑" panose="020B0503020204020204" pitchFamily="34" charset="-122"/>
              </a:rPr>
              <a:t>20XX</a:t>
            </a:r>
            <a:endParaRPr lang="zh-CN" altLang="en-US" sz="6000" b="1" dirty="0">
              <a:solidFill>
                <a:schemeClr val="accent1"/>
              </a:solidFill>
              <a:latin typeface="微软雅黑" panose="020B0503020204020204" pitchFamily="34" charset="-122"/>
              <a:ea typeface="微软雅黑" panose="020B0503020204020204" pitchFamily="34" charset="-122"/>
            </a:endParaRPr>
          </a:p>
        </p:txBody>
      </p:sp>
      <p:sp>
        <p:nvSpPr>
          <p:cNvPr id="17" name="Text Box 2"/>
          <p:cNvSpPr txBox="1">
            <a:spLocks noChangeArrowheads="1"/>
          </p:cNvSpPr>
          <p:nvPr/>
        </p:nvSpPr>
        <p:spPr bwMode="auto">
          <a:xfrm>
            <a:off x="1619250" y="1724025"/>
            <a:ext cx="5905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solidFill>
                  <a:srgbClr val="262626"/>
                </a:solidFill>
                <a:latin typeface="微软雅黑" panose="020B0503020204020204" pitchFamily="34" charset="-122"/>
                <a:ea typeface="微软雅黑" panose="020B0503020204020204" pitchFamily="34" charset="-122"/>
              </a:rPr>
              <a:t>商务通用工作汇报</a:t>
            </a:r>
            <a:r>
              <a:rPr lang="en-US" altLang="zh-CN" sz="4400" b="1">
                <a:solidFill>
                  <a:srgbClr val="262626"/>
                </a:solidFill>
                <a:latin typeface="微软雅黑" panose="020B0503020204020204" pitchFamily="34" charset="-122"/>
                <a:ea typeface="微软雅黑" panose="020B0503020204020204" pitchFamily="34" charset="-122"/>
              </a:rPr>
              <a:t>PPT</a:t>
            </a:r>
            <a:endParaRPr lang="en-US" altLang="zh-CN" sz="4400" b="1">
              <a:solidFill>
                <a:srgbClr val="262626"/>
              </a:solidFill>
              <a:latin typeface="微软雅黑" panose="020B0503020204020204" pitchFamily="34" charset="-122"/>
              <a:ea typeface="微软雅黑" panose="020B0503020204020204" pitchFamily="34" charset="-122"/>
            </a:endParaRPr>
          </a:p>
        </p:txBody>
      </p:sp>
      <p:sp>
        <p:nvSpPr>
          <p:cNvPr id="18" name="Text Box 2"/>
          <p:cNvSpPr txBox="1">
            <a:spLocks noChangeArrowheads="1"/>
          </p:cNvSpPr>
          <p:nvPr/>
        </p:nvSpPr>
        <p:spPr bwMode="auto">
          <a:xfrm>
            <a:off x="2411413" y="2552700"/>
            <a:ext cx="42719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262626"/>
                </a:solidFill>
                <a:latin typeface="微软雅黑" panose="020B0503020204020204" pitchFamily="34" charset="-122"/>
                <a:ea typeface="微软雅黑" panose="020B0503020204020204" pitchFamily="34" charset="-122"/>
              </a:rPr>
              <a:t>适用于年终总结</a:t>
            </a:r>
            <a:r>
              <a:rPr lang="en-US" altLang="zh-CN" sz="1400">
                <a:solidFill>
                  <a:srgbClr val="262626"/>
                </a:solidFill>
                <a:latin typeface="微软雅黑" panose="020B0503020204020204" pitchFamily="34" charset="-122"/>
                <a:ea typeface="微软雅黑" panose="020B0503020204020204" pitchFamily="34" charset="-122"/>
              </a:rPr>
              <a:t>/</a:t>
            </a:r>
            <a:r>
              <a:rPr lang="zh-CN" altLang="en-US" sz="1400">
                <a:solidFill>
                  <a:srgbClr val="262626"/>
                </a:solidFill>
                <a:latin typeface="微软雅黑" panose="020B0503020204020204" pitchFamily="34" charset="-122"/>
                <a:ea typeface="微软雅黑" panose="020B0503020204020204" pitchFamily="34" charset="-122"/>
              </a:rPr>
              <a:t>工作计划</a:t>
            </a:r>
            <a:r>
              <a:rPr lang="en-US" altLang="zh-CN" sz="1400">
                <a:solidFill>
                  <a:srgbClr val="262626"/>
                </a:solidFill>
                <a:latin typeface="微软雅黑" panose="020B0503020204020204" pitchFamily="34" charset="-122"/>
                <a:ea typeface="微软雅黑" panose="020B0503020204020204" pitchFamily="34" charset="-122"/>
              </a:rPr>
              <a:t>/</a:t>
            </a:r>
            <a:r>
              <a:rPr lang="zh-CN" altLang="en-US" sz="1400">
                <a:solidFill>
                  <a:srgbClr val="262626"/>
                </a:solidFill>
                <a:latin typeface="微软雅黑" panose="020B0503020204020204" pitchFamily="34" charset="-122"/>
                <a:ea typeface="微软雅黑" panose="020B0503020204020204" pitchFamily="34" charset="-122"/>
              </a:rPr>
              <a:t>述职报告</a:t>
            </a:r>
            <a:r>
              <a:rPr lang="en-US" altLang="zh-CN" sz="1400">
                <a:solidFill>
                  <a:srgbClr val="262626"/>
                </a:solidFill>
                <a:latin typeface="微软雅黑" panose="020B0503020204020204" pitchFamily="34" charset="-122"/>
                <a:ea typeface="微软雅黑" panose="020B0503020204020204" pitchFamily="34" charset="-122"/>
              </a:rPr>
              <a:t>/</a:t>
            </a:r>
            <a:r>
              <a:rPr lang="zh-CN" altLang="en-US" sz="1400">
                <a:solidFill>
                  <a:srgbClr val="262626"/>
                </a:solidFill>
                <a:latin typeface="微软雅黑" panose="020B0503020204020204" pitchFamily="34" charset="-122"/>
                <a:ea typeface="微软雅黑" panose="020B0503020204020204" pitchFamily="34" charset="-122"/>
              </a:rPr>
              <a:t>策划方案等</a:t>
            </a:r>
            <a:endParaRPr lang="nl-NL" altLang="zh-CN" sz="140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calcmode="lin" valueType="num">
                                      <p:cBhvr>
                                        <p:cTn id="13" dur="8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4" dur="800" fill="hold"/>
                                        <p:tgtEl>
                                          <p:spTgt spid="17"/>
                                        </p:tgtEl>
                                        <p:attrNameLst>
                                          <p:attrName>ppt_y</p:attrName>
                                        </p:attrNameLst>
                                      </p:cBhvr>
                                      <p:tavLst>
                                        <p:tav tm="0">
                                          <p:val>
                                            <p:strVal val="#ppt_y"/>
                                          </p:val>
                                        </p:tav>
                                        <p:tav tm="100000">
                                          <p:val>
                                            <p:strVal val="#ppt_y"/>
                                          </p:val>
                                        </p:tav>
                                      </p:tavLst>
                                    </p:anim>
                                    <p:anim calcmode="lin" valueType="num">
                                      <p:cBhvr>
                                        <p:cTn id="15" dur="8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6" dur="8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800" tmFilter="0,0; .5, 1; 1, 1"/>
                                        <p:tgtEl>
                                          <p:spTgt spid="17"/>
                                        </p:tgtEl>
                                      </p:cBhvr>
                                    </p:animEffect>
                                  </p:childTnLst>
                                </p:cTn>
                              </p:par>
                            </p:childTnLst>
                          </p:cTn>
                        </p:par>
                        <p:par>
                          <p:cTn id="18" fill="hold">
                            <p:stCondLst>
                              <p:cond delay="2599"/>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566738" y="1176338"/>
            <a:ext cx="80168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ts val="600"/>
              </a:spcBef>
              <a:spcAft>
                <a:spcPts val="600"/>
              </a:spcAft>
            </a:pPr>
            <a:r>
              <a:rPr lang="zh-CN" altLang="en-US" sz="1200">
                <a:solidFill>
                  <a:srgbClr val="262626"/>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200">
              <a:solidFill>
                <a:srgbClr val="262626"/>
              </a:solidFill>
              <a:latin typeface="微软雅黑" panose="020B0503020204020204" pitchFamily="34" charset="-122"/>
              <a:ea typeface="微软雅黑" panose="020B0503020204020204" pitchFamily="34" charset="-122"/>
            </a:endParaRPr>
          </a:p>
        </p:txBody>
      </p:sp>
      <p:pic>
        <p:nvPicPr>
          <p:cNvPr id="28" name="图片 27"/>
          <p:cNvPicPr>
            <a:picLocks noChangeAspect="1" noChangeArrowheads="1"/>
          </p:cNvPicPr>
          <p:nvPr/>
        </p:nvPicPr>
        <p:blipFill>
          <a:blip r:embed="rId1">
            <a:extLst>
              <a:ext uri="{28A0092B-C50C-407E-A947-70E740481C1C}">
                <a14:useLocalDpi xmlns:a14="http://schemas.microsoft.com/office/drawing/2010/main" val="0"/>
              </a:ext>
            </a:extLst>
          </a:blip>
          <a:srcRect t="16006" b="21838"/>
          <a:stretch>
            <a:fillRect/>
          </a:stretch>
        </p:blipFill>
        <p:spPr bwMode="auto">
          <a:xfrm>
            <a:off x="566738" y="2106613"/>
            <a:ext cx="54864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2"/>
          <p:cNvSpPr/>
          <p:nvPr/>
        </p:nvSpPr>
        <p:spPr bwMode="auto">
          <a:xfrm>
            <a:off x="6130925" y="2106613"/>
            <a:ext cx="2452688" cy="2419350"/>
          </a:xfrm>
          <a:prstGeom prst="rect">
            <a:avLst/>
          </a:prstGeom>
          <a:solidFill>
            <a:schemeClr val="accent1"/>
          </a:solidFill>
          <a:ln w="9525" cap="flat" cmpd="sng" algn="ctr">
            <a:noFill/>
            <a:prstDash val="solid"/>
            <a:headEnd type="none" w="med" len="med"/>
            <a:tailEnd type="none" w="med" len="med"/>
          </a:ln>
          <a:effectLst/>
        </p:spPr>
        <p:txBody>
          <a:bodyPr lIns="137166" tIns="68583" rIns="34292" bIns="34292"/>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fontAlgn="auto">
              <a:spcBef>
                <a:spcPts val="0"/>
              </a:spcBef>
              <a:spcAft>
                <a:spcPts val="450"/>
              </a:spcAft>
              <a:defRPr/>
            </a:pPr>
            <a:endParaRPr lang="en-US" sz="2700" dirty="0">
              <a:solidFill>
                <a:srgbClr val="FFFFFF">
                  <a:alpha val="99000"/>
                </a:srgbClr>
              </a:solidFill>
              <a:latin typeface="Segoe UI Light" panose="020B0502040204020203" pitchFamily="34" charset="0"/>
            </a:endParaRPr>
          </a:p>
        </p:txBody>
      </p:sp>
      <p:sp>
        <p:nvSpPr>
          <p:cNvPr id="30" name="文本框 81"/>
          <p:cNvSpPr txBox="1">
            <a:spLocks noChangeArrowheads="1"/>
          </p:cNvSpPr>
          <p:nvPr/>
        </p:nvSpPr>
        <p:spPr bwMode="auto">
          <a:xfrm>
            <a:off x="6423025" y="2493963"/>
            <a:ext cx="19446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4581" name="TextBox 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4582" name="TextBox 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1924050"/>
            <a:ext cx="485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bg1"/>
                </a:solidFill>
                <a:latin typeface="微软雅黑" panose="020B0503020204020204" pitchFamily="34" charset="-122"/>
                <a:ea typeface="微软雅黑" panose="020B0503020204020204" pitchFamily="34" charset="-122"/>
              </a:rPr>
              <a:t>在此输入过渡页标题</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5" name="Text Box 2"/>
          <p:cNvSpPr txBox="1">
            <a:spLocks noChangeArrowheads="1"/>
          </p:cNvSpPr>
          <p:nvPr/>
        </p:nvSpPr>
        <p:spPr bwMode="auto">
          <a:xfrm>
            <a:off x="2749550" y="2643188"/>
            <a:ext cx="4808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点击录入此部分的内容及说明，简单扼要。</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498475" y="1773238"/>
            <a:ext cx="13557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8800">
                <a:solidFill>
                  <a:schemeClr val="bg1"/>
                </a:solidFill>
                <a:latin typeface="Impact" panose="020B0806030902050204" pitchFamily="34" charset="0"/>
                <a:ea typeface="微软雅黑" panose="020B0503020204020204" pitchFamily="34" charset="-122"/>
              </a:rPr>
              <a:t>02</a:t>
            </a:r>
            <a:endParaRPr lang="zh-CN" altLang="en-US" sz="8800">
              <a:solidFill>
                <a:schemeClr val="bg1"/>
              </a:solidFill>
              <a:latin typeface="Impact" panose="020B080603090205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2863850" y="1408113"/>
            <a:ext cx="1919288" cy="681037"/>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900" b="1" noProof="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675" name="文本框 35"/>
            <p:cNvSpPr txBox="1">
              <a:spLocks noChangeArrowheads="1"/>
            </p:cNvSpPr>
            <p:nvPr/>
          </p:nvSpPr>
          <p:spPr bwMode="auto">
            <a:xfrm>
              <a:off x="3971726" y="2364755"/>
              <a:ext cx="2230360" cy="68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500" b="1">
                  <a:solidFill>
                    <a:srgbClr val="F2F2F2"/>
                  </a:solidFill>
                  <a:latin typeface="Arial" panose="020B0604020202020204" pitchFamily="34" charset="0"/>
                  <a:ea typeface="微软雅黑" panose="020B0503020204020204" pitchFamily="34" charset="-122"/>
                </a:rPr>
                <a:t>第二季度</a:t>
              </a:r>
              <a:endParaRPr lang="zh-CN" altLang="en-US" sz="1500" b="1" baseline="-3000">
                <a:solidFill>
                  <a:srgbClr val="F2F2F2"/>
                </a:solidFill>
                <a:latin typeface="Arial" panose="020B0604020202020204" pitchFamily="34" charset="0"/>
                <a:ea typeface="微软雅黑" panose="020B0503020204020204" pitchFamily="34" charset="-122"/>
              </a:endParaRPr>
            </a:p>
          </p:txBody>
        </p:sp>
      </p:grpSp>
      <p:grpSp>
        <p:nvGrpSpPr>
          <p:cNvPr id="6" name="组合 5"/>
          <p:cNvGrpSpPr/>
          <p:nvPr/>
        </p:nvGrpSpPr>
        <p:grpSpPr bwMode="auto">
          <a:xfrm>
            <a:off x="1262063" y="1408113"/>
            <a:ext cx="1917700" cy="681037"/>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900" b="1" noProof="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678" name="文本框 43"/>
            <p:cNvSpPr txBox="1">
              <a:spLocks noChangeArrowheads="1"/>
            </p:cNvSpPr>
            <p:nvPr/>
          </p:nvSpPr>
          <p:spPr bwMode="auto">
            <a:xfrm>
              <a:off x="1709209" y="2315665"/>
              <a:ext cx="2293960" cy="78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1500" b="1">
                  <a:solidFill>
                    <a:srgbClr val="F2F2F2"/>
                  </a:solidFill>
                  <a:latin typeface="Arial" panose="020B0604020202020204" pitchFamily="34" charset="0"/>
                  <a:ea typeface="微软雅黑" panose="020B0503020204020204" pitchFamily="34" charset="-122"/>
                </a:rPr>
                <a:t>第一季度</a:t>
              </a:r>
              <a:endParaRPr lang="zh-CN" altLang="en-US" sz="1500" b="1" baseline="-3000">
                <a:solidFill>
                  <a:srgbClr val="F2F2F2"/>
                </a:solidFill>
                <a:latin typeface="Arial" panose="020B0604020202020204" pitchFamily="34" charset="0"/>
                <a:ea typeface="微软雅黑" panose="020B0503020204020204" pitchFamily="34" charset="-122"/>
              </a:endParaRPr>
            </a:p>
          </p:txBody>
        </p:sp>
      </p:grpSp>
      <p:grpSp>
        <p:nvGrpSpPr>
          <p:cNvPr id="10" name="组合 9"/>
          <p:cNvGrpSpPr/>
          <p:nvPr/>
        </p:nvGrpSpPr>
        <p:grpSpPr bwMode="auto">
          <a:xfrm>
            <a:off x="6070600" y="1408113"/>
            <a:ext cx="1917700" cy="681037"/>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900" b="1" noProof="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681" name="文本框 46"/>
            <p:cNvSpPr txBox="1">
              <a:spLocks noChangeArrowheads="1"/>
            </p:cNvSpPr>
            <p:nvPr/>
          </p:nvSpPr>
          <p:spPr bwMode="auto">
            <a:xfrm>
              <a:off x="8439016" y="2315665"/>
              <a:ext cx="2230360" cy="78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1500" b="1">
                  <a:solidFill>
                    <a:srgbClr val="F2F2F2"/>
                  </a:solidFill>
                  <a:latin typeface="Arial" panose="020B0604020202020204" pitchFamily="34" charset="0"/>
                  <a:ea typeface="微软雅黑" panose="020B0503020204020204" pitchFamily="34" charset="-122"/>
                </a:rPr>
                <a:t>第四季度</a:t>
              </a:r>
              <a:endParaRPr lang="zh-CN" altLang="en-US" sz="1500" b="1" baseline="-3000">
                <a:solidFill>
                  <a:srgbClr val="F2F2F2"/>
                </a:solidFill>
                <a:latin typeface="Arial" panose="020B0604020202020204" pitchFamily="34" charset="0"/>
                <a:ea typeface="微软雅黑" panose="020B0503020204020204" pitchFamily="34" charset="-122"/>
              </a:endParaRPr>
            </a:p>
          </p:txBody>
        </p:sp>
      </p:grpSp>
      <p:grpSp>
        <p:nvGrpSpPr>
          <p:cNvPr id="13" name="组合 12"/>
          <p:cNvGrpSpPr/>
          <p:nvPr/>
        </p:nvGrpSpPr>
        <p:grpSpPr bwMode="auto">
          <a:xfrm>
            <a:off x="4467225" y="1408113"/>
            <a:ext cx="1917700" cy="681037"/>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900" b="1" noProof="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684" name="文本框 49"/>
            <p:cNvSpPr txBox="1">
              <a:spLocks noChangeArrowheads="1"/>
            </p:cNvSpPr>
            <p:nvPr/>
          </p:nvSpPr>
          <p:spPr bwMode="auto">
            <a:xfrm>
              <a:off x="6227711" y="2315669"/>
              <a:ext cx="2205655" cy="78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1500" b="1">
                  <a:solidFill>
                    <a:srgbClr val="F2F2F2"/>
                  </a:solidFill>
                  <a:latin typeface="Arial" panose="020B0604020202020204" pitchFamily="34" charset="0"/>
                  <a:ea typeface="微软雅黑" panose="020B0503020204020204" pitchFamily="34" charset="-122"/>
                </a:rPr>
                <a:t>第三季度</a:t>
              </a:r>
              <a:endParaRPr lang="zh-CN" altLang="en-US" sz="1500" b="1" baseline="-3000">
                <a:solidFill>
                  <a:srgbClr val="F2F2F2"/>
                </a:solidFill>
                <a:latin typeface="Arial" panose="020B0604020202020204" pitchFamily="34" charset="0"/>
                <a:ea typeface="微软雅黑" panose="020B0503020204020204" pitchFamily="34" charset="-122"/>
              </a:endParaRPr>
            </a:p>
          </p:txBody>
        </p:sp>
      </p:grpSp>
      <p:sp>
        <p:nvSpPr>
          <p:cNvPr id="16" name="矩形 47"/>
          <p:cNvSpPr>
            <a:spLocks noChangeArrowheads="1"/>
          </p:cNvSpPr>
          <p:nvPr/>
        </p:nvSpPr>
        <p:spPr bwMode="auto">
          <a:xfrm>
            <a:off x="1062038" y="4105275"/>
            <a:ext cx="7038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gn="ctr">
              <a:lnSpc>
                <a:spcPct val="120000"/>
              </a:lnSpc>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a:spLocks noChangeArrowheads="1"/>
          </p:cNvSpPr>
          <p:nvPr/>
        </p:nvSpPr>
        <p:spPr bwMode="auto">
          <a:xfrm>
            <a:off x="1638300" y="2297113"/>
            <a:ext cx="1062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200" b="1">
                <a:latin typeface="微软雅黑" panose="020B0503020204020204" pitchFamily="34" charset="-122"/>
                <a:ea typeface="微软雅黑" panose="020B0503020204020204" pitchFamily="34" charset="-122"/>
              </a:rPr>
              <a:t>单击添加标题</a:t>
            </a:r>
            <a:endParaRPr lang="en-US" altLang="zh-CN" sz="1200" b="1">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455738" y="2655888"/>
            <a:ext cx="14303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gn="ctr">
              <a:lnSpc>
                <a:spcPct val="120000"/>
              </a:lnSpc>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a:spLocks noChangeArrowheads="1"/>
          </p:cNvSpPr>
          <p:nvPr/>
        </p:nvSpPr>
        <p:spPr bwMode="auto">
          <a:xfrm>
            <a:off x="3263900" y="2297113"/>
            <a:ext cx="10604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200" b="1">
                <a:latin typeface="微软雅黑" panose="020B0503020204020204" pitchFamily="34" charset="-122"/>
                <a:ea typeface="微软雅黑" panose="020B0503020204020204" pitchFamily="34" charset="-122"/>
              </a:rPr>
              <a:t>单击添加标题</a:t>
            </a:r>
            <a:endParaRPr lang="en-US" altLang="zh-CN" sz="1200" b="1">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113088" y="2655888"/>
            <a:ext cx="14065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gn="ctr">
              <a:lnSpc>
                <a:spcPct val="120000"/>
              </a:lnSpc>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a:spLocks noChangeArrowheads="1"/>
          </p:cNvSpPr>
          <p:nvPr/>
        </p:nvSpPr>
        <p:spPr bwMode="auto">
          <a:xfrm>
            <a:off x="4889500" y="2297113"/>
            <a:ext cx="10604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200" b="1">
                <a:latin typeface="微软雅黑" panose="020B0503020204020204" pitchFamily="34" charset="-122"/>
                <a:ea typeface="微软雅黑" panose="020B0503020204020204" pitchFamily="34" charset="-122"/>
              </a:rPr>
              <a:t>单击添加标题</a:t>
            </a:r>
            <a:endParaRPr lang="en-US" altLang="zh-CN" sz="1200" b="1">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746625" y="2655888"/>
            <a:ext cx="14192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gn="ctr">
              <a:lnSpc>
                <a:spcPct val="120000"/>
              </a:lnSpc>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22"/>
          <p:cNvSpPr>
            <a:spLocks noChangeArrowheads="1"/>
          </p:cNvSpPr>
          <p:nvPr/>
        </p:nvSpPr>
        <p:spPr bwMode="auto">
          <a:xfrm>
            <a:off x="6513513" y="2297113"/>
            <a:ext cx="10620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200" b="1">
                <a:latin typeface="微软雅黑" panose="020B0503020204020204" pitchFamily="34" charset="-122"/>
                <a:ea typeface="微软雅黑" panose="020B0503020204020204" pitchFamily="34" charset="-122"/>
              </a:rPr>
              <a:t>单击添加标题</a:t>
            </a:r>
            <a:endParaRPr lang="en-US" altLang="zh-CN" sz="1200" b="1">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6392863" y="2655888"/>
            <a:ext cx="14049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gn="ctr">
              <a:lnSpc>
                <a:spcPct val="120000"/>
              </a:lnSpc>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5" name="直接连接符 8"/>
          <p:cNvCxnSpPr/>
          <p:nvPr/>
        </p:nvCxnSpPr>
        <p:spPr>
          <a:xfrm>
            <a:off x="1071563" y="4013200"/>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695" name="TextBox 2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8696" name="TextBox 2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0-#ppt_w/2"/>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3"/>
          <p:cNvGrpSpPr/>
          <p:nvPr/>
        </p:nvGrpSpPr>
        <p:grpSpPr>
          <a:xfrm rot="16200000">
            <a:off x="4783889" y="1729091"/>
            <a:ext cx="3569708" cy="2436089"/>
            <a:chOff x="260426" y="2358606"/>
            <a:chExt cx="4159174" cy="2194345"/>
          </a:xfrm>
          <a:solidFill>
            <a:schemeClr val="accent2">
              <a:lumMod val="75000"/>
            </a:schemeClr>
          </a:solidFill>
        </p:grpSpPr>
        <p:sp>
          <p:nvSpPr>
            <p:cNvPr id="59" name="Rectangle 21"/>
            <p:cNvSpPr/>
            <p:nvPr/>
          </p:nvSpPr>
          <p:spPr>
            <a:xfrm>
              <a:off x="260426" y="2610463"/>
              <a:ext cx="4159174" cy="1942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60" name="Right Triangle 22"/>
            <p:cNvSpPr/>
            <p:nvPr/>
          </p:nvSpPr>
          <p:spPr>
            <a:xfrm flipH="1">
              <a:off x="2107958" y="2358606"/>
              <a:ext cx="556445" cy="6460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grpSp>
      <p:grpSp>
        <p:nvGrpSpPr>
          <p:cNvPr id="61" name="组合 60"/>
          <p:cNvGrpSpPr/>
          <p:nvPr/>
        </p:nvGrpSpPr>
        <p:grpSpPr>
          <a:xfrm>
            <a:off x="1340028" y="1447230"/>
            <a:ext cx="3138671" cy="2769043"/>
            <a:chOff x="2209559" y="721211"/>
            <a:chExt cx="4369160" cy="3684607"/>
          </a:xfrm>
          <a:solidFill>
            <a:schemeClr val="bg1">
              <a:lumMod val="75000"/>
            </a:schemeClr>
          </a:solidFill>
        </p:grpSpPr>
        <p:sp>
          <p:nvSpPr>
            <p:cNvPr id="62" name="Freeform 6"/>
            <p:cNvSpPr/>
            <p:nvPr/>
          </p:nvSpPr>
          <p:spPr bwMode="auto">
            <a:xfrm>
              <a:off x="5901001" y="3569840"/>
              <a:ext cx="292326" cy="452166"/>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3" name="Freeform 7"/>
            <p:cNvSpPr/>
            <p:nvPr/>
          </p:nvSpPr>
          <p:spPr bwMode="auto">
            <a:xfrm>
              <a:off x="4902561" y="4228107"/>
              <a:ext cx="222927" cy="177711"/>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4" name="Freeform 8"/>
            <p:cNvSpPr/>
            <p:nvPr/>
          </p:nvSpPr>
          <p:spPr bwMode="auto">
            <a:xfrm>
              <a:off x="3913059" y="3247015"/>
              <a:ext cx="767627" cy="846494"/>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5" name="Freeform 9"/>
            <p:cNvSpPr/>
            <p:nvPr/>
          </p:nvSpPr>
          <p:spPr bwMode="auto">
            <a:xfrm>
              <a:off x="4559756" y="3580356"/>
              <a:ext cx="653009" cy="496329"/>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6" name="Freeform 10"/>
            <p:cNvSpPr/>
            <p:nvPr/>
          </p:nvSpPr>
          <p:spPr bwMode="auto">
            <a:xfrm>
              <a:off x="5577651" y="3329036"/>
              <a:ext cx="365937" cy="481607"/>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7" name="Freeform 11"/>
            <p:cNvSpPr/>
            <p:nvPr/>
          </p:nvSpPr>
          <p:spPr bwMode="auto">
            <a:xfrm>
              <a:off x="4472480" y="3260688"/>
              <a:ext cx="526823" cy="473194"/>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8" name="Freeform 12"/>
            <p:cNvSpPr/>
            <p:nvPr/>
          </p:nvSpPr>
          <p:spPr bwMode="auto">
            <a:xfrm>
              <a:off x="4921487" y="3161840"/>
              <a:ext cx="467937" cy="58045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9" name="Freeform 13"/>
            <p:cNvSpPr/>
            <p:nvPr/>
          </p:nvSpPr>
          <p:spPr bwMode="auto">
            <a:xfrm>
              <a:off x="5344209" y="3148171"/>
              <a:ext cx="412205" cy="593071"/>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0" name="Freeform 14"/>
            <p:cNvSpPr/>
            <p:nvPr/>
          </p:nvSpPr>
          <p:spPr bwMode="auto">
            <a:xfrm>
              <a:off x="3956172" y="2732812"/>
              <a:ext cx="849647" cy="86226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1" name="Freeform 15"/>
            <p:cNvSpPr/>
            <p:nvPr/>
          </p:nvSpPr>
          <p:spPr bwMode="auto">
            <a:xfrm>
              <a:off x="2370443" y="2326917"/>
              <a:ext cx="1708758" cy="1091502"/>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2" name="Freeform 16"/>
            <p:cNvSpPr/>
            <p:nvPr/>
          </p:nvSpPr>
          <p:spPr bwMode="auto">
            <a:xfrm>
              <a:off x="5721712" y="3086131"/>
              <a:ext cx="321773" cy="329133"/>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3" name="Freeform 17"/>
            <p:cNvSpPr/>
            <p:nvPr/>
          </p:nvSpPr>
          <p:spPr bwMode="auto">
            <a:xfrm>
              <a:off x="4629160" y="2943122"/>
              <a:ext cx="404845" cy="437442"/>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4" name="Freeform 18"/>
            <p:cNvSpPr/>
            <p:nvPr/>
          </p:nvSpPr>
          <p:spPr bwMode="auto">
            <a:xfrm>
              <a:off x="4884685" y="2855844"/>
              <a:ext cx="658266" cy="416411"/>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5" name="Freeform 19"/>
            <p:cNvSpPr/>
            <p:nvPr/>
          </p:nvSpPr>
          <p:spPr bwMode="auto">
            <a:xfrm>
              <a:off x="5429384" y="2677081"/>
              <a:ext cx="404845" cy="516309"/>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6" name="Freeform 20"/>
            <p:cNvSpPr/>
            <p:nvPr/>
          </p:nvSpPr>
          <p:spPr bwMode="auto">
            <a:xfrm>
              <a:off x="5531382" y="2610833"/>
              <a:ext cx="478453" cy="484762"/>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7" name="Freeform 21"/>
            <p:cNvSpPr/>
            <p:nvPr/>
          </p:nvSpPr>
          <p:spPr bwMode="auto">
            <a:xfrm>
              <a:off x="5047674" y="2518299"/>
              <a:ext cx="487916" cy="487916"/>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8" name="Freeform 22"/>
            <p:cNvSpPr/>
            <p:nvPr/>
          </p:nvSpPr>
          <p:spPr bwMode="auto">
            <a:xfrm>
              <a:off x="4658603" y="2199680"/>
              <a:ext cx="430081" cy="7918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9" name="Freeform 23"/>
            <p:cNvSpPr/>
            <p:nvPr/>
          </p:nvSpPr>
          <p:spPr bwMode="auto">
            <a:xfrm>
              <a:off x="3343121" y="2150257"/>
              <a:ext cx="1086244" cy="80968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0" name="Freeform 24"/>
            <p:cNvSpPr/>
            <p:nvPr/>
          </p:nvSpPr>
          <p:spPr bwMode="auto">
            <a:xfrm>
              <a:off x="5020332" y="2082960"/>
              <a:ext cx="298638" cy="605689"/>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1" name="Freeform 25"/>
            <p:cNvSpPr/>
            <p:nvPr/>
          </p:nvSpPr>
          <p:spPr bwMode="auto">
            <a:xfrm>
              <a:off x="5408354" y="2307990"/>
              <a:ext cx="559421" cy="38065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2" name="Freeform 26"/>
            <p:cNvSpPr/>
            <p:nvPr/>
          </p:nvSpPr>
          <p:spPr bwMode="auto">
            <a:xfrm>
              <a:off x="4542933" y="2219659"/>
              <a:ext cx="240803" cy="40169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3" name="Freeform 27"/>
            <p:cNvSpPr/>
            <p:nvPr/>
          </p:nvSpPr>
          <p:spPr bwMode="auto">
            <a:xfrm>
              <a:off x="5261137" y="1837949"/>
              <a:ext cx="465834" cy="69822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4" name="Freeform 28"/>
            <p:cNvSpPr/>
            <p:nvPr/>
          </p:nvSpPr>
          <p:spPr bwMode="auto">
            <a:xfrm>
              <a:off x="2209559" y="1088198"/>
              <a:ext cx="1728737" cy="1355440"/>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5" name="Freeform 29"/>
            <p:cNvSpPr/>
            <p:nvPr/>
          </p:nvSpPr>
          <p:spPr bwMode="auto">
            <a:xfrm>
              <a:off x="4038191" y="765375"/>
              <a:ext cx="1905396" cy="1642511"/>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6" name="Freeform 30"/>
            <p:cNvSpPr/>
            <p:nvPr/>
          </p:nvSpPr>
          <p:spPr bwMode="auto">
            <a:xfrm>
              <a:off x="5387323" y="2021968"/>
              <a:ext cx="205052" cy="23870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7" name="Freeform 31"/>
            <p:cNvSpPr/>
            <p:nvPr/>
          </p:nvSpPr>
          <p:spPr bwMode="auto">
            <a:xfrm>
              <a:off x="5642847" y="1720177"/>
              <a:ext cx="516308" cy="491071"/>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8" name="Freeform 32"/>
            <p:cNvSpPr/>
            <p:nvPr/>
          </p:nvSpPr>
          <p:spPr bwMode="auto">
            <a:xfrm>
              <a:off x="5746949" y="1429951"/>
              <a:ext cx="744492" cy="49527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9" name="Freeform 33"/>
            <p:cNvSpPr/>
            <p:nvPr/>
          </p:nvSpPr>
          <p:spPr bwMode="auto">
            <a:xfrm>
              <a:off x="5607093" y="721211"/>
              <a:ext cx="971626" cy="909585"/>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90" name="Freeform 34"/>
            <p:cNvSpPr/>
            <p:nvPr/>
          </p:nvSpPr>
          <p:spPr bwMode="auto">
            <a:xfrm>
              <a:off x="3643864" y="1802197"/>
              <a:ext cx="1235564" cy="110201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91" name="Freeform 35"/>
            <p:cNvSpPr/>
            <p:nvPr/>
          </p:nvSpPr>
          <p:spPr bwMode="auto">
            <a:xfrm>
              <a:off x="5002456" y="3660273"/>
              <a:ext cx="684555" cy="52892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grpSp>
      <p:cxnSp>
        <p:nvCxnSpPr>
          <p:cNvPr id="92" name="直接连接符 91"/>
          <p:cNvCxnSpPr>
            <a:cxnSpLocks noChangeShapeType="1"/>
            <a:stCxn id="96" idx="1"/>
          </p:cNvCxnSpPr>
          <p:nvPr/>
        </p:nvCxnSpPr>
        <p:spPr bwMode="auto">
          <a:xfrm flipH="1" flipV="1">
            <a:off x="3889375" y="2827338"/>
            <a:ext cx="401638" cy="315912"/>
          </a:xfrm>
          <a:prstGeom prst="line">
            <a:avLst/>
          </a:prstGeom>
          <a:noFill/>
          <a:ln w="6350">
            <a:solidFill>
              <a:schemeClr val="accent2"/>
            </a:solidFill>
            <a:round/>
            <a:tailEnd type="oval" w="lg" len="lg"/>
          </a:ln>
        </p:spPr>
      </p:cxnSp>
      <p:cxnSp>
        <p:nvCxnSpPr>
          <p:cNvPr id="93" name="直接连接符 92"/>
          <p:cNvCxnSpPr>
            <a:cxnSpLocks noChangeShapeType="1"/>
            <a:stCxn id="106" idx="0"/>
          </p:cNvCxnSpPr>
          <p:nvPr/>
        </p:nvCxnSpPr>
        <p:spPr bwMode="auto">
          <a:xfrm flipV="1">
            <a:off x="1828800" y="3416300"/>
            <a:ext cx="904875" cy="669925"/>
          </a:xfrm>
          <a:prstGeom prst="line">
            <a:avLst/>
          </a:prstGeom>
          <a:noFill/>
          <a:ln w="6350">
            <a:solidFill>
              <a:schemeClr val="accent2"/>
            </a:solidFill>
            <a:round/>
            <a:tailEnd type="oval" w="lg" len="lg"/>
          </a:ln>
        </p:spPr>
      </p:cxnSp>
      <p:cxnSp>
        <p:nvCxnSpPr>
          <p:cNvPr id="94" name="直接连接符 93"/>
          <p:cNvCxnSpPr>
            <a:cxnSpLocks noChangeShapeType="1"/>
            <a:stCxn id="101" idx="0"/>
          </p:cNvCxnSpPr>
          <p:nvPr/>
        </p:nvCxnSpPr>
        <p:spPr bwMode="auto">
          <a:xfrm flipH="1" flipV="1">
            <a:off x="4027488" y="3424238"/>
            <a:ext cx="533400" cy="728662"/>
          </a:xfrm>
          <a:prstGeom prst="line">
            <a:avLst/>
          </a:prstGeom>
          <a:noFill/>
          <a:ln w="6350">
            <a:solidFill>
              <a:schemeClr val="accent2"/>
            </a:solidFill>
            <a:round/>
            <a:tailEnd type="oval" w="lg" len="lg"/>
          </a:ln>
        </p:spPr>
      </p:cxnSp>
      <p:grpSp>
        <p:nvGrpSpPr>
          <p:cNvPr id="95" name="组合 94"/>
          <p:cNvGrpSpPr/>
          <p:nvPr/>
        </p:nvGrpSpPr>
        <p:grpSpPr bwMode="auto">
          <a:xfrm>
            <a:off x="4287838" y="3016250"/>
            <a:ext cx="1247775" cy="295275"/>
            <a:chOff x="7185993" y="3672893"/>
            <a:chExt cx="2428160" cy="773491"/>
          </a:xfrm>
        </p:grpSpPr>
        <p:sp>
          <p:nvSpPr>
            <p:cNvPr id="96" name="圆角矩形 95"/>
            <p:cNvSpPr/>
            <p:nvPr/>
          </p:nvSpPr>
          <p:spPr>
            <a:xfrm>
              <a:off x="7192172" y="3681210"/>
              <a:ext cx="2202643"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728" name="文本框 180"/>
            <p:cNvSpPr txBox="1">
              <a:spLocks noChangeArrowheads="1"/>
            </p:cNvSpPr>
            <p:nvPr/>
          </p:nvSpPr>
          <p:spPr bwMode="auto">
            <a:xfrm>
              <a:off x="7591674" y="3679716"/>
              <a:ext cx="2022479" cy="76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4" tIns="45712" rIns="91424" bIns="45712">
              <a:spAutoFit/>
            </a:bodyPr>
            <a:lstStyle/>
            <a:p>
              <a:pPr>
                <a:lnSpc>
                  <a:spcPct val="130000"/>
                </a:lnSpc>
              </a:pPr>
              <a:r>
                <a:rPr lang="zh-CN" altLang="en-US" sz="1000">
                  <a:solidFill>
                    <a:srgbClr val="262626"/>
                  </a:solidFill>
                  <a:latin typeface="微软雅黑" panose="020B0503020204020204" pitchFamily="34" charset="-122"/>
                  <a:ea typeface="微软雅黑" panose="020B0503020204020204" pitchFamily="34" charset="-122"/>
                </a:rPr>
                <a:t>此处添加标题</a:t>
              </a:r>
              <a:endParaRPr lang="en-US" altLang="zh-CN" sz="1000">
                <a:solidFill>
                  <a:srgbClr val="262626"/>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7185993" y="3672893"/>
              <a:ext cx="401604"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noProof="1"/>
                <a:t>1</a:t>
              </a:r>
              <a:endParaRPr lang="zh-CN" altLang="en-US" noProof="1"/>
            </a:p>
          </p:txBody>
        </p:sp>
      </p:grpSp>
      <p:sp>
        <p:nvSpPr>
          <p:cNvPr id="99" name="TextBox 98"/>
          <p:cNvSpPr txBox="1">
            <a:spLocks noChangeArrowheads="1"/>
          </p:cNvSpPr>
          <p:nvPr/>
        </p:nvSpPr>
        <p:spPr bwMode="auto">
          <a:xfrm>
            <a:off x="5797550" y="2409825"/>
            <a:ext cx="198913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en-US" altLang="zh-CN" sz="1000" b="1">
                <a:solidFill>
                  <a:schemeClr val="bg1"/>
                </a:solidFill>
                <a:latin typeface="微软雅黑" panose="020B0503020204020204" pitchFamily="34" charset="-122"/>
                <a:ea typeface="微软雅黑" panose="020B0503020204020204" pitchFamily="34" charset="-122"/>
              </a:rPr>
              <a:t>1</a:t>
            </a:r>
            <a:r>
              <a:rPr lang="zh-CN" altLang="en-US" sz="1000" b="1">
                <a:solidFill>
                  <a:schemeClr val="bg1"/>
                </a:solidFill>
                <a:latin typeface="微软雅黑" panose="020B0503020204020204" pitchFamily="34" charset="-122"/>
                <a:ea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rPr>
              <a:t>40%</a:t>
            </a:r>
            <a:endParaRPr lang="en-US" altLang="zh-CN" sz="1000" b="1">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000">
                <a:solidFill>
                  <a:schemeClr val="bg1"/>
                </a:solidFill>
                <a:latin typeface="微软雅黑" panose="020B0503020204020204" pitchFamily="34" charset="-122"/>
                <a:ea typeface="微软雅黑" panose="020B0503020204020204" pitchFamily="34" charset="-122"/>
              </a:rPr>
              <a:t>您的内容打在这里，或者通过复制您的文本</a:t>
            </a:r>
            <a:endParaRPr lang="en-US" altLang="zh-CN" sz="100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0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000" b="1">
                <a:solidFill>
                  <a:schemeClr val="bg1"/>
                </a:solidFill>
                <a:latin typeface="微软雅黑" panose="020B0503020204020204" pitchFamily="34" charset="-122"/>
                <a:ea typeface="微软雅黑" panose="020B0503020204020204" pitchFamily="34" charset="-122"/>
              </a:rPr>
              <a:t>2</a:t>
            </a:r>
            <a:r>
              <a:rPr lang="zh-CN" altLang="en-US" sz="1000" b="1">
                <a:solidFill>
                  <a:schemeClr val="bg1"/>
                </a:solidFill>
                <a:latin typeface="微软雅黑" panose="020B0503020204020204" pitchFamily="34" charset="-122"/>
                <a:ea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rPr>
              <a:t>35%</a:t>
            </a:r>
            <a:endParaRPr lang="en-US" altLang="zh-CN" sz="1000" b="1">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000">
                <a:solidFill>
                  <a:schemeClr val="bg1"/>
                </a:solidFill>
                <a:latin typeface="微软雅黑" panose="020B0503020204020204" pitchFamily="34" charset="-122"/>
                <a:ea typeface="微软雅黑" panose="020B0503020204020204" pitchFamily="34" charset="-122"/>
              </a:rPr>
              <a:t>您的内容打在这里，或者通过复制您的文本</a:t>
            </a:r>
            <a:endParaRPr lang="en-US" altLang="zh-CN" sz="100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0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000" b="1">
                <a:solidFill>
                  <a:schemeClr val="bg1"/>
                </a:solidFill>
                <a:latin typeface="微软雅黑" panose="020B0503020204020204" pitchFamily="34" charset="-122"/>
                <a:ea typeface="微软雅黑" panose="020B0503020204020204" pitchFamily="34" charset="-122"/>
              </a:rPr>
              <a:t>3</a:t>
            </a:r>
            <a:r>
              <a:rPr lang="zh-CN" altLang="en-US" sz="1000" b="1">
                <a:solidFill>
                  <a:schemeClr val="bg1"/>
                </a:solidFill>
                <a:latin typeface="微软雅黑" panose="020B0503020204020204" pitchFamily="34" charset="-122"/>
                <a:ea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rPr>
              <a:t>25%</a:t>
            </a:r>
            <a:endParaRPr lang="en-US" altLang="zh-CN" sz="1000" b="1">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000">
                <a:solidFill>
                  <a:schemeClr val="bg1"/>
                </a:solidFill>
                <a:latin typeface="微软雅黑" panose="020B0503020204020204" pitchFamily="34" charset="-122"/>
                <a:ea typeface="微软雅黑" panose="020B0503020204020204" pitchFamily="34" charset="-122"/>
              </a:rPr>
              <a:t>您的内容打在这里，或者通过复制您的文本</a:t>
            </a:r>
            <a:endParaRPr lang="zh-CN" altLang="en-US" sz="1000">
              <a:solidFill>
                <a:schemeClr val="bg1"/>
              </a:solidFill>
              <a:latin typeface="微软雅黑" panose="020B0503020204020204" pitchFamily="34" charset="-122"/>
              <a:ea typeface="微软雅黑" panose="020B0503020204020204" pitchFamily="34" charset="-122"/>
            </a:endParaRPr>
          </a:p>
        </p:txBody>
      </p:sp>
      <p:grpSp>
        <p:nvGrpSpPr>
          <p:cNvPr id="100" name="组合 99"/>
          <p:cNvGrpSpPr/>
          <p:nvPr/>
        </p:nvGrpSpPr>
        <p:grpSpPr bwMode="auto">
          <a:xfrm>
            <a:off x="3992563" y="4149725"/>
            <a:ext cx="1246187" cy="295275"/>
            <a:chOff x="7185990" y="3672893"/>
            <a:chExt cx="2428163" cy="773491"/>
          </a:xfrm>
        </p:grpSpPr>
        <p:sp>
          <p:nvSpPr>
            <p:cNvPr id="101" name="圆角矩形 100"/>
            <p:cNvSpPr/>
            <p:nvPr/>
          </p:nvSpPr>
          <p:spPr>
            <a:xfrm>
              <a:off x="7192176" y="3681210"/>
              <a:ext cx="2202360"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733" name="文本框 180"/>
            <p:cNvSpPr txBox="1">
              <a:spLocks noChangeArrowheads="1"/>
            </p:cNvSpPr>
            <p:nvPr/>
          </p:nvSpPr>
          <p:spPr bwMode="auto">
            <a:xfrm>
              <a:off x="7591676" y="3679716"/>
              <a:ext cx="2022477" cy="76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4" tIns="45712" rIns="91424" bIns="45712">
              <a:spAutoFit/>
            </a:bodyPr>
            <a:lstStyle/>
            <a:p>
              <a:pPr>
                <a:lnSpc>
                  <a:spcPct val="130000"/>
                </a:lnSpc>
              </a:pPr>
              <a:r>
                <a:rPr lang="zh-CN" altLang="en-US" sz="1000">
                  <a:solidFill>
                    <a:srgbClr val="262626"/>
                  </a:solidFill>
                  <a:latin typeface="微软雅黑" panose="020B0503020204020204" pitchFamily="34" charset="-122"/>
                  <a:ea typeface="微软雅黑" panose="020B0503020204020204" pitchFamily="34" charset="-122"/>
                </a:rPr>
                <a:t>此处添加标题</a:t>
              </a:r>
              <a:endParaRPr lang="en-US" altLang="zh-CN" sz="1000">
                <a:solidFill>
                  <a:srgbClr val="262626"/>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7185990" y="3672893"/>
              <a:ext cx="399022"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noProof="1"/>
                <a:t>3</a:t>
              </a:r>
              <a:endParaRPr lang="zh-CN" altLang="en-US" noProof="1"/>
            </a:p>
          </p:txBody>
        </p:sp>
      </p:grpSp>
      <p:graphicFrame>
        <p:nvGraphicFramePr>
          <p:cNvPr id="30735" name="对象 1"/>
          <p:cNvGraphicFramePr/>
          <p:nvPr/>
        </p:nvGraphicFramePr>
        <p:xfrm>
          <a:off x="5705475" y="1247775"/>
          <a:ext cx="1966913" cy="1104900"/>
        </p:xfrm>
        <a:graphic>
          <a:graphicData uri="http://schemas.openxmlformats.org/presentationml/2006/ole">
            <mc:AlternateContent xmlns:mc="http://schemas.openxmlformats.org/markup-compatibility/2006">
              <mc:Choice xmlns:v="urn:schemas-microsoft-com:vml" Requires="v">
                <p:oleObj spid="_x0000_s30755" name="" r:id="rId1" imgW="1962150" imgH="1095375" progId="excel.sheet.8">
                  <p:embed/>
                </p:oleObj>
              </mc:Choice>
              <mc:Fallback>
                <p:oleObj name="" r:id="rId1" imgW="1962150" imgH="1095375" progId="excel.sheet.8">
                  <p:embed/>
                  <p:pic>
                    <p:nvPicPr>
                      <p:cNvPr id="0" name="对象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1247775"/>
                        <a:ext cx="19669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5" name="组合 104"/>
          <p:cNvGrpSpPr/>
          <p:nvPr/>
        </p:nvGrpSpPr>
        <p:grpSpPr bwMode="auto">
          <a:xfrm>
            <a:off x="1258888" y="4083050"/>
            <a:ext cx="1247775" cy="295275"/>
            <a:chOff x="7185993" y="3672893"/>
            <a:chExt cx="2428160" cy="773491"/>
          </a:xfrm>
        </p:grpSpPr>
        <p:sp>
          <p:nvSpPr>
            <p:cNvPr id="106" name="圆角矩形 105"/>
            <p:cNvSpPr/>
            <p:nvPr/>
          </p:nvSpPr>
          <p:spPr>
            <a:xfrm>
              <a:off x="7192172" y="3681210"/>
              <a:ext cx="2202643"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738" name="文本框 180"/>
            <p:cNvSpPr txBox="1">
              <a:spLocks noChangeArrowheads="1"/>
            </p:cNvSpPr>
            <p:nvPr/>
          </p:nvSpPr>
          <p:spPr bwMode="auto">
            <a:xfrm>
              <a:off x="7591674" y="3679716"/>
              <a:ext cx="2022479" cy="76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4" tIns="45712" rIns="91424" bIns="45712">
              <a:spAutoFit/>
            </a:bodyPr>
            <a:lstStyle/>
            <a:p>
              <a:pPr>
                <a:lnSpc>
                  <a:spcPct val="130000"/>
                </a:lnSpc>
              </a:pPr>
              <a:r>
                <a:rPr lang="zh-CN" altLang="en-US" sz="1000">
                  <a:solidFill>
                    <a:srgbClr val="262626"/>
                  </a:solidFill>
                  <a:latin typeface="微软雅黑" panose="020B0503020204020204" pitchFamily="34" charset="-122"/>
                  <a:ea typeface="微软雅黑" panose="020B0503020204020204" pitchFamily="34" charset="-122"/>
                </a:rPr>
                <a:t>此处添加标题</a:t>
              </a:r>
              <a:endParaRPr lang="en-US" altLang="zh-CN" sz="1000">
                <a:solidFill>
                  <a:srgbClr val="262626"/>
                </a:solidFill>
                <a:latin typeface="微软雅黑" panose="020B0503020204020204" pitchFamily="34" charset="-122"/>
                <a:ea typeface="微软雅黑" panose="020B0503020204020204" pitchFamily="34" charset="-122"/>
              </a:endParaRPr>
            </a:p>
          </p:txBody>
        </p:sp>
        <p:sp>
          <p:nvSpPr>
            <p:cNvPr id="108" name="圆角矩形 107"/>
            <p:cNvSpPr/>
            <p:nvPr/>
          </p:nvSpPr>
          <p:spPr>
            <a:xfrm>
              <a:off x="7185993" y="3672893"/>
              <a:ext cx="401604"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noProof="1"/>
                <a:t>2</a:t>
              </a:r>
              <a:endParaRPr lang="zh-CN" altLang="en-US" noProof="1"/>
            </a:p>
          </p:txBody>
        </p:sp>
      </p:grpSp>
      <p:sp>
        <p:nvSpPr>
          <p:cNvPr id="109" name="TextBox 108"/>
          <p:cNvSpPr txBox="1">
            <a:spLocks noChangeArrowheads="1"/>
          </p:cNvSpPr>
          <p:nvPr/>
        </p:nvSpPr>
        <p:spPr bwMode="auto">
          <a:xfrm>
            <a:off x="6908800" y="1587500"/>
            <a:ext cx="236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8" tIns="31058" rIns="62118" bIns="31058">
            <a:spAutoFit/>
          </a:bodyPr>
          <a:lstStyle/>
          <a:p>
            <a:r>
              <a:rPr lang="en-US" altLang="zh-CN" sz="1400" b="1">
                <a:solidFill>
                  <a:schemeClr val="bg1"/>
                </a:solidFill>
                <a:latin typeface="微软雅黑" panose="020B0503020204020204" pitchFamily="34" charset="-122"/>
                <a:ea typeface="微软雅黑" panose="020B0503020204020204" pitchFamily="34" charset="-122"/>
              </a:rPr>
              <a:t>1</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10" name="TextBox 109"/>
          <p:cNvSpPr txBox="1">
            <a:spLocks noChangeArrowheads="1"/>
          </p:cNvSpPr>
          <p:nvPr/>
        </p:nvSpPr>
        <p:spPr bwMode="auto">
          <a:xfrm>
            <a:off x="6434138" y="2003425"/>
            <a:ext cx="2365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8" tIns="31058" rIns="62118" bIns="31058">
            <a:spAutoFit/>
          </a:bodyPr>
          <a:lstStyle/>
          <a:p>
            <a:r>
              <a:rPr lang="en-US" altLang="zh-CN" sz="1400" b="1">
                <a:solidFill>
                  <a:schemeClr val="bg1"/>
                </a:solidFill>
                <a:latin typeface="微软雅黑" panose="020B0503020204020204" pitchFamily="34" charset="-122"/>
                <a:ea typeface="微软雅黑" panose="020B0503020204020204" pitchFamily="34" charset="-122"/>
              </a:rPr>
              <a:t>2</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11" name="TextBox 110"/>
          <p:cNvSpPr txBox="1">
            <a:spLocks noChangeArrowheads="1"/>
          </p:cNvSpPr>
          <p:nvPr/>
        </p:nvSpPr>
        <p:spPr bwMode="auto">
          <a:xfrm>
            <a:off x="6346825" y="1438275"/>
            <a:ext cx="234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8" tIns="31058" rIns="62118" bIns="31058">
            <a:spAutoFit/>
          </a:bodyPr>
          <a:lstStyle/>
          <a:p>
            <a:r>
              <a:rPr lang="en-US" altLang="zh-CN" sz="1400" b="1">
                <a:solidFill>
                  <a:schemeClr val="bg1"/>
                </a:solidFill>
                <a:latin typeface="微软雅黑" panose="020B0503020204020204" pitchFamily="34" charset="-122"/>
                <a:ea typeface="微软雅黑" panose="020B0503020204020204" pitchFamily="34" charset="-122"/>
              </a:rPr>
              <a:t>3</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30743" name="TextBox 5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30744" name="TextBox 5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500"/>
                                        <p:tgtEl>
                                          <p:spTgt spid="9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left)">
                                      <p:cBhvr>
                                        <p:cTn id="17" dur="500"/>
                                        <p:tgtEl>
                                          <p:spTgt spid="9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right)">
                                      <p:cBhvr>
                                        <p:cTn id="21" dur="500"/>
                                        <p:tgtEl>
                                          <p:spTgt spid="9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500"/>
                                        <p:tgtEl>
                                          <p:spTgt spid="9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4500"/>
                            </p:stCondLst>
                            <p:childTnLst>
                              <p:par>
                                <p:cTn id="39" presetID="21" presetClass="entr" presetSubtype="1" fill="hold" nodeType="afterEffect">
                                  <p:stCondLst>
                                    <p:cond delay="0"/>
                                  </p:stCondLst>
                                  <p:childTnLst>
                                    <p:set>
                                      <p:cBhvr>
                                        <p:cTn id="40" dur="1" fill="hold">
                                          <p:stCondLst>
                                            <p:cond delay="0"/>
                                          </p:stCondLst>
                                        </p:cTn>
                                        <p:tgtEl>
                                          <p:spTgt spid="30735"/>
                                        </p:tgtEl>
                                        <p:attrNameLst>
                                          <p:attrName>style.visibility</p:attrName>
                                        </p:attrNameLst>
                                      </p:cBhvr>
                                      <p:to>
                                        <p:strVal val="visible"/>
                                      </p:to>
                                    </p:set>
                                    <p:animEffect transition="in" filter="wheel(1)">
                                      <p:cBhvr>
                                        <p:cTn id="41" dur="1000"/>
                                        <p:tgtEl>
                                          <p:spTgt spid="30735"/>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500"/>
                                        <p:tgtEl>
                                          <p:spTgt spid="1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500"/>
                                        <p:tgtEl>
                                          <p:spTgt spid="110"/>
                                        </p:tgtEl>
                                      </p:cBhvr>
                                    </p:animEffect>
                                  </p:childTnLst>
                                </p:cTn>
                              </p:par>
                              <p:par>
                                <p:cTn id="52" presetID="12" presetClass="entr" presetSubtype="4" fill="hold" grpId="0" nodeType="withEffect">
                                  <p:stCondLst>
                                    <p:cond delay="0"/>
                                  </p:stCondLst>
                                  <p:iterate type="lt">
                                    <p:tmPct val="5983"/>
                                  </p:iterate>
                                  <p:childTnLst>
                                    <p:set>
                                      <p:cBhvr>
                                        <p:cTn id="53" dur="1" fill="hold">
                                          <p:stCondLst>
                                            <p:cond delay="0"/>
                                          </p:stCondLst>
                                        </p:cTn>
                                        <p:tgtEl>
                                          <p:spTgt spid="99"/>
                                        </p:tgtEl>
                                        <p:attrNameLst>
                                          <p:attrName>style.visibility</p:attrName>
                                        </p:attrNameLst>
                                      </p:cBhvr>
                                      <p:to>
                                        <p:strVal val="visible"/>
                                      </p:to>
                                    </p:set>
                                    <p:anim calcmode="lin" valueType="num">
                                      <p:cBhvr>
                                        <p:cTn id="54" dur="300"/>
                                        <p:tgtEl>
                                          <p:spTgt spid="99"/>
                                        </p:tgtEl>
                                        <p:attrNameLst>
                                          <p:attrName>ppt_y</p:attrName>
                                        </p:attrNameLst>
                                      </p:cBhvr>
                                      <p:tavLst>
                                        <p:tav tm="0">
                                          <p:val>
                                            <p:strVal val="#ppt_y+#ppt_h*1.125000"/>
                                          </p:val>
                                        </p:tav>
                                        <p:tav tm="100000">
                                          <p:val>
                                            <p:strVal val="#ppt_y"/>
                                          </p:val>
                                        </p:tav>
                                      </p:tavLst>
                                    </p:anim>
                                    <p:animEffect transition="in" filter="wipe(up)">
                                      <p:cBhvr>
                                        <p:cTn id="55" dur="3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9" grpId="0"/>
      <p:bldP spid="110" grpId="0"/>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5705475" y="1450975"/>
            <a:ext cx="1062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r>
              <a:rPr lang="zh-CN" altLang="en-US" sz="1200" b="1">
                <a:solidFill>
                  <a:schemeClr val="accent1"/>
                </a:solidFill>
                <a:latin typeface="微软雅黑" panose="020B0503020204020204" pitchFamily="34" charset="-122"/>
                <a:ea typeface="微软雅黑" panose="020B0503020204020204" pitchFamily="34" charset="-122"/>
              </a:rPr>
              <a:t>此处添加标题</a:t>
            </a:r>
            <a:endParaRPr lang="en-US" altLang="zh-CN" sz="1200" b="1">
              <a:solidFill>
                <a:schemeClr val="accent1"/>
              </a:solidFill>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5695950" y="3084513"/>
            <a:ext cx="1062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r>
              <a:rPr lang="zh-CN" altLang="en-US" sz="1200" b="1">
                <a:solidFill>
                  <a:schemeClr val="accent1"/>
                </a:solidFill>
                <a:latin typeface="微软雅黑" panose="020B0503020204020204" pitchFamily="34" charset="-122"/>
                <a:ea typeface="微软雅黑" panose="020B0503020204020204" pitchFamily="34" charset="-122"/>
              </a:rPr>
              <a:t>此处添加标题</a:t>
            </a:r>
            <a:endParaRPr lang="en-US" altLang="zh-CN" sz="1200" b="1">
              <a:solidFill>
                <a:schemeClr val="accent1"/>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1979613" y="2243138"/>
            <a:ext cx="10620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r"/>
            <a:r>
              <a:rPr lang="zh-CN" altLang="en-US" sz="1200" b="1">
                <a:solidFill>
                  <a:schemeClr val="accent1"/>
                </a:solidFill>
                <a:latin typeface="微软雅黑" panose="020B0503020204020204" pitchFamily="34" charset="-122"/>
                <a:ea typeface="微软雅黑" panose="020B0503020204020204" pitchFamily="34" charset="-122"/>
              </a:rPr>
              <a:t>此处添加标题</a:t>
            </a:r>
            <a:endParaRPr lang="en-US" altLang="zh-CN" sz="1200" b="1">
              <a:solidFill>
                <a:schemeClr val="accent1"/>
              </a:solidFill>
              <a:latin typeface="微软雅黑" panose="020B0503020204020204" pitchFamily="34" charset="-122"/>
              <a:ea typeface="微软雅黑" panose="020B0503020204020204" pitchFamily="34" charset="-122"/>
            </a:endParaRPr>
          </a:p>
        </p:txBody>
      </p:sp>
      <p:sp>
        <p:nvSpPr>
          <p:cNvPr id="6" name="等腰三角形 5"/>
          <p:cNvSpPr>
            <a:spLocks noChangeAspect="1" noChangeArrowheads="1"/>
          </p:cNvSpPr>
          <p:nvPr/>
        </p:nvSpPr>
        <p:spPr bwMode="auto">
          <a:xfrm rot="5400000" flipV="1">
            <a:off x="5472906" y="1832769"/>
            <a:ext cx="180975" cy="1539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p>
            <a:pPr algn="ctr">
              <a:buFont typeface="Arial" panose="020B0604020202020204" pitchFamily="34" charset="0"/>
              <a:buNone/>
            </a:pPr>
            <a:endParaRPr lang="zh-CN" altLang="zh-CN" sz="15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47"/>
          <p:cNvSpPr>
            <a:spLocks noChangeArrowheads="1"/>
          </p:cNvSpPr>
          <p:nvPr/>
        </p:nvSpPr>
        <p:spPr bwMode="auto">
          <a:xfrm>
            <a:off x="5695950" y="1762125"/>
            <a:ext cx="21161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nSpc>
                <a:spcPct val="120000"/>
              </a:lnSpc>
              <a:buFont typeface="Arial" panose="020B0604020202020204" pitchFamily="34" charset="0"/>
              <a:buNone/>
            </a:pPr>
            <a:r>
              <a:rPr lang="zh-CN" altLang="en-US" sz="11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1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等腰三角形 18"/>
          <p:cNvSpPr>
            <a:spLocks noChangeAspect="1" noChangeArrowheads="1"/>
          </p:cNvSpPr>
          <p:nvPr/>
        </p:nvSpPr>
        <p:spPr bwMode="auto">
          <a:xfrm rot="5400000" flipV="1">
            <a:off x="5473700" y="3470275"/>
            <a:ext cx="179388" cy="1539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p>
            <a:pPr algn="ctr">
              <a:buFont typeface="Arial" panose="020B0604020202020204" pitchFamily="34" charset="0"/>
              <a:buNone/>
            </a:pPr>
            <a:endParaRPr lang="zh-CN" altLang="zh-CN" sz="15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47"/>
          <p:cNvSpPr>
            <a:spLocks noChangeArrowheads="1"/>
          </p:cNvSpPr>
          <p:nvPr/>
        </p:nvSpPr>
        <p:spPr bwMode="auto">
          <a:xfrm>
            <a:off x="5695950" y="3398838"/>
            <a:ext cx="21161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nSpc>
                <a:spcPct val="120000"/>
              </a:lnSpc>
              <a:buFont typeface="Arial" panose="020B0604020202020204" pitchFamily="34" charset="0"/>
              <a:buNone/>
            </a:pPr>
            <a:r>
              <a:rPr lang="zh-CN" altLang="en-US" sz="11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1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等腰三角形 18"/>
          <p:cNvSpPr>
            <a:spLocks noChangeAspect="1" noChangeArrowheads="1"/>
          </p:cNvSpPr>
          <p:nvPr/>
        </p:nvSpPr>
        <p:spPr bwMode="auto">
          <a:xfrm rot="16200000" flipH="1" flipV="1">
            <a:off x="3171032" y="2621756"/>
            <a:ext cx="179388" cy="155575"/>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auto">
              <a:spcBef>
                <a:spcPct val="0"/>
              </a:spcBef>
              <a:buFont typeface="Arial" panose="020B0604020202020204" pitchFamily="34" charset="0"/>
              <a:buNone/>
            </a:pPr>
            <a:endParaRPr lang="zh-CN" altLang="zh-CN" sz="1500" noProof="1">
              <a:solidFill>
                <a:schemeClr val="accent3">
                  <a:lumMod val="75000"/>
                </a:schemeClr>
              </a:solidFill>
              <a:sym typeface="微软雅黑" panose="020B0503020204020204" pitchFamily="34" charset="-122"/>
            </a:endParaRPr>
          </a:p>
        </p:txBody>
      </p:sp>
      <p:sp>
        <p:nvSpPr>
          <p:cNvPr id="12" name="矩形 47"/>
          <p:cNvSpPr>
            <a:spLocks noChangeArrowheads="1"/>
          </p:cNvSpPr>
          <p:nvPr/>
        </p:nvSpPr>
        <p:spPr bwMode="auto">
          <a:xfrm>
            <a:off x="1301750" y="2551113"/>
            <a:ext cx="18335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nSpc>
                <a:spcPct val="120000"/>
              </a:lnSpc>
              <a:buFont typeface="Arial" panose="020B0604020202020204" pitchFamily="34" charset="0"/>
              <a:buNone/>
            </a:pPr>
            <a:r>
              <a:rPr lang="zh-CN" altLang="en-US" sz="11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1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形状 12"/>
          <p:cNvSpPr/>
          <p:nvPr/>
        </p:nvSpPr>
        <p:spPr>
          <a:xfrm>
            <a:off x="3446463" y="2189163"/>
            <a:ext cx="1400175" cy="1401762"/>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3948113" y="3106738"/>
            <a:ext cx="1203325" cy="1203325"/>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3948113" y="3106738"/>
            <a:ext cx="1203325" cy="1203325"/>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6" name="任意多边形 15"/>
          <p:cNvSpPr/>
          <p:nvPr/>
        </p:nvSpPr>
        <p:spPr>
          <a:xfrm rot="17307692">
            <a:off x="4216400" y="1800225"/>
            <a:ext cx="1214438" cy="655638"/>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900" noProof="1">
              <a:solidFill>
                <a:schemeClr val="accent1">
                  <a:lumMod val="75000"/>
                </a:schemeClr>
              </a:solidFill>
            </a:endParaRPr>
          </a:p>
        </p:txBody>
      </p:sp>
      <p:sp>
        <p:nvSpPr>
          <p:cNvPr id="17" name="任意多边形 16"/>
          <p:cNvSpPr/>
          <p:nvPr/>
        </p:nvSpPr>
        <p:spPr>
          <a:xfrm rot="17307692">
            <a:off x="3918743" y="1462882"/>
            <a:ext cx="798513" cy="55880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900" noProof="1">
              <a:solidFill>
                <a:schemeClr val="accent1">
                  <a:lumMod val="75000"/>
                </a:schemeClr>
              </a:solidFill>
            </a:endParaRPr>
          </a:p>
        </p:txBody>
      </p:sp>
      <p:sp>
        <p:nvSpPr>
          <p:cNvPr id="18" name="TextBox 17"/>
          <p:cNvSpPr txBox="1">
            <a:spLocks noChangeArrowheads="1"/>
          </p:cNvSpPr>
          <p:nvPr/>
        </p:nvSpPr>
        <p:spPr bwMode="auto">
          <a:xfrm>
            <a:off x="4333875" y="1689100"/>
            <a:ext cx="5064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1"/>
                </a:solidFill>
                <a:latin typeface="微软雅黑" panose="020B0503020204020204" pitchFamily="34" charset="-122"/>
                <a:ea typeface="微软雅黑" panose="020B0503020204020204" pitchFamily="34" charset="-122"/>
              </a:rPr>
              <a:t>A</a:t>
            </a:r>
            <a:endParaRPr lang="zh-CN" altLang="en-US" sz="3800" b="1">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a:spLocks noChangeArrowheads="1"/>
          </p:cNvSpPr>
          <p:nvPr/>
        </p:nvSpPr>
        <p:spPr bwMode="auto">
          <a:xfrm>
            <a:off x="3894138" y="2551113"/>
            <a:ext cx="4730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2"/>
                </a:solidFill>
                <a:latin typeface="微软雅黑" panose="020B0503020204020204" pitchFamily="34" charset="-122"/>
                <a:ea typeface="微软雅黑" panose="020B0503020204020204" pitchFamily="34" charset="-122"/>
              </a:rPr>
              <a:t>B</a:t>
            </a:r>
            <a:endParaRPr lang="zh-CN" altLang="en-US" sz="3800" b="1">
              <a:solidFill>
                <a:schemeClr val="accent2"/>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4321175" y="3408363"/>
            <a:ext cx="4667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1"/>
                </a:solidFill>
                <a:latin typeface="微软雅黑" panose="020B0503020204020204" pitchFamily="34" charset="-122"/>
                <a:ea typeface="微软雅黑" panose="020B0503020204020204" pitchFamily="34" charset="-122"/>
              </a:rPr>
              <a:t>C</a:t>
            </a:r>
            <a:endParaRPr lang="zh-CN" altLang="en-US" sz="3800" b="1">
              <a:solidFill>
                <a:schemeClr val="accent1"/>
              </a:solidFill>
              <a:latin typeface="微软雅黑" panose="020B0503020204020204" pitchFamily="34" charset="-122"/>
              <a:ea typeface="微软雅黑" panose="020B0503020204020204" pitchFamily="34" charset="-122"/>
            </a:endParaRPr>
          </a:p>
        </p:txBody>
      </p:sp>
      <p:sp>
        <p:nvSpPr>
          <p:cNvPr id="32786" name="TextBox 20"/>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32787" name="TextBox 21"/>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1363" y="3305175"/>
            <a:ext cx="41592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59325" y="4137025"/>
            <a:ext cx="8778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8288" y="3317875"/>
            <a:ext cx="4143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808288" y="2384425"/>
            <a:ext cx="4143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bwMode="auto">
          <a:xfrm>
            <a:off x="3592513" y="1341438"/>
            <a:ext cx="708025" cy="177800"/>
            <a:chOff x="4470269" y="1661160"/>
            <a:chExt cx="1290451" cy="262890"/>
          </a:xfrm>
        </p:grpSpPr>
        <p:cxnSp>
          <p:nvCxnSpPr>
            <p:cNvPr id="52" name="直接连接符 51"/>
            <p:cNvCxnSpPr/>
            <p:nvPr/>
          </p:nvCxnSpPr>
          <p:spPr>
            <a:xfrm flipH="1" flipV="1">
              <a:off x="5410619" y="1661160"/>
              <a:ext cx="350101"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06"/>
              <a:ext cx="9432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013940" y="2025918"/>
            <a:ext cx="817690" cy="714916"/>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p:spPr>
          <p:txBody>
            <a:bodyPr>
              <a:spAutoFit/>
            </a:bodyPr>
            <a:lstStyle/>
            <a:p>
              <a:pPr algn="ctr" fontAlgn="auto"/>
              <a:r>
                <a:rPr lang="en-US" altLang="zh-CN" sz="2400" noProof="1">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noProof="1">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510452"/>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p:spPr>
          <p:txBody>
            <a:bodyPr>
              <a:spAutoFit/>
            </a:bodyPr>
            <a:lstStyle/>
            <a:p>
              <a:pPr algn="ctr" fontAlgn="auto">
                <a:lnSpc>
                  <a:spcPct val="120000"/>
                </a:lnSpc>
              </a:pPr>
              <a:r>
                <a:rPr lang="en-US" altLang="zh-CN" sz="24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p:spPr>
          <p:txBody>
            <a:bodyPr>
              <a:spAutoFit/>
            </a:bodyPr>
            <a:lstStyle/>
            <a:p>
              <a:pPr algn="ctr" fontAlgn="auto">
                <a:lnSpc>
                  <a:spcPct val="120000"/>
                </a:lnSpc>
              </a:pPr>
              <a:r>
                <a:rPr lang="en-US" altLang="zh-CN" sz="24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223302" y="2958416"/>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19151"/>
              <a:ext cx="820724" cy="727721"/>
            </a:xfrm>
            <a:prstGeom prst="rect">
              <a:avLst/>
            </a:prstGeom>
            <a:noFill/>
          </p:spPr>
          <p:txBody>
            <a:bodyPr>
              <a:spAutoFit/>
            </a:bodyPr>
            <a:lstStyle/>
            <a:p>
              <a:pPr algn="ctr" fontAlgn="auto">
                <a:lnSpc>
                  <a:spcPct val="120000"/>
                </a:lnSpc>
              </a:pPr>
              <a:r>
                <a:rPr lang="en-US" altLang="zh-CN" sz="24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223302" y="2025918"/>
            <a:ext cx="817690" cy="714916"/>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p:spPr>
          <p:txBody>
            <a:bodyPr>
              <a:spAutoFit/>
            </a:bodyPr>
            <a:lstStyle/>
            <a:p>
              <a:pPr algn="ctr" fontAlgn="auto"/>
              <a:r>
                <a:rPr lang="en-US" altLang="zh-CN" sz="2400" noProof="1">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noProof="1">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119540" y="3427660"/>
            <a:ext cx="817690" cy="714916"/>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p:spPr>
          <p:txBody>
            <a:bodyPr>
              <a:spAutoFit/>
            </a:bodyPr>
            <a:lstStyle/>
            <a:p>
              <a:pPr algn="ctr" fontAlgn="auto"/>
              <a:r>
                <a:rPr lang="en-US" altLang="zh-CN" sz="2400" noProof="1">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noProof="1">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a:spLocks noChangeArrowheads="1"/>
          </p:cNvSpPr>
          <p:nvPr/>
        </p:nvSpPr>
        <p:spPr bwMode="auto">
          <a:xfrm>
            <a:off x="2593975" y="1182688"/>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331913" y="1430338"/>
            <a:ext cx="22336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gn="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endPar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矩形 73"/>
          <p:cNvSpPr>
            <a:spLocks noChangeArrowheads="1"/>
          </p:cNvSpPr>
          <p:nvPr/>
        </p:nvSpPr>
        <p:spPr bwMode="auto">
          <a:xfrm>
            <a:off x="1782763" y="2103438"/>
            <a:ext cx="97155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042988" y="2352675"/>
            <a:ext cx="1708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gn="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endPar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矩形 75"/>
          <p:cNvSpPr>
            <a:spLocks noChangeArrowheads="1"/>
          </p:cNvSpPr>
          <p:nvPr/>
        </p:nvSpPr>
        <p:spPr bwMode="auto">
          <a:xfrm>
            <a:off x="1782763" y="3068638"/>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042988" y="3317875"/>
            <a:ext cx="1708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gn="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endPar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矩形 77"/>
          <p:cNvSpPr>
            <a:spLocks noChangeArrowheads="1"/>
          </p:cNvSpPr>
          <p:nvPr/>
        </p:nvSpPr>
        <p:spPr bwMode="auto">
          <a:xfrm>
            <a:off x="6259513" y="1701800"/>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6280150" y="1960563"/>
            <a:ext cx="1820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endPar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矩形 79"/>
          <p:cNvSpPr>
            <a:spLocks noChangeArrowheads="1"/>
          </p:cNvSpPr>
          <p:nvPr/>
        </p:nvSpPr>
        <p:spPr bwMode="auto">
          <a:xfrm>
            <a:off x="6278563" y="2846388"/>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6291263" y="3105150"/>
            <a:ext cx="18208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endPar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矩形 81"/>
          <p:cNvSpPr>
            <a:spLocks noChangeArrowheads="1"/>
          </p:cNvSpPr>
          <p:nvPr/>
        </p:nvSpPr>
        <p:spPr bwMode="auto">
          <a:xfrm>
            <a:off x="5678488" y="3786188"/>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5697538" y="4044950"/>
            <a:ext cx="2198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endPar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4" name="组合 83"/>
          <p:cNvGrpSpPr/>
          <p:nvPr/>
        </p:nvGrpSpPr>
        <p:grpSpPr bwMode="auto">
          <a:xfrm flipH="1">
            <a:off x="5646738" y="1857375"/>
            <a:ext cx="600075" cy="177800"/>
            <a:chOff x="4255294" y="1661160"/>
            <a:chExt cx="1505426" cy="262890"/>
          </a:xfrm>
        </p:grpSpPr>
        <p:cxnSp>
          <p:nvCxnSpPr>
            <p:cNvPr id="85" name="直接连接符 84"/>
            <p:cNvCxnSpPr/>
            <p:nvPr/>
          </p:nvCxnSpPr>
          <p:spPr>
            <a:xfrm flipH="1" flipV="1">
              <a:off x="5410250" y="1661160"/>
              <a:ext cx="35047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08"/>
              <a:ext cx="11589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700" noProof="1">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50"/>
              <a:ext cx="1157998" cy="1140644"/>
            </a:xfrm>
            <a:prstGeom prst="rect">
              <a:avLst/>
            </a:prstGeom>
            <a:noFill/>
          </p:spPr>
          <p:txBody>
            <a:bodyPr>
              <a:spAutoFit/>
            </a:bodyPr>
            <a:lstStyle/>
            <a:p>
              <a:pPr algn="ctr" fontAlgn="auto"/>
              <a:r>
                <a:rPr lang="zh-CN" altLang="en-US" sz="2200" b="1" noProof="1">
                  <a:solidFill>
                    <a:schemeClr val="bg1"/>
                  </a:solidFill>
                  <a:latin typeface="微软雅黑" panose="020B0503020204020204" pitchFamily="34" charset="-122"/>
                  <a:ea typeface="微软雅黑" panose="020B0503020204020204" pitchFamily="34" charset="-122"/>
                </a:rPr>
                <a:t>项目情况</a:t>
              </a:r>
              <a:endParaRPr lang="zh-CN" altLang="en-US" sz="2200" b="1" noProof="1">
                <a:solidFill>
                  <a:schemeClr val="bg1"/>
                </a:solidFill>
                <a:latin typeface="微软雅黑" panose="020B0503020204020204" pitchFamily="34" charset="-122"/>
                <a:ea typeface="微软雅黑" panose="020B0503020204020204" pitchFamily="34" charset="-122"/>
              </a:endParaRPr>
            </a:p>
          </p:txBody>
        </p:sp>
      </p:grpSp>
      <p:sp>
        <p:nvSpPr>
          <p:cNvPr id="34846" name="TextBox 44"/>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34847" name="TextBox 45"/>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p:cTn id="13" dur="250" fill="hold"/>
                                        <p:tgtEl>
                                          <p:spTgt spid="57"/>
                                        </p:tgtEl>
                                        <p:attrNameLst>
                                          <p:attrName>ppt_x</p:attrName>
                                        </p:attrNameLst>
                                      </p:cBhvr>
                                      <p:tavLst>
                                        <p:tav tm="0">
                                          <p:val>
                                            <p:strVal val="#ppt_x"/>
                                          </p:val>
                                        </p:tav>
                                        <p:tav tm="100000">
                                          <p:val>
                                            <p:strVal val="#ppt_x"/>
                                          </p:val>
                                        </p:tav>
                                      </p:tavLst>
                                    </p:anim>
                                    <p:anim calcmode="lin" valueType="num">
                                      <p:cBhvr>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p:cTn id="29" dur="250" fill="hold"/>
                                        <p:tgtEl>
                                          <p:spTgt spid="54"/>
                                        </p:tgtEl>
                                        <p:attrNameLst>
                                          <p:attrName>ppt_x</p:attrName>
                                        </p:attrNameLst>
                                      </p:cBhvr>
                                      <p:tavLst>
                                        <p:tav tm="0">
                                          <p:val>
                                            <p:strVal val="1+#ppt_w/2"/>
                                          </p:val>
                                        </p:tav>
                                        <p:tav tm="100000">
                                          <p:val>
                                            <p:strVal val="#ppt_x"/>
                                          </p:val>
                                        </p:tav>
                                      </p:tavLst>
                                    </p:anim>
                                    <p:anim calcmode="lin" valueType="num">
                                      <p:cBhvr>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p:cTn id="45" dur="250" fill="hold"/>
                                        <p:tgtEl>
                                          <p:spTgt spid="60"/>
                                        </p:tgtEl>
                                        <p:attrNameLst>
                                          <p:attrName>ppt_x</p:attrName>
                                        </p:attrNameLst>
                                      </p:cBhvr>
                                      <p:tavLst>
                                        <p:tav tm="0">
                                          <p:val>
                                            <p:strVal val="1+#ppt_w/2"/>
                                          </p:val>
                                        </p:tav>
                                        <p:tav tm="100000">
                                          <p:val>
                                            <p:strVal val="#ppt_x"/>
                                          </p:val>
                                        </p:tav>
                                      </p:tavLst>
                                    </p:anim>
                                    <p:anim calcmode="lin" valueType="num">
                                      <p:cBhvr>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p:cTn id="61" dur="250" fill="hold"/>
                                        <p:tgtEl>
                                          <p:spTgt spid="69"/>
                                        </p:tgtEl>
                                        <p:attrNameLst>
                                          <p:attrName>ppt_x</p:attrName>
                                        </p:attrNameLst>
                                      </p:cBhvr>
                                      <p:tavLst>
                                        <p:tav tm="0">
                                          <p:val>
                                            <p:strVal val="#ppt_x"/>
                                          </p:val>
                                        </p:tav>
                                        <p:tav tm="100000">
                                          <p:val>
                                            <p:strVal val="#ppt_x"/>
                                          </p:val>
                                        </p:tav>
                                      </p:tavLst>
                                    </p:anim>
                                    <p:anim calcmode="lin" valueType="num">
                                      <p:cBhvr>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p:cTn id="77" dur="250" fill="hold"/>
                                        <p:tgtEl>
                                          <p:spTgt spid="63"/>
                                        </p:tgtEl>
                                        <p:attrNameLst>
                                          <p:attrName>ppt_x</p:attrName>
                                        </p:attrNameLst>
                                      </p:cBhvr>
                                      <p:tavLst>
                                        <p:tav tm="0">
                                          <p:val>
                                            <p:strVal val="0-#ppt_w/2"/>
                                          </p:val>
                                        </p:tav>
                                        <p:tav tm="100000">
                                          <p:val>
                                            <p:strVal val="#ppt_x"/>
                                          </p:val>
                                        </p:tav>
                                      </p:tavLst>
                                    </p:anim>
                                    <p:anim calcmode="lin" valueType="num">
                                      <p:cBhvr>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p:cTn id="93" dur="250" fill="hold"/>
                                        <p:tgtEl>
                                          <p:spTgt spid="66"/>
                                        </p:tgtEl>
                                        <p:attrNameLst>
                                          <p:attrName>ppt_x</p:attrName>
                                        </p:attrNameLst>
                                      </p:cBhvr>
                                      <p:tavLst>
                                        <p:tav tm="0">
                                          <p:val>
                                            <p:strVal val="0-#ppt_w/2"/>
                                          </p:val>
                                        </p:tav>
                                        <p:tav tm="100000">
                                          <p:val>
                                            <p:strVal val="#ppt_x"/>
                                          </p:val>
                                        </p:tav>
                                      </p:tavLst>
                                    </p:anim>
                                    <p:anim calcmode="lin" valueType="num">
                                      <p:cBhvr>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36866" name="TextBox 2"/>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cxnSp>
        <p:nvCxnSpPr>
          <p:cNvPr id="18" name="直接连接符 17"/>
          <p:cNvCxnSpPr/>
          <p:nvPr/>
        </p:nvCxnSpPr>
        <p:spPr>
          <a:xfrm rot="5400000">
            <a:off x="1807369" y="2817019"/>
            <a:ext cx="26781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2444" y="2817019"/>
            <a:ext cx="26781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363" y="1477963"/>
            <a:ext cx="1976437" cy="78740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b="1" kern="0" noProof="1">
                <a:solidFill>
                  <a:schemeClr val="bg1"/>
                </a:solidFill>
                <a:latin typeface="微软雅黑" panose="020B0503020204020204" pitchFamily="34" charset="-122"/>
                <a:ea typeface="微软雅黑" panose="020B0503020204020204" pitchFamily="34" charset="-122"/>
              </a:rPr>
              <a:t>添加标题</a:t>
            </a:r>
            <a:endParaRPr lang="en-US" altLang="zh-CN"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bwMode="auto">
          <a:xfrm>
            <a:off x="868363" y="2732088"/>
            <a:ext cx="1833562" cy="1127125"/>
            <a:chOff x="503238" y="2548492"/>
            <a:chExt cx="2191599" cy="1126865"/>
          </a:xfrm>
        </p:grpSpPr>
        <p:sp>
          <p:nvSpPr>
            <p:cNvPr id="36871" name="矩形 21"/>
            <p:cNvSpPr>
              <a:spLocks noChangeArrowheads="1"/>
            </p:cNvSpPr>
            <p:nvPr/>
          </p:nvSpPr>
          <p:spPr bwMode="auto">
            <a:xfrm>
              <a:off x="503238" y="254849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rgbClr val="404040"/>
                  </a:solidFill>
                  <a:latin typeface="微软雅黑" panose="020B0503020204020204" pitchFamily="34" charset="-122"/>
                  <a:ea typeface="微软雅黑" panose="020B0503020204020204" pitchFamily="34" charset="-122"/>
                </a:rPr>
                <a:t>添加标题</a:t>
              </a: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36872" name="矩形 22"/>
            <p:cNvSpPr>
              <a:spLocks noChangeArrowheads="1"/>
            </p:cNvSpPr>
            <p:nvPr/>
          </p:nvSpPr>
          <p:spPr bwMode="auto">
            <a:xfrm>
              <a:off x="503238" y="2905916"/>
              <a:ext cx="21915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rgbClr val="404040"/>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2488" y="1477963"/>
            <a:ext cx="1976437" cy="78740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algn="ctr" eaLnBrk="0" hangingPunct="0">
              <a:defRPr/>
            </a:pPr>
            <a:r>
              <a:rPr lang="zh-CN" altLang="en-US" b="1" kern="0" noProof="1">
                <a:solidFill>
                  <a:schemeClr val="bg1"/>
                </a:solidFill>
                <a:latin typeface="微软雅黑" panose="020B0503020204020204" pitchFamily="34" charset="-122"/>
                <a:ea typeface="微软雅黑" panose="020B0503020204020204" pitchFamily="34" charset="-122"/>
              </a:rPr>
              <a:t>添加标题</a:t>
            </a:r>
            <a:endParaRPr lang="en-US" altLang="zh-CN"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bwMode="auto">
          <a:xfrm>
            <a:off x="3392488" y="2732088"/>
            <a:ext cx="1833562" cy="1127125"/>
            <a:chOff x="471218" y="2548491"/>
            <a:chExt cx="2191599" cy="1126866"/>
          </a:xfrm>
        </p:grpSpPr>
        <p:sp>
          <p:nvSpPr>
            <p:cNvPr id="36875" name="矩形 25"/>
            <p:cNvSpPr>
              <a:spLocks noChangeArrowheads="1"/>
            </p:cNvSpPr>
            <p:nvPr/>
          </p:nvSpPr>
          <p:spPr bwMode="auto">
            <a:xfrm>
              <a:off x="471218" y="254849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rgbClr val="404040"/>
                  </a:solidFill>
                  <a:latin typeface="微软雅黑" panose="020B0503020204020204" pitchFamily="34" charset="-122"/>
                  <a:ea typeface="微软雅黑" panose="020B0503020204020204" pitchFamily="34" charset="-122"/>
                </a:rPr>
                <a:t>添加标题</a:t>
              </a: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36876" name="矩形 26"/>
            <p:cNvSpPr>
              <a:spLocks noChangeArrowheads="1"/>
            </p:cNvSpPr>
            <p:nvPr/>
          </p:nvSpPr>
          <p:spPr bwMode="auto">
            <a:xfrm>
              <a:off x="471218" y="2905916"/>
              <a:ext cx="21915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rgbClr val="404040"/>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7088" y="1477963"/>
            <a:ext cx="1978025" cy="78740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algn="ctr" eaLnBrk="0" hangingPunct="0">
              <a:defRPr/>
            </a:pPr>
            <a:r>
              <a:rPr lang="zh-CN" altLang="en-US" b="1" kern="0" noProof="1">
                <a:solidFill>
                  <a:schemeClr val="bg1"/>
                </a:solidFill>
                <a:latin typeface="微软雅黑" panose="020B0503020204020204" pitchFamily="34" charset="-122"/>
                <a:ea typeface="微软雅黑" panose="020B0503020204020204" pitchFamily="34" charset="-122"/>
              </a:rPr>
              <a:t>添加标题</a:t>
            </a:r>
            <a:endParaRPr lang="en-US" altLang="zh-CN"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bwMode="auto">
          <a:xfrm>
            <a:off x="5907088" y="2732088"/>
            <a:ext cx="1833562" cy="1127125"/>
            <a:chOff x="467746" y="2548491"/>
            <a:chExt cx="2191599" cy="1126866"/>
          </a:xfrm>
        </p:grpSpPr>
        <p:sp>
          <p:nvSpPr>
            <p:cNvPr id="36879" name="矩形 29"/>
            <p:cNvSpPr>
              <a:spLocks noChangeArrowheads="1"/>
            </p:cNvSpPr>
            <p:nvPr/>
          </p:nvSpPr>
          <p:spPr bwMode="auto">
            <a:xfrm>
              <a:off x="467746" y="254849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rgbClr val="404040"/>
                  </a:solidFill>
                  <a:latin typeface="微软雅黑" panose="020B0503020204020204" pitchFamily="34" charset="-122"/>
                  <a:ea typeface="微软雅黑" panose="020B0503020204020204" pitchFamily="34" charset="-122"/>
                </a:rPr>
                <a:t>添加标题</a:t>
              </a: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36880" name="矩形 30"/>
            <p:cNvSpPr>
              <a:spLocks noChangeArrowheads="1"/>
            </p:cNvSpPr>
            <p:nvPr/>
          </p:nvSpPr>
          <p:spPr bwMode="auto">
            <a:xfrm>
              <a:off x="467746" y="2905916"/>
              <a:ext cx="21915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100000">
                                          <p:val>
                                            <p:strVal val="#ppt_x"/>
                                          </p:val>
                                        </p:tav>
                                      </p:tavLst>
                                    </p:anim>
                                    <p:anim calcmode="lin" valueType="num">
                                      <p:cBhvr>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ppt_x"/>
                                          </p:val>
                                        </p:tav>
                                        <p:tav tm="100000">
                                          <p:val>
                                            <p:strVal val="#ppt_x"/>
                                          </p:val>
                                        </p:tav>
                                      </p:tavLst>
                                    </p:anim>
                                    <p:anim calcmode="lin" valueType="num">
                                      <p:cBhvr>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1020763" y="1525588"/>
            <a:ext cx="1674812" cy="2630487"/>
            <a:chOff x="778084" y="1038958"/>
            <a:chExt cx="1850186" cy="2900945"/>
          </a:xfrm>
        </p:grpSpPr>
        <p:sp>
          <p:nvSpPr>
            <p:cNvPr id="33" name="圆角矩形 32"/>
            <p:cNvSpPr/>
            <p:nvPr/>
          </p:nvSpPr>
          <p:spPr>
            <a:xfrm>
              <a:off x="886815" y="1038958"/>
              <a:ext cx="1632723"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34"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35" name="椭圆 34"/>
            <p:cNvSpPr/>
            <p:nvPr/>
          </p:nvSpPr>
          <p:spPr>
            <a:xfrm>
              <a:off x="1402412" y="1648209"/>
              <a:ext cx="601529"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17" name="文本框 11"/>
            <p:cNvSpPr txBox="1">
              <a:spLocks noChangeArrowheads="1"/>
            </p:cNvSpPr>
            <p:nvPr/>
          </p:nvSpPr>
          <p:spPr bwMode="auto">
            <a:xfrm>
              <a:off x="1304926" y="1222952"/>
              <a:ext cx="839367" cy="6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HK" sz="3300">
                  <a:solidFill>
                    <a:schemeClr val="bg1"/>
                  </a:solidFill>
                  <a:latin typeface="Impact" panose="020B0806030902050204" pitchFamily="34" charset="0"/>
                  <a:ea typeface="张海山锐谐体2.0-授权联系：Samtype@QQ.com" pitchFamily="2" charset="-122"/>
                </a:rPr>
                <a:t>01</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38918" name="文本框 64"/>
            <p:cNvSpPr txBox="1">
              <a:spLocks noChangeArrowheads="1"/>
            </p:cNvSpPr>
            <p:nvPr/>
          </p:nvSpPr>
          <p:spPr bwMode="auto">
            <a:xfrm>
              <a:off x="1148007" y="2434566"/>
              <a:ext cx="111034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600" b="1">
                  <a:solidFill>
                    <a:srgbClr val="404040"/>
                  </a:solidFill>
                  <a:latin typeface="微软雅黑" panose="020B0503020204020204" pitchFamily="34" charset="-122"/>
                  <a:ea typeface="微软雅黑" panose="020B0503020204020204" pitchFamily="34" charset="-122"/>
                </a:rPr>
                <a:t>添加标题</a:t>
              </a:r>
              <a:endParaRPr lang="zh-HK" altLang="en-US" sz="1600" b="1">
                <a:solidFill>
                  <a:srgbClr val="404040"/>
                </a:solidFill>
                <a:latin typeface="微软雅黑" panose="020B0503020204020204" pitchFamily="34" charset="-122"/>
                <a:ea typeface="微软雅黑" panose="020B0503020204020204" pitchFamily="34" charset="-122"/>
              </a:endParaRPr>
            </a:p>
          </p:txBody>
        </p:sp>
        <p:sp>
          <p:nvSpPr>
            <p:cNvPr id="38919" name="文本框 65"/>
            <p:cNvSpPr txBox="1">
              <a:spLocks noChangeArrowheads="1"/>
            </p:cNvSpPr>
            <p:nvPr/>
          </p:nvSpPr>
          <p:spPr bwMode="auto">
            <a:xfrm>
              <a:off x="1139623" y="2788385"/>
              <a:ext cx="1127111" cy="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262626"/>
                  </a:solidFill>
                  <a:latin typeface="微软雅黑" panose="020B0503020204020204" pitchFamily="34" charset="-122"/>
                  <a:ea typeface="微软雅黑" panose="020B0503020204020204" pitchFamily="34" charset="-122"/>
                </a:rPr>
                <a:t>完成模高和</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图高的作业</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争取尽快做</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好不能再拖</a:t>
              </a:r>
              <a:endParaRPr lang="zh-HK" altLang="en-US" sz="1100">
                <a:solidFill>
                  <a:srgbClr val="262626"/>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bwMode="auto">
          <a:xfrm>
            <a:off x="2824163" y="1525588"/>
            <a:ext cx="1676400" cy="2630487"/>
            <a:chOff x="2690633" y="1038958"/>
            <a:chExt cx="1850186" cy="2900945"/>
          </a:xfrm>
        </p:grpSpPr>
        <p:sp>
          <p:nvSpPr>
            <p:cNvPr id="40" name="圆角矩形 39"/>
            <p:cNvSpPr/>
            <p:nvPr/>
          </p:nvSpPr>
          <p:spPr>
            <a:xfrm>
              <a:off x="2799261" y="1038958"/>
              <a:ext cx="1632929"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4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42" name="椭圆 41"/>
            <p:cNvSpPr/>
            <p:nvPr/>
          </p:nvSpPr>
          <p:spPr>
            <a:xfrm>
              <a:off x="3316121" y="1648209"/>
              <a:ext cx="599208"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24" name="文本框 48"/>
            <p:cNvSpPr txBox="1">
              <a:spLocks noChangeArrowheads="1"/>
            </p:cNvSpPr>
            <p:nvPr/>
          </p:nvSpPr>
          <p:spPr bwMode="auto">
            <a:xfrm>
              <a:off x="3185327" y="1222952"/>
              <a:ext cx="894944" cy="6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HK" sz="3300">
                  <a:solidFill>
                    <a:schemeClr val="bg1"/>
                  </a:solidFill>
                  <a:latin typeface="Impact" panose="020B0806030902050204" pitchFamily="34" charset="0"/>
                  <a:ea typeface="张海山锐谐体2.0-授权联系：Samtype@QQ.com" pitchFamily="2" charset="-122"/>
                </a:rPr>
                <a:t>02</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38925" name="文本框 66"/>
            <p:cNvSpPr txBox="1">
              <a:spLocks noChangeArrowheads="1"/>
            </p:cNvSpPr>
            <p:nvPr/>
          </p:nvSpPr>
          <p:spPr bwMode="auto">
            <a:xfrm>
              <a:off x="3060555" y="2434566"/>
              <a:ext cx="111034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添加标题</a:t>
              </a:r>
              <a:endParaRPr lang="zh-HK" altLang="en-US" sz="1600" b="1">
                <a:solidFill>
                  <a:schemeClr val="accent1"/>
                </a:solidFill>
                <a:latin typeface="微软雅黑" panose="020B0503020204020204" pitchFamily="34" charset="-122"/>
                <a:ea typeface="微软雅黑" panose="020B0503020204020204" pitchFamily="34" charset="-122"/>
              </a:endParaRPr>
            </a:p>
          </p:txBody>
        </p:sp>
        <p:sp>
          <p:nvSpPr>
            <p:cNvPr id="38926" name="文本框 67"/>
            <p:cNvSpPr txBox="1">
              <a:spLocks noChangeArrowheads="1"/>
            </p:cNvSpPr>
            <p:nvPr/>
          </p:nvSpPr>
          <p:spPr bwMode="auto">
            <a:xfrm>
              <a:off x="2955048" y="2788385"/>
              <a:ext cx="1321356" cy="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262626"/>
                  </a:solidFill>
                  <a:latin typeface="微软雅黑" panose="020B0503020204020204" pitchFamily="34" charset="-122"/>
                  <a:ea typeface="微软雅黑" panose="020B0503020204020204" pitchFamily="34" charset="-122"/>
                </a:rPr>
                <a:t>辅助软件可以</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为幻灯片提供</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很好的辅助等</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有必要去学习</a:t>
              </a:r>
              <a:endParaRPr lang="en-US" altLang="zh-CN" sz="1100">
                <a:solidFill>
                  <a:srgbClr val="262626"/>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bwMode="auto">
          <a:xfrm>
            <a:off x="4621213" y="1525588"/>
            <a:ext cx="1674812" cy="2630487"/>
            <a:chOff x="4603182" y="1038958"/>
            <a:chExt cx="1850186" cy="2900945"/>
          </a:xfrm>
        </p:grpSpPr>
        <p:sp>
          <p:nvSpPr>
            <p:cNvPr id="47" name="圆角矩形 46"/>
            <p:cNvSpPr/>
            <p:nvPr/>
          </p:nvSpPr>
          <p:spPr>
            <a:xfrm>
              <a:off x="4711913" y="1038958"/>
              <a:ext cx="1632723"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48"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49" name="椭圆 48"/>
            <p:cNvSpPr/>
            <p:nvPr/>
          </p:nvSpPr>
          <p:spPr>
            <a:xfrm>
              <a:off x="5227510" y="1648209"/>
              <a:ext cx="601529"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31" name="文本框 54"/>
            <p:cNvSpPr txBox="1">
              <a:spLocks noChangeArrowheads="1"/>
            </p:cNvSpPr>
            <p:nvPr/>
          </p:nvSpPr>
          <p:spPr bwMode="auto">
            <a:xfrm>
              <a:off x="5044295" y="1222952"/>
              <a:ext cx="978584" cy="6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HK" sz="3300">
                  <a:solidFill>
                    <a:schemeClr val="bg1"/>
                  </a:solidFill>
                  <a:latin typeface="Impact" panose="020B0806030902050204" pitchFamily="34" charset="0"/>
                  <a:ea typeface="张海山锐谐体2.0-授权联系：Samtype@QQ.com" pitchFamily="2" charset="-122"/>
                </a:rPr>
                <a:t>03</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38932" name="文本框 68"/>
            <p:cNvSpPr txBox="1">
              <a:spLocks noChangeArrowheads="1"/>
            </p:cNvSpPr>
            <p:nvPr/>
          </p:nvSpPr>
          <p:spPr bwMode="auto">
            <a:xfrm>
              <a:off x="4973104" y="2434566"/>
              <a:ext cx="111034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600" b="1">
                  <a:solidFill>
                    <a:srgbClr val="404040"/>
                  </a:solidFill>
                  <a:latin typeface="微软雅黑" panose="020B0503020204020204" pitchFamily="34" charset="-122"/>
                  <a:ea typeface="微软雅黑" panose="020B0503020204020204" pitchFamily="34" charset="-122"/>
                </a:rPr>
                <a:t>添加标题</a:t>
              </a:r>
              <a:endParaRPr lang="zh-HK" altLang="en-US" sz="1600" b="1">
                <a:solidFill>
                  <a:srgbClr val="404040"/>
                </a:solidFill>
                <a:latin typeface="微软雅黑" panose="020B0503020204020204" pitchFamily="34" charset="-122"/>
                <a:ea typeface="微软雅黑" panose="020B0503020204020204" pitchFamily="34" charset="-122"/>
              </a:endParaRPr>
            </a:p>
          </p:txBody>
        </p:sp>
        <p:sp>
          <p:nvSpPr>
            <p:cNvPr id="38933" name="文本框 69"/>
            <p:cNvSpPr txBox="1">
              <a:spLocks noChangeArrowheads="1"/>
            </p:cNvSpPr>
            <p:nvPr/>
          </p:nvSpPr>
          <p:spPr bwMode="auto">
            <a:xfrm>
              <a:off x="4833160" y="2788385"/>
              <a:ext cx="1390229" cy="6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262626"/>
                  </a:solidFill>
                  <a:latin typeface="微软雅黑" panose="020B0503020204020204" pitchFamily="34" charset="-122"/>
                  <a:ea typeface="微软雅黑" panose="020B0503020204020204" pitchFamily="34" charset="-122"/>
                </a:rPr>
                <a:t>形成思路风格</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仔细考量细节 </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把每一步做好</a:t>
              </a:r>
              <a:endParaRPr lang="en-US" altLang="zh-CN" sz="1100">
                <a:solidFill>
                  <a:srgbClr val="262626"/>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bwMode="auto">
          <a:xfrm>
            <a:off x="6424613" y="1525588"/>
            <a:ext cx="1676400" cy="2630487"/>
            <a:chOff x="6515731" y="1038958"/>
            <a:chExt cx="1850186" cy="2900945"/>
          </a:xfrm>
        </p:grpSpPr>
        <p:sp>
          <p:nvSpPr>
            <p:cNvPr id="54" name="圆角矩形 53"/>
            <p:cNvSpPr/>
            <p:nvPr/>
          </p:nvSpPr>
          <p:spPr>
            <a:xfrm>
              <a:off x="6624359" y="1038958"/>
              <a:ext cx="1632929"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55"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56" name="椭圆 55"/>
            <p:cNvSpPr/>
            <p:nvPr/>
          </p:nvSpPr>
          <p:spPr>
            <a:xfrm>
              <a:off x="7141219" y="1648209"/>
              <a:ext cx="599208"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38" name="文本框 60"/>
            <p:cNvSpPr txBox="1">
              <a:spLocks noChangeArrowheads="1"/>
            </p:cNvSpPr>
            <p:nvPr/>
          </p:nvSpPr>
          <p:spPr bwMode="auto">
            <a:xfrm>
              <a:off x="6988992" y="1222952"/>
              <a:ext cx="876274" cy="6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HK" sz="3300">
                  <a:solidFill>
                    <a:schemeClr val="bg1"/>
                  </a:solidFill>
                  <a:latin typeface="Impact" panose="020B0806030902050204" pitchFamily="34" charset="0"/>
                  <a:ea typeface="张海山锐谐体2.0-授权联系：Samtype@QQ.com" pitchFamily="2" charset="-122"/>
                </a:rPr>
                <a:t>04</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38939" name="文本框 70"/>
            <p:cNvSpPr txBox="1">
              <a:spLocks noChangeArrowheads="1"/>
            </p:cNvSpPr>
            <p:nvPr/>
          </p:nvSpPr>
          <p:spPr bwMode="auto">
            <a:xfrm>
              <a:off x="6885653" y="2434566"/>
              <a:ext cx="111034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添加标题</a:t>
              </a:r>
              <a:endParaRPr lang="zh-HK" altLang="en-US" sz="1600" b="1">
                <a:solidFill>
                  <a:schemeClr val="accent1"/>
                </a:solidFill>
                <a:latin typeface="微软雅黑" panose="020B0503020204020204" pitchFamily="34" charset="-122"/>
                <a:ea typeface="微软雅黑" panose="020B0503020204020204" pitchFamily="34" charset="-122"/>
              </a:endParaRPr>
            </a:p>
          </p:txBody>
        </p:sp>
        <p:sp>
          <p:nvSpPr>
            <p:cNvPr id="38940" name="文本框 71"/>
            <p:cNvSpPr txBox="1">
              <a:spLocks noChangeArrowheads="1"/>
            </p:cNvSpPr>
            <p:nvPr/>
          </p:nvSpPr>
          <p:spPr bwMode="auto">
            <a:xfrm>
              <a:off x="6770752" y="2788385"/>
              <a:ext cx="1340145" cy="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262626"/>
                  </a:solidFill>
                  <a:latin typeface="微软雅黑" panose="020B0503020204020204" pitchFamily="34" charset="-122"/>
                  <a:ea typeface="微软雅黑" panose="020B0503020204020204" pitchFamily="34" charset="-122"/>
                </a:rPr>
                <a:t>这是并列关系</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的表达方式之</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你可以输入其</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他的内容代替</a:t>
              </a:r>
              <a:endParaRPr lang="zh-HK" altLang="en-US" sz="1100">
                <a:solidFill>
                  <a:srgbClr val="262626"/>
                </a:solidFill>
                <a:latin typeface="微软雅黑" panose="020B0503020204020204" pitchFamily="34" charset="-122"/>
                <a:ea typeface="微软雅黑" panose="020B0503020204020204" pitchFamily="34" charset="-122"/>
              </a:endParaRPr>
            </a:p>
          </p:txBody>
        </p:sp>
      </p:grpSp>
      <p:sp>
        <p:nvSpPr>
          <p:cNvPr id="38941" name="TextBox 29"/>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38942" name="TextBox 30"/>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100000">
                                          <p:val>
                                            <p:strVal val="#ppt_x"/>
                                          </p:val>
                                        </p:tav>
                                      </p:tavLst>
                                    </p:anim>
                                    <p:anim calcmode="lin" valueType="num">
                                      <p:cBhvr>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ppt_x</p:attrName>
                                        </p:attrNameLst>
                                      </p:cBhvr>
                                      <p:tavLst>
                                        <p:tav tm="0">
                                          <p:val>
                                            <p:strVal val="#ppt_x"/>
                                          </p:val>
                                        </p:tav>
                                        <p:tav tm="100000">
                                          <p:val>
                                            <p:strVal val="#ppt_x"/>
                                          </p:val>
                                        </p:tav>
                                      </p:tavLst>
                                    </p:anim>
                                    <p:anim calcmode="lin" valueType="num">
                                      <p:cBhvr>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1924050"/>
            <a:ext cx="485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bg1"/>
                </a:solidFill>
                <a:latin typeface="微软雅黑" panose="020B0503020204020204" pitchFamily="34" charset="-122"/>
                <a:ea typeface="微软雅黑" panose="020B0503020204020204" pitchFamily="34" charset="-122"/>
              </a:rPr>
              <a:t>在此输入过渡页标题</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5" name="Text Box 2"/>
          <p:cNvSpPr txBox="1">
            <a:spLocks noChangeArrowheads="1"/>
          </p:cNvSpPr>
          <p:nvPr/>
        </p:nvSpPr>
        <p:spPr bwMode="auto">
          <a:xfrm>
            <a:off x="2749550" y="2643188"/>
            <a:ext cx="4808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点击录入此部分的内容及说明，简单扼要。</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482600" y="1773238"/>
            <a:ext cx="13874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8800">
                <a:solidFill>
                  <a:schemeClr val="bg1"/>
                </a:solidFill>
                <a:latin typeface="Impact" panose="020B0806030902050204" pitchFamily="34" charset="0"/>
                <a:ea typeface="微软雅黑" panose="020B0503020204020204" pitchFamily="34" charset="-122"/>
              </a:rPr>
              <a:t>03</a:t>
            </a:r>
            <a:endParaRPr lang="zh-CN" altLang="en-US" sz="8800">
              <a:solidFill>
                <a:schemeClr val="bg1"/>
              </a:solidFill>
              <a:latin typeface="Impact" panose="020B080603090205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4046538" y="-1392237"/>
            <a:ext cx="1268412" cy="8424862"/>
          </a:xfrm>
          <a:prstGeom prst="downArrow">
            <a:avLst>
              <a:gd name="adj1" fmla="val 49074"/>
              <a:gd name="adj2" fmla="val 4480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82810" tIns="41405" rIns="82810" bIns="41405"/>
          <a:lstStyle/>
          <a:p>
            <a:endParaRPr lang="zh-CN" altLang="en-US" sz="19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2843213" y="2154238"/>
            <a:ext cx="1541462" cy="1395412"/>
            <a:chOff x="1214414" y="2786058"/>
            <a:chExt cx="1935848" cy="1751017"/>
          </a:xfrm>
        </p:grpSpPr>
        <p:grpSp>
          <p:nvGrpSpPr>
            <p:cNvPr id="43011" name="Group 6"/>
            <p:cNvGrpSpPr/>
            <p:nvPr/>
          </p:nvGrpSpPr>
          <p:grpSpPr bwMode="auto">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301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400" b="1">
                  <a:solidFill>
                    <a:schemeClr val="bg1"/>
                  </a:solidFill>
                  <a:latin typeface="微软雅黑" panose="020B0503020204020204" pitchFamily="34" charset="-122"/>
                  <a:ea typeface="微软雅黑" panose="020B0503020204020204" pitchFamily="34" charset="-122"/>
                </a:rPr>
                <a:t>写入文本</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4637088" y="2154238"/>
            <a:ext cx="1541462" cy="1395412"/>
            <a:chOff x="1214414" y="2786058"/>
            <a:chExt cx="1935848" cy="1751017"/>
          </a:xfrm>
        </p:grpSpPr>
        <p:grpSp>
          <p:nvGrpSpPr>
            <p:cNvPr id="43016" name="Group 6"/>
            <p:cNvGrpSpPr/>
            <p:nvPr/>
          </p:nvGrpSpPr>
          <p:grpSpPr bwMode="auto">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3018"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301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400" b="1">
                  <a:solidFill>
                    <a:schemeClr val="bg1"/>
                  </a:solidFill>
                  <a:latin typeface="微软雅黑" panose="020B0503020204020204" pitchFamily="34" charset="-122"/>
                  <a:ea typeface="微软雅黑" panose="020B0503020204020204" pitchFamily="34" charset="-122"/>
                </a:rPr>
                <a:t>写入文本</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bwMode="auto">
          <a:xfrm>
            <a:off x="6429375" y="2154238"/>
            <a:ext cx="1539875" cy="1395412"/>
            <a:chOff x="1214414" y="2786058"/>
            <a:chExt cx="1935848" cy="1751017"/>
          </a:xfrm>
        </p:grpSpPr>
        <p:grpSp>
          <p:nvGrpSpPr>
            <p:cNvPr id="43021" name="Group 6"/>
            <p:cNvGrpSpPr/>
            <p:nvPr/>
          </p:nvGrpSpPr>
          <p:grpSpPr bwMode="auto">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302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302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400" b="1">
                  <a:solidFill>
                    <a:schemeClr val="bg1"/>
                  </a:solidFill>
                  <a:latin typeface="微软雅黑" panose="020B0503020204020204" pitchFamily="34" charset="-122"/>
                  <a:ea typeface="微软雅黑" panose="020B0503020204020204" pitchFamily="34" charset="-122"/>
                </a:rPr>
                <a:t>写入文本</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47" name="组合 40"/>
          <p:cNvGrpSpPr/>
          <p:nvPr/>
        </p:nvGrpSpPr>
        <p:grpSpPr bwMode="auto">
          <a:xfrm>
            <a:off x="1042988" y="2154238"/>
            <a:ext cx="1541462" cy="1395412"/>
            <a:chOff x="1214414" y="2786058"/>
            <a:chExt cx="1935848" cy="1751017"/>
          </a:xfrm>
        </p:grpSpPr>
        <p:grpSp>
          <p:nvGrpSpPr>
            <p:cNvPr id="43026" name="Group 6"/>
            <p:cNvGrpSpPr/>
            <p:nvPr/>
          </p:nvGrpSpPr>
          <p:grpSpPr bwMode="auto">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302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400" b="1">
                  <a:solidFill>
                    <a:schemeClr val="bg1"/>
                  </a:solidFill>
                  <a:latin typeface="微软雅黑" panose="020B0503020204020204" pitchFamily="34" charset="-122"/>
                  <a:ea typeface="微软雅黑" panose="020B0503020204020204" pitchFamily="34" charset="-122"/>
                </a:rPr>
                <a:t>写入文本</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sp>
        <p:nvSpPr>
          <p:cNvPr id="52" name="矩形标注 51"/>
          <p:cNvSpPr/>
          <p:nvPr/>
        </p:nvSpPr>
        <p:spPr>
          <a:xfrm>
            <a:off x="3144838" y="3802063"/>
            <a:ext cx="1336675" cy="41275"/>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anchor="ctr"/>
          <a:lstStyle/>
          <a:p>
            <a:pPr algn="ctr" fontAlgn="auto"/>
            <a:endParaRPr lang="zh-CN" altLang="en-US" noProof="1">
              <a:solidFill>
                <a:schemeClr val="tx1">
                  <a:lumMod val="85000"/>
                  <a:lumOff val="15000"/>
                </a:schemeClr>
              </a:solidFill>
            </a:endParaRPr>
          </a:p>
        </p:txBody>
      </p:sp>
      <p:sp>
        <p:nvSpPr>
          <p:cNvPr id="53" name="矩形标注 52"/>
          <p:cNvSpPr/>
          <p:nvPr/>
        </p:nvSpPr>
        <p:spPr>
          <a:xfrm>
            <a:off x="1319213" y="1839913"/>
            <a:ext cx="1435100" cy="5715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anchor="ctr"/>
          <a:lstStyle/>
          <a:p>
            <a:pPr algn="ctr" fontAlgn="auto"/>
            <a:endParaRPr lang="zh-CN" altLang="en-US" noProof="1">
              <a:solidFill>
                <a:schemeClr val="tx1">
                  <a:lumMod val="85000"/>
                  <a:lumOff val="15000"/>
                </a:schemeClr>
              </a:solidFill>
            </a:endParaRPr>
          </a:p>
        </p:txBody>
      </p:sp>
      <p:sp>
        <p:nvSpPr>
          <p:cNvPr id="54" name="Rectangle 28"/>
          <p:cNvSpPr>
            <a:spLocks noChangeArrowheads="1"/>
          </p:cNvSpPr>
          <p:nvPr/>
        </p:nvSpPr>
        <p:spPr bwMode="auto">
          <a:xfrm>
            <a:off x="3125788" y="3836988"/>
            <a:ext cx="13350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0" tIns="41405" rIns="82810" bIns="41405">
            <a:spAutoFit/>
          </a:bodyPr>
          <a:lstStyle/>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endParaRPr lang="zh-CN" altLang="en-US" sz="1100">
              <a:solidFill>
                <a:srgbClr val="262626"/>
              </a:solidFill>
              <a:latin typeface="微软雅黑" panose="020B0503020204020204" pitchFamily="34" charset="-122"/>
              <a:ea typeface="微软雅黑" panose="020B0503020204020204" pitchFamily="34" charset="-122"/>
            </a:endParaRPr>
          </a:p>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endParaRPr lang="zh-CN" altLang="en-US" sz="1100">
              <a:solidFill>
                <a:srgbClr val="262626"/>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1379538" y="1347788"/>
            <a:ext cx="1336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0" tIns="41405" rIns="82810" bIns="41405">
            <a:spAutoFit/>
          </a:bodyPr>
          <a:lstStyle/>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endParaRPr lang="zh-CN" altLang="en-US" sz="1100">
              <a:solidFill>
                <a:srgbClr val="262626"/>
              </a:solidFill>
              <a:latin typeface="微软雅黑" panose="020B0503020204020204" pitchFamily="34" charset="-122"/>
              <a:ea typeface="微软雅黑" panose="020B0503020204020204" pitchFamily="34" charset="-122"/>
            </a:endParaRPr>
          </a:p>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endParaRPr lang="zh-CN" altLang="en-US" sz="1100">
              <a:solidFill>
                <a:srgbClr val="262626"/>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4865688" y="1839913"/>
            <a:ext cx="1435100" cy="5715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anchor="ctr"/>
          <a:lstStyle/>
          <a:p>
            <a:pPr algn="ctr" fontAlgn="auto"/>
            <a:endParaRPr lang="zh-CN" altLang="en-US" noProof="1">
              <a:solidFill>
                <a:schemeClr val="tx1">
                  <a:lumMod val="85000"/>
                  <a:lumOff val="15000"/>
                </a:schemeClr>
              </a:solidFill>
            </a:endParaRPr>
          </a:p>
        </p:txBody>
      </p:sp>
      <p:sp>
        <p:nvSpPr>
          <p:cNvPr id="57" name="Rectangle 28"/>
          <p:cNvSpPr>
            <a:spLocks noChangeArrowheads="1"/>
          </p:cNvSpPr>
          <p:nvPr/>
        </p:nvSpPr>
        <p:spPr bwMode="auto">
          <a:xfrm>
            <a:off x="4926013" y="1347788"/>
            <a:ext cx="13350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0" tIns="41405" rIns="82810" bIns="41405">
            <a:spAutoFit/>
          </a:bodyPr>
          <a:lstStyle/>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endParaRPr lang="zh-CN" altLang="en-US" sz="1100">
              <a:solidFill>
                <a:srgbClr val="262626"/>
              </a:solidFill>
              <a:latin typeface="微软雅黑" panose="020B0503020204020204" pitchFamily="34" charset="-122"/>
              <a:ea typeface="微软雅黑" panose="020B0503020204020204" pitchFamily="34" charset="-122"/>
            </a:endParaRPr>
          </a:p>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endParaRPr lang="zh-CN" altLang="en-US" sz="1100">
              <a:solidFill>
                <a:srgbClr val="262626"/>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6762750" y="3802063"/>
            <a:ext cx="1338263" cy="41275"/>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anchor="ctr"/>
          <a:lstStyle/>
          <a:p>
            <a:pPr algn="ctr" fontAlgn="auto"/>
            <a:endParaRPr lang="zh-CN" altLang="en-US" noProof="1">
              <a:solidFill>
                <a:schemeClr val="tx1">
                  <a:lumMod val="85000"/>
                  <a:lumOff val="15000"/>
                </a:schemeClr>
              </a:solidFill>
            </a:endParaRPr>
          </a:p>
        </p:txBody>
      </p:sp>
      <p:sp>
        <p:nvSpPr>
          <p:cNvPr id="59" name="Rectangle 28"/>
          <p:cNvSpPr>
            <a:spLocks noChangeArrowheads="1"/>
          </p:cNvSpPr>
          <p:nvPr/>
        </p:nvSpPr>
        <p:spPr bwMode="auto">
          <a:xfrm>
            <a:off x="6743700" y="3836988"/>
            <a:ext cx="13350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0" tIns="41405" rIns="82810" bIns="41405">
            <a:spAutoFit/>
          </a:bodyPr>
          <a:lstStyle/>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endParaRPr lang="zh-CN" altLang="en-US" sz="1100">
              <a:solidFill>
                <a:srgbClr val="262626"/>
              </a:solidFill>
              <a:latin typeface="微软雅黑" panose="020B0503020204020204" pitchFamily="34" charset="-122"/>
              <a:ea typeface="微软雅黑" panose="020B0503020204020204" pitchFamily="34" charset="-122"/>
            </a:endParaRPr>
          </a:p>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endParaRPr lang="zh-CN" altLang="en-US" sz="1100">
              <a:solidFill>
                <a:srgbClr val="262626"/>
              </a:solidFill>
              <a:latin typeface="微软雅黑" panose="020B0503020204020204" pitchFamily="34" charset="-122"/>
              <a:ea typeface="微软雅黑" panose="020B0503020204020204" pitchFamily="34" charset="-122"/>
            </a:endParaRPr>
          </a:p>
        </p:txBody>
      </p:sp>
      <p:sp>
        <p:nvSpPr>
          <p:cNvPr id="43038" name="TextBox 59"/>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43039" name="TextBox 60"/>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827088" y="835025"/>
            <a:ext cx="7516812" cy="3752850"/>
          </a:xfrm>
          <a:prstGeom prst="roundRect">
            <a:avLst>
              <a:gd name="adj" fmla="val 3926"/>
            </a:avLst>
          </a:prstGeom>
          <a:noFill/>
          <a:ln w="25400">
            <a:solidFill>
              <a:schemeClr val="accent1"/>
            </a:solidFill>
            <a:round/>
          </a:ln>
          <a:extLst>
            <a:ext uri="{909E8E84-426E-40DD-AFC4-6F175D3DCCD1}">
              <a14:hiddenFill xmlns:a14="http://schemas.microsoft.com/office/drawing/2010/main">
                <a:solidFill>
                  <a:srgbClr val="FFFFFF"/>
                </a:solidFill>
              </a14:hiddenFill>
            </a:ext>
          </a:extLst>
        </p:spPr>
        <p:txBody>
          <a:bodyPr lIns="68580" tIns="34290" rIns="68580" bIns="34290"/>
          <a:lstStyle>
            <a:lvl1pPr defTabSz="611505">
              <a:defRPr>
                <a:solidFill>
                  <a:schemeClr val="tx1"/>
                </a:solidFill>
                <a:latin typeface="Calibri" panose="020F0502020204030204" pitchFamily="34" charset="0"/>
                <a:ea typeface="宋体" panose="02010600030101010101" pitchFamily="2" charset="-122"/>
              </a:defRPr>
            </a:lvl1pPr>
            <a:lvl2pPr defTabSz="611505">
              <a:defRPr>
                <a:solidFill>
                  <a:schemeClr val="tx1"/>
                </a:solidFill>
                <a:latin typeface="Calibri" panose="020F0502020204030204" pitchFamily="34" charset="0"/>
                <a:ea typeface="宋体" panose="02010600030101010101" pitchFamily="2" charset="-122"/>
              </a:defRPr>
            </a:lvl2pPr>
            <a:lvl3pPr defTabSz="611505">
              <a:defRPr>
                <a:solidFill>
                  <a:schemeClr val="tx1"/>
                </a:solidFill>
                <a:latin typeface="Calibri" panose="020F0502020204030204" pitchFamily="34" charset="0"/>
                <a:ea typeface="宋体" panose="02010600030101010101" pitchFamily="2" charset="-122"/>
              </a:defRPr>
            </a:lvl3pPr>
            <a:lvl4pPr defTabSz="611505">
              <a:defRPr>
                <a:solidFill>
                  <a:schemeClr val="tx1"/>
                </a:solidFill>
                <a:latin typeface="Calibri" panose="020F0502020204030204" pitchFamily="34" charset="0"/>
                <a:ea typeface="宋体" panose="02010600030101010101" pitchFamily="2" charset="-122"/>
              </a:defRPr>
            </a:lvl4pPr>
            <a:lvl5pPr defTabSz="611505">
              <a:defRPr>
                <a:solidFill>
                  <a:schemeClr val="tx1"/>
                </a:solidFill>
                <a:latin typeface="Calibri" panose="020F0502020204030204" pitchFamily="34" charset="0"/>
                <a:ea typeface="宋体" panose="02010600030101010101" pitchFamily="2" charset="-122"/>
              </a:defRPr>
            </a:lvl5pPr>
            <a:lvl6pPr defTabSz="61150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61150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61150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61150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2" name="Rectangle 11"/>
          <p:cNvSpPr>
            <a:spLocks noChangeArrowheads="1"/>
          </p:cNvSpPr>
          <p:nvPr/>
        </p:nvSpPr>
        <p:spPr bwMode="auto">
          <a:xfrm>
            <a:off x="1187450" y="1306513"/>
            <a:ext cx="4392613"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31" tIns="27215" rIns="54431" bIns="27215">
            <a:spAutoFit/>
          </a:bodyPr>
          <a:lstStyle/>
          <a:p>
            <a:pPr eaLnBrk="0" hangingPunct="0">
              <a:lnSpc>
                <a:spcPct val="150000"/>
              </a:lnSpc>
              <a:buFont typeface="Arial" panose="020B0604020202020204" pitchFamily="34" charset="0"/>
              <a:buNone/>
            </a:pPr>
            <a:r>
              <a:rPr lang="zh-CN" altLang="en-US" sz="1400"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岁月流转，时光飞逝，转眼间</a:t>
            </a:r>
            <a:r>
              <a:rPr lang="en-US" altLang="zh-CN" sz="1400" dirty="0" smtClean="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400" dirty="0" smtClean="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年</a:t>
            </a:r>
            <a:r>
              <a:rPr lang="zh-CN" altLang="en-US" sz="1400"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的工作又接近尾声。</a:t>
            </a:r>
            <a:endParaRPr lang="zh-CN" altLang="en-US" sz="1400"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lnSpc>
                <a:spcPct val="150000"/>
              </a:lnSpc>
              <a:buFont typeface="Arial" panose="020B0604020202020204" pitchFamily="34" charset="0"/>
              <a:buNone/>
            </a:pPr>
            <a:r>
              <a:rPr lang="zh-CN" altLang="en-US" sz="1400"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回首过去一年的工作，经过全体领导及员工的共同努力，公司经营业绩保持良好，行业地位、社会形象日渐提升，各项工作全面发展。</a:t>
            </a:r>
            <a:endParaRPr lang="en-US" altLang="zh-CN" sz="1400"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lnSpc>
                <a:spcPct val="150000"/>
              </a:lnSpc>
              <a:buFont typeface="Arial" panose="020B0604020202020204" pitchFamily="34" charset="0"/>
              <a:buNone/>
            </a:pPr>
            <a:r>
              <a:rPr lang="en-US" altLang="zh-CN" sz="1400"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400" dirty="0" smtClean="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400" dirty="0" smtClean="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年</a:t>
            </a:r>
            <a:r>
              <a:rPr lang="zh-CN" altLang="en-US" sz="1400"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的起点，我们将继承和发扬过去工作中存在的优点，汲取经验，摒弃不足，满怀信心，以更清醒的头脑、更旺盛的斗志、更奋发的姿态和更充沛的干劲，向我们的既定目标进发！</a:t>
            </a:r>
            <a:endParaRPr lang="zh-CN" altLang="en-US" sz="1400" dirty="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22"/>
          <p:cNvGrpSpPr/>
          <p:nvPr/>
        </p:nvGrpSpPr>
        <p:grpSpPr>
          <a:xfrm>
            <a:off x="1505725" y="545223"/>
            <a:ext cx="1626115" cy="579781"/>
            <a:chOff x="2332469" y="809238"/>
            <a:chExt cx="1859969" cy="608493"/>
          </a:xfrm>
          <a:solidFill>
            <a:srgbClr val="0070C0"/>
          </a:solidFill>
        </p:grpSpPr>
        <p:sp>
          <p:nvSpPr>
            <p:cNvPr id="24" name="圆角矩形 23"/>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lIns="108816" tIns="54408" rIns="108816" bIns="54408"/>
            <a:lstStyle/>
            <a:p>
              <a:pPr algn="ctr" defTabSz="815975" fontAlgn="auto"/>
              <a:endParaRPr lang="zh-CN" altLang="en-US" sz="2800" noProof="1">
                <a:solidFill>
                  <a:schemeClr val="bg1"/>
                </a:solidFill>
                <a:latin typeface="+mj-lt"/>
                <a:ea typeface="微软雅黑" panose="020B0503020204020204" pitchFamily="34" charset="-122"/>
              </a:endParaRPr>
            </a:p>
          </p:txBody>
        </p:sp>
        <p:sp>
          <p:nvSpPr>
            <p:cNvPr id="25" name="矩形 24"/>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800" b="1" noProof="1">
                  <a:latin typeface="微软雅黑" panose="020B0503020204020204" pitchFamily="34" charset="-122"/>
                  <a:ea typeface="微软雅黑" panose="020B0503020204020204" pitchFamily="34" charset="-122"/>
                </a:rPr>
                <a:t>前 言</a:t>
              </a:r>
              <a:endParaRPr lang="zh-CN" altLang="en-US" sz="2800" b="1" noProof="1">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66876" y="1441853"/>
            <a:ext cx="2178446" cy="2723057"/>
          </a:xfrm>
          <a:prstGeom prst="roundRect">
            <a:avLst>
              <a:gd name="adj" fmla="val 6985"/>
            </a:avLst>
          </a:prstGeom>
          <a:ln w="190500" cap="rnd">
            <a:noFill/>
            <a:prstDash val="solid"/>
          </a:ln>
          <a:effectLst/>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1+#ppt_w/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4" presetClass="entr" presetSubtype="10" fill="hold" nodeType="after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0" dur="1000"/>
                                        <p:tgtEl>
                                          <p:spTgt spid="22">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3" dur="1000"/>
                                        <p:tgtEl>
                                          <p:spTgt spid="22">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6" dur="1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755650" y="1423988"/>
            <a:ext cx="2349500" cy="2803525"/>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noChangeArrowheads="1"/>
          </p:cNvSpPr>
          <p:nvPr/>
        </p:nvSpPr>
        <p:spPr bwMode="auto">
          <a:xfrm>
            <a:off x="2830513" y="2474913"/>
            <a:ext cx="1495425" cy="1782762"/>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p>
            <a:endParaRPr lang="zh-CN" altLang="en-US">
              <a:latin typeface="微软雅黑" panose="020B0503020204020204" pitchFamily="34" charset="-122"/>
              <a:ea typeface="微软雅黑" panose="020B0503020204020204" pitchFamily="34" charset="-122"/>
            </a:endParaRPr>
          </a:p>
        </p:txBody>
      </p:sp>
      <p:sp>
        <p:nvSpPr>
          <p:cNvPr id="5" name="椭圆 4"/>
          <p:cNvSpPr>
            <a:spLocks noChangeArrowheads="1"/>
          </p:cNvSpPr>
          <p:nvPr/>
        </p:nvSpPr>
        <p:spPr bwMode="auto">
          <a:xfrm>
            <a:off x="2435225" y="1419225"/>
            <a:ext cx="701675" cy="703263"/>
          </a:xfrm>
          <a:prstGeom prst="ellipse">
            <a:avLst/>
          </a:prstGeom>
          <a:solidFill>
            <a:srgbClr val="7F7F7F"/>
          </a:solidFill>
          <a:ln w="9525">
            <a:solidFill>
              <a:srgbClr val="F8F8F8"/>
            </a:solidFill>
            <a:round/>
          </a:ln>
        </p:spPr>
        <p:txBody>
          <a:bodyPr lIns="68562" tIns="34281" rIns="68562" bIns="34281"/>
          <a:lstStyle>
            <a:lvl1pPr defTabSz="685800">
              <a:defRPr>
                <a:solidFill>
                  <a:schemeClr val="tx1"/>
                </a:solidFill>
                <a:latin typeface="Calibri" panose="020F0502020204030204" pitchFamily="34" charset="0"/>
                <a:ea typeface="宋体" panose="02010600030101010101" pitchFamily="2" charset="-122"/>
              </a:defRPr>
            </a:lvl1pPr>
            <a:lvl2pPr defTabSz="685800">
              <a:defRPr>
                <a:solidFill>
                  <a:schemeClr val="tx1"/>
                </a:solidFill>
                <a:latin typeface="Calibri" panose="020F0502020204030204" pitchFamily="34" charset="0"/>
                <a:ea typeface="宋体" panose="02010600030101010101" pitchFamily="2" charset="-122"/>
              </a:defRPr>
            </a:lvl2pPr>
            <a:lvl3pPr defTabSz="685800">
              <a:defRPr>
                <a:solidFill>
                  <a:schemeClr val="tx1"/>
                </a:solidFill>
                <a:latin typeface="Calibri" panose="020F0502020204030204" pitchFamily="34" charset="0"/>
                <a:ea typeface="宋体" panose="02010600030101010101" pitchFamily="2" charset="-122"/>
              </a:defRPr>
            </a:lvl3pPr>
            <a:lvl4pPr defTabSz="685800">
              <a:defRPr>
                <a:solidFill>
                  <a:schemeClr val="tx1"/>
                </a:solidFill>
                <a:latin typeface="Calibri" panose="020F0502020204030204" pitchFamily="34" charset="0"/>
                <a:ea typeface="宋体" panose="02010600030101010101" pitchFamily="2" charset="-122"/>
              </a:defRPr>
            </a:lvl4pPr>
            <a:lvl5pPr defTabSz="685800">
              <a:defRPr>
                <a:solidFill>
                  <a:schemeClr val="tx1"/>
                </a:solidFill>
                <a:latin typeface="Calibri" panose="020F0502020204030204" pitchFamily="34" charset="0"/>
                <a:ea typeface="宋体" panose="02010600030101010101" pitchFamily="2" charset="-122"/>
              </a:defRPr>
            </a:lvl5pPr>
            <a:lvl6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300">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4032250" y="2638425"/>
            <a:ext cx="585788" cy="585788"/>
          </a:xfrm>
          <a:prstGeom prst="ellipse">
            <a:avLst/>
          </a:prstGeom>
          <a:solidFill>
            <a:srgbClr val="7F7F7F"/>
          </a:solidFill>
          <a:ln w="9525">
            <a:solidFill>
              <a:srgbClr val="F8F8F8"/>
            </a:solidFill>
            <a:round/>
          </a:ln>
        </p:spPr>
        <p:txBody>
          <a:bodyPr lIns="68562" tIns="34281" rIns="68562" bIns="34281"/>
          <a:lstStyle>
            <a:lvl1pPr defTabSz="685800">
              <a:defRPr>
                <a:solidFill>
                  <a:schemeClr val="tx1"/>
                </a:solidFill>
                <a:latin typeface="Calibri" panose="020F0502020204030204" pitchFamily="34" charset="0"/>
                <a:ea typeface="宋体" panose="02010600030101010101" pitchFamily="2" charset="-122"/>
              </a:defRPr>
            </a:lvl1pPr>
            <a:lvl2pPr defTabSz="685800">
              <a:defRPr>
                <a:solidFill>
                  <a:schemeClr val="tx1"/>
                </a:solidFill>
                <a:latin typeface="Calibri" panose="020F0502020204030204" pitchFamily="34" charset="0"/>
                <a:ea typeface="宋体" panose="02010600030101010101" pitchFamily="2" charset="-122"/>
              </a:defRPr>
            </a:lvl2pPr>
            <a:lvl3pPr defTabSz="685800">
              <a:defRPr>
                <a:solidFill>
                  <a:schemeClr val="tx1"/>
                </a:solidFill>
                <a:latin typeface="Calibri" panose="020F0502020204030204" pitchFamily="34" charset="0"/>
                <a:ea typeface="宋体" panose="02010600030101010101" pitchFamily="2" charset="-122"/>
              </a:defRPr>
            </a:lvl3pPr>
            <a:lvl4pPr defTabSz="685800">
              <a:defRPr>
                <a:solidFill>
                  <a:schemeClr val="tx1"/>
                </a:solidFill>
                <a:latin typeface="Calibri" panose="020F0502020204030204" pitchFamily="34" charset="0"/>
                <a:ea typeface="宋体" panose="02010600030101010101" pitchFamily="2" charset="-122"/>
              </a:defRPr>
            </a:lvl4pPr>
            <a:lvl5pPr defTabSz="685800">
              <a:defRPr>
                <a:solidFill>
                  <a:schemeClr val="tx1"/>
                </a:solidFill>
                <a:latin typeface="Calibri" panose="020F0502020204030204" pitchFamily="34" charset="0"/>
                <a:ea typeface="宋体" panose="02010600030101010101" pitchFamily="2" charset="-122"/>
              </a:defRPr>
            </a:lvl5pPr>
            <a:lvl6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300">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2484438" y="1563688"/>
            <a:ext cx="6667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pPr algn="ctr"/>
            <a:r>
              <a:rPr lang="en-US" altLang="zh-CN" sz="2000">
                <a:solidFill>
                  <a:srgbClr val="F8F8F8"/>
                </a:solidFill>
                <a:latin typeface="微软雅黑" panose="020B0503020204020204" pitchFamily="34" charset="-122"/>
                <a:ea typeface="微软雅黑" panose="020B0503020204020204" pitchFamily="34" charset="-122"/>
              </a:rPr>
              <a:t>75%</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p:nvSpPr>
        <p:spPr bwMode="auto">
          <a:xfrm>
            <a:off x="4030663" y="2757488"/>
            <a:ext cx="612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r>
              <a:rPr lang="en-US" altLang="zh-CN">
                <a:solidFill>
                  <a:srgbClr val="F8F8F8"/>
                </a:solidFill>
                <a:latin typeface="微软雅黑" panose="020B0503020204020204" pitchFamily="34" charset="-122"/>
                <a:ea typeface="微软雅黑" panose="020B0503020204020204" pitchFamily="34" charset="-122"/>
              </a:rPr>
              <a:t>34%</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1619250" y="1851025"/>
            <a:ext cx="7540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r>
              <a:rPr lang="zh-CN" altLang="en-US" sz="2400">
                <a:solidFill>
                  <a:srgbClr val="F8F8F8"/>
                </a:solidFill>
                <a:latin typeface="微软雅黑" panose="020B0503020204020204" pitchFamily="34" charset="-122"/>
                <a:ea typeface="微软雅黑" panose="020B0503020204020204" pitchFamily="34" charset="-122"/>
              </a:rPr>
              <a:t>目标</a:t>
            </a:r>
            <a:endParaRPr lang="zh-CN" altLang="en-US" sz="2400">
              <a:solidFill>
                <a:srgbClr val="F8F8F8"/>
              </a:solidFill>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a:off x="941388" y="2419350"/>
            <a:ext cx="19573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endParaRPr lang="zh-CN" altLang="en-US" sz="1200">
              <a:solidFill>
                <a:srgbClr val="F8F8F8"/>
              </a:solidFill>
              <a:latin typeface="微软雅黑" panose="020B0503020204020204" pitchFamily="34" charset="-122"/>
              <a:ea typeface="微软雅黑" panose="020B0503020204020204" pitchFamily="34" charset="-122"/>
            </a:endParaRPr>
          </a:p>
          <a:p>
            <a:pPr algn="ctr"/>
            <a:endParaRPr lang="zh-CN" altLang="en-US" sz="120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3271838" y="2789238"/>
            <a:ext cx="6524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r>
              <a:rPr lang="zh-CN" altLang="en-US" sz="2000">
                <a:solidFill>
                  <a:srgbClr val="F8F8F8"/>
                </a:solidFill>
                <a:latin typeface="微软雅黑" panose="020B0503020204020204" pitchFamily="34" charset="-122"/>
                <a:ea typeface="微软雅黑" panose="020B0503020204020204" pitchFamily="34" charset="-122"/>
              </a:rPr>
              <a:t>实际</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13" name="TextBox 12"/>
          <p:cNvSpPr txBox="1">
            <a:spLocks noChangeArrowheads="1"/>
          </p:cNvSpPr>
          <p:nvPr/>
        </p:nvSpPr>
        <p:spPr bwMode="auto">
          <a:xfrm>
            <a:off x="2925763" y="3219450"/>
            <a:ext cx="1400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a:solidFill>
                  <a:srgbClr val="F8F8F8"/>
                </a:solidFill>
                <a:latin typeface="微软雅黑" panose="020B0503020204020204" pitchFamily="34" charset="-122"/>
                <a:ea typeface="微软雅黑" panose="020B0503020204020204" pitchFamily="34" charset="-122"/>
              </a:rPr>
              <a:t>请输入您的文字对实际情况进行说明</a:t>
            </a:r>
            <a:endParaRPr lang="zh-CN" altLang="en-US" sz="120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a:spLocks noChangeArrowheads="1"/>
          </p:cNvSpPr>
          <p:nvPr/>
        </p:nvSpPr>
        <p:spPr bwMode="auto">
          <a:xfrm>
            <a:off x="3462338" y="1476375"/>
            <a:ext cx="42989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r>
              <a:rPr lang="zh-CN" altLang="en-US" sz="1200">
                <a:solidFill>
                  <a:srgbClr val="404040"/>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a:solidFill>
                <a:srgbClr val="404040"/>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4787900" y="2947988"/>
            <a:ext cx="360045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r>
              <a:rPr lang="zh-CN" altLang="en-US" sz="1200">
                <a:solidFill>
                  <a:srgbClr val="404040"/>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a:solidFill>
                <a:srgbClr val="404040"/>
              </a:solidFill>
              <a:latin typeface="微软雅黑" panose="020B0503020204020204" pitchFamily="34" charset="-122"/>
              <a:ea typeface="微软雅黑" panose="020B0503020204020204" pitchFamily="34" charset="-122"/>
            </a:endParaRPr>
          </a:p>
        </p:txBody>
      </p:sp>
      <p:sp>
        <p:nvSpPr>
          <p:cNvPr id="45069" name="TextBox 1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45070" name="TextBox 1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5"/>
                                        </p:tgtEl>
                                        <p:attrNameLst>
                                          <p:attrName>ppt_x</p:attrName>
                                          <p:attrName>ppt_y</p:attrName>
                                        </p:attrNameLst>
                                      </p:cBhvr>
                                      <p:rCtr x="0" y="0"/>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7"/>
                                        </p:tgtEl>
                                        <p:attrNameLst>
                                          <p:attrName>ppt_x</p:attrName>
                                          <p:attrName>ppt_y</p:attrName>
                                        </p:attrNameLst>
                                      </p:cBhvr>
                                      <p:rCtr x="0" y="0"/>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6"/>
                                        </p:tgtEl>
                                        <p:attrNameLst>
                                          <p:attrName>ppt_x</p:attrName>
                                          <p:attrName>ppt_y</p:attrName>
                                        </p:attrNameLst>
                                      </p:cBhvr>
                                      <p:rCtr x="0" y="0"/>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9"/>
                                        </p:tgtEl>
                                        <p:attrNameLst>
                                          <p:attrName>ppt_x</p:attrName>
                                          <p:attrName>ppt_y</p:attrName>
                                        </p:attrNameLst>
                                      </p:cBhvr>
                                      <p:rCtr x="0" y="0"/>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163" y="2811463"/>
            <a:ext cx="185737" cy="19208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pic>
        <p:nvPicPr>
          <p:cNvPr id="47" name="Group 1"/>
          <p:cNvPicPr>
            <a:picLocks noGrp="1"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66988" y="2879725"/>
            <a:ext cx="1277937" cy="58738"/>
          </a:xfrm>
          <a:prstGeom prst="rect">
            <a:avLst/>
          </a:prstGeom>
          <a:noFill/>
          <a:extLst>
            <a:ext uri="{909E8E84-426E-40DD-AFC4-6F175D3DCCD1}">
              <a14:hiddenFill xmlns:a14="http://schemas.microsoft.com/office/drawing/2010/main">
                <a:solidFill>
                  <a:srgbClr val="FFFFFF"/>
                </a:solidFill>
              </a14:hiddenFill>
            </a:ext>
          </a:extLst>
        </p:spPr>
      </p:pic>
      <p:pic>
        <p:nvPicPr>
          <p:cNvPr id="50" name="Group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075" y="2884488"/>
            <a:ext cx="1128713" cy="60325"/>
          </a:xfrm>
          <a:prstGeom prst="rect">
            <a:avLst/>
          </a:prstGeom>
          <a:noFill/>
          <a:extLst>
            <a:ext uri="{909E8E84-426E-40DD-AFC4-6F175D3DCCD1}">
              <a14:hiddenFill xmlns:a14="http://schemas.microsoft.com/office/drawing/2010/main">
                <a:solidFill>
                  <a:srgbClr val="FFFFFF"/>
                </a:solidFill>
              </a14:hiddenFill>
            </a:ext>
          </a:extLst>
        </p:spPr>
      </p:pic>
      <p:pic>
        <p:nvPicPr>
          <p:cNvPr id="53" name="Group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2886075"/>
            <a:ext cx="1279525" cy="60325"/>
          </a:xfrm>
          <a:prstGeom prst="rect">
            <a:avLst/>
          </a:prstGeom>
          <a:noFill/>
          <a:extLst>
            <a:ext uri="{909E8E84-426E-40DD-AFC4-6F175D3DCCD1}">
              <a14:hiddenFill xmlns:a14="http://schemas.microsoft.com/office/drawing/2010/main">
                <a:solidFill>
                  <a:srgbClr val="FFFFFF"/>
                </a:solidFill>
              </a14:hiddenFill>
            </a:ext>
          </a:extLst>
        </p:spPr>
      </p:pic>
      <p:sp>
        <p:nvSpPr>
          <p:cNvPr id="56" name="Oval 40"/>
          <p:cNvSpPr/>
          <p:nvPr/>
        </p:nvSpPr>
        <p:spPr>
          <a:xfrm rot="16200000">
            <a:off x="2368550" y="2798763"/>
            <a:ext cx="185737" cy="19208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7" name="Oval 41"/>
          <p:cNvSpPr/>
          <p:nvPr/>
        </p:nvSpPr>
        <p:spPr>
          <a:xfrm rot="16200000">
            <a:off x="5162551" y="2813050"/>
            <a:ext cx="184150" cy="193675"/>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sp>
        <p:nvSpPr>
          <p:cNvPr id="58" name="Isosceles Triangle 45"/>
          <p:cNvSpPr/>
          <p:nvPr/>
        </p:nvSpPr>
        <p:spPr>
          <a:xfrm>
            <a:off x="2420938" y="2603500"/>
            <a:ext cx="95250" cy="16351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3892550" y="3040063"/>
            <a:ext cx="93663" cy="1651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0" name="Isosceles Triangle 69"/>
          <p:cNvSpPr/>
          <p:nvPr/>
        </p:nvSpPr>
        <p:spPr>
          <a:xfrm>
            <a:off x="5205413" y="2622550"/>
            <a:ext cx="93662" cy="16351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sp>
        <p:nvSpPr>
          <p:cNvPr id="61" name="Rectangle 70"/>
          <p:cNvSpPr/>
          <p:nvPr/>
        </p:nvSpPr>
        <p:spPr>
          <a:xfrm>
            <a:off x="1331913" y="1387475"/>
            <a:ext cx="2295525" cy="1063625"/>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2" name="TextBox 61"/>
          <p:cNvSpPr txBox="1">
            <a:spLocks noChangeArrowheads="1"/>
          </p:cNvSpPr>
          <p:nvPr/>
        </p:nvSpPr>
        <p:spPr bwMode="auto">
          <a:xfrm>
            <a:off x="1331913" y="1709738"/>
            <a:ext cx="22955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110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a:spLocks noChangeArrowheads="1"/>
          </p:cNvSpPr>
          <p:nvPr/>
        </p:nvSpPr>
        <p:spPr bwMode="auto">
          <a:xfrm>
            <a:off x="1331913" y="1401763"/>
            <a:ext cx="2295525" cy="25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项目一完成情况</a:t>
            </a:r>
            <a:endParaRPr lang="id-ID" altLang="en-US" sz="1200" b="1">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6655594" y="2817019"/>
            <a:ext cx="184150" cy="19208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sp>
        <p:nvSpPr>
          <p:cNvPr id="65" name="Isosceles Triangle 45"/>
          <p:cNvSpPr/>
          <p:nvPr/>
        </p:nvSpPr>
        <p:spPr>
          <a:xfrm rot="10800000">
            <a:off x="6707188" y="3055938"/>
            <a:ext cx="93662" cy="1651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pic>
        <p:nvPicPr>
          <p:cNvPr id="66" name="Group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2884488"/>
            <a:ext cx="1760537" cy="60325"/>
          </a:xfrm>
          <a:prstGeom prst="rect">
            <a:avLst/>
          </a:prstGeom>
          <a:noFill/>
          <a:extLst>
            <a:ext uri="{909E8E84-426E-40DD-AFC4-6F175D3DCCD1}">
              <a14:hiddenFill xmlns:a14="http://schemas.microsoft.com/office/drawing/2010/main">
                <a:solidFill>
                  <a:srgbClr val="FFFFFF"/>
                </a:solidFill>
              </a14:hiddenFill>
            </a:ext>
          </a:extLst>
        </p:spPr>
      </p:pic>
      <p:pic>
        <p:nvPicPr>
          <p:cNvPr id="69" name="Group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2879725"/>
            <a:ext cx="1927225" cy="60325"/>
          </a:xfrm>
          <a:prstGeom prst="rect">
            <a:avLst/>
          </a:prstGeom>
          <a:noFill/>
          <a:extLst>
            <a:ext uri="{909E8E84-426E-40DD-AFC4-6F175D3DCCD1}">
              <a14:hiddenFill xmlns:a14="http://schemas.microsoft.com/office/drawing/2010/main">
                <a:solidFill>
                  <a:srgbClr val="FFFFFF"/>
                </a:solidFill>
              </a14:hiddenFill>
            </a:ext>
          </a:extLst>
        </p:spPr>
      </p:pic>
      <p:sp>
        <p:nvSpPr>
          <p:cNvPr id="72" name="Oval 71"/>
          <p:cNvSpPr/>
          <p:nvPr/>
        </p:nvSpPr>
        <p:spPr>
          <a:xfrm>
            <a:off x="3346450" y="1131888"/>
            <a:ext cx="479425" cy="479425"/>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1</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73" name="TextBox 72"/>
          <p:cNvSpPr txBox="1">
            <a:spLocks noChangeArrowheads="1"/>
          </p:cNvSpPr>
          <p:nvPr/>
        </p:nvSpPr>
        <p:spPr bwMode="auto">
          <a:xfrm rot="-5400000">
            <a:off x="5201444" y="1878806"/>
            <a:ext cx="4730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id-ID" altLang="en-US" sz="1100">
                <a:solidFill>
                  <a:schemeClr val="bg1"/>
                </a:solidFill>
                <a:latin typeface="微软雅黑" panose="020B0503020204020204" pitchFamily="34" charset="-122"/>
                <a:ea typeface="微软雅黑" panose="020B0503020204020204" pitchFamily="34" charset="-122"/>
              </a:rPr>
              <a:t>2014</a:t>
            </a:r>
            <a:endParaRPr lang="id-ID" altLang="en-US" sz="1100">
              <a:solidFill>
                <a:schemeClr val="bg1"/>
              </a:solidFill>
              <a:latin typeface="微软雅黑" panose="020B0503020204020204" pitchFamily="34" charset="-122"/>
              <a:ea typeface="微软雅黑" panose="020B0503020204020204" pitchFamily="34" charset="-122"/>
            </a:endParaRPr>
          </a:p>
        </p:txBody>
      </p:sp>
      <p:sp>
        <p:nvSpPr>
          <p:cNvPr id="74" name="Rectangle 70"/>
          <p:cNvSpPr/>
          <p:nvPr/>
        </p:nvSpPr>
        <p:spPr>
          <a:xfrm>
            <a:off x="4106863" y="1387475"/>
            <a:ext cx="2295525" cy="1063625"/>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5" name="TextBox 74"/>
          <p:cNvSpPr txBox="1">
            <a:spLocks noChangeArrowheads="1"/>
          </p:cNvSpPr>
          <p:nvPr/>
        </p:nvSpPr>
        <p:spPr bwMode="auto">
          <a:xfrm>
            <a:off x="4106863" y="1709738"/>
            <a:ext cx="22955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1100">
              <a:solidFill>
                <a:schemeClr val="bg1"/>
              </a:solidFill>
              <a:latin typeface="微软雅黑" panose="020B0503020204020204" pitchFamily="34" charset="-122"/>
              <a:ea typeface="微软雅黑" panose="020B0503020204020204" pitchFamily="34" charset="-122"/>
            </a:endParaRPr>
          </a:p>
        </p:txBody>
      </p:sp>
      <p:sp>
        <p:nvSpPr>
          <p:cNvPr id="76" name="TextBox 75"/>
          <p:cNvSpPr txBox="1">
            <a:spLocks noChangeArrowheads="1"/>
          </p:cNvSpPr>
          <p:nvPr/>
        </p:nvSpPr>
        <p:spPr bwMode="auto">
          <a:xfrm>
            <a:off x="4106863" y="1400175"/>
            <a:ext cx="2295525" cy="25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项目三完成情况</a:t>
            </a:r>
            <a:endParaRPr lang="id-ID" altLang="en-US" sz="1200" b="1">
              <a:solidFill>
                <a:schemeClr val="bg1"/>
              </a:solidFill>
              <a:latin typeface="微软雅黑" panose="020B0503020204020204" pitchFamily="34" charset="-122"/>
              <a:ea typeface="微软雅黑" panose="020B0503020204020204" pitchFamily="34" charset="-122"/>
            </a:endParaRPr>
          </a:p>
        </p:txBody>
      </p:sp>
      <p:sp>
        <p:nvSpPr>
          <p:cNvPr id="77" name="Oval 71"/>
          <p:cNvSpPr/>
          <p:nvPr/>
        </p:nvSpPr>
        <p:spPr>
          <a:xfrm>
            <a:off x="6121400" y="1131888"/>
            <a:ext cx="479425" cy="479425"/>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3</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78" name="Rectangle 70"/>
          <p:cNvSpPr/>
          <p:nvPr/>
        </p:nvSpPr>
        <p:spPr>
          <a:xfrm>
            <a:off x="2797175" y="3452813"/>
            <a:ext cx="2295525" cy="1063625"/>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9" name="TextBox 78"/>
          <p:cNvSpPr txBox="1">
            <a:spLocks noChangeArrowheads="1"/>
          </p:cNvSpPr>
          <p:nvPr/>
        </p:nvSpPr>
        <p:spPr bwMode="auto">
          <a:xfrm>
            <a:off x="2797175" y="3775075"/>
            <a:ext cx="22955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110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a:spLocks noChangeArrowheads="1"/>
          </p:cNvSpPr>
          <p:nvPr/>
        </p:nvSpPr>
        <p:spPr bwMode="auto">
          <a:xfrm>
            <a:off x="2797175" y="3465513"/>
            <a:ext cx="2295525" cy="25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项目二完成情况</a:t>
            </a:r>
            <a:endParaRPr lang="id-ID" altLang="en-US" sz="1200" b="1">
              <a:solidFill>
                <a:schemeClr val="bg1"/>
              </a:solidFill>
              <a:latin typeface="微软雅黑" panose="020B0503020204020204" pitchFamily="34" charset="-122"/>
              <a:ea typeface="微软雅黑" panose="020B0503020204020204" pitchFamily="34" charset="-122"/>
            </a:endParaRPr>
          </a:p>
        </p:txBody>
      </p:sp>
      <p:sp>
        <p:nvSpPr>
          <p:cNvPr id="81" name="Oval 71"/>
          <p:cNvSpPr/>
          <p:nvPr/>
        </p:nvSpPr>
        <p:spPr>
          <a:xfrm>
            <a:off x="4811713" y="3197225"/>
            <a:ext cx="479425" cy="477838"/>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2</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82" name="TextBox 81"/>
          <p:cNvSpPr txBox="1">
            <a:spLocks noChangeArrowheads="1"/>
          </p:cNvSpPr>
          <p:nvPr/>
        </p:nvSpPr>
        <p:spPr bwMode="auto">
          <a:xfrm rot="-5400000">
            <a:off x="6708775" y="3943351"/>
            <a:ext cx="47148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id-ID" altLang="en-US" sz="1100">
                <a:solidFill>
                  <a:schemeClr val="bg1"/>
                </a:solidFill>
                <a:latin typeface="微软雅黑" panose="020B0503020204020204" pitchFamily="34" charset="-122"/>
                <a:ea typeface="微软雅黑" panose="020B0503020204020204" pitchFamily="34" charset="-122"/>
              </a:rPr>
              <a:t>2014</a:t>
            </a:r>
            <a:endParaRPr lang="id-ID" altLang="en-US" sz="1100">
              <a:solidFill>
                <a:schemeClr val="bg1"/>
              </a:solidFill>
              <a:latin typeface="微软雅黑" panose="020B0503020204020204" pitchFamily="34" charset="-122"/>
              <a:ea typeface="微软雅黑" panose="020B0503020204020204" pitchFamily="34" charset="-122"/>
            </a:endParaRPr>
          </a:p>
        </p:txBody>
      </p:sp>
      <p:sp>
        <p:nvSpPr>
          <p:cNvPr id="83" name="Rectangle 70"/>
          <p:cNvSpPr/>
          <p:nvPr/>
        </p:nvSpPr>
        <p:spPr>
          <a:xfrm>
            <a:off x="5613400" y="3451225"/>
            <a:ext cx="2295525" cy="1063625"/>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84" name="TextBox 83"/>
          <p:cNvSpPr txBox="1">
            <a:spLocks noChangeArrowheads="1"/>
          </p:cNvSpPr>
          <p:nvPr/>
        </p:nvSpPr>
        <p:spPr bwMode="auto">
          <a:xfrm>
            <a:off x="5613400" y="3773488"/>
            <a:ext cx="22955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110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a:spLocks noChangeArrowheads="1"/>
          </p:cNvSpPr>
          <p:nvPr/>
        </p:nvSpPr>
        <p:spPr bwMode="auto">
          <a:xfrm>
            <a:off x="5613400" y="3465513"/>
            <a:ext cx="2295525" cy="25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项目四完成情况</a:t>
            </a:r>
            <a:endParaRPr lang="id-ID" altLang="en-US" sz="1200" b="1">
              <a:solidFill>
                <a:schemeClr val="bg1"/>
              </a:solidFill>
              <a:latin typeface="微软雅黑" panose="020B0503020204020204" pitchFamily="34" charset="-122"/>
              <a:ea typeface="微软雅黑" panose="020B0503020204020204" pitchFamily="34" charset="-122"/>
            </a:endParaRPr>
          </a:p>
        </p:txBody>
      </p:sp>
      <p:sp>
        <p:nvSpPr>
          <p:cNvPr id="86" name="Oval 71"/>
          <p:cNvSpPr/>
          <p:nvPr/>
        </p:nvSpPr>
        <p:spPr>
          <a:xfrm>
            <a:off x="7627938" y="3195638"/>
            <a:ext cx="479425" cy="479425"/>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4</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47136" name="TextBox 42"/>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47137" name="TextBox 43"/>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2940050" y="1366838"/>
            <a:ext cx="2881313" cy="1728787"/>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1"/>
            </a:graphicData>
          </a:graphic>
        </p:graphicFrame>
        <p:sp>
          <p:nvSpPr>
            <p:cNvPr id="49155" name="矩形 4"/>
            <p:cNvSpPr>
              <a:spLocks noChangeArrowheads="1"/>
            </p:cNvSpPr>
            <p:nvPr/>
          </p:nvSpPr>
          <p:spPr bwMode="auto">
            <a:xfrm>
              <a:off x="5448493" y="3100630"/>
              <a:ext cx="1702003" cy="9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rgbClr val="404040"/>
                  </a:solidFill>
                  <a:latin typeface="微软雅黑" panose="020B0503020204020204" pitchFamily="34" charset="-122"/>
                  <a:ea typeface="微软雅黑" panose="020B0503020204020204" pitchFamily="34" charset="-122"/>
                </a:rPr>
                <a:t>90%</a:t>
              </a:r>
              <a:endParaRPr lang="zh-CN" altLang="en-US" sz="3200" b="1">
                <a:solidFill>
                  <a:srgbClr val="40404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bwMode="auto">
          <a:xfrm>
            <a:off x="1323975" y="1384300"/>
            <a:ext cx="2155825" cy="1728788"/>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9158" name="矩形 8"/>
            <p:cNvSpPr>
              <a:spLocks noChangeArrowheads="1"/>
            </p:cNvSpPr>
            <p:nvPr/>
          </p:nvSpPr>
          <p:spPr bwMode="auto">
            <a:xfrm>
              <a:off x="1633394" y="3031443"/>
              <a:ext cx="1702003" cy="9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rgbClr val="404040"/>
                  </a:solidFill>
                  <a:latin typeface="微软雅黑" panose="020B0503020204020204" pitchFamily="34" charset="-122"/>
                  <a:ea typeface="微软雅黑" panose="020B0503020204020204" pitchFamily="34" charset="-122"/>
                </a:rPr>
                <a:t>50%</a:t>
              </a:r>
              <a:endParaRPr lang="zh-CN" altLang="en-US" sz="3200" b="1">
                <a:solidFill>
                  <a:srgbClr val="40404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bwMode="auto">
          <a:xfrm>
            <a:off x="5018088" y="1365250"/>
            <a:ext cx="2881312" cy="1728788"/>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9161" name="矩形 11"/>
            <p:cNvSpPr>
              <a:spLocks noChangeArrowheads="1"/>
            </p:cNvSpPr>
            <p:nvPr/>
          </p:nvSpPr>
          <p:spPr bwMode="auto">
            <a:xfrm>
              <a:off x="8902590" y="3068606"/>
              <a:ext cx="1702003" cy="9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rgbClr val="404040"/>
                  </a:solidFill>
                  <a:latin typeface="微软雅黑" panose="020B0503020204020204" pitchFamily="34" charset="-122"/>
                  <a:ea typeface="微软雅黑" panose="020B0503020204020204" pitchFamily="34" charset="-122"/>
                </a:rPr>
                <a:t>23%</a:t>
              </a:r>
              <a:endParaRPr lang="zh-CN" altLang="en-US" sz="3200" b="1">
                <a:solidFill>
                  <a:srgbClr val="40404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1495425" y="3168650"/>
            <a:ext cx="1935163" cy="915988"/>
            <a:chOff x="1494651" y="3223483"/>
            <a:chExt cx="1936711" cy="914814"/>
          </a:xfrm>
        </p:grpSpPr>
        <p:sp>
          <p:nvSpPr>
            <p:cNvPr id="49163" name="Rectangle 42"/>
            <p:cNvSpPr>
              <a:spLocks noChangeArrowheads="1"/>
            </p:cNvSpPr>
            <p:nvPr/>
          </p:nvSpPr>
          <p:spPr bwMode="auto">
            <a:xfrm>
              <a:off x="1494652"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580" tIns="0" rIns="68580" bIns="0"/>
            <a:lstStyle/>
            <a:p>
              <a:r>
                <a:rPr lang="zh-CN" altLang="en-US"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4" name="文本框 15"/>
            <p:cNvSpPr txBox="1">
              <a:spLocks noChangeArrowheads="1"/>
            </p:cNvSpPr>
            <p:nvPr/>
          </p:nvSpPr>
          <p:spPr bwMode="auto">
            <a:xfrm>
              <a:off x="1494651" y="3223483"/>
              <a:ext cx="193671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销售量全年提高</a:t>
              </a:r>
              <a:r>
                <a:rPr lang="en-US" altLang="zh-CN" sz="1400" b="1">
                  <a:solidFill>
                    <a:schemeClr val="accent1"/>
                  </a:solidFill>
                  <a:latin typeface="微软雅黑" panose="020B0503020204020204" pitchFamily="34" charset="-122"/>
                  <a:ea typeface="微软雅黑" panose="020B0503020204020204" pitchFamily="34" charset="-122"/>
                </a:rPr>
                <a:t>50%</a:t>
              </a:r>
              <a:endParaRPr lang="zh-CN" altLang="en-US" sz="1400" b="1">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bwMode="auto">
          <a:xfrm>
            <a:off x="3687763" y="3168650"/>
            <a:ext cx="1936750" cy="915988"/>
            <a:chOff x="3688474" y="3223483"/>
            <a:chExt cx="1936711" cy="914814"/>
          </a:xfrm>
        </p:grpSpPr>
        <p:sp>
          <p:nvSpPr>
            <p:cNvPr id="49166" name="Rectangle 42"/>
            <p:cNvSpPr>
              <a:spLocks noChangeArrowheads="1"/>
            </p:cNvSpPr>
            <p:nvPr/>
          </p:nvSpPr>
          <p:spPr bwMode="auto">
            <a:xfrm>
              <a:off x="3688474"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580" tIns="0" rIns="68580" bIns="0"/>
            <a:lstStyle/>
            <a:p>
              <a:r>
                <a:rPr lang="zh-CN" altLang="en-US"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7" name="文本框 17"/>
            <p:cNvSpPr txBox="1">
              <a:spLocks noChangeArrowheads="1"/>
            </p:cNvSpPr>
            <p:nvPr/>
          </p:nvSpPr>
          <p:spPr bwMode="auto">
            <a:xfrm>
              <a:off x="3688474" y="3223483"/>
              <a:ext cx="193671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签约成功率达</a:t>
              </a:r>
              <a:r>
                <a:rPr lang="en-US" altLang="zh-CN" sz="1400" b="1">
                  <a:solidFill>
                    <a:schemeClr val="accent1"/>
                  </a:solidFill>
                  <a:latin typeface="微软雅黑" panose="020B0503020204020204" pitchFamily="34" charset="-122"/>
                  <a:ea typeface="微软雅黑" panose="020B0503020204020204" pitchFamily="34" charset="-122"/>
                </a:rPr>
                <a:t>90%</a:t>
              </a:r>
              <a:endParaRPr lang="zh-CN" altLang="en-US" sz="1400" b="1">
                <a:solidFill>
                  <a:schemeClr val="accent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bwMode="auto">
          <a:xfrm>
            <a:off x="5881688" y="3168650"/>
            <a:ext cx="2003425" cy="915988"/>
            <a:chOff x="5882297" y="3223483"/>
            <a:chExt cx="2002071" cy="914814"/>
          </a:xfrm>
        </p:grpSpPr>
        <p:sp>
          <p:nvSpPr>
            <p:cNvPr id="49169" name="Rectangle 42"/>
            <p:cNvSpPr>
              <a:spLocks noChangeArrowheads="1"/>
            </p:cNvSpPr>
            <p:nvPr/>
          </p:nvSpPr>
          <p:spPr bwMode="auto">
            <a:xfrm>
              <a:off x="5882297"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580" tIns="0" rIns="68580" bIns="0"/>
            <a:lstStyle/>
            <a:p>
              <a:r>
                <a:rPr lang="zh-CN" altLang="en-US"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70" name="文本框 19"/>
            <p:cNvSpPr txBox="1">
              <a:spLocks noChangeArrowheads="1"/>
            </p:cNvSpPr>
            <p:nvPr/>
          </p:nvSpPr>
          <p:spPr bwMode="auto">
            <a:xfrm>
              <a:off x="5882297" y="3223483"/>
              <a:ext cx="200207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公司利润提高</a:t>
              </a:r>
              <a:r>
                <a:rPr lang="en-US" altLang="zh-CN" sz="1400" b="1">
                  <a:solidFill>
                    <a:schemeClr val="accent1"/>
                  </a:solidFill>
                  <a:latin typeface="微软雅黑" panose="020B0503020204020204" pitchFamily="34" charset="-122"/>
                  <a:ea typeface="微软雅黑" panose="020B0503020204020204" pitchFamily="34" charset="-122"/>
                </a:rPr>
                <a:t>23%</a:t>
              </a:r>
              <a:endParaRPr lang="zh-CN" altLang="en-US" sz="1400" b="1">
                <a:solidFill>
                  <a:schemeClr val="accent1"/>
                </a:solidFill>
                <a:latin typeface="微软雅黑" panose="020B0503020204020204" pitchFamily="34" charset="-122"/>
                <a:ea typeface="微软雅黑" panose="020B0503020204020204" pitchFamily="34" charset="-122"/>
              </a:endParaRPr>
            </a:p>
          </p:txBody>
        </p:sp>
      </p:grpSp>
      <p:sp>
        <p:nvSpPr>
          <p:cNvPr id="49171" name="TextBox 21"/>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49172" name="TextBox 22"/>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1589088" y="1622425"/>
            <a:ext cx="1689100" cy="1949450"/>
          </a:xfrm>
          <a:prstGeom prst="roundRect">
            <a:avLst>
              <a:gd name="adj" fmla="val 5681"/>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a:solidFill>
                <a:srgbClr val="434343"/>
              </a:solidFill>
            </a:endParaRPr>
          </a:p>
        </p:txBody>
      </p:sp>
      <p:sp>
        <p:nvSpPr>
          <p:cNvPr id="22" name="圆角矩形 21"/>
          <p:cNvSpPr>
            <a:spLocks noChangeArrowheads="1"/>
          </p:cNvSpPr>
          <p:nvPr/>
        </p:nvSpPr>
        <p:spPr bwMode="auto">
          <a:xfrm>
            <a:off x="5897563" y="1622425"/>
            <a:ext cx="1690687" cy="1949450"/>
          </a:xfrm>
          <a:prstGeom prst="roundRect">
            <a:avLst>
              <a:gd name="adj" fmla="val 5069"/>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a:solidFill>
                <a:srgbClr val="434343"/>
              </a:solidFill>
            </a:endParaRPr>
          </a:p>
        </p:txBody>
      </p:sp>
      <p:sp>
        <p:nvSpPr>
          <p:cNvPr id="23" name="矩形 26"/>
          <p:cNvSpPr>
            <a:spLocks noChangeArrowheads="1"/>
          </p:cNvSpPr>
          <p:nvPr/>
        </p:nvSpPr>
        <p:spPr bwMode="auto">
          <a:xfrm>
            <a:off x="6019800" y="1719263"/>
            <a:ext cx="14668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zh-CN" altLang="en-US" sz="10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000">
              <a:solidFill>
                <a:srgbClr val="404040"/>
              </a:solidFill>
              <a:latin typeface="微软雅黑" panose="020B0503020204020204" pitchFamily="34" charset="-122"/>
              <a:ea typeface="微软雅黑" panose="020B0503020204020204" pitchFamily="34" charset="-122"/>
            </a:endParaRPr>
          </a:p>
        </p:txBody>
      </p:sp>
      <p:sp>
        <p:nvSpPr>
          <p:cNvPr id="24" name="圆角矩形 23"/>
          <p:cNvSpPr>
            <a:spLocks noChangeArrowheads="1"/>
          </p:cNvSpPr>
          <p:nvPr/>
        </p:nvSpPr>
        <p:spPr bwMode="auto">
          <a:xfrm>
            <a:off x="3724275" y="1622425"/>
            <a:ext cx="1690688" cy="1949450"/>
          </a:xfrm>
          <a:prstGeom prst="roundRect">
            <a:avLst>
              <a:gd name="adj" fmla="val 5069"/>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a:solidFill>
                <a:srgbClr val="434343"/>
              </a:solidFill>
            </a:endParaRPr>
          </a:p>
        </p:txBody>
      </p:sp>
      <p:sp>
        <p:nvSpPr>
          <p:cNvPr id="25" name="矩形 24"/>
          <p:cNvSpPr>
            <a:spLocks noChangeArrowheads="1"/>
          </p:cNvSpPr>
          <p:nvPr/>
        </p:nvSpPr>
        <p:spPr bwMode="auto">
          <a:xfrm>
            <a:off x="3821113" y="1711325"/>
            <a:ext cx="1471612"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zh-CN" altLang="en-US" sz="10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000">
              <a:solidFill>
                <a:srgbClr val="404040"/>
              </a:solidFill>
              <a:latin typeface="微软雅黑" panose="020B0503020204020204" pitchFamily="34" charset="-122"/>
              <a:ea typeface="微软雅黑" panose="020B0503020204020204" pitchFamily="34" charset="-122"/>
            </a:endParaRPr>
          </a:p>
        </p:txBody>
      </p:sp>
      <p:sp>
        <p:nvSpPr>
          <p:cNvPr id="26" name="TextBox 32"/>
          <p:cNvSpPr txBox="1">
            <a:spLocks noChangeArrowheads="1"/>
          </p:cNvSpPr>
          <p:nvPr/>
        </p:nvSpPr>
        <p:spPr bwMode="auto">
          <a:xfrm>
            <a:off x="1690688" y="1731963"/>
            <a:ext cx="14573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zh-CN" altLang="en-US" sz="10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000">
              <a:solidFill>
                <a:srgbClr val="404040"/>
              </a:solidFill>
              <a:latin typeface="微软雅黑" panose="020B0503020204020204" pitchFamily="34" charset="-122"/>
              <a:ea typeface="微软雅黑" panose="020B0503020204020204" pitchFamily="34" charset="-122"/>
            </a:endParaRPr>
          </a:p>
        </p:txBody>
      </p:sp>
      <p:sp>
        <p:nvSpPr>
          <p:cNvPr id="27" name="Rectangle 20"/>
          <p:cNvSpPr>
            <a:spLocks noChangeArrowheads="1"/>
          </p:cNvSpPr>
          <p:nvPr/>
        </p:nvSpPr>
        <p:spPr bwMode="auto">
          <a:xfrm>
            <a:off x="1928813" y="4070350"/>
            <a:ext cx="5327650" cy="4460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28" name="矩形 27"/>
          <p:cNvSpPr/>
          <p:nvPr/>
        </p:nvSpPr>
        <p:spPr bwMode="auto">
          <a:xfrm>
            <a:off x="1356843" y="4147798"/>
            <a:ext cx="6455517" cy="278166"/>
          </a:xfrm>
          <a:prstGeom prst="rect">
            <a:avLst/>
          </a:prstGeom>
          <a:solidFill>
            <a:schemeClr val="accent1"/>
          </a:solidFill>
          <a:ln w="28575">
            <a:noFill/>
          </a:ln>
          <a:scene3d>
            <a:camera prst="orthographicFront"/>
            <a:lightRig rig="threePt" dir="t"/>
          </a:scene3d>
          <a:sp3d/>
        </p:spPr>
        <p:txBody>
          <a:bodyPr lIns="62118" tIns="31058" rIns="62118" bIns="31058">
            <a:spAutoFit/>
          </a:bodyPr>
          <a:lstStyle/>
          <a:p>
            <a:pPr algn="ctr" defTabSz="0" fontAlgn="auto">
              <a:tabLst>
                <a:tab pos="5788660" algn="r"/>
              </a:tabLst>
              <a:defRPr/>
            </a:pPr>
            <a:r>
              <a:rPr lang="zh-CN" altLang="en-US" sz="1400" noProof="1">
                <a:solidFill>
                  <a:schemeClr val="bg1"/>
                </a:solidFill>
                <a:latin typeface="微软雅黑" panose="020B0503020204020204" pitchFamily="34" charset="-122"/>
                <a:ea typeface="微软雅黑" panose="020B0503020204020204" pitchFamily="34" charset="-122"/>
              </a:rPr>
              <a:t>单击此处添加标题</a:t>
            </a:r>
            <a:endParaRPr lang="zh-CN" altLang="en-US" sz="1400" noProof="1">
              <a:solidFill>
                <a:schemeClr val="bg1"/>
              </a:solidFill>
              <a:latin typeface="微软雅黑" panose="020B0503020204020204" pitchFamily="34" charset="-122"/>
              <a:ea typeface="微软雅黑" panose="020B0503020204020204" pitchFamily="34" charset="-122"/>
            </a:endParaRPr>
          </a:p>
        </p:txBody>
      </p:sp>
      <p:sp>
        <p:nvSpPr>
          <p:cNvPr id="29" name="燕尾形 28"/>
          <p:cNvSpPr>
            <a:spLocks noChangeArrowheads="1"/>
          </p:cNvSpPr>
          <p:nvPr/>
        </p:nvSpPr>
        <p:spPr bwMode="auto">
          <a:xfrm rot="-5400000" flipH="1" flipV="1">
            <a:off x="6608763" y="3627437"/>
            <a:ext cx="268288" cy="449263"/>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30" name="圆角矩形 29"/>
          <p:cNvSpPr>
            <a:spLocks noChangeArrowheads="1"/>
          </p:cNvSpPr>
          <p:nvPr/>
        </p:nvSpPr>
        <p:spPr bwMode="auto">
          <a:xfrm>
            <a:off x="3724275" y="1203325"/>
            <a:ext cx="1690688" cy="29051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31" name="圆角矩形 30"/>
          <p:cNvSpPr>
            <a:spLocks noChangeArrowheads="1"/>
          </p:cNvSpPr>
          <p:nvPr/>
        </p:nvSpPr>
        <p:spPr bwMode="auto">
          <a:xfrm>
            <a:off x="5897563" y="1203325"/>
            <a:ext cx="1690687" cy="29051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32" name="圆角矩形 31"/>
          <p:cNvSpPr>
            <a:spLocks noChangeArrowheads="1"/>
          </p:cNvSpPr>
          <p:nvPr/>
        </p:nvSpPr>
        <p:spPr bwMode="auto">
          <a:xfrm>
            <a:off x="1589088" y="1203325"/>
            <a:ext cx="1689100" cy="290513"/>
          </a:xfrm>
          <a:prstGeom prst="roundRect">
            <a:avLst>
              <a:gd name="adj" fmla="val 16667"/>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lIns="62118" tIns="31058" rIns="62118" bIns="31058"/>
          <a:lstStyle/>
          <a:p>
            <a:endParaRPr lang="zh-CN" altLang="en-US">
              <a:solidFill>
                <a:srgbClr val="434343"/>
              </a:solidFill>
            </a:endParaRPr>
          </a:p>
        </p:txBody>
      </p:sp>
      <p:sp>
        <p:nvSpPr>
          <p:cNvPr id="33" name="矩形 32"/>
          <p:cNvSpPr>
            <a:spLocks noChangeArrowheads="1"/>
          </p:cNvSpPr>
          <p:nvPr/>
        </p:nvSpPr>
        <p:spPr bwMode="auto">
          <a:xfrm>
            <a:off x="1623656" y="1225921"/>
            <a:ext cx="1517422" cy="230170"/>
          </a:xfrm>
          <a:prstGeom prst="rect">
            <a:avLst/>
          </a:prstGeom>
          <a:noFill/>
          <a:ln>
            <a:noFill/>
          </a:ln>
          <a:scene3d>
            <a:camera prst="orthographicFront"/>
            <a:lightRig rig="threePt" dir="t"/>
          </a:scene3d>
          <a:sp3d/>
        </p:spPr>
        <p:txBody>
          <a:bodyPr lIns="62118" tIns="31058" rIns="62118" bIns="31058">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34" name="矩形 33"/>
          <p:cNvSpPr>
            <a:spLocks noChangeArrowheads="1"/>
          </p:cNvSpPr>
          <p:nvPr/>
        </p:nvSpPr>
        <p:spPr bwMode="auto">
          <a:xfrm>
            <a:off x="5994179" y="1225921"/>
            <a:ext cx="1517422" cy="230170"/>
          </a:xfrm>
          <a:prstGeom prst="rect">
            <a:avLst/>
          </a:prstGeom>
          <a:noFill/>
          <a:ln>
            <a:noFill/>
          </a:ln>
          <a:scene3d>
            <a:camera prst="orthographicFront"/>
            <a:lightRig rig="threePt" dir="t"/>
          </a:scene3d>
          <a:sp3d/>
        </p:spPr>
        <p:txBody>
          <a:bodyPr lIns="62118" tIns="31058" rIns="62118" bIns="31058">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3820451" y="1225921"/>
            <a:ext cx="1517422" cy="230170"/>
          </a:xfrm>
          <a:prstGeom prst="rect">
            <a:avLst/>
          </a:prstGeom>
          <a:noFill/>
          <a:ln>
            <a:noFill/>
          </a:ln>
          <a:scene3d>
            <a:camera prst="orthographicFront"/>
            <a:lightRig rig="threePt" dir="t"/>
          </a:scene3d>
          <a:sp3d/>
        </p:spPr>
        <p:txBody>
          <a:bodyPr lIns="62118" tIns="31058" rIns="62118" bIns="31058">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36" name="燕尾形 35"/>
          <p:cNvSpPr>
            <a:spLocks noChangeArrowheads="1"/>
          </p:cNvSpPr>
          <p:nvPr/>
        </p:nvSpPr>
        <p:spPr bwMode="auto">
          <a:xfrm rot="-5400000" flipH="1" flipV="1">
            <a:off x="4471988" y="3627437"/>
            <a:ext cx="268288" cy="449263"/>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37" name="燕尾形 36"/>
          <p:cNvSpPr>
            <a:spLocks noChangeArrowheads="1"/>
          </p:cNvSpPr>
          <p:nvPr/>
        </p:nvSpPr>
        <p:spPr bwMode="auto">
          <a:xfrm rot="-5400000" flipH="1" flipV="1">
            <a:off x="2320925" y="3627438"/>
            <a:ext cx="268288" cy="449262"/>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51218" name="TextBox 18"/>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51219" name="TextBox 19"/>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a:spLocks noChangeArrowheads="1"/>
          </p:cNvSpPr>
          <p:nvPr/>
        </p:nvSpPr>
        <p:spPr bwMode="auto">
          <a:xfrm>
            <a:off x="1946275" y="1349375"/>
            <a:ext cx="2066925" cy="484188"/>
          </a:xfrm>
          <a:prstGeom prst="roundRect">
            <a:avLst>
              <a:gd name="adj" fmla="val 50000"/>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8" name="文本框 12"/>
          <p:cNvSpPr txBox="1">
            <a:spLocks noChangeArrowheads="1"/>
          </p:cNvSpPr>
          <p:nvPr/>
        </p:nvSpPr>
        <p:spPr bwMode="auto">
          <a:xfrm>
            <a:off x="2330450" y="1416050"/>
            <a:ext cx="1368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r>
              <a:rPr lang="zh-CN" altLang="en-US" b="1">
                <a:solidFill>
                  <a:srgbClr val="FFFFFF"/>
                </a:solidFill>
                <a:latin typeface="微软雅黑" panose="020B0503020204020204" pitchFamily="34" charset="-122"/>
                <a:ea typeface="微软雅黑" panose="020B0503020204020204" pitchFamily="34" charset="-122"/>
              </a:rPr>
              <a:t>点击输入标题</a:t>
            </a:r>
            <a:endParaRPr lang="en-US" altLang="zh-CN" b="1">
              <a:solidFill>
                <a:srgbClr val="FFFFFF"/>
              </a:solidFill>
              <a:latin typeface="微软雅黑" panose="020B0503020204020204" pitchFamily="34" charset="-122"/>
              <a:ea typeface="微软雅黑" panose="020B0503020204020204" pitchFamily="34" charset="-122"/>
            </a:endParaRPr>
          </a:p>
        </p:txBody>
      </p:sp>
      <p:sp>
        <p:nvSpPr>
          <p:cNvPr id="59" name="Freeform 12"/>
          <p:cNvSpPr>
            <a:spLocks noEditPoints="1" noChangeArrowheads="1"/>
          </p:cNvSpPr>
          <p:nvPr/>
        </p:nvSpPr>
        <p:spPr bwMode="auto">
          <a:xfrm>
            <a:off x="1357313" y="1349375"/>
            <a:ext cx="420687" cy="422275"/>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0" name="圆角矩形 59"/>
          <p:cNvSpPr>
            <a:spLocks noChangeArrowheads="1"/>
          </p:cNvSpPr>
          <p:nvPr/>
        </p:nvSpPr>
        <p:spPr bwMode="auto">
          <a:xfrm>
            <a:off x="1981200" y="2198688"/>
            <a:ext cx="2065338" cy="484187"/>
          </a:xfrm>
          <a:prstGeom prst="roundRect">
            <a:avLst>
              <a:gd name="adj" fmla="val 50000"/>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1" name="Freeform 5"/>
          <p:cNvSpPr>
            <a:spLocks noEditPoints="1" noChangeArrowheads="1"/>
          </p:cNvSpPr>
          <p:nvPr/>
        </p:nvSpPr>
        <p:spPr bwMode="auto">
          <a:xfrm>
            <a:off x="1344613" y="2192338"/>
            <a:ext cx="444500" cy="446087"/>
          </a:xfrm>
          <a:custGeom>
            <a:avLst/>
            <a:gdLst>
              <a:gd name="T0" fmla="*/ 43 w 104"/>
              <a:gd name="T1" fmla="*/ 27 h 104"/>
              <a:gd name="T2" fmla="*/ 63 w 104"/>
              <a:gd name="T3" fmla="*/ 56 h 104"/>
              <a:gd name="T4" fmla="*/ 43 w 104"/>
              <a:gd name="T5" fmla="*/ 56 h 104"/>
              <a:gd name="T6" fmla="*/ 52 w 104"/>
              <a:gd name="T7" fmla="*/ 0 h 104"/>
              <a:gd name="T8" fmla="*/ 0 w 104"/>
              <a:gd name="T9" fmla="*/ 52 h 104"/>
              <a:gd name="T10" fmla="*/ 52 w 104"/>
              <a:gd name="T11" fmla="*/ 104 h 104"/>
              <a:gd name="T12" fmla="*/ 104 w 104"/>
              <a:gd name="T13" fmla="*/ 52 h 104"/>
              <a:gd name="T14" fmla="*/ 52 w 104"/>
              <a:gd name="T15" fmla="*/ 0 h 104"/>
              <a:gd name="T16" fmla="*/ 52 w 104"/>
              <a:gd name="T17" fmla="*/ 9 h 104"/>
              <a:gd name="T18" fmla="*/ 9 w 104"/>
              <a:gd name="T19" fmla="*/ 52 h 104"/>
              <a:gd name="T20" fmla="*/ 52 w 104"/>
              <a:gd name="T21" fmla="*/ 95 h 104"/>
              <a:gd name="T22" fmla="*/ 95 w 104"/>
              <a:gd name="T23" fmla="*/ 52 h 104"/>
              <a:gd name="T24" fmla="*/ 24 w 104"/>
              <a:gd name="T25" fmla="*/ 64 h 104"/>
              <a:gd name="T26" fmla="*/ 28 w 104"/>
              <a:gd name="T27" fmla="*/ 55 h 104"/>
              <a:gd name="T28" fmla="*/ 22 w 104"/>
              <a:gd name="T29" fmla="*/ 49 h 104"/>
              <a:gd name="T30" fmla="*/ 28 w 104"/>
              <a:gd name="T31" fmla="*/ 43 h 104"/>
              <a:gd name="T32" fmla="*/ 27 w 104"/>
              <a:gd name="T33" fmla="*/ 34 h 104"/>
              <a:gd name="T34" fmla="*/ 33 w 104"/>
              <a:gd name="T35" fmla="*/ 28 h 104"/>
              <a:gd name="T36" fmla="*/ 41 w 104"/>
              <a:gd name="T37" fmla="*/ 29 h 104"/>
              <a:gd name="T38" fmla="*/ 47 w 104"/>
              <a:gd name="T39" fmla="*/ 22 h 104"/>
              <a:gd name="T40" fmla="*/ 54 w 104"/>
              <a:gd name="T41" fmla="*/ 26 h 104"/>
              <a:gd name="T42" fmla="*/ 62 w 104"/>
              <a:gd name="T43" fmla="*/ 23 h 104"/>
              <a:gd name="T44" fmla="*/ 66 w 104"/>
              <a:gd name="T45" fmla="*/ 30 h 104"/>
              <a:gd name="T46" fmla="*/ 74 w 104"/>
              <a:gd name="T47" fmla="*/ 30 h 104"/>
              <a:gd name="T48" fmla="*/ 70 w 104"/>
              <a:gd name="T49" fmla="*/ 34 h 104"/>
              <a:gd name="T50" fmla="*/ 79 w 104"/>
              <a:gd name="T51" fmla="*/ 37 h 104"/>
              <a:gd name="T52" fmla="*/ 76 w 104"/>
              <a:gd name="T53" fmla="*/ 46 h 104"/>
              <a:gd name="T54" fmla="*/ 83 w 104"/>
              <a:gd name="T55" fmla="*/ 52 h 104"/>
              <a:gd name="T56" fmla="*/ 75 w 104"/>
              <a:gd name="T57" fmla="*/ 58 h 104"/>
              <a:gd name="T58" fmla="*/ 78 w 104"/>
              <a:gd name="T59" fmla="*/ 68 h 104"/>
              <a:gd name="T60" fmla="*/ 90 w 104"/>
              <a:gd name="T61" fmla="*/ 52 h 104"/>
              <a:gd name="T62" fmla="*/ 52 w 104"/>
              <a:gd name="T63" fmla="*/ 15 h 104"/>
              <a:gd name="T64" fmla="*/ 15 w 104"/>
              <a:gd name="T65" fmla="*/ 52 h 104"/>
              <a:gd name="T66" fmla="*/ 27 w 104"/>
              <a:gd name="T67" fmla="*/ 70 h 104"/>
              <a:gd name="T68" fmla="*/ 33 w 104"/>
              <a:gd name="T69" fmla="*/ 67 h 104"/>
              <a:gd name="T70" fmla="*/ 24 w 104"/>
              <a:gd name="T71" fmla="*/ 64 h 104"/>
              <a:gd name="T72" fmla="*/ 48 w 104"/>
              <a:gd name="T73" fmla="*/ 56 h 104"/>
              <a:gd name="T74" fmla="*/ 58 w 104"/>
              <a:gd name="T75"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2" name="圆角矩形 61"/>
          <p:cNvSpPr>
            <a:spLocks noChangeArrowheads="1"/>
          </p:cNvSpPr>
          <p:nvPr/>
        </p:nvSpPr>
        <p:spPr bwMode="auto">
          <a:xfrm>
            <a:off x="1990725" y="3041650"/>
            <a:ext cx="2063750" cy="482600"/>
          </a:xfrm>
          <a:prstGeom prst="roundRect">
            <a:avLst>
              <a:gd name="adj" fmla="val 50000"/>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3" name="Freeform 22"/>
          <p:cNvSpPr>
            <a:spLocks noEditPoints="1" noChangeArrowheads="1"/>
          </p:cNvSpPr>
          <p:nvPr/>
        </p:nvSpPr>
        <p:spPr bwMode="auto">
          <a:xfrm>
            <a:off x="1336675" y="3082925"/>
            <a:ext cx="482600" cy="39052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4" name="圆角矩形 63"/>
          <p:cNvSpPr>
            <a:spLocks noChangeArrowheads="1"/>
          </p:cNvSpPr>
          <p:nvPr/>
        </p:nvSpPr>
        <p:spPr bwMode="auto">
          <a:xfrm>
            <a:off x="1963738" y="3883025"/>
            <a:ext cx="2065337" cy="485775"/>
          </a:xfrm>
          <a:prstGeom prst="roundRect">
            <a:avLst>
              <a:gd name="adj" fmla="val 50000"/>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5" name="Freeform 24"/>
          <p:cNvSpPr>
            <a:spLocks noEditPoints="1" noChangeArrowheads="1"/>
          </p:cNvSpPr>
          <p:nvPr/>
        </p:nvSpPr>
        <p:spPr bwMode="auto">
          <a:xfrm>
            <a:off x="1331913" y="3884613"/>
            <a:ext cx="471487" cy="487362"/>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6" name="TextBox 65"/>
          <p:cNvSpPr txBox="1">
            <a:spLocks noChangeArrowheads="1"/>
          </p:cNvSpPr>
          <p:nvPr/>
        </p:nvSpPr>
        <p:spPr bwMode="auto">
          <a:xfrm>
            <a:off x="4192588" y="2201863"/>
            <a:ext cx="354806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r>
              <a:rPr lang="zh-CN" altLang="en-US" sz="12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200">
              <a:latin typeface="微软雅黑" panose="020B0503020204020204" pitchFamily="34" charset="-122"/>
              <a:ea typeface="微软雅黑" panose="020B0503020204020204" pitchFamily="34" charset="-122"/>
            </a:endParaRPr>
          </a:p>
        </p:txBody>
      </p:sp>
      <p:sp>
        <p:nvSpPr>
          <p:cNvPr id="67" name="TextBox 66"/>
          <p:cNvSpPr txBox="1">
            <a:spLocks noChangeArrowheads="1"/>
          </p:cNvSpPr>
          <p:nvPr/>
        </p:nvSpPr>
        <p:spPr bwMode="auto">
          <a:xfrm>
            <a:off x="4192588" y="3044825"/>
            <a:ext cx="35480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r>
              <a:rPr lang="zh-CN" altLang="en-US" sz="12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200">
              <a:latin typeface="微软雅黑" panose="020B0503020204020204" pitchFamily="34" charset="-122"/>
              <a:ea typeface="微软雅黑" panose="020B0503020204020204" pitchFamily="34" charset="-122"/>
            </a:endParaRPr>
          </a:p>
        </p:txBody>
      </p:sp>
      <p:sp>
        <p:nvSpPr>
          <p:cNvPr id="68" name="TextBox 67"/>
          <p:cNvSpPr txBox="1">
            <a:spLocks noChangeArrowheads="1"/>
          </p:cNvSpPr>
          <p:nvPr/>
        </p:nvSpPr>
        <p:spPr bwMode="auto">
          <a:xfrm>
            <a:off x="4192588" y="3886200"/>
            <a:ext cx="35480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r>
              <a:rPr lang="zh-CN" altLang="en-US" sz="12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200">
              <a:latin typeface="微软雅黑" panose="020B0503020204020204" pitchFamily="34" charset="-122"/>
              <a:ea typeface="微软雅黑" panose="020B0503020204020204" pitchFamily="34" charset="-122"/>
            </a:endParaRPr>
          </a:p>
        </p:txBody>
      </p:sp>
      <p:sp>
        <p:nvSpPr>
          <p:cNvPr id="69" name="TextBox 68"/>
          <p:cNvSpPr txBox="1">
            <a:spLocks noChangeArrowheads="1"/>
          </p:cNvSpPr>
          <p:nvPr/>
        </p:nvSpPr>
        <p:spPr bwMode="auto">
          <a:xfrm>
            <a:off x="4192588" y="1352550"/>
            <a:ext cx="35480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r>
              <a:rPr lang="zh-CN" altLang="en-US" sz="12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200">
              <a:latin typeface="微软雅黑" panose="020B0503020204020204" pitchFamily="34" charset="-122"/>
              <a:ea typeface="微软雅黑" panose="020B0503020204020204" pitchFamily="34" charset="-122"/>
            </a:endParaRPr>
          </a:p>
        </p:txBody>
      </p:sp>
      <p:sp>
        <p:nvSpPr>
          <p:cNvPr id="70" name="文本框 12"/>
          <p:cNvSpPr txBox="1">
            <a:spLocks noChangeArrowheads="1"/>
          </p:cNvSpPr>
          <p:nvPr/>
        </p:nvSpPr>
        <p:spPr bwMode="auto">
          <a:xfrm>
            <a:off x="2330450" y="2286000"/>
            <a:ext cx="1368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r>
              <a:rPr lang="zh-CN" altLang="en-US" b="1">
                <a:solidFill>
                  <a:srgbClr val="FFFFFF"/>
                </a:solidFill>
                <a:latin typeface="微软雅黑" panose="020B0503020204020204" pitchFamily="34" charset="-122"/>
                <a:ea typeface="微软雅黑" panose="020B0503020204020204" pitchFamily="34" charset="-122"/>
              </a:rPr>
              <a:t>点击输入标题</a:t>
            </a:r>
            <a:endParaRPr lang="en-US" altLang="zh-CN" b="1">
              <a:solidFill>
                <a:srgbClr val="FFFFFF"/>
              </a:solidFill>
              <a:latin typeface="微软雅黑" panose="020B0503020204020204" pitchFamily="34" charset="-122"/>
              <a:ea typeface="微软雅黑" panose="020B0503020204020204" pitchFamily="34" charset="-122"/>
            </a:endParaRPr>
          </a:p>
        </p:txBody>
      </p:sp>
      <p:sp>
        <p:nvSpPr>
          <p:cNvPr id="71" name="文本框 12"/>
          <p:cNvSpPr txBox="1">
            <a:spLocks noChangeArrowheads="1"/>
          </p:cNvSpPr>
          <p:nvPr/>
        </p:nvSpPr>
        <p:spPr bwMode="auto">
          <a:xfrm>
            <a:off x="2303463" y="3122613"/>
            <a:ext cx="1370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r>
              <a:rPr lang="zh-CN" altLang="en-US" b="1">
                <a:solidFill>
                  <a:srgbClr val="FFFFFF"/>
                </a:solidFill>
                <a:latin typeface="微软雅黑" panose="020B0503020204020204" pitchFamily="34" charset="-122"/>
                <a:ea typeface="微软雅黑" panose="020B0503020204020204" pitchFamily="34" charset="-122"/>
              </a:rPr>
              <a:t>点击输入标题</a:t>
            </a:r>
            <a:endParaRPr lang="en-US" altLang="zh-CN" b="1">
              <a:solidFill>
                <a:srgbClr val="FFFFFF"/>
              </a:solidFill>
              <a:latin typeface="微软雅黑" panose="020B0503020204020204" pitchFamily="34" charset="-122"/>
              <a:ea typeface="微软雅黑" panose="020B0503020204020204" pitchFamily="34" charset="-122"/>
            </a:endParaRPr>
          </a:p>
        </p:txBody>
      </p:sp>
      <p:sp>
        <p:nvSpPr>
          <p:cNvPr id="72" name="文本框 12"/>
          <p:cNvSpPr txBox="1">
            <a:spLocks noChangeArrowheads="1"/>
          </p:cNvSpPr>
          <p:nvPr/>
        </p:nvSpPr>
        <p:spPr bwMode="auto">
          <a:xfrm>
            <a:off x="2330450" y="3970338"/>
            <a:ext cx="13684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r>
              <a:rPr lang="zh-CN" altLang="en-US" b="1">
                <a:solidFill>
                  <a:srgbClr val="FFFFFF"/>
                </a:solidFill>
                <a:latin typeface="微软雅黑" panose="020B0503020204020204" pitchFamily="34" charset="-122"/>
                <a:ea typeface="微软雅黑" panose="020B0503020204020204" pitchFamily="34" charset="-122"/>
              </a:rPr>
              <a:t>点击输入标题</a:t>
            </a:r>
            <a:endParaRPr lang="en-US" altLang="zh-CN" b="1">
              <a:solidFill>
                <a:srgbClr val="FFFFFF"/>
              </a:solidFill>
              <a:latin typeface="微软雅黑" panose="020B0503020204020204" pitchFamily="34" charset="-122"/>
              <a:ea typeface="微软雅黑" panose="020B0503020204020204" pitchFamily="34" charset="-122"/>
            </a:endParaRPr>
          </a:p>
        </p:txBody>
      </p:sp>
      <p:sp>
        <p:nvSpPr>
          <p:cNvPr id="53265" name="TextBox 17"/>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53266" name="TextBox 18"/>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ppt_x</p:attrName>
                                        </p:attrNameLst>
                                      </p:cBhvr>
                                      <p:tavLst>
                                        <p:tav tm="0">
                                          <p:val>
                                            <p:strVal val="0-#ppt_w/2"/>
                                          </p:val>
                                        </p:tav>
                                        <p:tav tm="100000">
                                          <p:val>
                                            <p:strVal val="#ppt_x"/>
                                          </p:val>
                                        </p:tav>
                                      </p:tavLst>
                                    </p:anim>
                                    <p:anim calcmode="lin" valueType="num">
                                      <p:cBhvr>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ppt_x</p:attrName>
                                        </p:attrNameLst>
                                      </p:cBhvr>
                                      <p:tavLst>
                                        <p:tav tm="0">
                                          <p:val>
                                            <p:strVal val="0-#ppt_w/2"/>
                                          </p:val>
                                        </p:tav>
                                        <p:tav tm="100000">
                                          <p:val>
                                            <p:strVal val="#ppt_x"/>
                                          </p:val>
                                        </p:tav>
                                      </p:tavLst>
                                    </p:anim>
                                    <p:anim calcmode="lin" valueType="num">
                                      <p:cBhvr>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ppt_x</p:attrName>
                                        </p:attrNameLst>
                                      </p:cBhvr>
                                      <p:tavLst>
                                        <p:tav tm="0">
                                          <p:val>
                                            <p:strVal val="0-#ppt_w/2"/>
                                          </p:val>
                                        </p:tav>
                                        <p:tav tm="100000">
                                          <p:val>
                                            <p:strVal val="#ppt_x"/>
                                          </p:val>
                                        </p:tav>
                                      </p:tavLst>
                                    </p:anim>
                                    <p:anim calcmode="lin" valueType="num">
                                      <p:cBhvr>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ppt_x</p:attrName>
                                        </p:attrNameLst>
                                      </p:cBhvr>
                                      <p:tavLst>
                                        <p:tav tm="0">
                                          <p:val>
                                            <p:strVal val="1+#ppt_w/2"/>
                                          </p:val>
                                        </p:tav>
                                        <p:tav tm="100000">
                                          <p:val>
                                            <p:strVal val="#ppt_x"/>
                                          </p:val>
                                        </p:tav>
                                      </p:tavLst>
                                    </p:anim>
                                    <p:anim calcmode="lin" valueType="num">
                                      <p:cBhvr>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ppt_x</p:attrName>
                                        </p:attrNameLst>
                                      </p:cBhvr>
                                      <p:tavLst>
                                        <p:tav tm="0">
                                          <p:val>
                                            <p:strVal val="1+#ppt_w/2"/>
                                          </p:val>
                                        </p:tav>
                                        <p:tav tm="100000">
                                          <p:val>
                                            <p:strVal val="#ppt_x"/>
                                          </p:val>
                                        </p:tav>
                                      </p:tavLst>
                                    </p:anim>
                                    <p:anim calcmode="lin" valueType="num">
                                      <p:cBhvr>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ppt_x</p:attrName>
                                        </p:attrNameLst>
                                      </p:cBhvr>
                                      <p:tavLst>
                                        <p:tav tm="0">
                                          <p:val>
                                            <p:strVal val="1+#ppt_w/2"/>
                                          </p:val>
                                        </p:tav>
                                        <p:tav tm="100000">
                                          <p:val>
                                            <p:strVal val="#ppt_x"/>
                                          </p:val>
                                        </p:tav>
                                      </p:tavLst>
                                    </p:anim>
                                    <p:anim calcmode="lin" valueType="num">
                                      <p:cBhvr>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ppt_x</p:attrName>
                                        </p:attrNameLst>
                                      </p:cBhvr>
                                      <p:tavLst>
                                        <p:tav tm="0">
                                          <p:val>
                                            <p:strVal val="1+#ppt_w/2"/>
                                          </p:val>
                                        </p:tav>
                                        <p:tav tm="100000">
                                          <p:val>
                                            <p:strVal val="#ppt_x"/>
                                          </p:val>
                                        </p:tav>
                                      </p:tavLst>
                                    </p:anim>
                                    <p:anim calcmode="lin" valueType="num">
                                      <p:cBhvr>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1924050"/>
            <a:ext cx="485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bg1"/>
                </a:solidFill>
                <a:latin typeface="微软雅黑" panose="020B0503020204020204" pitchFamily="34" charset="-122"/>
                <a:ea typeface="微软雅黑" panose="020B0503020204020204" pitchFamily="34" charset="-122"/>
              </a:rPr>
              <a:t>在此输入过渡页标题</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5" name="Text Box 2"/>
          <p:cNvSpPr txBox="1">
            <a:spLocks noChangeArrowheads="1"/>
          </p:cNvSpPr>
          <p:nvPr/>
        </p:nvSpPr>
        <p:spPr bwMode="auto">
          <a:xfrm>
            <a:off x="2749550" y="2643188"/>
            <a:ext cx="4808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点击录入此部分的内容及说明，简单扼要。</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500063" y="1773238"/>
            <a:ext cx="1352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8800">
                <a:solidFill>
                  <a:schemeClr val="bg1"/>
                </a:solidFill>
                <a:latin typeface="Impact" panose="020B0806030902050204" pitchFamily="34" charset="0"/>
                <a:ea typeface="微软雅黑" panose="020B0503020204020204" pitchFamily="34" charset="-122"/>
              </a:rPr>
              <a:t>04</a:t>
            </a:r>
            <a:endParaRPr lang="zh-CN" altLang="en-US" sz="8800">
              <a:solidFill>
                <a:schemeClr val="bg1"/>
              </a:solidFill>
              <a:latin typeface="Impact" panose="020B080603090205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a:spLocks noChangeArrowheads="1"/>
          </p:cNvSpPr>
          <p:nvPr/>
        </p:nvSpPr>
        <p:spPr bwMode="auto">
          <a:xfrm>
            <a:off x="2211388" y="1447800"/>
            <a:ext cx="1258887" cy="385763"/>
          </a:xfrm>
          <a:prstGeom prst="homePlate">
            <a:avLst>
              <a:gd name="adj" fmla="val 50114"/>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347913" y="1509713"/>
            <a:ext cx="10572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100" b="1">
                <a:solidFill>
                  <a:srgbClr val="F8F8F8"/>
                </a:solidFill>
                <a:ea typeface="微软雅黑" panose="020B0503020204020204" pitchFamily="34" charset="-122"/>
              </a:rPr>
              <a:t>添加标题</a:t>
            </a:r>
            <a:endParaRPr lang="zh-CN" altLang="en-US" sz="1100" b="1">
              <a:solidFill>
                <a:srgbClr val="F8F8F8"/>
              </a:solidFill>
              <a:ea typeface="微软雅黑" panose="020B0503020204020204" pitchFamily="34" charset="-122"/>
            </a:endParaRPr>
          </a:p>
        </p:txBody>
      </p:sp>
      <p:sp>
        <p:nvSpPr>
          <p:cNvPr id="28" name="五边形 27"/>
          <p:cNvSpPr>
            <a:spLocks noChangeArrowheads="1"/>
          </p:cNvSpPr>
          <p:nvPr/>
        </p:nvSpPr>
        <p:spPr bwMode="auto">
          <a:xfrm>
            <a:off x="2211388" y="2638425"/>
            <a:ext cx="1258887" cy="385763"/>
          </a:xfrm>
          <a:prstGeom prst="homePlate">
            <a:avLst>
              <a:gd name="adj" fmla="val 50114"/>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354263" y="2714625"/>
            <a:ext cx="10509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100" b="1">
                <a:solidFill>
                  <a:srgbClr val="F8F8F8"/>
                </a:solidFill>
                <a:ea typeface="微软雅黑" panose="020B0503020204020204" pitchFamily="34" charset="-122"/>
              </a:rPr>
              <a:t>添加标题</a:t>
            </a:r>
            <a:endParaRPr lang="zh-CN" altLang="en-US" sz="1100" b="1">
              <a:solidFill>
                <a:srgbClr val="F8F8F8"/>
              </a:solidFill>
              <a:ea typeface="微软雅黑" panose="020B0503020204020204" pitchFamily="34" charset="-122"/>
            </a:endParaRPr>
          </a:p>
        </p:txBody>
      </p:sp>
      <p:sp>
        <p:nvSpPr>
          <p:cNvPr id="30" name="五边形 29"/>
          <p:cNvSpPr>
            <a:spLocks noChangeArrowheads="1"/>
          </p:cNvSpPr>
          <p:nvPr/>
        </p:nvSpPr>
        <p:spPr bwMode="auto">
          <a:xfrm>
            <a:off x="2211388" y="3884613"/>
            <a:ext cx="1258887" cy="387350"/>
          </a:xfrm>
          <a:prstGeom prst="homePlate">
            <a:avLst>
              <a:gd name="adj" fmla="val 49909"/>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354263" y="3948113"/>
            <a:ext cx="10509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100" b="1">
                <a:solidFill>
                  <a:srgbClr val="F8F8F8"/>
                </a:solidFill>
                <a:ea typeface="微软雅黑" panose="020B0503020204020204" pitchFamily="34" charset="-122"/>
              </a:rPr>
              <a:t>添加标题</a:t>
            </a:r>
            <a:endParaRPr lang="zh-CN" altLang="en-US" sz="1100" b="1">
              <a:solidFill>
                <a:srgbClr val="F8F8F8"/>
              </a:solidFill>
              <a:ea typeface="微软雅黑" panose="020B0503020204020204" pitchFamily="34" charset="-122"/>
            </a:endParaRPr>
          </a:p>
        </p:txBody>
      </p:sp>
      <p:sp>
        <p:nvSpPr>
          <p:cNvPr id="32" name="任意多边形 31"/>
          <p:cNvSpPr/>
          <p:nvPr/>
        </p:nvSpPr>
        <p:spPr bwMode="auto">
          <a:xfrm>
            <a:off x="1497013" y="1628775"/>
            <a:ext cx="855662" cy="1204913"/>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497013" y="2851150"/>
            <a:ext cx="855662" cy="12271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noProof="1">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497013" y="2851150"/>
            <a:ext cx="855662"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5200" y="2379663"/>
            <a:ext cx="942975" cy="942975"/>
          </a:xfrm>
          <a:prstGeom prst="ellipse">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r>
              <a:rPr lang="zh-CN" altLang="en-US" sz="1400" b="1">
                <a:solidFill>
                  <a:srgbClr val="F8F8F8"/>
                </a:solidFill>
                <a:ea typeface="微软雅黑" panose="020B0503020204020204" pitchFamily="34" charset="-122"/>
              </a:rPr>
              <a:t>添加</a:t>
            </a:r>
            <a:endParaRPr lang="en-US" altLang="zh-CN" sz="1400" b="1">
              <a:solidFill>
                <a:srgbClr val="F8F8F8"/>
              </a:solidFill>
              <a:ea typeface="微软雅黑" panose="020B0503020204020204" pitchFamily="34" charset="-122"/>
            </a:endParaRPr>
          </a:p>
          <a:p>
            <a:pPr algn="ctr"/>
            <a:r>
              <a:rPr lang="zh-CN" altLang="en-US" sz="1400" b="1">
                <a:solidFill>
                  <a:srgbClr val="F8F8F8"/>
                </a:solidFill>
                <a:ea typeface="微软雅黑" panose="020B0503020204020204" pitchFamily="34" charset="-122"/>
              </a:rPr>
              <a:t>标题</a:t>
            </a:r>
            <a:endParaRPr lang="zh-CN" altLang="en-US" sz="1400" b="1">
              <a:solidFill>
                <a:srgbClr val="F8F8F8"/>
              </a:solidFill>
              <a:ea typeface="微软雅黑" panose="020B0503020204020204" pitchFamily="34" charset="-122"/>
            </a:endParaRPr>
          </a:p>
        </p:txBody>
      </p:sp>
      <p:sp>
        <p:nvSpPr>
          <p:cNvPr id="36" name="右弧形箭头 35"/>
          <p:cNvSpPr>
            <a:spLocks noChangeArrowheads="1"/>
          </p:cNvSpPr>
          <p:nvPr/>
        </p:nvSpPr>
        <p:spPr bwMode="auto">
          <a:xfrm>
            <a:off x="6435725" y="1389063"/>
            <a:ext cx="673100" cy="1409700"/>
          </a:xfrm>
          <a:prstGeom prst="curvedLeftArrow">
            <a:avLst>
              <a:gd name="adj1" fmla="val 25035"/>
              <a:gd name="adj2" fmla="val 50070"/>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55905" tIns="27953" rIns="55905" bIns="27953"/>
          <a:lstStyle/>
          <a:p>
            <a:endParaRPr lang="zh-CN" altLang="en-US" sz="1100">
              <a:solidFill>
                <a:srgbClr val="1E1C11"/>
              </a:solidFill>
              <a:ea typeface="微软雅黑" panose="020B0503020204020204" pitchFamily="34" charset="-122"/>
            </a:endParaRPr>
          </a:p>
        </p:txBody>
      </p:sp>
      <p:sp>
        <p:nvSpPr>
          <p:cNvPr id="37" name="右弧形箭头 36"/>
          <p:cNvSpPr>
            <a:spLocks noChangeArrowheads="1"/>
          </p:cNvSpPr>
          <p:nvPr/>
        </p:nvSpPr>
        <p:spPr bwMode="auto">
          <a:xfrm>
            <a:off x="6442075" y="2801938"/>
            <a:ext cx="666750" cy="1557337"/>
          </a:xfrm>
          <a:prstGeom prst="curvedLeftArrow">
            <a:avLst>
              <a:gd name="adj1" fmla="val 25012"/>
              <a:gd name="adj2" fmla="val 50012"/>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55905" tIns="27953" rIns="55905" bIns="27953"/>
          <a:lstStyle/>
          <a:p>
            <a:endParaRPr lang="zh-CN" altLang="en-US" sz="1100">
              <a:solidFill>
                <a:srgbClr val="1E1C11"/>
              </a:solidFill>
              <a:ea typeface="微软雅黑" panose="020B0503020204020204" pitchFamily="34" charset="-122"/>
            </a:endParaRPr>
          </a:p>
        </p:txBody>
      </p:sp>
      <p:sp>
        <p:nvSpPr>
          <p:cNvPr id="38" name="右弧形箭头 37"/>
          <p:cNvSpPr>
            <a:spLocks noChangeArrowheads="1"/>
          </p:cNvSpPr>
          <p:nvPr/>
        </p:nvSpPr>
        <p:spPr bwMode="auto">
          <a:xfrm rot="10800000" flipH="1">
            <a:off x="6243638" y="1697038"/>
            <a:ext cx="769937" cy="2286000"/>
          </a:xfrm>
          <a:prstGeom prst="curvedLeftArrow">
            <a:avLst>
              <a:gd name="adj1" fmla="val 25017"/>
              <a:gd name="adj2" fmla="val 50034"/>
              <a:gd name="adj3" fmla="val 25000"/>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55905" tIns="27953" rIns="55905" bIns="27953"/>
          <a:lstStyle/>
          <a:p>
            <a:endParaRPr lang="zh-CN" altLang="en-US" sz="1100">
              <a:solidFill>
                <a:srgbClr val="1E1C11"/>
              </a:solidFill>
              <a:ea typeface="微软雅黑" panose="020B0503020204020204" pitchFamily="34" charset="-122"/>
            </a:endParaRPr>
          </a:p>
        </p:txBody>
      </p:sp>
      <p:sp>
        <p:nvSpPr>
          <p:cNvPr id="39" name="TextBox 31"/>
          <p:cNvSpPr txBox="1">
            <a:spLocks noChangeArrowheads="1"/>
          </p:cNvSpPr>
          <p:nvPr/>
        </p:nvSpPr>
        <p:spPr bwMode="auto">
          <a:xfrm>
            <a:off x="7064375" y="2724150"/>
            <a:ext cx="828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gn="ctr"/>
            <a:r>
              <a:rPr lang="zh-CN" altLang="en-US" sz="1100" b="1">
                <a:solidFill>
                  <a:schemeClr val="accent1"/>
                </a:solidFill>
                <a:latin typeface="Broadway BT"/>
                <a:ea typeface="微软雅黑" panose="020B0503020204020204" pitchFamily="34" charset="-122"/>
              </a:rPr>
              <a:t>补充性文字</a:t>
            </a:r>
            <a:endParaRPr lang="zh-CN" altLang="en-US" sz="1100" b="1">
              <a:solidFill>
                <a:schemeClr val="accent1"/>
              </a:solidFill>
              <a:latin typeface="Broadway BT"/>
              <a:ea typeface="微软雅黑" panose="020B0503020204020204" pitchFamily="34" charset="-122"/>
            </a:endParaRPr>
          </a:p>
        </p:txBody>
      </p:sp>
      <p:sp>
        <p:nvSpPr>
          <p:cNvPr id="40" name="TextBox 31"/>
          <p:cNvSpPr txBox="1">
            <a:spLocks noChangeArrowheads="1"/>
          </p:cNvSpPr>
          <p:nvPr/>
        </p:nvSpPr>
        <p:spPr bwMode="auto">
          <a:xfrm>
            <a:off x="7200900" y="3471863"/>
            <a:ext cx="8270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gn="ctr"/>
            <a:r>
              <a:rPr lang="zh-CN" altLang="en-US" sz="1100" b="1">
                <a:solidFill>
                  <a:schemeClr val="accent1"/>
                </a:solidFill>
                <a:latin typeface="Broadway BT"/>
                <a:ea typeface="微软雅黑" panose="020B0503020204020204" pitchFamily="34" charset="-122"/>
              </a:rPr>
              <a:t>补充性文字</a:t>
            </a:r>
            <a:endParaRPr lang="zh-CN" altLang="en-US" sz="1100" b="1">
              <a:solidFill>
                <a:schemeClr val="accent1"/>
              </a:solidFill>
              <a:latin typeface="Broadway BT"/>
              <a:ea typeface="微软雅黑" panose="020B0503020204020204" pitchFamily="34" charset="-122"/>
            </a:endParaRPr>
          </a:p>
        </p:txBody>
      </p:sp>
      <p:sp>
        <p:nvSpPr>
          <p:cNvPr id="41" name="TextBox 31"/>
          <p:cNvSpPr txBox="1">
            <a:spLocks noChangeArrowheads="1"/>
          </p:cNvSpPr>
          <p:nvPr/>
        </p:nvSpPr>
        <p:spPr bwMode="auto">
          <a:xfrm>
            <a:off x="7200900" y="1958975"/>
            <a:ext cx="827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gn="ctr"/>
            <a:r>
              <a:rPr lang="zh-CN" altLang="en-US" sz="1100" b="1">
                <a:solidFill>
                  <a:schemeClr val="accent1"/>
                </a:solidFill>
                <a:latin typeface="Broadway BT"/>
                <a:ea typeface="微软雅黑" panose="020B0503020204020204" pitchFamily="34" charset="-122"/>
              </a:rPr>
              <a:t>补充性文字</a:t>
            </a:r>
            <a:endParaRPr lang="zh-CN" altLang="en-US" sz="1100" b="1">
              <a:solidFill>
                <a:schemeClr val="accent1"/>
              </a:solidFill>
              <a:latin typeface="Broadway BT"/>
              <a:ea typeface="微软雅黑" panose="020B0503020204020204" pitchFamily="34" charset="-122"/>
            </a:endParaRPr>
          </a:p>
        </p:txBody>
      </p:sp>
      <p:sp>
        <p:nvSpPr>
          <p:cNvPr id="42" name="圆角矩形 41"/>
          <p:cNvSpPr>
            <a:spLocks noChangeArrowheads="1"/>
          </p:cNvSpPr>
          <p:nvPr/>
        </p:nvSpPr>
        <p:spPr bwMode="auto">
          <a:xfrm>
            <a:off x="3101975" y="2413000"/>
            <a:ext cx="3049588" cy="876300"/>
          </a:xfrm>
          <a:prstGeom prst="roundRect">
            <a:avLst>
              <a:gd name="adj" fmla="val 9991"/>
            </a:avLst>
          </a:prstGeom>
          <a:solidFill>
            <a:srgbClr val="F2F2F2"/>
          </a:solidFill>
          <a:ln w="3175">
            <a:solidFill>
              <a:srgbClr val="7F7F7F"/>
            </a:solidFill>
            <a:bevel/>
          </a:ln>
        </p:spPr>
        <p:txBody>
          <a:bodyPr lIns="62118" tIns="31058" rIns="62118" bIns="31058"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000">
              <a:solidFill>
                <a:srgbClr val="434343"/>
              </a:solidFill>
            </a:endParaRPr>
          </a:p>
        </p:txBody>
      </p:sp>
      <p:sp>
        <p:nvSpPr>
          <p:cNvPr id="43" name="圆角矩形 42"/>
          <p:cNvSpPr>
            <a:spLocks noChangeArrowheads="1"/>
          </p:cNvSpPr>
          <p:nvPr/>
        </p:nvSpPr>
        <p:spPr bwMode="auto">
          <a:xfrm>
            <a:off x="3101975" y="3640138"/>
            <a:ext cx="3049588" cy="876300"/>
          </a:xfrm>
          <a:prstGeom prst="roundRect">
            <a:avLst>
              <a:gd name="adj" fmla="val 9991"/>
            </a:avLst>
          </a:prstGeom>
          <a:solidFill>
            <a:srgbClr val="F2F2F2"/>
          </a:solidFill>
          <a:ln w="3175">
            <a:solidFill>
              <a:srgbClr val="7F7F7F"/>
            </a:solidFill>
            <a:bevel/>
          </a:ln>
        </p:spPr>
        <p:txBody>
          <a:bodyPr lIns="62118" tIns="31058" rIns="62118" bIns="31058"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000">
              <a:solidFill>
                <a:srgbClr val="434343"/>
              </a:solidFill>
              <a:latin typeface="Arial" panose="020B0604020202020204" pitchFamily="34" charset="0"/>
            </a:endParaRPr>
          </a:p>
        </p:txBody>
      </p:sp>
      <p:sp>
        <p:nvSpPr>
          <p:cNvPr id="44" name="圆角矩形 43"/>
          <p:cNvSpPr>
            <a:spLocks noChangeArrowheads="1"/>
          </p:cNvSpPr>
          <p:nvPr/>
        </p:nvSpPr>
        <p:spPr bwMode="auto">
          <a:xfrm>
            <a:off x="3101975" y="1198563"/>
            <a:ext cx="3049588" cy="874712"/>
          </a:xfrm>
          <a:prstGeom prst="roundRect">
            <a:avLst>
              <a:gd name="adj" fmla="val 9991"/>
            </a:avLst>
          </a:prstGeom>
          <a:solidFill>
            <a:srgbClr val="F2F2F2"/>
          </a:solidFill>
          <a:ln w="3175">
            <a:solidFill>
              <a:srgbClr val="7F7F7F"/>
            </a:solidFill>
            <a:bevel/>
          </a:ln>
        </p:spPr>
        <p:txBody>
          <a:bodyPr lIns="62118" tIns="31058" rIns="62118" bIns="31058"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000">
              <a:solidFill>
                <a:srgbClr val="434343"/>
              </a:solidFill>
              <a:latin typeface="Arial" panose="020B0604020202020204" pitchFamily="34" charset="0"/>
            </a:endParaRPr>
          </a:p>
        </p:txBody>
      </p:sp>
      <p:sp>
        <p:nvSpPr>
          <p:cNvPr id="45" name="TextBox 32"/>
          <p:cNvSpPr txBox="1">
            <a:spLocks noChangeArrowheads="1"/>
          </p:cNvSpPr>
          <p:nvPr/>
        </p:nvSpPr>
        <p:spPr bwMode="auto">
          <a:xfrm>
            <a:off x="3294063" y="3859213"/>
            <a:ext cx="26574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200">
                <a:solidFill>
                  <a:srgbClr val="404040"/>
                </a:solidFill>
                <a:ea typeface="微软雅黑" panose="020B0503020204020204" pitchFamily="34" charset="-122"/>
              </a:rPr>
              <a:t>您的内容打在这里，或者通过复制您的文本后，在此框中选择粘贴，并选择只保留文字。</a:t>
            </a:r>
            <a:endParaRPr lang="zh-CN" altLang="en-US" sz="1200">
              <a:solidFill>
                <a:srgbClr val="404040"/>
              </a:solidFill>
              <a:ea typeface="微软雅黑" panose="020B0503020204020204" pitchFamily="34" charset="-122"/>
            </a:endParaRPr>
          </a:p>
        </p:txBody>
      </p:sp>
      <p:sp>
        <p:nvSpPr>
          <p:cNvPr id="46" name="TextBox 32"/>
          <p:cNvSpPr txBox="1">
            <a:spLocks noChangeArrowheads="1"/>
          </p:cNvSpPr>
          <p:nvPr/>
        </p:nvSpPr>
        <p:spPr bwMode="auto">
          <a:xfrm>
            <a:off x="3282950" y="2566988"/>
            <a:ext cx="26574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200">
                <a:solidFill>
                  <a:srgbClr val="404040"/>
                </a:solidFill>
                <a:ea typeface="微软雅黑" panose="020B0503020204020204" pitchFamily="34" charset="-122"/>
              </a:rPr>
              <a:t>您的内容打在这里，或者通过复制您的文本后，在此框中选择粘贴，并选择只保留文字。</a:t>
            </a:r>
            <a:endParaRPr lang="zh-CN" altLang="en-US" sz="1200">
              <a:solidFill>
                <a:srgbClr val="404040"/>
              </a:solidFill>
              <a:ea typeface="微软雅黑" panose="020B0503020204020204" pitchFamily="34" charset="-122"/>
            </a:endParaRPr>
          </a:p>
        </p:txBody>
      </p:sp>
      <p:sp>
        <p:nvSpPr>
          <p:cNvPr id="47" name="TextBox 32"/>
          <p:cNvSpPr txBox="1">
            <a:spLocks noChangeArrowheads="1"/>
          </p:cNvSpPr>
          <p:nvPr/>
        </p:nvSpPr>
        <p:spPr bwMode="auto">
          <a:xfrm>
            <a:off x="3286125" y="1393825"/>
            <a:ext cx="26574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200">
                <a:solidFill>
                  <a:srgbClr val="404040"/>
                </a:solidFill>
                <a:ea typeface="微软雅黑" panose="020B0503020204020204" pitchFamily="34" charset="-122"/>
              </a:rPr>
              <a:t>您的内容打在这里，或者通过复制您的文本后，在此框中选择粘贴，并选择只保留文字。</a:t>
            </a:r>
            <a:endParaRPr lang="zh-CN" altLang="en-US" sz="1200">
              <a:solidFill>
                <a:srgbClr val="404040"/>
              </a:solidFill>
              <a:ea typeface="微软雅黑" panose="020B0503020204020204" pitchFamily="34" charset="-122"/>
            </a:endParaRPr>
          </a:p>
        </p:txBody>
      </p:sp>
      <p:sp>
        <p:nvSpPr>
          <p:cNvPr id="57367" name="TextBox 23"/>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57368" name="TextBox 24"/>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2366628" y="1131590"/>
            <a:ext cx="1442867" cy="845091"/>
            <a:chOff x="0" y="0"/>
            <a:chExt cx="9801" cy="6692"/>
          </a:xfrm>
          <a:solidFill>
            <a:schemeClr val="accent1"/>
          </a:soli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grpSp>
      <p:grpSp>
        <p:nvGrpSpPr>
          <p:cNvPr id="25" name="Group 12"/>
          <p:cNvGrpSpPr/>
          <p:nvPr/>
        </p:nvGrpSpPr>
        <p:grpSpPr bwMode="auto">
          <a:xfrm>
            <a:off x="5120293" y="1131590"/>
            <a:ext cx="1442867" cy="845091"/>
            <a:chOff x="0" y="0"/>
            <a:chExt cx="9801" cy="6692"/>
          </a:xfrm>
          <a:solidFill>
            <a:schemeClr val="accent2"/>
          </a:soli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grpSp>
      <p:sp>
        <p:nvSpPr>
          <p:cNvPr id="48" name="Text Box 16"/>
          <p:cNvSpPr txBox="1">
            <a:spLocks noChangeArrowheads="1"/>
          </p:cNvSpPr>
          <p:nvPr/>
        </p:nvSpPr>
        <p:spPr bwMode="auto">
          <a:xfrm>
            <a:off x="2366963" y="2090738"/>
            <a:ext cx="1611312" cy="250825"/>
          </a:xfrm>
          <a:prstGeom prst="rect">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lnSpc>
                <a:spcPct val="130000"/>
              </a:lnSpc>
            </a:pPr>
            <a:r>
              <a:rPr lang="en-US" altLang="zh-CN" sz="1100" b="1">
                <a:solidFill>
                  <a:srgbClr val="F8F8F8"/>
                </a:solidFill>
                <a:latin typeface="微软雅黑" panose="020B0503020204020204" pitchFamily="34" charset="-122"/>
                <a:ea typeface="微软雅黑" panose="020B0503020204020204" pitchFamily="34" charset="-122"/>
              </a:rPr>
              <a:t>A</a:t>
            </a:r>
            <a:r>
              <a:rPr lang="zh-CN" altLang="en-US" sz="1100" b="1">
                <a:solidFill>
                  <a:srgbClr val="F8F8F8"/>
                </a:solidFill>
                <a:latin typeface="微软雅黑" panose="020B0503020204020204" pitchFamily="34" charset="-122"/>
                <a:ea typeface="微软雅黑" panose="020B0503020204020204" pitchFamily="34" charset="-122"/>
              </a:rPr>
              <a:t>团队</a:t>
            </a:r>
            <a:endParaRPr lang="zh-CN" altLang="en-US" sz="1100" b="1">
              <a:solidFill>
                <a:srgbClr val="F8F8F8"/>
              </a:solidFill>
              <a:latin typeface="微软雅黑" panose="020B0503020204020204" pitchFamily="34" charset="-122"/>
              <a:ea typeface="微软雅黑" panose="020B0503020204020204" pitchFamily="34" charset="-122"/>
            </a:endParaRPr>
          </a:p>
        </p:txBody>
      </p:sp>
      <p:sp>
        <p:nvSpPr>
          <p:cNvPr id="49" name="Rectangle 17"/>
          <p:cNvSpPr>
            <a:spLocks noChangeArrowheads="1"/>
          </p:cNvSpPr>
          <p:nvPr/>
        </p:nvSpPr>
        <p:spPr bwMode="auto">
          <a:xfrm>
            <a:off x="2366963" y="2384425"/>
            <a:ext cx="1612900" cy="1462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5119688" y="2090738"/>
            <a:ext cx="1612900" cy="273050"/>
          </a:xfrm>
          <a:prstGeom prst="rect">
            <a:avLst/>
          </a:prstGeom>
          <a:solidFill>
            <a:schemeClr val="accent2"/>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lnSpc>
                <a:spcPct val="130000"/>
              </a:lnSpc>
            </a:pPr>
            <a:r>
              <a:rPr lang="en-US" altLang="zh-CN" sz="1100" b="1">
                <a:solidFill>
                  <a:srgbClr val="F8F8F8"/>
                </a:solidFill>
                <a:latin typeface="微软雅黑" panose="020B0503020204020204" pitchFamily="34" charset="-122"/>
                <a:ea typeface="微软雅黑" panose="020B0503020204020204" pitchFamily="34" charset="-122"/>
              </a:rPr>
              <a:t>B</a:t>
            </a:r>
            <a:r>
              <a:rPr lang="zh-CN" altLang="en-US" sz="1100" b="1">
                <a:solidFill>
                  <a:srgbClr val="F8F8F8"/>
                </a:solidFill>
                <a:latin typeface="微软雅黑" panose="020B0503020204020204" pitchFamily="34" charset="-122"/>
                <a:ea typeface="微软雅黑" panose="020B0503020204020204" pitchFamily="34" charset="-122"/>
              </a:rPr>
              <a:t>团队</a:t>
            </a:r>
            <a:endParaRPr lang="zh-CN" altLang="en-US" sz="1100" b="1">
              <a:solidFill>
                <a:srgbClr val="F8F8F8"/>
              </a:solidFill>
              <a:latin typeface="微软雅黑" panose="020B0503020204020204" pitchFamily="34" charset="-122"/>
              <a:ea typeface="微软雅黑" panose="020B0503020204020204" pitchFamily="34" charset="-122"/>
            </a:endParaRPr>
          </a:p>
        </p:txBody>
      </p:sp>
      <p:sp>
        <p:nvSpPr>
          <p:cNvPr id="51" name="Rectangle 19"/>
          <p:cNvSpPr>
            <a:spLocks noChangeArrowheads="1"/>
          </p:cNvSpPr>
          <p:nvPr/>
        </p:nvSpPr>
        <p:spPr bwMode="auto">
          <a:xfrm>
            <a:off x="5119688" y="2384425"/>
            <a:ext cx="1612900" cy="14620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2486025" y="2481263"/>
            <a:ext cx="1401763"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zh-CN" altLang="en-US" sz="120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rgbClr val="F8F8F8"/>
              </a:solidFill>
              <a:latin typeface="微软雅黑" panose="020B0503020204020204" pitchFamily="34" charset="-122"/>
              <a:ea typeface="微软雅黑" panose="020B0503020204020204" pitchFamily="34" charset="-122"/>
            </a:endParaRPr>
          </a:p>
        </p:txBody>
      </p:sp>
      <p:sp>
        <p:nvSpPr>
          <p:cNvPr id="53" name="Text Box 21"/>
          <p:cNvSpPr txBox="1">
            <a:spLocks noChangeArrowheads="1"/>
          </p:cNvSpPr>
          <p:nvPr/>
        </p:nvSpPr>
        <p:spPr bwMode="auto">
          <a:xfrm>
            <a:off x="5240338" y="2481263"/>
            <a:ext cx="1401762"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zh-CN" altLang="en-US" sz="120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rgbClr val="F8F8F8"/>
              </a:solidFill>
              <a:latin typeface="微软雅黑" panose="020B0503020204020204" pitchFamily="34" charset="-122"/>
              <a:ea typeface="微软雅黑" panose="020B0503020204020204" pitchFamily="34" charset="-122"/>
            </a:endParaRPr>
          </a:p>
        </p:txBody>
      </p:sp>
      <p:grpSp>
        <p:nvGrpSpPr>
          <p:cNvPr id="54" name="Group 22"/>
          <p:cNvGrpSpPr/>
          <p:nvPr/>
        </p:nvGrpSpPr>
        <p:grpSpPr bwMode="auto">
          <a:xfrm>
            <a:off x="4199673" y="2005143"/>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lnSpc>
                  <a:spcPct val="130000"/>
                </a:lnSpc>
              </a:pPr>
              <a:endParaRPr lang="zh-CN" altLang="en-US" sz="1000" noProof="1">
                <a:latin typeface="微软雅黑" panose="020B0503020204020204" pitchFamily="34" charset="-122"/>
                <a:ea typeface="微软雅黑" panose="020B0503020204020204" pitchFamily="34" charset="-122"/>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auto">
                <a:lnSpc>
                  <a:spcPct val="130000"/>
                </a:lnSpc>
              </a:pPr>
              <a:r>
                <a:rPr lang="en-US" altLang="zh-CN" sz="1000" b="1" noProof="1">
                  <a:solidFill>
                    <a:srgbClr val="F8F8F8"/>
                  </a:solidFill>
                  <a:latin typeface="微软雅黑" panose="020B0503020204020204" pitchFamily="34" charset="-122"/>
                  <a:ea typeface="微软雅黑" panose="020B0503020204020204" pitchFamily="34" charset="-122"/>
                </a:rPr>
                <a:t>VS</a:t>
              </a:r>
              <a:endParaRPr lang="zh-CN" altLang="en-US" sz="1000" b="1" noProof="1">
                <a:solidFill>
                  <a:srgbClr val="F8F8F8"/>
                </a:solidFill>
                <a:latin typeface="微软雅黑" panose="020B0503020204020204" pitchFamily="34" charset="-122"/>
                <a:ea typeface="微软雅黑" panose="020B0503020204020204" pitchFamily="34" charset="-122"/>
              </a:endParaRPr>
            </a:p>
          </p:txBody>
        </p:sp>
      </p:grpSp>
      <p:sp>
        <p:nvSpPr>
          <p:cNvPr id="57" name="Rectangle 269"/>
          <p:cNvSpPr/>
          <p:nvPr/>
        </p:nvSpPr>
        <p:spPr>
          <a:xfrm>
            <a:off x="1116013" y="4062413"/>
            <a:ext cx="6985000" cy="596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anchor="ctr"/>
          <a:lstStyle/>
          <a:p>
            <a:pPr algn="ctr" fontAlgn="auto"/>
            <a:endParaRPr lang="en-US" sz="700" noProof="1">
              <a:solidFill>
                <a:schemeClr val="accent1">
                  <a:lumMod val="75000"/>
                </a:schemeClr>
              </a:solidFill>
              <a:latin typeface="微软雅黑" panose="020B0503020204020204" pitchFamily="34" charset="-122"/>
              <a:ea typeface="微软雅黑" panose="020B0503020204020204" pitchFamily="34" charset="-122"/>
            </a:endParaRPr>
          </a:p>
        </p:txBody>
      </p:sp>
      <p:sp>
        <p:nvSpPr>
          <p:cNvPr id="58" name="Text Box 7"/>
          <p:cNvSpPr txBox="1">
            <a:spLocks noChangeArrowheads="1"/>
          </p:cNvSpPr>
          <p:nvPr/>
        </p:nvSpPr>
        <p:spPr bwMode="auto">
          <a:xfrm>
            <a:off x="1547813" y="4100513"/>
            <a:ext cx="59864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058" tIns="15530" rIns="31058" bIns="15530" anchor="ctr">
            <a:spAutoFit/>
          </a:bodyPr>
          <a:lstStyle>
            <a:lvl1pPr defTabSz="739775">
              <a:defRPr>
                <a:solidFill>
                  <a:schemeClr val="tx1"/>
                </a:solidFill>
                <a:latin typeface="Calibri" panose="020F0502020204030204" pitchFamily="34" charset="0"/>
                <a:ea typeface="宋体" panose="02010600030101010101" pitchFamily="2" charset="-122"/>
              </a:defRPr>
            </a:lvl1pPr>
            <a:lvl2pPr defTabSz="739775">
              <a:defRPr>
                <a:solidFill>
                  <a:schemeClr val="tx1"/>
                </a:solidFill>
                <a:latin typeface="Calibri" panose="020F0502020204030204" pitchFamily="34" charset="0"/>
                <a:ea typeface="宋体" panose="02010600030101010101" pitchFamily="2" charset="-122"/>
              </a:defRPr>
            </a:lvl2pPr>
            <a:lvl3pPr defTabSz="739775">
              <a:defRPr>
                <a:solidFill>
                  <a:schemeClr val="tx1"/>
                </a:solidFill>
                <a:latin typeface="Calibri" panose="020F0502020204030204" pitchFamily="34" charset="0"/>
                <a:ea typeface="宋体" panose="02010600030101010101" pitchFamily="2" charset="-122"/>
              </a:defRPr>
            </a:lvl3pPr>
            <a:lvl4pPr defTabSz="739775">
              <a:defRPr>
                <a:solidFill>
                  <a:schemeClr val="tx1"/>
                </a:solidFill>
                <a:latin typeface="Calibri" panose="020F0502020204030204" pitchFamily="34" charset="0"/>
                <a:ea typeface="宋体" panose="02010600030101010101" pitchFamily="2" charset="-122"/>
              </a:defRPr>
            </a:lvl4pPr>
            <a:lvl5pPr defTabSz="739775">
              <a:defRPr>
                <a:solidFill>
                  <a:schemeClr val="tx1"/>
                </a:solidFill>
                <a:latin typeface="Calibri" panose="020F0502020204030204" pitchFamily="34" charset="0"/>
                <a:ea typeface="宋体" panose="02010600030101010101" pitchFamily="2" charset="-122"/>
              </a:defRPr>
            </a:lvl5pPr>
            <a:lvl6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12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a:t>
            </a:r>
            <a:endParaRPr lang="en-US" altLang="en-US" sz="1200">
              <a:solidFill>
                <a:schemeClr val="bg1"/>
              </a:solidFill>
              <a:latin typeface="微软雅黑" panose="020B0503020204020204" pitchFamily="34" charset="-122"/>
              <a:ea typeface="微软雅黑" panose="020B0503020204020204" pitchFamily="34" charset="-122"/>
            </a:endParaRPr>
          </a:p>
        </p:txBody>
      </p:sp>
      <p:sp>
        <p:nvSpPr>
          <p:cNvPr id="59404" name="TextBox 2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59405" name="TextBox 2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ppt_x</p:attrName>
                                        </p:attrNameLst>
                                      </p:cBhvr>
                                      <p:tavLst>
                                        <p:tav tm="0">
                                          <p:val>
                                            <p:strVal val="#ppt_x"/>
                                          </p:val>
                                        </p:tav>
                                        <p:tav tm="100000">
                                          <p:val>
                                            <p:strVal val="#ppt_x"/>
                                          </p:val>
                                        </p:tav>
                                      </p:tavLst>
                                    </p:anim>
                                    <p:anim calcmode="lin" valueType="num">
                                      <p:cBhvr>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250" fill="hold"/>
                                        <p:tgtEl>
                                          <p:spTgt spid="57"/>
                                        </p:tgtEl>
                                        <p:attrNameLst>
                                          <p:attrName>ppt_x</p:attrName>
                                        </p:attrNameLst>
                                      </p:cBhvr>
                                      <p:tavLst>
                                        <p:tav tm="0">
                                          <p:val>
                                            <p:strVal val="#ppt_x"/>
                                          </p:val>
                                        </p:tav>
                                        <p:tav tm="100000">
                                          <p:val>
                                            <p:strVal val="#ppt_x"/>
                                          </p:val>
                                        </p:tav>
                                      </p:tavLst>
                                    </p:anim>
                                    <p:anim calcmode="lin" valueType="num">
                                      <p:cBhvr>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250" fill="hold"/>
                                        <p:tgtEl>
                                          <p:spTgt spid="58"/>
                                        </p:tgtEl>
                                        <p:attrNameLst>
                                          <p:attrName>ppt_x</p:attrName>
                                        </p:attrNameLst>
                                      </p:cBhvr>
                                      <p:tavLst>
                                        <p:tav tm="0">
                                          <p:val>
                                            <p:strVal val="#ppt_x"/>
                                          </p:val>
                                        </p:tav>
                                        <p:tav tm="100000">
                                          <p:val>
                                            <p:strVal val="#ppt_x"/>
                                          </p:val>
                                        </p:tav>
                                      </p:tavLst>
                                    </p:anim>
                                    <p:anim calcmode="lin" valueType="num">
                                      <p:cBhvr>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animBg="1"/>
      <p:bldP spid="50" grpId="0" bldLvl="0" animBg="1"/>
      <p:bldP spid="51" grpId="0" animBg="1"/>
      <p:bldP spid="52" grpId="0" bldLvl="0"/>
      <p:bldP spid="53" grpId="0"/>
      <p:bldP spid="57" grpId="0" animBg="1"/>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p:nvPr/>
        </p:nvSpPr>
        <p:spPr bwMode="auto">
          <a:xfrm>
            <a:off x="6406538" y="2059480"/>
            <a:ext cx="1165115" cy="2278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866" tIns="27866" rIns="27866" bIns="27866"/>
          <a:lstStyle/>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r>
              <a:rPr lang="zh-CN" altLang="en-US"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endParaRPr lang="zh-CN" altLang="en-US"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Rectangle 68"/>
          <p:cNvSpPr/>
          <p:nvPr/>
        </p:nvSpPr>
        <p:spPr bwMode="auto">
          <a:xfrm>
            <a:off x="5174382" y="2059481"/>
            <a:ext cx="1165115" cy="11094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866" tIns="27866" rIns="27866" bIns="27866"/>
          <a:lstStyle/>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r>
              <a:rPr lang="zh-CN" altLang="en-US"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endParaRPr lang="zh-CN" altLang="en-US"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69"/>
          <p:cNvSpPr/>
          <p:nvPr/>
        </p:nvSpPr>
        <p:spPr bwMode="auto">
          <a:xfrm>
            <a:off x="5174382" y="3228904"/>
            <a:ext cx="1165115" cy="11094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866" tIns="27866" rIns="27866" bIns="27866"/>
          <a:lstStyle/>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r>
              <a:rPr lang="zh-CN" altLang="en-US"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endParaRPr lang="zh-CN" altLang="en-US"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ight Arrow 74"/>
          <p:cNvSpPr/>
          <p:nvPr/>
        </p:nvSpPr>
        <p:spPr bwMode="auto">
          <a:xfrm rot="16200000" flipV="1">
            <a:off x="6291263" y="3051175"/>
            <a:ext cx="2068512" cy="503238"/>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55729" tIns="27866" rIns="55729" bIns="27866" anchor="ctr"/>
          <a:lstStyle/>
          <a:p>
            <a:pPr algn="ctr" defTabSz="556895"/>
            <a:endParaRPr lang="en-US" sz="1200"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7" name="TextBox 6"/>
          <p:cNvSpPr txBox="1"/>
          <p:nvPr/>
        </p:nvSpPr>
        <p:spPr>
          <a:xfrm>
            <a:off x="6536952" y="3206631"/>
            <a:ext cx="860972" cy="230833"/>
          </a:xfrm>
          <a:prstGeom prst="rect">
            <a:avLst/>
          </a:prstGeom>
          <a:noFill/>
        </p:spPr>
        <p:txBody>
          <a:bodyPr lIns="0" tIns="0" rIns="0" bIns="0">
            <a:spAutoFit/>
          </a:bodyPr>
          <a:lstStyle/>
          <a:p>
            <a:pPr fontAlgn="auto"/>
            <a:r>
              <a:rPr lang="en-US" sz="1500" b="1" noProof="1">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+80%</a:t>
            </a:r>
            <a:endParaRPr lang="en-US" sz="1500" b="1" noProof="1">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9" name="Right Arrow 76"/>
          <p:cNvSpPr/>
          <p:nvPr/>
        </p:nvSpPr>
        <p:spPr bwMode="auto">
          <a:xfrm rot="5400000" flipV="1">
            <a:off x="5748338" y="2139950"/>
            <a:ext cx="669925" cy="504825"/>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55729" tIns="27866" rIns="55729" bIns="27866" anchor="ctr"/>
          <a:lstStyle/>
          <a:p>
            <a:pPr algn="ctr" defTabSz="556895"/>
            <a:endParaRPr lang="en-US" sz="1200"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0" name="TextBox 9"/>
          <p:cNvSpPr txBox="1"/>
          <p:nvPr/>
        </p:nvSpPr>
        <p:spPr>
          <a:xfrm>
            <a:off x="5301045" y="3917279"/>
            <a:ext cx="998412" cy="230833"/>
          </a:xfrm>
          <a:prstGeom prst="rect">
            <a:avLst/>
          </a:prstGeom>
          <a:noFill/>
        </p:spPr>
        <p:txBody>
          <a:bodyPr lIns="0" tIns="0" rIns="0" bIns="0">
            <a:spAutoFit/>
          </a:bodyPr>
          <a:lstStyle/>
          <a:p>
            <a:pPr fontAlgn="auto"/>
            <a:r>
              <a:rPr lang="en-US" sz="1500" b="1" noProof="1">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+50%</a:t>
            </a:r>
            <a:endParaRPr lang="en-US" sz="1500" b="1" noProof="1">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11" name="Right Arrow 78"/>
          <p:cNvSpPr/>
          <p:nvPr/>
        </p:nvSpPr>
        <p:spPr bwMode="auto">
          <a:xfrm rot="16200000">
            <a:off x="5679282" y="3680619"/>
            <a:ext cx="808037" cy="504825"/>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55729" tIns="27866" rIns="55729" bIns="27866" anchor="ctr"/>
          <a:lstStyle/>
          <a:p>
            <a:pPr algn="ctr" defTabSz="556895"/>
            <a:endParaRPr lang="en-US" sz="1200"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2" name="TextBox 11"/>
          <p:cNvSpPr txBox="1"/>
          <p:nvPr/>
        </p:nvSpPr>
        <p:spPr>
          <a:xfrm>
            <a:off x="5276510" y="2226030"/>
            <a:ext cx="998411" cy="230833"/>
          </a:xfrm>
          <a:prstGeom prst="rect">
            <a:avLst/>
          </a:prstGeom>
          <a:noFill/>
        </p:spPr>
        <p:txBody>
          <a:bodyPr lIns="0" tIns="0" rIns="0" bIns="0">
            <a:spAutoFit/>
          </a:bodyPr>
          <a:lstStyle/>
          <a:p>
            <a:pPr fontAlgn="auto"/>
            <a:r>
              <a:rPr lang="en-US" sz="1500" b="1" noProof="1">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-30%   </a:t>
            </a:r>
            <a:endParaRPr lang="en-US" sz="1500" b="1" noProof="1">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graphicFrame>
        <p:nvGraphicFramePr>
          <p:cNvPr id="61450" name="对象 1"/>
          <p:cNvGraphicFramePr/>
          <p:nvPr/>
        </p:nvGraphicFramePr>
        <p:xfrm>
          <a:off x="1414463" y="1708150"/>
          <a:ext cx="3652837" cy="2732088"/>
        </p:xfrm>
        <a:graphic>
          <a:graphicData uri="http://schemas.openxmlformats.org/presentationml/2006/ole">
            <mc:AlternateContent xmlns:mc="http://schemas.openxmlformats.org/markup-compatibility/2006">
              <mc:Choice xmlns:v="urn:schemas-microsoft-com:vml" Requires="v">
                <p:oleObj spid="_x0000_s61469" name="" r:id="rId1" imgW="3648075" imgH="2724150" progId="excel.sheet.8">
                  <p:embed/>
                </p:oleObj>
              </mc:Choice>
              <mc:Fallback>
                <p:oleObj name="" r:id="rId1" imgW="3648075" imgH="2724150" progId="excel.sheet.8">
                  <p:embed/>
                  <p:pic>
                    <p:nvPicPr>
                      <p:cNvPr id="0" name="对象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708150"/>
                        <a:ext cx="3652837"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ontent Placeholder 2"/>
          <p:cNvSpPr txBox="1">
            <a:spLocks noChangeArrowheads="1"/>
          </p:cNvSpPr>
          <p:nvPr/>
        </p:nvSpPr>
        <p:spPr bwMode="auto">
          <a:xfrm>
            <a:off x="1122363" y="1438275"/>
            <a:ext cx="27289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100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a:latin typeface="微软雅黑" panose="020B0503020204020204" pitchFamily="34" charset="-122"/>
              <a:ea typeface="微软雅黑" panose="020B0503020204020204" pitchFamily="34" charset="-122"/>
            </a:endParaRPr>
          </a:p>
        </p:txBody>
      </p:sp>
      <p:sp>
        <p:nvSpPr>
          <p:cNvPr id="15" name="Title 13"/>
          <p:cNvSpPr txBox="1">
            <a:spLocks noChangeArrowheads="1"/>
          </p:cNvSpPr>
          <p:nvPr/>
        </p:nvSpPr>
        <p:spPr bwMode="auto">
          <a:xfrm>
            <a:off x="1108075" y="1052513"/>
            <a:ext cx="21637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zh-CN" altLang="en-US" sz="1400" b="1">
                <a:solidFill>
                  <a:schemeClr val="accent1"/>
                </a:solidFill>
                <a:latin typeface="微软雅黑" panose="020B0503020204020204" pitchFamily="34" charset="-122"/>
                <a:ea typeface="微软雅黑" panose="020B0503020204020204" pitchFamily="34" charset="-122"/>
              </a:rPr>
              <a:t>单击此处添加标题</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16" name="矩形 15"/>
          <p:cNvSpPr/>
          <p:nvPr/>
        </p:nvSpPr>
        <p:spPr>
          <a:xfrm>
            <a:off x="1533525" y="4440238"/>
            <a:ext cx="841375" cy="241300"/>
          </a:xfrm>
          <a:prstGeom prst="rect">
            <a:avLst/>
          </a:prstGeom>
        </p:spPr>
        <p:txBody>
          <a:bodyPr wrap="none" lIns="68580" tIns="34290" rIns="68580" bIns="34290">
            <a:spAutoFit/>
          </a:bodyPr>
          <a:lstStyle/>
          <a:p>
            <a:pPr defTabSz="556895">
              <a:lnSpc>
                <a:spcPct val="80000"/>
              </a:lnSpc>
            </a:pPr>
            <a:r>
              <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endPar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矩形 16"/>
          <p:cNvSpPr/>
          <p:nvPr/>
        </p:nvSpPr>
        <p:spPr>
          <a:xfrm>
            <a:off x="2392363" y="4440238"/>
            <a:ext cx="839787" cy="241300"/>
          </a:xfrm>
          <a:prstGeom prst="rect">
            <a:avLst/>
          </a:prstGeom>
        </p:spPr>
        <p:txBody>
          <a:bodyPr wrap="none" lIns="68580" tIns="34290" rIns="68580" bIns="34290">
            <a:spAutoFit/>
          </a:bodyPr>
          <a:lstStyle/>
          <a:p>
            <a:pPr defTabSz="556895">
              <a:lnSpc>
                <a:spcPct val="80000"/>
              </a:lnSpc>
            </a:pPr>
            <a:r>
              <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endPar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8" name="矩形 17"/>
          <p:cNvSpPr/>
          <p:nvPr/>
        </p:nvSpPr>
        <p:spPr>
          <a:xfrm>
            <a:off x="3271838" y="4440238"/>
            <a:ext cx="841375" cy="241300"/>
          </a:xfrm>
          <a:prstGeom prst="rect">
            <a:avLst/>
          </a:prstGeom>
        </p:spPr>
        <p:txBody>
          <a:bodyPr wrap="none" lIns="68580" tIns="34290" rIns="68580" bIns="34290">
            <a:spAutoFit/>
          </a:bodyPr>
          <a:lstStyle/>
          <a:p>
            <a:pPr defTabSz="556895">
              <a:lnSpc>
                <a:spcPct val="80000"/>
              </a:lnSpc>
            </a:pPr>
            <a:r>
              <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endPar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矩形 18"/>
          <p:cNvSpPr/>
          <p:nvPr/>
        </p:nvSpPr>
        <p:spPr>
          <a:xfrm>
            <a:off x="4160838" y="4440238"/>
            <a:ext cx="839787" cy="241300"/>
          </a:xfrm>
          <a:prstGeom prst="rect">
            <a:avLst/>
          </a:prstGeom>
        </p:spPr>
        <p:txBody>
          <a:bodyPr wrap="none" lIns="68580" tIns="34290" rIns="68580" bIns="34290">
            <a:spAutoFit/>
          </a:bodyPr>
          <a:lstStyle/>
          <a:p>
            <a:pPr defTabSz="556895">
              <a:lnSpc>
                <a:spcPct val="80000"/>
              </a:lnSpc>
            </a:pPr>
            <a:r>
              <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endPar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1457" name="TextBox 19"/>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61458" name="TextBox 20"/>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1450"/>
                                        </p:tgtEl>
                                        <p:attrNameLst>
                                          <p:attrName>style.visibility</p:attrName>
                                        </p:attrNameLst>
                                      </p:cBhvr>
                                      <p:to>
                                        <p:strVal val="visible"/>
                                      </p:to>
                                    </p:set>
                                    <p:animEffect transition="in" filter="wipe(down)">
                                      <p:cBhvr>
                                        <p:cTn id="20" dur="1000"/>
                                        <p:tgtEl>
                                          <p:spTgt spid="6145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p:bldP spid="11" grpId="0" animBg="1"/>
      <p:bldP spid="12" grpId="0"/>
      <p:bldP spid="14" grpId="0"/>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noChangeArrowheads="1"/>
          </p:cNvSpPr>
          <p:nvPr/>
        </p:nvSpPr>
        <p:spPr bwMode="auto">
          <a:xfrm>
            <a:off x="1824038" y="1435100"/>
            <a:ext cx="2203450" cy="503238"/>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noChangeArrowheads="1"/>
          </p:cNvSpPr>
          <p:nvPr/>
        </p:nvSpPr>
        <p:spPr bwMode="auto">
          <a:xfrm flipH="1">
            <a:off x="5072063" y="1435100"/>
            <a:ext cx="2203450" cy="503238"/>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noChangeArrowheads="1"/>
          </p:cNvSpPr>
          <p:nvPr/>
        </p:nvSpPr>
        <p:spPr bwMode="auto">
          <a:xfrm flipV="1">
            <a:off x="1824038" y="3700463"/>
            <a:ext cx="2203450" cy="501650"/>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noChangeArrowheads="1"/>
          </p:cNvSpPr>
          <p:nvPr/>
        </p:nvSpPr>
        <p:spPr bwMode="auto">
          <a:xfrm flipH="1" flipV="1">
            <a:off x="5072063" y="3700463"/>
            <a:ext cx="2203450" cy="501650"/>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500"/>
            <a:ext cx="9144000" cy="78263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lstStyle/>
          <a:p>
            <a:endParaRPr lang="zh-CN" altLang="en-US" sz="1200">
              <a:latin typeface="微软雅黑" panose="020B0503020204020204" pitchFamily="34" charset="-122"/>
              <a:ea typeface="微软雅黑" panose="020B0503020204020204" pitchFamily="34" charset="-122"/>
            </a:endParaRPr>
          </a:p>
        </p:txBody>
      </p:sp>
      <p:sp>
        <p:nvSpPr>
          <p:cNvPr id="35" name="TextBox 33"/>
          <p:cNvSpPr txBox="1">
            <a:spLocks noChangeArrowheads="1"/>
          </p:cNvSpPr>
          <p:nvPr/>
        </p:nvSpPr>
        <p:spPr bwMode="auto">
          <a:xfrm>
            <a:off x="3203575" y="2698750"/>
            <a:ext cx="2690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点击添加表述内容标题</a:t>
            </a:r>
            <a:endParaRPr lang="zh-CN" altLang="en-US" sz="2000" b="1">
              <a:solidFill>
                <a:schemeClr val="accent1"/>
              </a:solidFill>
              <a:latin typeface="微软雅黑" panose="020B0503020204020204" pitchFamily="34" charset="-122"/>
              <a:ea typeface="微软雅黑" panose="020B0503020204020204" pitchFamily="34" charset="-122"/>
            </a:endParaRPr>
          </a:p>
        </p:txBody>
      </p:sp>
      <p:grpSp>
        <p:nvGrpSpPr>
          <p:cNvPr id="36" name="组合 34"/>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0763" y="1128713"/>
            <a:ext cx="1193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添加标题内容</a:t>
            </a:r>
            <a:endParaRPr lang="en-US" altLang="zh-CN" sz="1400" b="1">
              <a:solidFill>
                <a:schemeClr val="accent1"/>
              </a:solidFill>
              <a:latin typeface="微软雅黑" panose="020B0503020204020204" pitchFamily="34" charset="-122"/>
              <a:ea typeface="微软雅黑" panose="020B0503020204020204" pitchFamily="34" charset="-122"/>
            </a:endParaRPr>
          </a:p>
        </p:txBody>
      </p:sp>
      <p:sp>
        <p:nvSpPr>
          <p:cNvPr id="49" name="TextBox 47"/>
          <p:cNvSpPr txBox="1">
            <a:spLocks noChangeArrowheads="1"/>
          </p:cNvSpPr>
          <p:nvPr/>
        </p:nvSpPr>
        <p:spPr bwMode="auto">
          <a:xfrm>
            <a:off x="2239963" y="1519238"/>
            <a:ext cx="1758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r>
              <a:rPr lang="zh-CN" altLang="en-US" sz="11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100">
              <a:latin typeface="微软雅黑" panose="020B0503020204020204" pitchFamily="34" charset="-122"/>
              <a:ea typeface="微软雅黑" panose="020B0503020204020204" pitchFamily="34" charset="-122"/>
            </a:endParaRPr>
          </a:p>
        </p:txBody>
      </p:sp>
      <p:sp>
        <p:nvSpPr>
          <p:cNvPr id="50" name="TextBox 48"/>
          <p:cNvSpPr txBox="1">
            <a:spLocks noChangeArrowheads="1"/>
          </p:cNvSpPr>
          <p:nvPr/>
        </p:nvSpPr>
        <p:spPr bwMode="auto">
          <a:xfrm>
            <a:off x="5576888" y="1128713"/>
            <a:ext cx="1195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pPr algn="r"/>
            <a:r>
              <a:rPr lang="zh-CN" altLang="en-US" sz="1400" b="1">
                <a:solidFill>
                  <a:schemeClr val="accent1"/>
                </a:solidFill>
                <a:latin typeface="微软雅黑" panose="020B0503020204020204" pitchFamily="34" charset="-122"/>
                <a:ea typeface="微软雅黑" panose="020B0503020204020204" pitchFamily="34" charset="-122"/>
              </a:rPr>
              <a:t>添加标题内容</a:t>
            </a:r>
            <a:endParaRPr lang="en-US" altLang="zh-CN" sz="1400" b="1">
              <a:solidFill>
                <a:schemeClr val="accent1"/>
              </a:solidFill>
              <a:latin typeface="微软雅黑" panose="020B0503020204020204" pitchFamily="34" charset="-122"/>
              <a:ea typeface="微软雅黑" panose="020B0503020204020204" pitchFamily="34" charset="-122"/>
            </a:endParaRPr>
          </a:p>
        </p:txBody>
      </p:sp>
      <p:sp>
        <p:nvSpPr>
          <p:cNvPr id="51" name="TextBox 49"/>
          <p:cNvSpPr txBox="1">
            <a:spLocks noChangeArrowheads="1"/>
          </p:cNvSpPr>
          <p:nvPr/>
        </p:nvSpPr>
        <p:spPr bwMode="auto">
          <a:xfrm>
            <a:off x="5076825" y="1519238"/>
            <a:ext cx="1758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pPr algn="r"/>
            <a:r>
              <a:rPr lang="zh-CN" altLang="en-US" sz="11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100">
              <a:latin typeface="微软雅黑" panose="020B0503020204020204" pitchFamily="34" charset="-122"/>
              <a:ea typeface="微软雅黑" panose="020B0503020204020204" pitchFamily="34" charset="-122"/>
            </a:endParaRPr>
          </a:p>
        </p:txBody>
      </p:sp>
      <p:sp>
        <p:nvSpPr>
          <p:cNvPr id="52" name="TextBox 50"/>
          <p:cNvSpPr txBox="1">
            <a:spLocks noChangeArrowheads="1"/>
          </p:cNvSpPr>
          <p:nvPr/>
        </p:nvSpPr>
        <p:spPr bwMode="auto">
          <a:xfrm>
            <a:off x="2290763" y="4238625"/>
            <a:ext cx="1193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添加标题内容</a:t>
            </a:r>
            <a:endParaRPr lang="en-US" altLang="zh-CN" sz="1400" b="1">
              <a:solidFill>
                <a:schemeClr val="accent1"/>
              </a:solidFill>
              <a:latin typeface="微软雅黑" panose="020B0503020204020204" pitchFamily="34" charset="-122"/>
              <a:ea typeface="微软雅黑" panose="020B0503020204020204" pitchFamily="34" charset="-122"/>
            </a:endParaRPr>
          </a:p>
        </p:txBody>
      </p:sp>
      <p:sp>
        <p:nvSpPr>
          <p:cNvPr id="53" name="TextBox 51"/>
          <p:cNvSpPr txBox="1">
            <a:spLocks noChangeArrowheads="1"/>
          </p:cNvSpPr>
          <p:nvPr/>
        </p:nvSpPr>
        <p:spPr bwMode="auto">
          <a:xfrm>
            <a:off x="2239963" y="3414713"/>
            <a:ext cx="1758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r>
              <a:rPr lang="zh-CN" altLang="en-US" sz="11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100">
              <a:latin typeface="微软雅黑" panose="020B0503020204020204" pitchFamily="34" charset="-122"/>
              <a:ea typeface="微软雅黑" panose="020B0503020204020204" pitchFamily="34" charset="-122"/>
            </a:endParaRPr>
          </a:p>
        </p:txBody>
      </p:sp>
      <p:sp>
        <p:nvSpPr>
          <p:cNvPr id="54" name="TextBox 52"/>
          <p:cNvSpPr txBox="1">
            <a:spLocks noChangeArrowheads="1"/>
          </p:cNvSpPr>
          <p:nvPr/>
        </p:nvSpPr>
        <p:spPr bwMode="auto">
          <a:xfrm>
            <a:off x="5576888" y="4238625"/>
            <a:ext cx="11953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pPr algn="r"/>
            <a:r>
              <a:rPr lang="zh-CN" altLang="en-US" sz="1400" b="1">
                <a:solidFill>
                  <a:schemeClr val="accent1"/>
                </a:solidFill>
                <a:latin typeface="微软雅黑" panose="020B0503020204020204" pitchFamily="34" charset="-122"/>
                <a:ea typeface="微软雅黑" panose="020B0503020204020204" pitchFamily="34" charset="-122"/>
              </a:rPr>
              <a:t>添加标题内容</a:t>
            </a:r>
            <a:endParaRPr lang="en-US" altLang="zh-CN" sz="1400" b="1">
              <a:solidFill>
                <a:schemeClr val="accent1"/>
              </a:solidFill>
              <a:latin typeface="微软雅黑" panose="020B0503020204020204" pitchFamily="34" charset="-122"/>
              <a:ea typeface="微软雅黑" panose="020B0503020204020204" pitchFamily="34" charset="-122"/>
            </a:endParaRPr>
          </a:p>
        </p:txBody>
      </p:sp>
      <p:sp>
        <p:nvSpPr>
          <p:cNvPr id="55" name="TextBox 53"/>
          <p:cNvSpPr txBox="1">
            <a:spLocks noChangeArrowheads="1"/>
          </p:cNvSpPr>
          <p:nvPr/>
        </p:nvSpPr>
        <p:spPr bwMode="auto">
          <a:xfrm>
            <a:off x="5076825" y="3414713"/>
            <a:ext cx="1758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pPr algn="r"/>
            <a:r>
              <a:rPr lang="zh-CN" altLang="en-US" sz="11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100">
              <a:latin typeface="微软雅黑" panose="020B0503020204020204" pitchFamily="34" charset="-122"/>
              <a:ea typeface="微软雅黑" panose="020B0503020204020204" pitchFamily="34" charset="-122"/>
            </a:endParaRPr>
          </a:p>
        </p:txBody>
      </p:sp>
      <p:sp>
        <p:nvSpPr>
          <p:cNvPr id="63507" name="TextBox 27"/>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63508" name="TextBox 28"/>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a:spLocks noChangeArrowheads="1"/>
          </p:cNvSpPr>
          <p:nvPr/>
        </p:nvSpPr>
        <p:spPr bwMode="auto">
          <a:xfrm>
            <a:off x="0" y="1958975"/>
            <a:ext cx="3629025" cy="1284288"/>
          </a:xfrm>
          <a:custGeom>
            <a:avLst/>
            <a:gdLst>
              <a:gd name="T0" fmla="*/ 1089668 w 4310745"/>
              <a:gd name="T1" fmla="*/ 0 h 1283968"/>
              <a:gd name="T2" fmla="*/ 3526973 w 4310745"/>
              <a:gd name="T3" fmla="*/ 0 h 1283968"/>
              <a:gd name="T4" fmla="*/ 4310745 w 4310745"/>
              <a:gd name="T5" fmla="*/ 1269454 h 1283968"/>
              <a:gd name="T6" fmla="*/ 1089668 w 4310745"/>
              <a:gd name="T7" fmla="*/ 1283968 h 1283968"/>
              <a:gd name="T8" fmla="*/ 0 w 4310745"/>
              <a:gd name="T9" fmla="*/ 0 h 1283968"/>
              <a:gd name="T10" fmla="*/ 1089667 w 4310745"/>
              <a:gd name="T11" fmla="*/ 0 h 1283968"/>
              <a:gd name="T12" fmla="*/ 1089667 w 4310745"/>
              <a:gd name="T13" fmla="*/ 1283968 h 1283968"/>
              <a:gd name="T14" fmla="*/ 0 w 4310745"/>
              <a:gd name="T15" fmla="*/ 1283968 h 12839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latin typeface="Arial" panose="020B0604020202020204" pitchFamily="34" charset="0"/>
            </a:endParaRPr>
          </a:p>
        </p:txBody>
      </p:sp>
      <p:sp>
        <p:nvSpPr>
          <p:cNvPr id="5" name="TextBox 4"/>
          <p:cNvSpPr txBox="1"/>
          <p:nvPr/>
        </p:nvSpPr>
        <p:spPr bwMode="auto">
          <a:xfrm>
            <a:off x="1147763" y="2101850"/>
            <a:ext cx="1171575" cy="706438"/>
          </a:xfrm>
          <a:prstGeom prst="rect">
            <a:avLst/>
          </a:prstGeom>
          <a:noFill/>
        </p:spPr>
        <p:txBody>
          <a:bodyPr wrap="none">
            <a:spAutoFit/>
          </a:bodyPr>
          <a:lstStyle/>
          <a:p>
            <a:pPr fontAlgn="auto">
              <a:spcBef>
                <a:spcPts val="0"/>
              </a:spcBef>
              <a:spcAft>
                <a:spcPts val="0"/>
              </a:spcAft>
              <a:defRPr/>
            </a:pPr>
            <a:r>
              <a:rPr lang="zh-CN" altLang="en-US" sz="4000" kern="0" spc="-150" noProof="1">
                <a:ln w="1905">
                  <a:noFill/>
                </a:ln>
                <a:solidFill>
                  <a:schemeClr val="bg1"/>
                </a:solidFill>
                <a:latin typeface="方正大黑简体" panose="02010601030101010101" pitchFamily="65" charset="-122"/>
                <a:ea typeface="方正大黑简体" panose="02010601030101010101" pitchFamily="65" charset="-122"/>
              </a:rPr>
              <a:t>目录</a:t>
            </a:r>
            <a:endParaRPr lang="zh-CN" altLang="en-US" sz="4000" kern="0" spc="-150" noProof="1">
              <a:ln w="1905">
                <a:noFill/>
              </a:ln>
              <a:solidFill>
                <a:schemeClr val="bg1"/>
              </a:solidFill>
              <a:latin typeface="方正大黑简体" panose="02010601030101010101" pitchFamily="65" charset="-122"/>
              <a:ea typeface="方正大黑简体" panose="02010601030101010101" pitchFamily="65" charset="-122"/>
            </a:endParaRPr>
          </a:p>
        </p:txBody>
      </p:sp>
      <p:sp>
        <p:nvSpPr>
          <p:cNvPr id="6" name="TextBox 5"/>
          <p:cNvSpPr txBox="1">
            <a:spLocks noChangeArrowheads="1"/>
          </p:cNvSpPr>
          <p:nvPr/>
        </p:nvSpPr>
        <p:spPr bwMode="auto">
          <a:xfrm>
            <a:off x="969963" y="2674938"/>
            <a:ext cx="16208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rPr>
              <a:t>CONTENTS</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3463925" y="947738"/>
            <a:ext cx="2235200" cy="400050"/>
          </a:xfrm>
          <a:prstGeom prst="rect">
            <a:avLst/>
          </a:prstGeom>
          <a:noFill/>
        </p:spPr>
        <p:txBody>
          <a:bodyPr wrap="none">
            <a:spAutoFit/>
          </a:bodyPr>
          <a:lstStyle/>
          <a:p>
            <a:pPr fontAlgn="auto">
              <a:spcBef>
                <a:spcPts val="0"/>
              </a:spcBef>
              <a:spcAft>
                <a:spcPts val="0"/>
              </a:spcAft>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在此输入标题内容</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3473450" y="1347788"/>
            <a:ext cx="2954338" cy="277812"/>
          </a:xfrm>
          <a:prstGeom prst="rect">
            <a:avLst/>
          </a:prstGeom>
          <a:noFill/>
        </p:spPr>
        <p:txBody>
          <a:bodyPr wrap="none">
            <a:spAutoFit/>
          </a:bodyPr>
          <a:lstStyle/>
          <a:p>
            <a:pPr fontAlgn="auto">
              <a:spcBef>
                <a:spcPts val="0"/>
              </a:spcBef>
              <a:spcAft>
                <a:spcPts val="0"/>
              </a:spcAft>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4452938" y="2787650"/>
            <a:ext cx="2236787" cy="400050"/>
          </a:xfrm>
          <a:prstGeom prst="rect">
            <a:avLst/>
          </a:prstGeom>
          <a:noFill/>
        </p:spPr>
        <p:txBody>
          <a:bodyPr wrap="none">
            <a:spAutoFit/>
          </a:bodyPr>
          <a:lstStyle/>
          <a:p>
            <a:r>
              <a:rPr lang="zh-CN" altLang="en-US" sz="2000" b="1">
                <a:solidFill>
                  <a:srgbClr val="404040"/>
                </a:solidFill>
                <a:latin typeface="微软雅黑" panose="020B0503020204020204" pitchFamily="34" charset="-122"/>
                <a:ea typeface="微软雅黑" panose="020B0503020204020204" pitchFamily="34" charset="-122"/>
              </a:rPr>
              <a:t>在此输入标题内容</a:t>
            </a:r>
            <a:endParaRPr lang="zh-CN" altLang="en-US" sz="2000" b="1">
              <a:solidFill>
                <a:srgbClr val="404040"/>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4462463" y="3151188"/>
            <a:ext cx="2954337" cy="277812"/>
          </a:xfrm>
          <a:prstGeom prst="rect">
            <a:avLst/>
          </a:prstGeom>
          <a:noFill/>
        </p:spPr>
        <p:txBody>
          <a:bodyPr wrap="none">
            <a:spAutoFit/>
          </a:bodyPr>
          <a:lstStyle/>
          <a:p>
            <a:pPr fontAlgn="auto">
              <a:spcBef>
                <a:spcPts val="0"/>
              </a:spcBef>
              <a:spcAft>
                <a:spcPts val="0"/>
              </a:spcAft>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bwMode="auto">
          <a:xfrm>
            <a:off x="3978275" y="1892300"/>
            <a:ext cx="2236788" cy="400050"/>
          </a:xfrm>
          <a:prstGeom prst="rect">
            <a:avLst/>
          </a:prstGeom>
          <a:noFill/>
        </p:spPr>
        <p:txBody>
          <a:bodyPr wrap="none">
            <a:spAutoFit/>
          </a:bodyPr>
          <a:lstStyle/>
          <a:p>
            <a:r>
              <a:rPr lang="zh-CN" altLang="en-US" sz="2000" b="1">
                <a:solidFill>
                  <a:srgbClr val="404040"/>
                </a:solidFill>
                <a:latin typeface="微软雅黑" panose="020B0503020204020204" pitchFamily="34" charset="-122"/>
                <a:ea typeface="微软雅黑" panose="020B0503020204020204" pitchFamily="34" charset="-122"/>
              </a:rPr>
              <a:t>在此输入标题内容</a:t>
            </a:r>
            <a:endParaRPr lang="zh-CN" altLang="en-US" sz="2000" b="1">
              <a:solidFill>
                <a:srgbClr val="404040"/>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3987800" y="2255838"/>
            <a:ext cx="2954338" cy="277812"/>
          </a:xfrm>
          <a:prstGeom prst="rect">
            <a:avLst/>
          </a:prstGeom>
          <a:noFill/>
        </p:spPr>
        <p:txBody>
          <a:bodyPr wrap="none">
            <a:spAutoFit/>
          </a:bodyPr>
          <a:lstStyle/>
          <a:p>
            <a:pPr fontAlgn="auto">
              <a:spcBef>
                <a:spcPts val="0"/>
              </a:spcBef>
              <a:spcAft>
                <a:spcPts val="0"/>
              </a:spcAft>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bwMode="auto">
          <a:xfrm>
            <a:off x="4921250" y="3678238"/>
            <a:ext cx="2236788" cy="400050"/>
          </a:xfrm>
          <a:prstGeom prst="rect">
            <a:avLst/>
          </a:prstGeom>
          <a:noFill/>
        </p:spPr>
        <p:txBody>
          <a:bodyPr wrap="none">
            <a:spAutoFit/>
          </a:bodyPr>
          <a:lstStyle/>
          <a:p>
            <a:r>
              <a:rPr lang="zh-CN" altLang="en-US" sz="2000" b="1">
                <a:solidFill>
                  <a:srgbClr val="404040"/>
                </a:solidFill>
                <a:latin typeface="微软雅黑" panose="020B0503020204020204" pitchFamily="34" charset="-122"/>
                <a:ea typeface="微软雅黑" panose="020B0503020204020204" pitchFamily="34" charset="-122"/>
              </a:rPr>
              <a:t>在此输入标题内容</a:t>
            </a:r>
            <a:endParaRPr lang="zh-CN" altLang="en-US" sz="2000" b="1">
              <a:solidFill>
                <a:srgbClr val="404040"/>
              </a:solidFill>
              <a:latin typeface="微软雅黑" panose="020B0503020204020204" pitchFamily="34" charset="-122"/>
              <a:ea typeface="微软雅黑" panose="020B0503020204020204" pitchFamily="34" charset="-122"/>
            </a:endParaRPr>
          </a:p>
        </p:txBody>
      </p:sp>
      <p:sp>
        <p:nvSpPr>
          <p:cNvPr id="15" name="TextBox 14"/>
          <p:cNvSpPr txBox="1"/>
          <p:nvPr/>
        </p:nvSpPr>
        <p:spPr bwMode="auto">
          <a:xfrm>
            <a:off x="4930775" y="4040188"/>
            <a:ext cx="2954338" cy="277812"/>
          </a:xfrm>
          <a:prstGeom prst="rect">
            <a:avLst/>
          </a:prstGeom>
          <a:noFill/>
        </p:spPr>
        <p:txBody>
          <a:bodyPr wrap="none">
            <a:spAutoFit/>
          </a:bodyPr>
          <a:lstStyle/>
          <a:p>
            <a:pPr fontAlgn="auto">
              <a:spcBef>
                <a:spcPts val="0"/>
              </a:spcBef>
              <a:spcAft>
                <a:spcPts val="0"/>
              </a:spcAft>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a:spLocks noChangeArrowheads="1"/>
          </p:cNvSpPr>
          <p:nvPr/>
        </p:nvSpPr>
        <p:spPr bwMode="auto">
          <a:xfrm>
            <a:off x="2794000" y="915988"/>
            <a:ext cx="655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accent1"/>
                </a:solidFill>
                <a:latin typeface="Impact" panose="020B0806030902050204" pitchFamily="34" charset="0"/>
              </a:rPr>
              <a:t>01</a:t>
            </a:r>
            <a:endParaRPr lang="zh-CN" altLang="en-US" sz="4000">
              <a:solidFill>
                <a:schemeClr val="accent1"/>
              </a:solidFill>
              <a:latin typeface="Impact" panose="020B0806030902050204" pitchFamily="34" charset="0"/>
            </a:endParaRPr>
          </a:p>
        </p:txBody>
      </p:sp>
      <p:sp>
        <p:nvSpPr>
          <p:cNvPr id="17" name="TextBox 16"/>
          <p:cNvSpPr txBox="1">
            <a:spLocks noChangeArrowheads="1"/>
          </p:cNvSpPr>
          <p:nvPr/>
        </p:nvSpPr>
        <p:spPr bwMode="auto">
          <a:xfrm>
            <a:off x="3311525" y="1854200"/>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accent1"/>
                </a:solidFill>
                <a:latin typeface="Impact" panose="020B0806030902050204" pitchFamily="34" charset="0"/>
              </a:rPr>
              <a:t>02</a:t>
            </a:r>
            <a:endParaRPr lang="zh-CN" altLang="en-US" sz="4000">
              <a:solidFill>
                <a:schemeClr val="accent1"/>
              </a:solidFill>
              <a:latin typeface="Impact" panose="020B0806030902050204" pitchFamily="34" charset="0"/>
            </a:endParaRPr>
          </a:p>
        </p:txBody>
      </p:sp>
      <p:sp>
        <p:nvSpPr>
          <p:cNvPr id="18" name="TextBox 17"/>
          <p:cNvSpPr txBox="1">
            <a:spLocks noChangeArrowheads="1"/>
          </p:cNvSpPr>
          <p:nvPr/>
        </p:nvSpPr>
        <p:spPr bwMode="auto">
          <a:xfrm>
            <a:off x="3846513" y="2716213"/>
            <a:ext cx="73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accent1"/>
                </a:solidFill>
                <a:latin typeface="Impact" panose="020B0806030902050204" pitchFamily="34" charset="0"/>
              </a:rPr>
              <a:t>03</a:t>
            </a:r>
            <a:endParaRPr lang="zh-CN" altLang="en-US" sz="4000">
              <a:solidFill>
                <a:schemeClr val="accent1"/>
              </a:solidFill>
              <a:latin typeface="Impact" panose="020B0806030902050204" pitchFamily="34" charset="0"/>
            </a:endParaRPr>
          </a:p>
        </p:txBody>
      </p:sp>
      <p:sp>
        <p:nvSpPr>
          <p:cNvPr id="19" name="TextBox 18"/>
          <p:cNvSpPr txBox="1">
            <a:spLocks noChangeArrowheads="1"/>
          </p:cNvSpPr>
          <p:nvPr/>
        </p:nvSpPr>
        <p:spPr bwMode="auto">
          <a:xfrm>
            <a:off x="4260850" y="3602038"/>
            <a:ext cx="717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accent1"/>
                </a:solidFill>
                <a:latin typeface="Impact" panose="020B0806030902050204" pitchFamily="34" charset="0"/>
              </a:rPr>
              <a:t>04</a:t>
            </a:r>
            <a:endParaRPr lang="zh-CN" altLang="en-US" sz="4000">
              <a:solidFill>
                <a:schemeClr val="accent1"/>
              </a:solidFill>
              <a:latin typeface="Impact" panose="020B0806030902050204" pitchFamily="34" charset="0"/>
            </a:endParaRPr>
          </a:p>
        </p:txBody>
      </p:sp>
      <p:sp>
        <p:nvSpPr>
          <p:cNvPr id="20" name="矩形 34"/>
          <p:cNvSpPr>
            <a:spLocks noChangeArrowheads="1"/>
          </p:cNvSpPr>
          <p:nvPr/>
        </p:nvSpPr>
        <p:spPr bwMode="auto">
          <a:xfrm>
            <a:off x="6986588" y="1954213"/>
            <a:ext cx="2171700" cy="1289050"/>
          </a:xfrm>
          <a:custGeom>
            <a:avLst/>
            <a:gdLst>
              <a:gd name="T0" fmla="*/ 0 w 1843227"/>
              <a:gd name="T1" fmla="*/ 3587 h 1287555"/>
              <a:gd name="T2" fmla="*/ 1843227 w 1843227"/>
              <a:gd name="T3" fmla="*/ 0 h 1287555"/>
              <a:gd name="T4" fmla="*/ 1833140 w 1843227"/>
              <a:gd name="T5" fmla="*/ 1287555 h 1287555"/>
              <a:gd name="T6" fmla="*/ 551543 w 1843227"/>
              <a:gd name="T7" fmla="*/ 1287555 h 1287555"/>
              <a:gd name="T8" fmla="*/ 0 w 1843227"/>
              <a:gd name="T9" fmla="*/ 3587 h 1287555"/>
            </a:gdLst>
            <a:ahLst/>
            <a:cxnLst>
              <a:cxn ang="0">
                <a:pos x="T0" y="T1"/>
              </a:cxn>
              <a:cxn ang="0">
                <a:pos x="T2" y="T3"/>
              </a:cxn>
              <a:cxn ang="0">
                <a:pos x="T4" y="T5"/>
              </a:cxn>
              <a:cxn ang="0">
                <a:pos x="T6" y="T7"/>
              </a:cxn>
              <a:cxn ang="0">
                <a:pos x="T8" y="T9"/>
              </a:cxn>
            </a:cxnLst>
            <a:rect l="0" t="0"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latin typeface="Arial" panose="020B0604020202020204" pitchFamily="34" charset="0"/>
            </a:endParaRPr>
          </a:p>
        </p:txBody>
      </p:sp>
      <p:sp>
        <p:nvSpPr>
          <p:cNvPr id="21" name="TextBox 20"/>
          <p:cNvSpPr txBox="1">
            <a:spLocks noChangeArrowheads="1"/>
          </p:cNvSpPr>
          <p:nvPr/>
        </p:nvSpPr>
        <p:spPr bwMode="auto">
          <a:xfrm>
            <a:off x="7594600" y="2305050"/>
            <a:ext cx="1298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a:solidFill>
                  <a:schemeClr val="bg1"/>
                </a:solidFill>
                <a:latin typeface="Eras Bold ITC" pitchFamily="34" charset="0"/>
                <a:ea typeface="微软雅黑" panose="020B0503020204020204" pitchFamily="34" charset="-122"/>
              </a:rPr>
              <a:t>LOGO</a:t>
            </a:r>
            <a:endParaRPr lang="zh-CN" altLang="en-US" sz="2800">
              <a:solidFill>
                <a:schemeClr val="bg1"/>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style.rotation</p:attrName>
                                        </p:attrNameLst>
                                      </p:cBhvr>
                                      <p:tavLst>
                                        <p:tav tm="0">
                                          <p:val>
                                            <p:fltVal val="360"/>
                                          </p:val>
                                        </p:tav>
                                        <p:tav tm="100000">
                                          <p:val>
                                            <p:fltVal val="0"/>
                                          </p:val>
                                        </p:tav>
                                      </p:tavLst>
                                    </p:anim>
                                    <p:animEffect transition="in" filter="fade">
                                      <p:cBhvr>
                                        <p:cTn id="34" dur="500"/>
                                        <p:tgtEl>
                                          <p:spTgt spid="16"/>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360"/>
                                          </p:val>
                                        </p:tav>
                                        <p:tav tm="100000">
                                          <p:val>
                                            <p:fltVal val="0"/>
                                          </p:val>
                                        </p:tav>
                                      </p:tavLst>
                                    </p:anim>
                                    <p:animEffect transition="in" filter="fade">
                                      <p:cBhvr>
                                        <p:cTn id="52" dur="500"/>
                                        <p:tgtEl>
                                          <p:spTgt spid="17"/>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0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par>
                                <p:cTn id="70" presetID="42" presetClass="entr" presetSubtype="0" fill="hold" grpId="0" nodeType="withEffect">
                                  <p:stCondLst>
                                    <p:cond delay="40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anim calcmode="lin" valueType="num">
                                      <p:cBhvr>
                                        <p:cTn id="78" dur="500" fill="hold"/>
                                        <p:tgtEl>
                                          <p:spTgt spid="11"/>
                                        </p:tgtEl>
                                        <p:attrNameLst>
                                          <p:attrName>ppt_x</p:attrName>
                                        </p:attrNameLst>
                                      </p:cBhvr>
                                      <p:tavLst>
                                        <p:tav tm="0">
                                          <p:val>
                                            <p:strVal val="#ppt_x"/>
                                          </p:val>
                                        </p:tav>
                                        <p:tav tm="100000">
                                          <p:val>
                                            <p:strVal val="#ppt_x"/>
                                          </p:val>
                                        </p:tav>
                                      </p:tavLst>
                                    </p:anim>
                                    <p:anim calcmode="lin" valueType="num">
                                      <p:cBhvr>
                                        <p:cTn id="79" dur="500" fill="hold"/>
                                        <p:tgtEl>
                                          <p:spTgt spid="11"/>
                                        </p:tgtEl>
                                        <p:attrNameLst>
                                          <p:attrName>ppt_y</p:attrName>
                                        </p:attrNameLst>
                                      </p:cBhvr>
                                      <p:tavLst>
                                        <p:tav tm="0">
                                          <p:val>
                                            <p:strVal val="#ppt_y+.1"/>
                                          </p:val>
                                        </p:tav>
                                        <p:tav tm="100000">
                                          <p:val>
                                            <p:strVal val="#ppt_y"/>
                                          </p:val>
                                        </p:tav>
                                      </p:tavLst>
                                    </p:anim>
                                  </p:childTnLst>
                                </p:cTn>
                              </p:par>
                            </p:childTnLst>
                          </p:cTn>
                        </p:par>
                        <p:par>
                          <p:cTn id="80" fill="hold">
                            <p:stCondLst>
                              <p:cond delay="4000"/>
                            </p:stCondLst>
                            <p:childTnLst>
                              <p:par>
                                <p:cTn id="81" presetID="49" presetClass="entr" presetSubtype="0" decel="10000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360"/>
                                          </p:val>
                                        </p:tav>
                                        <p:tav tm="100000">
                                          <p:val>
                                            <p:fltVal val="0"/>
                                          </p:val>
                                        </p:tav>
                                      </p:tavLst>
                                    </p:anim>
                                    <p:animEffect transition="in" filter="fade">
                                      <p:cBhvr>
                                        <p:cTn id="86" dur="500"/>
                                        <p:tgtEl>
                                          <p:spTgt spid="19"/>
                                        </p:tgtEl>
                                      </p:cBhvr>
                                    </p:animEffect>
                                  </p:childTnLst>
                                </p:cTn>
                              </p:par>
                              <p:par>
                                <p:cTn id="87" presetID="42" presetClass="entr" presetSubtype="0" fill="hold" grpId="0" nodeType="withEffect">
                                  <p:stCondLst>
                                    <p:cond delay="60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anim calcmode="lin" valueType="num">
                                      <p:cBhvr>
                                        <p:cTn id="90" dur="500" fill="hold"/>
                                        <p:tgtEl>
                                          <p:spTgt spid="14"/>
                                        </p:tgtEl>
                                        <p:attrNameLst>
                                          <p:attrName>ppt_x</p:attrName>
                                        </p:attrNameLst>
                                      </p:cBhvr>
                                      <p:tavLst>
                                        <p:tav tm="0">
                                          <p:val>
                                            <p:strVal val="#ppt_x"/>
                                          </p:val>
                                        </p:tav>
                                        <p:tav tm="100000">
                                          <p:val>
                                            <p:strVal val="#ppt_x"/>
                                          </p:val>
                                        </p:tav>
                                      </p:tavLst>
                                    </p:anim>
                                    <p:anim calcmode="lin" valueType="num">
                                      <p:cBhvr>
                                        <p:cTn id="91" dur="500" fill="hold"/>
                                        <p:tgtEl>
                                          <p:spTgt spid="1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70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strVal val="#ppt_x"/>
                                          </p:val>
                                        </p:tav>
                                        <p:tav tm="100000">
                                          <p:val>
                                            <p:strVal val="#ppt_x"/>
                                          </p:val>
                                        </p:tav>
                                      </p:tavLst>
                                    </p:anim>
                                    <p:anim calcmode="lin" valueType="num">
                                      <p:cBhvr>
                                        <p:cTn id="9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2"/>
          <p:cNvGrpSpPr/>
          <p:nvPr/>
        </p:nvGrpSpPr>
        <p:grpSpPr bwMode="auto">
          <a:xfrm rot="-1142007">
            <a:off x="1264073" y="1831372"/>
            <a:ext cx="1556078" cy="1558119"/>
            <a:chOff x="0" y="0"/>
            <a:chExt cx="1200" cy="1200"/>
          </a:xfrm>
          <a:solidFill>
            <a:schemeClr val="accent1"/>
          </a:solidFill>
        </p:grpSpPr>
        <p:sp>
          <p:nvSpPr>
            <p:cNvPr id="125"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26" name="Group 4"/>
            <p:cNvGrpSpPr/>
            <p:nvPr/>
          </p:nvGrpSpPr>
          <p:grpSpPr bwMode="auto">
            <a:xfrm>
              <a:off x="456" y="0"/>
              <a:ext cx="288" cy="1200"/>
              <a:chOff x="0" y="0"/>
              <a:chExt cx="288" cy="1200"/>
            </a:xfrm>
            <a:grpFill/>
          </p:grpSpPr>
          <p:sp>
            <p:nvSpPr>
              <p:cNvPr id="136"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7"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27" name="Group 7"/>
            <p:cNvGrpSpPr/>
            <p:nvPr/>
          </p:nvGrpSpPr>
          <p:grpSpPr bwMode="auto">
            <a:xfrm rot="-5400000">
              <a:off x="456" y="0"/>
              <a:ext cx="288" cy="1200"/>
              <a:chOff x="0" y="0"/>
              <a:chExt cx="288" cy="1200"/>
            </a:xfrm>
            <a:grpFill/>
          </p:grpSpPr>
          <p:sp>
            <p:nvSpPr>
              <p:cNvPr id="134"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5"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28" name="Group 10"/>
            <p:cNvGrpSpPr/>
            <p:nvPr/>
          </p:nvGrpSpPr>
          <p:grpSpPr bwMode="auto">
            <a:xfrm rot="-2700000">
              <a:off x="456" y="0"/>
              <a:ext cx="288" cy="1200"/>
              <a:chOff x="0" y="0"/>
              <a:chExt cx="288" cy="1200"/>
            </a:xfrm>
            <a:grpFill/>
          </p:grpSpPr>
          <p:sp>
            <p:nvSpPr>
              <p:cNvPr id="132"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3"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29" name="Group 13"/>
            <p:cNvGrpSpPr/>
            <p:nvPr/>
          </p:nvGrpSpPr>
          <p:grpSpPr bwMode="auto">
            <a:xfrm rot="2700000" flipH="1">
              <a:off x="457" y="0"/>
              <a:ext cx="288" cy="1200"/>
              <a:chOff x="0" y="0"/>
              <a:chExt cx="288" cy="1200"/>
            </a:xfrm>
            <a:grpFill/>
          </p:grpSpPr>
          <p:sp>
            <p:nvSpPr>
              <p:cNvPr id="130"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1"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38" name="Group 16"/>
          <p:cNvGrpSpPr/>
          <p:nvPr/>
        </p:nvGrpSpPr>
        <p:grpSpPr bwMode="auto">
          <a:xfrm rot="-1142007">
            <a:off x="1264073" y="1830971"/>
            <a:ext cx="1556078" cy="1558119"/>
            <a:chOff x="0" y="0"/>
            <a:chExt cx="1200" cy="1200"/>
          </a:xfrm>
          <a:solidFill>
            <a:schemeClr val="accent1"/>
          </a:solidFill>
        </p:grpSpPr>
        <p:sp>
          <p:nvSpPr>
            <p:cNvPr id="139"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40" name="Group 18"/>
            <p:cNvGrpSpPr/>
            <p:nvPr/>
          </p:nvGrpSpPr>
          <p:grpSpPr bwMode="auto">
            <a:xfrm>
              <a:off x="456" y="0"/>
              <a:ext cx="288" cy="1200"/>
              <a:chOff x="0" y="0"/>
              <a:chExt cx="288" cy="1200"/>
            </a:xfrm>
            <a:grpFill/>
          </p:grpSpPr>
          <p:sp>
            <p:nvSpPr>
              <p:cNvPr id="150"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51"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41" name="Group 21"/>
            <p:cNvGrpSpPr/>
            <p:nvPr/>
          </p:nvGrpSpPr>
          <p:grpSpPr bwMode="auto">
            <a:xfrm rot="-5400000">
              <a:off x="456" y="0"/>
              <a:ext cx="288" cy="1200"/>
              <a:chOff x="0" y="0"/>
              <a:chExt cx="288" cy="1200"/>
            </a:xfrm>
            <a:grpFill/>
          </p:grpSpPr>
          <p:sp>
            <p:nvSpPr>
              <p:cNvPr id="148"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9"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42" name="Group 24"/>
            <p:cNvGrpSpPr/>
            <p:nvPr/>
          </p:nvGrpSpPr>
          <p:grpSpPr bwMode="auto">
            <a:xfrm rot="-2700000">
              <a:off x="456" y="0"/>
              <a:ext cx="288" cy="1200"/>
              <a:chOff x="0" y="0"/>
              <a:chExt cx="288" cy="1200"/>
            </a:xfrm>
            <a:grpFill/>
          </p:grpSpPr>
          <p:sp>
            <p:nvSpPr>
              <p:cNvPr id="146"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7"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43" name="Group 27"/>
            <p:cNvGrpSpPr/>
            <p:nvPr/>
          </p:nvGrpSpPr>
          <p:grpSpPr bwMode="auto">
            <a:xfrm rot="2700000" flipH="1">
              <a:off x="457" y="0"/>
              <a:ext cx="288" cy="1200"/>
              <a:chOff x="0" y="0"/>
              <a:chExt cx="288" cy="1200"/>
            </a:xfrm>
            <a:grpFill/>
          </p:grpSpPr>
          <p:sp>
            <p:nvSpPr>
              <p:cNvPr id="144"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5"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52" name="Group 30"/>
          <p:cNvGrpSpPr/>
          <p:nvPr/>
        </p:nvGrpSpPr>
        <p:grpSpPr bwMode="auto">
          <a:xfrm>
            <a:off x="2569066" y="2229537"/>
            <a:ext cx="2136912" cy="2139715"/>
            <a:chOff x="0" y="0"/>
            <a:chExt cx="1200" cy="1200"/>
          </a:xfrm>
          <a:solidFill>
            <a:schemeClr val="accent2"/>
          </a:solidFill>
        </p:grpSpPr>
        <p:sp>
          <p:nvSpPr>
            <p:cNvPr id="153"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54" name="Group 32"/>
            <p:cNvGrpSpPr/>
            <p:nvPr/>
          </p:nvGrpSpPr>
          <p:grpSpPr bwMode="auto">
            <a:xfrm>
              <a:off x="456" y="0"/>
              <a:ext cx="288" cy="1200"/>
              <a:chOff x="0" y="0"/>
              <a:chExt cx="288" cy="1200"/>
            </a:xfrm>
            <a:grpFill/>
          </p:grpSpPr>
          <p:sp>
            <p:nvSpPr>
              <p:cNvPr id="164"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5"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55" name="Group 35"/>
            <p:cNvGrpSpPr/>
            <p:nvPr/>
          </p:nvGrpSpPr>
          <p:grpSpPr bwMode="auto">
            <a:xfrm rot="-5400000">
              <a:off x="456" y="0"/>
              <a:ext cx="288" cy="1200"/>
              <a:chOff x="0" y="0"/>
              <a:chExt cx="288" cy="1200"/>
            </a:xfrm>
            <a:grpFill/>
          </p:grpSpPr>
          <p:sp>
            <p:nvSpPr>
              <p:cNvPr id="162"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3"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56" name="Group 38"/>
            <p:cNvGrpSpPr/>
            <p:nvPr/>
          </p:nvGrpSpPr>
          <p:grpSpPr bwMode="auto">
            <a:xfrm rot="-2700000">
              <a:off x="456" y="0"/>
              <a:ext cx="288" cy="1200"/>
              <a:chOff x="0" y="0"/>
              <a:chExt cx="288" cy="1200"/>
            </a:xfrm>
            <a:grpFill/>
          </p:grpSpPr>
          <p:sp>
            <p:nvSpPr>
              <p:cNvPr id="160"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1"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57" name="Group 41"/>
            <p:cNvGrpSpPr/>
            <p:nvPr/>
          </p:nvGrpSpPr>
          <p:grpSpPr bwMode="auto">
            <a:xfrm rot="2700000" flipH="1">
              <a:off x="457" y="0"/>
              <a:ext cx="288" cy="1200"/>
              <a:chOff x="0" y="0"/>
              <a:chExt cx="288" cy="1200"/>
            </a:xfrm>
            <a:grpFill/>
          </p:grpSpPr>
          <p:sp>
            <p:nvSpPr>
              <p:cNvPr id="158"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59"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66" name="Group 44"/>
          <p:cNvGrpSpPr/>
          <p:nvPr/>
        </p:nvGrpSpPr>
        <p:grpSpPr bwMode="auto">
          <a:xfrm>
            <a:off x="2564756" y="2226838"/>
            <a:ext cx="2142300" cy="2145112"/>
            <a:chOff x="0" y="0"/>
            <a:chExt cx="1200" cy="1200"/>
          </a:xfrm>
          <a:solidFill>
            <a:schemeClr val="accent2"/>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6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6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7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7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80" name="Group 58"/>
          <p:cNvGrpSpPr/>
          <p:nvPr/>
        </p:nvGrpSpPr>
        <p:grpSpPr bwMode="auto">
          <a:xfrm rot="1282349">
            <a:off x="4440883" y="1597225"/>
            <a:ext cx="1901993" cy="1904487"/>
            <a:chOff x="0" y="0"/>
            <a:chExt cx="1200" cy="1200"/>
          </a:xfrm>
          <a:solidFill>
            <a:schemeClr val="accent3"/>
          </a:solidFill>
        </p:grpSpPr>
        <p:sp>
          <p:nvSpPr>
            <p:cNvPr id="1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82" name="Group 60"/>
            <p:cNvGrpSpPr/>
            <p:nvPr/>
          </p:nvGrpSpPr>
          <p:grpSpPr bwMode="auto">
            <a:xfrm>
              <a:off x="456" y="0"/>
              <a:ext cx="288" cy="1200"/>
              <a:chOff x="0" y="0"/>
              <a:chExt cx="288" cy="1200"/>
            </a:xfrm>
            <a:grpFill/>
          </p:grpSpPr>
          <p:sp>
            <p:nvSpPr>
              <p:cNvPr id="1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83" name="Group 63"/>
            <p:cNvGrpSpPr/>
            <p:nvPr/>
          </p:nvGrpSpPr>
          <p:grpSpPr bwMode="auto">
            <a:xfrm rot="-5400000">
              <a:off x="456" y="0"/>
              <a:ext cx="288" cy="1200"/>
              <a:chOff x="0" y="0"/>
              <a:chExt cx="288" cy="1200"/>
            </a:xfrm>
            <a:grpFill/>
          </p:grpSpPr>
          <p:sp>
            <p:nvSpPr>
              <p:cNvPr id="1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84" name="Group 66"/>
            <p:cNvGrpSpPr/>
            <p:nvPr/>
          </p:nvGrpSpPr>
          <p:grpSpPr bwMode="auto">
            <a:xfrm rot="-2700000">
              <a:off x="456" y="0"/>
              <a:ext cx="288" cy="1200"/>
              <a:chOff x="0" y="0"/>
              <a:chExt cx="288" cy="1200"/>
            </a:xfrm>
            <a:grpFill/>
          </p:grpSpPr>
          <p:sp>
            <p:nvSpPr>
              <p:cNvPr id="1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85" name="Group 69"/>
            <p:cNvGrpSpPr/>
            <p:nvPr/>
          </p:nvGrpSpPr>
          <p:grpSpPr bwMode="auto">
            <a:xfrm rot="2700000" flipH="1">
              <a:off x="457" y="0"/>
              <a:ext cx="288" cy="1200"/>
              <a:chOff x="0" y="0"/>
              <a:chExt cx="288" cy="1200"/>
            </a:xfrm>
            <a:grpFill/>
          </p:grpSpPr>
          <p:sp>
            <p:nvSpPr>
              <p:cNvPr id="1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94" name="Group 72"/>
          <p:cNvGrpSpPr/>
          <p:nvPr/>
        </p:nvGrpSpPr>
        <p:grpSpPr bwMode="auto">
          <a:xfrm rot="1283135">
            <a:off x="4443197" y="1596242"/>
            <a:ext cx="1906303" cy="1908804"/>
            <a:chOff x="0" y="0"/>
            <a:chExt cx="1200" cy="1200"/>
          </a:xfrm>
          <a:solidFill>
            <a:schemeClr val="accent1"/>
          </a:solidFill>
        </p:grpSpPr>
        <p:sp>
          <p:nvSpPr>
            <p:cNvPr id="195"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96" name="Group 74"/>
            <p:cNvGrpSpPr/>
            <p:nvPr/>
          </p:nvGrpSpPr>
          <p:grpSpPr bwMode="auto">
            <a:xfrm>
              <a:off x="456" y="0"/>
              <a:ext cx="288" cy="1200"/>
              <a:chOff x="0" y="0"/>
              <a:chExt cx="288" cy="1200"/>
            </a:xfrm>
            <a:grpFill/>
          </p:grpSpPr>
          <p:sp>
            <p:nvSpPr>
              <p:cNvPr id="206"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7"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97" name="Group 77"/>
            <p:cNvGrpSpPr/>
            <p:nvPr/>
          </p:nvGrpSpPr>
          <p:grpSpPr bwMode="auto">
            <a:xfrm rot="-5400000">
              <a:off x="456" y="0"/>
              <a:ext cx="288" cy="1200"/>
              <a:chOff x="0" y="0"/>
              <a:chExt cx="288" cy="1200"/>
            </a:xfrm>
            <a:grpFill/>
          </p:grpSpPr>
          <p:sp>
            <p:nvSpPr>
              <p:cNvPr id="204"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5"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98" name="Group 80"/>
            <p:cNvGrpSpPr/>
            <p:nvPr/>
          </p:nvGrpSpPr>
          <p:grpSpPr bwMode="auto">
            <a:xfrm rot="-2700000">
              <a:off x="456" y="0"/>
              <a:ext cx="288" cy="1200"/>
              <a:chOff x="0" y="0"/>
              <a:chExt cx="288" cy="1200"/>
            </a:xfrm>
            <a:grpFill/>
          </p:grpSpPr>
          <p:sp>
            <p:nvSpPr>
              <p:cNvPr id="202"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3"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99" name="Group 83"/>
            <p:cNvGrpSpPr/>
            <p:nvPr/>
          </p:nvGrpSpPr>
          <p:grpSpPr bwMode="auto">
            <a:xfrm rot="2700000" flipH="1">
              <a:off x="457" y="0"/>
              <a:ext cx="288" cy="1200"/>
              <a:chOff x="0" y="0"/>
              <a:chExt cx="288" cy="1200"/>
            </a:xfrm>
            <a:grpFill/>
          </p:grpSpPr>
          <p:sp>
            <p:nvSpPr>
              <p:cNvPr id="200"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1"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08" name="Group 86"/>
          <p:cNvGrpSpPr/>
          <p:nvPr/>
        </p:nvGrpSpPr>
        <p:grpSpPr bwMode="auto">
          <a:xfrm>
            <a:off x="6156447" y="2417286"/>
            <a:ext cx="1511896" cy="1513879"/>
            <a:chOff x="0" y="0"/>
            <a:chExt cx="1200" cy="1200"/>
          </a:xfrm>
          <a:solidFill>
            <a:schemeClr val="accent4"/>
          </a:solidFill>
        </p:grpSpPr>
        <p:sp>
          <p:nvSpPr>
            <p:cNvPr id="209"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10" name="Group 88"/>
            <p:cNvGrpSpPr/>
            <p:nvPr/>
          </p:nvGrpSpPr>
          <p:grpSpPr bwMode="auto">
            <a:xfrm>
              <a:off x="456" y="0"/>
              <a:ext cx="288" cy="1200"/>
              <a:chOff x="0" y="0"/>
              <a:chExt cx="288" cy="1200"/>
            </a:xfrm>
            <a:grpFill/>
          </p:grpSpPr>
          <p:sp>
            <p:nvSpPr>
              <p:cNvPr id="220"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21"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11" name="Group 91"/>
            <p:cNvGrpSpPr/>
            <p:nvPr/>
          </p:nvGrpSpPr>
          <p:grpSpPr bwMode="auto">
            <a:xfrm rot="-5400000">
              <a:off x="456" y="0"/>
              <a:ext cx="288" cy="1200"/>
              <a:chOff x="0" y="0"/>
              <a:chExt cx="288" cy="1200"/>
            </a:xfrm>
            <a:grpFill/>
          </p:grpSpPr>
          <p:sp>
            <p:nvSpPr>
              <p:cNvPr id="218"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9"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12" name="Group 94"/>
            <p:cNvGrpSpPr/>
            <p:nvPr/>
          </p:nvGrpSpPr>
          <p:grpSpPr bwMode="auto">
            <a:xfrm rot="-2700000">
              <a:off x="456" y="0"/>
              <a:ext cx="288" cy="1200"/>
              <a:chOff x="0" y="0"/>
              <a:chExt cx="288" cy="1200"/>
            </a:xfrm>
            <a:grpFill/>
          </p:grpSpPr>
          <p:sp>
            <p:nvSpPr>
              <p:cNvPr id="216"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7"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13" name="Group 97"/>
            <p:cNvGrpSpPr/>
            <p:nvPr/>
          </p:nvGrpSpPr>
          <p:grpSpPr bwMode="auto">
            <a:xfrm rot="2700000" flipH="1">
              <a:off x="457" y="0"/>
              <a:ext cx="288" cy="1200"/>
              <a:chOff x="0" y="0"/>
              <a:chExt cx="288" cy="1200"/>
            </a:xfrm>
            <a:grpFill/>
          </p:grpSpPr>
          <p:sp>
            <p:nvSpPr>
              <p:cNvPr id="214"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5"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22" name="Group 100"/>
          <p:cNvGrpSpPr/>
          <p:nvPr/>
        </p:nvGrpSpPr>
        <p:grpSpPr bwMode="auto">
          <a:xfrm>
            <a:off x="6152139" y="2424666"/>
            <a:ext cx="1516205" cy="1518195"/>
            <a:chOff x="0" y="0"/>
            <a:chExt cx="1200" cy="1200"/>
          </a:xfrm>
          <a:solidFill>
            <a:schemeClr val="accent2"/>
          </a:solidFill>
        </p:grpSpPr>
        <p:sp>
          <p:nvSpPr>
            <p:cNvPr id="223"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24" name="Group 102"/>
            <p:cNvGrpSpPr/>
            <p:nvPr/>
          </p:nvGrpSpPr>
          <p:grpSpPr bwMode="auto">
            <a:xfrm>
              <a:off x="456" y="0"/>
              <a:ext cx="288" cy="1200"/>
              <a:chOff x="0" y="0"/>
              <a:chExt cx="288" cy="1200"/>
            </a:xfrm>
            <a:grpFill/>
          </p:grpSpPr>
          <p:sp>
            <p:nvSpPr>
              <p:cNvPr id="234"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5"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5" name="Group 105"/>
            <p:cNvGrpSpPr/>
            <p:nvPr/>
          </p:nvGrpSpPr>
          <p:grpSpPr bwMode="auto">
            <a:xfrm rot="-5400000">
              <a:off x="456" y="0"/>
              <a:ext cx="288" cy="1200"/>
              <a:chOff x="0" y="0"/>
              <a:chExt cx="288" cy="1200"/>
            </a:xfrm>
            <a:grpFill/>
          </p:grpSpPr>
          <p:sp>
            <p:nvSpPr>
              <p:cNvPr id="232"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3"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6" name="Group 108"/>
            <p:cNvGrpSpPr/>
            <p:nvPr/>
          </p:nvGrpSpPr>
          <p:grpSpPr bwMode="auto">
            <a:xfrm rot="-2700000">
              <a:off x="456" y="0"/>
              <a:ext cx="288" cy="1200"/>
              <a:chOff x="0" y="0"/>
              <a:chExt cx="288" cy="1200"/>
            </a:xfrm>
            <a:grpFill/>
          </p:grpSpPr>
          <p:sp>
            <p:nvSpPr>
              <p:cNvPr id="230"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1"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7" name="Group 111"/>
            <p:cNvGrpSpPr/>
            <p:nvPr/>
          </p:nvGrpSpPr>
          <p:grpSpPr bwMode="auto">
            <a:xfrm rot="2700000" flipH="1">
              <a:off x="457" y="0"/>
              <a:ext cx="288" cy="1200"/>
              <a:chOff x="0" y="0"/>
              <a:chExt cx="288" cy="1200"/>
            </a:xfrm>
            <a:grpFill/>
          </p:grpSpPr>
          <p:sp>
            <p:nvSpPr>
              <p:cNvPr id="228"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29"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1288" y="1450975"/>
            <a:ext cx="1395412" cy="39052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62084" tIns="31042" rIns="62084" bIns="31042" anchor="ctr"/>
          <a:lstStyle/>
          <a:p>
            <a:pPr algn="ctr" eaLnBrk="0" hangingPunct="0"/>
            <a:r>
              <a:rPr lang="zh-CN" altLang="en-US" sz="1400" b="1">
                <a:solidFill>
                  <a:schemeClr val="accent1"/>
                </a:solidFill>
                <a:latin typeface="微软雅黑" panose="020B0503020204020204" pitchFamily="34" charset="-122"/>
                <a:ea typeface="微软雅黑" panose="020B0503020204020204" pitchFamily="34" charset="-122"/>
              </a:rPr>
              <a:t>添加段落文字</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237" name="AutoShape 144"/>
          <p:cNvSpPr>
            <a:spLocks noChangeArrowheads="1"/>
          </p:cNvSpPr>
          <p:nvPr/>
        </p:nvSpPr>
        <p:spPr bwMode="auto">
          <a:xfrm>
            <a:off x="2947988" y="1762125"/>
            <a:ext cx="1395412" cy="39052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62084" tIns="31042" rIns="62084" bIns="31042" anchor="ctr"/>
          <a:lstStyle/>
          <a:p>
            <a:pPr algn="ctr" eaLnBrk="0" hangingPunct="0"/>
            <a:r>
              <a:rPr lang="zh-CN" altLang="en-US" sz="1400" b="1">
                <a:solidFill>
                  <a:schemeClr val="accent1"/>
                </a:solidFill>
                <a:latin typeface="微软雅黑" panose="020B0503020204020204" pitchFamily="34" charset="-122"/>
                <a:ea typeface="微软雅黑" panose="020B0503020204020204" pitchFamily="34" charset="-122"/>
              </a:rPr>
              <a:t>添加段落文字</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238" name="AutoShape 145"/>
          <p:cNvSpPr>
            <a:spLocks noChangeArrowheads="1"/>
          </p:cNvSpPr>
          <p:nvPr/>
        </p:nvSpPr>
        <p:spPr bwMode="auto">
          <a:xfrm>
            <a:off x="4718050" y="3621088"/>
            <a:ext cx="1397000" cy="39052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62084" tIns="31042" rIns="62084" bIns="31042" anchor="ctr"/>
          <a:lstStyle/>
          <a:p>
            <a:pPr algn="ctr" eaLnBrk="0" hangingPunct="0"/>
            <a:r>
              <a:rPr lang="zh-CN" altLang="en-US" sz="1400" b="1">
                <a:solidFill>
                  <a:schemeClr val="accent1"/>
                </a:solidFill>
                <a:latin typeface="微软雅黑" panose="020B0503020204020204" pitchFamily="34" charset="-122"/>
                <a:ea typeface="微软雅黑" panose="020B0503020204020204" pitchFamily="34" charset="-122"/>
              </a:rPr>
              <a:t>添加段落文字</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239" name="AutoShape 146"/>
          <p:cNvSpPr>
            <a:spLocks noChangeArrowheads="1"/>
          </p:cNvSpPr>
          <p:nvPr/>
        </p:nvSpPr>
        <p:spPr bwMode="auto">
          <a:xfrm>
            <a:off x="6194425" y="1854200"/>
            <a:ext cx="1397000" cy="39052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62084" tIns="31042" rIns="62084" bIns="31042" anchor="ctr"/>
          <a:lstStyle/>
          <a:p>
            <a:pPr algn="ctr" eaLnBrk="0" hangingPunct="0"/>
            <a:r>
              <a:rPr lang="zh-CN" altLang="en-US" sz="1400" b="1">
                <a:solidFill>
                  <a:schemeClr val="accent1"/>
                </a:solidFill>
                <a:latin typeface="微软雅黑" panose="020B0503020204020204" pitchFamily="34" charset="-122"/>
                <a:ea typeface="微软雅黑" panose="020B0503020204020204" pitchFamily="34" charset="-122"/>
              </a:rPr>
              <a:t>添加段落文字</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240" name="Rectangle 147"/>
          <p:cNvSpPr>
            <a:spLocks noChangeArrowheads="1"/>
          </p:cNvSpPr>
          <p:nvPr/>
        </p:nvSpPr>
        <p:spPr bwMode="auto">
          <a:xfrm>
            <a:off x="1535113" y="2217738"/>
            <a:ext cx="98901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nchor="ctr"/>
          <a:lstStyle/>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endParaRPr lang="zh-CN" altLang="en-US" sz="900">
              <a:solidFill>
                <a:srgbClr val="262626"/>
              </a:solidFill>
              <a:latin typeface="微软雅黑" panose="020B0503020204020204" pitchFamily="34" charset="-122"/>
              <a:ea typeface="微软雅黑" panose="020B0503020204020204" pitchFamily="34" charset="-122"/>
            </a:endParaRPr>
          </a:p>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endParaRPr lang="zh-CN" altLang="en-US" sz="900">
              <a:solidFill>
                <a:srgbClr val="262626"/>
              </a:solidFill>
              <a:latin typeface="微软雅黑" panose="020B0503020204020204" pitchFamily="34" charset="-122"/>
              <a:ea typeface="微软雅黑" panose="020B0503020204020204" pitchFamily="34" charset="-122"/>
            </a:endParaRPr>
          </a:p>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endParaRPr lang="zh-CN" altLang="en-US" sz="900">
              <a:solidFill>
                <a:srgbClr val="262626"/>
              </a:solidFill>
              <a:latin typeface="微软雅黑" panose="020B0503020204020204" pitchFamily="34" charset="-122"/>
              <a:ea typeface="微软雅黑" panose="020B0503020204020204" pitchFamily="34" charset="-122"/>
            </a:endParaRPr>
          </a:p>
        </p:txBody>
      </p:sp>
      <p:sp>
        <p:nvSpPr>
          <p:cNvPr id="241" name="Rectangle 148"/>
          <p:cNvSpPr>
            <a:spLocks noChangeArrowheads="1"/>
          </p:cNvSpPr>
          <p:nvPr/>
        </p:nvSpPr>
        <p:spPr bwMode="auto">
          <a:xfrm>
            <a:off x="3121025" y="2919413"/>
            <a:ext cx="9890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nchor="ctr"/>
          <a:lstStyle/>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zh-CN" altLang="en-US"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zh-CN" altLang="en-US"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zh-CN" altLang="en-US" sz="1200">
              <a:solidFill>
                <a:srgbClr val="262626"/>
              </a:solidFill>
              <a:latin typeface="微软雅黑" panose="020B0503020204020204" pitchFamily="34" charset="-122"/>
              <a:ea typeface="微软雅黑" panose="020B0503020204020204" pitchFamily="34" charset="-122"/>
            </a:endParaRPr>
          </a:p>
        </p:txBody>
      </p:sp>
      <p:sp>
        <p:nvSpPr>
          <p:cNvPr id="242" name="Rectangle 149"/>
          <p:cNvSpPr>
            <a:spLocks noChangeArrowheads="1"/>
          </p:cNvSpPr>
          <p:nvPr/>
        </p:nvSpPr>
        <p:spPr bwMode="auto">
          <a:xfrm>
            <a:off x="4875213" y="2157413"/>
            <a:ext cx="9890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nchor="ctr"/>
          <a:lstStyle/>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zh-CN" altLang="en-US"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zh-CN" altLang="en-US"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zh-CN" altLang="en-US" sz="1200">
              <a:solidFill>
                <a:srgbClr val="262626"/>
              </a:solidFill>
              <a:latin typeface="微软雅黑" panose="020B0503020204020204" pitchFamily="34" charset="-122"/>
              <a:ea typeface="微软雅黑" panose="020B0503020204020204" pitchFamily="34" charset="-122"/>
            </a:endParaRPr>
          </a:p>
        </p:txBody>
      </p:sp>
      <p:sp>
        <p:nvSpPr>
          <p:cNvPr id="243" name="Rectangle 150"/>
          <p:cNvSpPr>
            <a:spLocks noChangeArrowheads="1"/>
          </p:cNvSpPr>
          <p:nvPr/>
        </p:nvSpPr>
        <p:spPr bwMode="auto">
          <a:xfrm>
            <a:off x="6407150" y="2782888"/>
            <a:ext cx="98901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nchor="ctr"/>
          <a:lstStyle/>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endParaRPr lang="zh-CN" altLang="en-US" sz="900">
              <a:solidFill>
                <a:srgbClr val="262626"/>
              </a:solidFill>
              <a:latin typeface="微软雅黑" panose="020B0503020204020204" pitchFamily="34" charset="-122"/>
              <a:ea typeface="微软雅黑" panose="020B0503020204020204" pitchFamily="34" charset="-122"/>
            </a:endParaRPr>
          </a:p>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endParaRPr lang="zh-CN" altLang="en-US" sz="900">
              <a:solidFill>
                <a:srgbClr val="262626"/>
              </a:solidFill>
              <a:latin typeface="微软雅黑" panose="020B0503020204020204" pitchFamily="34" charset="-122"/>
              <a:ea typeface="微软雅黑" panose="020B0503020204020204" pitchFamily="34" charset="-122"/>
            </a:endParaRPr>
          </a:p>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endParaRPr lang="zh-CN" altLang="en-US" sz="900">
              <a:solidFill>
                <a:srgbClr val="262626"/>
              </a:solidFill>
              <a:latin typeface="微软雅黑" panose="020B0503020204020204" pitchFamily="34" charset="-122"/>
              <a:ea typeface="微软雅黑" panose="020B0503020204020204" pitchFamily="34" charset="-122"/>
            </a:endParaRPr>
          </a:p>
        </p:txBody>
      </p:sp>
      <p:sp>
        <p:nvSpPr>
          <p:cNvPr id="65553" name="TextBox 121"/>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65554" name="TextBox 122"/>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300" fill="hold"/>
                                        <p:tgtEl>
                                          <p:spTgt spid="124"/>
                                        </p:tgtEl>
                                        <p:attrNameLst>
                                          <p:attrName>ppt_w</p:attrName>
                                        </p:attrNameLst>
                                      </p:cBhvr>
                                      <p:tavLst>
                                        <p:tav tm="0">
                                          <p:val>
                                            <p:fltVal val="0"/>
                                          </p:val>
                                        </p:tav>
                                        <p:tav tm="100000">
                                          <p:val>
                                            <p:strVal val="#ppt_w"/>
                                          </p:val>
                                        </p:tav>
                                      </p:tavLst>
                                    </p:anim>
                                    <p:anim calcmode="lin" valueType="num">
                                      <p:cBhvr>
                                        <p:cTn id="8" dur="300" fill="hold"/>
                                        <p:tgtEl>
                                          <p:spTgt spid="124"/>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38"/>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38"/>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38"/>
                                        </p:tgtEl>
                                      </p:cBhvr>
                                    </p:animEffect>
                                    <p:set>
                                      <p:cBhvr>
                                        <p:cTn id="15" dur="1" fill="hold">
                                          <p:stCondLst>
                                            <p:cond delay="1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300" fill="hold"/>
                                        <p:tgtEl>
                                          <p:spTgt spid="152"/>
                                        </p:tgtEl>
                                        <p:attrNameLst>
                                          <p:attrName>ppt_w</p:attrName>
                                        </p:attrNameLst>
                                      </p:cBhvr>
                                      <p:tavLst>
                                        <p:tav tm="0">
                                          <p:val>
                                            <p:fltVal val="0"/>
                                          </p:val>
                                        </p:tav>
                                        <p:tav tm="100000">
                                          <p:val>
                                            <p:strVal val="#ppt_w"/>
                                          </p:val>
                                        </p:tav>
                                      </p:tavLst>
                                    </p:anim>
                                    <p:anim calcmode="lin" valueType="num">
                                      <p:cBhvr>
                                        <p:cTn id="20" dur="300" fill="hold"/>
                                        <p:tgtEl>
                                          <p:spTgt spid="15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66"/>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66"/>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66"/>
                                        </p:tgtEl>
                                      </p:cBhvr>
                                    </p:animEffect>
                                    <p:set>
                                      <p:cBhvr>
                                        <p:cTn id="27" dur="1" fill="hold">
                                          <p:stCondLst>
                                            <p:cond delay="199"/>
                                          </p:stCondLst>
                                        </p:cTn>
                                        <p:tgtEl>
                                          <p:spTgt spid="166"/>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300" fill="hold"/>
                                        <p:tgtEl>
                                          <p:spTgt spid="180"/>
                                        </p:tgtEl>
                                        <p:attrNameLst>
                                          <p:attrName>ppt_w</p:attrName>
                                        </p:attrNameLst>
                                      </p:cBhvr>
                                      <p:tavLst>
                                        <p:tav tm="0">
                                          <p:val>
                                            <p:fltVal val="0"/>
                                          </p:val>
                                        </p:tav>
                                        <p:tav tm="100000">
                                          <p:val>
                                            <p:strVal val="#ppt_w"/>
                                          </p:val>
                                        </p:tav>
                                      </p:tavLst>
                                    </p:anim>
                                    <p:anim calcmode="lin" valueType="num">
                                      <p:cBhvr>
                                        <p:cTn id="32" dur="300" fill="hold"/>
                                        <p:tgtEl>
                                          <p:spTgt spid="180"/>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194"/>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194"/>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194"/>
                                        </p:tgtEl>
                                      </p:cBhvr>
                                    </p:animEffect>
                                    <p:set>
                                      <p:cBhvr>
                                        <p:cTn id="39" dur="1" fill="hold">
                                          <p:stCondLst>
                                            <p:cond delay="199"/>
                                          </p:stCondLst>
                                        </p:cTn>
                                        <p:tgtEl>
                                          <p:spTgt spid="194"/>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p:cTn id="43" dur="300" fill="hold"/>
                                        <p:tgtEl>
                                          <p:spTgt spid="208"/>
                                        </p:tgtEl>
                                        <p:attrNameLst>
                                          <p:attrName>ppt_w</p:attrName>
                                        </p:attrNameLst>
                                      </p:cBhvr>
                                      <p:tavLst>
                                        <p:tav tm="0">
                                          <p:val>
                                            <p:fltVal val="0"/>
                                          </p:val>
                                        </p:tav>
                                        <p:tav tm="100000">
                                          <p:val>
                                            <p:strVal val="#ppt_w"/>
                                          </p:val>
                                        </p:tav>
                                      </p:tavLst>
                                    </p:anim>
                                    <p:anim calcmode="lin" valueType="num">
                                      <p:cBhvr>
                                        <p:cTn id="44" dur="300" fill="hold"/>
                                        <p:tgtEl>
                                          <p:spTgt spid="208"/>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22"/>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22"/>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22"/>
                                        </p:tgtEl>
                                      </p:cBhvr>
                                    </p:animEffect>
                                    <p:set>
                                      <p:cBhvr>
                                        <p:cTn id="51" dur="1" fill="hold">
                                          <p:stCondLst>
                                            <p:cond delay="199"/>
                                          </p:stCondLst>
                                        </p:cTn>
                                        <p:tgtEl>
                                          <p:spTgt spid="222"/>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124"/>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152"/>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180"/>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208"/>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P spid="239" grpId="0"/>
      <p:bldP spid="240" grpId="0"/>
      <p:bldP spid="241" grpId="0"/>
      <p:bldP spid="242" grpId="0"/>
      <p:bldP spid="2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22388" y="3148013"/>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5" y="3148013"/>
            <a:ext cx="20399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888" y="3148013"/>
            <a:ext cx="2070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直接连接符 26"/>
          <p:cNvCxnSpPr>
            <a:stCxn id="29" idx="6"/>
            <a:endCxn id="28" idx="2"/>
          </p:cNvCxnSpPr>
          <p:nvPr/>
        </p:nvCxnSpPr>
        <p:spPr>
          <a:xfrm>
            <a:off x="2020888" y="2043113"/>
            <a:ext cx="6826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3513" y="1579563"/>
            <a:ext cx="925512" cy="927100"/>
          </a:xfrm>
          <a:prstGeom prst="ellipse">
            <a:avLst/>
          </a:prstGeom>
          <a:noFill/>
          <a:ln w="127000">
            <a:solidFill>
              <a:schemeClr val="accent2"/>
            </a:solidFill>
            <a:round/>
          </a:ln>
          <a:extLst>
            <a:ext uri="{909E8E84-426E-40DD-AFC4-6F175D3DCCD1}">
              <a14:hiddenFill xmlns:a14="http://schemas.microsoft.com/office/drawing/2010/main">
                <a:solidFill>
                  <a:srgbClr val="FFFFFF"/>
                </a:solidFill>
              </a14:hiddenFill>
            </a:ext>
          </a:extLst>
        </p:spPr>
        <p:txBody>
          <a:bodyPr lIns="24455" tIns="31057" rIns="24455" bIns="31057" anchor="ctr"/>
          <a:lstStyle/>
          <a:p>
            <a:pPr algn="ctr"/>
            <a:r>
              <a:rPr lang="zh-CN" altLang="en-US" sz="1100">
                <a:solidFill>
                  <a:srgbClr val="0D0D0D"/>
                </a:solidFill>
                <a:latin typeface="微软雅黑" panose="020B0503020204020204" pitchFamily="34" charset="-122"/>
                <a:ea typeface="微软雅黑" panose="020B0503020204020204" pitchFamily="34" charset="-122"/>
              </a:rPr>
              <a:t>点击添加说明文字</a:t>
            </a:r>
            <a:endParaRPr lang="zh-CN" altLang="en-US" sz="1100">
              <a:solidFill>
                <a:srgbClr val="0D0D0D"/>
              </a:solidFill>
              <a:latin typeface="微软雅黑" panose="020B0503020204020204" pitchFamily="34" charset="-122"/>
              <a:ea typeface="微软雅黑" panose="020B0503020204020204" pitchFamily="34" charset="-122"/>
            </a:endParaRPr>
          </a:p>
        </p:txBody>
      </p:sp>
      <p:sp>
        <p:nvSpPr>
          <p:cNvPr id="29" name="Oval 15"/>
          <p:cNvSpPr>
            <a:spLocks noChangeArrowheads="1"/>
          </p:cNvSpPr>
          <p:nvPr/>
        </p:nvSpPr>
        <p:spPr bwMode="auto">
          <a:xfrm>
            <a:off x="1274763" y="1668463"/>
            <a:ext cx="746125" cy="749300"/>
          </a:xfrm>
          <a:prstGeom prst="ellipse">
            <a:avLst/>
          </a:prstGeom>
          <a:noFill/>
          <a:ln w="127000">
            <a:solidFill>
              <a:schemeClr val="accent5"/>
            </a:solidFill>
            <a:round/>
          </a:ln>
          <a:effectLst/>
        </p:spPr>
        <p:txBody>
          <a:bodyPr lIns="62117" tIns="31057" rIns="62117" bIns="31057" anchor="ctr"/>
          <a:lstStyle/>
          <a:p>
            <a:pPr algn="ctr" fontAlgn="auto"/>
            <a:r>
              <a:rPr lang="zh-CN" altLang="en-US" sz="1400" noProof="1">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zh-CN" altLang="en-US" sz="1400" noProof="1">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0" name="Group 22"/>
          <p:cNvGrpSpPr/>
          <p:nvPr/>
        </p:nvGrpSpPr>
        <p:grpSpPr bwMode="auto">
          <a:xfrm>
            <a:off x="4648200" y="1265238"/>
            <a:ext cx="769938" cy="341312"/>
            <a:chOff x="0" y="0"/>
            <a:chExt cx="1131895" cy="504056"/>
          </a:xfrm>
        </p:grpSpPr>
        <p:sp>
          <p:nvSpPr>
            <p:cNvPr id="67592"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593" name="文本框 47"/>
            <p:cNvSpPr>
              <a:spLocks noChangeArrowheads="1"/>
            </p:cNvSpPr>
            <p:nvPr/>
          </p:nvSpPr>
          <p:spPr bwMode="auto">
            <a:xfrm>
              <a:off x="51776" y="41771"/>
              <a:ext cx="1080119"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solidFill>
                  <a:latin typeface="微软雅黑" panose="020B0503020204020204" pitchFamily="34" charset="-122"/>
                  <a:ea typeface="微软雅黑" panose="020B0503020204020204" pitchFamily="34" charset="-122"/>
                  <a:sym typeface="方正兰亭细黑_GBK" panose="02000000000000000000" pitchFamily="2" charset="-122"/>
                </a:rPr>
                <a:t>关键字</a:t>
              </a:r>
              <a:endParaRPr lang="zh-CN" altLang="en-US" sz="1400" b="1">
                <a:solidFill>
                  <a:schemeClr val="bg1"/>
                </a:solidFill>
                <a:latin typeface="微软雅黑" panose="020B0503020204020204" pitchFamily="34" charset="-122"/>
                <a:ea typeface="微软雅黑" panose="020B0503020204020204" pitchFamily="34" charset="-122"/>
                <a:sym typeface="方正兰亭细黑_GBK" panose="02000000000000000000" pitchFamily="2" charset="-122"/>
              </a:endParaRPr>
            </a:p>
          </p:txBody>
        </p:sp>
      </p:grpSp>
      <p:sp>
        <p:nvSpPr>
          <p:cNvPr id="33" name="矩形 60"/>
          <p:cNvSpPr>
            <a:spLocks noChangeArrowheads="1"/>
          </p:cNvSpPr>
          <p:nvPr/>
        </p:nvSpPr>
        <p:spPr bwMode="auto">
          <a:xfrm>
            <a:off x="5546725" y="1192213"/>
            <a:ext cx="226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7" tIns="31057" rIns="62117" bIns="31057">
            <a:spAutoFit/>
          </a:bodyPr>
          <a:lstStyle/>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grpSp>
        <p:nvGrpSpPr>
          <p:cNvPr id="34" name="Group 22"/>
          <p:cNvGrpSpPr/>
          <p:nvPr/>
        </p:nvGrpSpPr>
        <p:grpSpPr bwMode="auto">
          <a:xfrm>
            <a:off x="4648200" y="1865313"/>
            <a:ext cx="769938" cy="342900"/>
            <a:chOff x="0" y="0"/>
            <a:chExt cx="1131895" cy="504056"/>
          </a:xfrm>
        </p:grpSpPr>
        <p:sp>
          <p:nvSpPr>
            <p:cNvPr id="67596"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597" name="文本框 47"/>
            <p:cNvSpPr>
              <a:spLocks noChangeArrowheads="1"/>
            </p:cNvSpPr>
            <p:nvPr/>
          </p:nvSpPr>
          <p:spPr bwMode="auto">
            <a:xfrm>
              <a:off x="51776" y="41771"/>
              <a:ext cx="1080119"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solidFill>
                  <a:latin typeface="微软雅黑" panose="020B0503020204020204" pitchFamily="34" charset="-122"/>
                  <a:ea typeface="微软雅黑" panose="020B0503020204020204" pitchFamily="34" charset="-122"/>
                  <a:sym typeface="方正兰亭细黑_GBK" panose="02000000000000000000" pitchFamily="2" charset="-122"/>
                </a:rPr>
                <a:t>关键字</a:t>
              </a:r>
              <a:endParaRPr lang="zh-CN" altLang="en-US" sz="1400" b="1">
                <a:solidFill>
                  <a:schemeClr val="bg1"/>
                </a:solidFill>
                <a:latin typeface="微软雅黑" panose="020B0503020204020204" pitchFamily="34" charset="-122"/>
                <a:ea typeface="微软雅黑" panose="020B0503020204020204" pitchFamily="34" charset="-122"/>
                <a:sym typeface="方正兰亭细黑_GBK" panose="02000000000000000000" pitchFamily="2" charset="-122"/>
              </a:endParaRPr>
            </a:p>
          </p:txBody>
        </p:sp>
      </p:grpSp>
      <p:sp>
        <p:nvSpPr>
          <p:cNvPr id="37" name="矩形 60"/>
          <p:cNvSpPr>
            <a:spLocks noChangeArrowheads="1"/>
          </p:cNvSpPr>
          <p:nvPr/>
        </p:nvSpPr>
        <p:spPr bwMode="auto">
          <a:xfrm>
            <a:off x="5546725" y="1793875"/>
            <a:ext cx="2265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7" tIns="31057" rIns="62117" bIns="31057">
            <a:spAutoFit/>
          </a:bodyPr>
          <a:lstStyle/>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grpSp>
        <p:nvGrpSpPr>
          <p:cNvPr id="38" name="Group 22"/>
          <p:cNvGrpSpPr/>
          <p:nvPr/>
        </p:nvGrpSpPr>
        <p:grpSpPr bwMode="auto">
          <a:xfrm>
            <a:off x="4648200" y="2473325"/>
            <a:ext cx="769938" cy="342900"/>
            <a:chOff x="0" y="0"/>
            <a:chExt cx="1131894" cy="504056"/>
          </a:xfrm>
        </p:grpSpPr>
        <p:sp>
          <p:nvSpPr>
            <p:cNvPr id="67600"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601" name="文本框 47"/>
            <p:cNvSpPr>
              <a:spLocks noChangeArrowheads="1"/>
            </p:cNvSpPr>
            <p:nvPr/>
          </p:nvSpPr>
          <p:spPr bwMode="auto">
            <a:xfrm>
              <a:off x="51774" y="41771"/>
              <a:ext cx="1080120"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solidFill>
                  <a:latin typeface="微软雅黑" panose="020B0503020204020204" pitchFamily="34" charset="-122"/>
                  <a:ea typeface="微软雅黑" panose="020B0503020204020204" pitchFamily="34" charset="-122"/>
                  <a:sym typeface="方正兰亭细黑_GBK" panose="02000000000000000000" pitchFamily="2" charset="-122"/>
                </a:rPr>
                <a:t>关键字</a:t>
              </a:r>
              <a:endParaRPr lang="zh-CN" altLang="en-US" sz="1400" b="1">
                <a:solidFill>
                  <a:schemeClr val="bg1"/>
                </a:solidFill>
                <a:latin typeface="微软雅黑" panose="020B0503020204020204" pitchFamily="34" charset="-122"/>
                <a:ea typeface="微软雅黑" panose="020B0503020204020204" pitchFamily="34" charset="-122"/>
                <a:sym typeface="方正兰亭细黑_GBK" panose="02000000000000000000" pitchFamily="2" charset="-122"/>
              </a:endParaRPr>
            </a:p>
          </p:txBody>
        </p:sp>
      </p:grpSp>
      <p:sp>
        <p:nvSpPr>
          <p:cNvPr id="41" name="矩形 60"/>
          <p:cNvSpPr>
            <a:spLocks noChangeArrowheads="1"/>
          </p:cNvSpPr>
          <p:nvPr/>
        </p:nvSpPr>
        <p:spPr bwMode="auto">
          <a:xfrm>
            <a:off x="5546725" y="2401888"/>
            <a:ext cx="226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7" tIns="31057" rIns="62117" bIns="31057">
            <a:spAutoFit/>
          </a:bodyPr>
          <a:lstStyle/>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grpSp>
        <p:nvGrpSpPr>
          <p:cNvPr id="42" name="组合 41"/>
          <p:cNvGrpSpPr/>
          <p:nvPr/>
        </p:nvGrpSpPr>
        <p:grpSpPr bwMode="auto">
          <a:xfrm>
            <a:off x="3673475" y="1419225"/>
            <a:ext cx="974725" cy="1209675"/>
            <a:chOff x="3851918" y="1267706"/>
            <a:chExt cx="1077194" cy="1333449"/>
          </a:xfrm>
        </p:grpSpPr>
        <p:cxnSp>
          <p:nvCxnSpPr>
            <p:cNvPr id="43" name="肘形连接符 42"/>
            <p:cNvCxnSpPr>
              <a:stCxn id="29" idx="6"/>
              <a:endCxn id="28" idx="2"/>
            </p:cNvCxnSpPr>
            <p:nvPr/>
          </p:nvCxnSpPr>
          <p:spPr>
            <a:xfrm rot="16200000" flipH="1">
              <a:off x="4343226" y="2020531"/>
              <a:ext cx="750721"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29" idx="6"/>
              <a:endCxn id="28" idx="2"/>
            </p:cNvCxnSpPr>
            <p:nvPr/>
          </p:nvCxnSpPr>
          <p:spPr>
            <a:xfrm rot="5400000" flipH="1" flipV="1">
              <a:off x="4427222" y="1353806"/>
              <a:ext cx="582728"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9" idx="6"/>
              <a:endCxn id="67596" idx="1"/>
            </p:cNvCxnSpPr>
            <p:nvPr/>
          </p:nvCxnSpPr>
          <p:spPr>
            <a:xfrm>
              <a:off x="3851918" y="1948431"/>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7607" name="TextBox 4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67608" name="TextBox 4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ppt_x</p:attrName>
                                        </p:attrNameLst>
                                      </p:cBhvr>
                                      <p:tavLst>
                                        <p:tav tm="0">
                                          <p:val>
                                            <p:strVal val="1+#ppt_w/2"/>
                                          </p:val>
                                        </p:tav>
                                        <p:tav tm="100000">
                                          <p:val>
                                            <p:strVal val="#ppt_x"/>
                                          </p:val>
                                        </p:tav>
                                      </p:tavLst>
                                    </p:anim>
                                    <p:anim calcmode="lin" valueType="num">
                                      <p:cBhvr>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ppt_x</p:attrName>
                                        </p:attrNameLst>
                                      </p:cBhvr>
                                      <p:tavLst>
                                        <p:tav tm="0">
                                          <p:val>
                                            <p:strVal val="1+#ppt_w/2"/>
                                          </p:val>
                                        </p:tav>
                                        <p:tav tm="100000">
                                          <p:val>
                                            <p:strVal val="#ppt_x"/>
                                          </p:val>
                                        </p:tav>
                                      </p:tavLst>
                                    </p:anim>
                                    <p:anim calcmode="lin" valueType="num">
                                      <p:cBhvr>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ppt_x</p:attrName>
                                        </p:attrNameLst>
                                      </p:cBhvr>
                                      <p:tavLst>
                                        <p:tav tm="0">
                                          <p:val>
                                            <p:strVal val="1+#ppt_w/2"/>
                                          </p:val>
                                        </p:tav>
                                        <p:tav tm="100000">
                                          <p:val>
                                            <p:strVal val="#ppt_x"/>
                                          </p:val>
                                        </p:tav>
                                      </p:tavLst>
                                    </p:anim>
                                    <p:anim calcmode="lin" valueType="num">
                                      <p:cBhvr>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ppt_x</p:attrName>
                                        </p:attrNameLst>
                                      </p:cBhvr>
                                      <p:tavLst>
                                        <p:tav tm="0">
                                          <p:val>
                                            <p:strVal val="1+#ppt_w/2"/>
                                          </p:val>
                                        </p:tav>
                                        <p:tav tm="100000">
                                          <p:val>
                                            <p:strVal val="#ppt_x"/>
                                          </p:val>
                                        </p:tav>
                                      </p:tavLst>
                                    </p:anim>
                                    <p:anim calcmode="lin" valueType="num">
                                      <p:cBhvr>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ppt_x</p:attrName>
                                        </p:attrNameLst>
                                      </p:cBhvr>
                                      <p:tavLst>
                                        <p:tav tm="0">
                                          <p:val>
                                            <p:strVal val="1+#ppt_w/2"/>
                                          </p:val>
                                        </p:tav>
                                        <p:tav tm="100000">
                                          <p:val>
                                            <p:strVal val="#ppt_x"/>
                                          </p:val>
                                        </p:tav>
                                      </p:tavLst>
                                    </p:anim>
                                    <p:anim calcmode="lin" valueType="num">
                                      <p:cBhvr>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ppt_x</p:attrName>
                                        </p:attrNameLst>
                                      </p:cBhvr>
                                      <p:tavLst>
                                        <p:tav tm="0">
                                          <p:val>
                                            <p:strVal val="1+#ppt_w/2"/>
                                          </p:val>
                                        </p:tav>
                                        <p:tav tm="100000">
                                          <p:val>
                                            <p:strVal val="#ppt_x"/>
                                          </p:val>
                                        </p:tav>
                                      </p:tavLst>
                                    </p:anim>
                                    <p:anim calcmode="lin" valueType="num">
                                      <p:cBhvr>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bwMode="auto">
          <a:xfrm>
            <a:off x="1143000" y="1358900"/>
            <a:ext cx="1501775" cy="671513"/>
            <a:chOff x="465719" y="1295954"/>
            <a:chExt cx="1658494" cy="740511"/>
          </a:xfrm>
        </p:grpSpPr>
        <p:sp>
          <p:nvSpPr>
            <p:cNvPr id="69634"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a:latin typeface="微软雅黑" panose="020B0503020204020204" pitchFamily="34" charset="-122"/>
                <a:ea typeface="微软雅黑" panose="020B0503020204020204" pitchFamily="34" charset="-122"/>
              </a:endParaRPr>
            </a:p>
          </p:txBody>
        </p:sp>
        <p:sp>
          <p:nvSpPr>
            <p:cNvPr id="69635" name="Freeform 41"/>
            <p:cNvSpPr>
              <a:spLocks noEditPoints="1" noChangeArrowheads="1"/>
            </p:cNvSpPr>
            <p:nvPr/>
          </p:nvSpPr>
          <p:spPr bwMode="auto">
            <a:xfrm>
              <a:off x="1089592" y="1430439"/>
              <a:ext cx="458072" cy="416658"/>
            </a:xfrm>
            <a:custGeom>
              <a:avLst/>
              <a:gdLst>
                <a:gd name="T0" fmla="*/ 53 w 67"/>
                <a:gd name="T1" fmla="*/ 2 h 60"/>
                <a:gd name="T2" fmla="*/ 51 w 67"/>
                <a:gd name="T3" fmla="*/ 0 h 60"/>
                <a:gd name="T4" fmla="*/ 46 w 67"/>
                <a:gd name="T5" fmla="*/ 0 h 60"/>
                <a:gd name="T6" fmla="*/ 44 w 67"/>
                <a:gd name="T7" fmla="*/ 2 h 60"/>
                <a:gd name="T8" fmla="*/ 44 w 67"/>
                <a:gd name="T9" fmla="*/ 5 h 60"/>
                <a:gd name="T10" fmla="*/ 53 w 67"/>
                <a:gd name="T11" fmla="*/ 14 h 60"/>
                <a:gd name="T12" fmla="*/ 53 w 67"/>
                <a:gd name="T13" fmla="*/ 2 h 60"/>
                <a:gd name="T14" fmla="*/ 66 w 67"/>
                <a:gd name="T15" fmla="*/ 31 h 60"/>
                <a:gd name="T16" fmla="*/ 36 w 67"/>
                <a:gd name="T17" fmla="*/ 2 h 60"/>
                <a:gd name="T18" fmla="*/ 31 w 67"/>
                <a:gd name="T19" fmla="*/ 2 h 60"/>
                <a:gd name="T20" fmla="*/ 2 w 67"/>
                <a:gd name="T21" fmla="*/ 31 h 60"/>
                <a:gd name="T22" fmla="*/ 2 w 67"/>
                <a:gd name="T23" fmla="*/ 36 h 60"/>
                <a:gd name="T24" fmla="*/ 4 w 67"/>
                <a:gd name="T25" fmla="*/ 37 h 60"/>
                <a:gd name="T26" fmla="*/ 7 w 67"/>
                <a:gd name="T27" fmla="*/ 36 h 60"/>
                <a:gd name="T28" fmla="*/ 34 w 67"/>
                <a:gd name="T29" fmla="*/ 9 h 60"/>
                <a:gd name="T30" fmla="*/ 61 w 67"/>
                <a:gd name="T31" fmla="*/ 36 h 60"/>
                <a:gd name="T32" fmla="*/ 66 w 67"/>
                <a:gd name="T33" fmla="*/ 36 h 60"/>
                <a:gd name="T34" fmla="*/ 66 w 67"/>
                <a:gd name="T35" fmla="*/ 31 h 60"/>
                <a:gd name="T36" fmla="*/ 9 w 67"/>
                <a:gd name="T37" fmla="*/ 37 h 60"/>
                <a:gd name="T38" fmla="*/ 9 w 67"/>
                <a:gd name="T39" fmla="*/ 57 h 60"/>
                <a:gd name="T40" fmla="*/ 13 w 67"/>
                <a:gd name="T41" fmla="*/ 60 h 60"/>
                <a:gd name="T42" fmla="*/ 28 w 67"/>
                <a:gd name="T43" fmla="*/ 60 h 60"/>
                <a:gd name="T44" fmla="*/ 28 w 67"/>
                <a:gd name="T45" fmla="*/ 42 h 60"/>
                <a:gd name="T46" fmla="*/ 29 w 67"/>
                <a:gd name="T47" fmla="*/ 41 h 60"/>
                <a:gd name="T48" fmla="*/ 38 w 67"/>
                <a:gd name="T49" fmla="*/ 41 h 60"/>
                <a:gd name="T50" fmla="*/ 39 w 67"/>
                <a:gd name="T51" fmla="*/ 42 h 60"/>
                <a:gd name="T52" fmla="*/ 39 w 67"/>
                <a:gd name="T53" fmla="*/ 60 h 60"/>
                <a:gd name="T54" fmla="*/ 55 w 67"/>
                <a:gd name="T55" fmla="*/ 60 h 60"/>
                <a:gd name="T56" fmla="*/ 58 w 67"/>
                <a:gd name="T57" fmla="*/ 57 h 60"/>
                <a:gd name="T58" fmla="*/ 58 w 67"/>
                <a:gd name="T59" fmla="*/ 38 h 60"/>
                <a:gd name="T60" fmla="*/ 34 w 67"/>
                <a:gd name="T61" fmla="*/ 13 h 60"/>
                <a:gd name="T62" fmla="*/ 9 w 67"/>
                <a:gd name="T63"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en-US">
                <a:solidFill>
                  <a:srgbClr val="000000"/>
                </a:solidFill>
                <a:latin typeface="微软雅黑" panose="020B0503020204020204" pitchFamily="34" charset="-122"/>
                <a:ea typeface="微软雅黑" panose="020B0503020204020204" pitchFamily="34" charset="-122"/>
              </a:endParaRPr>
            </a:p>
          </p:txBody>
        </p:sp>
      </p:grpSp>
      <p:sp>
        <p:nvSpPr>
          <p:cNvPr id="40" name="TextBox 39"/>
          <p:cNvSpPr txBox="1">
            <a:spLocks noChangeArrowheads="1"/>
          </p:cNvSpPr>
          <p:nvPr/>
        </p:nvSpPr>
        <p:spPr bwMode="auto">
          <a:xfrm>
            <a:off x="2805113" y="1516063"/>
            <a:ext cx="55118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2698750" y="1276350"/>
            <a:ext cx="241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764" tIns="25882" rIns="51764" bIns="25882">
            <a:spAutoFit/>
          </a:bodyPr>
          <a:lstStyle/>
          <a:p>
            <a:r>
              <a:rPr lang="zh-CN" altLang="zh-CN" sz="1400" b="1">
                <a:solidFill>
                  <a:srgbClr val="404040"/>
                </a:solidFill>
                <a:latin typeface="微软雅黑" panose="020B0503020204020204" pitchFamily="34" charset="-122"/>
                <a:ea typeface="微软雅黑" panose="020B0503020204020204" pitchFamily="34" charset="-122"/>
              </a:rPr>
              <a:t>（一）</a:t>
            </a:r>
            <a:r>
              <a:rPr lang="zh-CN" altLang="en-US" sz="1400" b="1">
                <a:solidFill>
                  <a:srgbClr val="404040"/>
                </a:solidFill>
                <a:latin typeface="微软雅黑" panose="020B0503020204020204" pitchFamily="34" charset="-122"/>
                <a:ea typeface="微软雅黑" panose="020B0503020204020204" pitchFamily="34" charset="-122"/>
              </a:rPr>
              <a:t>单击填加标题</a:t>
            </a:r>
            <a:endParaRPr lang="zh-CN" altLang="en-US" sz="1400" b="1">
              <a:solidFill>
                <a:srgbClr val="404040"/>
              </a:solidFill>
              <a:latin typeface="微软雅黑" panose="020B0503020204020204" pitchFamily="34" charset="-122"/>
              <a:ea typeface="微软雅黑" panose="020B0503020204020204" pitchFamily="34" charset="-122"/>
            </a:endParaRPr>
          </a:p>
        </p:txBody>
      </p:sp>
      <p:grpSp>
        <p:nvGrpSpPr>
          <p:cNvPr id="42" name="组合 41"/>
          <p:cNvGrpSpPr/>
          <p:nvPr/>
        </p:nvGrpSpPr>
        <p:grpSpPr bwMode="auto">
          <a:xfrm>
            <a:off x="1143000" y="3641725"/>
            <a:ext cx="1501775" cy="703263"/>
            <a:chOff x="465719" y="3291830"/>
            <a:chExt cx="1658494" cy="740511"/>
          </a:xfrm>
        </p:grpSpPr>
        <p:sp>
          <p:nvSpPr>
            <p:cNvPr id="69639"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a:latin typeface="微软雅黑" panose="020B0503020204020204" pitchFamily="34" charset="-122"/>
                <a:ea typeface="微软雅黑" panose="020B0503020204020204" pitchFamily="34" charset="-122"/>
              </a:endParaRPr>
            </a:p>
          </p:txBody>
        </p:sp>
        <p:pic>
          <p:nvPicPr>
            <p:cNvPr id="6964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71134" y="3488771"/>
              <a:ext cx="346674" cy="34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p:cNvSpPr txBox="1">
            <a:spLocks noChangeArrowheads="1"/>
          </p:cNvSpPr>
          <p:nvPr/>
        </p:nvSpPr>
        <p:spPr bwMode="auto">
          <a:xfrm>
            <a:off x="2805113" y="2695575"/>
            <a:ext cx="55118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sp>
        <p:nvSpPr>
          <p:cNvPr id="46" name="TextBox 45"/>
          <p:cNvSpPr txBox="1">
            <a:spLocks noChangeArrowheads="1"/>
          </p:cNvSpPr>
          <p:nvPr/>
        </p:nvSpPr>
        <p:spPr bwMode="auto">
          <a:xfrm>
            <a:off x="2698750" y="2454275"/>
            <a:ext cx="241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764" tIns="25882" rIns="51764" bIns="25882">
            <a:spAutoFit/>
          </a:bodyPr>
          <a:lstStyle/>
          <a:p>
            <a:r>
              <a:rPr lang="zh-CN" altLang="zh-CN" sz="1400" b="1">
                <a:solidFill>
                  <a:srgbClr val="404040"/>
                </a:solidFill>
                <a:latin typeface="微软雅黑" panose="020B0503020204020204" pitchFamily="34" charset="-122"/>
                <a:ea typeface="微软雅黑" panose="020B0503020204020204" pitchFamily="34" charset="-122"/>
              </a:rPr>
              <a:t>（</a:t>
            </a:r>
            <a:r>
              <a:rPr lang="zh-CN" altLang="en-US" sz="1400" b="1">
                <a:solidFill>
                  <a:srgbClr val="404040"/>
                </a:solidFill>
                <a:latin typeface="微软雅黑" panose="020B0503020204020204" pitchFamily="34" charset="-122"/>
                <a:ea typeface="微软雅黑" panose="020B0503020204020204" pitchFamily="34" charset="-122"/>
              </a:rPr>
              <a:t>二</a:t>
            </a:r>
            <a:r>
              <a:rPr lang="zh-CN" altLang="zh-CN" sz="1400" b="1">
                <a:solidFill>
                  <a:srgbClr val="404040"/>
                </a:solidFill>
                <a:latin typeface="微软雅黑" panose="020B0503020204020204" pitchFamily="34" charset="-122"/>
                <a:ea typeface="微软雅黑" panose="020B0503020204020204" pitchFamily="34" charset="-122"/>
              </a:rPr>
              <a:t>）</a:t>
            </a:r>
            <a:r>
              <a:rPr lang="zh-CN" altLang="en-US" sz="1400" b="1">
                <a:solidFill>
                  <a:srgbClr val="404040"/>
                </a:solidFill>
                <a:latin typeface="微软雅黑" panose="020B0503020204020204" pitchFamily="34" charset="-122"/>
                <a:ea typeface="微软雅黑" panose="020B0503020204020204" pitchFamily="34" charset="-122"/>
              </a:rPr>
              <a:t>单击填加标题</a:t>
            </a:r>
            <a:endParaRPr lang="zh-CN" altLang="en-US" sz="1400" b="1">
              <a:solidFill>
                <a:srgbClr val="404040"/>
              </a:solidFill>
              <a:latin typeface="微软雅黑" panose="020B0503020204020204" pitchFamily="34" charset="-122"/>
              <a:ea typeface="微软雅黑" panose="020B0503020204020204" pitchFamily="34" charset="-122"/>
            </a:endParaRPr>
          </a:p>
        </p:txBody>
      </p:sp>
      <p:sp>
        <p:nvSpPr>
          <p:cNvPr id="47" name="TextBox 46"/>
          <p:cNvSpPr txBox="1">
            <a:spLocks noChangeArrowheads="1"/>
          </p:cNvSpPr>
          <p:nvPr/>
        </p:nvSpPr>
        <p:spPr bwMode="auto">
          <a:xfrm>
            <a:off x="2805113" y="3832225"/>
            <a:ext cx="55118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sp>
        <p:nvSpPr>
          <p:cNvPr id="48" name="TextBox 47"/>
          <p:cNvSpPr txBox="1">
            <a:spLocks noChangeArrowheads="1"/>
          </p:cNvSpPr>
          <p:nvPr/>
        </p:nvSpPr>
        <p:spPr bwMode="auto">
          <a:xfrm>
            <a:off x="2698750" y="3592513"/>
            <a:ext cx="241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764" tIns="25882" rIns="51764" bIns="25882">
            <a:spAutoFit/>
          </a:bodyPr>
          <a:lstStyle/>
          <a:p>
            <a:r>
              <a:rPr lang="zh-CN" altLang="zh-CN" sz="1400" b="1">
                <a:solidFill>
                  <a:srgbClr val="404040"/>
                </a:solidFill>
                <a:latin typeface="微软雅黑" panose="020B0503020204020204" pitchFamily="34" charset="-122"/>
                <a:ea typeface="微软雅黑" panose="020B0503020204020204" pitchFamily="34" charset="-122"/>
              </a:rPr>
              <a:t>（</a:t>
            </a:r>
            <a:r>
              <a:rPr lang="zh-CN" altLang="en-US" sz="1400" b="1">
                <a:solidFill>
                  <a:srgbClr val="404040"/>
                </a:solidFill>
                <a:latin typeface="微软雅黑" panose="020B0503020204020204" pitchFamily="34" charset="-122"/>
                <a:ea typeface="微软雅黑" panose="020B0503020204020204" pitchFamily="34" charset="-122"/>
              </a:rPr>
              <a:t>三</a:t>
            </a:r>
            <a:r>
              <a:rPr lang="zh-CN" altLang="zh-CN" sz="1400" b="1">
                <a:solidFill>
                  <a:srgbClr val="404040"/>
                </a:solidFill>
                <a:latin typeface="微软雅黑" panose="020B0503020204020204" pitchFamily="34" charset="-122"/>
                <a:ea typeface="微软雅黑" panose="020B0503020204020204" pitchFamily="34" charset="-122"/>
              </a:rPr>
              <a:t>）</a:t>
            </a:r>
            <a:r>
              <a:rPr lang="zh-CN" altLang="en-US" sz="1400" b="1">
                <a:solidFill>
                  <a:srgbClr val="404040"/>
                </a:solidFill>
                <a:latin typeface="微软雅黑" panose="020B0503020204020204" pitchFamily="34" charset="-122"/>
                <a:ea typeface="微软雅黑" panose="020B0503020204020204" pitchFamily="34" charset="-122"/>
              </a:rPr>
              <a:t>单击填加标题</a:t>
            </a:r>
            <a:endParaRPr lang="zh-CN" altLang="en-US" sz="1400" b="1">
              <a:solidFill>
                <a:srgbClr val="404040"/>
              </a:solidFill>
              <a:latin typeface="微软雅黑" panose="020B0503020204020204" pitchFamily="34" charset="-122"/>
              <a:ea typeface="微软雅黑" panose="020B0503020204020204" pitchFamily="34" charset="-122"/>
            </a:endParaRPr>
          </a:p>
        </p:txBody>
      </p:sp>
      <p:grpSp>
        <p:nvGrpSpPr>
          <p:cNvPr id="49" name="Group 4"/>
          <p:cNvGrpSpPr/>
          <p:nvPr/>
        </p:nvGrpSpPr>
        <p:grpSpPr bwMode="auto">
          <a:xfrm>
            <a:off x="1143000" y="2503488"/>
            <a:ext cx="1501775" cy="703262"/>
            <a:chOff x="1372486" y="3793072"/>
            <a:chExt cx="6146978" cy="2804667"/>
          </a:xfrm>
        </p:grpSpPr>
        <p:sp>
          <p:nvSpPr>
            <p:cNvPr id="69646"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a:latin typeface="微软雅黑" panose="020B0503020204020204" pitchFamily="34" charset="-122"/>
                <a:ea typeface="微软雅黑" panose="020B0503020204020204" pitchFamily="34" charset="-122"/>
              </a:endParaRPr>
            </a:p>
          </p:txBody>
        </p:sp>
        <p:grpSp>
          <p:nvGrpSpPr>
            <p:cNvPr id="51" name="Group 2"/>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grpSp>
      </p:grpSp>
      <p:sp>
        <p:nvSpPr>
          <p:cNvPr id="69648" name="TextBox 22"/>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69649" name="TextBox 23"/>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0-#ppt_w/2"/>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ppt_x</p:attrName>
                                        </p:attrNameLst>
                                      </p:cBhvr>
                                      <p:tavLst>
                                        <p:tav tm="0">
                                          <p:val>
                                            <p:strVal val="0-#ppt_w/2"/>
                                          </p:val>
                                        </p:tav>
                                        <p:tav tm="100000">
                                          <p:val>
                                            <p:strVal val="#ppt_x"/>
                                          </p:val>
                                        </p:tav>
                                      </p:tavLst>
                                    </p:anim>
                                    <p:anim calcmode="lin" valueType="num">
                                      <p:cBhvr>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ppt_x</p:attrName>
                                        </p:attrNameLst>
                                      </p:cBhvr>
                                      <p:tavLst>
                                        <p:tav tm="0">
                                          <p:val>
                                            <p:strVal val="0-#ppt_w/2"/>
                                          </p:val>
                                        </p:tav>
                                        <p:tav tm="100000">
                                          <p:val>
                                            <p:strVal val="#ppt_x"/>
                                          </p:val>
                                        </p:tav>
                                      </p:tavLst>
                                    </p:anim>
                                    <p:anim calcmode="lin" valueType="num">
                                      <p:cBhvr>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682875" y="1808163"/>
            <a:ext cx="35258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000" b="1">
                <a:solidFill>
                  <a:schemeClr val="accent1"/>
                </a:solidFill>
                <a:latin typeface="微软雅黑" panose="020B0503020204020204" pitchFamily="34" charset="-122"/>
                <a:ea typeface="微软雅黑" panose="020B0503020204020204" pitchFamily="34" charset="-122"/>
              </a:rPr>
              <a:t>THANKS</a:t>
            </a:r>
            <a:endParaRPr lang="en-US" altLang="zh-CN" sz="6000" b="1">
              <a:solidFill>
                <a:schemeClr val="accent1"/>
              </a:solidFill>
              <a:latin typeface="微软雅黑" panose="020B0503020204020204" pitchFamily="34" charset="-122"/>
              <a:ea typeface="微软雅黑" panose="020B0503020204020204" pitchFamily="34" charset="-122"/>
            </a:endParaRPr>
          </a:p>
        </p:txBody>
      </p:sp>
      <p:sp>
        <p:nvSpPr>
          <p:cNvPr id="4" name="空心弧 3"/>
          <p:cNvSpPr/>
          <p:nvPr/>
        </p:nvSpPr>
        <p:spPr bwMode="auto">
          <a:xfrm rot="7086271">
            <a:off x="4967288" y="1568450"/>
            <a:ext cx="1482725" cy="1482725"/>
          </a:xfrm>
          <a:prstGeom prst="blockArc">
            <a:avLst>
              <a:gd name="adj1" fmla="val 5502533"/>
              <a:gd name="adj2" fmla="val 1980318"/>
              <a:gd name="adj3" fmla="val 1053"/>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schemeClr val="tx1"/>
              </a:solidFill>
            </a:endParaRPr>
          </a:p>
        </p:txBody>
      </p:sp>
      <p:sp>
        <p:nvSpPr>
          <p:cNvPr id="5" name="TextBox 8"/>
          <p:cNvSpPr txBox="1">
            <a:spLocks noChangeArrowheads="1"/>
          </p:cNvSpPr>
          <p:nvPr/>
        </p:nvSpPr>
        <p:spPr bwMode="auto">
          <a:xfrm>
            <a:off x="2830513" y="2652713"/>
            <a:ext cx="2192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a:solidFill>
                  <a:srgbClr val="404040"/>
                </a:solidFill>
                <a:latin typeface="微软雅黑" panose="020B0503020204020204" pitchFamily="34" charset="-122"/>
                <a:ea typeface="微软雅黑" panose="020B0503020204020204" pitchFamily="34" charset="-122"/>
              </a:rPr>
              <a:t>谢谢聆听</a:t>
            </a:r>
            <a:endParaRPr lang="zh-CN" altLang="en-US">
              <a:solidFill>
                <a:srgbClr val="40404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331640" y="3863975"/>
            <a:ext cx="6696744" cy="0"/>
          </a:xfrm>
          <a:prstGeom prst="line">
            <a:avLst/>
          </a:prstGeom>
          <a:ln w="3175" cmpd="sng">
            <a:solidFill>
              <a:schemeClr val="bg1">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619250" y="3941763"/>
            <a:ext cx="5905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200">
                <a:solidFill>
                  <a:schemeClr val="accent1"/>
                </a:solidFill>
                <a:latin typeface="Impact" panose="020B0806030902050204" pitchFamily="34" charset="0"/>
              </a:rPr>
              <a:t>COMPANY</a:t>
            </a:r>
            <a:r>
              <a:rPr lang="zh-CN" altLang="en-US" sz="1200">
                <a:solidFill>
                  <a:schemeClr val="accent1"/>
                </a:solidFill>
                <a:latin typeface="Impact" panose="020B0806030902050204" pitchFamily="34" charset="0"/>
              </a:rPr>
              <a:t>：</a:t>
            </a:r>
            <a:r>
              <a:rPr lang="zh-CN" altLang="en-US" sz="1200" b="1">
                <a:solidFill>
                  <a:srgbClr val="7F7F7F"/>
                </a:solidFill>
                <a:latin typeface="微软雅黑" panose="020B0503020204020204" pitchFamily="34" charset="-122"/>
                <a:ea typeface="微软雅黑" panose="020B0503020204020204" pitchFamily="34" charset="-122"/>
              </a:rPr>
              <a:t>中国某某科技有限公司         </a:t>
            </a:r>
            <a:r>
              <a:rPr lang="en-US" altLang="zh-CN" sz="1200">
                <a:solidFill>
                  <a:schemeClr val="accent1"/>
                </a:solidFill>
                <a:latin typeface="Impact" panose="020B0806030902050204" pitchFamily="34" charset="0"/>
              </a:rPr>
              <a:t>DESIGNER:  </a:t>
            </a:r>
            <a:r>
              <a:rPr lang="en-US" altLang="zh-CN" sz="1200" b="1">
                <a:solidFill>
                  <a:srgbClr val="7F7F7F"/>
                </a:solidFill>
                <a:latin typeface="Impact" panose="020B0806030902050204" pitchFamily="34" charset="0"/>
                <a:ea typeface="微软雅黑" panose="020B0503020204020204" pitchFamily="34" charset="-122"/>
              </a:rPr>
              <a:t>PPTS               </a:t>
            </a:r>
            <a:r>
              <a:rPr lang="en-US" altLang="zh-CN" sz="1200">
                <a:solidFill>
                  <a:schemeClr val="accent1"/>
                </a:solidFill>
                <a:latin typeface="Impact" panose="020B0806030902050204" pitchFamily="34" charset="0"/>
                <a:ea typeface="微软雅黑" panose="020B0503020204020204" pitchFamily="34" charset="-122"/>
              </a:rPr>
              <a:t>DATE:  </a:t>
            </a:r>
            <a:r>
              <a:rPr lang="en-US" altLang="zh-CN" sz="1200">
                <a:solidFill>
                  <a:srgbClr val="7F7F7F"/>
                </a:solidFill>
                <a:latin typeface="Impact" panose="020B0806030902050204" pitchFamily="34" charset="0"/>
                <a:ea typeface="微软雅黑" panose="020B0503020204020204" pitchFamily="34" charset="-122"/>
              </a:rPr>
              <a:t>2026-3-31</a:t>
            </a:r>
            <a:endParaRPr lang="zh-CN" altLang="en-US" sz="1200">
              <a:solidFill>
                <a:srgbClr val="7F7F7F"/>
              </a:solidFill>
              <a:latin typeface="Impact" panose="020B080603090205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500" autoRev="1" fill="hold">
                                          <p:stCondLst>
                                            <p:cond delay="0"/>
                                          </p:stCondLst>
                                        </p:cTn>
                                        <p:tgtEl>
                                          <p:spTgt spid="7"/>
                                        </p:tgtEl>
                                        <p:attrNameLst>
                                          <p:attrName>ppt_w</p:attrName>
                                        </p:attrNameLst>
                                      </p:cBhvr>
                                    </p:anim>
                                    <p:anim by="(#ppt_w*0.50)" calcmode="lin" valueType="num">
                                      <p:cBhvr>
                                        <p:cTn id="23" dur="500" decel="50000" autoRev="1" fill="hold">
                                          <p:stCondLst>
                                            <p:cond delay="0"/>
                                          </p:stCondLst>
                                        </p:cTn>
                                        <p:tgtEl>
                                          <p:spTgt spid="7"/>
                                        </p:tgtEl>
                                        <p:attrNameLst>
                                          <p:attrName>ppt_x</p:attrName>
                                        </p:attrNameLst>
                                      </p:cBhvr>
                                    </p:anim>
                                    <p:anim from="(-#ppt_h/2)" to="(#ppt_y)" calcmode="lin" valueType="num">
                                      <p:cBhvr>
                                        <p:cTn id="24" dur="1000" fill="hold">
                                          <p:stCondLst>
                                            <p:cond delay="0"/>
                                          </p:stCondLst>
                                        </p:cTn>
                                        <p:tgtEl>
                                          <p:spTgt spid="7"/>
                                        </p:tgtEl>
                                        <p:attrNameLst>
                                          <p:attrName>ppt_y</p:attrName>
                                        </p:attrNameLst>
                                      </p:cBhvr>
                                    </p:anim>
                                    <p:animRot by="21600000">
                                      <p:cBhvr>
                                        <p:cTn id="2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2" y="-26748"/>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4"/>
            <a:ext cx="1878519" cy="571412"/>
          </a:xfrm>
          <a:prstGeom prst="rect">
            <a:avLst/>
          </a:prstGeom>
        </p:spPr>
      </p:pic>
      <p:sp>
        <p:nvSpPr>
          <p:cNvPr id="5" name="文本框 4"/>
          <p:cNvSpPr txBox="1"/>
          <p:nvPr/>
        </p:nvSpPr>
        <p:spPr>
          <a:xfrm>
            <a:off x="3150611" y="3100783"/>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1924050"/>
            <a:ext cx="485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bg1"/>
                </a:solidFill>
                <a:latin typeface="微软雅黑" panose="020B0503020204020204" pitchFamily="34" charset="-122"/>
                <a:ea typeface="微软雅黑" panose="020B0503020204020204" pitchFamily="34" charset="-122"/>
              </a:rPr>
              <a:t>在此输入过渡页标题</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5" name="Text Box 2"/>
          <p:cNvSpPr txBox="1">
            <a:spLocks noChangeArrowheads="1"/>
          </p:cNvSpPr>
          <p:nvPr/>
        </p:nvSpPr>
        <p:spPr bwMode="auto">
          <a:xfrm>
            <a:off x="2749550" y="2643188"/>
            <a:ext cx="4808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点击录入此部分的内容及说明，简单扼要。</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 name="TextBox 5"/>
          <p:cNvSpPr txBox="1">
            <a:spLocks noChangeArrowheads="1"/>
          </p:cNvSpPr>
          <p:nvPr/>
        </p:nvSpPr>
        <p:spPr bwMode="auto">
          <a:xfrm>
            <a:off x="566738" y="1773238"/>
            <a:ext cx="1219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8800">
                <a:solidFill>
                  <a:schemeClr val="bg1"/>
                </a:solidFill>
                <a:latin typeface="Impact" panose="020B0806030902050204" pitchFamily="34" charset="0"/>
                <a:ea typeface="微软雅黑" panose="020B0503020204020204" pitchFamily="34" charset="-122"/>
              </a:rPr>
              <a:t>01</a:t>
            </a:r>
            <a:endParaRPr lang="zh-CN" altLang="en-US" sz="8800">
              <a:solidFill>
                <a:schemeClr val="bg1"/>
              </a:solidFill>
              <a:latin typeface="Impact" panose="020B080603090205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3"/>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14338" name="TextBox 1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
        <p:nvSpPr>
          <p:cNvPr id="27" name="箭头3"/>
          <p:cNvSpPr>
            <a:spLocks noChangeArrowheads="1"/>
          </p:cNvSpPr>
          <p:nvPr/>
        </p:nvSpPr>
        <p:spPr bwMode="auto">
          <a:xfrm flipV="1">
            <a:off x="1531938" y="2889250"/>
            <a:ext cx="819150" cy="114141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62118" tIns="31058" rIns="62118" bIns="31058" anchor="ctr"/>
          <a:lstStyle/>
          <a:p>
            <a:endParaRPr lang="zh-CN" altLang="en-US" sz="900">
              <a:solidFill>
                <a:srgbClr val="000000"/>
              </a:solidFill>
            </a:endParaRPr>
          </a:p>
        </p:txBody>
      </p:sp>
      <p:sp>
        <p:nvSpPr>
          <p:cNvPr id="28" name="箭头2"/>
          <p:cNvSpPr>
            <a:spLocks noChangeArrowheads="1"/>
          </p:cNvSpPr>
          <p:nvPr/>
        </p:nvSpPr>
        <p:spPr bwMode="auto">
          <a:xfrm rot="-5400000">
            <a:off x="1747838" y="2414588"/>
            <a:ext cx="244475" cy="97472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62118" tIns="31058" rIns="62118" bIns="31058" anchor="ctr"/>
          <a:lstStyle/>
          <a:p>
            <a:endParaRPr lang="zh-CN" altLang="en-US" sz="900">
              <a:solidFill>
                <a:srgbClr val="000000"/>
              </a:solidFill>
            </a:endParaRPr>
          </a:p>
        </p:txBody>
      </p:sp>
      <p:sp>
        <p:nvSpPr>
          <p:cNvPr id="29" name="箭头1"/>
          <p:cNvSpPr>
            <a:spLocks noChangeArrowheads="1"/>
          </p:cNvSpPr>
          <p:nvPr/>
        </p:nvSpPr>
        <p:spPr bwMode="auto">
          <a:xfrm>
            <a:off x="1527175" y="1643063"/>
            <a:ext cx="819150" cy="1322387"/>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62118" tIns="31058" rIns="62118" bIns="31058" anchor="ctr"/>
          <a:lstStyle/>
          <a:p>
            <a:endParaRPr lang="zh-CN" altLang="en-US" sz="900">
              <a:solidFill>
                <a:srgbClr val="000000"/>
              </a:solidFill>
            </a:endParaRPr>
          </a:p>
        </p:txBody>
      </p:sp>
      <p:sp>
        <p:nvSpPr>
          <p:cNvPr id="30" name="文本1"/>
          <p:cNvSpPr>
            <a:spLocks noChangeArrowheads="1"/>
          </p:cNvSpPr>
          <p:nvPr/>
        </p:nvSpPr>
        <p:spPr bwMode="auto">
          <a:xfrm>
            <a:off x="3378200" y="1352550"/>
            <a:ext cx="4433888" cy="896938"/>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nchor="ctr"/>
          <a:lstStyle/>
          <a:p>
            <a:pPr>
              <a:lnSpc>
                <a:spcPct val="120000"/>
              </a:lnSpc>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a:solidFill>
                <a:srgbClr val="404040"/>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auto">
          <a:xfrm>
            <a:off x="2446338" y="1347788"/>
            <a:ext cx="931862" cy="901700"/>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62118" tIns="31058" rIns="62118" bIns="31058" anchor="ctr"/>
          <a:lstStyle/>
          <a:p>
            <a:pPr algn="ctr">
              <a:lnSpc>
                <a:spcPct val="120000"/>
              </a:lnSpc>
            </a:pPr>
            <a:r>
              <a:rPr lang="zh-CN" altLang="en-US" sz="1400" b="1">
                <a:solidFill>
                  <a:srgbClr val="F2F2F2"/>
                </a:solidFill>
                <a:latin typeface="微软雅黑" panose="020B0503020204020204" pitchFamily="34" charset="-122"/>
                <a:ea typeface="微软雅黑" panose="020B0503020204020204" pitchFamily="34" charset="-122"/>
              </a:rPr>
              <a:t>添加标题</a:t>
            </a:r>
            <a:endParaRPr lang="zh-CN" altLang="zh-CN" sz="1400" b="1">
              <a:solidFill>
                <a:srgbClr val="F2F2F2"/>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auto">
          <a:xfrm>
            <a:off x="3378200" y="2441575"/>
            <a:ext cx="4433888" cy="895350"/>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nchor="ctr"/>
          <a:lstStyle/>
          <a:p>
            <a:pPr>
              <a:lnSpc>
                <a:spcPct val="120000"/>
              </a:lnSpc>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200">
              <a:solidFill>
                <a:srgbClr val="404040"/>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auto">
          <a:xfrm>
            <a:off x="2446338" y="2441575"/>
            <a:ext cx="931862" cy="895350"/>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62118" tIns="31058" rIns="62118" bIns="31058" anchor="ctr"/>
          <a:lstStyle/>
          <a:p>
            <a:pPr algn="ctr">
              <a:lnSpc>
                <a:spcPct val="120000"/>
              </a:lnSpc>
            </a:pPr>
            <a:r>
              <a:rPr lang="zh-CN" altLang="en-US" sz="1400" b="1">
                <a:solidFill>
                  <a:srgbClr val="F2F2F2"/>
                </a:solidFill>
                <a:latin typeface="微软雅黑" panose="020B0503020204020204" pitchFamily="34" charset="-122"/>
                <a:ea typeface="微软雅黑" panose="020B0503020204020204" pitchFamily="34" charset="-122"/>
              </a:rPr>
              <a:t>添加标题</a:t>
            </a:r>
            <a:endParaRPr lang="zh-CN" altLang="zh-CN" sz="1400" b="1">
              <a:solidFill>
                <a:srgbClr val="F2F2F2"/>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auto">
          <a:xfrm>
            <a:off x="3378200" y="3522663"/>
            <a:ext cx="4433888" cy="885825"/>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nchor="ctr"/>
          <a:lstStyle/>
          <a:p>
            <a:pPr>
              <a:lnSpc>
                <a:spcPct val="120000"/>
              </a:lnSpc>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a:solidFill>
                <a:srgbClr val="404040"/>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auto">
          <a:xfrm>
            <a:off x="2446338" y="3522663"/>
            <a:ext cx="931862" cy="885825"/>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62118" tIns="31058" rIns="62118" bIns="31058" anchor="ctr"/>
          <a:lstStyle/>
          <a:p>
            <a:pPr algn="ctr">
              <a:lnSpc>
                <a:spcPct val="120000"/>
              </a:lnSpc>
            </a:pPr>
            <a:r>
              <a:rPr lang="zh-CN" altLang="en-US" sz="1400" b="1">
                <a:solidFill>
                  <a:srgbClr val="F2F2F2"/>
                </a:solidFill>
                <a:latin typeface="微软雅黑" panose="020B0503020204020204" pitchFamily="34" charset="-122"/>
                <a:ea typeface="微软雅黑" panose="020B0503020204020204" pitchFamily="34" charset="-122"/>
              </a:rPr>
              <a:t>添加标题</a:t>
            </a:r>
            <a:endParaRPr lang="zh-CN" altLang="zh-CN" sz="1400" b="1">
              <a:solidFill>
                <a:srgbClr val="F2F2F2"/>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111250" y="2441575"/>
            <a:ext cx="893763" cy="8953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nchor="ctr"/>
          <a:lstStyle/>
          <a:p>
            <a:pPr algn="ctr">
              <a:lnSpc>
                <a:spcPct val="120000"/>
              </a:lnSpc>
            </a:pPr>
            <a:r>
              <a:rPr lang="zh-CN" altLang="en-US" sz="1900" b="1">
                <a:solidFill>
                  <a:schemeClr val="bg1"/>
                </a:solidFill>
                <a:latin typeface="Arial" panose="020B0604020202020204" pitchFamily="34" charset="0"/>
                <a:ea typeface="微软雅黑" panose="020B0503020204020204" pitchFamily="34" charset="-122"/>
              </a:rPr>
              <a:t>工作</a:t>
            </a:r>
            <a:endParaRPr lang="en-US" altLang="zh-CN" sz="1900" b="1">
              <a:solidFill>
                <a:schemeClr val="bg1"/>
              </a:solidFill>
              <a:latin typeface="Arial" panose="020B0604020202020204" pitchFamily="34" charset="0"/>
              <a:ea typeface="微软雅黑" panose="020B0503020204020204" pitchFamily="34" charset="-122"/>
            </a:endParaRPr>
          </a:p>
          <a:p>
            <a:pPr algn="ctr">
              <a:lnSpc>
                <a:spcPct val="120000"/>
              </a:lnSpc>
            </a:pPr>
            <a:r>
              <a:rPr lang="zh-CN" altLang="en-US" sz="1900" b="1">
                <a:solidFill>
                  <a:schemeClr val="bg1"/>
                </a:solidFill>
                <a:latin typeface="Arial" panose="020B0604020202020204" pitchFamily="34" charset="0"/>
                <a:ea typeface="微软雅黑" panose="020B0503020204020204" pitchFamily="34" charset="-122"/>
              </a:rPr>
              <a:t>概述</a:t>
            </a:r>
            <a:endParaRPr lang="zh-CN" altLang="en-US" sz="1900" b="1">
              <a:solidFill>
                <a:schemeClr val="bg1"/>
              </a:solidFill>
              <a:latin typeface="Arial" panose="020B060402020202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1"/>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16386" name="TextBox 42"/>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cxnSp>
        <p:nvCxnSpPr>
          <p:cNvPr id="44" name="Straight Connector 30"/>
          <p:cNvCxnSpPr/>
          <p:nvPr/>
        </p:nvCxnSpPr>
        <p:spPr>
          <a:xfrm>
            <a:off x="17192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31670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noChangeArrowheads="1"/>
          </p:cNvSpPr>
          <p:nvPr/>
        </p:nvSpPr>
        <p:spPr bwMode="auto">
          <a:xfrm>
            <a:off x="1608138" y="3862388"/>
            <a:ext cx="63261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ct val="20000"/>
              </a:spcBef>
              <a:buFont typeface="Arial" panose="020B0604020202020204" pitchFamily="34" charset="0"/>
              <a:buNone/>
            </a:pPr>
            <a:r>
              <a:rPr lang="zh-CN" altLang="en-US" sz="1400" b="1">
                <a:solidFill>
                  <a:schemeClr val="accent1"/>
                </a:solidFill>
                <a:latin typeface="微软雅黑" panose="020B0503020204020204" pitchFamily="34" charset="-122"/>
                <a:ea typeface="微软雅黑" panose="020B0503020204020204" pitchFamily="34" charset="-122"/>
              </a:rPr>
              <a:t>单击此处添加标题</a:t>
            </a:r>
            <a:endParaRPr lang="zh-CN" altLang="en-US" sz="1400" b="1">
              <a:solidFill>
                <a:schemeClr val="accent1"/>
              </a:solidFill>
              <a:latin typeface="微软雅黑" panose="020B0503020204020204" pitchFamily="34" charset="-122"/>
              <a:ea typeface="微软雅黑" panose="020B0503020204020204" pitchFamily="34" charset="-122"/>
            </a:endParaRPr>
          </a:p>
          <a:p>
            <a:pPr>
              <a:lnSpc>
                <a:spcPct val="130000"/>
              </a:lnSpc>
              <a:spcBef>
                <a:spcPct val="20000"/>
              </a:spcBef>
              <a:buFont typeface="Arial" panose="020B0604020202020204" pitchFamily="34" charset="0"/>
              <a:buNone/>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a:t>
            </a:r>
            <a:endParaRPr lang="zh-CN" altLang="en-US" sz="1200">
              <a:solidFill>
                <a:srgbClr val="404040"/>
              </a:solidFill>
              <a:latin typeface="微软雅黑" panose="020B0503020204020204" pitchFamily="34" charset="-122"/>
              <a:ea typeface="微软雅黑" panose="020B0503020204020204" pitchFamily="34" charset="-122"/>
            </a:endParaRPr>
          </a:p>
        </p:txBody>
      </p:sp>
      <p:cxnSp>
        <p:nvCxnSpPr>
          <p:cNvPr id="47" name="Straight Connector 52"/>
          <p:cNvCxnSpPr/>
          <p:nvPr/>
        </p:nvCxnSpPr>
        <p:spPr>
          <a:xfrm>
            <a:off x="45767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6116638"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7470775"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noChangeArrowheads="1"/>
          </p:cNvSpPr>
          <p:nvPr/>
        </p:nvSpPr>
        <p:spPr bwMode="auto">
          <a:xfrm>
            <a:off x="6889750" y="2063750"/>
            <a:ext cx="14859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a:solidFill>
                <a:srgbClr val="404040"/>
              </a:solidFill>
              <a:latin typeface="微软雅黑" panose="020B0503020204020204" pitchFamily="34" charset="-122"/>
              <a:ea typeface="微软雅黑" panose="020B0503020204020204" pitchFamily="34" charset="-122"/>
            </a:endParaRPr>
          </a:p>
        </p:txBody>
      </p:sp>
      <p:pic>
        <p:nvPicPr>
          <p:cNvPr id="51" name="Picture 77" descr="F:\Trabajos\Envato\Graphic River\Mica PPT\mountain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950" y="3165475"/>
            <a:ext cx="78851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Content Placeholder 2"/>
          <p:cNvSpPr txBox="1">
            <a:spLocks noChangeArrowheads="1"/>
          </p:cNvSpPr>
          <p:nvPr/>
        </p:nvSpPr>
        <p:spPr bwMode="auto">
          <a:xfrm>
            <a:off x="5399088" y="2063750"/>
            <a:ext cx="14255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53" name="Content Placeholder 2"/>
          <p:cNvSpPr txBox="1">
            <a:spLocks noChangeArrowheads="1"/>
          </p:cNvSpPr>
          <p:nvPr/>
        </p:nvSpPr>
        <p:spPr bwMode="auto">
          <a:xfrm>
            <a:off x="3997325" y="2063750"/>
            <a:ext cx="1427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54" name="Content Placeholder 2"/>
          <p:cNvSpPr txBox="1">
            <a:spLocks noChangeArrowheads="1"/>
          </p:cNvSpPr>
          <p:nvPr/>
        </p:nvSpPr>
        <p:spPr bwMode="auto">
          <a:xfrm>
            <a:off x="2455863" y="2063750"/>
            <a:ext cx="14922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55" name="Content Placeholder 2"/>
          <p:cNvSpPr txBox="1">
            <a:spLocks noChangeArrowheads="1"/>
          </p:cNvSpPr>
          <p:nvPr/>
        </p:nvSpPr>
        <p:spPr bwMode="auto">
          <a:xfrm>
            <a:off x="1022350" y="2063750"/>
            <a:ext cx="1457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en-US" sz="1100">
              <a:solidFill>
                <a:srgbClr val="404040"/>
              </a:solidFill>
              <a:latin typeface="微软雅黑" panose="020B0503020204020204" pitchFamily="34" charset="-122"/>
              <a:ea typeface="微软雅黑" panose="020B0503020204020204" pitchFamily="34" charset="-122"/>
            </a:endParaRPr>
          </a:p>
        </p:txBody>
      </p:sp>
      <p:grpSp>
        <p:nvGrpSpPr>
          <p:cNvPr id="56" name="组合 55"/>
          <p:cNvGrpSpPr/>
          <p:nvPr/>
        </p:nvGrpSpPr>
        <p:grpSpPr bwMode="auto">
          <a:xfrm>
            <a:off x="1358900" y="1306513"/>
            <a:ext cx="701675" cy="585787"/>
            <a:chOff x="2677316" y="1530277"/>
            <a:chExt cx="1031953" cy="860599"/>
          </a:xfrm>
        </p:grpSpPr>
        <p:sp>
          <p:nvSpPr>
            <p:cNvPr id="57" name="Teardrop 36"/>
            <p:cNvSpPr/>
            <p:nvPr/>
          </p:nvSpPr>
          <p:spPr>
            <a:xfrm rot="8100000">
              <a:off x="2759032" y="1530277"/>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01" name="TextBox 57"/>
            <p:cNvSpPr txBox="1">
              <a:spLocks noChangeArrowheads="1"/>
            </p:cNvSpPr>
            <p:nvPr/>
          </p:nvSpPr>
          <p:spPr bwMode="auto">
            <a:xfrm>
              <a:off x="2677316" y="1819793"/>
              <a:ext cx="1031953" cy="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b="1">
                  <a:solidFill>
                    <a:schemeClr val="bg1"/>
                  </a:solidFill>
                  <a:latin typeface="微软雅黑" panose="020B0503020204020204" pitchFamily="34" charset="-122"/>
                  <a:ea typeface="微软雅黑" panose="020B0503020204020204" pitchFamily="34" charset="-122"/>
                </a:rPr>
                <a:t>2012</a:t>
              </a:r>
              <a:r>
                <a:rPr lang="zh-CN" altLang="en-US" sz="1100" b="1">
                  <a:solidFill>
                    <a:schemeClr val="bg1"/>
                  </a:solidFill>
                  <a:latin typeface="微软雅黑" panose="020B0503020204020204" pitchFamily="34" charset="-122"/>
                  <a:ea typeface="微软雅黑" panose="020B0503020204020204" pitchFamily="34" charset="-122"/>
                </a:rPr>
                <a:t>年</a:t>
              </a:r>
              <a:endParaRPr lang="zh-CN" altLang="en-US" sz="1100">
                <a:solidFill>
                  <a:schemeClr val="bg1"/>
                </a:solidFill>
              </a:endParaRPr>
            </a:p>
          </p:txBody>
        </p:sp>
      </p:grpSp>
      <p:grpSp>
        <p:nvGrpSpPr>
          <p:cNvPr id="59" name="组合 58"/>
          <p:cNvGrpSpPr/>
          <p:nvPr/>
        </p:nvGrpSpPr>
        <p:grpSpPr bwMode="auto">
          <a:xfrm>
            <a:off x="2852738" y="1309688"/>
            <a:ext cx="700087" cy="585787"/>
            <a:chOff x="4532339" y="1534510"/>
            <a:chExt cx="1031953" cy="860599"/>
          </a:xfrm>
        </p:grpSpPr>
        <p:sp>
          <p:nvSpPr>
            <p:cNvPr id="60" name="Teardrop 44"/>
            <p:cNvSpPr/>
            <p:nvPr/>
          </p:nvSpPr>
          <p:spPr>
            <a:xfrm rot="8100000">
              <a:off x="4607220" y="1534510"/>
              <a:ext cx="882191"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04" name="TextBox 60"/>
            <p:cNvSpPr txBox="1">
              <a:spLocks noChangeArrowheads="1"/>
            </p:cNvSpPr>
            <p:nvPr/>
          </p:nvSpPr>
          <p:spPr bwMode="auto">
            <a:xfrm>
              <a:off x="4532339" y="1823935"/>
              <a:ext cx="1031953" cy="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b="1">
                  <a:solidFill>
                    <a:schemeClr val="bg1"/>
                  </a:solidFill>
                  <a:latin typeface="微软雅黑" panose="020B0503020204020204" pitchFamily="34" charset="-122"/>
                  <a:ea typeface="微软雅黑" panose="020B0503020204020204" pitchFamily="34" charset="-122"/>
                </a:rPr>
                <a:t>2013</a:t>
              </a:r>
              <a:r>
                <a:rPr lang="zh-CN" altLang="en-US" sz="1100" b="1">
                  <a:solidFill>
                    <a:schemeClr val="bg1"/>
                  </a:solidFill>
                  <a:latin typeface="微软雅黑" panose="020B0503020204020204" pitchFamily="34" charset="-122"/>
                  <a:ea typeface="微软雅黑" panose="020B0503020204020204" pitchFamily="34" charset="-122"/>
                </a:rPr>
                <a:t>年</a:t>
              </a:r>
              <a:endParaRPr lang="zh-CN" altLang="en-US" sz="1100">
                <a:solidFill>
                  <a:schemeClr val="bg1"/>
                </a:solidFill>
              </a:endParaRPr>
            </a:p>
          </p:txBody>
        </p:sp>
      </p:grpSp>
      <p:grpSp>
        <p:nvGrpSpPr>
          <p:cNvPr id="62" name="组合 61"/>
          <p:cNvGrpSpPr/>
          <p:nvPr/>
        </p:nvGrpSpPr>
        <p:grpSpPr bwMode="auto">
          <a:xfrm>
            <a:off x="4262438" y="1309688"/>
            <a:ext cx="701675" cy="585787"/>
            <a:chOff x="6416419" y="1534510"/>
            <a:chExt cx="1031953" cy="860599"/>
          </a:xfrm>
        </p:grpSpPr>
        <p:sp>
          <p:nvSpPr>
            <p:cNvPr id="63" name="Teardrop 58"/>
            <p:cNvSpPr/>
            <p:nvPr/>
          </p:nvSpPr>
          <p:spPr>
            <a:xfrm rot="8100000">
              <a:off x="6491131" y="1534510"/>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07" name="TextBox 63"/>
            <p:cNvSpPr txBox="1">
              <a:spLocks noChangeArrowheads="1"/>
            </p:cNvSpPr>
            <p:nvPr/>
          </p:nvSpPr>
          <p:spPr bwMode="auto">
            <a:xfrm>
              <a:off x="6416419" y="1816551"/>
              <a:ext cx="1031953" cy="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b="1">
                  <a:solidFill>
                    <a:schemeClr val="bg1"/>
                  </a:solidFill>
                  <a:latin typeface="微软雅黑" panose="020B0503020204020204" pitchFamily="34" charset="-122"/>
                  <a:ea typeface="微软雅黑" panose="020B0503020204020204" pitchFamily="34" charset="-122"/>
                </a:rPr>
                <a:t>2014</a:t>
              </a:r>
              <a:r>
                <a:rPr lang="zh-CN" altLang="en-US" sz="1100" b="1">
                  <a:solidFill>
                    <a:schemeClr val="bg1"/>
                  </a:solidFill>
                  <a:latin typeface="微软雅黑" panose="020B0503020204020204" pitchFamily="34" charset="-122"/>
                  <a:ea typeface="微软雅黑" panose="020B0503020204020204" pitchFamily="34" charset="-122"/>
                </a:rPr>
                <a:t>年</a:t>
              </a:r>
              <a:endParaRPr lang="zh-CN" altLang="en-US" sz="1100">
                <a:solidFill>
                  <a:schemeClr val="bg1"/>
                </a:solidFill>
              </a:endParaRPr>
            </a:p>
          </p:txBody>
        </p:sp>
      </p:grpSp>
      <p:grpSp>
        <p:nvGrpSpPr>
          <p:cNvPr id="65" name="组合 64"/>
          <p:cNvGrpSpPr/>
          <p:nvPr/>
        </p:nvGrpSpPr>
        <p:grpSpPr bwMode="auto">
          <a:xfrm>
            <a:off x="5800725" y="1309688"/>
            <a:ext cx="701675" cy="585787"/>
            <a:chOff x="8271039" y="1534510"/>
            <a:chExt cx="1031953" cy="860599"/>
          </a:xfrm>
        </p:grpSpPr>
        <p:sp>
          <p:nvSpPr>
            <p:cNvPr id="66" name="Teardrop 65"/>
            <p:cNvSpPr/>
            <p:nvPr/>
          </p:nvSpPr>
          <p:spPr>
            <a:xfrm rot="8100000">
              <a:off x="8345751" y="1534510"/>
              <a:ext cx="882530"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10" name="TextBox 66"/>
            <p:cNvSpPr txBox="1">
              <a:spLocks noChangeArrowheads="1"/>
            </p:cNvSpPr>
            <p:nvPr/>
          </p:nvSpPr>
          <p:spPr bwMode="auto">
            <a:xfrm>
              <a:off x="8271039" y="1823410"/>
              <a:ext cx="1031953" cy="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b="1">
                  <a:solidFill>
                    <a:schemeClr val="bg1"/>
                  </a:solidFill>
                  <a:latin typeface="微软雅黑" panose="020B0503020204020204" pitchFamily="34" charset="-122"/>
                  <a:ea typeface="微软雅黑" panose="020B0503020204020204" pitchFamily="34" charset="-122"/>
                </a:rPr>
                <a:t>2016</a:t>
              </a:r>
              <a:r>
                <a:rPr lang="zh-CN" altLang="en-US" sz="1100" b="1">
                  <a:solidFill>
                    <a:schemeClr val="bg1"/>
                  </a:solidFill>
                  <a:latin typeface="微软雅黑" panose="020B0503020204020204" pitchFamily="34" charset="-122"/>
                  <a:ea typeface="微软雅黑" panose="020B0503020204020204" pitchFamily="34" charset="-122"/>
                </a:rPr>
                <a:t>年</a:t>
              </a:r>
              <a:endParaRPr lang="zh-CN" altLang="en-US" sz="1100">
                <a:solidFill>
                  <a:schemeClr val="bg1"/>
                </a:solidFill>
              </a:endParaRPr>
            </a:p>
          </p:txBody>
        </p:sp>
      </p:grpSp>
      <p:grpSp>
        <p:nvGrpSpPr>
          <p:cNvPr id="68" name="组合 67"/>
          <p:cNvGrpSpPr/>
          <p:nvPr/>
        </p:nvGrpSpPr>
        <p:grpSpPr bwMode="auto">
          <a:xfrm>
            <a:off x="7156450" y="1309688"/>
            <a:ext cx="700088" cy="585787"/>
            <a:chOff x="10099471" y="1534510"/>
            <a:chExt cx="1031953" cy="860599"/>
          </a:xfrm>
        </p:grpSpPr>
        <p:sp>
          <p:nvSpPr>
            <p:cNvPr id="69" name="Teardrop 69"/>
            <p:cNvSpPr/>
            <p:nvPr/>
          </p:nvSpPr>
          <p:spPr>
            <a:xfrm rot="8100000">
              <a:off x="10174352" y="1534510"/>
              <a:ext cx="882191"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13" name="TextBox 69"/>
            <p:cNvSpPr txBox="1">
              <a:spLocks noChangeArrowheads="1"/>
            </p:cNvSpPr>
            <p:nvPr/>
          </p:nvSpPr>
          <p:spPr bwMode="auto">
            <a:xfrm>
              <a:off x="10099471" y="1812320"/>
              <a:ext cx="1031953" cy="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b="1">
                  <a:solidFill>
                    <a:schemeClr val="bg1"/>
                  </a:solidFill>
                  <a:latin typeface="微软雅黑" panose="020B0503020204020204" pitchFamily="34" charset="-122"/>
                  <a:ea typeface="微软雅黑" panose="020B0503020204020204" pitchFamily="34" charset="-122"/>
                </a:rPr>
                <a:t>2017</a:t>
              </a:r>
              <a:r>
                <a:rPr lang="zh-CN" altLang="en-US" sz="1100" b="1">
                  <a:solidFill>
                    <a:schemeClr val="bg1"/>
                  </a:solidFill>
                  <a:latin typeface="微软雅黑" panose="020B0503020204020204" pitchFamily="34" charset="-122"/>
                  <a:ea typeface="微软雅黑" panose="020B0503020204020204" pitchFamily="34" charset="-122"/>
                </a:rPr>
                <a:t>年</a:t>
              </a:r>
              <a:endParaRPr lang="zh-CN" altLang="en-US" sz="1100">
                <a:solidFill>
                  <a:schemeClr val="bg1"/>
                </a:solidFill>
              </a:endParaRPr>
            </a:p>
          </p:txBody>
        </p:sp>
      </p:grpSp>
      <p:pic>
        <p:nvPicPr>
          <p:cNvPr id="71" name="Picture 77" descr="F:\Trabajos\Envato\Graphic River\Mica PPT\mountains.png"/>
          <p:cNvPicPr>
            <a:picLocks noChangeAspect="1" noChangeArrowheads="1"/>
          </p:cNvPicPr>
          <p:nvPr/>
        </p:nvPicPr>
        <p:blipFill>
          <a:blip r:embed="rId1">
            <a:extLst>
              <a:ext uri="{28A0092B-C50C-407E-A947-70E740481C1C}">
                <a14:useLocalDpi xmlns:a14="http://schemas.microsoft.com/office/drawing/2010/main" val="0"/>
              </a:ext>
            </a:extLst>
          </a:blip>
          <a:srcRect l="50681"/>
          <a:stretch>
            <a:fillRect/>
          </a:stretch>
        </p:blipFill>
        <p:spPr bwMode="auto">
          <a:xfrm rot="10800000" flipV="1">
            <a:off x="6838950" y="3052763"/>
            <a:ext cx="23082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1200" y="2836863"/>
            <a:ext cx="2251075" cy="3841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4" name="五边形 3"/>
          <p:cNvSpPr/>
          <p:nvPr/>
        </p:nvSpPr>
        <p:spPr>
          <a:xfrm flipH="1">
            <a:off x="2847975" y="3292475"/>
            <a:ext cx="1384300" cy="38258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5" name="五边形 4"/>
          <p:cNvSpPr/>
          <p:nvPr/>
        </p:nvSpPr>
        <p:spPr>
          <a:xfrm flipH="1">
            <a:off x="2320925" y="3746500"/>
            <a:ext cx="1911350" cy="3841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6" name="五边形 5"/>
          <p:cNvSpPr/>
          <p:nvPr/>
        </p:nvSpPr>
        <p:spPr>
          <a:xfrm flipH="1">
            <a:off x="1476375" y="4202113"/>
            <a:ext cx="2755900" cy="38258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7" name="TextBox 159"/>
          <p:cNvSpPr txBox="1">
            <a:spLocks noChangeArrowheads="1"/>
          </p:cNvSpPr>
          <p:nvPr/>
        </p:nvSpPr>
        <p:spPr bwMode="auto">
          <a:xfrm>
            <a:off x="3602038" y="2874963"/>
            <a:ext cx="5826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73%</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TextBox 160"/>
          <p:cNvSpPr txBox="1">
            <a:spLocks noChangeArrowheads="1"/>
          </p:cNvSpPr>
          <p:nvPr/>
        </p:nvSpPr>
        <p:spPr bwMode="auto">
          <a:xfrm>
            <a:off x="3595688" y="3333750"/>
            <a:ext cx="582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30%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0" name="TextBox 161"/>
          <p:cNvSpPr txBox="1">
            <a:spLocks noChangeArrowheads="1"/>
          </p:cNvSpPr>
          <p:nvPr/>
        </p:nvSpPr>
        <p:spPr bwMode="auto">
          <a:xfrm>
            <a:off x="3595688" y="3789363"/>
            <a:ext cx="5826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50%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1" name="TextBox 162"/>
          <p:cNvSpPr txBox="1">
            <a:spLocks noChangeArrowheads="1"/>
          </p:cNvSpPr>
          <p:nvPr/>
        </p:nvSpPr>
        <p:spPr bwMode="auto">
          <a:xfrm>
            <a:off x="3614738" y="4248150"/>
            <a:ext cx="582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75%</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2" name="五边形 11"/>
          <p:cNvSpPr/>
          <p:nvPr/>
        </p:nvSpPr>
        <p:spPr>
          <a:xfrm>
            <a:off x="4959350" y="2840038"/>
            <a:ext cx="1149350" cy="38258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13" name="五边形 12"/>
          <p:cNvSpPr/>
          <p:nvPr/>
        </p:nvSpPr>
        <p:spPr>
          <a:xfrm>
            <a:off x="4959350" y="3294063"/>
            <a:ext cx="2170113" cy="38258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14" name="五边形 13"/>
          <p:cNvSpPr/>
          <p:nvPr/>
        </p:nvSpPr>
        <p:spPr>
          <a:xfrm>
            <a:off x="4959350" y="3749675"/>
            <a:ext cx="1360488" cy="38258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15" name="五边形 14"/>
          <p:cNvSpPr/>
          <p:nvPr/>
        </p:nvSpPr>
        <p:spPr>
          <a:xfrm>
            <a:off x="4959350" y="4203700"/>
            <a:ext cx="2900363" cy="38258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16" name="TextBox 173"/>
          <p:cNvSpPr txBox="1">
            <a:spLocks noChangeArrowheads="1"/>
          </p:cNvSpPr>
          <p:nvPr/>
        </p:nvSpPr>
        <p:spPr bwMode="auto">
          <a:xfrm>
            <a:off x="5029200" y="2881313"/>
            <a:ext cx="5826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20%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7" name="TextBox 174"/>
          <p:cNvSpPr txBox="1">
            <a:spLocks noChangeArrowheads="1"/>
          </p:cNvSpPr>
          <p:nvPr/>
        </p:nvSpPr>
        <p:spPr bwMode="auto">
          <a:xfrm>
            <a:off x="5029200" y="3328988"/>
            <a:ext cx="5826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56%</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TextBox 175"/>
          <p:cNvSpPr txBox="1">
            <a:spLocks noChangeArrowheads="1"/>
          </p:cNvSpPr>
          <p:nvPr/>
        </p:nvSpPr>
        <p:spPr bwMode="auto">
          <a:xfrm>
            <a:off x="5029200" y="3789363"/>
            <a:ext cx="5826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29%</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9" name="TextBox 176"/>
          <p:cNvSpPr txBox="1">
            <a:spLocks noChangeArrowheads="1"/>
          </p:cNvSpPr>
          <p:nvPr/>
        </p:nvSpPr>
        <p:spPr bwMode="auto">
          <a:xfrm>
            <a:off x="5041900" y="4244975"/>
            <a:ext cx="5826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77%</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0" name="TextBox 180"/>
          <p:cNvSpPr txBox="1">
            <a:spLocks noChangeArrowheads="1"/>
          </p:cNvSpPr>
          <p:nvPr/>
        </p:nvSpPr>
        <p:spPr bwMode="auto">
          <a:xfrm>
            <a:off x="4310063" y="2916238"/>
            <a:ext cx="5715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zh-CN" altLang="en-US" sz="1100" b="1">
                <a:solidFill>
                  <a:srgbClr val="404040"/>
                </a:solidFill>
                <a:latin typeface="微软雅黑" panose="020B0503020204020204" pitchFamily="34" charset="-122"/>
                <a:ea typeface="微软雅黑" panose="020B0503020204020204" pitchFamily="34" charset="-122"/>
              </a:rPr>
              <a:t>项目一</a:t>
            </a:r>
            <a:endParaRPr lang="zh-CN" altLang="en-US" sz="1100" b="1">
              <a:solidFill>
                <a:srgbClr val="404040"/>
              </a:solidFill>
              <a:latin typeface="微软雅黑" panose="020B0503020204020204" pitchFamily="34" charset="-122"/>
              <a:ea typeface="微软雅黑" panose="020B0503020204020204" pitchFamily="34" charset="-122"/>
            </a:endParaRPr>
          </a:p>
        </p:txBody>
      </p:sp>
      <p:sp>
        <p:nvSpPr>
          <p:cNvPr id="21" name="TextBox 181"/>
          <p:cNvSpPr txBox="1">
            <a:spLocks noChangeArrowheads="1"/>
          </p:cNvSpPr>
          <p:nvPr/>
        </p:nvSpPr>
        <p:spPr bwMode="auto">
          <a:xfrm>
            <a:off x="4310063" y="3368675"/>
            <a:ext cx="571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zh-CN" altLang="en-US" sz="1100" b="1">
                <a:solidFill>
                  <a:srgbClr val="404040"/>
                </a:solidFill>
                <a:latin typeface="微软雅黑" panose="020B0503020204020204" pitchFamily="34" charset="-122"/>
                <a:ea typeface="微软雅黑" panose="020B0503020204020204" pitchFamily="34" charset="-122"/>
              </a:rPr>
              <a:t>项目二</a:t>
            </a:r>
            <a:endParaRPr lang="zh-CN" altLang="en-US" sz="1100" b="1">
              <a:solidFill>
                <a:srgbClr val="404040"/>
              </a:solidFill>
              <a:latin typeface="微软雅黑" panose="020B0503020204020204" pitchFamily="34" charset="-122"/>
              <a:ea typeface="微软雅黑" panose="020B0503020204020204" pitchFamily="34" charset="-122"/>
            </a:endParaRPr>
          </a:p>
        </p:txBody>
      </p:sp>
      <p:sp>
        <p:nvSpPr>
          <p:cNvPr id="22" name="TextBox 182"/>
          <p:cNvSpPr txBox="1">
            <a:spLocks noChangeArrowheads="1"/>
          </p:cNvSpPr>
          <p:nvPr/>
        </p:nvSpPr>
        <p:spPr bwMode="auto">
          <a:xfrm>
            <a:off x="4311650" y="3822700"/>
            <a:ext cx="5699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zh-CN" altLang="en-US" sz="1100" b="1">
                <a:solidFill>
                  <a:srgbClr val="404040"/>
                </a:solidFill>
                <a:latin typeface="微软雅黑" panose="020B0503020204020204" pitchFamily="34" charset="-122"/>
                <a:ea typeface="微软雅黑" panose="020B0503020204020204" pitchFamily="34" charset="-122"/>
              </a:rPr>
              <a:t>项目三</a:t>
            </a:r>
            <a:endParaRPr lang="zh-CN" altLang="en-US" sz="1100" b="1">
              <a:solidFill>
                <a:srgbClr val="404040"/>
              </a:solidFill>
              <a:latin typeface="微软雅黑" panose="020B0503020204020204" pitchFamily="34" charset="-122"/>
              <a:ea typeface="微软雅黑" panose="020B0503020204020204" pitchFamily="34" charset="-122"/>
            </a:endParaRPr>
          </a:p>
        </p:txBody>
      </p:sp>
      <p:sp>
        <p:nvSpPr>
          <p:cNvPr id="23" name="TextBox 183"/>
          <p:cNvSpPr txBox="1">
            <a:spLocks noChangeArrowheads="1"/>
          </p:cNvSpPr>
          <p:nvPr/>
        </p:nvSpPr>
        <p:spPr bwMode="auto">
          <a:xfrm>
            <a:off x="4311650" y="4279900"/>
            <a:ext cx="5699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zh-CN" altLang="en-US" sz="1100" b="1">
                <a:solidFill>
                  <a:srgbClr val="404040"/>
                </a:solidFill>
                <a:latin typeface="微软雅黑" panose="020B0503020204020204" pitchFamily="34" charset="-122"/>
                <a:ea typeface="微软雅黑" panose="020B0503020204020204" pitchFamily="34" charset="-122"/>
              </a:rPr>
              <a:t>项目四</a:t>
            </a:r>
            <a:endParaRPr lang="zh-CN" altLang="en-US" sz="1100" b="1">
              <a:solidFill>
                <a:srgbClr val="404040"/>
              </a:solidFill>
              <a:latin typeface="微软雅黑" panose="020B0503020204020204" pitchFamily="34" charset="-122"/>
              <a:ea typeface="微软雅黑" panose="020B0503020204020204" pitchFamily="34" charset="-122"/>
            </a:endParaRPr>
          </a:p>
        </p:txBody>
      </p:sp>
      <p:sp>
        <p:nvSpPr>
          <p:cNvPr id="24" name="Oval 4"/>
          <p:cNvSpPr/>
          <p:nvPr/>
        </p:nvSpPr>
        <p:spPr>
          <a:xfrm>
            <a:off x="4957763" y="1131888"/>
            <a:ext cx="838200" cy="790575"/>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fontAlgn="auto"/>
            <a:r>
              <a:rPr lang="en-US" sz="1400" b="1" noProof="1">
                <a:solidFill>
                  <a:schemeClr val="bg1"/>
                </a:solidFill>
                <a:latin typeface="微软雅黑" panose="020B0503020204020204" pitchFamily="34" charset="-122"/>
                <a:ea typeface="微软雅黑" panose="020B0503020204020204" pitchFamily="34" charset="-122"/>
              </a:rPr>
              <a:t>2017</a:t>
            </a:r>
            <a:endParaRPr lang="en-US" sz="1400" b="1" noProof="1">
              <a:solidFill>
                <a:schemeClr val="bg1"/>
              </a:solidFill>
              <a:latin typeface="微软雅黑" panose="020B0503020204020204" pitchFamily="34" charset="-122"/>
              <a:ea typeface="微软雅黑" panose="020B0503020204020204" pitchFamily="34" charset="-122"/>
            </a:endParaRPr>
          </a:p>
        </p:txBody>
      </p:sp>
      <p:sp>
        <p:nvSpPr>
          <p:cNvPr id="25" name="Oval 5"/>
          <p:cNvSpPr/>
          <p:nvPr/>
        </p:nvSpPr>
        <p:spPr>
          <a:xfrm>
            <a:off x="3411538" y="1131888"/>
            <a:ext cx="838200" cy="790575"/>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fontAlgn="auto"/>
            <a:r>
              <a:rPr lang="en-US" altLang="zh-CN" sz="1400" b="1" noProof="1">
                <a:solidFill>
                  <a:schemeClr val="bg1"/>
                </a:solidFill>
                <a:latin typeface="微软雅黑" panose="020B0503020204020204" pitchFamily="34" charset="-122"/>
                <a:ea typeface="微软雅黑" panose="020B0503020204020204" pitchFamily="34" charset="-122"/>
              </a:rPr>
              <a:t>2016</a:t>
            </a:r>
            <a:endParaRPr lang="en-US" sz="1400" b="1" noProof="1">
              <a:solidFill>
                <a:schemeClr val="bg1"/>
              </a:solidFill>
              <a:latin typeface="微软雅黑" panose="020B0503020204020204" pitchFamily="34" charset="-122"/>
              <a:ea typeface="微软雅黑" panose="020B0503020204020204" pitchFamily="34" charset="-122"/>
            </a:endParaRPr>
          </a:p>
        </p:txBody>
      </p:sp>
      <p:sp>
        <p:nvSpPr>
          <p:cNvPr id="26" name="Text Box 10"/>
          <p:cNvSpPr txBox="1">
            <a:spLocks noChangeArrowheads="1"/>
          </p:cNvSpPr>
          <p:nvPr/>
        </p:nvSpPr>
        <p:spPr bwMode="auto">
          <a:xfrm>
            <a:off x="4959350" y="2019300"/>
            <a:ext cx="37163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ea typeface="宋体" panose="02010600030101010101" pitchFamily="2" charset="-122"/>
              </a:defRPr>
            </a:lvl1pPr>
            <a:lvl2pPr defTabSz="815975">
              <a:defRPr>
                <a:solidFill>
                  <a:schemeClr val="tx1"/>
                </a:solidFill>
                <a:latin typeface="Calibri" panose="020F0502020204030204" pitchFamily="34" charset="0"/>
                <a:ea typeface="宋体" panose="02010600030101010101" pitchFamily="2" charset="-122"/>
              </a:defRPr>
            </a:lvl2pPr>
            <a:lvl3pPr defTabSz="815975">
              <a:defRPr>
                <a:solidFill>
                  <a:schemeClr val="tx1"/>
                </a:solidFill>
                <a:latin typeface="Calibri" panose="020F0502020204030204" pitchFamily="34" charset="0"/>
                <a:ea typeface="宋体" panose="02010600030101010101" pitchFamily="2" charset="-122"/>
              </a:defRPr>
            </a:lvl3pPr>
            <a:lvl4pPr defTabSz="815975">
              <a:defRPr>
                <a:solidFill>
                  <a:schemeClr val="tx1"/>
                </a:solidFill>
                <a:latin typeface="Calibri" panose="020F0502020204030204" pitchFamily="34" charset="0"/>
                <a:ea typeface="宋体" panose="02010600030101010101" pitchFamily="2" charset="-122"/>
              </a:defRPr>
            </a:lvl4pPr>
            <a:lvl5pPr defTabSz="815975">
              <a:defRPr>
                <a:solidFill>
                  <a:schemeClr val="tx1"/>
                </a:solidFill>
                <a:latin typeface="Calibri" panose="020F0502020204030204" pitchFamily="34" charset="0"/>
                <a:ea typeface="宋体" panose="02010600030101010101" pitchFamily="2" charset="-122"/>
              </a:defRPr>
            </a:lvl5pPr>
            <a:lvl6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200" b="1">
                <a:solidFill>
                  <a:srgbClr val="404040"/>
                </a:solidFill>
                <a:latin typeface="微软雅黑" panose="020B0503020204020204" pitchFamily="34" charset="-122"/>
                <a:ea typeface="微软雅黑" panose="020B0503020204020204" pitchFamily="34" charset="-122"/>
              </a:rPr>
              <a:t>单击此处添加标题</a:t>
            </a:r>
            <a:endParaRPr lang="en-US" altLang="zh-CN" sz="1200" b="1">
              <a:solidFill>
                <a:srgbClr val="404040"/>
              </a:solidFill>
              <a:latin typeface="微软雅黑" panose="020B0503020204020204" pitchFamily="34" charset="-122"/>
              <a:ea typeface="微软雅黑" panose="020B0503020204020204" pitchFamily="34" charset="-122"/>
            </a:endParaRPr>
          </a:p>
          <a:p>
            <a:pPr>
              <a:lnSpc>
                <a:spcPct val="130000"/>
              </a:lnSpc>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a:solidFill>
                <a:srgbClr val="404040"/>
              </a:solidFill>
              <a:latin typeface="微软雅黑" panose="020B0503020204020204" pitchFamily="34" charset="-122"/>
              <a:ea typeface="微软雅黑" panose="020B0503020204020204" pitchFamily="34" charset="-122"/>
            </a:endParaRPr>
          </a:p>
        </p:txBody>
      </p:sp>
      <p:sp>
        <p:nvSpPr>
          <p:cNvPr id="27" name="Text Box 10"/>
          <p:cNvSpPr txBox="1">
            <a:spLocks noChangeArrowheads="1"/>
          </p:cNvSpPr>
          <p:nvPr/>
        </p:nvSpPr>
        <p:spPr bwMode="auto">
          <a:xfrm>
            <a:off x="611188" y="2019300"/>
            <a:ext cx="3632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ea typeface="宋体" panose="02010600030101010101" pitchFamily="2" charset="-122"/>
              </a:defRPr>
            </a:lvl1pPr>
            <a:lvl2pPr defTabSz="815975">
              <a:defRPr>
                <a:solidFill>
                  <a:schemeClr val="tx1"/>
                </a:solidFill>
                <a:latin typeface="Calibri" panose="020F0502020204030204" pitchFamily="34" charset="0"/>
                <a:ea typeface="宋体" panose="02010600030101010101" pitchFamily="2" charset="-122"/>
              </a:defRPr>
            </a:lvl2pPr>
            <a:lvl3pPr defTabSz="815975">
              <a:defRPr>
                <a:solidFill>
                  <a:schemeClr val="tx1"/>
                </a:solidFill>
                <a:latin typeface="Calibri" panose="020F0502020204030204" pitchFamily="34" charset="0"/>
                <a:ea typeface="宋体" panose="02010600030101010101" pitchFamily="2" charset="-122"/>
              </a:defRPr>
            </a:lvl3pPr>
            <a:lvl4pPr defTabSz="815975">
              <a:defRPr>
                <a:solidFill>
                  <a:schemeClr val="tx1"/>
                </a:solidFill>
                <a:latin typeface="Calibri" panose="020F0502020204030204" pitchFamily="34" charset="0"/>
                <a:ea typeface="宋体" panose="02010600030101010101" pitchFamily="2" charset="-122"/>
              </a:defRPr>
            </a:lvl4pPr>
            <a:lvl5pPr defTabSz="815975">
              <a:defRPr>
                <a:solidFill>
                  <a:schemeClr val="tx1"/>
                </a:solidFill>
                <a:latin typeface="Calibri" panose="020F0502020204030204" pitchFamily="34" charset="0"/>
                <a:ea typeface="宋体" panose="02010600030101010101" pitchFamily="2" charset="-122"/>
              </a:defRPr>
            </a:lvl5pPr>
            <a:lvl6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200" b="1">
                <a:solidFill>
                  <a:srgbClr val="404040"/>
                </a:solidFill>
                <a:latin typeface="微软雅黑" panose="020B0503020204020204" pitchFamily="34" charset="-122"/>
                <a:ea typeface="微软雅黑" panose="020B0503020204020204" pitchFamily="34" charset="-122"/>
              </a:rPr>
              <a:t>单击此处添加标题</a:t>
            </a:r>
            <a:endParaRPr lang="en-US" altLang="zh-CN" sz="1200" b="1">
              <a:solidFill>
                <a:srgbClr val="404040"/>
              </a:solidFill>
              <a:latin typeface="微软雅黑" panose="020B0503020204020204" pitchFamily="34" charset="-122"/>
              <a:ea typeface="微软雅黑" panose="020B0503020204020204" pitchFamily="34" charset="-122"/>
            </a:endParaRPr>
          </a:p>
          <a:p>
            <a:pPr algn="r">
              <a:lnSpc>
                <a:spcPct val="130000"/>
              </a:lnSpc>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a:solidFill>
                <a:srgbClr val="404040"/>
              </a:solidFill>
              <a:latin typeface="微软雅黑" panose="020B0503020204020204" pitchFamily="34" charset="-122"/>
              <a:ea typeface="微软雅黑" panose="020B0503020204020204" pitchFamily="34" charset="-122"/>
            </a:endParaRPr>
          </a:p>
        </p:txBody>
      </p:sp>
      <p:sp>
        <p:nvSpPr>
          <p:cNvPr id="18457" name="TextBox 27"/>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18458" name="TextBox 28"/>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0-#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1+#ppt_w/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1843088" y="1131888"/>
            <a:ext cx="4384675" cy="3697287"/>
          </a:xfrm>
          <a:custGeom>
            <a:avLst/>
            <a:gdLst>
              <a:gd name="T0" fmla="*/ 0 w 3668"/>
              <a:gd name="T1" fmla="*/ 2742 h 3785"/>
              <a:gd name="T2" fmla="*/ 253 w 3668"/>
              <a:gd name="T3" fmla="*/ 2556 h 3785"/>
              <a:gd name="T4" fmla="*/ 515 w 3668"/>
              <a:gd name="T5" fmla="*/ 2395 h 3785"/>
              <a:gd name="T6" fmla="*/ 798 w 3668"/>
              <a:gd name="T7" fmla="*/ 2223 h 3785"/>
              <a:gd name="T8" fmla="*/ 1152 w 3668"/>
              <a:gd name="T9" fmla="*/ 2000 h 3785"/>
              <a:gd name="T10" fmla="*/ 1587 w 3668"/>
              <a:gd name="T11" fmla="*/ 1728 h 3785"/>
              <a:gd name="T12" fmla="*/ 1869 w 3668"/>
              <a:gd name="T13" fmla="*/ 1525 h 3785"/>
              <a:gd name="T14" fmla="*/ 2061 w 3668"/>
              <a:gd name="T15" fmla="*/ 1394 h 3785"/>
              <a:gd name="T16" fmla="*/ 2324 w 3668"/>
              <a:gd name="T17" fmla="*/ 1182 h 3785"/>
              <a:gd name="T18" fmla="*/ 2557 w 3668"/>
              <a:gd name="T19" fmla="*/ 980 h 3785"/>
              <a:gd name="T20" fmla="*/ 2769 w 3668"/>
              <a:gd name="T21" fmla="*/ 768 h 3785"/>
              <a:gd name="T22" fmla="*/ 2941 w 3668"/>
              <a:gd name="T23" fmla="*/ 606 h 3785"/>
              <a:gd name="T24" fmla="*/ 3193 w 3668"/>
              <a:gd name="T25" fmla="*/ 353 h 3785"/>
              <a:gd name="T26" fmla="*/ 3011 w 3668"/>
              <a:gd name="T27" fmla="*/ 252 h 3785"/>
              <a:gd name="T28" fmla="*/ 3648 w 3668"/>
              <a:gd name="T29" fmla="*/ 0 h 3785"/>
              <a:gd name="T30" fmla="*/ 3668 w 3668"/>
              <a:gd name="T31" fmla="*/ 687 h 3785"/>
              <a:gd name="T32" fmla="*/ 3466 w 3668"/>
              <a:gd name="T33" fmla="*/ 525 h 3785"/>
              <a:gd name="T34" fmla="*/ 3213 w 3668"/>
              <a:gd name="T35" fmla="*/ 828 h 3785"/>
              <a:gd name="T36" fmla="*/ 2910 w 3668"/>
              <a:gd name="T37" fmla="*/ 1202 h 3785"/>
              <a:gd name="T38" fmla="*/ 2698 w 3668"/>
              <a:gd name="T39" fmla="*/ 1515 h 3785"/>
              <a:gd name="T40" fmla="*/ 2597 w 3668"/>
              <a:gd name="T41" fmla="*/ 1738 h 3785"/>
              <a:gd name="T42" fmla="*/ 2496 w 3668"/>
              <a:gd name="T43" fmla="*/ 1970 h 3785"/>
              <a:gd name="T44" fmla="*/ 2435 w 3668"/>
              <a:gd name="T45" fmla="*/ 2182 h 3785"/>
              <a:gd name="T46" fmla="*/ 2375 w 3668"/>
              <a:gd name="T47" fmla="*/ 2384 h 3785"/>
              <a:gd name="T48" fmla="*/ 2264 w 3668"/>
              <a:gd name="T49" fmla="*/ 2779 h 3785"/>
              <a:gd name="T50" fmla="*/ 2183 w 3668"/>
              <a:gd name="T51" fmla="*/ 3152 h 3785"/>
              <a:gd name="T52" fmla="*/ 2122 w 3668"/>
              <a:gd name="T53" fmla="*/ 3445 h 3785"/>
              <a:gd name="T54" fmla="*/ 2042 w 3668"/>
              <a:gd name="T55" fmla="*/ 3785 h 3785"/>
              <a:gd name="T56" fmla="*/ 0 w 3668"/>
              <a:gd name="T57" fmla="*/ 3785 h 3785"/>
              <a:gd name="T58" fmla="*/ 0 w 3668"/>
              <a:gd name="T59" fmla="*/ 2742 h 3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62873" tIns="31437" rIns="62873" bIns="31437" anchor="ctr"/>
          <a:lstStyle/>
          <a:p>
            <a:pPr algn="ctr"/>
            <a:endParaRPr lang="zh-CN" altLang="en-US" sz="1300" b="1">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0850" y="3478213"/>
            <a:ext cx="1590675" cy="293687"/>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fontAlgn="auto"/>
            <a:r>
              <a:rPr lang="en-US" altLang="zh-CN" sz="1300" noProof="1">
                <a:latin typeface="微软雅黑" panose="020B0503020204020204" pitchFamily="34" charset="-122"/>
                <a:ea typeface="微软雅黑" panose="020B0503020204020204" pitchFamily="34" charset="-122"/>
              </a:rPr>
              <a:t>2012</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4</a:t>
            </a:r>
            <a:r>
              <a:rPr lang="zh-CN" altLang="en-US" sz="1300" noProof="1">
                <a:latin typeface="微软雅黑" panose="020B0503020204020204" pitchFamily="34" charset="-122"/>
                <a:ea typeface="微软雅黑" panose="020B0503020204020204" pitchFamily="34" charset="-122"/>
              </a:rPr>
              <a:t>月</a:t>
            </a:r>
            <a:endParaRPr lang="zh-CN" altLang="en-US" sz="1300" noProof="1">
              <a:latin typeface="微软雅黑" panose="020B0503020204020204" pitchFamily="34" charset="-122"/>
              <a:ea typeface="微软雅黑" panose="020B0503020204020204" pitchFamily="34" charset="-122"/>
            </a:endParaRPr>
          </a:p>
        </p:txBody>
      </p:sp>
      <p:sp>
        <p:nvSpPr>
          <p:cNvPr id="5" name="圆角矩形 4"/>
          <p:cNvSpPr/>
          <p:nvPr/>
        </p:nvSpPr>
        <p:spPr>
          <a:xfrm>
            <a:off x="3657600" y="2843213"/>
            <a:ext cx="1592263" cy="293687"/>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fontAlgn="auto"/>
            <a:r>
              <a:rPr lang="en-US" altLang="zh-CN" sz="1300" noProof="1">
                <a:latin typeface="微软雅黑" panose="020B0503020204020204" pitchFamily="34" charset="-122"/>
                <a:ea typeface="微软雅黑" panose="020B0503020204020204" pitchFamily="34" charset="-122"/>
              </a:rPr>
              <a:t>2013</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5</a:t>
            </a:r>
            <a:r>
              <a:rPr lang="zh-CN" altLang="en-US" sz="1300" noProof="1">
                <a:latin typeface="微软雅黑" panose="020B0503020204020204" pitchFamily="34" charset="-122"/>
                <a:ea typeface="微软雅黑" panose="020B0503020204020204" pitchFamily="34" charset="-122"/>
              </a:rPr>
              <a:t>月</a:t>
            </a:r>
            <a:endParaRPr lang="zh-CN" altLang="en-US" sz="1300" noProof="1">
              <a:latin typeface="微软雅黑" panose="020B0503020204020204" pitchFamily="34" charset="-122"/>
              <a:ea typeface="微软雅黑" panose="020B0503020204020204" pitchFamily="34" charset="-122"/>
            </a:endParaRPr>
          </a:p>
        </p:txBody>
      </p:sp>
      <p:sp>
        <p:nvSpPr>
          <p:cNvPr id="6" name="圆角矩形 5"/>
          <p:cNvSpPr/>
          <p:nvPr/>
        </p:nvSpPr>
        <p:spPr>
          <a:xfrm>
            <a:off x="4154488" y="2230438"/>
            <a:ext cx="1592262" cy="295275"/>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fontAlgn="auto"/>
            <a:r>
              <a:rPr lang="en-US" altLang="zh-CN" sz="1300" noProof="1">
                <a:latin typeface="微软雅黑" panose="020B0503020204020204" pitchFamily="34" charset="-122"/>
                <a:ea typeface="微软雅黑" panose="020B0503020204020204" pitchFamily="34" charset="-122"/>
              </a:rPr>
              <a:t>2014</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6</a:t>
            </a:r>
            <a:r>
              <a:rPr lang="zh-CN" altLang="en-US" sz="1300" noProof="1">
                <a:latin typeface="微软雅黑" panose="020B0503020204020204" pitchFamily="34" charset="-122"/>
                <a:ea typeface="微软雅黑" panose="020B0503020204020204" pitchFamily="34" charset="-122"/>
              </a:rPr>
              <a:t>月</a:t>
            </a:r>
            <a:endParaRPr lang="zh-CN" altLang="en-US" sz="1300" noProof="1">
              <a:latin typeface="微软雅黑" panose="020B0503020204020204" pitchFamily="34" charset="-122"/>
              <a:ea typeface="微软雅黑" panose="020B0503020204020204" pitchFamily="34" charset="-122"/>
            </a:endParaRPr>
          </a:p>
        </p:txBody>
      </p:sp>
      <p:sp>
        <p:nvSpPr>
          <p:cNvPr id="7" name="圆角矩形 6"/>
          <p:cNvSpPr/>
          <p:nvPr/>
        </p:nvSpPr>
        <p:spPr>
          <a:xfrm>
            <a:off x="4713288" y="1652588"/>
            <a:ext cx="1590675" cy="293687"/>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fontAlgn="auto"/>
            <a:r>
              <a:rPr lang="en-US" altLang="zh-CN" sz="1300" noProof="1">
                <a:latin typeface="微软雅黑" panose="020B0503020204020204" pitchFamily="34" charset="-122"/>
                <a:ea typeface="微软雅黑" panose="020B0503020204020204" pitchFamily="34" charset="-122"/>
              </a:rPr>
              <a:t>2016</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12</a:t>
            </a:r>
            <a:r>
              <a:rPr lang="zh-CN" altLang="en-US" sz="1300" noProof="1">
                <a:latin typeface="微软雅黑" panose="020B0503020204020204" pitchFamily="34" charset="-122"/>
                <a:ea typeface="微软雅黑" panose="020B0503020204020204" pitchFamily="34" charset="-122"/>
              </a:rPr>
              <a:t>月</a:t>
            </a:r>
            <a:endParaRPr lang="zh-CN" altLang="en-US" sz="1300" noProof="1">
              <a:latin typeface="微软雅黑" panose="020B0503020204020204" pitchFamily="34" charset="-122"/>
              <a:ea typeface="微软雅黑" panose="020B0503020204020204" pitchFamily="34" charset="-122"/>
            </a:endParaRPr>
          </a:p>
        </p:txBody>
      </p:sp>
      <p:sp>
        <p:nvSpPr>
          <p:cNvPr id="9" name="圆角矩形 8"/>
          <p:cNvSpPr/>
          <p:nvPr/>
        </p:nvSpPr>
        <p:spPr>
          <a:xfrm>
            <a:off x="2359025" y="4059238"/>
            <a:ext cx="1590675" cy="2952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fontAlgn="auto"/>
            <a:r>
              <a:rPr lang="en-US" altLang="zh-CN" sz="1300" noProof="1">
                <a:latin typeface="微软雅黑" panose="020B0503020204020204" pitchFamily="34" charset="-122"/>
                <a:ea typeface="微软雅黑" panose="020B0503020204020204" pitchFamily="34" charset="-122"/>
              </a:rPr>
              <a:t>2011</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3</a:t>
            </a:r>
            <a:r>
              <a:rPr lang="zh-CN" altLang="en-US" sz="1300" noProof="1">
                <a:latin typeface="微软雅黑" panose="020B0503020204020204" pitchFamily="34" charset="-122"/>
                <a:ea typeface="微软雅黑" panose="020B0503020204020204" pitchFamily="34" charset="-122"/>
              </a:rPr>
              <a:t>月</a:t>
            </a:r>
            <a:endParaRPr lang="zh-CN" altLang="en-US" sz="1300" noProof="1">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4713288" y="4040188"/>
            <a:ext cx="1577975" cy="431800"/>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5133975" y="3416300"/>
            <a:ext cx="1577975" cy="431800"/>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5541963" y="2792413"/>
            <a:ext cx="1577975" cy="431800"/>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5922963" y="2168525"/>
            <a:ext cx="1579562" cy="431800"/>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6521450" y="1601788"/>
            <a:ext cx="1579563" cy="431800"/>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15" name="Content Placeholder 2"/>
          <p:cNvSpPr txBox="1">
            <a:spLocks noChangeArrowheads="1"/>
          </p:cNvSpPr>
          <p:nvPr/>
        </p:nvSpPr>
        <p:spPr bwMode="auto">
          <a:xfrm>
            <a:off x="1017588" y="1760538"/>
            <a:ext cx="25463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1000"/>
              </a:spcBef>
              <a:buFont typeface="Arial" panose="020B0604020202020204" pitchFamily="34" charset="0"/>
              <a:buNone/>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altLang="en-US" sz="1200">
              <a:solidFill>
                <a:srgbClr val="404040"/>
              </a:solidFill>
              <a:latin typeface="微软雅黑" panose="020B0503020204020204" pitchFamily="34" charset="-122"/>
              <a:ea typeface="微软雅黑" panose="020B0503020204020204" pitchFamily="34" charset="-122"/>
            </a:endParaRPr>
          </a:p>
        </p:txBody>
      </p:sp>
      <p:sp>
        <p:nvSpPr>
          <p:cNvPr id="16" name="Title 13"/>
          <p:cNvSpPr txBox="1">
            <a:spLocks noChangeArrowheads="1"/>
          </p:cNvSpPr>
          <p:nvPr/>
        </p:nvSpPr>
        <p:spPr bwMode="auto">
          <a:xfrm>
            <a:off x="1039813" y="1381125"/>
            <a:ext cx="21637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zh-CN" altLang="en-US" sz="1400" b="1">
                <a:solidFill>
                  <a:schemeClr val="accent1"/>
                </a:solidFill>
                <a:latin typeface="微软雅黑" panose="020B0503020204020204" pitchFamily="34" charset="-122"/>
                <a:ea typeface="微软雅黑" panose="020B0503020204020204" pitchFamily="34" charset="-122"/>
              </a:rPr>
              <a:t>添加标题内容文字</a:t>
            </a:r>
            <a:endParaRPr lang="en-US" altLang="en-US" sz="1400" b="1">
              <a:solidFill>
                <a:schemeClr val="accent1"/>
              </a:solidFill>
              <a:latin typeface="微软雅黑" panose="020B0503020204020204" pitchFamily="34" charset="-122"/>
              <a:ea typeface="微软雅黑" panose="020B0503020204020204" pitchFamily="34" charset="-122"/>
            </a:endParaRPr>
          </a:p>
        </p:txBody>
      </p:sp>
      <p:sp>
        <p:nvSpPr>
          <p:cNvPr id="20494" name="TextBox 16"/>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0495" name="TextBox 17"/>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0-#ppt_w/2"/>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1+#ppt_w/2"/>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0-#ppt_w/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1+#ppt_w/2"/>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0-#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1+#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0-#ppt_w/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1+#ppt_w/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ppt_x</p:attrName>
                                        </p:attrNameLst>
                                      </p:cBhvr>
                                      <p:tavLst>
                                        <p:tav tm="0">
                                          <p:val>
                                            <p:strVal val="0-#ppt_w/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ppt_x</p:attrName>
                                        </p:attrNameLst>
                                      </p:cBhvr>
                                      <p:tavLst>
                                        <p:tav tm="0">
                                          <p:val>
                                            <p:strVal val="1+#ppt_w/2"/>
                                          </p:val>
                                        </p:tav>
                                        <p:tav tm="100000">
                                          <p:val>
                                            <p:strVal val="#ppt_x"/>
                                          </p:val>
                                        </p:tav>
                                      </p:tavLst>
                                    </p:anim>
                                    <p:anim calcmode="lin" valueType="num">
                                      <p:cBhvr>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30854" y="1283610"/>
            <a:ext cx="5153514" cy="348839"/>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a:lstStyle/>
            <a:p>
              <a:endParaRPr lang="zh-CN" altLang="en-US" sz="1600" noProof="1">
                <a:latin typeface="微软雅黑" panose="020B0503020204020204" pitchFamily="34" charset="-122"/>
                <a:ea typeface="微软雅黑" panose="020B0503020204020204" pitchFamily="34" charset="-122"/>
              </a:endParaRPr>
            </a:p>
          </p:txBody>
        </p:sp>
        <p:sp>
          <p:nvSpPr>
            <p:cNvPr id="5" name="TextBox 4"/>
            <p:cNvSpPr txBox="1"/>
            <p:nvPr/>
          </p:nvSpPr>
          <p:spPr>
            <a:xfrm>
              <a:off x="3033222" y="1474123"/>
              <a:ext cx="5688632" cy="358443"/>
            </a:xfrm>
            <a:prstGeom prst="rect">
              <a:avLst/>
            </a:prstGeom>
            <a:noFill/>
          </p:spPr>
          <p:txBody>
            <a:bodyPr>
              <a:spAutoFit/>
            </a:bodyPr>
            <a:lstStyle/>
            <a:p>
              <a:pPr fontAlgn="auto"/>
              <a:r>
                <a:rPr lang="zh-CN" altLang="en-US" sz="1600" noProof="1">
                  <a:solidFill>
                    <a:srgbClr val="F8F8F8"/>
                  </a:solidFill>
                  <a:latin typeface="微软雅黑" panose="020B0503020204020204" pitchFamily="34" charset="-122"/>
                  <a:ea typeface="微软雅黑" panose="020B0503020204020204" pitchFamily="34" charset="-122"/>
                </a:rPr>
                <a:t>单击此处添加标题</a:t>
              </a:r>
              <a:endParaRPr lang="zh-CN" altLang="en-US" sz="1600" noProof="1">
                <a:solidFill>
                  <a:srgbClr val="F8F8F8"/>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2730854" y="2981927"/>
            <a:ext cx="5153514" cy="354849"/>
            <a:chOff x="3002037" y="3922395"/>
            <a:chExt cx="7067433" cy="375695"/>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a:lstStyle/>
            <a:p>
              <a:endParaRPr lang="zh-CN" altLang="en-US" sz="1600" noProof="1">
                <a:latin typeface="微软雅黑" panose="020B0503020204020204" pitchFamily="34" charset="-122"/>
                <a:ea typeface="微软雅黑" panose="020B0503020204020204" pitchFamily="34" charset="-122"/>
              </a:endParaRPr>
            </a:p>
          </p:txBody>
        </p:sp>
        <p:sp>
          <p:nvSpPr>
            <p:cNvPr id="9" name="TextBox 8"/>
            <p:cNvSpPr txBox="1"/>
            <p:nvPr/>
          </p:nvSpPr>
          <p:spPr>
            <a:xfrm>
              <a:off x="3023808" y="3939647"/>
              <a:ext cx="4085844" cy="358443"/>
            </a:xfrm>
            <a:prstGeom prst="rect">
              <a:avLst/>
            </a:prstGeom>
            <a:noFill/>
          </p:spPr>
          <p:txBody>
            <a:bodyPr>
              <a:spAutoFit/>
            </a:bodyPr>
            <a:lstStyle/>
            <a:p>
              <a:pPr fontAlgn="auto"/>
              <a:r>
                <a:rPr lang="zh-CN" altLang="en-US" sz="1600" noProof="1">
                  <a:solidFill>
                    <a:srgbClr val="F8F8F8"/>
                  </a:solidFill>
                  <a:latin typeface="微软雅黑" panose="020B0503020204020204" pitchFamily="34" charset="-122"/>
                  <a:ea typeface="微软雅黑" panose="020B0503020204020204" pitchFamily="34" charset="-122"/>
                </a:rPr>
                <a:t>单击此处添加标题</a:t>
              </a:r>
              <a:endParaRPr lang="zh-CN" altLang="en-US" sz="1600" noProof="1">
                <a:solidFill>
                  <a:srgbClr val="F8F8F8"/>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p:nvSpPr>
        <p:spPr bwMode="auto">
          <a:xfrm>
            <a:off x="2730500" y="1816100"/>
            <a:ext cx="51546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30000"/>
              </a:lnSpc>
            </a:pPr>
            <a:r>
              <a:rPr lang="zh-CN" altLang="en-US" sz="120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200">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a:off x="2730500" y="3486150"/>
            <a:ext cx="51546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30000"/>
              </a:lnSpc>
            </a:pPr>
            <a:r>
              <a:rPr lang="zh-CN" altLang="en-US" sz="120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200">
              <a:latin typeface="微软雅黑" panose="020B0503020204020204" pitchFamily="34" charset="-122"/>
              <a:ea typeface="微软雅黑" panose="020B0503020204020204" pitchFamily="34" charset="-122"/>
            </a:endParaRPr>
          </a:p>
        </p:txBody>
      </p:sp>
      <p:sp>
        <p:nvSpPr>
          <p:cNvPr id="12" name="等腰三角形 2"/>
          <p:cNvSpPr>
            <a:spLocks noChangeArrowheads="1"/>
          </p:cNvSpPr>
          <p:nvPr/>
        </p:nvSpPr>
        <p:spPr bwMode="auto">
          <a:xfrm rot="2747878">
            <a:off x="1522413" y="1241425"/>
            <a:ext cx="992187" cy="114776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Lst>
            <a:ahLst/>
            <a:cxnLst>
              <a:cxn ang="0">
                <a:pos x="T0" y="T1"/>
              </a:cxn>
              <a:cxn ang="0">
                <a:pos x="T2" y="T3"/>
              </a:cxn>
              <a:cxn ang="0">
                <a:pos x="T4" y="T5"/>
              </a:cxn>
              <a:cxn ang="0">
                <a:pos x="T6" y="T7"/>
              </a:cxn>
              <a:cxn ang="0">
                <a:pos x="T8" y="T9"/>
              </a:cxn>
              <a:cxn ang="0">
                <a:pos x="T10" y="T11"/>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lIns="68580" tIns="34290" rIns="68580" bIns="34290" anchor="ctr"/>
          <a:lstStyle/>
          <a:p>
            <a:pPr algn="ctr"/>
            <a:endParaRPr lang="zh-CN" altLang="en-US" sz="110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a:spLocks noChangeArrowheads="1"/>
          </p:cNvSpPr>
          <p:nvPr/>
        </p:nvSpPr>
        <p:spPr bwMode="auto">
          <a:xfrm>
            <a:off x="1628775" y="1682750"/>
            <a:ext cx="642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pPr algn="ctr"/>
            <a:r>
              <a:rPr lang="zh-CN" altLang="en-US" sz="2000" b="1">
                <a:solidFill>
                  <a:srgbClr val="FFFFFF"/>
                </a:solidFill>
                <a:latin typeface="微软雅黑" panose="020B0503020204020204" pitchFamily="34" charset="-122"/>
                <a:ea typeface="微软雅黑" panose="020B0503020204020204" pitchFamily="34" charset="-122"/>
              </a:rPr>
              <a:t>正面</a:t>
            </a:r>
            <a:endParaRPr lang="en-US" altLang="zh-CN" sz="2000" b="1">
              <a:solidFill>
                <a:srgbClr val="FFFFFF"/>
              </a:solidFill>
              <a:latin typeface="微软雅黑" panose="020B0503020204020204" pitchFamily="34" charset="-122"/>
              <a:ea typeface="微软雅黑" panose="020B0503020204020204" pitchFamily="34" charset="-122"/>
            </a:endParaRPr>
          </a:p>
          <a:p>
            <a:pPr algn="ctr"/>
            <a:r>
              <a:rPr lang="zh-CN" altLang="en-US" sz="2000" b="1">
                <a:solidFill>
                  <a:srgbClr val="FFFFFF"/>
                </a:solidFill>
                <a:latin typeface="微软雅黑" panose="020B0503020204020204" pitchFamily="34" charset="-122"/>
                <a:ea typeface="微软雅黑" panose="020B0503020204020204" pitchFamily="34" charset="-122"/>
              </a:rPr>
              <a:t>观点</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14" name="等腰三角形 2"/>
          <p:cNvSpPr>
            <a:spLocks noChangeArrowheads="1"/>
          </p:cNvSpPr>
          <p:nvPr/>
        </p:nvSpPr>
        <p:spPr bwMode="auto">
          <a:xfrm rot="3036074">
            <a:off x="1522413" y="2986087"/>
            <a:ext cx="992188" cy="114776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Lst>
            <a:ahLst/>
            <a:cxnLst>
              <a:cxn ang="0">
                <a:pos x="T0" y="T1"/>
              </a:cxn>
              <a:cxn ang="0">
                <a:pos x="T2" y="T3"/>
              </a:cxn>
              <a:cxn ang="0">
                <a:pos x="T4" y="T5"/>
              </a:cxn>
              <a:cxn ang="0">
                <a:pos x="T6" y="T7"/>
              </a:cxn>
              <a:cxn ang="0">
                <a:pos x="T8" y="T9"/>
              </a:cxn>
              <a:cxn ang="0">
                <a:pos x="T10" y="T11"/>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lIns="68580" tIns="34290" rIns="68580" bIns="34290" anchor="ctr"/>
          <a:lstStyle/>
          <a:p>
            <a:pPr algn="ctr"/>
            <a:endParaRPr lang="zh-CN" altLang="en-US" sz="1100">
              <a:solidFill>
                <a:srgbClr val="FFFFFF"/>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1628775" y="3421063"/>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pPr algn="ctr"/>
            <a:r>
              <a:rPr lang="zh-CN" altLang="en-US" sz="2000" b="1">
                <a:solidFill>
                  <a:srgbClr val="FFFFFF"/>
                </a:solidFill>
                <a:latin typeface="微软雅黑" panose="020B0503020204020204" pitchFamily="34" charset="-122"/>
                <a:ea typeface="微软雅黑" panose="020B0503020204020204" pitchFamily="34" charset="-122"/>
              </a:rPr>
              <a:t>负面</a:t>
            </a:r>
            <a:endParaRPr lang="en-US" altLang="zh-CN" sz="2000" b="1">
              <a:solidFill>
                <a:srgbClr val="FFFFFF"/>
              </a:solidFill>
              <a:latin typeface="微软雅黑" panose="020B0503020204020204" pitchFamily="34" charset="-122"/>
              <a:ea typeface="微软雅黑" panose="020B0503020204020204" pitchFamily="34" charset="-122"/>
            </a:endParaRPr>
          </a:p>
          <a:p>
            <a:pPr algn="ctr"/>
            <a:r>
              <a:rPr lang="zh-CN" altLang="en-US" sz="2000" b="1">
                <a:solidFill>
                  <a:srgbClr val="FFFFFF"/>
                </a:solidFill>
                <a:latin typeface="微软雅黑" panose="020B0503020204020204" pitchFamily="34" charset="-122"/>
                <a:ea typeface="微软雅黑" panose="020B0503020204020204" pitchFamily="34" charset="-122"/>
              </a:rPr>
              <a:t>观点</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22537" name="TextBox 1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2538" name="TextBox 1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5289</Words>
  <Application>WPS 演示</Application>
  <PresentationFormat>全屏显示(16:9)</PresentationFormat>
  <Paragraphs>711</Paragraphs>
  <Slides>34</Slides>
  <Notes>34</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2</vt:i4>
      </vt:variant>
      <vt:variant>
        <vt:lpstr>幻灯片标题</vt:lpstr>
      </vt:variant>
      <vt:variant>
        <vt:i4>34</vt:i4>
      </vt:variant>
    </vt:vector>
  </HeadingPairs>
  <TitlesOfParts>
    <vt:vector size="61" baseType="lpstr">
      <vt:lpstr>Arial</vt:lpstr>
      <vt:lpstr>宋体</vt:lpstr>
      <vt:lpstr>Wingdings</vt:lpstr>
      <vt:lpstr>Calibri</vt:lpstr>
      <vt:lpstr>Calibri</vt:lpstr>
      <vt:lpstr>微软雅黑</vt:lpstr>
      <vt:lpstr>方正大黑简体</vt:lpstr>
      <vt:lpstr>黑体</vt:lpstr>
      <vt:lpstr>Impact</vt:lpstr>
      <vt:lpstr>Eras Bold ITC</vt:lpstr>
      <vt:lpstr>Segoe Print</vt:lpstr>
      <vt:lpstr>Segoe UI Light</vt:lpstr>
      <vt:lpstr>Arial Unicode MS</vt:lpstr>
      <vt:lpstr>张海山锐谐体2.0-授权联系：Samtype@QQ.com</vt:lpstr>
      <vt:lpstr>Broadway BT</vt:lpstr>
      <vt:lpstr>Segoe UI</vt:lpstr>
      <vt:lpstr>仿宋_GB2312</vt:lpstr>
      <vt:lpstr>仿宋</vt:lpstr>
      <vt:lpstr>方正兰亭细黑_GBK</vt:lpstr>
      <vt:lpstr>Meiryo</vt:lpstr>
      <vt:lpstr>Yu Gothic UI</vt:lpstr>
      <vt:lpstr>Arial Narrow</vt:lpstr>
      <vt:lpstr>Calibri Light</vt:lpstr>
      <vt:lpstr>PMingLiU</vt:lpstr>
      <vt:lpstr>Office 主题</vt:lpstr>
      <vt:lpstr>excel.sheet.8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Years later</cp:lastModifiedBy>
  <cp:revision>71</cp:revision>
  <dcterms:created xsi:type="dcterms:W3CDTF">2015-10-16T03:54:00Z</dcterms:created>
  <dcterms:modified xsi:type="dcterms:W3CDTF">2024-05-07T07:32:20Z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78A243D6BD114F39BDC8CCF5C0D93564_13</vt:lpwstr>
  </property>
</Properties>
</file>