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3"/>
  </p:sldMasterIdLst>
  <p:notesMasterIdLst>
    <p:notesMasterId r:id="rId23"/>
  </p:notesMasterIdLst>
  <p:sldIdLst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9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907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93692"/>
  </p:normalViewPr>
  <p:slideViewPr>
    <p:cSldViewPr snapToGrid="0" snapToObjects="1">
      <p:cViewPr varScale="1">
        <p:scale>
          <a:sx n="86" d="100"/>
          <a:sy n="86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83101-AEEF-412B-B685-19B3E8589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555E5-8F2C-4B3A-87BE-B939A17CD5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bg>
      <p:bgPr>
        <a:gradFill flip="none" rotWithShape="1">
          <a:gsLst>
            <a:gs pos="51000">
              <a:schemeClr val="accent1"/>
            </a:gs>
            <a:gs pos="100000">
              <a:schemeClr val="accent2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4"/>
          <p:cNvGrpSpPr/>
          <p:nvPr userDrawn="1"/>
        </p:nvGrpSpPr>
        <p:grpSpPr>
          <a:xfrm>
            <a:off x="-950250" y="1270688"/>
            <a:ext cx="5267417" cy="5442528"/>
            <a:chOff x="-950250" y="1270688"/>
            <a:chExt cx="5267417" cy="5442528"/>
          </a:xfrm>
          <a:solidFill>
            <a:schemeClr val="bg1">
              <a:lumMod val="95000"/>
            </a:schemeClr>
          </a:solidFill>
        </p:grpSpPr>
        <p:sp>
          <p:nvSpPr>
            <p:cNvPr id="3" name="矩形 2"/>
            <p:cNvSpPr/>
            <p:nvPr/>
          </p:nvSpPr>
          <p:spPr>
            <a:xfrm rot="19800000">
              <a:off x="-950250" y="1270688"/>
              <a:ext cx="5267417" cy="5442528"/>
            </a:xfrm>
            <a:prstGeom prst="rect">
              <a:avLst/>
            </a:prstGeom>
            <a:grpFill/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4" name="组 24"/>
            <p:cNvGrpSpPr/>
            <p:nvPr/>
          </p:nvGrpSpPr>
          <p:grpSpPr>
            <a:xfrm rot="19800000">
              <a:off x="-337460" y="2010011"/>
              <a:ext cx="4041837" cy="4008949"/>
              <a:chOff x="1712033" y="1402158"/>
              <a:chExt cx="3450171" cy="3169290"/>
            </a:xfrm>
            <a:grpFill/>
          </p:grpSpPr>
          <p:cxnSp>
            <p:nvCxnSpPr>
              <p:cNvPr id="5" name="直线连接符 16"/>
              <p:cNvCxnSpPr/>
              <p:nvPr/>
            </p:nvCxnSpPr>
            <p:spPr>
              <a:xfrm>
                <a:off x="1712033" y="1402158"/>
                <a:ext cx="3450171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线连接符 17"/>
              <p:cNvCxnSpPr/>
              <p:nvPr/>
            </p:nvCxnSpPr>
            <p:spPr>
              <a:xfrm>
                <a:off x="1712033" y="1854914"/>
                <a:ext cx="3450171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线连接符 18"/>
              <p:cNvCxnSpPr/>
              <p:nvPr/>
            </p:nvCxnSpPr>
            <p:spPr>
              <a:xfrm>
                <a:off x="1712033" y="2307670"/>
                <a:ext cx="3450171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线连接符 19"/>
              <p:cNvCxnSpPr/>
              <p:nvPr/>
            </p:nvCxnSpPr>
            <p:spPr>
              <a:xfrm>
                <a:off x="1712033" y="2760426"/>
                <a:ext cx="3450171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线连接符 20"/>
              <p:cNvCxnSpPr/>
              <p:nvPr/>
            </p:nvCxnSpPr>
            <p:spPr>
              <a:xfrm>
                <a:off x="1712033" y="3213182"/>
                <a:ext cx="3450171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线连接符 21"/>
              <p:cNvCxnSpPr/>
              <p:nvPr/>
            </p:nvCxnSpPr>
            <p:spPr>
              <a:xfrm>
                <a:off x="1712033" y="3665938"/>
                <a:ext cx="3450171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线连接符 22"/>
              <p:cNvCxnSpPr/>
              <p:nvPr/>
            </p:nvCxnSpPr>
            <p:spPr>
              <a:xfrm>
                <a:off x="1712033" y="4118694"/>
                <a:ext cx="3450171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线连接符 23"/>
              <p:cNvCxnSpPr/>
              <p:nvPr/>
            </p:nvCxnSpPr>
            <p:spPr>
              <a:xfrm>
                <a:off x="1712033" y="4571448"/>
                <a:ext cx="3450171" cy="0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矩形 12"/>
          <p:cNvSpPr/>
          <p:nvPr userDrawn="1"/>
        </p:nvSpPr>
        <p:spPr>
          <a:xfrm rot="18900000">
            <a:off x="7427062" y="2679899"/>
            <a:ext cx="5267417" cy="544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14" name="组 25"/>
          <p:cNvGrpSpPr/>
          <p:nvPr userDrawn="1"/>
        </p:nvGrpSpPr>
        <p:grpSpPr>
          <a:xfrm rot="2700000">
            <a:off x="7973346" y="3441023"/>
            <a:ext cx="4041837" cy="4008949"/>
            <a:chOff x="1712033" y="1402158"/>
            <a:chExt cx="3450171" cy="3169290"/>
          </a:xfrm>
        </p:grpSpPr>
        <p:cxnSp>
          <p:nvCxnSpPr>
            <p:cNvPr id="15" name="直线连接符 26"/>
            <p:cNvCxnSpPr/>
            <p:nvPr/>
          </p:nvCxnSpPr>
          <p:spPr>
            <a:xfrm>
              <a:off x="1712033" y="1402158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27"/>
            <p:cNvCxnSpPr/>
            <p:nvPr/>
          </p:nvCxnSpPr>
          <p:spPr>
            <a:xfrm>
              <a:off x="1712033" y="1854914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28"/>
            <p:cNvCxnSpPr/>
            <p:nvPr/>
          </p:nvCxnSpPr>
          <p:spPr>
            <a:xfrm>
              <a:off x="1712033" y="2307670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29"/>
            <p:cNvCxnSpPr/>
            <p:nvPr/>
          </p:nvCxnSpPr>
          <p:spPr>
            <a:xfrm>
              <a:off x="1712033" y="2760426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30"/>
            <p:cNvCxnSpPr/>
            <p:nvPr/>
          </p:nvCxnSpPr>
          <p:spPr>
            <a:xfrm>
              <a:off x="1712033" y="3213182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线连接符 31"/>
            <p:cNvCxnSpPr/>
            <p:nvPr/>
          </p:nvCxnSpPr>
          <p:spPr>
            <a:xfrm>
              <a:off x="1712033" y="3665938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32"/>
            <p:cNvCxnSpPr/>
            <p:nvPr/>
          </p:nvCxnSpPr>
          <p:spPr>
            <a:xfrm>
              <a:off x="1712033" y="4118694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33"/>
            <p:cNvCxnSpPr/>
            <p:nvPr/>
          </p:nvCxnSpPr>
          <p:spPr>
            <a:xfrm>
              <a:off x="1712033" y="4571448"/>
              <a:ext cx="345017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矩形 22"/>
          <p:cNvSpPr/>
          <p:nvPr userDrawn="1"/>
        </p:nvSpPr>
        <p:spPr>
          <a:xfrm>
            <a:off x="3480048" y="461640"/>
            <a:ext cx="5267417" cy="54425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6" name="椭圆 25"/>
          <p:cNvSpPr/>
          <p:nvPr userDrawn="1"/>
        </p:nvSpPr>
        <p:spPr>
          <a:xfrm>
            <a:off x="3704945" y="56225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7" name="椭圆 26"/>
          <p:cNvSpPr/>
          <p:nvPr userDrawn="1"/>
        </p:nvSpPr>
        <p:spPr>
          <a:xfrm>
            <a:off x="8253096" y="568556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8" name="椭圆 27"/>
          <p:cNvSpPr/>
          <p:nvPr userDrawn="1"/>
        </p:nvSpPr>
        <p:spPr>
          <a:xfrm>
            <a:off x="2282711" y="568556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9" name="椭圆 28"/>
          <p:cNvSpPr/>
          <p:nvPr userDrawn="1"/>
        </p:nvSpPr>
        <p:spPr>
          <a:xfrm>
            <a:off x="9826363" y="1869544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grpSp>
        <p:nvGrpSpPr>
          <p:cNvPr id="30" name="组 35"/>
          <p:cNvGrpSpPr/>
          <p:nvPr userDrawn="1"/>
        </p:nvGrpSpPr>
        <p:grpSpPr>
          <a:xfrm>
            <a:off x="853668" y="822973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3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4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5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2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3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8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9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0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1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2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3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4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5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6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grpSp>
        <p:nvGrpSpPr>
          <p:cNvPr id="77" name="组 36"/>
          <p:cNvGrpSpPr/>
          <p:nvPr userDrawn="1"/>
        </p:nvGrpSpPr>
        <p:grpSpPr>
          <a:xfrm rot="1384563">
            <a:off x="2137001" y="1598074"/>
            <a:ext cx="403888" cy="2575476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8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0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1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2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3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4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5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6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7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8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9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0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1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2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3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4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5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6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99" name="文本占位符 98"/>
          <p:cNvSpPr>
            <a:spLocks noGrp="1"/>
          </p:cNvSpPr>
          <p:nvPr>
            <p:ph type="body" sz="quarter" idx="10" hasCustomPrompt="1"/>
          </p:nvPr>
        </p:nvSpPr>
        <p:spPr>
          <a:xfrm>
            <a:off x="3629865" y="1267071"/>
            <a:ext cx="4837680" cy="40072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0600" b="1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altLang="zh-CN" dirty="0"/>
              <a:t>POWER</a:t>
            </a:r>
            <a:endParaRPr lang="en-US" altLang="zh-CN" dirty="0"/>
          </a:p>
          <a:p>
            <a:pPr lvl="0"/>
            <a:r>
              <a:rPr lang="en-US" altLang="zh-CN" dirty="0"/>
              <a:t>YOUR</a:t>
            </a:r>
            <a:endParaRPr lang="en-US" altLang="zh-CN" dirty="0"/>
          </a:p>
          <a:p>
            <a:pPr lvl="0"/>
            <a:r>
              <a:rPr lang="en-US" altLang="zh-CN" dirty="0"/>
              <a:t>POINT</a:t>
            </a:r>
            <a:endParaRPr lang="en-US" altLang="zh-CN" dirty="0"/>
          </a:p>
        </p:txBody>
      </p:sp>
      <p:sp>
        <p:nvSpPr>
          <p:cNvPr id="100" name="文本占位符 98"/>
          <p:cNvSpPr>
            <a:spLocks noGrp="1"/>
          </p:cNvSpPr>
          <p:nvPr>
            <p:ph type="body" sz="quarter" idx="11" hasCustomPrompt="1"/>
          </p:nvPr>
        </p:nvSpPr>
        <p:spPr>
          <a:xfrm>
            <a:off x="3629864" y="5294129"/>
            <a:ext cx="4837681" cy="3831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100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altLang="zh-CN" dirty="0"/>
              <a:t>PRESENTED BY OfficePLUS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Calibri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96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96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获取更多优质模板（放映模式）</a:t>
            </a:r>
            <a:endParaRPr kumimoji="1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副标题页">
    <p:bg>
      <p:bgPr>
        <a:gradFill flip="none" rotWithShape="1">
          <a:gsLst>
            <a:gs pos="51000">
              <a:schemeClr val="accent1"/>
            </a:gs>
            <a:gs pos="100000">
              <a:schemeClr val="accent2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 userDrawn="1"/>
        </p:nvGrpSpPr>
        <p:grpSpPr>
          <a:xfrm>
            <a:off x="3656029" y="2140119"/>
            <a:ext cx="4606158" cy="1895433"/>
            <a:chOff x="3656029" y="2140119"/>
            <a:chExt cx="4606158" cy="1895433"/>
          </a:xfrm>
        </p:grpSpPr>
        <p:sp>
          <p:nvSpPr>
            <p:cNvPr id="3" name="矩形 2"/>
            <p:cNvSpPr/>
            <p:nvPr/>
          </p:nvSpPr>
          <p:spPr>
            <a:xfrm>
              <a:off x="3656029" y="2140119"/>
              <a:ext cx="4606158" cy="18954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grpSp>
          <p:nvGrpSpPr>
            <p:cNvPr id="4" name="组 3"/>
            <p:cNvGrpSpPr/>
            <p:nvPr/>
          </p:nvGrpSpPr>
          <p:grpSpPr>
            <a:xfrm>
              <a:off x="3751937" y="2252925"/>
              <a:ext cx="4414342" cy="342111"/>
              <a:chOff x="3759133" y="2252925"/>
              <a:chExt cx="4414342" cy="34211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3759133" y="2252925"/>
                <a:ext cx="335808" cy="3358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7837667" y="2259228"/>
                <a:ext cx="335808" cy="3358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400"/>
              </a:p>
            </p:txBody>
          </p:sp>
        </p:grpSp>
      </p:grpSp>
      <p:sp>
        <p:nvSpPr>
          <p:cNvPr id="8" name="文本占位符 98"/>
          <p:cNvSpPr>
            <a:spLocks noGrp="1"/>
          </p:cNvSpPr>
          <p:nvPr>
            <p:ph type="body" sz="quarter" idx="10" hasCustomPrompt="1"/>
          </p:nvPr>
        </p:nvSpPr>
        <p:spPr>
          <a:xfrm>
            <a:off x="3540268" y="2845614"/>
            <a:ext cx="4837680" cy="6444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4400" b="1"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zh-CN" altLang="en-US" dirty="0"/>
              <a:t>活动主题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bg>
      <p:bgPr>
        <a:gradFill flip="none" rotWithShape="1">
          <a:gsLst>
            <a:gs pos="51000">
              <a:schemeClr val="accent1"/>
            </a:gs>
            <a:gs pos="100000">
              <a:schemeClr val="accent2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1516" y="204103"/>
            <a:ext cx="11708836" cy="64893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椭圆 2"/>
          <p:cNvSpPr/>
          <p:nvPr userDrawn="1"/>
        </p:nvSpPr>
        <p:spPr>
          <a:xfrm>
            <a:off x="429991" y="397820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" name="椭圆 3"/>
          <p:cNvSpPr/>
          <p:nvPr userDrawn="1"/>
        </p:nvSpPr>
        <p:spPr>
          <a:xfrm>
            <a:off x="11451912" y="375027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5" name="椭圆 4"/>
          <p:cNvSpPr/>
          <p:nvPr userDrawn="1"/>
        </p:nvSpPr>
        <p:spPr>
          <a:xfrm>
            <a:off x="429991" y="6182924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椭圆 5"/>
          <p:cNvSpPr/>
          <p:nvPr userDrawn="1"/>
        </p:nvSpPr>
        <p:spPr>
          <a:xfrm>
            <a:off x="11451912" y="6160131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bg>
      <p:bgPr>
        <a:gradFill flip="none" rotWithShape="1">
          <a:gsLst>
            <a:gs pos="51000">
              <a:schemeClr val="accent1"/>
            </a:gs>
            <a:gs pos="100000">
              <a:schemeClr val="accent2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1540" y="428055"/>
            <a:ext cx="11021171" cy="57469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椭圆 2"/>
          <p:cNvSpPr/>
          <p:nvPr userDrawn="1"/>
        </p:nvSpPr>
        <p:spPr>
          <a:xfrm>
            <a:off x="886583" y="62007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4" name="椭圆 3"/>
          <p:cNvSpPr/>
          <p:nvPr userDrawn="1"/>
        </p:nvSpPr>
        <p:spPr>
          <a:xfrm>
            <a:off x="11103359" y="62007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254405" y="22496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3" name="椭圆 2"/>
          <p:cNvSpPr/>
          <p:nvPr userDrawn="1"/>
        </p:nvSpPr>
        <p:spPr>
          <a:xfrm>
            <a:off x="11437795" y="22496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5">
    <p:bg>
      <p:bgPr>
        <a:gradFill flip="none" rotWithShape="1">
          <a:gsLst>
            <a:gs pos="51000">
              <a:schemeClr val="accent1"/>
            </a:gs>
            <a:gs pos="100000">
              <a:schemeClr val="accent2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1" y="635635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176655"/>
            <a:fld id="{FD725410-BEFA-4075-99F8-9B76E6135EB8}" type="datetimeFigureOut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7" y="6356356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176655"/>
            <a:endParaRPr lang="zh-CN" altLang="en-US" sz="2300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176655"/>
            <a:fld id="{ABCBC4E8-88EF-4446-9533-1BB591964EAE}" type="slidenum">
              <a:rPr lang="zh-CN" altLang="en-US" sz="2300" smtClean="0">
                <a:solidFill>
                  <a:srgbClr val="FFFFFF"/>
                </a:solidFill>
              </a:rPr>
            </a:fld>
            <a:endParaRPr lang="zh-CN" altLang="en-US" sz="23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34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hyperlink" Target="http://office.msn.com.cn/" TargetMode="Externa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9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629865" y="1267071"/>
            <a:ext cx="4837680" cy="4039824"/>
          </a:xfrm>
        </p:spPr>
        <p:txBody>
          <a:bodyPr/>
          <a:lstStyle/>
          <a:p>
            <a:r>
              <a:rPr lang="en-US" altLang="zh-CN" dirty="0"/>
              <a:t>POWER</a:t>
            </a:r>
            <a:endParaRPr lang="en-US" altLang="zh-CN" dirty="0"/>
          </a:p>
          <a:p>
            <a:r>
              <a:rPr lang="en-US" altLang="zh-CN" dirty="0"/>
              <a:t>YOUR</a:t>
            </a:r>
            <a:endParaRPr lang="en-US" altLang="zh-CN" dirty="0"/>
          </a:p>
          <a:p>
            <a:r>
              <a:rPr lang="en-US" altLang="zh-CN" dirty="0"/>
              <a:t>POINT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29864" y="5294129"/>
            <a:ext cx="4837681" cy="383182"/>
          </a:xfrm>
        </p:spPr>
        <p:txBody>
          <a:bodyPr/>
          <a:lstStyle/>
          <a:p>
            <a:r>
              <a:rPr lang="en-US" altLang="zh-CN" dirty="0"/>
              <a:t>PRESENTED BY OfficePLUS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 rot="20176447">
            <a:off x="583592" y="1026244"/>
            <a:ext cx="2664333" cy="1568487"/>
            <a:chOff x="4425654" y="786707"/>
            <a:chExt cx="4076491" cy="2399821"/>
          </a:xfrm>
        </p:grpSpPr>
        <p:sp>
          <p:nvSpPr>
            <p:cNvPr id="3" name="矩形 2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53" name="组 52"/>
          <p:cNvGrpSpPr/>
          <p:nvPr/>
        </p:nvGrpSpPr>
        <p:grpSpPr>
          <a:xfrm rot="624946">
            <a:off x="4155183" y="692641"/>
            <a:ext cx="2664333" cy="1568487"/>
            <a:chOff x="4425654" y="786707"/>
            <a:chExt cx="4076491" cy="2399821"/>
          </a:xfrm>
        </p:grpSpPr>
        <p:sp>
          <p:nvSpPr>
            <p:cNvPr id="54" name="矩形 53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56" name="组 55"/>
          <p:cNvGrpSpPr/>
          <p:nvPr/>
        </p:nvGrpSpPr>
        <p:grpSpPr>
          <a:xfrm rot="205374">
            <a:off x="7834599" y="1287444"/>
            <a:ext cx="2664333" cy="1568487"/>
            <a:chOff x="4425654" y="786707"/>
            <a:chExt cx="4076491" cy="2399821"/>
          </a:xfrm>
        </p:grpSpPr>
        <p:sp>
          <p:nvSpPr>
            <p:cNvPr id="57" name="矩形 56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65" name="组 64"/>
          <p:cNvGrpSpPr/>
          <p:nvPr/>
        </p:nvGrpSpPr>
        <p:grpSpPr>
          <a:xfrm rot="19956070">
            <a:off x="8967374" y="3843487"/>
            <a:ext cx="2664333" cy="1568487"/>
            <a:chOff x="4425654" y="786707"/>
            <a:chExt cx="4076491" cy="2399821"/>
          </a:xfrm>
        </p:grpSpPr>
        <p:sp>
          <p:nvSpPr>
            <p:cNvPr id="66" name="矩形 65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68" name="组 67"/>
          <p:cNvGrpSpPr/>
          <p:nvPr/>
        </p:nvGrpSpPr>
        <p:grpSpPr>
          <a:xfrm rot="1274437">
            <a:off x="5317866" y="4063781"/>
            <a:ext cx="2664333" cy="1568487"/>
            <a:chOff x="4425654" y="786707"/>
            <a:chExt cx="4076491" cy="2399821"/>
          </a:xfrm>
        </p:grpSpPr>
        <p:sp>
          <p:nvSpPr>
            <p:cNvPr id="69" name="矩形 68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71" name="组 70"/>
          <p:cNvGrpSpPr/>
          <p:nvPr/>
        </p:nvGrpSpPr>
        <p:grpSpPr>
          <a:xfrm rot="20832142">
            <a:off x="1495355" y="4334104"/>
            <a:ext cx="2664333" cy="1568487"/>
            <a:chOff x="4425654" y="786707"/>
            <a:chExt cx="4076491" cy="2399821"/>
          </a:xfrm>
        </p:grpSpPr>
        <p:sp>
          <p:nvSpPr>
            <p:cNvPr id="72" name="矩形 71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6" name="组 5"/>
          <p:cNvGrpSpPr/>
          <p:nvPr/>
        </p:nvGrpSpPr>
        <p:grpSpPr>
          <a:xfrm rot="4979174">
            <a:off x="3429834" y="282863"/>
            <a:ext cx="350669" cy="1523879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4" name="组 73"/>
          <p:cNvGrpSpPr/>
          <p:nvPr/>
        </p:nvGrpSpPr>
        <p:grpSpPr>
          <a:xfrm rot="6264911">
            <a:off x="7111577" y="958949"/>
            <a:ext cx="350669" cy="1523879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1" name="组 120"/>
          <p:cNvGrpSpPr/>
          <p:nvPr/>
        </p:nvGrpSpPr>
        <p:grpSpPr>
          <a:xfrm rot="8811906">
            <a:off x="10315630" y="2364306"/>
            <a:ext cx="350669" cy="1523879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2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8" name="组 167"/>
          <p:cNvGrpSpPr/>
          <p:nvPr/>
        </p:nvGrpSpPr>
        <p:grpSpPr>
          <a:xfrm rot="15948866">
            <a:off x="8335519" y="4356063"/>
            <a:ext cx="350669" cy="1523879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9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5" name="组 214"/>
          <p:cNvGrpSpPr/>
          <p:nvPr/>
        </p:nvGrpSpPr>
        <p:grpSpPr>
          <a:xfrm rot="15256556">
            <a:off x="4531071" y="3926372"/>
            <a:ext cx="350669" cy="1523879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6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10"/>
          <p:cNvGrpSpPr/>
          <p:nvPr/>
        </p:nvGrpSpPr>
        <p:grpSpPr>
          <a:xfrm>
            <a:off x="724818" y="463296"/>
            <a:ext cx="2896206" cy="2706624"/>
            <a:chOff x="846738" y="329184"/>
            <a:chExt cx="2896206" cy="2706624"/>
          </a:xfrm>
        </p:grpSpPr>
        <p:sp>
          <p:nvSpPr>
            <p:cNvPr id="2" name="矩形 1"/>
            <p:cNvSpPr/>
            <p:nvPr/>
          </p:nvSpPr>
          <p:spPr>
            <a:xfrm>
              <a:off x="846738" y="329184"/>
              <a:ext cx="2896206" cy="27066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" name="组 2"/>
            <p:cNvGrpSpPr/>
            <p:nvPr/>
          </p:nvGrpSpPr>
          <p:grpSpPr>
            <a:xfrm>
              <a:off x="1092557" y="846631"/>
              <a:ext cx="2331417" cy="1823417"/>
              <a:chOff x="777683" y="1870999"/>
              <a:chExt cx="4018761" cy="2274655"/>
            </a:xfrm>
          </p:grpSpPr>
          <p:cxnSp>
            <p:nvCxnSpPr>
              <p:cNvPr id="4" name="直线连接符 3"/>
              <p:cNvCxnSpPr/>
              <p:nvPr/>
            </p:nvCxnSpPr>
            <p:spPr>
              <a:xfrm>
                <a:off x="777683" y="1870999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线连接符 4"/>
              <p:cNvCxnSpPr/>
              <p:nvPr/>
            </p:nvCxnSpPr>
            <p:spPr>
              <a:xfrm>
                <a:off x="777683" y="2325930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线连接符 5"/>
              <p:cNvCxnSpPr/>
              <p:nvPr/>
            </p:nvCxnSpPr>
            <p:spPr>
              <a:xfrm>
                <a:off x="777683" y="2780861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线连接符 6"/>
              <p:cNvCxnSpPr/>
              <p:nvPr/>
            </p:nvCxnSpPr>
            <p:spPr>
              <a:xfrm>
                <a:off x="777683" y="3235792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线连接符 7"/>
              <p:cNvCxnSpPr/>
              <p:nvPr/>
            </p:nvCxnSpPr>
            <p:spPr>
              <a:xfrm>
                <a:off x="777683" y="3690723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线连接符 8"/>
              <p:cNvCxnSpPr/>
              <p:nvPr/>
            </p:nvCxnSpPr>
            <p:spPr>
              <a:xfrm>
                <a:off x="777683" y="4145654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文本框 9"/>
            <p:cNvSpPr txBox="1"/>
            <p:nvPr/>
          </p:nvSpPr>
          <p:spPr>
            <a:xfrm>
              <a:off x="1078384" y="438912"/>
              <a:ext cx="2345590" cy="220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倍字间距。标题数字等都可以通过点击和重新输入进行更改。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3646204" y="3662683"/>
            <a:ext cx="2896206" cy="2706624"/>
            <a:chOff x="846738" y="329184"/>
            <a:chExt cx="2896206" cy="2706624"/>
          </a:xfrm>
        </p:grpSpPr>
        <p:sp>
          <p:nvSpPr>
            <p:cNvPr id="23" name="矩形 22"/>
            <p:cNvSpPr/>
            <p:nvPr/>
          </p:nvSpPr>
          <p:spPr>
            <a:xfrm>
              <a:off x="846738" y="329184"/>
              <a:ext cx="2896206" cy="27066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4" name="组 23"/>
            <p:cNvGrpSpPr/>
            <p:nvPr/>
          </p:nvGrpSpPr>
          <p:grpSpPr>
            <a:xfrm>
              <a:off x="1092557" y="846631"/>
              <a:ext cx="2331417" cy="1823417"/>
              <a:chOff x="777683" y="1870999"/>
              <a:chExt cx="4018761" cy="2274655"/>
            </a:xfrm>
          </p:grpSpPr>
          <p:cxnSp>
            <p:nvCxnSpPr>
              <p:cNvPr id="26" name="直线连接符 25"/>
              <p:cNvCxnSpPr/>
              <p:nvPr/>
            </p:nvCxnSpPr>
            <p:spPr>
              <a:xfrm>
                <a:off x="777683" y="1870999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线连接符 26"/>
              <p:cNvCxnSpPr/>
              <p:nvPr/>
            </p:nvCxnSpPr>
            <p:spPr>
              <a:xfrm>
                <a:off x="777683" y="2325930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线连接符 27"/>
              <p:cNvCxnSpPr/>
              <p:nvPr/>
            </p:nvCxnSpPr>
            <p:spPr>
              <a:xfrm>
                <a:off x="777683" y="2780861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线连接符 28"/>
              <p:cNvCxnSpPr/>
              <p:nvPr/>
            </p:nvCxnSpPr>
            <p:spPr>
              <a:xfrm>
                <a:off x="777683" y="3235792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线连接符 29"/>
              <p:cNvCxnSpPr/>
              <p:nvPr/>
            </p:nvCxnSpPr>
            <p:spPr>
              <a:xfrm>
                <a:off x="777683" y="3690723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线连接符 30"/>
              <p:cNvCxnSpPr/>
              <p:nvPr/>
            </p:nvCxnSpPr>
            <p:spPr>
              <a:xfrm>
                <a:off x="777683" y="4145654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文本框 24"/>
            <p:cNvSpPr txBox="1"/>
            <p:nvPr/>
          </p:nvSpPr>
          <p:spPr>
            <a:xfrm>
              <a:off x="1078384" y="438912"/>
              <a:ext cx="2345590" cy="220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倍字间距。标题数字等都可以通过点击和重新输入进行更改。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2" name="组 11"/>
          <p:cNvGrpSpPr/>
          <p:nvPr/>
        </p:nvGrpSpPr>
        <p:grpSpPr>
          <a:xfrm rot="20830383">
            <a:off x="724818" y="3116257"/>
            <a:ext cx="2896206" cy="2706624"/>
            <a:chOff x="846738" y="329184"/>
            <a:chExt cx="2896206" cy="2706624"/>
          </a:xfrm>
        </p:grpSpPr>
        <p:sp>
          <p:nvSpPr>
            <p:cNvPr id="13" name="矩形 12"/>
            <p:cNvSpPr/>
            <p:nvPr/>
          </p:nvSpPr>
          <p:spPr>
            <a:xfrm>
              <a:off x="846738" y="329184"/>
              <a:ext cx="2896206" cy="2706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" name="组 13"/>
            <p:cNvGrpSpPr/>
            <p:nvPr/>
          </p:nvGrpSpPr>
          <p:grpSpPr>
            <a:xfrm>
              <a:off x="1092557" y="846631"/>
              <a:ext cx="2331417" cy="1823417"/>
              <a:chOff x="777683" y="1870999"/>
              <a:chExt cx="4018761" cy="2274655"/>
            </a:xfrm>
          </p:grpSpPr>
          <p:cxnSp>
            <p:nvCxnSpPr>
              <p:cNvPr id="16" name="直线连接符 15"/>
              <p:cNvCxnSpPr/>
              <p:nvPr/>
            </p:nvCxnSpPr>
            <p:spPr>
              <a:xfrm>
                <a:off x="777683" y="1870999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线连接符 16"/>
              <p:cNvCxnSpPr/>
              <p:nvPr/>
            </p:nvCxnSpPr>
            <p:spPr>
              <a:xfrm>
                <a:off x="777683" y="2325930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线连接符 17"/>
              <p:cNvCxnSpPr/>
              <p:nvPr/>
            </p:nvCxnSpPr>
            <p:spPr>
              <a:xfrm>
                <a:off x="777683" y="2780861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线连接符 18"/>
              <p:cNvCxnSpPr/>
              <p:nvPr/>
            </p:nvCxnSpPr>
            <p:spPr>
              <a:xfrm>
                <a:off x="777683" y="3235792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线连接符 19"/>
              <p:cNvCxnSpPr/>
              <p:nvPr/>
            </p:nvCxnSpPr>
            <p:spPr>
              <a:xfrm>
                <a:off x="777683" y="3690723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线连接符 20"/>
              <p:cNvCxnSpPr/>
              <p:nvPr/>
            </p:nvCxnSpPr>
            <p:spPr>
              <a:xfrm>
                <a:off x="777683" y="4145654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本框 14"/>
            <p:cNvSpPr txBox="1"/>
            <p:nvPr/>
          </p:nvSpPr>
          <p:spPr>
            <a:xfrm>
              <a:off x="1078384" y="438912"/>
              <a:ext cx="2345590" cy="220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倍字间距。标题数字等都可以通过点击和重新输入进行更改。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32" name="组 31"/>
          <p:cNvGrpSpPr/>
          <p:nvPr/>
        </p:nvGrpSpPr>
        <p:grpSpPr>
          <a:xfrm rot="20830383">
            <a:off x="4933220" y="820029"/>
            <a:ext cx="2896206" cy="2706624"/>
            <a:chOff x="846738" y="329184"/>
            <a:chExt cx="2896206" cy="2706624"/>
          </a:xfrm>
        </p:grpSpPr>
        <p:sp>
          <p:nvSpPr>
            <p:cNvPr id="33" name="矩形 32"/>
            <p:cNvSpPr/>
            <p:nvPr/>
          </p:nvSpPr>
          <p:spPr>
            <a:xfrm>
              <a:off x="846738" y="329184"/>
              <a:ext cx="2896206" cy="2706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4" name="组 33"/>
            <p:cNvGrpSpPr/>
            <p:nvPr/>
          </p:nvGrpSpPr>
          <p:grpSpPr>
            <a:xfrm>
              <a:off x="1092557" y="846631"/>
              <a:ext cx="2331417" cy="1823417"/>
              <a:chOff x="777683" y="1870999"/>
              <a:chExt cx="4018761" cy="2274655"/>
            </a:xfrm>
          </p:grpSpPr>
          <p:cxnSp>
            <p:nvCxnSpPr>
              <p:cNvPr id="36" name="直线连接符 35"/>
              <p:cNvCxnSpPr/>
              <p:nvPr/>
            </p:nvCxnSpPr>
            <p:spPr>
              <a:xfrm>
                <a:off x="777683" y="1870999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线连接符 36"/>
              <p:cNvCxnSpPr/>
              <p:nvPr/>
            </p:nvCxnSpPr>
            <p:spPr>
              <a:xfrm>
                <a:off x="777683" y="2325930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线连接符 37"/>
              <p:cNvCxnSpPr/>
              <p:nvPr/>
            </p:nvCxnSpPr>
            <p:spPr>
              <a:xfrm>
                <a:off x="777683" y="2780861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线连接符 38"/>
              <p:cNvCxnSpPr/>
              <p:nvPr/>
            </p:nvCxnSpPr>
            <p:spPr>
              <a:xfrm>
                <a:off x="777683" y="3235792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线连接符 39"/>
              <p:cNvCxnSpPr/>
              <p:nvPr/>
            </p:nvCxnSpPr>
            <p:spPr>
              <a:xfrm>
                <a:off x="777683" y="3690723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线连接符 40"/>
              <p:cNvCxnSpPr/>
              <p:nvPr/>
            </p:nvCxnSpPr>
            <p:spPr>
              <a:xfrm>
                <a:off x="777683" y="4145654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文本框 34"/>
            <p:cNvSpPr txBox="1"/>
            <p:nvPr/>
          </p:nvSpPr>
          <p:spPr>
            <a:xfrm>
              <a:off x="1078384" y="438912"/>
              <a:ext cx="2345590" cy="220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倍字间距。标题数字等都可以通过点击和重新输入进行更改。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2" name="组 41"/>
          <p:cNvGrpSpPr/>
          <p:nvPr/>
        </p:nvGrpSpPr>
        <p:grpSpPr>
          <a:xfrm rot="20096179">
            <a:off x="2939061" y="2501971"/>
            <a:ext cx="179594" cy="1145221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" name="组 61"/>
          <p:cNvGrpSpPr/>
          <p:nvPr/>
        </p:nvGrpSpPr>
        <p:grpSpPr>
          <a:xfrm rot="17263934">
            <a:off x="3187902" y="5122926"/>
            <a:ext cx="179594" cy="1145221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2" name="组 81"/>
          <p:cNvGrpSpPr/>
          <p:nvPr/>
        </p:nvGrpSpPr>
        <p:grpSpPr>
          <a:xfrm rot="12172245">
            <a:off x="6365288" y="2910280"/>
            <a:ext cx="179594" cy="1145221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3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2" name="组 161"/>
          <p:cNvGrpSpPr/>
          <p:nvPr/>
        </p:nvGrpSpPr>
        <p:grpSpPr>
          <a:xfrm rot="1339062">
            <a:off x="8215308" y="627521"/>
            <a:ext cx="2896206" cy="2706624"/>
            <a:chOff x="846738" y="329184"/>
            <a:chExt cx="2896206" cy="2706624"/>
          </a:xfrm>
        </p:grpSpPr>
        <p:sp>
          <p:nvSpPr>
            <p:cNvPr id="163" name="矩形 162"/>
            <p:cNvSpPr/>
            <p:nvPr/>
          </p:nvSpPr>
          <p:spPr>
            <a:xfrm>
              <a:off x="846738" y="329184"/>
              <a:ext cx="2896206" cy="27066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64" name="组 163"/>
            <p:cNvGrpSpPr/>
            <p:nvPr/>
          </p:nvGrpSpPr>
          <p:grpSpPr>
            <a:xfrm>
              <a:off x="1092557" y="846631"/>
              <a:ext cx="2331417" cy="1823417"/>
              <a:chOff x="777683" y="1870999"/>
              <a:chExt cx="4018761" cy="2274655"/>
            </a:xfrm>
          </p:grpSpPr>
          <p:cxnSp>
            <p:nvCxnSpPr>
              <p:cNvPr id="166" name="直线连接符 165"/>
              <p:cNvCxnSpPr/>
              <p:nvPr/>
            </p:nvCxnSpPr>
            <p:spPr>
              <a:xfrm>
                <a:off x="777683" y="1870999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线连接符 166"/>
              <p:cNvCxnSpPr/>
              <p:nvPr/>
            </p:nvCxnSpPr>
            <p:spPr>
              <a:xfrm>
                <a:off x="777683" y="2325930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线连接符 167"/>
              <p:cNvCxnSpPr/>
              <p:nvPr/>
            </p:nvCxnSpPr>
            <p:spPr>
              <a:xfrm>
                <a:off x="777683" y="2780861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线连接符 168"/>
              <p:cNvCxnSpPr/>
              <p:nvPr/>
            </p:nvCxnSpPr>
            <p:spPr>
              <a:xfrm>
                <a:off x="777683" y="3235792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线连接符 169"/>
              <p:cNvCxnSpPr/>
              <p:nvPr/>
            </p:nvCxnSpPr>
            <p:spPr>
              <a:xfrm>
                <a:off x="777683" y="3690723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线连接符 170"/>
              <p:cNvCxnSpPr/>
              <p:nvPr/>
            </p:nvCxnSpPr>
            <p:spPr>
              <a:xfrm>
                <a:off x="777683" y="4145654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文本框 164"/>
            <p:cNvSpPr txBox="1"/>
            <p:nvPr/>
          </p:nvSpPr>
          <p:spPr>
            <a:xfrm>
              <a:off x="1078384" y="438912"/>
              <a:ext cx="2345590" cy="220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倍字间距。标题数字等都可以通过点击和重新输入进行更改。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12" name="组 111"/>
          <p:cNvGrpSpPr/>
          <p:nvPr/>
        </p:nvGrpSpPr>
        <p:grpSpPr>
          <a:xfrm rot="15409613">
            <a:off x="7917657" y="2393811"/>
            <a:ext cx="179594" cy="1145221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3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2" name="组 131"/>
          <p:cNvGrpSpPr/>
          <p:nvPr/>
        </p:nvGrpSpPr>
        <p:grpSpPr>
          <a:xfrm rot="20613475">
            <a:off x="8670395" y="3463312"/>
            <a:ext cx="2896206" cy="2706624"/>
            <a:chOff x="846738" y="329184"/>
            <a:chExt cx="2896206" cy="2706624"/>
          </a:xfrm>
        </p:grpSpPr>
        <p:sp>
          <p:nvSpPr>
            <p:cNvPr id="133" name="矩形 132"/>
            <p:cNvSpPr/>
            <p:nvPr/>
          </p:nvSpPr>
          <p:spPr>
            <a:xfrm>
              <a:off x="846738" y="329184"/>
              <a:ext cx="2896206" cy="2706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4" name="组 133"/>
            <p:cNvGrpSpPr/>
            <p:nvPr/>
          </p:nvGrpSpPr>
          <p:grpSpPr>
            <a:xfrm>
              <a:off x="1092557" y="846631"/>
              <a:ext cx="2331417" cy="1823417"/>
              <a:chOff x="777683" y="1870999"/>
              <a:chExt cx="4018761" cy="2274655"/>
            </a:xfrm>
          </p:grpSpPr>
          <p:cxnSp>
            <p:nvCxnSpPr>
              <p:cNvPr id="136" name="直线连接符 135"/>
              <p:cNvCxnSpPr/>
              <p:nvPr/>
            </p:nvCxnSpPr>
            <p:spPr>
              <a:xfrm>
                <a:off x="777683" y="1870999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线连接符 136"/>
              <p:cNvCxnSpPr/>
              <p:nvPr/>
            </p:nvCxnSpPr>
            <p:spPr>
              <a:xfrm>
                <a:off x="777683" y="2325930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线连接符 137"/>
              <p:cNvCxnSpPr/>
              <p:nvPr/>
            </p:nvCxnSpPr>
            <p:spPr>
              <a:xfrm>
                <a:off x="777683" y="2780861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线连接符 138"/>
              <p:cNvCxnSpPr/>
              <p:nvPr/>
            </p:nvCxnSpPr>
            <p:spPr>
              <a:xfrm>
                <a:off x="777683" y="3235792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线连接符 139"/>
              <p:cNvCxnSpPr/>
              <p:nvPr/>
            </p:nvCxnSpPr>
            <p:spPr>
              <a:xfrm>
                <a:off x="777683" y="3690723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线连接符 140"/>
              <p:cNvCxnSpPr/>
              <p:nvPr/>
            </p:nvCxnSpPr>
            <p:spPr>
              <a:xfrm>
                <a:off x="777683" y="4145654"/>
                <a:ext cx="401876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5" name="文本框 134"/>
            <p:cNvSpPr txBox="1"/>
            <p:nvPr/>
          </p:nvSpPr>
          <p:spPr>
            <a:xfrm>
              <a:off x="1078384" y="438912"/>
              <a:ext cx="2345590" cy="220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2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倍字间距。标题数字等都可以通过点击和重新输入进行更改。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142" name="组 141"/>
          <p:cNvGrpSpPr/>
          <p:nvPr/>
        </p:nvGrpSpPr>
        <p:grpSpPr>
          <a:xfrm rot="20354099">
            <a:off x="10857378" y="2495571"/>
            <a:ext cx="179594" cy="1145221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3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 20"/>
          <p:cNvGrpSpPr/>
          <p:nvPr/>
        </p:nvGrpSpPr>
        <p:grpSpPr>
          <a:xfrm>
            <a:off x="823971" y="731788"/>
            <a:ext cx="3216363" cy="2445360"/>
            <a:chOff x="279312" y="176307"/>
            <a:chExt cx="2607821" cy="1982693"/>
          </a:xfrm>
        </p:grpSpPr>
        <p:sp>
          <p:nvSpPr>
            <p:cNvPr id="14" name="矩形 13"/>
            <p:cNvSpPr/>
            <p:nvPr/>
          </p:nvSpPr>
          <p:spPr>
            <a:xfrm>
              <a:off x="279312" y="176307"/>
              <a:ext cx="2607821" cy="1982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84766" y="270563"/>
              <a:ext cx="2405212" cy="1795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任意形状 17"/>
            <p:cNvSpPr/>
            <p:nvPr/>
          </p:nvSpPr>
          <p:spPr>
            <a:xfrm>
              <a:off x="477343" y="1168214"/>
              <a:ext cx="2235479" cy="765836"/>
            </a:xfrm>
            <a:custGeom>
              <a:avLst/>
              <a:gdLst>
                <a:gd name="connsiteX0" fmla="*/ 537496 w 1454995"/>
                <a:gd name="connsiteY0" fmla="*/ 0 h 870169"/>
                <a:gd name="connsiteX1" fmla="*/ 1070896 w 1454995"/>
                <a:gd name="connsiteY1" fmla="*/ 518477 h 870169"/>
                <a:gd name="connsiteX2" fmla="*/ 1085338 w 1454995"/>
                <a:gd name="connsiteY2" fmla="*/ 518477 h 870169"/>
                <a:gd name="connsiteX3" fmla="*/ 1122409 w 1454995"/>
                <a:gd name="connsiteY3" fmla="*/ 513857 h 870169"/>
                <a:gd name="connsiteX4" fmla="*/ 1454995 w 1454995"/>
                <a:gd name="connsiteY4" fmla="*/ 243727 h 870169"/>
                <a:gd name="connsiteX5" fmla="*/ 1454995 w 1454995"/>
                <a:gd name="connsiteY5" fmla="*/ 520443 h 870169"/>
                <a:gd name="connsiteX6" fmla="*/ 1453662 w 1454995"/>
                <a:gd name="connsiteY6" fmla="*/ 520443 h 870169"/>
                <a:gd name="connsiteX7" fmla="*/ 1453662 w 1454995"/>
                <a:gd name="connsiteY7" fmla="*/ 870169 h 870169"/>
                <a:gd name="connsiteX8" fmla="*/ 0 w 1454995"/>
                <a:gd name="connsiteY8" fmla="*/ 870169 h 870169"/>
                <a:gd name="connsiteX9" fmla="*/ 0 w 1454995"/>
                <a:gd name="connsiteY9" fmla="*/ 518477 h 870169"/>
                <a:gd name="connsiteX10" fmla="*/ 4096 w 1454995"/>
                <a:gd name="connsiteY10" fmla="*/ 518477 h 870169"/>
                <a:gd name="connsiteX11" fmla="*/ 537496 w 1454995"/>
                <a:gd name="connsiteY11" fmla="*/ 0 h 8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4995" h="870169">
                  <a:moveTo>
                    <a:pt x="537496" y="0"/>
                  </a:moveTo>
                  <a:cubicBezTo>
                    <a:pt x="785634" y="8703"/>
                    <a:pt x="864648" y="475699"/>
                    <a:pt x="1070896" y="518477"/>
                  </a:cubicBezTo>
                  <a:lnTo>
                    <a:pt x="1085338" y="518477"/>
                  </a:lnTo>
                  <a:lnTo>
                    <a:pt x="1122409" y="513857"/>
                  </a:lnTo>
                  <a:cubicBezTo>
                    <a:pt x="1242606" y="479821"/>
                    <a:pt x="1342578" y="324436"/>
                    <a:pt x="1454995" y="243727"/>
                  </a:cubicBezTo>
                  <a:lnTo>
                    <a:pt x="1454995" y="520443"/>
                  </a:lnTo>
                  <a:lnTo>
                    <a:pt x="1453662" y="520443"/>
                  </a:lnTo>
                  <a:lnTo>
                    <a:pt x="1453662" y="870169"/>
                  </a:lnTo>
                  <a:lnTo>
                    <a:pt x="0" y="870169"/>
                  </a:lnTo>
                  <a:lnTo>
                    <a:pt x="0" y="518477"/>
                  </a:lnTo>
                  <a:lnTo>
                    <a:pt x="4096" y="518477"/>
                  </a:lnTo>
                  <a:cubicBezTo>
                    <a:pt x="181896" y="345651"/>
                    <a:pt x="324526" y="8703"/>
                    <a:pt x="537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905000" y="466881"/>
              <a:ext cx="637287" cy="637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4307136" y="762885"/>
            <a:ext cx="3216363" cy="2445360"/>
            <a:chOff x="279312" y="176307"/>
            <a:chExt cx="2607821" cy="1982693"/>
          </a:xfrm>
        </p:grpSpPr>
        <p:sp>
          <p:nvSpPr>
            <p:cNvPr id="23" name="矩形 22"/>
            <p:cNvSpPr/>
            <p:nvPr/>
          </p:nvSpPr>
          <p:spPr>
            <a:xfrm>
              <a:off x="279312" y="176307"/>
              <a:ext cx="2607821" cy="1982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84766" y="270563"/>
              <a:ext cx="2405212" cy="1795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任意形状 24"/>
            <p:cNvSpPr/>
            <p:nvPr/>
          </p:nvSpPr>
          <p:spPr>
            <a:xfrm>
              <a:off x="477343" y="1168214"/>
              <a:ext cx="2235479" cy="765836"/>
            </a:xfrm>
            <a:custGeom>
              <a:avLst/>
              <a:gdLst>
                <a:gd name="connsiteX0" fmla="*/ 537496 w 1454995"/>
                <a:gd name="connsiteY0" fmla="*/ 0 h 870169"/>
                <a:gd name="connsiteX1" fmla="*/ 1070896 w 1454995"/>
                <a:gd name="connsiteY1" fmla="*/ 518477 h 870169"/>
                <a:gd name="connsiteX2" fmla="*/ 1085338 w 1454995"/>
                <a:gd name="connsiteY2" fmla="*/ 518477 h 870169"/>
                <a:gd name="connsiteX3" fmla="*/ 1122409 w 1454995"/>
                <a:gd name="connsiteY3" fmla="*/ 513857 h 870169"/>
                <a:gd name="connsiteX4" fmla="*/ 1454995 w 1454995"/>
                <a:gd name="connsiteY4" fmla="*/ 243727 h 870169"/>
                <a:gd name="connsiteX5" fmla="*/ 1454995 w 1454995"/>
                <a:gd name="connsiteY5" fmla="*/ 520443 h 870169"/>
                <a:gd name="connsiteX6" fmla="*/ 1453662 w 1454995"/>
                <a:gd name="connsiteY6" fmla="*/ 520443 h 870169"/>
                <a:gd name="connsiteX7" fmla="*/ 1453662 w 1454995"/>
                <a:gd name="connsiteY7" fmla="*/ 870169 h 870169"/>
                <a:gd name="connsiteX8" fmla="*/ 0 w 1454995"/>
                <a:gd name="connsiteY8" fmla="*/ 870169 h 870169"/>
                <a:gd name="connsiteX9" fmla="*/ 0 w 1454995"/>
                <a:gd name="connsiteY9" fmla="*/ 518477 h 870169"/>
                <a:gd name="connsiteX10" fmla="*/ 4096 w 1454995"/>
                <a:gd name="connsiteY10" fmla="*/ 518477 h 870169"/>
                <a:gd name="connsiteX11" fmla="*/ 537496 w 1454995"/>
                <a:gd name="connsiteY11" fmla="*/ 0 h 8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4995" h="870169">
                  <a:moveTo>
                    <a:pt x="537496" y="0"/>
                  </a:moveTo>
                  <a:cubicBezTo>
                    <a:pt x="785634" y="8703"/>
                    <a:pt x="864648" y="475699"/>
                    <a:pt x="1070896" y="518477"/>
                  </a:cubicBezTo>
                  <a:lnTo>
                    <a:pt x="1085338" y="518477"/>
                  </a:lnTo>
                  <a:lnTo>
                    <a:pt x="1122409" y="513857"/>
                  </a:lnTo>
                  <a:cubicBezTo>
                    <a:pt x="1242606" y="479821"/>
                    <a:pt x="1342578" y="324436"/>
                    <a:pt x="1454995" y="243727"/>
                  </a:cubicBezTo>
                  <a:lnTo>
                    <a:pt x="1454995" y="520443"/>
                  </a:lnTo>
                  <a:lnTo>
                    <a:pt x="1453662" y="520443"/>
                  </a:lnTo>
                  <a:lnTo>
                    <a:pt x="1453662" y="870169"/>
                  </a:lnTo>
                  <a:lnTo>
                    <a:pt x="0" y="870169"/>
                  </a:lnTo>
                  <a:lnTo>
                    <a:pt x="0" y="518477"/>
                  </a:lnTo>
                  <a:lnTo>
                    <a:pt x="4096" y="518477"/>
                  </a:lnTo>
                  <a:cubicBezTo>
                    <a:pt x="181896" y="345651"/>
                    <a:pt x="324526" y="8703"/>
                    <a:pt x="537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905000" y="466881"/>
              <a:ext cx="637287" cy="637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7790303" y="731788"/>
            <a:ext cx="3216363" cy="2445360"/>
            <a:chOff x="279312" y="176307"/>
            <a:chExt cx="2607821" cy="1982693"/>
          </a:xfrm>
        </p:grpSpPr>
        <p:sp>
          <p:nvSpPr>
            <p:cNvPr id="28" name="矩形 27"/>
            <p:cNvSpPr/>
            <p:nvPr/>
          </p:nvSpPr>
          <p:spPr>
            <a:xfrm>
              <a:off x="279312" y="176307"/>
              <a:ext cx="2607821" cy="1982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84766" y="270563"/>
              <a:ext cx="2405212" cy="1795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任意形状 29"/>
            <p:cNvSpPr/>
            <p:nvPr/>
          </p:nvSpPr>
          <p:spPr>
            <a:xfrm>
              <a:off x="477343" y="1168214"/>
              <a:ext cx="2235479" cy="765836"/>
            </a:xfrm>
            <a:custGeom>
              <a:avLst/>
              <a:gdLst>
                <a:gd name="connsiteX0" fmla="*/ 537496 w 1454995"/>
                <a:gd name="connsiteY0" fmla="*/ 0 h 870169"/>
                <a:gd name="connsiteX1" fmla="*/ 1070896 w 1454995"/>
                <a:gd name="connsiteY1" fmla="*/ 518477 h 870169"/>
                <a:gd name="connsiteX2" fmla="*/ 1085338 w 1454995"/>
                <a:gd name="connsiteY2" fmla="*/ 518477 h 870169"/>
                <a:gd name="connsiteX3" fmla="*/ 1122409 w 1454995"/>
                <a:gd name="connsiteY3" fmla="*/ 513857 h 870169"/>
                <a:gd name="connsiteX4" fmla="*/ 1454995 w 1454995"/>
                <a:gd name="connsiteY4" fmla="*/ 243727 h 870169"/>
                <a:gd name="connsiteX5" fmla="*/ 1454995 w 1454995"/>
                <a:gd name="connsiteY5" fmla="*/ 520443 h 870169"/>
                <a:gd name="connsiteX6" fmla="*/ 1453662 w 1454995"/>
                <a:gd name="connsiteY6" fmla="*/ 520443 h 870169"/>
                <a:gd name="connsiteX7" fmla="*/ 1453662 w 1454995"/>
                <a:gd name="connsiteY7" fmla="*/ 870169 h 870169"/>
                <a:gd name="connsiteX8" fmla="*/ 0 w 1454995"/>
                <a:gd name="connsiteY8" fmla="*/ 870169 h 870169"/>
                <a:gd name="connsiteX9" fmla="*/ 0 w 1454995"/>
                <a:gd name="connsiteY9" fmla="*/ 518477 h 870169"/>
                <a:gd name="connsiteX10" fmla="*/ 4096 w 1454995"/>
                <a:gd name="connsiteY10" fmla="*/ 518477 h 870169"/>
                <a:gd name="connsiteX11" fmla="*/ 537496 w 1454995"/>
                <a:gd name="connsiteY11" fmla="*/ 0 h 8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4995" h="870169">
                  <a:moveTo>
                    <a:pt x="537496" y="0"/>
                  </a:moveTo>
                  <a:cubicBezTo>
                    <a:pt x="785634" y="8703"/>
                    <a:pt x="864648" y="475699"/>
                    <a:pt x="1070896" y="518477"/>
                  </a:cubicBezTo>
                  <a:lnTo>
                    <a:pt x="1085338" y="518477"/>
                  </a:lnTo>
                  <a:lnTo>
                    <a:pt x="1122409" y="513857"/>
                  </a:lnTo>
                  <a:cubicBezTo>
                    <a:pt x="1242606" y="479821"/>
                    <a:pt x="1342578" y="324436"/>
                    <a:pt x="1454995" y="243727"/>
                  </a:cubicBezTo>
                  <a:lnTo>
                    <a:pt x="1454995" y="520443"/>
                  </a:lnTo>
                  <a:lnTo>
                    <a:pt x="1453662" y="520443"/>
                  </a:lnTo>
                  <a:lnTo>
                    <a:pt x="1453662" y="870169"/>
                  </a:lnTo>
                  <a:lnTo>
                    <a:pt x="0" y="870169"/>
                  </a:lnTo>
                  <a:lnTo>
                    <a:pt x="0" y="518477"/>
                  </a:lnTo>
                  <a:lnTo>
                    <a:pt x="4096" y="518477"/>
                  </a:lnTo>
                  <a:cubicBezTo>
                    <a:pt x="181896" y="345651"/>
                    <a:pt x="324526" y="8703"/>
                    <a:pt x="537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905000" y="466881"/>
              <a:ext cx="637287" cy="637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2" name="组 31"/>
          <p:cNvGrpSpPr/>
          <p:nvPr/>
        </p:nvGrpSpPr>
        <p:grpSpPr>
          <a:xfrm>
            <a:off x="823971" y="3419277"/>
            <a:ext cx="3216363" cy="2445360"/>
            <a:chOff x="279312" y="176307"/>
            <a:chExt cx="2607821" cy="1982693"/>
          </a:xfrm>
        </p:grpSpPr>
        <p:sp>
          <p:nvSpPr>
            <p:cNvPr id="33" name="矩形 32"/>
            <p:cNvSpPr/>
            <p:nvPr/>
          </p:nvSpPr>
          <p:spPr>
            <a:xfrm>
              <a:off x="279312" y="176307"/>
              <a:ext cx="2607821" cy="1982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84766" y="270563"/>
              <a:ext cx="2405212" cy="1795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任意形状 34"/>
            <p:cNvSpPr/>
            <p:nvPr/>
          </p:nvSpPr>
          <p:spPr>
            <a:xfrm>
              <a:off x="477343" y="1168214"/>
              <a:ext cx="2235479" cy="765836"/>
            </a:xfrm>
            <a:custGeom>
              <a:avLst/>
              <a:gdLst>
                <a:gd name="connsiteX0" fmla="*/ 537496 w 1454995"/>
                <a:gd name="connsiteY0" fmla="*/ 0 h 870169"/>
                <a:gd name="connsiteX1" fmla="*/ 1070896 w 1454995"/>
                <a:gd name="connsiteY1" fmla="*/ 518477 h 870169"/>
                <a:gd name="connsiteX2" fmla="*/ 1085338 w 1454995"/>
                <a:gd name="connsiteY2" fmla="*/ 518477 h 870169"/>
                <a:gd name="connsiteX3" fmla="*/ 1122409 w 1454995"/>
                <a:gd name="connsiteY3" fmla="*/ 513857 h 870169"/>
                <a:gd name="connsiteX4" fmla="*/ 1454995 w 1454995"/>
                <a:gd name="connsiteY4" fmla="*/ 243727 h 870169"/>
                <a:gd name="connsiteX5" fmla="*/ 1454995 w 1454995"/>
                <a:gd name="connsiteY5" fmla="*/ 520443 h 870169"/>
                <a:gd name="connsiteX6" fmla="*/ 1453662 w 1454995"/>
                <a:gd name="connsiteY6" fmla="*/ 520443 h 870169"/>
                <a:gd name="connsiteX7" fmla="*/ 1453662 w 1454995"/>
                <a:gd name="connsiteY7" fmla="*/ 870169 h 870169"/>
                <a:gd name="connsiteX8" fmla="*/ 0 w 1454995"/>
                <a:gd name="connsiteY8" fmla="*/ 870169 h 870169"/>
                <a:gd name="connsiteX9" fmla="*/ 0 w 1454995"/>
                <a:gd name="connsiteY9" fmla="*/ 518477 h 870169"/>
                <a:gd name="connsiteX10" fmla="*/ 4096 w 1454995"/>
                <a:gd name="connsiteY10" fmla="*/ 518477 h 870169"/>
                <a:gd name="connsiteX11" fmla="*/ 537496 w 1454995"/>
                <a:gd name="connsiteY11" fmla="*/ 0 h 8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4995" h="870169">
                  <a:moveTo>
                    <a:pt x="537496" y="0"/>
                  </a:moveTo>
                  <a:cubicBezTo>
                    <a:pt x="785634" y="8703"/>
                    <a:pt x="864648" y="475699"/>
                    <a:pt x="1070896" y="518477"/>
                  </a:cubicBezTo>
                  <a:lnTo>
                    <a:pt x="1085338" y="518477"/>
                  </a:lnTo>
                  <a:lnTo>
                    <a:pt x="1122409" y="513857"/>
                  </a:lnTo>
                  <a:cubicBezTo>
                    <a:pt x="1242606" y="479821"/>
                    <a:pt x="1342578" y="324436"/>
                    <a:pt x="1454995" y="243727"/>
                  </a:cubicBezTo>
                  <a:lnTo>
                    <a:pt x="1454995" y="520443"/>
                  </a:lnTo>
                  <a:lnTo>
                    <a:pt x="1453662" y="520443"/>
                  </a:lnTo>
                  <a:lnTo>
                    <a:pt x="1453662" y="870169"/>
                  </a:lnTo>
                  <a:lnTo>
                    <a:pt x="0" y="870169"/>
                  </a:lnTo>
                  <a:lnTo>
                    <a:pt x="0" y="518477"/>
                  </a:lnTo>
                  <a:lnTo>
                    <a:pt x="4096" y="518477"/>
                  </a:lnTo>
                  <a:cubicBezTo>
                    <a:pt x="181896" y="345651"/>
                    <a:pt x="324526" y="8703"/>
                    <a:pt x="537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1905000" y="466881"/>
              <a:ext cx="637287" cy="637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2" name="组 41"/>
          <p:cNvGrpSpPr/>
          <p:nvPr/>
        </p:nvGrpSpPr>
        <p:grpSpPr>
          <a:xfrm>
            <a:off x="7790303" y="3419277"/>
            <a:ext cx="3216363" cy="2445360"/>
            <a:chOff x="279312" y="176307"/>
            <a:chExt cx="2607821" cy="1982693"/>
          </a:xfrm>
        </p:grpSpPr>
        <p:sp>
          <p:nvSpPr>
            <p:cNvPr id="43" name="矩形 42"/>
            <p:cNvSpPr/>
            <p:nvPr/>
          </p:nvSpPr>
          <p:spPr>
            <a:xfrm>
              <a:off x="279312" y="176307"/>
              <a:ext cx="2607821" cy="1982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84766" y="270563"/>
              <a:ext cx="2405212" cy="1795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任意形状 44"/>
            <p:cNvSpPr/>
            <p:nvPr/>
          </p:nvSpPr>
          <p:spPr>
            <a:xfrm>
              <a:off x="477343" y="1168214"/>
              <a:ext cx="2235479" cy="765836"/>
            </a:xfrm>
            <a:custGeom>
              <a:avLst/>
              <a:gdLst>
                <a:gd name="connsiteX0" fmla="*/ 537496 w 1454995"/>
                <a:gd name="connsiteY0" fmla="*/ 0 h 870169"/>
                <a:gd name="connsiteX1" fmla="*/ 1070896 w 1454995"/>
                <a:gd name="connsiteY1" fmla="*/ 518477 h 870169"/>
                <a:gd name="connsiteX2" fmla="*/ 1085338 w 1454995"/>
                <a:gd name="connsiteY2" fmla="*/ 518477 h 870169"/>
                <a:gd name="connsiteX3" fmla="*/ 1122409 w 1454995"/>
                <a:gd name="connsiteY3" fmla="*/ 513857 h 870169"/>
                <a:gd name="connsiteX4" fmla="*/ 1454995 w 1454995"/>
                <a:gd name="connsiteY4" fmla="*/ 243727 h 870169"/>
                <a:gd name="connsiteX5" fmla="*/ 1454995 w 1454995"/>
                <a:gd name="connsiteY5" fmla="*/ 520443 h 870169"/>
                <a:gd name="connsiteX6" fmla="*/ 1453662 w 1454995"/>
                <a:gd name="connsiteY6" fmla="*/ 520443 h 870169"/>
                <a:gd name="connsiteX7" fmla="*/ 1453662 w 1454995"/>
                <a:gd name="connsiteY7" fmla="*/ 870169 h 870169"/>
                <a:gd name="connsiteX8" fmla="*/ 0 w 1454995"/>
                <a:gd name="connsiteY8" fmla="*/ 870169 h 870169"/>
                <a:gd name="connsiteX9" fmla="*/ 0 w 1454995"/>
                <a:gd name="connsiteY9" fmla="*/ 518477 h 870169"/>
                <a:gd name="connsiteX10" fmla="*/ 4096 w 1454995"/>
                <a:gd name="connsiteY10" fmla="*/ 518477 h 870169"/>
                <a:gd name="connsiteX11" fmla="*/ 537496 w 1454995"/>
                <a:gd name="connsiteY11" fmla="*/ 0 h 8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4995" h="870169">
                  <a:moveTo>
                    <a:pt x="537496" y="0"/>
                  </a:moveTo>
                  <a:cubicBezTo>
                    <a:pt x="785634" y="8703"/>
                    <a:pt x="864648" y="475699"/>
                    <a:pt x="1070896" y="518477"/>
                  </a:cubicBezTo>
                  <a:lnTo>
                    <a:pt x="1085338" y="518477"/>
                  </a:lnTo>
                  <a:lnTo>
                    <a:pt x="1122409" y="513857"/>
                  </a:lnTo>
                  <a:cubicBezTo>
                    <a:pt x="1242606" y="479821"/>
                    <a:pt x="1342578" y="324436"/>
                    <a:pt x="1454995" y="243727"/>
                  </a:cubicBezTo>
                  <a:lnTo>
                    <a:pt x="1454995" y="520443"/>
                  </a:lnTo>
                  <a:lnTo>
                    <a:pt x="1453662" y="520443"/>
                  </a:lnTo>
                  <a:lnTo>
                    <a:pt x="1453662" y="870169"/>
                  </a:lnTo>
                  <a:lnTo>
                    <a:pt x="0" y="870169"/>
                  </a:lnTo>
                  <a:lnTo>
                    <a:pt x="0" y="518477"/>
                  </a:lnTo>
                  <a:lnTo>
                    <a:pt x="4096" y="518477"/>
                  </a:lnTo>
                  <a:cubicBezTo>
                    <a:pt x="181896" y="345651"/>
                    <a:pt x="324526" y="8703"/>
                    <a:pt x="537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1905000" y="466881"/>
              <a:ext cx="637287" cy="63728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2" name="组 51"/>
          <p:cNvGrpSpPr/>
          <p:nvPr/>
        </p:nvGrpSpPr>
        <p:grpSpPr>
          <a:xfrm rot="20421260">
            <a:off x="4624786" y="3061707"/>
            <a:ext cx="3208319" cy="2445120"/>
            <a:chOff x="3825767" y="2564747"/>
            <a:chExt cx="2406239" cy="1833840"/>
          </a:xfrm>
        </p:grpSpPr>
        <p:sp>
          <p:nvSpPr>
            <p:cNvPr id="49" name="矩形 48"/>
            <p:cNvSpPr/>
            <p:nvPr/>
          </p:nvSpPr>
          <p:spPr>
            <a:xfrm>
              <a:off x="3825767" y="2564747"/>
              <a:ext cx="2406239" cy="1833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62" t="1413" r="17173" b="3986"/>
            <a:stretch>
              <a:fillRect/>
            </a:stretch>
          </p:blipFill>
          <p:spPr>
            <a:xfrm>
              <a:off x="3930317" y="2649239"/>
              <a:ext cx="2197139" cy="1664856"/>
            </a:xfrm>
            <a:prstGeom prst="rect">
              <a:avLst/>
            </a:prstGeom>
          </p:spPr>
        </p:pic>
      </p:grpSp>
      <p:pic>
        <p:nvPicPr>
          <p:cNvPr id="55" name="图片 5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361051"/>
            <a:ext cx="1828800" cy="24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/>
        </p:nvGrpSpPr>
        <p:grpSpPr>
          <a:xfrm>
            <a:off x="1515292" y="2229339"/>
            <a:ext cx="9285422" cy="3032873"/>
            <a:chOff x="777683" y="1870999"/>
            <a:chExt cx="4018761" cy="2274655"/>
          </a:xfrm>
        </p:grpSpPr>
        <p:cxnSp>
          <p:nvCxnSpPr>
            <p:cNvPr id="10" name="直线连接符 9"/>
            <p:cNvCxnSpPr/>
            <p:nvPr/>
          </p:nvCxnSpPr>
          <p:spPr>
            <a:xfrm>
              <a:off x="777683" y="1870999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线连接符 10"/>
            <p:cNvCxnSpPr/>
            <p:nvPr/>
          </p:nvCxnSpPr>
          <p:spPr>
            <a:xfrm>
              <a:off x="777683" y="2325930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/>
            <p:cNvCxnSpPr/>
            <p:nvPr/>
          </p:nvCxnSpPr>
          <p:spPr>
            <a:xfrm>
              <a:off x="777683" y="2780861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12"/>
            <p:cNvCxnSpPr/>
            <p:nvPr/>
          </p:nvCxnSpPr>
          <p:spPr>
            <a:xfrm>
              <a:off x="777683" y="3235792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/>
            <p:cNvCxnSpPr/>
            <p:nvPr/>
          </p:nvCxnSpPr>
          <p:spPr>
            <a:xfrm>
              <a:off x="777683" y="3690723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/>
            <p:cNvCxnSpPr/>
            <p:nvPr/>
          </p:nvCxnSpPr>
          <p:spPr>
            <a:xfrm>
              <a:off x="777683" y="4145654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1515290" y="1528932"/>
            <a:ext cx="92854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8-14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建议正文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8-14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7" name="组 16"/>
          <p:cNvGrpSpPr/>
          <p:nvPr/>
        </p:nvGrpSpPr>
        <p:grpSpPr>
          <a:xfrm rot="20347721">
            <a:off x="692642" y="3760151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" name="组 63"/>
          <p:cNvGrpSpPr/>
          <p:nvPr/>
        </p:nvGrpSpPr>
        <p:grpSpPr>
          <a:xfrm rot="19560395">
            <a:off x="10808298" y="426363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1" name="组 110"/>
          <p:cNvGrpSpPr/>
          <p:nvPr/>
        </p:nvGrpSpPr>
        <p:grpSpPr>
          <a:xfrm rot="16558260">
            <a:off x="1268717" y="4899393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2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8" name="组 157"/>
          <p:cNvGrpSpPr/>
          <p:nvPr/>
        </p:nvGrpSpPr>
        <p:grpSpPr>
          <a:xfrm rot="11243513">
            <a:off x="11249830" y="1151983"/>
            <a:ext cx="403888" cy="2575476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9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540268" y="2845614"/>
            <a:ext cx="4837680" cy="644407"/>
          </a:xfrm>
        </p:spPr>
        <p:txBody>
          <a:bodyPr/>
          <a:lstStyle/>
          <a:p>
            <a:r>
              <a:rPr lang="zh-CN" altLang="en-US" dirty="0"/>
              <a:t>活动安排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 37"/>
          <p:cNvGrpSpPr/>
          <p:nvPr/>
        </p:nvGrpSpPr>
        <p:grpSpPr>
          <a:xfrm rot="21218688">
            <a:off x="9661776" y="2287963"/>
            <a:ext cx="5435321" cy="4787413"/>
            <a:chOff x="298088" y="466209"/>
            <a:chExt cx="4076491" cy="3590560"/>
          </a:xfrm>
        </p:grpSpPr>
        <p:sp>
          <p:nvSpPr>
            <p:cNvPr id="39" name="矩形 38"/>
            <p:cNvSpPr/>
            <p:nvPr/>
          </p:nvSpPr>
          <p:spPr>
            <a:xfrm>
              <a:off x="298088" y="466209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1"/>
              <a:ext cx="3066288" cy="969264"/>
            </a:xfrm>
            <a:prstGeom prst="rect">
              <a:avLst/>
            </a:prstGeom>
          </p:spPr>
        </p:pic>
        <p:grpSp>
          <p:nvGrpSpPr>
            <p:cNvPr id="41" name="组 40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任意形状 42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1" name="组 30"/>
          <p:cNvGrpSpPr/>
          <p:nvPr/>
        </p:nvGrpSpPr>
        <p:grpSpPr>
          <a:xfrm rot="21340607">
            <a:off x="-1894143" y="4689590"/>
            <a:ext cx="5435321" cy="4787413"/>
            <a:chOff x="298088" y="466209"/>
            <a:chExt cx="4076491" cy="3590560"/>
          </a:xfrm>
        </p:grpSpPr>
        <p:sp>
          <p:nvSpPr>
            <p:cNvPr id="32" name="矩形 31"/>
            <p:cNvSpPr/>
            <p:nvPr/>
          </p:nvSpPr>
          <p:spPr>
            <a:xfrm>
              <a:off x="298088" y="466209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1"/>
              <a:ext cx="3066288" cy="969264"/>
            </a:xfrm>
            <a:prstGeom prst="rect">
              <a:avLst/>
            </a:prstGeom>
          </p:spPr>
        </p:pic>
        <p:grpSp>
          <p:nvGrpSpPr>
            <p:cNvPr id="34" name="组 33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任意形状 35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9" name="组 18"/>
          <p:cNvGrpSpPr/>
          <p:nvPr/>
        </p:nvGrpSpPr>
        <p:grpSpPr>
          <a:xfrm rot="1841801">
            <a:off x="11173" y="336676"/>
            <a:ext cx="5435321" cy="4787413"/>
            <a:chOff x="298088" y="466208"/>
            <a:chExt cx="4076491" cy="3590560"/>
          </a:xfrm>
        </p:grpSpPr>
        <p:sp>
          <p:nvSpPr>
            <p:cNvPr id="2" name="矩形 1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8" name="组 17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任意形状 16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0" name="组 19"/>
          <p:cNvGrpSpPr/>
          <p:nvPr/>
        </p:nvGrpSpPr>
        <p:grpSpPr>
          <a:xfrm rot="20389092">
            <a:off x="6488113" y="-753857"/>
            <a:ext cx="5435321" cy="4787413"/>
            <a:chOff x="298088" y="466209"/>
            <a:chExt cx="4076491" cy="3590560"/>
          </a:xfrm>
        </p:grpSpPr>
        <p:sp>
          <p:nvSpPr>
            <p:cNvPr id="21" name="矩形 20"/>
            <p:cNvSpPr/>
            <p:nvPr/>
          </p:nvSpPr>
          <p:spPr>
            <a:xfrm>
              <a:off x="298088" y="466209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1"/>
              <a:ext cx="3066288" cy="969264"/>
            </a:xfrm>
            <a:prstGeom prst="rect">
              <a:avLst/>
            </a:prstGeom>
          </p:spPr>
        </p:pic>
        <p:grpSp>
          <p:nvGrpSpPr>
            <p:cNvPr id="23" name="组 22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任意形状 24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7" name="组 26"/>
          <p:cNvGrpSpPr/>
          <p:nvPr/>
        </p:nvGrpSpPr>
        <p:grpSpPr>
          <a:xfrm rot="20895145">
            <a:off x="4390632" y="793942"/>
            <a:ext cx="5435321" cy="4787413"/>
            <a:chOff x="4425655" y="786706"/>
            <a:chExt cx="4076491" cy="3590560"/>
          </a:xfrm>
        </p:grpSpPr>
        <p:sp>
          <p:nvSpPr>
            <p:cNvPr id="28" name="矩形 27"/>
            <p:cNvSpPr/>
            <p:nvPr/>
          </p:nvSpPr>
          <p:spPr>
            <a:xfrm>
              <a:off x="4425655" y="786706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4930756" y="3117288"/>
              <a:ext cx="3066288" cy="96926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组 204"/>
          <p:cNvGrpSpPr/>
          <p:nvPr/>
        </p:nvGrpSpPr>
        <p:grpSpPr>
          <a:xfrm>
            <a:off x="7512053" y="430503"/>
            <a:ext cx="5267417" cy="5442528"/>
            <a:chOff x="5570296" y="2009924"/>
            <a:chExt cx="3950563" cy="4081896"/>
          </a:xfrm>
        </p:grpSpPr>
        <p:sp>
          <p:nvSpPr>
            <p:cNvPr id="194" name="矩形 193"/>
            <p:cNvSpPr/>
            <p:nvPr/>
          </p:nvSpPr>
          <p:spPr>
            <a:xfrm rot="18900000">
              <a:off x="5570296" y="2009924"/>
              <a:ext cx="3950563" cy="40818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95" name="组 194"/>
            <p:cNvGrpSpPr/>
            <p:nvPr/>
          </p:nvGrpSpPr>
          <p:grpSpPr>
            <a:xfrm rot="2700000">
              <a:off x="5980009" y="2580767"/>
              <a:ext cx="3031378" cy="3006712"/>
              <a:chOff x="1712033" y="1402158"/>
              <a:chExt cx="3450171" cy="3169290"/>
            </a:xfrm>
          </p:grpSpPr>
          <p:cxnSp>
            <p:nvCxnSpPr>
              <p:cNvPr id="196" name="直线连接符 195"/>
              <p:cNvCxnSpPr/>
              <p:nvPr/>
            </p:nvCxnSpPr>
            <p:spPr>
              <a:xfrm>
                <a:off x="1712033" y="1402158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线连接符 196"/>
              <p:cNvCxnSpPr/>
              <p:nvPr/>
            </p:nvCxnSpPr>
            <p:spPr>
              <a:xfrm>
                <a:off x="1712033" y="1854914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线连接符 197"/>
              <p:cNvCxnSpPr/>
              <p:nvPr/>
            </p:nvCxnSpPr>
            <p:spPr>
              <a:xfrm>
                <a:off x="1712033" y="2307670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线连接符 198"/>
              <p:cNvCxnSpPr/>
              <p:nvPr/>
            </p:nvCxnSpPr>
            <p:spPr>
              <a:xfrm>
                <a:off x="1712033" y="2760426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线连接符 199"/>
              <p:cNvCxnSpPr/>
              <p:nvPr/>
            </p:nvCxnSpPr>
            <p:spPr>
              <a:xfrm>
                <a:off x="1712033" y="3213182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直线连接符 200"/>
              <p:cNvCxnSpPr/>
              <p:nvPr/>
            </p:nvCxnSpPr>
            <p:spPr>
              <a:xfrm>
                <a:off x="1712033" y="3665938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直线连接符 201"/>
              <p:cNvCxnSpPr/>
              <p:nvPr/>
            </p:nvCxnSpPr>
            <p:spPr>
              <a:xfrm>
                <a:off x="1712033" y="4118694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线连接符 202"/>
              <p:cNvCxnSpPr/>
              <p:nvPr/>
            </p:nvCxnSpPr>
            <p:spPr>
              <a:xfrm>
                <a:off x="1712033" y="4571448"/>
                <a:ext cx="3450171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 21"/>
          <p:cNvGrpSpPr/>
          <p:nvPr/>
        </p:nvGrpSpPr>
        <p:grpSpPr>
          <a:xfrm>
            <a:off x="979909" y="742366"/>
            <a:ext cx="6761188" cy="5039349"/>
            <a:chOff x="1257810" y="457403"/>
            <a:chExt cx="3044416" cy="3779512"/>
          </a:xfrm>
        </p:grpSpPr>
        <p:sp>
          <p:nvSpPr>
            <p:cNvPr id="16" name="矩形 15"/>
            <p:cNvSpPr/>
            <p:nvPr/>
          </p:nvSpPr>
          <p:spPr>
            <a:xfrm>
              <a:off x="1257810" y="914612"/>
              <a:ext cx="3044416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257810" y="838413"/>
              <a:ext cx="3044415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57810" y="762211"/>
              <a:ext cx="3044415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257810" y="686009"/>
              <a:ext cx="3044415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257810" y="609807"/>
              <a:ext cx="3044415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257810" y="533605"/>
              <a:ext cx="3044415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57810" y="457403"/>
              <a:ext cx="3044415" cy="33223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2700" dir="54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 rot="21103970">
            <a:off x="8413980" y="3326325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0" name="组 89"/>
          <p:cNvGrpSpPr/>
          <p:nvPr/>
        </p:nvGrpSpPr>
        <p:grpSpPr>
          <a:xfrm rot="1520922">
            <a:off x="9910146" y="1406583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1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7" name="组 136"/>
          <p:cNvGrpSpPr/>
          <p:nvPr/>
        </p:nvGrpSpPr>
        <p:grpSpPr>
          <a:xfrm rot="19732342">
            <a:off x="9427666" y="3992422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8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84" name="组 183"/>
          <p:cNvGrpSpPr/>
          <p:nvPr/>
        </p:nvGrpSpPr>
        <p:grpSpPr>
          <a:xfrm>
            <a:off x="1496871" y="1654574"/>
            <a:ext cx="5816059" cy="3032873"/>
            <a:chOff x="777683" y="1870999"/>
            <a:chExt cx="4018761" cy="2274655"/>
          </a:xfrm>
        </p:grpSpPr>
        <p:cxnSp>
          <p:nvCxnSpPr>
            <p:cNvPr id="186" name="直线连接符 185"/>
            <p:cNvCxnSpPr/>
            <p:nvPr/>
          </p:nvCxnSpPr>
          <p:spPr>
            <a:xfrm>
              <a:off x="777683" y="1870999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线连接符 186"/>
            <p:cNvCxnSpPr/>
            <p:nvPr/>
          </p:nvCxnSpPr>
          <p:spPr>
            <a:xfrm>
              <a:off x="777683" y="2325930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线连接符 187"/>
            <p:cNvCxnSpPr/>
            <p:nvPr/>
          </p:nvCxnSpPr>
          <p:spPr>
            <a:xfrm>
              <a:off x="777683" y="2780861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线连接符 188"/>
            <p:cNvCxnSpPr/>
            <p:nvPr/>
          </p:nvCxnSpPr>
          <p:spPr>
            <a:xfrm>
              <a:off x="777683" y="3235792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线连接符 189"/>
            <p:cNvCxnSpPr/>
            <p:nvPr/>
          </p:nvCxnSpPr>
          <p:spPr>
            <a:xfrm>
              <a:off x="777683" y="3690723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线连接符 190"/>
            <p:cNvCxnSpPr/>
            <p:nvPr/>
          </p:nvCxnSpPr>
          <p:spPr>
            <a:xfrm>
              <a:off x="777683" y="4145654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文本框 192"/>
          <p:cNvSpPr txBox="1"/>
          <p:nvPr/>
        </p:nvSpPr>
        <p:spPr>
          <a:xfrm>
            <a:off x="1496869" y="954167"/>
            <a:ext cx="58160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8-14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70" name="组 69"/>
          <p:cNvGrpSpPr/>
          <p:nvPr/>
        </p:nvGrpSpPr>
        <p:grpSpPr>
          <a:xfrm rot="6823022">
            <a:off x="5578635" y="2947479"/>
            <a:ext cx="403888" cy="2575476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6" name="组 205"/>
          <p:cNvGrpSpPr/>
          <p:nvPr/>
        </p:nvGrpSpPr>
        <p:grpSpPr>
          <a:xfrm rot="9222780">
            <a:off x="10099803" y="1801402"/>
            <a:ext cx="403888" cy="2575476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7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275644" y="496711"/>
            <a:ext cx="9629752" cy="48203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0" name="文本框 689"/>
          <p:cNvSpPr txBox="1"/>
          <p:nvPr/>
        </p:nvSpPr>
        <p:spPr>
          <a:xfrm>
            <a:off x="1454120" y="673374"/>
            <a:ext cx="9283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8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YOUR</a:t>
            </a:r>
            <a:r>
              <a:rPr kumimoji="1" lang="zh-CN" altLang="en-US" sz="8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1" lang="en-US" altLang="zh-CN" sz="8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TITLE</a:t>
            </a:r>
            <a:r>
              <a:rPr kumimoji="1" lang="zh-CN" altLang="en-US" sz="8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1" lang="en-US" altLang="zh-CN" sz="8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HERE</a:t>
            </a:r>
            <a:endParaRPr kumimoji="1" lang="zh-CN" altLang="en-US" sz="8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692" name="图片 69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8613"/>
            <a:ext cx="12192000" cy="2771617"/>
          </a:xfrm>
          <a:prstGeom prst="rect">
            <a:avLst/>
          </a:prstGeom>
        </p:spPr>
      </p:pic>
      <p:grpSp>
        <p:nvGrpSpPr>
          <p:cNvPr id="12" name="组 11"/>
          <p:cNvGrpSpPr/>
          <p:nvPr/>
        </p:nvGrpSpPr>
        <p:grpSpPr>
          <a:xfrm>
            <a:off x="2032001" y="2549419"/>
            <a:ext cx="8229599" cy="1213149"/>
            <a:chOff x="777683" y="1870999"/>
            <a:chExt cx="4018761" cy="909862"/>
          </a:xfrm>
        </p:grpSpPr>
        <p:cxnSp>
          <p:nvCxnSpPr>
            <p:cNvPr id="13" name="直线连接符 12"/>
            <p:cNvCxnSpPr/>
            <p:nvPr/>
          </p:nvCxnSpPr>
          <p:spPr>
            <a:xfrm>
              <a:off x="777683" y="1870999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/>
            <p:cNvCxnSpPr/>
            <p:nvPr/>
          </p:nvCxnSpPr>
          <p:spPr>
            <a:xfrm>
              <a:off x="777683" y="2325930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/>
            <p:cNvCxnSpPr/>
            <p:nvPr/>
          </p:nvCxnSpPr>
          <p:spPr>
            <a:xfrm>
              <a:off x="777683" y="2780861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2031999" y="1849013"/>
            <a:ext cx="8229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8-14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54119" y="690428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0415592" y="667635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115846" y="2140119"/>
            <a:ext cx="7960309" cy="313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418013" y="2240733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483587" y="2247036"/>
            <a:ext cx="335808" cy="33580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209"/>
            <a:ext cx="12192000" cy="277161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172180" y="2959393"/>
            <a:ext cx="58476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80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THANK</a:t>
            </a:r>
            <a:r>
              <a:rPr kumimoji="1" lang="zh-CN" altLang="en-US" sz="8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1" lang="en-US" altLang="zh-CN" sz="8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YOU!</a:t>
            </a:r>
            <a:endParaRPr kumimoji="1" lang="zh-CN" altLang="en-US" sz="80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32413" y="4092546"/>
            <a:ext cx="366943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135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PRESENTED</a:t>
            </a:r>
            <a:r>
              <a:rPr kumimoji="1" lang="zh-CN" altLang="en-US" sz="2135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1" lang="en-US" altLang="zh-CN" sz="2135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BY</a:t>
            </a:r>
            <a:r>
              <a:rPr kumimoji="1" lang="zh-CN" altLang="en-US" sz="2135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r>
              <a:rPr kumimoji="1" lang="en-US" altLang="zh-CN" sz="2135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OfficePLUS</a:t>
            </a:r>
            <a:endParaRPr kumimoji="1" lang="zh-CN" altLang="en-US" sz="2135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540268" y="2845614"/>
            <a:ext cx="4837680" cy="644407"/>
          </a:xfrm>
        </p:spPr>
        <p:txBody>
          <a:bodyPr/>
          <a:lstStyle/>
          <a:p>
            <a:r>
              <a:rPr lang="zh-CN" altLang="en-US" dirty="0"/>
              <a:t>活动主题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1003047" y="1888091"/>
            <a:ext cx="4485556" cy="3639448"/>
            <a:chOff x="777683" y="1416068"/>
            <a:chExt cx="4018761" cy="2729586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777683" y="1416068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线连接符 3"/>
            <p:cNvCxnSpPr/>
            <p:nvPr/>
          </p:nvCxnSpPr>
          <p:spPr>
            <a:xfrm>
              <a:off x="777683" y="1870999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线连接符 4"/>
            <p:cNvCxnSpPr/>
            <p:nvPr/>
          </p:nvCxnSpPr>
          <p:spPr>
            <a:xfrm>
              <a:off x="777683" y="2325930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线连接符 5"/>
            <p:cNvCxnSpPr/>
            <p:nvPr/>
          </p:nvCxnSpPr>
          <p:spPr>
            <a:xfrm>
              <a:off x="777683" y="2780861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线连接符 6"/>
            <p:cNvCxnSpPr/>
            <p:nvPr/>
          </p:nvCxnSpPr>
          <p:spPr>
            <a:xfrm>
              <a:off x="777683" y="3235792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线连接符 7"/>
            <p:cNvCxnSpPr/>
            <p:nvPr/>
          </p:nvCxnSpPr>
          <p:spPr>
            <a:xfrm>
              <a:off x="777683" y="3690723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连接符 8"/>
            <p:cNvCxnSpPr/>
            <p:nvPr/>
          </p:nvCxnSpPr>
          <p:spPr>
            <a:xfrm>
              <a:off x="777683" y="4145654"/>
              <a:ext cx="4018761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本框 11"/>
          <p:cNvSpPr txBox="1"/>
          <p:nvPr/>
        </p:nvSpPr>
        <p:spPr>
          <a:xfrm>
            <a:off x="1003046" y="1794259"/>
            <a:ext cx="44855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8-14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号字，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1.3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倍字间距。标题数字等都可以通过点击和重新输入进行更改，顶部“开始”面板中可以对字体、字号、颜色、行距等进行修改。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03043" y="1143549"/>
            <a:ext cx="292382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3735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活动主题</a:t>
            </a:r>
            <a:endParaRPr kumimoji="1" lang="zh-CN" altLang="en-US" sz="3735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00874" y="1048942"/>
            <a:ext cx="5435321" cy="4787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66" y="1245394"/>
            <a:ext cx="5013036" cy="28093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222">
            <a:off x="6574341" y="4156384"/>
            <a:ext cx="4088384" cy="1292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26" y="743282"/>
            <a:ext cx="9129247" cy="5116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>
          <a:xfrm>
            <a:off x="677334" y="366160"/>
            <a:ext cx="2097700" cy="1847648"/>
            <a:chOff x="298088" y="466208"/>
            <a:chExt cx="4076491" cy="3590560"/>
          </a:xfrm>
        </p:grpSpPr>
        <p:sp>
          <p:nvSpPr>
            <p:cNvPr id="9" name="矩形 8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1" name="组 10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任意形状 12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0" name="组 29"/>
          <p:cNvGrpSpPr/>
          <p:nvPr/>
        </p:nvGrpSpPr>
        <p:grpSpPr>
          <a:xfrm>
            <a:off x="2893884" y="366160"/>
            <a:ext cx="2097700" cy="1847648"/>
            <a:chOff x="298088" y="466208"/>
            <a:chExt cx="4076491" cy="3590560"/>
          </a:xfrm>
        </p:grpSpPr>
        <p:sp>
          <p:nvSpPr>
            <p:cNvPr id="31" name="矩形 30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33" name="组 32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任意形状 34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7" name="组 36"/>
          <p:cNvGrpSpPr/>
          <p:nvPr/>
        </p:nvGrpSpPr>
        <p:grpSpPr>
          <a:xfrm>
            <a:off x="5110432" y="366160"/>
            <a:ext cx="2097700" cy="1847648"/>
            <a:chOff x="298088" y="466208"/>
            <a:chExt cx="4076491" cy="3590560"/>
          </a:xfrm>
        </p:grpSpPr>
        <p:sp>
          <p:nvSpPr>
            <p:cNvPr id="38" name="矩形 37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40" name="组 39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任意形状 41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" name="组 2"/>
          <p:cNvGrpSpPr/>
          <p:nvPr/>
        </p:nvGrpSpPr>
        <p:grpSpPr>
          <a:xfrm>
            <a:off x="7326981" y="366160"/>
            <a:ext cx="2097700" cy="1847648"/>
            <a:chOff x="7326981" y="366160"/>
            <a:chExt cx="2097700" cy="1847648"/>
          </a:xfrm>
        </p:grpSpPr>
        <p:sp>
          <p:nvSpPr>
            <p:cNvPr id="45" name="矩形 44"/>
            <p:cNvSpPr/>
            <p:nvPr/>
          </p:nvSpPr>
          <p:spPr>
            <a:xfrm>
              <a:off x="7326981" y="366160"/>
              <a:ext cx="2097700" cy="1847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7586898" y="1565442"/>
              <a:ext cx="1577865" cy="498769"/>
            </a:xfrm>
            <a:prstGeom prst="rect">
              <a:avLst/>
            </a:prstGeom>
          </p:spPr>
        </p:pic>
        <p:grpSp>
          <p:nvGrpSpPr>
            <p:cNvPr id="47" name="组 46"/>
            <p:cNvGrpSpPr/>
            <p:nvPr/>
          </p:nvGrpSpPr>
          <p:grpSpPr>
            <a:xfrm>
              <a:off x="7411807" y="441979"/>
              <a:ext cx="1934724" cy="1084237"/>
              <a:chOff x="462932" y="613548"/>
              <a:chExt cx="3759777" cy="2107013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任意形状 48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" name="组 1"/>
          <p:cNvGrpSpPr/>
          <p:nvPr/>
        </p:nvGrpSpPr>
        <p:grpSpPr>
          <a:xfrm>
            <a:off x="9543530" y="366160"/>
            <a:ext cx="2097700" cy="1847648"/>
            <a:chOff x="9543530" y="366160"/>
            <a:chExt cx="2097700" cy="1847648"/>
          </a:xfrm>
        </p:grpSpPr>
        <p:sp>
          <p:nvSpPr>
            <p:cNvPr id="52" name="矩形 51"/>
            <p:cNvSpPr/>
            <p:nvPr/>
          </p:nvSpPr>
          <p:spPr>
            <a:xfrm>
              <a:off x="9543530" y="366160"/>
              <a:ext cx="2097700" cy="1847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9803447" y="1565442"/>
              <a:ext cx="1577865" cy="498769"/>
            </a:xfrm>
            <a:prstGeom prst="rect">
              <a:avLst/>
            </a:prstGeom>
          </p:spPr>
        </p:pic>
        <p:grpSp>
          <p:nvGrpSpPr>
            <p:cNvPr id="54" name="组 53"/>
            <p:cNvGrpSpPr/>
            <p:nvPr/>
          </p:nvGrpSpPr>
          <p:grpSpPr>
            <a:xfrm>
              <a:off x="9628356" y="441979"/>
              <a:ext cx="1934724" cy="1084237"/>
              <a:chOff x="462932" y="613548"/>
              <a:chExt cx="3759777" cy="2107013"/>
            </a:xfrm>
          </p:grpSpPr>
          <p:sp>
            <p:nvSpPr>
              <p:cNvPr id="55" name="矩形 54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任意形状 55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1" name="组 60"/>
          <p:cNvGrpSpPr/>
          <p:nvPr/>
        </p:nvGrpSpPr>
        <p:grpSpPr>
          <a:xfrm>
            <a:off x="686872" y="2324426"/>
            <a:ext cx="2097700" cy="1847648"/>
            <a:chOff x="298088" y="466208"/>
            <a:chExt cx="4076491" cy="3590560"/>
          </a:xfrm>
        </p:grpSpPr>
        <p:sp>
          <p:nvSpPr>
            <p:cNvPr id="90" name="矩形 89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1" name="图片 9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92" name="组 91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93" name="矩形 92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任意形状 93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2" name="组 61"/>
          <p:cNvGrpSpPr/>
          <p:nvPr/>
        </p:nvGrpSpPr>
        <p:grpSpPr>
          <a:xfrm>
            <a:off x="2903422" y="2324426"/>
            <a:ext cx="2097700" cy="1847648"/>
            <a:chOff x="298088" y="466208"/>
            <a:chExt cx="4076491" cy="3590560"/>
          </a:xfrm>
        </p:grpSpPr>
        <p:sp>
          <p:nvSpPr>
            <p:cNvPr id="84" name="矩形 83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86" name="组 85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任意形状 87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3" name="组 62"/>
          <p:cNvGrpSpPr/>
          <p:nvPr/>
        </p:nvGrpSpPr>
        <p:grpSpPr>
          <a:xfrm>
            <a:off x="5119970" y="2324426"/>
            <a:ext cx="2097700" cy="1847648"/>
            <a:chOff x="298088" y="466208"/>
            <a:chExt cx="4076491" cy="3590560"/>
          </a:xfrm>
        </p:grpSpPr>
        <p:sp>
          <p:nvSpPr>
            <p:cNvPr id="78" name="矩形 77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80" name="组 79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任意形状 81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4" name="组 63"/>
          <p:cNvGrpSpPr/>
          <p:nvPr/>
        </p:nvGrpSpPr>
        <p:grpSpPr>
          <a:xfrm>
            <a:off x="7336518" y="2324426"/>
            <a:ext cx="2097700" cy="1847648"/>
            <a:chOff x="298088" y="466208"/>
            <a:chExt cx="4076491" cy="3590560"/>
          </a:xfrm>
        </p:grpSpPr>
        <p:sp>
          <p:nvSpPr>
            <p:cNvPr id="72" name="矩形 71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74" name="组 73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任意形状 75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7" name="组 96"/>
          <p:cNvGrpSpPr/>
          <p:nvPr/>
        </p:nvGrpSpPr>
        <p:grpSpPr>
          <a:xfrm>
            <a:off x="677333" y="4282692"/>
            <a:ext cx="2097700" cy="1847648"/>
            <a:chOff x="298088" y="466208"/>
            <a:chExt cx="4076491" cy="3590560"/>
          </a:xfrm>
        </p:grpSpPr>
        <p:sp>
          <p:nvSpPr>
            <p:cNvPr id="126" name="矩形 125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7" name="图片 12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28" name="组 127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任意形状 129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椭圆 130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8" name="组 97"/>
          <p:cNvGrpSpPr/>
          <p:nvPr/>
        </p:nvGrpSpPr>
        <p:grpSpPr>
          <a:xfrm>
            <a:off x="2893883" y="4282692"/>
            <a:ext cx="2097700" cy="1847648"/>
            <a:chOff x="298088" y="466208"/>
            <a:chExt cx="4076491" cy="3590560"/>
          </a:xfrm>
        </p:grpSpPr>
        <p:sp>
          <p:nvSpPr>
            <p:cNvPr id="120" name="矩形 119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21" name="图片 12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22" name="组 121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23" name="矩形 122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任意形状 123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9" name="组 98"/>
          <p:cNvGrpSpPr/>
          <p:nvPr/>
        </p:nvGrpSpPr>
        <p:grpSpPr>
          <a:xfrm>
            <a:off x="5110431" y="4282692"/>
            <a:ext cx="2097700" cy="1847648"/>
            <a:chOff x="298088" y="466208"/>
            <a:chExt cx="4076491" cy="3590560"/>
          </a:xfrm>
        </p:grpSpPr>
        <p:sp>
          <p:nvSpPr>
            <p:cNvPr id="114" name="矩形 113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16" name="组 115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17" name="矩形 116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任意形状 117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椭圆 118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0" name="组 99"/>
          <p:cNvGrpSpPr/>
          <p:nvPr/>
        </p:nvGrpSpPr>
        <p:grpSpPr>
          <a:xfrm>
            <a:off x="7326979" y="4282692"/>
            <a:ext cx="2097700" cy="1847648"/>
            <a:chOff x="298088" y="466208"/>
            <a:chExt cx="4076491" cy="3590560"/>
          </a:xfrm>
        </p:grpSpPr>
        <p:sp>
          <p:nvSpPr>
            <p:cNvPr id="108" name="矩形 107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9" name="图片 10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10" name="组 109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11" name="矩形 110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任意形状 111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1" name="组 100"/>
          <p:cNvGrpSpPr/>
          <p:nvPr/>
        </p:nvGrpSpPr>
        <p:grpSpPr>
          <a:xfrm>
            <a:off x="9543529" y="4282692"/>
            <a:ext cx="2097700" cy="1847648"/>
            <a:chOff x="298088" y="466208"/>
            <a:chExt cx="4076491" cy="3590560"/>
          </a:xfrm>
        </p:grpSpPr>
        <p:sp>
          <p:nvSpPr>
            <p:cNvPr id="102" name="矩形 101"/>
            <p:cNvSpPr/>
            <p:nvPr/>
          </p:nvSpPr>
          <p:spPr>
            <a:xfrm>
              <a:off x="298088" y="466208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03" name="图片 10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803189" y="2796790"/>
              <a:ext cx="3066288" cy="969264"/>
            </a:xfrm>
            <a:prstGeom prst="rect">
              <a:avLst/>
            </a:prstGeom>
          </p:spPr>
        </p:pic>
        <p:grpSp>
          <p:nvGrpSpPr>
            <p:cNvPr id="104" name="组 103"/>
            <p:cNvGrpSpPr/>
            <p:nvPr/>
          </p:nvGrpSpPr>
          <p:grpSpPr>
            <a:xfrm>
              <a:off x="462932" y="613548"/>
              <a:ext cx="3759777" cy="2107013"/>
              <a:chOff x="462932" y="613548"/>
              <a:chExt cx="3759777" cy="2107013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462932" y="613548"/>
                <a:ext cx="3759777" cy="2107013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任意形状 105"/>
              <p:cNvSpPr/>
              <p:nvPr/>
            </p:nvSpPr>
            <p:spPr>
              <a:xfrm>
                <a:off x="607646" y="1340084"/>
                <a:ext cx="3494454" cy="1197140"/>
              </a:xfrm>
              <a:custGeom>
                <a:avLst/>
                <a:gdLst>
                  <a:gd name="connsiteX0" fmla="*/ 537496 w 1454995"/>
                  <a:gd name="connsiteY0" fmla="*/ 0 h 870169"/>
                  <a:gd name="connsiteX1" fmla="*/ 1070896 w 1454995"/>
                  <a:gd name="connsiteY1" fmla="*/ 518477 h 870169"/>
                  <a:gd name="connsiteX2" fmla="*/ 1085338 w 1454995"/>
                  <a:gd name="connsiteY2" fmla="*/ 518477 h 870169"/>
                  <a:gd name="connsiteX3" fmla="*/ 1122409 w 1454995"/>
                  <a:gd name="connsiteY3" fmla="*/ 513857 h 870169"/>
                  <a:gd name="connsiteX4" fmla="*/ 1454995 w 1454995"/>
                  <a:gd name="connsiteY4" fmla="*/ 243727 h 870169"/>
                  <a:gd name="connsiteX5" fmla="*/ 1454995 w 1454995"/>
                  <a:gd name="connsiteY5" fmla="*/ 520443 h 870169"/>
                  <a:gd name="connsiteX6" fmla="*/ 1453662 w 1454995"/>
                  <a:gd name="connsiteY6" fmla="*/ 520443 h 870169"/>
                  <a:gd name="connsiteX7" fmla="*/ 1453662 w 1454995"/>
                  <a:gd name="connsiteY7" fmla="*/ 870169 h 870169"/>
                  <a:gd name="connsiteX8" fmla="*/ 0 w 1454995"/>
                  <a:gd name="connsiteY8" fmla="*/ 870169 h 870169"/>
                  <a:gd name="connsiteX9" fmla="*/ 0 w 1454995"/>
                  <a:gd name="connsiteY9" fmla="*/ 518477 h 870169"/>
                  <a:gd name="connsiteX10" fmla="*/ 4096 w 1454995"/>
                  <a:gd name="connsiteY10" fmla="*/ 518477 h 870169"/>
                  <a:gd name="connsiteX11" fmla="*/ 537496 w 1454995"/>
                  <a:gd name="connsiteY11" fmla="*/ 0 h 8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4995" h="870169">
                    <a:moveTo>
                      <a:pt x="537496" y="0"/>
                    </a:moveTo>
                    <a:cubicBezTo>
                      <a:pt x="785634" y="8703"/>
                      <a:pt x="864648" y="475699"/>
                      <a:pt x="1070896" y="518477"/>
                    </a:cubicBezTo>
                    <a:lnTo>
                      <a:pt x="1085338" y="518477"/>
                    </a:lnTo>
                    <a:lnTo>
                      <a:pt x="1122409" y="513857"/>
                    </a:lnTo>
                    <a:cubicBezTo>
                      <a:pt x="1242606" y="479821"/>
                      <a:pt x="1342578" y="324436"/>
                      <a:pt x="1454995" y="243727"/>
                    </a:cubicBezTo>
                    <a:lnTo>
                      <a:pt x="1454995" y="520443"/>
                    </a:lnTo>
                    <a:lnTo>
                      <a:pt x="1453662" y="520443"/>
                    </a:lnTo>
                    <a:lnTo>
                      <a:pt x="1453662" y="870169"/>
                    </a:lnTo>
                    <a:lnTo>
                      <a:pt x="0" y="870169"/>
                    </a:lnTo>
                    <a:lnTo>
                      <a:pt x="0" y="518477"/>
                    </a:lnTo>
                    <a:lnTo>
                      <a:pt x="4096" y="518477"/>
                    </a:lnTo>
                    <a:cubicBezTo>
                      <a:pt x="181896" y="345651"/>
                      <a:pt x="324526" y="8703"/>
                      <a:pt x="5374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>
              <a:xfrm>
                <a:off x="3181760" y="920429"/>
                <a:ext cx="653763" cy="653763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2" name="组 131"/>
          <p:cNvGrpSpPr/>
          <p:nvPr/>
        </p:nvGrpSpPr>
        <p:grpSpPr>
          <a:xfrm rot="900000">
            <a:off x="1604854" y="782173"/>
            <a:ext cx="5222430" cy="4599900"/>
            <a:chOff x="4425655" y="786706"/>
            <a:chExt cx="4076491" cy="3590560"/>
          </a:xfrm>
        </p:grpSpPr>
        <p:sp>
          <p:nvSpPr>
            <p:cNvPr id="133" name="矩形 132"/>
            <p:cNvSpPr/>
            <p:nvPr/>
          </p:nvSpPr>
          <p:spPr>
            <a:xfrm>
              <a:off x="4425655" y="786706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4" name="图片 1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  <p:pic>
          <p:nvPicPr>
            <p:cNvPr id="135" name="图片 13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4930756" y="3117288"/>
              <a:ext cx="3066288" cy="969264"/>
            </a:xfrm>
            <a:prstGeom prst="rect">
              <a:avLst/>
            </a:prstGeom>
          </p:spPr>
        </p:pic>
      </p:grpSp>
      <p:grpSp>
        <p:nvGrpSpPr>
          <p:cNvPr id="140" name="组 139"/>
          <p:cNvGrpSpPr/>
          <p:nvPr/>
        </p:nvGrpSpPr>
        <p:grpSpPr>
          <a:xfrm>
            <a:off x="9561166" y="2324427"/>
            <a:ext cx="2097700" cy="1847646"/>
            <a:chOff x="4425655" y="786706"/>
            <a:chExt cx="4076491" cy="3590560"/>
          </a:xfrm>
        </p:grpSpPr>
        <p:sp>
          <p:nvSpPr>
            <p:cNvPr id="141" name="矩形 140"/>
            <p:cNvSpPr/>
            <p:nvPr/>
          </p:nvSpPr>
          <p:spPr>
            <a:xfrm>
              <a:off x="4425655" y="786706"/>
              <a:ext cx="4076491" cy="3590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2" name="图片 1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7222">
              <a:off x="4930756" y="3117288"/>
              <a:ext cx="3066288" cy="96926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540268" y="2845614"/>
            <a:ext cx="4837680" cy="644407"/>
          </a:xfrm>
        </p:spPr>
        <p:txBody>
          <a:bodyPr/>
          <a:lstStyle/>
          <a:p>
            <a:r>
              <a:rPr lang="zh-CN" altLang="en-US" dirty="0"/>
              <a:t>经费预算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57434" y="1278225"/>
          <a:ext cx="9412380" cy="42306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882476"/>
                <a:gridCol w="1882476"/>
                <a:gridCol w="1882476"/>
                <a:gridCol w="1882476"/>
                <a:gridCol w="1882476"/>
              </a:tblGrid>
              <a:tr h="3525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项目名称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物料名称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数量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报价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备注</a:t>
                      </a:r>
                      <a:endPara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52552"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4" name="组 53"/>
          <p:cNvGrpSpPr/>
          <p:nvPr/>
        </p:nvGrpSpPr>
        <p:grpSpPr>
          <a:xfrm rot="8505900">
            <a:off x="797974" y="3941205"/>
            <a:ext cx="403888" cy="2575476"/>
            <a:chOff x="5013325" y="2014538"/>
            <a:chExt cx="463550" cy="29559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Freeform 51"/>
            <p:cNvSpPr/>
            <p:nvPr/>
          </p:nvSpPr>
          <p:spPr bwMode="auto">
            <a:xfrm>
              <a:off x="5248275" y="2014538"/>
              <a:ext cx="228600" cy="60325"/>
            </a:xfrm>
            <a:custGeom>
              <a:avLst/>
              <a:gdLst>
                <a:gd name="T0" fmla="*/ 96 w 144"/>
                <a:gd name="T1" fmla="*/ 38 h 38"/>
                <a:gd name="T2" fmla="*/ 144 w 144"/>
                <a:gd name="T3" fmla="*/ 18 h 38"/>
                <a:gd name="T4" fmla="*/ 96 w 144"/>
                <a:gd name="T5" fmla="*/ 0 h 38"/>
                <a:gd name="T6" fmla="*/ 0 w 144"/>
                <a:gd name="T7" fmla="*/ 0 h 38"/>
                <a:gd name="T8" fmla="*/ 0 w 144"/>
                <a:gd name="T9" fmla="*/ 38 h 38"/>
                <a:gd name="T10" fmla="*/ 96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96" y="38"/>
                  </a:moveTo>
                  <a:lnTo>
                    <a:pt x="144" y="1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96" y="38"/>
                  </a:lnTo>
                  <a:close/>
                </a:path>
              </a:pathLst>
            </a:cu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5013325" y="2014538"/>
              <a:ext cx="228600" cy="60325"/>
            </a:xfrm>
            <a:custGeom>
              <a:avLst/>
              <a:gdLst>
                <a:gd name="T0" fmla="*/ 48 w 144"/>
                <a:gd name="T1" fmla="*/ 38 h 38"/>
                <a:gd name="T2" fmla="*/ 0 w 144"/>
                <a:gd name="T3" fmla="*/ 18 h 38"/>
                <a:gd name="T4" fmla="*/ 48 w 144"/>
                <a:gd name="T5" fmla="*/ 0 h 38"/>
                <a:gd name="T6" fmla="*/ 144 w 144"/>
                <a:gd name="T7" fmla="*/ 0 h 38"/>
                <a:gd name="T8" fmla="*/ 144 w 144"/>
                <a:gd name="T9" fmla="*/ 38 h 38"/>
                <a:gd name="T10" fmla="*/ 48 w 144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38">
                  <a:moveTo>
                    <a:pt x="48" y="3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144" y="0"/>
                  </a:lnTo>
                  <a:lnTo>
                    <a:pt x="144" y="38"/>
                  </a:lnTo>
                  <a:lnTo>
                    <a:pt x="48" y="38"/>
                  </a:lnTo>
                  <a:close/>
                </a:path>
              </a:pathLst>
            </a:cu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5127625" y="2014538"/>
              <a:ext cx="234950" cy="60325"/>
            </a:xfrm>
            <a:custGeom>
              <a:avLst/>
              <a:gdLst>
                <a:gd name="T0" fmla="*/ 38 w 148"/>
                <a:gd name="T1" fmla="*/ 38 h 38"/>
                <a:gd name="T2" fmla="*/ 0 w 148"/>
                <a:gd name="T3" fmla="*/ 18 h 38"/>
                <a:gd name="T4" fmla="*/ 38 w 148"/>
                <a:gd name="T5" fmla="*/ 0 h 38"/>
                <a:gd name="T6" fmla="*/ 112 w 148"/>
                <a:gd name="T7" fmla="*/ 0 h 38"/>
                <a:gd name="T8" fmla="*/ 148 w 148"/>
                <a:gd name="T9" fmla="*/ 18 h 38"/>
                <a:gd name="T10" fmla="*/ 112 w 148"/>
                <a:gd name="T11" fmla="*/ 38 h 38"/>
                <a:gd name="T12" fmla="*/ 38 w 148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8">
                  <a:moveTo>
                    <a:pt x="38" y="38"/>
                  </a:moveTo>
                  <a:lnTo>
                    <a:pt x="0" y="18"/>
                  </a:lnTo>
                  <a:lnTo>
                    <a:pt x="38" y="0"/>
                  </a:lnTo>
                  <a:lnTo>
                    <a:pt x="112" y="0"/>
                  </a:lnTo>
                  <a:lnTo>
                    <a:pt x="148" y="18"/>
                  </a:lnTo>
                  <a:lnTo>
                    <a:pt x="112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5013325" y="2043113"/>
              <a:ext cx="463550" cy="234950"/>
            </a:xfrm>
            <a:prstGeom prst="rect">
              <a:avLst/>
            </a:prstGeom>
            <a:solidFill>
              <a:srgbClr val="E96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5013325" y="2278063"/>
              <a:ext cx="463550" cy="273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5013325" y="2551113"/>
              <a:ext cx="463550" cy="1825625"/>
            </a:xfrm>
            <a:prstGeom prst="rect">
              <a:avLst/>
            </a:pr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5013325" y="4376738"/>
              <a:ext cx="463550" cy="593725"/>
            </a:xfrm>
            <a:custGeom>
              <a:avLst/>
              <a:gdLst>
                <a:gd name="T0" fmla="*/ 0 w 292"/>
                <a:gd name="T1" fmla="*/ 0 h 374"/>
                <a:gd name="T2" fmla="*/ 146 w 292"/>
                <a:gd name="T3" fmla="*/ 374 h 374"/>
                <a:gd name="T4" fmla="*/ 292 w 292"/>
                <a:gd name="T5" fmla="*/ 0 h 374"/>
                <a:gd name="T6" fmla="*/ 0 w 292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2" h="374">
                  <a:moveTo>
                    <a:pt x="0" y="0"/>
                  </a:moveTo>
                  <a:lnTo>
                    <a:pt x="146" y="374"/>
                  </a:lnTo>
                  <a:lnTo>
                    <a:pt x="2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5013325" y="2043113"/>
              <a:ext cx="114300" cy="234950"/>
            </a:xfrm>
            <a:prstGeom prst="rect">
              <a:avLst/>
            </a:prstGeom>
            <a:solidFill>
              <a:srgbClr val="ED82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5362575" y="2043113"/>
              <a:ext cx="114300" cy="234950"/>
            </a:xfrm>
            <a:prstGeom prst="rect">
              <a:avLst/>
            </a:prstGeom>
            <a:solidFill>
              <a:srgbClr val="DF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tangle 60"/>
            <p:cNvSpPr>
              <a:spLocks noChangeArrowheads="1"/>
            </p:cNvSpPr>
            <p:nvPr/>
          </p:nvSpPr>
          <p:spPr bwMode="auto">
            <a:xfrm>
              <a:off x="5013325" y="2278063"/>
              <a:ext cx="114300" cy="27305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5362575" y="2278063"/>
              <a:ext cx="114300" cy="273050"/>
            </a:xfrm>
            <a:prstGeom prst="rect">
              <a:avLst/>
            </a:pr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5013325" y="2551113"/>
              <a:ext cx="114300" cy="1825625"/>
            </a:xfrm>
            <a:prstGeom prst="rect">
              <a:avLst/>
            </a:pr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5362575" y="2551113"/>
              <a:ext cx="114300" cy="1825625"/>
            </a:xfrm>
            <a:prstGeom prst="rect">
              <a:avLst/>
            </a:pr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64"/>
            <p:cNvSpPr/>
            <p:nvPr/>
          </p:nvSpPr>
          <p:spPr bwMode="auto">
            <a:xfrm>
              <a:off x="5013325" y="4376738"/>
              <a:ext cx="231775" cy="593725"/>
            </a:xfrm>
            <a:custGeom>
              <a:avLst/>
              <a:gdLst>
                <a:gd name="T0" fmla="*/ 0 w 146"/>
                <a:gd name="T1" fmla="*/ 0 h 374"/>
                <a:gd name="T2" fmla="*/ 146 w 146"/>
                <a:gd name="T3" fmla="*/ 374 h 374"/>
                <a:gd name="T4" fmla="*/ 72 w 146"/>
                <a:gd name="T5" fmla="*/ 0 h 374"/>
                <a:gd name="T6" fmla="*/ 0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0" y="0"/>
                  </a:moveTo>
                  <a:lnTo>
                    <a:pt x="146" y="37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2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65"/>
            <p:cNvSpPr/>
            <p:nvPr/>
          </p:nvSpPr>
          <p:spPr bwMode="auto">
            <a:xfrm>
              <a:off x="5127625" y="4376738"/>
              <a:ext cx="234950" cy="152400"/>
            </a:xfrm>
            <a:custGeom>
              <a:avLst/>
              <a:gdLst>
                <a:gd name="T0" fmla="*/ 0 w 148"/>
                <a:gd name="T1" fmla="*/ 0 h 96"/>
                <a:gd name="T2" fmla="*/ 0 w 148"/>
                <a:gd name="T3" fmla="*/ 0 h 96"/>
                <a:gd name="T4" fmla="*/ 8 w 148"/>
                <a:gd name="T5" fmla="*/ 16 h 96"/>
                <a:gd name="T6" fmla="*/ 28 w 148"/>
                <a:gd name="T7" fmla="*/ 48 h 96"/>
                <a:gd name="T8" fmla="*/ 40 w 148"/>
                <a:gd name="T9" fmla="*/ 66 h 96"/>
                <a:gd name="T10" fmla="*/ 52 w 148"/>
                <a:gd name="T11" fmla="*/ 82 h 96"/>
                <a:gd name="T12" fmla="*/ 64 w 148"/>
                <a:gd name="T13" fmla="*/ 92 h 96"/>
                <a:gd name="T14" fmla="*/ 70 w 148"/>
                <a:gd name="T15" fmla="*/ 96 h 96"/>
                <a:gd name="T16" fmla="*/ 74 w 148"/>
                <a:gd name="T17" fmla="*/ 96 h 96"/>
                <a:gd name="T18" fmla="*/ 74 w 148"/>
                <a:gd name="T19" fmla="*/ 96 h 96"/>
                <a:gd name="T20" fmla="*/ 78 w 148"/>
                <a:gd name="T21" fmla="*/ 96 h 96"/>
                <a:gd name="T22" fmla="*/ 84 w 148"/>
                <a:gd name="T23" fmla="*/ 92 h 96"/>
                <a:gd name="T24" fmla="*/ 96 w 148"/>
                <a:gd name="T25" fmla="*/ 82 h 96"/>
                <a:gd name="T26" fmla="*/ 108 w 148"/>
                <a:gd name="T27" fmla="*/ 66 h 96"/>
                <a:gd name="T28" fmla="*/ 120 w 148"/>
                <a:gd name="T29" fmla="*/ 48 h 96"/>
                <a:gd name="T30" fmla="*/ 140 w 148"/>
                <a:gd name="T31" fmla="*/ 16 h 96"/>
                <a:gd name="T32" fmla="*/ 148 w 148"/>
                <a:gd name="T33" fmla="*/ 0 h 96"/>
                <a:gd name="T34" fmla="*/ 0 w 148"/>
                <a:gd name="T3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8" h="96">
                  <a:moveTo>
                    <a:pt x="0" y="0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28" y="48"/>
                  </a:lnTo>
                  <a:lnTo>
                    <a:pt x="40" y="66"/>
                  </a:lnTo>
                  <a:lnTo>
                    <a:pt x="52" y="82"/>
                  </a:lnTo>
                  <a:lnTo>
                    <a:pt x="64" y="92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8" y="96"/>
                  </a:lnTo>
                  <a:lnTo>
                    <a:pt x="84" y="92"/>
                  </a:lnTo>
                  <a:lnTo>
                    <a:pt x="96" y="82"/>
                  </a:lnTo>
                  <a:lnTo>
                    <a:pt x="108" y="66"/>
                  </a:lnTo>
                  <a:lnTo>
                    <a:pt x="120" y="48"/>
                  </a:lnTo>
                  <a:lnTo>
                    <a:pt x="140" y="16"/>
                  </a:lnTo>
                  <a:lnTo>
                    <a:pt x="1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66"/>
            <p:cNvSpPr/>
            <p:nvPr/>
          </p:nvSpPr>
          <p:spPr bwMode="auto">
            <a:xfrm>
              <a:off x="5013325" y="4376738"/>
              <a:ext cx="114300" cy="111125"/>
            </a:xfrm>
            <a:custGeom>
              <a:avLst/>
              <a:gdLst>
                <a:gd name="T0" fmla="*/ 72 w 72"/>
                <a:gd name="T1" fmla="*/ 0 h 70"/>
                <a:gd name="T2" fmla="*/ 72 w 72"/>
                <a:gd name="T3" fmla="*/ 0 h 70"/>
                <a:gd name="T4" fmla="*/ 54 w 72"/>
                <a:gd name="T5" fmla="*/ 34 h 70"/>
                <a:gd name="T6" fmla="*/ 38 w 72"/>
                <a:gd name="T7" fmla="*/ 58 h 70"/>
                <a:gd name="T8" fmla="*/ 30 w 72"/>
                <a:gd name="T9" fmla="*/ 66 h 70"/>
                <a:gd name="T10" fmla="*/ 24 w 72"/>
                <a:gd name="T11" fmla="*/ 70 h 70"/>
                <a:gd name="T12" fmla="*/ 24 w 72"/>
                <a:gd name="T13" fmla="*/ 70 h 70"/>
                <a:gd name="T14" fmla="*/ 22 w 72"/>
                <a:gd name="T15" fmla="*/ 68 h 70"/>
                <a:gd name="T16" fmla="*/ 20 w 72"/>
                <a:gd name="T17" fmla="*/ 66 h 70"/>
                <a:gd name="T18" fmla="*/ 16 w 72"/>
                <a:gd name="T19" fmla="*/ 58 h 70"/>
                <a:gd name="T20" fmla="*/ 8 w 72"/>
                <a:gd name="T21" fmla="*/ 34 h 70"/>
                <a:gd name="T22" fmla="*/ 0 w 72"/>
                <a:gd name="T23" fmla="*/ 0 h 70"/>
                <a:gd name="T24" fmla="*/ 72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72" y="0"/>
                  </a:moveTo>
                  <a:lnTo>
                    <a:pt x="72" y="0"/>
                  </a:lnTo>
                  <a:lnTo>
                    <a:pt x="54" y="34"/>
                  </a:lnTo>
                  <a:lnTo>
                    <a:pt x="38" y="58"/>
                  </a:lnTo>
                  <a:lnTo>
                    <a:pt x="30" y="6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0" y="66"/>
                  </a:lnTo>
                  <a:lnTo>
                    <a:pt x="16" y="58"/>
                  </a:lnTo>
                  <a:lnTo>
                    <a:pt x="8" y="34"/>
                  </a:lnTo>
                  <a:lnTo>
                    <a:pt x="0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D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67"/>
            <p:cNvSpPr/>
            <p:nvPr/>
          </p:nvSpPr>
          <p:spPr bwMode="auto">
            <a:xfrm>
              <a:off x="5245100" y="4376738"/>
              <a:ext cx="231775" cy="593725"/>
            </a:xfrm>
            <a:custGeom>
              <a:avLst/>
              <a:gdLst>
                <a:gd name="T0" fmla="*/ 146 w 146"/>
                <a:gd name="T1" fmla="*/ 0 h 374"/>
                <a:gd name="T2" fmla="*/ 0 w 146"/>
                <a:gd name="T3" fmla="*/ 374 h 374"/>
                <a:gd name="T4" fmla="*/ 74 w 146"/>
                <a:gd name="T5" fmla="*/ 0 h 374"/>
                <a:gd name="T6" fmla="*/ 146 w 146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374">
                  <a:moveTo>
                    <a:pt x="146" y="0"/>
                  </a:moveTo>
                  <a:lnTo>
                    <a:pt x="0" y="374"/>
                  </a:lnTo>
                  <a:lnTo>
                    <a:pt x="74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98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68"/>
            <p:cNvSpPr/>
            <p:nvPr/>
          </p:nvSpPr>
          <p:spPr bwMode="auto">
            <a:xfrm>
              <a:off x="5362575" y="4376738"/>
              <a:ext cx="114300" cy="111125"/>
            </a:xfrm>
            <a:custGeom>
              <a:avLst/>
              <a:gdLst>
                <a:gd name="T0" fmla="*/ 0 w 72"/>
                <a:gd name="T1" fmla="*/ 0 h 70"/>
                <a:gd name="T2" fmla="*/ 0 w 72"/>
                <a:gd name="T3" fmla="*/ 0 h 70"/>
                <a:gd name="T4" fmla="*/ 20 w 72"/>
                <a:gd name="T5" fmla="*/ 34 h 70"/>
                <a:gd name="T6" fmla="*/ 34 w 72"/>
                <a:gd name="T7" fmla="*/ 58 h 70"/>
                <a:gd name="T8" fmla="*/ 42 w 72"/>
                <a:gd name="T9" fmla="*/ 66 h 70"/>
                <a:gd name="T10" fmla="*/ 48 w 72"/>
                <a:gd name="T11" fmla="*/ 70 h 70"/>
                <a:gd name="T12" fmla="*/ 48 w 72"/>
                <a:gd name="T13" fmla="*/ 70 h 70"/>
                <a:gd name="T14" fmla="*/ 50 w 72"/>
                <a:gd name="T15" fmla="*/ 68 h 70"/>
                <a:gd name="T16" fmla="*/ 52 w 72"/>
                <a:gd name="T17" fmla="*/ 66 h 70"/>
                <a:gd name="T18" fmla="*/ 56 w 72"/>
                <a:gd name="T19" fmla="*/ 58 h 70"/>
                <a:gd name="T20" fmla="*/ 64 w 72"/>
                <a:gd name="T21" fmla="*/ 34 h 70"/>
                <a:gd name="T22" fmla="*/ 72 w 72"/>
                <a:gd name="T23" fmla="*/ 0 h 70"/>
                <a:gd name="T24" fmla="*/ 0 w 72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70">
                  <a:moveTo>
                    <a:pt x="0" y="0"/>
                  </a:moveTo>
                  <a:lnTo>
                    <a:pt x="0" y="0"/>
                  </a:lnTo>
                  <a:lnTo>
                    <a:pt x="20" y="34"/>
                  </a:lnTo>
                  <a:lnTo>
                    <a:pt x="34" y="58"/>
                  </a:lnTo>
                  <a:lnTo>
                    <a:pt x="42" y="6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50" y="68"/>
                  </a:lnTo>
                  <a:lnTo>
                    <a:pt x="52" y="66"/>
                  </a:lnTo>
                  <a:lnTo>
                    <a:pt x="56" y="58"/>
                  </a:lnTo>
                  <a:lnTo>
                    <a:pt x="64" y="34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A9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69"/>
            <p:cNvSpPr/>
            <p:nvPr/>
          </p:nvSpPr>
          <p:spPr bwMode="auto">
            <a:xfrm>
              <a:off x="5172075" y="4745038"/>
              <a:ext cx="142875" cy="225425"/>
            </a:xfrm>
            <a:custGeom>
              <a:avLst/>
              <a:gdLst>
                <a:gd name="T0" fmla="*/ 2 w 90"/>
                <a:gd name="T1" fmla="*/ 32 h 142"/>
                <a:gd name="T2" fmla="*/ 46 w 90"/>
                <a:gd name="T3" fmla="*/ 142 h 142"/>
                <a:gd name="T4" fmla="*/ 90 w 90"/>
                <a:gd name="T5" fmla="*/ 32 h 142"/>
                <a:gd name="T6" fmla="*/ 90 w 90"/>
                <a:gd name="T7" fmla="*/ 32 h 142"/>
                <a:gd name="T8" fmla="*/ 88 w 90"/>
                <a:gd name="T9" fmla="*/ 28 h 142"/>
                <a:gd name="T10" fmla="*/ 86 w 90"/>
                <a:gd name="T11" fmla="*/ 20 h 142"/>
                <a:gd name="T12" fmla="*/ 84 w 90"/>
                <a:gd name="T13" fmla="*/ 18 h 142"/>
                <a:gd name="T14" fmla="*/ 80 w 90"/>
                <a:gd name="T15" fmla="*/ 16 h 142"/>
                <a:gd name="T16" fmla="*/ 76 w 90"/>
                <a:gd name="T17" fmla="*/ 16 h 142"/>
                <a:gd name="T18" fmla="*/ 70 w 90"/>
                <a:gd name="T19" fmla="*/ 18 h 142"/>
                <a:gd name="T20" fmla="*/ 70 w 90"/>
                <a:gd name="T21" fmla="*/ 18 h 142"/>
                <a:gd name="T22" fmla="*/ 64 w 90"/>
                <a:gd name="T23" fmla="*/ 24 h 142"/>
                <a:gd name="T24" fmla="*/ 62 w 90"/>
                <a:gd name="T25" fmla="*/ 30 h 142"/>
                <a:gd name="T26" fmla="*/ 56 w 90"/>
                <a:gd name="T27" fmla="*/ 40 h 142"/>
                <a:gd name="T28" fmla="*/ 52 w 90"/>
                <a:gd name="T29" fmla="*/ 48 h 142"/>
                <a:gd name="T30" fmla="*/ 50 w 90"/>
                <a:gd name="T31" fmla="*/ 50 h 142"/>
                <a:gd name="T32" fmla="*/ 46 w 90"/>
                <a:gd name="T33" fmla="*/ 50 h 142"/>
                <a:gd name="T34" fmla="*/ 46 w 90"/>
                <a:gd name="T35" fmla="*/ 50 h 142"/>
                <a:gd name="T36" fmla="*/ 42 w 90"/>
                <a:gd name="T37" fmla="*/ 48 h 142"/>
                <a:gd name="T38" fmla="*/ 38 w 90"/>
                <a:gd name="T39" fmla="*/ 42 h 142"/>
                <a:gd name="T40" fmla="*/ 32 w 90"/>
                <a:gd name="T41" fmla="*/ 24 h 142"/>
                <a:gd name="T42" fmla="*/ 28 w 90"/>
                <a:gd name="T43" fmla="*/ 14 h 142"/>
                <a:gd name="T44" fmla="*/ 22 w 90"/>
                <a:gd name="T45" fmla="*/ 6 h 142"/>
                <a:gd name="T46" fmla="*/ 18 w 90"/>
                <a:gd name="T47" fmla="*/ 2 h 142"/>
                <a:gd name="T48" fmla="*/ 14 w 90"/>
                <a:gd name="T49" fmla="*/ 0 h 142"/>
                <a:gd name="T50" fmla="*/ 12 w 90"/>
                <a:gd name="T51" fmla="*/ 0 h 142"/>
                <a:gd name="T52" fmla="*/ 12 w 90"/>
                <a:gd name="T53" fmla="*/ 0 h 142"/>
                <a:gd name="T54" fmla="*/ 6 w 90"/>
                <a:gd name="T55" fmla="*/ 2 h 142"/>
                <a:gd name="T56" fmla="*/ 2 w 90"/>
                <a:gd name="T57" fmla="*/ 6 h 142"/>
                <a:gd name="T58" fmla="*/ 0 w 90"/>
                <a:gd name="T59" fmla="*/ 10 h 142"/>
                <a:gd name="T60" fmla="*/ 0 w 90"/>
                <a:gd name="T61" fmla="*/ 16 h 142"/>
                <a:gd name="T62" fmla="*/ 2 w 90"/>
                <a:gd name="T63" fmla="*/ 26 h 142"/>
                <a:gd name="T64" fmla="*/ 2 w 90"/>
                <a:gd name="T65" fmla="*/ 32 h 142"/>
                <a:gd name="T66" fmla="*/ 2 w 90"/>
                <a:gd name="T67" fmla="*/ 3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2">
                  <a:moveTo>
                    <a:pt x="2" y="32"/>
                  </a:moveTo>
                  <a:lnTo>
                    <a:pt x="46" y="14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6" y="20"/>
                  </a:lnTo>
                  <a:lnTo>
                    <a:pt x="84" y="18"/>
                  </a:lnTo>
                  <a:lnTo>
                    <a:pt x="80" y="16"/>
                  </a:lnTo>
                  <a:lnTo>
                    <a:pt x="76" y="16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4" y="24"/>
                  </a:lnTo>
                  <a:lnTo>
                    <a:pt x="62" y="30"/>
                  </a:lnTo>
                  <a:lnTo>
                    <a:pt x="56" y="40"/>
                  </a:lnTo>
                  <a:lnTo>
                    <a:pt x="52" y="48"/>
                  </a:lnTo>
                  <a:lnTo>
                    <a:pt x="50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48"/>
                  </a:lnTo>
                  <a:lnTo>
                    <a:pt x="38" y="42"/>
                  </a:lnTo>
                  <a:lnTo>
                    <a:pt x="32" y="24"/>
                  </a:lnTo>
                  <a:lnTo>
                    <a:pt x="28" y="14"/>
                  </a:lnTo>
                  <a:lnTo>
                    <a:pt x="22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101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组 6"/>
          <p:cNvGrpSpPr/>
          <p:nvPr/>
        </p:nvGrpSpPr>
        <p:grpSpPr>
          <a:xfrm rot="20743041">
            <a:off x="641776" y="4327784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4" name="组 93"/>
          <p:cNvGrpSpPr/>
          <p:nvPr/>
        </p:nvGrpSpPr>
        <p:grpSpPr>
          <a:xfrm rot="18187279">
            <a:off x="10207472" y="173945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5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1" name="组 140"/>
          <p:cNvGrpSpPr/>
          <p:nvPr/>
        </p:nvGrpSpPr>
        <p:grpSpPr>
          <a:xfrm rot="340634">
            <a:off x="10994327" y="2014128"/>
            <a:ext cx="489613" cy="2127676"/>
            <a:chOff x="6489700" y="1887538"/>
            <a:chExt cx="688975" cy="29940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2" name="Freeform 5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  <a:close/>
                </a:path>
              </a:pathLst>
            </a:custGeom>
            <a:solidFill>
              <a:srgbClr val="01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6"/>
            <p:cNvSpPr/>
            <p:nvPr/>
          </p:nvSpPr>
          <p:spPr bwMode="auto">
            <a:xfrm>
              <a:off x="6489700" y="1960563"/>
              <a:ext cx="288925" cy="996950"/>
            </a:xfrm>
            <a:custGeom>
              <a:avLst/>
              <a:gdLst>
                <a:gd name="T0" fmla="*/ 182 w 182"/>
                <a:gd name="T1" fmla="*/ 32 h 628"/>
                <a:gd name="T2" fmla="*/ 110 w 182"/>
                <a:gd name="T3" fmla="*/ 0 h 628"/>
                <a:gd name="T4" fmla="*/ 110 w 182"/>
                <a:gd name="T5" fmla="*/ 0 h 628"/>
                <a:gd name="T6" fmla="*/ 102 w 182"/>
                <a:gd name="T7" fmla="*/ 14 h 628"/>
                <a:gd name="T8" fmla="*/ 82 w 182"/>
                <a:gd name="T9" fmla="*/ 58 h 628"/>
                <a:gd name="T10" fmla="*/ 70 w 182"/>
                <a:gd name="T11" fmla="*/ 88 h 628"/>
                <a:gd name="T12" fmla="*/ 58 w 182"/>
                <a:gd name="T13" fmla="*/ 122 h 628"/>
                <a:gd name="T14" fmla="*/ 44 w 182"/>
                <a:gd name="T15" fmla="*/ 162 h 628"/>
                <a:gd name="T16" fmla="*/ 30 w 182"/>
                <a:gd name="T17" fmla="*/ 206 h 628"/>
                <a:gd name="T18" fmla="*/ 20 w 182"/>
                <a:gd name="T19" fmla="*/ 252 h 628"/>
                <a:gd name="T20" fmla="*/ 10 w 182"/>
                <a:gd name="T21" fmla="*/ 302 h 628"/>
                <a:gd name="T22" fmla="*/ 2 w 182"/>
                <a:gd name="T23" fmla="*/ 354 h 628"/>
                <a:gd name="T24" fmla="*/ 0 w 182"/>
                <a:gd name="T25" fmla="*/ 408 h 628"/>
                <a:gd name="T26" fmla="*/ 0 w 182"/>
                <a:gd name="T27" fmla="*/ 462 h 628"/>
                <a:gd name="T28" fmla="*/ 2 w 182"/>
                <a:gd name="T29" fmla="*/ 490 h 628"/>
                <a:gd name="T30" fmla="*/ 4 w 182"/>
                <a:gd name="T31" fmla="*/ 518 h 628"/>
                <a:gd name="T32" fmla="*/ 8 w 182"/>
                <a:gd name="T33" fmla="*/ 546 h 628"/>
                <a:gd name="T34" fmla="*/ 14 w 182"/>
                <a:gd name="T35" fmla="*/ 572 h 628"/>
                <a:gd name="T36" fmla="*/ 22 w 182"/>
                <a:gd name="T37" fmla="*/ 600 h 628"/>
                <a:gd name="T38" fmla="*/ 30 w 182"/>
                <a:gd name="T39" fmla="*/ 628 h 628"/>
                <a:gd name="T40" fmla="*/ 102 w 182"/>
                <a:gd name="T41" fmla="*/ 622 h 628"/>
                <a:gd name="T42" fmla="*/ 182 w 182"/>
                <a:gd name="T43" fmla="*/ 32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2" h="628">
                  <a:moveTo>
                    <a:pt x="182" y="32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102" y="14"/>
                  </a:lnTo>
                  <a:lnTo>
                    <a:pt x="82" y="58"/>
                  </a:lnTo>
                  <a:lnTo>
                    <a:pt x="70" y="88"/>
                  </a:lnTo>
                  <a:lnTo>
                    <a:pt x="58" y="122"/>
                  </a:lnTo>
                  <a:lnTo>
                    <a:pt x="44" y="162"/>
                  </a:lnTo>
                  <a:lnTo>
                    <a:pt x="30" y="206"/>
                  </a:lnTo>
                  <a:lnTo>
                    <a:pt x="20" y="252"/>
                  </a:lnTo>
                  <a:lnTo>
                    <a:pt x="10" y="302"/>
                  </a:lnTo>
                  <a:lnTo>
                    <a:pt x="2" y="354"/>
                  </a:lnTo>
                  <a:lnTo>
                    <a:pt x="0" y="408"/>
                  </a:lnTo>
                  <a:lnTo>
                    <a:pt x="0" y="462"/>
                  </a:lnTo>
                  <a:lnTo>
                    <a:pt x="2" y="490"/>
                  </a:lnTo>
                  <a:lnTo>
                    <a:pt x="4" y="518"/>
                  </a:lnTo>
                  <a:lnTo>
                    <a:pt x="8" y="546"/>
                  </a:lnTo>
                  <a:lnTo>
                    <a:pt x="14" y="572"/>
                  </a:lnTo>
                  <a:lnTo>
                    <a:pt x="22" y="600"/>
                  </a:lnTo>
                  <a:lnTo>
                    <a:pt x="30" y="628"/>
                  </a:lnTo>
                  <a:lnTo>
                    <a:pt x="102" y="622"/>
                  </a:lnTo>
                  <a:lnTo>
                    <a:pt x="182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 7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 8"/>
            <p:cNvSpPr/>
            <p:nvPr/>
          </p:nvSpPr>
          <p:spPr bwMode="auto">
            <a:xfrm>
              <a:off x="6604000" y="1887538"/>
              <a:ext cx="574675" cy="1235075"/>
            </a:xfrm>
            <a:custGeom>
              <a:avLst/>
              <a:gdLst>
                <a:gd name="T0" fmla="*/ 82 w 362"/>
                <a:gd name="T1" fmla="*/ 0 h 778"/>
                <a:gd name="T2" fmla="*/ 82 w 362"/>
                <a:gd name="T3" fmla="*/ 0 h 778"/>
                <a:gd name="T4" fmla="*/ 118 w 362"/>
                <a:gd name="T5" fmla="*/ 4 h 778"/>
                <a:gd name="T6" fmla="*/ 154 w 362"/>
                <a:gd name="T7" fmla="*/ 8 h 778"/>
                <a:gd name="T8" fmla="*/ 198 w 362"/>
                <a:gd name="T9" fmla="*/ 16 h 778"/>
                <a:gd name="T10" fmla="*/ 244 w 362"/>
                <a:gd name="T11" fmla="*/ 28 h 778"/>
                <a:gd name="T12" fmla="*/ 266 w 362"/>
                <a:gd name="T13" fmla="*/ 36 h 778"/>
                <a:gd name="T14" fmla="*/ 288 w 362"/>
                <a:gd name="T15" fmla="*/ 44 h 778"/>
                <a:gd name="T16" fmla="*/ 306 w 362"/>
                <a:gd name="T17" fmla="*/ 54 h 778"/>
                <a:gd name="T18" fmla="*/ 324 w 362"/>
                <a:gd name="T19" fmla="*/ 66 h 778"/>
                <a:gd name="T20" fmla="*/ 336 w 362"/>
                <a:gd name="T21" fmla="*/ 78 h 778"/>
                <a:gd name="T22" fmla="*/ 346 w 362"/>
                <a:gd name="T23" fmla="*/ 92 h 778"/>
                <a:gd name="T24" fmla="*/ 346 w 362"/>
                <a:gd name="T25" fmla="*/ 92 h 778"/>
                <a:gd name="T26" fmla="*/ 350 w 362"/>
                <a:gd name="T27" fmla="*/ 102 h 778"/>
                <a:gd name="T28" fmla="*/ 354 w 362"/>
                <a:gd name="T29" fmla="*/ 114 h 778"/>
                <a:gd name="T30" fmla="*/ 358 w 362"/>
                <a:gd name="T31" fmla="*/ 146 h 778"/>
                <a:gd name="T32" fmla="*/ 360 w 362"/>
                <a:gd name="T33" fmla="*/ 186 h 778"/>
                <a:gd name="T34" fmla="*/ 362 w 362"/>
                <a:gd name="T35" fmla="*/ 234 h 778"/>
                <a:gd name="T36" fmla="*/ 360 w 362"/>
                <a:gd name="T37" fmla="*/ 344 h 778"/>
                <a:gd name="T38" fmla="*/ 356 w 362"/>
                <a:gd name="T39" fmla="*/ 466 h 778"/>
                <a:gd name="T40" fmla="*/ 350 w 362"/>
                <a:gd name="T41" fmla="*/ 582 h 778"/>
                <a:gd name="T42" fmla="*/ 342 w 362"/>
                <a:gd name="T43" fmla="*/ 682 h 778"/>
                <a:gd name="T44" fmla="*/ 334 w 362"/>
                <a:gd name="T45" fmla="*/ 776 h 778"/>
                <a:gd name="T46" fmla="*/ 16 w 362"/>
                <a:gd name="T47" fmla="*/ 778 h 778"/>
                <a:gd name="T48" fmla="*/ 16 w 362"/>
                <a:gd name="T49" fmla="*/ 778 h 778"/>
                <a:gd name="T50" fmla="*/ 14 w 362"/>
                <a:gd name="T51" fmla="*/ 764 h 778"/>
                <a:gd name="T52" fmla="*/ 8 w 362"/>
                <a:gd name="T53" fmla="*/ 724 h 778"/>
                <a:gd name="T54" fmla="*/ 2 w 362"/>
                <a:gd name="T55" fmla="*/ 658 h 778"/>
                <a:gd name="T56" fmla="*/ 2 w 362"/>
                <a:gd name="T57" fmla="*/ 616 h 778"/>
                <a:gd name="T58" fmla="*/ 0 w 362"/>
                <a:gd name="T59" fmla="*/ 568 h 778"/>
                <a:gd name="T60" fmla="*/ 2 w 362"/>
                <a:gd name="T61" fmla="*/ 516 h 778"/>
                <a:gd name="T62" fmla="*/ 4 w 362"/>
                <a:gd name="T63" fmla="*/ 456 h 778"/>
                <a:gd name="T64" fmla="*/ 10 w 362"/>
                <a:gd name="T65" fmla="*/ 392 h 778"/>
                <a:gd name="T66" fmla="*/ 16 w 362"/>
                <a:gd name="T67" fmla="*/ 324 h 778"/>
                <a:gd name="T68" fmla="*/ 28 w 362"/>
                <a:gd name="T69" fmla="*/ 250 h 778"/>
                <a:gd name="T70" fmla="*/ 42 w 362"/>
                <a:gd name="T71" fmla="*/ 172 h 778"/>
                <a:gd name="T72" fmla="*/ 60 w 362"/>
                <a:gd name="T73" fmla="*/ 88 h 778"/>
                <a:gd name="T74" fmla="*/ 82 w 362"/>
                <a:gd name="T75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2" h="778">
                  <a:moveTo>
                    <a:pt x="82" y="0"/>
                  </a:moveTo>
                  <a:lnTo>
                    <a:pt x="82" y="0"/>
                  </a:lnTo>
                  <a:lnTo>
                    <a:pt x="118" y="4"/>
                  </a:lnTo>
                  <a:lnTo>
                    <a:pt x="154" y="8"/>
                  </a:lnTo>
                  <a:lnTo>
                    <a:pt x="198" y="16"/>
                  </a:lnTo>
                  <a:lnTo>
                    <a:pt x="244" y="28"/>
                  </a:lnTo>
                  <a:lnTo>
                    <a:pt x="266" y="36"/>
                  </a:lnTo>
                  <a:lnTo>
                    <a:pt x="288" y="44"/>
                  </a:lnTo>
                  <a:lnTo>
                    <a:pt x="306" y="54"/>
                  </a:lnTo>
                  <a:lnTo>
                    <a:pt x="324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50" y="102"/>
                  </a:lnTo>
                  <a:lnTo>
                    <a:pt x="354" y="114"/>
                  </a:lnTo>
                  <a:lnTo>
                    <a:pt x="358" y="146"/>
                  </a:lnTo>
                  <a:lnTo>
                    <a:pt x="360" y="186"/>
                  </a:lnTo>
                  <a:lnTo>
                    <a:pt x="362" y="234"/>
                  </a:lnTo>
                  <a:lnTo>
                    <a:pt x="360" y="344"/>
                  </a:lnTo>
                  <a:lnTo>
                    <a:pt x="356" y="466"/>
                  </a:lnTo>
                  <a:lnTo>
                    <a:pt x="350" y="582"/>
                  </a:lnTo>
                  <a:lnTo>
                    <a:pt x="342" y="682"/>
                  </a:lnTo>
                  <a:lnTo>
                    <a:pt x="334" y="776"/>
                  </a:lnTo>
                  <a:lnTo>
                    <a:pt x="16" y="778"/>
                  </a:lnTo>
                  <a:lnTo>
                    <a:pt x="16" y="778"/>
                  </a:lnTo>
                  <a:lnTo>
                    <a:pt x="14" y="764"/>
                  </a:lnTo>
                  <a:lnTo>
                    <a:pt x="8" y="724"/>
                  </a:lnTo>
                  <a:lnTo>
                    <a:pt x="2" y="658"/>
                  </a:lnTo>
                  <a:lnTo>
                    <a:pt x="2" y="616"/>
                  </a:lnTo>
                  <a:lnTo>
                    <a:pt x="0" y="568"/>
                  </a:lnTo>
                  <a:lnTo>
                    <a:pt x="2" y="516"/>
                  </a:lnTo>
                  <a:lnTo>
                    <a:pt x="4" y="456"/>
                  </a:lnTo>
                  <a:lnTo>
                    <a:pt x="10" y="392"/>
                  </a:lnTo>
                  <a:lnTo>
                    <a:pt x="16" y="324"/>
                  </a:lnTo>
                  <a:lnTo>
                    <a:pt x="28" y="250"/>
                  </a:lnTo>
                  <a:lnTo>
                    <a:pt x="42" y="172"/>
                  </a:lnTo>
                  <a:lnTo>
                    <a:pt x="60" y="88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 9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 10"/>
            <p:cNvSpPr/>
            <p:nvPr/>
          </p:nvSpPr>
          <p:spPr bwMode="auto">
            <a:xfrm>
              <a:off x="6835775" y="2170113"/>
              <a:ext cx="82550" cy="949325"/>
            </a:xfrm>
            <a:custGeom>
              <a:avLst/>
              <a:gdLst>
                <a:gd name="T0" fmla="*/ 52 w 52"/>
                <a:gd name="T1" fmla="*/ 0 h 598"/>
                <a:gd name="T2" fmla="*/ 52 w 52"/>
                <a:gd name="T3" fmla="*/ 0 h 598"/>
                <a:gd name="T4" fmla="*/ 46 w 52"/>
                <a:gd name="T5" fmla="*/ 28 h 598"/>
                <a:gd name="T6" fmla="*/ 40 w 52"/>
                <a:gd name="T7" fmla="*/ 64 h 598"/>
                <a:gd name="T8" fmla="*/ 28 w 52"/>
                <a:gd name="T9" fmla="*/ 148 h 598"/>
                <a:gd name="T10" fmla="*/ 20 w 52"/>
                <a:gd name="T11" fmla="*/ 246 h 598"/>
                <a:gd name="T12" fmla="*/ 12 w 52"/>
                <a:gd name="T13" fmla="*/ 348 h 598"/>
                <a:gd name="T14" fmla="*/ 4 w 52"/>
                <a:gd name="T15" fmla="*/ 524 h 598"/>
                <a:gd name="T16" fmla="*/ 0 w 52"/>
                <a:gd name="T17" fmla="*/ 598 h 598"/>
                <a:gd name="T18" fmla="*/ 52 w 52"/>
                <a:gd name="T19" fmla="*/ 598 h 598"/>
                <a:gd name="T20" fmla="*/ 52 w 52"/>
                <a:gd name="T2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98">
                  <a:moveTo>
                    <a:pt x="52" y="0"/>
                  </a:moveTo>
                  <a:lnTo>
                    <a:pt x="52" y="0"/>
                  </a:lnTo>
                  <a:lnTo>
                    <a:pt x="46" y="28"/>
                  </a:lnTo>
                  <a:lnTo>
                    <a:pt x="40" y="64"/>
                  </a:lnTo>
                  <a:lnTo>
                    <a:pt x="28" y="148"/>
                  </a:lnTo>
                  <a:lnTo>
                    <a:pt x="20" y="246"/>
                  </a:lnTo>
                  <a:lnTo>
                    <a:pt x="12" y="348"/>
                  </a:lnTo>
                  <a:lnTo>
                    <a:pt x="4" y="524"/>
                  </a:lnTo>
                  <a:lnTo>
                    <a:pt x="0" y="598"/>
                  </a:lnTo>
                  <a:lnTo>
                    <a:pt x="52" y="598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Freeform 11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Freeform 12"/>
            <p:cNvSpPr/>
            <p:nvPr/>
          </p:nvSpPr>
          <p:spPr bwMode="auto">
            <a:xfrm>
              <a:off x="6610350" y="2951163"/>
              <a:ext cx="69850" cy="171450"/>
            </a:xfrm>
            <a:custGeom>
              <a:avLst/>
              <a:gdLst>
                <a:gd name="T0" fmla="*/ 0 w 44"/>
                <a:gd name="T1" fmla="*/ 0 h 108"/>
                <a:gd name="T2" fmla="*/ 0 w 44"/>
                <a:gd name="T3" fmla="*/ 0 h 108"/>
                <a:gd name="T4" fmla="*/ 0 w 44"/>
                <a:gd name="T5" fmla="*/ 0 h 108"/>
                <a:gd name="T6" fmla="*/ 4 w 44"/>
                <a:gd name="T7" fmla="*/ 46 h 108"/>
                <a:gd name="T8" fmla="*/ 8 w 44"/>
                <a:gd name="T9" fmla="*/ 80 h 108"/>
                <a:gd name="T10" fmla="*/ 12 w 44"/>
                <a:gd name="T11" fmla="*/ 108 h 108"/>
                <a:gd name="T12" fmla="*/ 44 w 44"/>
                <a:gd name="T13" fmla="*/ 108 h 108"/>
                <a:gd name="T14" fmla="*/ 44 w 44"/>
                <a:gd name="T15" fmla="*/ 108 h 108"/>
                <a:gd name="T16" fmla="*/ 12 w 44"/>
                <a:gd name="T17" fmla="*/ 108 h 108"/>
                <a:gd name="T18" fmla="*/ 12 w 44"/>
                <a:gd name="T19" fmla="*/ 108 h 108"/>
                <a:gd name="T20" fmla="*/ 8 w 44"/>
                <a:gd name="T21" fmla="*/ 80 h 108"/>
                <a:gd name="T22" fmla="*/ 4 w 44"/>
                <a:gd name="T23" fmla="*/ 46 h 108"/>
                <a:gd name="T24" fmla="*/ 0 w 44"/>
                <a:gd name="T2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46"/>
                  </a:lnTo>
                  <a:lnTo>
                    <a:pt x="8" y="80"/>
                  </a:lnTo>
                  <a:lnTo>
                    <a:pt x="12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8" y="80"/>
                  </a:lnTo>
                  <a:lnTo>
                    <a:pt x="4" y="4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Freeform 13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Freeform 14"/>
            <p:cNvSpPr/>
            <p:nvPr/>
          </p:nvSpPr>
          <p:spPr bwMode="auto">
            <a:xfrm>
              <a:off x="6604000" y="2795588"/>
              <a:ext cx="6350" cy="155575"/>
            </a:xfrm>
            <a:custGeom>
              <a:avLst/>
              <a:gdLst>
                <a:gd name="T0" fmla="*/ 0 w 4"/>
                <a:gd name="T1" fmla="*/ 0 h 98"/>
                <a:gd name="T2" fmla="*/ 0 w 4"/>
                <a:gd name="T3" fmla="*/ 0 h 98"/>
                <a:gd name="T4" fmla="*/ 2 w 4"/>
                <a:gd name="T5" fmla="*/ 52 h 98"/>
                <a:gd name="T6" fmla="*/ 4 w 4"/>
                <a:gd name="T7" fmla="*/ 98 h 98"/>
                <a:gd name="T8" fmla="*/ 4 w 4"/>
                <a:gd name="T9" fmla="*/ 98 h 98"/>
                <a:gd name="T10" fmla="*/ 4 w 4"/>
                <a:gd name="T11" fmla="*/ 98 h 98"/>
                <a:gd name="T12" fmla="*/ 2 w 4"/>
                <a:gd name="T13" fmla="*/ 52 h 98"/>
                <a:gd name="T14" fmla="*/ 0 w 4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98">
                  <a:moveTo>
                    <a:pt x="0" y="0"/>
                  </a:moveTo>
                  <a:lnTo>
                    <a:pt x="0" y="0"/>
                  </a:lnTo>
                  <a:lnTo>
                    <a:pt x="2" y="52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2" y="5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Freeform 15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4244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Freeform 16"/>
            <p:cNvSpPr/>
            <p:nvPr/>
          </p:nvSpPr>
          <p:spPr bwMode="auto">
            <a:xfrm>
              <a:off x="6604000" y="1887538"/>
              <a:ext cx="180975" cy="1235075"/>
            </a:xfrm>
            <a:custGeom>
              <a:avLst/>
              <a:gdLst>
                <a:gd name="T0" fmla="*/ 82 w 114"/>
                <a:gd name="T1" fmla="*/ 0 h 778"/>
                <a:gd name="T2" fmla="*/ 82 w 114"/>
                <a:gd name="T3" fmla="*/ 0 h 778"/>
                <a:gd name="T4" fmla="*/ 74 w 114"/>
                <a:gd name="T5" fmla="*/ 30 h 778"/>
                <a:gd name="T6" fmla="*/ 74 w 114"/>
                <a:gd name="T7" fmla="*/ 30 h 778"/>
                <a:gd name="T8" fmla="*/ 54 w 114"/>
                <a:gd name="T9" fmla="*/ 114 h 778"/>
                <a:gd name="T10" fmla="*/ 38 w 114"/>
                <a:gd name="T11" fmla="*/ 192 h 778"/>
                <a:gd name="T12" fmla="*/ 24 w 114"/>
                <a:gd name="T13" fmla="*/ 268 h 778"/>
                <a:gd name="T14" fmla="*/ 16 w 114"/>
                <a:gd name="T15" fmla="*/ 338 h 778"/>
                <a:gd name="T16" fmla="*/ 8 w 114"/>
                <a:gd name="T17" fmla="*/ 404 h 778"/>
                <a:gd name="T18" fmla="*/ 4 w 114"/>
                <a:gd name="T19" fmla="*/ 464 h 778"/>
                <a:gd name="T20" fmla="*/ 2 w 114"/>
                <a:gd name="T21" fmla="*/ 520 h 778"/>
                <a:gd name="T22" fmla="*/ 0 w 114"/>
                <a:gd name="T23" fmla="*/ 572 h 778"/>
                <a:gd name="T24" fmla="*/ 0 w 114"/>
                <a:gd name="T25" fmla="*/ 572 h 778"/>
                <a:gd name="T26" fmla="*/ 2 w 114"/>
                <a:gd name="T27" fmla="*/ 624 h 778"/>
                <a:gd name="T28" fmla="*/ 4 w 114"/>
                <a:gd name="T29" fmla="*/ 670 h 778"/>
                <a:gd name="T30" fmla="*/ 4 w 114"/>
                <a:gd name="T31" fmla="*/ 670 h 778"/>
                <a:gd name="T32" fmla="*/ 8 w 114"/>
                <a:gd name="T33" fmla="*/ 716 h 778"/>
                <a:gd name="T34" fmla="*/ 12 w 114"/>
                <a:gd name="T35" fmla="*/ 750 h 778"/>
                <a:gd name="T36" fmla="*/ 16 w 114"/>
                <a:gd name="T37" fmla="*/ 778 h 778"/>
                <a:gd name="T38" fmla="*/ 48 w 114"/>
                <a:gd name="T39" fmla="*/ 778 h 778"/>
                <a:gd name="T40" fmla="*/ 48 w 114"/>
                <a:gd name="T41" fmla="*/ 778 h 778"/>
                <a:gd name="T42" fmla="*/ 46 w 114"/>
                <a:gd name="T43" fmla="*/ 762 h 778"/>
                <a:gd name="T44" fmla="*/ 40 w 114"/>
                <a:gd name="T45" fmla="*/ 722 h 778"/>
                <a:gd name="T46" fmla="*/ 34 w 114"/>
                <a:gd name="T47" fmla="*/ 658 h 778"/>
                <a:gd name="T48" fmla="*/ 34 w 114"/>
                <a:gd name="T49" fmla="*/ 616 h 778"/>
                <a:gd name="T50" fmla="*/ 32 w 114"/>
                <a:gd name="T51" fmla="*/ 568 h 778"/>
                <a:gd name="T52" fmla="*/ 34 w 114"/>
                <a:gd name="T53" fmla="*/ 516 h 778"/>
                <a:gd name="T54" fmla="*/ 36 w 114"/>
                <a:gd name="T55" fmla="*/ 456 h 778"/>
                <a:gd name="T56" fmla="*/ 42 w 114"/>
                <a:gd name="T57" fmla="*/ 394 h 778"/>
                <a:gd name="T58" fmla="*/ 48 w 114"/>
                <a:gd name="T59" fmla="*/ 324 h 778"/>
                <a:gd name="T60" fmla="*/ 60 w 114"/>
                <a:gd name="T61" fmla="*/ 252 h 778"/>
                <a:gd name="T62" fmla="*/ 74 w 114"/>
                <a:gd name="T63" fmla="*/ 174 h 778"/>
                <a:gd name="T64" fmla="*/ 92 w 114"/>
                <a:gd name="T65" fmla="*/ 90 h 778"/>
                <a:gd name="T66" fmla="*/ 114 w 114"/>
                <a:gd name="T67" fmla="*/ 4 h 778"/>
                <a:gd name="T68" fmla="*/ 114 w 114"/>
                <a:gd name="T69" fmla="*/ 4 h 778"/>
                <a:gd name="T70" fmla="*/ 82 w 114"/>
                <a:gd name="T71" fmla="*/ 0 h 778"/>
                <a:gd name="T72" fmla="*/ 82 w 114"/>
                <a:gd name="T7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4" h="778">
                  <a:moveTo>
                    <a:pt x="82" y="0"/>
                  </a:moveTo>
                  <a:lnTo>
                    <a:pt x="82" y="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54" y="114"/>
                  </a:lnTo>
                  <a:lnTo>
                    <a:pt x="38" y="192"/>
                  </a:lnTo>
                  <a:lnTo>
                    <a:pt x="24" y="268"/>
                  </a:lnTo>
                  <a:lnTo>
                    <a:pt x="16" y="338"/>
                  </a:lnTo>
                  <a:lnTo>
                    <a:pt x="8" y="404"/>
                  </a:lnTo>
                  <a:lnTo>
                    <a:pt x="4" y="464"/>
                  </a:lnTo>
                  <a:lnTo>
                    <a:pt x="2" y="520"/>
                  </a:lnTo>
                  <a:lnTo>
                    <a:pt x="0" y="572"/>
                  </a:lnTo>
                  <a:lnTo>
                    <a:pt x="0" y="572"/>
                  </a:lnTo>
                  <a:lnTo>
                    <a:pt x="2" y="624"/>
                  </a:lnTo>
                  <a:lnTo>
                    <a:pt x="4" y="670"/>
                  </a:lnTo>
                  <a:lnTo>
                    <a:pt x="4" y="670"/>
                  </a:lnTo>
                  <a:lnTo>
                    <a:pt x="8" y="716"/>
                  </a:lnTo>
                  <a:lnTo>
                    <a:pt x="12" y="750"/>
                  </a:lnTo>
                  <a:lnTo>
                    <a:pt x="16" y="778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6" y="762"/>
                  </a:lnTo>
                  <a:lnTo>
                    <a:pt x="40" y="722"/>
                  </a:lnTo>
                  <a:lnTo>
                    <a:pt x="34" y="658"/>
                  </a:lnTo>
                  <a:lnTo>
                    <a:pt x="34" y="616"/>
                  </a:lnTo>
                  <a:lnTo>
                    <a:pt x="32" y="568"/>
                  </a:lnTo>
                  <a:lnTo>
                    <a:pt x="34" y="516"/>
                  </a:lnTo>
                  <a:lnTo>
                    <a:pt x="36" y="456"/>
                  </a:lnTo>
                  <a:lnTo>
                    <a:pt x="42" y="394"/>
                  </a:lnTo>
                  <a:lnTo>
                    <a:pt x="48" y="324"/>
                  </a:lnTo>
                  <a:lnTo>
                    <a:pt x="60" y="252"/>
                  </a:lnTo>
                  <a:lnTo>
                    <a:pt x="74" y="174"/>
                  </a:lnTo>
                  <a:lnTo>
                    <a:pt x="92" y="90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82" y="0"/>
                  </a:lnTo>
                  <a:lnTo>
                    <a:pt x="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Rectangle 17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ectangle 18"/>
            <p:cNvSpPr>
              <a:spLocks noChangeArrowheads="1"/>
            </p:cNvSpPr>
            <p:nvPr/>
          </p:nvSpPr>
          <p:spPr bwMode="auto">
            <a:xfrm>
              <a:off x="6664325" y="3122613"/>
              <a:ext cx="454025" cy="175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Rectangle 19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solidFill>
              <a:srgbClr val="E4E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Rectangle 20"/>
            <p:cNvSpPr>
              <a:spLocks noChangeArrowheads="1"/>
            </p:cNvSpPr>
            <p:nvPr/>
          </p:nvSpPr>
          <p:spPr bwMode="auto">
            <a:xfrm>
              <a:off x="6664325" y="3255963"/>
              <a:ext cx="454025" cy="162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Rectangle 21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solidFill>
              <a:srgbClr val="B8B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Rectangle 22"/>
            <p:cNvSpPr>
              <a:spLocks noChangeArrowheads="1"/>
            </p:cNvSpPr>
            <p:nvPr/>
          </p:nvSpPr>
          <p:spPr bwMode="auto">
            <a:xfrm>
              <a:off x="6664325" y="3319463"/>
              <a:ext cx="454025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Rectangle 23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solidFill>
              <a:srgbClr val="E20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Rectangle 24"/>
            <p:cNvSpPr>
              <a:spLocks noChangeArrowheads="1"/>
            </p:cNvSpPr>
            <p:nvPr/>
          </p:nvSpPr>
          <p:spPr bwMode="auto">
            <a:xfrm>
              <a:off x="6664325" y="4598988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Freeform 25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Freeform 26"/>
            <p:cNvSpPr/>
            <p:nvPr/>
          </p:nvSpPr>
          <p:spPr bwMode="auto">
            <a:xfrm>
              <a:off x="6835775" y="3119438"/>
              <a:ext cx="82550" cy="3175"/>
            </a:xfrm>
            <a:custGeom>
              <a:avLst/>
              <a:gdLst>
                <a:gd name="T0" fmla="*/ 52 w 52"/>
                <a:gd name="T1" fmla="*/ 0 h 2"/>
                <a:gd name="T2" fmla="*/ 52 w 52"/>
                <a:gd name="T3" fmla="*/ 0 h 2"/>
                <a:gd name="T4" fmla="*/ 52 w 52"/>
                <a:gd name="T5" fmla="*/ 0 h 2"/>
                <a:gd name="T6" fmla="*/ 26 w 52"/>
                <a:gd name="T7" fmla="*/ 0 h 2"/>
                <a:gd name="T8" fmla="*/ 0 w 52"/>
                <a:gd name="T9" fmla="*/ 0 h 2"/>
                <a:gd name="T10" fmla="*/ 0 w 52"/>
                <a:gd name="T11" fmla="*/ 2 h 2"/>
                <a:gd name="T12" fmla="*/ 52 w 52"/>
                <a:gd name="T13" fmla="*/ 2 h 2"/>
                <a:gd name="T14" fmla="*/ 52 w 5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2"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2" y="2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Freeform 27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Freeform 28"/>
            <p:cNvSpPr/>
            <p:nvPr/>
          </p:nvSpPr>
          <p:spPr bwMode="auto">
            <a:xfrm>
              <a:off x="6835775" y="3119438"/>
              <a:ext cx="41275" cy="0"/>
            </a:xfrm>
            <a:custGeom>
              <a:avLst/>
              <a:gdLst>
                <a:gd name="T0" fmla="*/ 0 w 26"/>
                <a:gd name="T1" fmla="*/ 0 w 26"/>
                <a:gd name="T2" fmla="*/ 26 w 26"/>
                <a:gd name="T3" fmla="*/ 0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Freeform 29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Freeform 30"/>
            <p:cNvSpPr/>
            <p:nvPr/>
          </p:nvSpPr>
          <p:spPr bwMode="auto">
            <a:xfrm>
              <a:off x="6877050" y="3119438"/>
              <a:ext cx="41275" cy="0"/>
            </a:xfrm>
            <a:custGeom>
              <a:avLst/>
              <a:gdLst>
                <a:gd name="T0" fmla="*/ 26 w 26"/>
                <a:gd name="T1" fmla="*/ 0 w 26"/>
                <a:gd name="T2" fmla="*/ 26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Freeform 31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A1A2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Freeform 32"/>
            <p:cNvSpPr/>
            <p:nvPr/>
          </p:nvSpPr>
          <p:spPr bwMode="auto">
            <a:xfrm>
              <a:off x="6835775" y="3119438"/>
              <a:ext cx="82550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26 w 52"/>
                <a:gd name="T4" fmla="*/ 52 w 52"/>
                <a:gd name="T5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2" y="0"/>
                  </a:lnTo>
                  <a:lnTo>
                    <a:pt x="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Rectangle 33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Rectangle 34"/>
            <p:cNvSpPr>
              <a:spLocks noChangeArrowheads="1"/>
            </p:cNvSpPr>
            <p:nvPr/>
          </p:nvSpPr>
          <p:spPr bwMode="auto">
            <a:xfrm>
              <a:off x="6835775" y="3122613"/>
              <a:ext cx="82550" cy="13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Freeform 35"/>
            <p:cNvSpPr>
              <a:spLocks noEditPoints="1"/>
            </p:cNvSpPr>
            <p:nvPr/>
          </p:nvSpPr>
          <p:spPr bwMode="auto">
            <a:xfrm>
              <a:off x="6835775" y="3255963"/>
              <a:ext cx="82550" cy="1343025"/>
            </a:xfrm>
            <a:custGeom>
              <a:avLst/>
              <a:gdLst>
                <a:gd name="T0" fmla="*/ 52 w 52"/>
                <a:gd name="T1" fmla="*/ 82 h 846"/>
                <a:gd name="T2" fmla="*/ 0 w 52"/>
                <a:gd name="T3" fmla="*/ 82 h 846"/>
                <a:gd name="T4" fmla="*/ 0 w 52"/>
                <a:gd name="T5" fmla="*/ 846 h 846"/>
                <a:gd name="T6" fmla="*/ 52 w 52"/>
                <a:gd name="T7" fmla="*/ 846 h 846"/>
                <a:gd name="T8" fmla="*/ 52 w 52"/>
                <a:gd name="T9" fmla="*/ 82 h 846"/>
                <a:gd name="T10" fmla="*/ 52 w 52"/>
                <a:gd name="T11" fmla="*/ 0 h 846"/>
                <a:gd name="T12" fmla="*/ 0 w 52"/>
                <a:gd name="T13" fmla="*/ 0 h 846"/>
                <a:gd name="T14" fmla="*/ 0 w 52"/>
                <a:gd name="T15" fmla="*/ 40 h 846"/>
                <a:gd name="T16" fmla="*/ 52 w 52"/>
                <a:gd name="T17" fmla="*/ 40 h 846"/>
                <a:gd name="T18" fmla="*/ 52 w 5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846">
                  <a:moveTo>
                    <a:pt x="52" y="82"/>
                  </a:moveTo>
                  <a:lnTo>
                    <a:pt x="0" y="82"/>
                  </a:lnTo>
                  <a:lnTo>
                    <a:pt x="0" y="846"/>
                  </a:lnTo>
                  <a:lnTo>
                    <a:pt x="52" y="846"/>
                  </a:lnTo>
                  <a:lnTo>
                    <a:pt x="52" y="82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40"/>
                  </a:lnTo>
                  <a:lnTo>
                    <a:pt x="52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Rectangle 36"/>
            <p:cNvSpPr>
              <a:spLocks noChangeArrowheads="1"/>
            </p:cNvSpPr>
            <p:nvPr/>
          </p:nvSpPr>
          <p:spPr bwMode="auto">
            <a:xfrm>
              <a:off x="6835775" y="3386138"/>
              <a:ext cx="82550" cy="121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Rectangle 37"/>
            <p:cNvSpPr>
              <a:spLocks noChangeArrowheads="1"/>
            </p:cNvSpPr>
            <p:nvPr/>
          </p:nvSpPr>
          <p:spPr bwMode="auto">
            <a:xfrm>
              <a:off x="6835775" y="3255963"/>
              <a:ext cx="8255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Rectangle 38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solidFill>
              <a:srgbClr val="DCDA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Rectangle 39"/>
            <p:cNvSpPr>
              <a:spLocks noChangeArrowheads="1"/>
            </p:cNvSpPr>
            <p:nvPr/>
          </p:nvSpPr>
          <p:spPr bwMode="auto">
            <a:xfrm>
              <a:off x="6835775" y="3319463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Rectangle 40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solidFill>
              <a:srgbClr val="F2F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Rectangle 41"/>
            <p:cNvSpPr>
              <a:spLocks noChangeArrowheads="1"/>
            </p:cNvSpPr>
            <p:nvPr/>
          </p:nvSpPr>
          <p:spPr bwMode="auto">
            <a:xfrm>
              <a:off x="6835775" y="4814888"/>
              <a:ext cx="82550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Rectangle 42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solidFill>
              <a:srgbClr val="F181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Rectangle 43"/>
            <p:cNvSpPr>
              <a:spLocks noChangeArrowheads="1"/>
            </p:cNvSpPr>
            <p:nvPr/>
          </p:nvSpPr>
          <p:spPr bwMode="auto">
            <a:xfrm>
              <a:off x="6835775" y="4598988"/>
              <a:ext cx="825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Freeform 44"/>
            <p:cNvSpPr/>
            <p:nvPr/>
          </p:nvSpPr>
          <p:spPr bwMode="auto">
            <a:xfrm>
              <a:off x="6829425" y="3494088"/>
              <a:ext cx="180975" cy="209550"/>
            </a:xfrm>
            <a:custGeom>
              <a:avLst/>
              <a:gdLst>
                <a:gd name="T0" fmla="*/ 0 w 114"/>
                <a:gd name="T1" fmla="*/ 116 h 132"/>
                <a:gd name="T2" fmla="*/ 0 w 114"/>
                <a:gd name="T3" fmla="*/ 110 h 132"/>
                <a:gd name="T4" fmla="*/ 0 w 114"/>
                <a:gd name="T5" fmla="*/ 100 h 132"/>
                <a:gd name="T6" fmla="*/ 4 w 114"/>
                <a:gd name="T7" fmla="*/ 90 h 132"/>
                <a:gd name="T8" fmla="*/ 14 w 114"/>
                <a:gd name="T9" fmla="*/ 88 h 132"/>
                <a:gd name="T10" fmla="*/ 24 w 114"/>
                <a:gd name="T11" fmla="*/ 88 h 132"/>
                <a:gd name="T12" fmla="*/ 34 w 114"/>
                <a:gd name="T13" fmla="*/ 88 h 132"/>
                <a:gd name="T14" fmla="*/ 46 w 114"/>
                <a:gd name="T15" fmla="*/ 88 h 132"/>
                <a:gd name="T16" fmla="*/ 52 w 114"/>
                <a:gd name="T17" fmla="*/ 88 h 132"/>
                <a:gd name="T18" fmla="*/ 56 w 114"/>
                <a:gd name="T19" fmla="*/ 88 h 132"/>
                <a:gd name="T20" fmla="*/ 36 w 114"/>
                <a:gd name="T21" fmla="*/ 80 h 132"/>
                <a:gd name="T22" fmla="*/ 16 w 114"/>
                <a:gd name="T23" fmla="*/ 74 h 132"/>
                <a:gd name="T24" fmla="*/ 14 w 114"/>
                <a:gd name="T25" fmla="*/ 66 h 132"/>
                <a:gd name="T26" fmla="*/ 16 w 114"/>
                <a:gd name="T27" fmla="*/ 54 h 132"/>
                <a:gd name="T28" fmla="*/ 18 w 114"/>
                <a:gd name="T29" fmla="*/ 46 h 132"/>
                <a:gd name="T30" fmla="*/ 32 w 114"/>
                <a:gd name="T31" fmla="*/ 40 h 132"/>
                <a:gd name="T32" fmla="*/ 50 w 114"/>
                <a:gd name="T33" fmla="*/ 34 h 132"/>
                <a:gd name="T34" fmla="*/ 72 w 114"/>
                <a:gd name="T35" fmla="*/ 26 h 132"/>
                <a:gd name="T36" fmla="*/ 58 w 114"/>
                <a:gd name="T37" fmla="*/ 20 h 132"/>
                <a:gd name="T38" fmla="*/ 44 w 114"/>
                <a:gd name="T39" fmla="*/ 18 h 132"/>
                <a:gd name="T40" fmla="*/ 16 w 114"/>
                <a:gd name="T41" fmla="*/ 16 h 132"/>
                <a:gd name="T42" fmla="*/ 10 w 114"/>
                <a:gd name="T43" fmla="*/ 16 h 132"/>
                <a:gd name="T44" fmla="*/ 6 w 114"/>
                <a:gd name="T45" fmla="*/ 16 h 132"/>
                <a:gd name="T46" fmla="*/ 2 w 114"/>
                <a:gd name="T47" fmla="*/ 16 h 132"/>
                <a:gd name="T48" fmla="*/ 0 w 114"/>
                <a:gd name="T49" fmla="*/ 14 h 132"/>
                <a:gd name="T50" fmla="*/ 0 w 114"/>
                <a:gd name="T51" fmla="*/ 12 h 132"/>
                <a:gd name="T52" fmla="*/ 2 w 114"/>
                <a:gd name="T53" fmla="*/ 4 h 132"/>
                <a:gd name="T54" fmla="*/ 6 w 114"/>
                <a:gd name="T55" fmla="*/ 0 h 132"/>
                <a:gd name="T56" fmla="*/ 20 w 114"/>
                <a:gd name="T57" fmla="*/ 0 h 132"/>
                <a:gd name="T58" fmla="*/ 36 w 114"/>
                <a:gd name="T59" fmla="*/ 2 h 132"/>
                <a:gd name="T60" fmla="*/ 72 w 114"/>
                <a:gd name="T61" fmla="*/ 10 h 132"/>
                <a:gd name="T62" fmla="*/ 102 w 114"/>
                <a:gd name="T63" fmla="*/ 12 h 132"/>
                <a:gd name="T64" fmla="*/ 106 w 114"/>
                <a:gd name="T65" fmla="*/ 18 h 132"/>
                <a:gd name="T66" fmla="*/ 106 w 114"/>
                <a:gd name="T67" fmla="*/ 26 h 132"/>
                <a:gd name="T68" fmla="*/ 104 w 114"/>
                <a:gd name="T69" fmla="*/ 42 h 132"/>
                <a:gd name="T70" fmla="*/ 102 w 114"/>
                <a:gd name="T71" fmla="*/ 52 h 132"/>
                <a:gd name="T72" fmla="*/ 100 w 114"/>
                <a:gd name="T73" fmla="*/ 54 h 132"/>
                <a:gd name="T74" fmla="*/ 70 w 114"/>
                <a:gd name="T75" fmla="*/ 58 h 132"/>
                <a:gd name="T76" fmla="*/ 40 w 114"/>
                <a:gd name="T77" fmla="*/ 66 h 132"/>
                <a:gd name="T78" fmla="*/ 42 w 114"/>
                <a:gd name="T79" fmla="*/ 70 h 132"/>
                <a:gd name="T80" fmla="*/ 66 w 114"/>
                <a:gd name="T81" fmla="*/ 80 h 132"/>
                <a:gd name="T82" fmla="*/ 88 w 114"/>
                <a:gd name="T83" fmla="*/ 90 h 132"/>
                <a:gd name="T84" fmla="*/ 112 w 114"/>
                <a:gd name="T85" fmla="*/ 98 h 132"/>
                <a:gd name="T86" fmla="*/ 114 w 114"/>
                <a:gd name="T87" fmla="*/ 106 h 132"/>
                <a:gd name="T88" fmla="*/ 114 w 114"/>
                <a:gd name="T89" fmla="*/ 112 h 132"/>
                <a:gd name="T90" fmla="*/ 110 w 114"/>
                <a:gd name="T91" fmla="*/ 120 h 132"/>
                <a:gd name="T92" fmla="*/ 104 w 114"/>
                <a:gd name="T93" fmla="*/ 132 h 132"/>
                <a:gd name="T94" fmla="*/ 76 w 114"/>
                <a:gd name="T95" fmla="*/ 124 h 132"/>
                <a:gd name="T96" fmla="*/ 46 w 114"/>
                <a:gd name="T97" fmla="*/ 118 h 132"/>
                <a:gd name="T98" fmla="*/ 32 w 114"/>
                <a:gd name="T99" fmla="*/ 116 h 132"/>
                <a:gd name="T100" fmla="*/ 16 w 114"/>
                <a:gd name="T101" fmla="*/ 116 h 132"/>
                <a:gd name="T102" fmla="*/ 0 w 114"/>
                <a:gd name="T103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32">
                  <a:moveTo>
                    <a:pt x="0" y="116"/>
                  </a:moveTo>
                  <a:lnTo>
                    <a:pt x="0" y="11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4" y="42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58" y="20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0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88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04" y="42"/>
                  </a:lnTo>
                  <a:lnTo>
                    <a:pt x="104" y="42"/>
                  </a:lnTo>
                  <a:lnTo>
                    <a:pt x="102" y="52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54" y="62"/>
                  </a:lnTo>
                  <a:lnTo>
                    <a:pt x="40" y="66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66" y="80"/>
                  </a:lnTo>
                  <a:lnTo>
                    <a:pt x="66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12" y="98"/>
                  </a:lnTo>
                  <a:lnTo>
                    <a:pt x="112" y="9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0" y="120"/>
                  </a:lnTo>
                  <a:lnTo>
                    <a:pt x="110" y="120"/>
                  </a:lnTo>
                  <a:lnTo>
                    <a:pt x="108" y="130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46" y="118"/>
                  </a:lnTo>
                  <a:lnTo>
                    <a:pt x="46" y="118"/>
                  </a:lnTo>
                  <a:lnTo>
                    <a:pt x="32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Freeform 45"/>
            <p:cNvSpPr>
              <a:spLocks noEditPoints="1"/>
            </p:cNvSpPr>
            <p:nvPr/>
          </p:nvSpPr>
          <p:spPr bwMode="auto">
            <a:xfrm>
              <a:off x="6829425" y="3687763"/>
              <a:ext cx="107950" cy="111125"/>
            </a:xfrm>
            <a:custGeom>
              <a:avLst/>
              <a:gdLst>
                <a:gd name="T0" fmla="*/ 14 w 68"/>
                <a:gd name="T1" fmla="*/ 62 h 70"/>
                <a:gd name="T2" fmla="*/ 12 w 68"/>
                <a:gd name="T3" fmla="*/ 66 h 70"/>
                <a:gd name="T4" fmla="*/ 10 w 68"/>
                <a:gd name="T5" fmla="*/ 70 h 70"/>
                <a:gd name="T6" fmla="*/ 6 w 68"/>
                <a:gd name="T7" fmla="*/ 68 h 70"/>
                <a:gd name="T8" fmla="*/ 6 w 68"/>
                <a:gd name="T9" fmla="*/ 62 h 70"/>
                <a:gd name="T10" fmla="*/ 6 w 68"/>
                <a:gd name="T11" fmla="*/ 56 h 70"/>
                <a:gd name="T12" fmla="*/ 10 w 68"/>
                <a:gd name="T13" fmla="*/ 48 h 70"/>
                <a:gd name="T14" fmla="*/ 16 w 68"/>
                <a:gd name="T15" fmla="*/ 42 h 70"/>
                <a:gd name="T16" fmla="*/ 6 w 68"/>
                <a:gd name="T17" fmla="*/ 34 h 70"/>
                <a:gd name="T18" fmla="*/ 0 w 68"/>
                <a:gd name="T19" fmla="*/ 22 h 70"/>
                <a:gd name="T20" fmla="*/ 2 w 68"/>
                <a:gd name="T21" fmla="*/ 14 h 70"/>
                <a:gd name="T22" fmla="*/ 6 w 68"/>
                <a:gd name="T23" fmla="*/ 8 h 70"/>
                <a:gd name="T24" fmla="*/ 12 w 68"/>
                <a:gd name="T25" fmla="*/ 2 h 70"/>
                <a:gd name="T26" fmla="*/ 24 w 68"/>
                <a:gd name="T27" fmla="*/ 0 h 70"/>
                <a:gd name="T28" fmla="*/ 44 w 68"/>
                <a:gd name="T29" fmla="*/ 4 h 70"/>
                <a:gd name="T30" fmla="*/ 64 w 68"/>
                <a:gd name="T31" fmla="*/ 14 h 70"/>
                <a:gd name="T32" fmla="*/ 68 w 68"/>
                <a:gd name="T33" fmla="*/ 18 h 70"/>
                <a:gd name="T34" fmla="*/ 68 w 68"/>
                <a:gd name="T35" fmla="*/ 28 h 70"/>
                <a:gd name="T36" fmla="*/ 68 w 68"/>
                <a:gd name="T37" fmla="*/ 34 h 70"/>
                <a:gd name="T38" fmla="*/ 64 w 68"/>
                <a:gd name="T39" fmla="*/ 42 h 70"/>
                <a:gd name="T40" fmla="*/ 60 w 68"/>
                <a:gd name="T41" fmla="*/ 48 h 70"/>
                <a:gd name="T42" fmla="*/ 58 w 68"/>
                <a:gd name="T43" fmla="*/ 60 h 70"/>
                <a:gd name="T44" fmla="*/ 56 w 68"/>
                <a:gd name="T45" fmla="*/ 66 h 70"/>
                <a:gd name="T46" fmla="*/ 54 w 68"/>
                <a:gd name="T47" fmla="*/ 70 h 70"/>
                <a:gd name="T48" fmla="*/ 38 w 68"/>
                <a:gd name="T49" fmla="*/ 64 h 70"/>
                <a:gd name="T50" fmla="*/ 22 w 68"/>
                <a:gd name="T51" fmla="*/ 62 h 70"/>
                <a:gd name="T52" fmla="*/ 14 w 68"/>
                <a:gd name="T53" fmla="*/ 62 h 70"/>
                <a:gd name="T54" fmla="*/ 62 w 68"/>
                <a:gd name="T55" fmla="*/ 30 h 70"/>
                <a:gd name="T56" fmla="*/ 38 w 68"/>
                <a:gd name="T57" fmla="*/ 18 h 70"/>
                <a:gd name="T58" fmla="*/ 26 w 68"/>
                <a:gd name="T59" fmla="*/ 16 h 70"/>
                <a:gd name="T60" fmla="*/ 12 w 68"/>
                <a:gd name="T61" fmla="*/ 14 h 70"/>
                <a:gd name="T62" fmla="*/ 8 w 68"/>
                <a:gd name="T63" fmla="*/ 16 h 70"/>
                <a:gd name="T64" fmla="*/ 6 w 68"/>
                <a:gd name="T65" fmla="*/ 22 h 70"/>
                <a:gd name="T66" fmla="*/ 18 w 68"/>
                <a:gd name="T67" fmla="*/ 30 h 70"/>
                <a:gd name="T68" fmla="*/ 30 w 68"/>
                <a:gd name="T69" fmla="*/ 36 h 70"/>
                <a:gd name="T70" fmla="*/ 56 w 68"/>
                <a:gd name="T71" fmla="*/ 40 h 70"/>
                <a:gd name="T72" fmla="*/ 60 w 68"/>
                <a:gd name="T73" fmla="*/ 36 h 70"/>
                <a:gd name="T74" fmla="*/ 62 w 68"/>
                <a:gd name="T75" fmla="*/ 32 h 70"/>
                <a:gd name="T76" fmla="*/ 62 w 68"/>
                <a:gd name="T77" fmla="*/ 3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70">
                  <a:moveTo>
                    <a:pt x="14" y="62"/>
                  </a:moveTo>
                  <a:lnTo>
                    <a:pt x="14" y="6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0" y="6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6" y="68"/>
                  </a:lnTo>
                  <a:lnTo>
                    <a:pt x="6" y="68"/>
                  </a:lnTo>
                  <a:lnTo>
                    <a:pt x="6" y="62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54" y="8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4" y="42"/>
                  </a:lnTo>
                  <a:lnTo>
                    <a:pt x="64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56" y="66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14" y="62"/>
                  </a:lnTo>
                  <a:lnTo>
                    <a:pt x="14" y="62"/>
                  </a:lnTo>
                  <a:close/>
                  <a:moveTo>
                    <a:pt x="62" y="30"/>
                  </a:moveTo>
                  <a:lnTo>
                    <a:pt x="62" y="30"/>
                  </a:lnTo>
                  <a:lnTo>
                    <a:pt x="50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26" y="16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8" y="30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42" y="38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Freeform 46"/>
            <p:cNvSpPr/>
            <p:nvPr/>
          </p:nvSpPr>
          <p:spPr bwMode="auto">
            <a:xfrm>
              <a:off x="6829425" y="3808413"/>
              <a:ext cx="107950" cy="101600"/>
            </a:xfrm>
            <a:custGeom>
              <a:avLst/>
              <a:gdLst>
                <a:gd name="T0" fmla="*/ 44 w 68"/>
                <a:gd name="T1" fmla="*/ 60 h 64"/>
                <a:gd name="T2" fmla="*/ 30 w 68"/>
                <a:gd name="T3" fmla="*/ 54 h 64"/>
                <a:gd name="T4" fmla="*/ 18 w 68"/>
                <a:gd name="T5" fmla="*/ 52 h 64"/>
                <a:gd name="T6" fmla="*/ 16 w 68"/>
                <a:gd name="T7" fmla="*/ 52 h 64"/>
                <a:gd name="T8" fmla="*/ 8 w 68"/>
                <a:gd name="T9" fmla="*/ 50 h 64"/>
                <a:gd name="T10" fmla="*/ 4 w 68"/>
                <a:gd name="T11" fmla="*/ 44 h 64"/>
                <a:gd name="T12" fmla="*/ 8 w 68"/>
                <a:gd name="T13" fmla="*/ 34 h 64"/>
                <a:gd name="T14" fmla="*/ 16 w 68"/>
                <a:gd name="T15" fmla="*/ 32 h 64"/>
                <a:gd name="T16" fmla="*/ 24 w 68"/>
                <a:gd name="T17" fmla="*/ 30 h 64"/>
                <a:gd name="T18" fmla="*/ 38 w 68"/>
                <a:gd name="T19" fmla="*/ 32 h 64"/>
                <a:gd name="T20" fmla="*/ 48 w 68"/>
                <a:gd name="T21" fmla="*/ 34 h 64"/>
                <a:gd name="T22" fmla="*/ 48 w 68"/>
                <a:gd name="T23" fmla="*/ 30 h 64"/>
                <a:gd name="T24" fmla="*/ 48 w 68"/>
                <a:gd name="T25" fmla="*/ 26 h 64"/>
                <a:gd name="T26" fmla="*/ 46 w 68"/>
                <a:gd name="T27" fmla="*/ 24 h 64"/>
                <a:gd name="T28" fmla="*/ 42 w 68"/>
                <a:gd name="T29" fmla="*/ 22 h 64"/>
                <a:gd name="T30" fmla="*/ 38 w 68"/>
                <a:gd name="T31" fmla="*/ 20 h 64"/>
                <a:gd name="T32" fmla="*/ 20 w 68"/>
                <a:gd name="T33" fmla="*/ 16 h 64"/>
                <a:gd name="T34" fmla="*/ 0 w 68"/>
                <a:gd name="T35" fmla="*/ 8 h 64"/>
                <a:gd name="T36" fmla="*/ 0 w 68"/>
                <a:gd name="T37" fmla="*/ 6 h 64"/>
                <a:gd name="T38" fmla="*/ 4 w 68"/>
                <a:gd name="T39" fmla="*/ 0 h 64"/>
                <a:gd name="T40" fmla="*/ 26 w 68"/>
                <a:gd name="T41" fmla="*/ 8 h 64"/>
                <a:gd name="T42" fmla="*/ 50 w 68"/>
                <a:gd name="T43" fmla="*/ 14 h 64"/>
                <a:gd name="T44" fmla="*/ 54 w 68"/>
                <a:gd name="T45" fmla="*/ 10 h 64"/>
                <a:gd name="T46" fmla="*/ 60 w 68"/>
                <a:gd name="T47" fmla="*/ 10 h 64"/>
                <a:gd name="T48" fmla="*/ 66 w 68"/>
                <a:gd name="T49" fmla="*/ 10 h 64"/>
                <a:gd name="T50" fmla="*/ 66 w 68"/>
                <a:gd name="T51" fmla="*/ 12 h 64"/>
                <a:gd name="T52" fmla="*/ 68 w 68"/>
                <a:gd name="T53" fmla="*/ 14 h 64"/>
                <a:gd name="T54" fmla="*/ 68 w 68"/>
                <a:gd name="T55" fmla="*/ 18 h 64"/>
                <a:gd name="T56" fmla="*/ 68 w 68"/>
                <a:gd name="T57" fmla="*/ 22 h 64"/>
                <a:gd name="T58" fmla="*/ 66 w 68"/>
                <a:gd name="T59" fmla="*/ 26 h 64"/>
                <a:gd name="T60" fmla="*/ 64 w 68"/>
                <a:gd name="T61" fmla="*/ 28 h 64"/>
                <a:gd name="T62" fmla="*/ 62 w 68"/>
                <a:gd name="T63" fmla="*/ 28 h 64"/>
                <a:gd name="T64" fmla="*/ 58 w 68"/>
                <a:gd name="T65" fmla="*/ 28 h 64"/>
                <a:gd name="T66" fmla="*/ 56 w 68"/>
                <a:gd name="T67" fmla="*/ 28 h 64"/>
                <a:gd name="T68" fmla="*/ 58 w 68"/>
                <a:gd name="T69" fmla="*/ 34 h 64"/>
                <a:gd name="T70" fmla="*/ 58 w 68"/>
                <a:gd name="T71" fmla="*/ 40 h 64"/>
                <a:gd name="T72" fmla="*/ 58 w 68"/>
                <a:gd name="T73" fmla="*/ 54 h 64"/>
                <a:gd name="T74" fmla="*/ 56 w 68"/>
                <a:gd name="T75" fmla="*/ 60 h 64"/>
                <a:gd name="T76" fmla="*/ 50 w 68"/>
                <a:gd name="T77" fmla="*/ 64 h 64"/>
                <a:gd name="T78" fmla="*/ 48 w 68"/>
                <a:gd name="T79" fmla="*/ 62 h 64"/>
                <a:gd name="T80" fmla="*/ 44 w 68"/>
                <a:gd name="T8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64">
                  <a:moveTo>
                    <a:pt x="44" y="60"/>
                  </a:moveTo>
                  <a:lnTo>
                    <a:pt x="44" y="60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24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6" y="28"/>
                  </a:lnTo>
                  <a:lnTo>
                    <a:pt x="56" y="28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4" y="62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Freeform 47"/>
            <p:cNvSpPr>
              <a:spLocks noEditPoints="1"/>
            </p:cNvSpPr>
            <p:nvPr/>
          </p:nvSpPr>
          <p:spPr bwMode="auto">
            <a:xfrm>
              <a:off x="6829425" y="3916363"/>
              <a:ext cx="180975" cy="139700"/>
            </a:xfrm>
            <a:custGeom>
              <a:avLst/>
              <a:gdLst>
                <a:gd name="T0" fmla="*/ 38 w 114"/>
                <a:gd name="T1" fmla="*/ 68 h 88"/>
                <a:gd name="T2" fmla="*/ 34 w 114"/>
                <a:gd name="T3" fmla="*/ 60 h 88"/>
                <a:gd name="T4" fmla="*/ 30 w 114"/>
                <a:gd name="T5" fmla="*/ 56 h 88"/>
                <a:gd name="T6" fmla="*/ 28 w 114"/>
                <a:gd name="T7" fmla="*/ 56 h 88"/>
                <a:gd name="T8" fmla="*/ 18 w 114"/>
                <a:gd name="T9" fmla="*/ 68 h 88"/>
                <a:gd name="T10" fmla="*/ 10 w 114"/>
                <a:gd name="T11" fmla="*/ 84 h 88"/>
                <a:gd name="T12" fmla="*/ 8 w 114"/>
                <a:gd name="T13" fmla="*/ 88 h 88"/>
                <a:gd name="T14" fmla="*/ 4 w 114"/>
                <a:gd name="T15" fmla="*/ 86 h 88"/>
                <a:gd name="T16" fmla="*/ 4 w 114"/>
                <a:gd name="T17" fmla="*/ 82 h 88"/>
                <a:gd name="T18" fmla="*/ 2 w 114"/>
                <a:gd name="T19" fmla="*/ 76 h 88"/>
                <a:gd name="T20" fmla="*/ 4 w 114"/>
                <a:gd name="T21" fmla="*/ 60 h 88"/>
                <a:gd name="T22" fmla="*/ 12 w 114"/>
                <a:gd name="T23" fmla="*/ 44 h 88"/>
                <a:gd name="T24" fmla="*/ 22 w 114"/>
                <a:gd name="T25" fmla="*/ 28 h 88"/>
                <a:gd name="T26" fmla="*/ 12 w 114"/>
                <a:gd name="T27" fmla="*/ 26 h 88"/>
                <a:gd name="T28" fmla="*/ 2 w 114"/>
                <a:gd name="T29" fmla="*/ 26 h 88"/>
                <a:gd name="T30" fmla="*/ 0 w 114"/>
                <a:gd name="T31" fmla="*/ 18 h 88"/>
                <a:gd name="T32" fmla="*/ 0 w 114"/>
                <a:gd name="T33" fmla="*/ 12 h 88"/>
                <a:gd name="T34" fmla="*/ 2 w 114"/>
                <a:gd name="T35" fmla="*/ 6 h 88"/>
                <a:gd name="T36" fmla="*/ 6 w 114"/>
                <a:gd name="T37" fmla="*/ 2 h 88"/>
                <a:gd name="T38" fmla="*/ 14 w 114"/>
                <a:gd name="T39" fmla="*/ 0 h 88"/>
                <a:gd name="T40" fmla="*/ 28 w 114"/>
                <a:gd name="T41" fmla="*/ 0 h 88"/>
                <a:gd name="T42" fmla="*/ 46 w 114"/>
                <a:gd name="T43" fmla="*/ 4 h 88"/>
                <a:gd name="T44" fmla="*/ 80 w 114"/>
                <a:gd name="T45" fmla="*/ 10 h 88"/>
                <a:gd name="T46" fmla="*/ 112 w 114"/>
                <a:gd name="T47" fmla="*/ 12 h 88"/>
                <a:gd name="T48" fmla="*/ 112 w 114"/>
                <a:gd name="T49" fmla="*/ 14 h 88"/>
                <a:gd name="T50" fmla="*/ 112 w 114"/>
                <a:gd name="T51" fmla="*/ 18 h 88"/>
                <a:gd name="T52" fmla="*/ 114 w 114"/>
                <a:gd name="T53" fmla="*/ 20 h 88"/>
                <a:gd name="T54" fmla="*/ 112 w 114"/>
                <a:gd name="T55" fmla="*/ 38 h 88"/>
                <a:gd name="T56" fmla="*/ 110 w 114"/>
                <a:gd name="T57" fmla="*/ 44 h 88"/>
                <a:gd name="T58" fmla="*/ 106 w 114"/>
                <a:gd name="T59" fmla="*/ 48 h 88"/>
                <a:gd name="T60" fmla="*/ 62 w 114"/>
                <a:gd name="T61" fmla="*/ 36 h 88"/>
                <a:gd name="T62" fmla="*/ 68 w 114"/>
                <a:gd name="T63" fmla="*/ 44 h 88"/>
                <a:gd name="T64" fmla="*/ 72 w 114"/>
                <a:gd name="T65" fmla="*/ 50 h 88"/>
                <a:gd name="T66" fmla="*/ 70 w 114"/>
                <a:gd name="T67" fmla="*/ 64 h 88"/>
                <a:gd name="T68" fmla="*/ 66 w 114"/>
                <a:gd name="T69" fmla="*/ 74 h 88"/>
                <a:gd name="T70" fmla="*/ 60 w 114"/>
                <a:gd name="T71" fmla="*/ 76 h 88"/>
                <a:gd name="T72" fmla="*/ 56 w 114"/>
                <a:gd name="T73" fmla="*/ 78 h 88"/>
                <a:gd name="T74" fmla="*/ 46 w 114"/>
                <a:gd name="T75" fmla="*/ 76 h 88"/>
                <a:gd name="T76" fmla="*/ 38 w 114"/>
                <a:gd name="T77" fmla="*/ 68 h 88"/>
                <a:gd name="T78" fmla="*/ 38 w 114"/>
                <a:gd name="T79" fmla="*/ 32 h 88"/>
                <a:gd name="T80" fmla="*/ 40 w 114"/>
                <a:gd name="T81" fmla="*/ 42 h 88"/>
                <a:gd name="T82" fmla="*/ 46 w 114"/>
                <a:gd name="T83" fmla="*/ 48 h 88"/>
                <a:gd name="T84" fmla="*/ 56 w 114"/>
                <a:gd name="T85" fmla="*/ 60 h 88"/>
                <a:gd name="T86" fmla="*/ 60 w 114"/>
                <a:gd name="T87" fmla="*/ 62 h 88"/>
                <a:gd name="T88" fmla="*/ 62 w 114"/>
                <a:gd name="T89" fmla="*/ 62 h 88"/>
                <a:gd name="T90" fmla="*/ 64 w 114"/>
                <a:gd name="T91" fmla="*/ 60 h 88"/>
                <a:gd name="T92" fmla="*/ 66 w 114"/>
                <a:gd name="T93" fmla="*/ 58 h 88"/>
                <a:gd name="T94" fmla="*/ 54 w 114"/>
                <a:gd name="T95" fmla="*/ 40 h 88"/>
                <a:gd name="T96" fmla="*/ 46 w 114"/>
                <a:gd name="T97" fmla="*/ 36 h 88"/>
                <a:gd name="T98" fmla="*/ 38 w 114"/>
                <a:gd name="T99" fmla="*/ 3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4" h="88">
                  <a:moveTo>
                    <a:pt x="38" y="68"/>
                  </a:moveTo>
                  <a:lnTo>
                    <a:pt x="38" y="68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2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4" y="76"/>
                  </a:lnTo>
                  <a:lnTo>
                    <a:pt x="10" y="84"/>
                  </a:lnTo>
                  <a:lnTo>
                    <a:pt x="10" y="84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28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96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4" y="20"/>
                  </a:lnTo>
                  <a:lnTo>
                    <a:pt x="114" y="20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0" y="44"/>
                  </a:lnTo>
                  <a:lnTo>
                    <a:pt x="106" y="48"/>
                  </a:lnTo>
                  <a:lnTo>
                    <a:pt x="106" y="4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2" y="78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38" y="32"/>
                  </a:moveTo>
                  <a:lnTo>
                    <a:pt x="38" y="32"/>
                  </a:lnTo>
                  <a:lnTo>
                    <a:pt x="40" y="42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50" y="56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4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0" y="48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46" y="36"/>
                  </a:lnTo>
                  <a:lnTo>
                    <a:pt x="38" y="32"/>
                  </a:lnTo>
                  <a:lnTo>
                    <a:pt x="38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Freeform 48"/>
            <p:cNvSpPr>
              <a:spLocks noEditPoints="1"/>
            </p:cNvSpPr>
            <p:nvPr/>
          </p:nvSpPr>
          <p:spPr bwMode="auto">
            <a:xfrm>
              <a:off x="6829425" y="4049713"/>
              <a:ext cx="165100" cy="60325"/>
            </a:xfrm>
            <a:custGeom>
              <a:avLst/>
              <a:gdLst>
                <a:gd name="T0" fmla="*/ 10 w 104"/>
                <a:gd name="T1" fmla="*/ 28 h 38"/>
                <a:gd name="T2" fmla="*/ 8 w 104"/>
                <a:gd name="T3" fmla="*/ 30 h 38"/>
                <a:gd name="T4" fmla="*/ 6 w 104"/>
                <a:gd name="T5" fmla="*/ 30 h 38"/>
                <a:gd name="T6" fmla="*/ 2 w 104"/>
                <a:gd name="T7" fmla="*/ 30 h 38"/>
                <a:gd name="T8" fmla="*/ 0 w 104"/>
                <a:gd name="T9" fmla="*/ 26 h 38"/>
                <a:gd name="T10" fmla="*/ 2 w 104"/>
                <a:gd name="T11" fmla="*/ 18 h 38"/>
                <a:gd name="T12" fmla="*/ 4 w 104"/>
                <a:gd name="T13" fmla="*/ 10 h 38"/>
                <a:gd name="T14" fmla="*/ 8 w 104"/>
                <a:gd name="T15" fmla="*/ 6 h 38"/>
                <a:gd name="T16" fmla="*/ 14 w 104"/>
                <a:gd name="T17" fmla="*/ 0 h 38"/>
                <a:gd name="T18" fmla="*/ 18 w 104"/>
                <a:gd name="T19" fmla="*/ 0 h 38"/>
                <a:gd name="T20" fmla="*/ 26 w 104"/>
                <a:gd name="T21" fmla="*/ 0 h 38"/>
                <a:gd name="T22" fmla="*/ 40 w 104"/>
                <a:gd name="T23" fmla="*/ 2 h 38"/>
                <a:gd name="T24" fmla="*/ 56 w 104"/>
                <a:gd name="T25" fmla="*/ 4 h 38"/>
                <a:gd name="T26" fmla="*/ 58 w 104"/>
                <a:gd name="T27" fmla="*/ 8 h 38"/>
                <a:gd name="T28" fmla="*/ 60 w 104"/>
                <a:gd name="T29" fmla="*/ 12 h 38"/>
                <a:gd name="T30" fmla="*/ 60 w 104"/>
                <a:gd name="T31" fmla="*/ 18 h 38"/>
                <a:gd name="T32" fmla="*/ 58 w 104"/>
                <a:gd name="T33" fmla="*/ 24 h 38"/>
                <a:gd name="T34" fmla="*/ 58 w 104"/>
                <a:gd name="T35" fmla="*/ 28 h 38"/>
                <a:gd name="T36" fmla="*/ 54 w 104"/>
                <a:gd name="T37" fmla="*/ 32 h 38"/>
                <a:gd name="T38" fmla="*/ 22 w 104"/>
                <a:gd name="T39" fmla="*/ 26 h 38"/>
                <a:gd name="T40" fmla="*/ 18 w 104"/>
                <a:gd name="T41" fmla="*/ 26 h 38"/>
                <a:gd name="T42" fmla="*/ 12 w 104"/>
                <a:gd name="T43" fmla="*/ 28 h 38"/>
                <a:gd name="T44" fmla="*/ 84 w 104"/>
                <a:gd name="T45" fmla="*/ 22 h 38"/>
                <a:gd name="T46" fmla="*/ 86 w 104"/>
                <a:gd name="T47" fmla="*/ 14 h 38"/>
                <a:gd name="T48" fmla="*/ 90 w 104"/>
                <a:gd name="T49" fmla="*/ 6 h 38"/>
                <a:gd name="T50" fmla="*/ 92 w 104"/>
                <a:gd name="T51" fmla="*/ 6 h 38"/>
                <a:gd name="T52" fmla="*/ 100 w 104"/>
                <a:gd name="T53" fmla="*/ 8 h 38"/>
                <a:gd name="T54" fmla="*/ 104 w 104"/>
                <a:gd name="T55" fmla="*/ 16 h 38"/>
                <a:gd name="T56" fmla="*/ 104 w 104"/>
                <a:gd name="T57" fmla="*/ 18 h 38"/>
                <a:gd name="T58" fmla="*/ 102 w 104"/>
                <a:gd name="T59" fmla="*/ 26 h 38"/>
                <a:gd name="T60" fmla="*/ 100 w 104"/>
                <a:gd name="T61" fmla="*/ 32 h 38"/>
                <a:gd name="T62" fmla="*/ 94 w 104"/>
                <a:gd name="T63" fmla="*/ 36 h 38"/>
                <a:gd name="T64" fmla="*/ 88 w 104"/>
                <a:gd name="T65" fmla="*/ 38 h 38"/>
                <a:gd name="T66" fmla="*/ 84 w 104"/>
                <a:gd name="T67" fmla="*/ 30 h 38"/>
                <a:gd name="T68" fmla="*/ 84 w 104"/>
                <a:gd name="T6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4" h="38">
                  <a:moveTo>
                    <a:pt x="12" y="28"/>
                  </a:moveTo>
                  <a:lnTo>
                    <a:pt x="10" y="28"/>
                  </a:lnTo>
                  <a:lnTo>
                    <a:pt x="10" y="2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84" y="22"/>
                  </a:moveTo>
                  <a:lnTo>
                    <a:pt x="84" y="22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2" y="12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2" y="26"/>
                  </a:lnTo>
                  <a:lnTo>
                    <a:pt x="102" y="26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94" y="36"/>
                  </a:lnTo>
                  <a:lnTo>
                    <a:pt x="90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22"/>
                  </a:lnTo>
                  <a:lnTo>
                    <a:pt x="84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Freeform 49"/>
            <p:cNvSpPr/>
            <p:nvPr/>
          </p:nvSpPr>
          <p:spPr bwMode="auto">
            <a:xfrm>
              <a:off x="6829425" y="4097338"/>
              <a:ext cx="107950" cy="133350"/>
            </a:xfrm>
            <a:custGeom>
              <a:avLst/>
              <a:gdLst>
                <a:gd name="T0" fmla="*/ 14 w 68"/>
                <a:gd name="T1" fmla="*/ 78 h 84"/>
                <a:gd name="T2" fmla="*/ 10 w 68"/>
                <a:gd name="T3" fmla="*/ 82 h 84"/>
                <a:gd name="T4" fmla="*/ 6 w 68"/>
                <a:gd name="T5" fmla="*/ 84 h 84"/>
                <a:gd name="T6" fmla="*/ 4 w 68"/>
                <a:gd name="T7" fmla="*/ 80 h 84"/>
                <a:gd name="T8" fmla="*/ 4 w 68"/>
                <a:gd name="T9" fmla="*/ 74 h 84"/>
                <a:gd name="T10" fmla="*/ 4 w 68"/>
                <a:gd name="T11" fmla="*/ 72 h 84"/>
                <a:gd name="T12" fmla="*/ 8 w 68"/>
                <a:gd name="T13" fmla="*/ 60 h 84"/>
                <a:gd name="T14" fmla="*/ 14 w 68"/>
                <a:gd name="T15" fmla="*/ 54 h 84"/>
                <a:gd name="T16" fmla="*/ 22 w 68"/>
                <a:gd name="T17" fmla="*/ 52 h 84"/>
                <a:gd name="T18" fmla="*/ 28 w 68"/>
                <a:gd name="T19" fmla="*/ 50 h 84"/>
                <a:gd name="T20" fmla="*/ 36 w 68"/>
                <a:gd name="T21" fmla="*/ 50 h 84"/>
                <a:gd name="T22" fmla="*/ 40 w 68"/>
                <a:gd name="T23" fmla="*/ 50 h 84"/>
                <a:gd name="T24" fmla="*/ 32 w 68"/>
                <a:gd name="T25" fmla="*/ 46 h 84"/>
                <a:gd name="T26" fmla="*/ 22 w 68"/>
                <a:gd name="T27" fmla="*/ 40 h 84"/>
                <a:gd name="T28" fmla="*/ 2 w 68"/>
                <a:gd name="T29" fmla="*/ 34 h 84"/>
                <a:gd name="T30" fmla="*/ 0 w 68"/>
                <a:gd name="T31" fmla="*/ 32 h 84"/>
                <a:gd name="T32" fmla="*/ 0 w 68"/>
                <a:gd name="T33" fmla="*/ 28 h 84"/>
                <a:gd name="T34" fmla="*/ 2 w 68"/>
                <a:gd name="T35" fmla="*/ 20 h 84"/>
                <a:gd name="T36" fmla="*/ 6 w 68"/>
                <a:gd name="T37" fmla="*/ 10 h 84"/>
                <a:gd name="T38" fmla="*/ 8 w 68"/>
                <a:gd name="T39" fmla="*/ 8 h 84"/>
                <a:gd name="T40" fmla="*/ 18 w 68"/>
                <a:gd name="T41" fmla="*/ 6 h 84"/>
                <a:gd name="T42" fmla="*/ 32 w 68"/>
                <a:gd name="T43" fmla="*/ 6 h 84"/>
                <a:gd name="T44" fmla="*/ 42 w 68"/>
                <a:gd name="T45" fmla="*/ 6 h 84"/>
                <a:gd name="T46" fmla="*/ 42 w 68"/>
                <a:gd name="T47" fmla="*/ 2 h 84"/>
                <a:gd name="T48" fmla="*/ 42 w 68"/>
                <a:gd name="T49" fmla="*/ 0 h 84"/>
                <a:gd name="T50" fmla="*/ 54 w 68"/>
                <a:gd name="T51" fmla="*/ 0 h 84"/>
                <a:gd name="T52" fmla="*/ 64 w 68"/>
                <a:gd name="T53" fmla="*/ 2 h 84"/>
                <a:gd name="T54" fmla="*/ 66 w 68"/>
                <a:gd name="T55" fmla="*/ 6 h 84"/>
                <a:gd name="T56" fmla="*/ 68 w 68"/>
                <a:gd name="T57" fmla="*/ 10 h 84"/>
                <a:gd name="T58" fmla="*/ 68 w 68"/>
                <a:gd name="T59" fmla="*/ 14 h 84"/>
                <a:gd name="T60" fmla="*/ 68 w 68"/>
                <a:gd name="T61" fmla="*/ 16 h 84"/>
                <a:gd name="T62" fmla="*/ 68 w 68"/>
                <a:gd name="T63" fmla="*/ 18 h 84"/>
                <a:gd name="T64" fmla="*/ 68 w 68"/>
                <a:gd name="T65" fmla="*/ 22 h 84"/>
                <a:gd name="T66" fmla="*/ 68 w 68"/>
                <a:gd name="T67" fmla="*/ 28 h 84"/>
                <a:gd name="T68" fmla="*/ 66 w 68"/>
                <a:gd name="T69" fmla="*/ 32 h 84"/>
                <a:gd name="T70" fmla="*/ 54 w 68"/>
                <a:gd name="T71" fmla="*/ 32 h 84"/>
                <a:gd name="T72" fmla="*/ 40 w 68"/>
                <a:gd name="T73" fmla="*/ 32 h 84"/>
                <a:gd name="T74" fmla="*/ 30 w 68"/>
                <a:gd name="T75" fmla="*/ 32 h 84"/>
                <a:gd name="T76" fmla="*/ 52 w 68"/>
                <a:gd name="T77" fmla="*/ 42 h 84"/>
                <a:gd name="T78" fmla="*/ 64 w 68"/>
                <a:gd name="T79" fmla="*/ 52 h 84"/>
                <a:gd name="T80" fmla="*/ 62 w 68"/>
                <a:gd name="T81" fmla="*/ 70 h 84"/>
                <a:gd name="T82" fmla="*/ 60 w 68"/>
                <a:gd name="T83" fmla="*/ 78 h 84"/>
                <a:gd name="T84" fmla="*/ 56 w 68"/>
                <a:gd name="T85" fmla="*/ 84 h 84"/>
                <a:gd name="T86" fmla="*/ 44 w 68"/>
                <a:gd name="T87" fmla="*/ 80 h 84"/>
                <a:gd name="T88" fmla="*/ 24 w 68"/>
                <a:gd name="T89" fmla="*/ 76 h 84"/>
                <a:gd name="T90" fmla="*/ 20 w 68"/>
                <a:gd name="T91" fmla="*/ 76 h 84"/>
                <a:gd name="T92" fmla="*/ 14 w 68"/>
                <a:gd name="T93" fmla="*/ 7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84">
                  <a:moveTo>
                    <a:pt x="14" y="78"/>
                  </a:moveTo>
                  <a:lnTo>
                    <a:pt x="14" y="7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0"/>
                  </a:lnTo>
                  <a:lnTo>
                    <a:pt x="1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8" y="50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32" y="46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8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4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60" y="48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0" y="7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14" y="78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Freeform 50"/>
            <p:cNvSpPr>
              <a:spLocks noEditPoints="1"/>
            </p:cNvSpPr>
            <p:nvPr/>
          </p:nvSpPr>
          <p:spPr bwMode="auto">
            <a:xfrm>
              <a:off x="6769100" y="4224338"/>
              <a:ext cx="180975" cy="149225"/>
            </a:xfrm>
            <a:custGeom>
              <a:avLst/>
              <a:gdLst>
                <a:gd name="T0" fmla="*/ 94 w 114"/>
                <a:gd name="T1" fmla="*/ 86 h 94"/>
                <a:gd name="T2" fmla="*/ 48 w 114"/>
                <a:gd name="T3" fmla="*/ 76 h 94"/>
                <a:gd name="T4" fmla="*/ 24 w 114"/>
                <a:gd name="T5" fmla="*/ 72 h 94"/>
                <a:gd name="T6" fmla="*/ 2 w 114"/>
                <a:gd name="T7" fmla="*/ 72 h 94"/>
                <a:gd name="T8" fmla="*/ 0 w 114"/>
                <a:gd name="T9" fmla="*/ 62 h 94"/>
                <a:gd name="T10" fmla="*/ 2 w 114"/>
                <a:gd name="T11" fmla="*/ 50 h 94"/>
                <a:gd name="T12" fmla="*/ 6 w 114"/>
                <a:gd name="T13" fmla="*/ 40 h 94"/>
                <a:gd name="T14" fmla="*/ 28 w 114"/>
                <a:gd name="T15" fmla="*/ 42 h 94"/>
                <a:gd name="T16" fmla="*/ 50 w 114"/>
                <a:gd name="T17" fmla="*/ 46 h 94"/>
                <a:gd name="T18" fmla="*/ 44 w 114"/>
                <a:gd name="T19" fmla="*/ 40 h 94"/>
                <a:gd name="T20" fmla="*/ 38 w 114"/>
                <a:gd name="T21" fmla="*/ 28 h 94"/>
                <a:gd name="T22" fmla="*/ 40 w 114"/>
                <a:gd name="T23" fmla="*/ 22 h 94"/>
                <a:gd name="T24" fmla="*/ 44 w 114"/>
                <a:gd name="T25" fmla="*/ 12 h 94"/>
                <a:gd name="T26" fmla="*/ 52 w 114"/>
                <a:gd name="T27" fmla="*/ 4 h 94"/>
                <a:gd name="T28" fmla="*/ 68 w 114"/>
                <a:gd name="T29" fmla="*/ 0 h 94"/>
                <a:gd name="T30" fmla="*/ 92 w 114"/>
                <a:gd name="T31" fmla="*/ 6 h 94"/>
                <a:gd name="T32" fmla="*/ 104 w 114"/>
                <a:gd name="T33" fmla="*/ 12 h 94"/>
                <a:gd name="T34" fmla="*/ 112 w 114"/>
                <a:gd name="T35" fmla="*/ 20 h 94"/>
                <a:gd name="T36" fmla="*/ 114 w 114"/>
                <a:gd name="T37" fmla="*/ 28 h 94"/>
                <a:gd name="T38" fmla="*/ 112 w 114"/>
                <a:gd name="T39" fmla="*/ 42 h 94"/>
                <a:gd name="T40" fmla="*/ 106 w 114"/>
                <a:gd name="T41" fmla="*/ 58 h 94"/>
                <a:gd name="T42" fmla="*/ 106 w 114"/>
                <a:gd name="T43" fmla="*/ 66 h 94"/>
                <a:gd name="T44" fmla="*/ 106 w 114"/>
                <a:gd name="T45" fmla="*/ 82 h 94"/>
                <a:gd name="T46" fmla="*/ 100 w 114"/>
                <a:gd name="T47" fmla="*/ 94 h 94"/>
                <a:gd name="T48" fmla="*/ 96 w 114"/>
                <a:gd name="T49" fmla="*/ 90 h 94"/>
                <a:gd name="T50" fmla="*/ 94 w 114"/>
                <a:gd name="T51" fmla="*/ 86 h 94"/>
                <a:gd name="T52" fmla="*/ 104 w 114"/>
                <a:gd name="T53" fmla="*/ 42 h 94"/>
                <a:gd name="T54" fmla="*/ 100 w 114"/>
                <a:gd name="T55" fmla="*/ 34 h 94"/>
                <a:gd name="T56" fmla="*/ 90 w 114"/>
                <a:gd name="T57" fmla="*/ 26 h 94"/>
                <a:gd name="T58" fmla="*/ 82 w 114"/>
                <a:gd name="T59" fmla="*/ 22 h 94"/>
                <a:gd name="T60" fmla="*/ 56 w 114"/>
                <a:gd name="T61" fmla="*/ 18 h 94"/>
                <a:gd name="T62" fmla="*/ 50 w 114"/>
                <a:gd name="T63" fmla="*/ 20 h 94"/>
                <a:gd name="T64" fmla="*/ 46 w 114"/>
                <a:gd name="T65" fmla="*/ 22 h 94"/>
                <a:gd name="T66" fmla="*/ 46 w 114"/>
                <a:gd name="T67" fmla="*/ 26 h 94"/>
                <a:gd name="T68" fmla="*/ 58 w 114"/>
                <a:gd name="T69" fmla="*/ 38 h 94"/>
                <a:gd name="T70" fmla="*/ 72 w 114"/>
                <a:gd name="T71" fmla="*/ 48 h 94"/>
                <a:gd name="T72" fmla="*/ 80 w 114"/>
                <a:gd name="T73" fmla="*/ 50 h 94"/>
                <a:gd name="T74" fmla="*/ 88 w 114"/>
                <a:gd name="T75" fmla="*/ 52 h 94"/>
                <a:gd name="T76" fmla="*/ 94 w 114"/>
                <a:gd name="T77" fmla="*/ 54 h 94"/>
                <a:gd name="T78" fmla="*/ 98 w 114"/>
                <a:gd name="T79" fmla="*/ 54 h 94"/>
                <a:gd name="T80" fmla="*/ 100 w 114"/>
                <a:gd name="T81" fmla="*/ 52 h 94"/>
                <a:gd name="T82" fmla="*/ 104 w 114"/>
                <a:gd name="T83" fmla="*/ 48 h 94"/>
                <a:gd name="T84" fmla="*/ 104 w 114"/>
                <a:gd name="T85" fmla="*/ 4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4" h="94">
                  <a:moveTo>
                    <a:pt x="94" y="86"/>
                  </a:moveTo>
                  <a:lnTo>
                    <a:pt x="94" y="86"/>
                  </a:lnTo>
                  <a:lnTo>
                    <a:pt x="70" y="80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24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34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2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0" y="52"/>
                  </a:lnTo>
                  <a:lnTo>
                    <a:pt x="106" y="58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92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4" y="86"/>
                  </a:lnTo>
                  <a:lnTo>
                    <a:pt x="94" y="86"/>
                  </a:lnTo>
                  <a:close/>
                  <a:moveTo>
                    <a:pt x="104" y="42"/>
                  </a:moveTo>
                  <a:lnTo>
                    <a:pt x="104" y="42"/>
                  </a:lnTo>
                  <a:lnTo>
                    <a:pt x="100" y="34"/>
                  </a:lnTo>
                  <a:lnTo>
                    <a:pt x="96" y="30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70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8" y="52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2"/>
                  </a:lnTo>
                  <a:lnTo>
                    <a:pt x="104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 76"/>
          <p:cNvGrpSpPr/>
          <p:nvPr/>
        </p:nvGrpSpPr>
        <p:grpSpPr>
          <a:xfrm>
            <a:off x="421302" y="2924755"/>
            <a:ext cx="3673930" cy="2683565"/>
            <a:chOff x="689526" y="3180787"/>
            <a:chExt cx="3673930" cy="2683565"/>
          </a:xfrm>
        </p:grpSpPr>
        <p:sp>
          <p:nvSpPr>
            <p:cNvPr id="195" name="矩形 194"/>
            <p:cNvSpPr/>
            <p:nvPr/>
          </p:nvSpPr>
          <p:spPr>
            <a:xfrm>
              <a:off x="689526" y="3180787"/>
              <a:ext cx="3673930" cy="2683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76" name="组 75"/>
            <p:cNvGrpSpPr/>
            <p:nvPr/>
          </p:nvGrpSpPr>
          <p:grpSpPr>
            <a:xfrm>
              <a:off x="1198173" y="3388787"/>
              <a:ext cx="3028410" cy="841998"/>
              <a:chOff x="1074947" y="3388787"/>
              <a:chExt cx="3028410" cy="841998"/>
            </a:xfrm>
          </p:grpSpPr>
          <p:sp>
            <p:nvSpPr>
              <p:cNvPr id="74" name="文本框 73"/>
              <p:cNvSpPr txBox="1"/>
              <p:nvPr/>
            </p:nvSpPr>
            <p:spPr>
              <a:xfrm>
                <a:off x="1962912" y="3394288"/>
                <a:ext cx="2140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4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1234</a:t>
                </a:r>
                <a:endParaRPr kumimoji="1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96" name="文本框 195"/>
              <p:cNvSpPr txBox="1"/>
              <p:nvPr/>
            </p:nvSpPr>
            <p:spPr>
              <a:xfrm>
                <a:off x="1074948" y="3394288"/>
                <a:ext cx="84199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￥</a:t>
                </a:r>
                <a:endParaRPr kumimoji="1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1074947" y="3388787"/>
                <a:ext cx="841998" cy="841998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97" name="文本框 196"/>
            <p:cNvSpPr txBox="1"/>
            <p:nvPr/>
          </p:nvSpPr>
          <p:spPr>
            <a:xfrm>
              <a:off x="968514" y="4463656"/>
              <a:ext cx="314936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00" name="组 199"/>
          <p:cNvGrpSpPr/>
          <p:nvPr/>
        </p:nvGrpSpPr>
        <p:grpSpPr>
          <a:xfrm>
            <a:off x="4243797" y="2924755"/>
            <a:ext cx="3673930" cy="2683565"/>
            <a:chOff x="689526" y="3180787"/>
            <a:chExt cx="3673930" cy="2683565"/>
          </a:xfrm>
        </p:grpSpPr>
        <p:sp>
          <p:nvSpPr>
            <p:cNvPr id="201" name="矩形 200"/>
            <p:cNvSpPr/>
            <p:nvPr/>
          </p:nvSpPr>
          <p:spPr>
            <a:xfrm>
              <a:off x="689526" y="3180787"/>
              <a:ext cx="3673930" cy="2683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02" name="组 201"/>
            <p:cNvGrpSpPr/>
            <p:nvPr/>
          </p:nvGrpSpPr>
          <p:grpSpPr>
            <a:xfrm>
              <a:off x="1198173" y="3388787"/>
              <a:ext cx="3028410" cy="841998"/>
              <a:chOff x="1074947" y="3388787"/>
              <a:chExt cx="3028410" cy="841998"/>
            </a:xfrm>
          </p:grpSpPr>
          <p:sp>
            <p:nvSpPr>
              <p:cNvPr id="204" name="文本框 203"/>
              <p:cNvSpPr txBox="1"/>
              <p:nvPr/>
            </p:nvSpPr>
            <p:spPr>
              <a:xfrm>
                <a:off x="1962912" y="3394288"/>
                <a:ext cx="2140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4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1234</a:t>
                </a:r>
                <a:endParaRPr kumimoji="1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05" name="文本框 204"/>
              <p:cNvSpPr txBox="1"/>
              <p:nvPr/>
            </p:nvSpPr>
            <p:spPr>
              <a:xfrm>
                <a:off x="1074948" y="3394288"/>
                <a:ext cx="84199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￥</a:t>
                </a:r>
                <a:endParaRPr kumimoji="1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06" name="椭圆 205"/>
              <p:cNvSpPr/>
              <p:nvPr/>
            </p:nvSpPr>
            <p:spPr>
              <a:xfrm>
                <a:off x="1074947" y="3388787"/>
                <a:ext cx="841998" cy="841998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3" name="文本框 202"/>
            <p:cNvSpPr txBox="1"/>
            <p:nvPr/>
          </p:nvSpPr>
          <p:spPr>
            <a:xfrm>
              <a:off x="968514" y="4463656"/>
              <a:ext cx="314936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14" name="组 213"/>
          <p:cNvGrpSpPr/>
          <p:nvPr/>
        </p:nvGrpSpPr>
        <p:grpSpPr>
          <a:xfrm>
            <a:off x="8044781" y="2924755"/>
            <a:ext cx="3673930" cy="2683565"/>
            <a:chOff x="689526" y="3180787"/>
            <a:chExt cx="3673930" cy="2683565"/>
          </a:xfrm>
        </p:grpSpPr>
        <p:sp>
          <p:nvSpPr>
            <p:cNvPr id="215" name="矩形 214"/>
            <p:cNvSpPr/>
            <p:nvPr/>
          </p:nvSpPr>
          <p:spPr>
            <a:xfrm>
              <a:off x="689526" y="3180787"/>
              <a:ext cx="3673930" cy="2683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16" name="组 215"/>
            <p:cNvGrpSpPr/>
            <p:nvPr/>
          </p:nvGrpSpPr>
          <p:grpSpPr>
            <a:xfrm>
              <a:off x="1198173" y="3388787"/>
              <a:ext cx="3028410" cy="841998"/>
              <a:chOff x="1074947" y="3388787"/>
              <a:chExt cx="3028410" cy="841998"/>
            </a:xfrm>
          </p:grpSpPr>
          <p:sp>
            <p:nvSpPr>
              <p:cNvPr id="218" name="文本框 217"/>
              <p:cNvSpPr txBox="1"/>
              <p:nvPr/>
            </p:nvSpPr>
            <p:spPr>
              <a:xfrm>
                <a:off x="1962912" y="3394288"/>
                <a:ext cx="2140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4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1234</a:t>
                </a:r>
                <a:endParaRPr kumimoji="1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19" name="文本框 218"/>
              <p:cNvSpPr txBox="1"/>
              <p:nvPr/>
            </p:nvSpPr>
            <p:spPr>
              <a:xfrm>
                <a:off x="1074948" y="3394288"/>
                <a:ext cx="84199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￥</a:t>
                </a:r>
                <a:endParaRPr kumimoji="1" lang="zh-CN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220" name="椭圆 219"/>
              <p:cNvSpPr/>
              <p:nvPr/>
            </p:nvSpPr>
            <p:spPr>
              <a:xfrm>
                <a:off x="1074947" y="3388787"/>
                <a:ext cx="841998" cy="841998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17" name="文本框 216"/>
            <p:cNvSpPr txBox="1"/>
            <p:nvPr/>
          </p:nvSpPr>
          <p:spPr>
            <a:xfrm>
              <a:off x="968514" y="4463656"/>
              <a:ext cx="3149369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8-14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号字，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1.3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倍字间距。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29" name="组 228"/>
          <p:cNvGrpSpPr/>
          <p:nvPr/>
        </p:nvGrpSpPr>
        <p:grpSpPr>
          <a:xfrm>
            <a:off x="419506" y="583451"/>
            <a:ext cx="3668687" cy="2159748"/>
            <a:chOff x="4425654" y="786707"/>
            <a:chExt cx="4076491" cy="2399821"/>
          </a:xfrm>
        </p:grpSpPr>
        <p:sp>
          <p:nvSpPr>
            <p:cNvPr id="230" name="矩形 229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1" name="图片 23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232" name="组 231"/>
          <p:cNvGrpSpPr/>
          <p:nvPr/>
        </p:nvGrpSpPr>
        <p:grpSpPr>
          <a:xfrm>
            <a:off x="4236547" y="583451"/>
            <a:ext cx="3668687" cy="2159748"/>
            <a:chOff x="4425654" y="786707"/>
            <a:chExt cx="4076491" cy="2399821"/>
          </a:xfrm>
        </p:grpSpPr>
        <p:sp>
          <p:nvSpPr>
            <p:cNvPr id="233" name="矩形 232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4" name="图片 23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  <p:grpSp>
        <p:nvGrpSpPr>
          <p:cNvPr id="235" name="组 234"/>
          <p:cNvGrpSpPr/>
          <p:nvPr/>
        </p:nvGrpSpPr>
        <p:grpSpPr>
          <a:xfrm>
            <a:off x="8044781" y="577951"/>
            <a:ext cx="3668687" cy="2159748"/>
            <a:chOff x="4425654" y="786707"/>
            <a:chExt cx="4076491" cy="2399821"/>
          </a:xfrm>
        </p:grpSpPr>
        <p:sp>
          <p:nvSpPr>
            <p:cNvPr id="236" name="矩形 235"/>
            <p:cNvSpPr/>
            <p:nvPr/>
          </p:nvSpPr>
          <p:spPr>
            <a:xfrm>
              <a:off x="4425654" y="786707"/>
              <a:ext cx="4076491" cy="23998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37" name="图片 23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0499" y="934045"/>
              <a:ext cx="3759777" cy="210701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活动流程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123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FCB607"/>
      </a:accent1>
      <a:accent2>
        <a:srgbClr val="FFD400"/>
      </a:accent2>
      <a:accent3>
        <a:srgbClr val="FFD400"/>
      </a:accent3>
      <a:accent4>
        <a:srgbClr val="515151"/>
      </a:accent4>
      <a:accent5>
        <a:srgbClr val="919191"/>
      </a:accent5>
      <a:accent6>
        <a:srgbClr val="CACACA"/>
      </a:accent6>
      <a:hlink>
        <a:srgbClr val="0563C1"/>
      </a:hlink>
      <a:folHlink>
        <a:srgbClr val="954F72"/>
      </a:folHlink>
    </a:clrScheme>
    <a:fontScheme name="自定义 58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1540</Words>
  <Application>WPS 演示</Application>
  <PresentationFormat>宽屏</PresentationFormat>
  <Paragraphs>75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Segoe UI Light</vt:lpstr>
      <vt:lpstr>Century Gothic</vt:lpstr>
      <vt:lpstr>Segoe UI Light</vt:lpstr>
      <vt:lpstr>Meiryo</vt:lpstr>
      <vt:lpstr>Yu Gothic UI</vt:lpstr>
      <vt:lpstr>Arial Narrow</vt:lpstr>
      <vt:lpstr>Calibri</vt:lpstr>
      <vt:lpstr>Arial Unicode MS</vt:lpstr>
      <vt:lpstr>Calibri Light</vt:lpstr>
      <vt:lpstr>Office 主题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46</cp:revision>
  <dcterms:created xsi:type="dcterms:W3CDTF">2015-08-18T02:51:00Z</dcterms:created>
  <dcterms:modified xsi:type="dcterms:W3CDTF">2024-05-07T07:43:43Z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AB7F2B79A37F4C0AA994493726EE4E5F_13</vt:lpwstr>
  </property>
  <property fmtid="{D5CDD505-2E9C-101B-9397-08002B2CF9AE}" pid="3" name="KSOProductBuildVer">
    <vt:lpwstr>2052-12.1.0.16417</vt:lpwstr>
  </property>
</Properties>
</file>