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6" r:id="rId12"/>
    <p:sldId id="265" r:id="rId13"/>
    <p:sldId id="268" r:id="rId14"/>
    <p:sldId id="269" r:id="rId15"/>
    <p:sldId id="267" r:id="rId16"/>
    <p:sldId id="270" r:id="rId17"/>
    <p:sldId id="271" r:id="rId18"/>
    <p:sldId id="272" r:id="rId19"/>
    <p:sldId id="273" r:id="rId20"/>
    <p:sldId id="274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2" r:id="rId36"/>
    <p:sldId id="294" r:id="rId37"/>
    <p:sldId id="293" r:id="rId38"/>
    <p:sldId id="295" r:id="rId39"/>
    <p:sldId id="296" r:id="rId40"/>
    <p:sldId id="297" r:id="rId41"/>
    <p:sldId id="298" r:id="rId42"/>
    <p:sldId id="299" r:id="rId43"/>
    <p:sldId id="303" r:id="rId44"/>
  </p:sldIdLst>
  <p:sldSz cx="12192000" cy="6858000"/>
  <p:notesSz cx="6858000" cy="9144000"/>
  <p:custDataLst>
    <p:tags r:id="rId4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3F"/>
    <a:srgbClr val="D9D9D9"/>
    <a:srgbClr val="A5A5A5"/>
    <a:srgbClr val="B4B4B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4" autoAdjust="0"/>
    <p:restoredTop sz="93885" autoAdjust="0"/>
  </p:normalViewPr>
  <p:slideViewPr>
    <p:cSldViewPr snapToGrid="0">
      <p:cViewPr varScale="1">
        <p:scale>
          <a:sx n="83" d="100"/>
          <a:sy n="83" d="100"/>
        </p:scale>
        <p:origin x="28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7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270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2B0B-E4C1-434F-AFA3-0E3F594F21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99193-3239-4E8E-B250-E033C206CB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2850-CCBC-445B-ADF3-DF7FB375B9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81A91-E5A5-4F9B-86A3-C2C70A3F6D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59.xml"/><Relationship Id="rId27" Type="http://schemas.openxmlformats.org/officeDocument/2006/relationships/tags" Target="../tags/tag58.xml"/><Relationship Id="rId26" Type="http://schemas.openxmlformats.org/officeDocument/2006/relationships/tags" Target="../tags/tag57.xml"/><Relationship Id="rId25" Type="http://schemas.openxmlformats.org/officeDocument/2006/relationships/tags" Target="../tags/tag56.xml"/><Relationship Id="rId24" Type="http://schemas.openxmlformats.org/officeDocument/2006/relationships/tags" Target="../tags/tag55.xml"/><Relationship Id="rId23" Type="http://schemas.openxmlformats.org/officeDocument/2006/relationships/tags" Target="../tags/tag54.xml"/><Relationship Id="rId22" Type="http://schemas.openxmlformats.org/officeDocument/2006/relationships/tags" Target="../tags/tag53.xml"/><Relationship Id="rId21" Type="http://schemas.openxmlformats.org/officeDocument/2006/relationships/tags" Target="../tags/tag52.xml"/><Relationship Id="rId20" Type="http://schemas.openxmlformats.org/officeDocument/2006/relationships/tags" Target="../tags/tag51.xml"/><Relationship Id="rId2" Type="http://schemas.openxmlformats.org/officeDocument/2006/relationships/tags" Target="../tags/tag33.xml"/><Relationship Id="rId19" Type="http://schemas.openxmlformats.org/officeDocument/2006/relationships/tags" Target="../tags/tag50.xml"/><Relationship Id="rId18" Type="http://schemas.openxmlformats.org/officeDocument/2006/relationships/tags" Target="../tags/tag49.xml"/><Relationship Id="rId17" Type="http://schemas.openxmlformats.org/officeDocument/2006/relationships/tags" Target="../tags/tag48.xml"/><Relationship Id="rId16" Type="http://schemas.openxmlformats.org/officeDocument/2006/relationships/tags" Target="../tags/tag47.xml"/><Relationship Id="rId15" Type="http://schemas.openxmlformats.org/officeDocument/2006/relationships/tags" Target="../tags/tag46.xml"/><Relationship Id="rId14" Type="http://schemas.openxmlformats.org/officeDocument/2006/relationships/tags" Target="../tags/tag45.xml"/><Relationship Id="rId13" Type="http://schemas.openxmlformats.org/officeDocument/2006/relationships/tags" Target="../tags/tag44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2" Type="http://schemas.openxmlformats.org/officeDocument/2006/relationships/notesSlide" Target="../notesSlides/notesSlide4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89.xml"/><Relationship Id="rId3" Type="http://schemas.openxmlformats.org/officeDocument/2006/relationships/tags" Target="../tags/tag62.xml"/><Relationship Id="rId29" Type="http://schemas.openxmlformats.org/officeDocument/2006/relationships/tags" Target="../tags/tag88.xml"/><Relationship Id="rId28" Type="http://schemas.openxmlformats.org/officeDocument/2006/relationships/tags" Target="../tags/tag87.xml"/><Relationship Id="rId27" Type="http://schemas.openxmlformats.org/officeDocument/2006/relationships/tags" Target="../tags/tag86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1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19.png"/><Relationship Id="rId1" Type="http://schemas.openxmlformats.org/officeDocument/2006/relationships/tags" Target="../tags/tag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7.xml"/><Relationship Id="rId4" Type="http://schemas.openxmlformats.org/officeDocument/2006/relationships/image" Target="../media/image22.jpe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6" Type="http://schemas.openxmlformats.org/officeDocument/2006/relationships/notesSlide" Target="../notesSlides/notesSlide8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131.xml"/><Relationship Id="rId23" Type="http://schemas.openxmlformats.org/officeDocument/2006/relationships/tags" Target="../tags/tag130.xml"/><Relationship Id="rId22" Type="http://schemas.openxmlformats.org/officeDocument/2006/relationships/tags" Target="../tags/tag129.xml"/><Relationship Id="rId21" Type="http://schemas.openxmlformats.org/officeDocument/2006/relationships/tags" Target="../tags/tag128.xml"/><Relationship Id="rId20" Type="http://schemas.openxmlformats.org/officeDocument/2006/relationships/tags" Target="../tags/tag127.xml"/><Relationship Id="rId2" Type="http://schemas.openxmlformats.org/officeDocument/2006/relationships/tags" Target="../tags/tag109.xml"/><Relationship Id="rId19" Type="http://schemas.openxmlformats.org/officeDocument/2006/relationships/tags" Target="../tags/tag126.xml"/><Relationship Id="rId18" Type="http://schemas.openxmlformats.org/officeDocument/2006/relationships/tags" Target="../tags/tag125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tags" Target="../tags/tag118.xml"/><Relationship Id="rId10" Type="http://schemas.openxmlformats.org/officeDocument/2006/relationships/tags" Target="../tags/tag117.xml"/><Relationship Id="rId1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image" Target="../media/image23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tags" Target="../tags/tag13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67.xml"/><Relationship Id="rId22" Type="http://schemas.openxmlformats.org/officeDocument/2006/relationships/tags" Target="../tags/tag166.xml"/><Relationship Id="rId21" Type="http://schemas.openxmlformats.org/officeDocument/2006/relationships/tags" Target="../tags/tag165.xml"/><Relationship Id="rId20" Type="http://schemas.openxmlformats.org/officeDocument/2006/relationships/tags" Target="../tags/tag164.xml"/><Relationship Id="rId2" Type="http://schemas.openxmlformats.org/officeDocument/2006/relationships/tags" Target="../tags/tag146.xml"/><Relationship Id="rId19" Type="http://schemas.openxmlformats.org/officeDocument/2006/relationships/tags" Target="../tags/tag163.xml"/><Relationship Id="rId18" Type="http://schemas.openxmlformats.org/officeDocument/2006/relationships/tags" Target="../tags/tag162.xml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186.xml"/><Relationship Id="rId2" Type="http://schemas.openxmlformats.org/officeDocument/2006/relationships/tags" Target="../tags/tag168.xml"/><Relationship Id="rId19" Type="http://schemas.openxmlformats.org/officeDocument/2006/relationships/tags" Target="../tags/tag185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6" Type="http://schemas.openxmlformats.org/officeDocument/2006/relationships/slideLayout" Target="../slideLayouts/slideLayout7.xml"/><Relationship Id="rId45" Type="http://schemas.openxmlformats.org/officeDocument/2006/relationships/tags" Target="../tags/tag231.xml"/><Relationship Id="rId44" Type="http://schemas.openxmlformats.org/officeDocument/2006/relationships/tags" Target="../tags/tag230.xml"/><Relationship Id="rId43" Type="http://schemas.openxmlformats.org/officeDocument/2006/relationships/tags" Target="../tags/tag229.xml"/><Relationship Id="rId42" Type="http://schemas.openxmlformats.org/officeDocument/2006/relationships/tags" Target="../tags/tag228.xml"/><Relationship Id="rId41" Type="http://schemas.openxmlformats.org/officeDocument/2006/relationships/tags" Target="../tags/tag227.xml"/><Relationship Id="rId40" Type="http://schemas.openxmlformats.org/officeDocument/2006/relationships/tags" Target="../tags/tag226.xml"/><Relationship Id="rId4" Type="http://schemas.openxmlformats.org/officeDocument/2006/relationships/tags" Target="../tags/tag190.xml"/><Relationship Id="rId39" Type="http://schemas.openxmlformats.org/officeDocument/2006/relationships/tags" Target="../tags/tag225.xml"/><Relationship Id="rId38" Type="http://schemas.openxmlformats.org/officeDocument/2006/relationships/tags" Target="../tags/tag224.xml"/><Relationship Id="rId37" Type="http://schemas.openxmlformats.org/officeDocument/2006/relationships/tags" Target="../tags/tag223.xml"/><Relationship Id="rId36" Type="http://schemas.openxmlformats.org/officeDocument/2006/relationships/tags" Target="../tags/tag222.xml"/><Relationship Id="rId35" Type="http://schemas.openxmlformats.org/officeDocument/2006/relationships/tags" Target="../tags/tag221.xml"/><Relationship Id="rId34" Type="http://schemas.openxmlformats.org/officeDocument/2006/relationships/tags" Target="../tags/tag220.xml"/><Relationship Id="rId33" Type="http://schemas.openxmlformats.org/officeDocument/2006/relationships/tags" Target="../tags/tag219.xml"/><Relationship Id="rId32" Type="http://schemas.openxmlformats.org/officeDocument/2006/relationships/tags" Target="../tags/tag218.xml"/><Relationship Id="rId31" Type="http://schemas.openxmlformats.org/officeDocument/2006/relationships/tags" Target="../tags/tag217.xml"/><Relationship Id="rId30" Type="http://schemas.openxmlformats.org/officeDocument/2006/relationships/tags" Target="../tags/tag216.xml"/><Relationship Id="rId3" Type="http://schemas.openxmlformats.org/officeDocument/2006/relationships/tags" Target="../tags/tag189.xml"/><Relationship Id="rId29" Type="http://schemas.openxmlformats.org/officeDocument/2006/relationships/tags" Target="../tags/tag215.xml"/><Relationship Id="rId28" Type="http://schemas.openxmlformats.org/officeDocument/2006/relationships/tags" Target="../tags/tag214.xml"/><Relationship Id="rId27" Type="http://schemas.openxmlformats.org/officeDocument/2006/relationships/tags" Target="../tags/tag213.xml"/><Relationship Id="rId26" Type="http://schemas.openxmlformats.org/officeDocument/2006/relationships/tags" Target="../tags/tag212.xml"/><Relationship Id="rId25" Type="http://schemas.openxmlformats.org/officeDocument/2006/relationships/tags" Target="../tags/tag211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tags" Target="../tags/tag188.xml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tags" Target="../tags/tag18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1" Type="http://schemas.openxmlformats.org/officeDocument/2006/relationships/notesSlide" Target="../notesSlides/notesSlide13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248.xml"/><Relationship Id="rId19" Type="http://schemas.openxmlformats.org/officeDocument/2006/relationships/tags" Target="../tags/tag264.xml"/><Relationship Id="rId18" Type="http://schemas.openxmlformats.org/officeDocument/2006/relationships/image" Target="../media/image29.jpeg"/><Relationship Id="rId17" Type="http://schemas.openxmlformats.org/officeDocument/2006/relationships/tags" Target="../tags/tag263.xml"/><Relationship Id="rId16" Type="http://schemas.openxmlformats.org/officeDocument/2006/relationships/tags" Target="../tags/tag262.xml"/><Relationship Id="rId15" Type="http://schemas.openxmlformats.org/officeDocument/2006/relationships/tags" Target="../tags/tag261.xml"/><Relationship Id="rId14" Type="http://schemas.openxmlformats.org/officeDocument/2006/relationships/tags" Target="../tags/tag260.xml"/><Relationship Id="rId13" Type="http://schemas.openxmlformats.org/officeDocument/2006/relationships/tags" Target="../tags/tag259.xml"/><Relationship Id="rId12" Type="http://schemas.openxmlformats.org/officeDocument/2006/relationships/tags" Target="../tags/tag258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tags" Target="../tags/tag2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tags" Target="../tags/tag267.xml"/><Relationship Id="rId4" Type="http://schemas.openxmlformats.org/officeDocument/2006/relationships/image" Target="../media/image32.jpeg"/><Relationship Id="rId3" Type="http://schemas.openxmlformats.org/officeDocument/2006/relationships/tags" Target="../tags/tag266.xml"/><Relationship Id="rId2" Type="http://schemas.openxmlformats.org/officeDocument/2006/relationships/image" Target="../media/image31.jpeg"/><Relationship Id="rId1" Type="http://schemas.openxmlformats.org/officeDocument/2006/relationships/tags" Target="../tags/tag26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6.jpeg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23.xml"/><Relationship Id="rId5" Type="http://schemas.openxmlformats.org/officeDocument/2006/relationships/image" Target="../media/image6.jpe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0" b="11545"/>
          <a:stretch>
            <a:fillRect/>
          </a:stretch>
        </p:blipFill>
        <p:spPr>
          <a:xfrm>
            <a:off x="0" y="14514"/>
            <a:ext cx="12211050" cy="6819900"/>
          </a:xfrm>
          <a:prstGeom prst="rect">
            <a:avLst/>
          </a:prstGeom>
        </p:spPr>
      </p:pic>
      <p:sp>
        <p:nvSpPr>
          <p:cNvPr id="6" name="Freeform 10"/>
          <p:cNvSpPr>
            <a:spLocks noEditPoints="1"/>
          </p:cNvSpPr>
          <p:nvPr/>
        </p:nvSpPr>
        <p:spPr bwMode="auto">
          <a:xfrm>
            <a:off x="759389" y="5081782"/>
            <a:ext cx="456130" cy="458044"/>
          </a:xfrm>
          <a:custGeom>
            <a:avLst/>
            <a:gdLst>
              <a:gd name="T0" fmla="*/ 245 w 490"/>
              <a:gd name="T1" fmla="*/ 0 h 490"/>
              <a:gd name="T2" fmla="*/ 490 w 490"/>
              <a:gd name="T3" fmla="*/ 245 h 490"/>
              <a:gd name="T4" fmla="*/ 245 w 490"/>
              <a:gd name="T5" fmla="*/ 490 h 490"/>
              <a:gd name="T6" fmla="*/ 0 w 490"/>
              <a:gd name="T7" fmla="*/ 245 h 490"/>
              <a:gd name="T8" fmla="*/ 245 w 490"/>
              <a:gd name="T9" fmla="*/ 0 h 490"/>
              <a:gd name="T10" fmla="*/ 436 w 490"/>
              <a:gd name="T11" fmla="*/ 250 h 490"/>
              <a:gd name="T12" fmla="*/ 427 w 490"/>
              <a:gd name="T13" fmla="*/ 256 h 490"/>
              <a:gd name="T14" fmla="*/ 394 w 490"/>
              <a:gd name="T15" fmla="*/ 256 h 490"/>
              <a:gd name="T16" fmla="*/ 386 w 490"/>
              <a:gd name="T17" fmla="*/ 253 h 490"/>
              <a:gd name="T18" fmla="*/ 245 w 490"/>
              <a:gd name="T19" fmla="*/ 105 h 490"/>
              <a:gd name="T20" fmla="*/ 104 w 490"/>
              <a:gd name="T21" fmla="*/ 253 h 490"/>
              <a:gd name="T22" fmla="*/ 96 w 490"/>
              <a:gd name="T23" fmla="*/ 256 h 490"/>
              <a:gd name="T24" fmla="*/ 63 w 490"/>
              <a:gd name="T25" fmla="*/ 256 h 490"/>
              <a:gd name="T26" fmla="*/ 54 w 490"/>
              <a:gd name="T27" fmla="*/ 250 h 490"/>
              <a:gd name="T28" fmla="*/ 56 w 490"/>
              <a:gd name="T29" fmla="*/ 239 h 490"/>
              <a:gd name="T30" fmla="*/ 236 w 490"/>
              <a:gd name="T31" fmla="*/ 52 h 490"/>
              <a:gd name="T32" fmla="*/ 245 w 490"/>
              <a:gd name="T33" fmla="*/ 48 h 490"/>
              <a:gd name="T34" fmla="*/ 254 w 490"/>
              <a:gd name="T35" fmla="*/ 52 h 490"/>
              <a:gd name="T36" fmla="*/ 434 w 490"/>
              <a:gd name="T37" fmla="*/ 239 h 490"/>
              <a:gd name="T38" fmla="*/ 436 w 490"/>
              <a:gd name="T39" fmla="*/ 250 h 490"/>
              <a:gd name="T40" fmla="*/ 113 w 490"/>
              <a:gd name="T41" fmla="*/ 267 h 490"/>
              <a:gd name="T42" fmla="*/ 113 w 490"/>
              <a:gd name="T43" fmla="*/ 267 h 490"/>
              <a:gd name="T44" fmla="*/ 113 w 490"/>
              <a:gd name="T45" fmla="*/ 379 h 490"/>
              <a:gd name="T46" fmla="*/ 129 w 490"/>
              <a:gd name="T47" fmla="*/ 398 h 490"/>
              <a:gd name="T48" fmla="*/ 202 w 490"/>
              <a:gd name="T49" fmla="*/ 398 h 490"/>
              <a:gd name="T50" fmla="*/ 202 w 490"/>
              <a:gd name="T51" fmla="*/ 276 h 490"/>
              <a:gd name="T52" fmla="*/ 221 w 490"/>
              <a:gd name="T53" fmla="*/ 257 h 490"/>
              <a:gd name="T54" fmla="*/ 269 w 490"/>
              <a:gd name="T55" fmla="*/ 257 h 490"/>
              <a:gd name="T56" fmla="*/ 288 w 490"/>
              <a:gd name="T57" fmla="*/ 276 h 490"/>
              <a:gd name="T58" fmla="*/ 288 w 490"/>
              <a:gd name="T59" fmla="*/ 398 h 490"/>
              <a:gd name="T60" fmla="*/ 361 w 490"/>
              <a:gd name="T61" fmla="*/ 398 h 490"/>
              <a:gd name="T62" fmla="*/ 377 w 490"/>
              <a:gd name="T63" fmla="*/ 379 h 490"/>
              <a:gd name="T64" fmla="*/ 377 w 490"/>
              <a:gd name="T65" fmla="*/ 268 h 490"/>
              <a:gd name="T66" fmla="*/ 245 w 490"/>
              <a:gd name="T67" fmla="*/ 130 h 490"/>
              <a:gd name="T68" fmla="*/ 113 w 490"/>
              <a:gd name="T69" fmla="*/ 267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0" h="490">
                <a:moveTo>
                  <a:pt x="245" y="0"/>
                </a:moveTo>
                <a:cubicBezTo>
                  <a:pt x="380" y="0"/>
                  <a:pt x="490" y="110"/>
                  <a:pt x="490" y="245"/>
                </a:cubicBezTo>
                <a:cubicBezTo>
                  <a:pt x="490" y="381"/>
                  <a:pt x="380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  <a:moveTo>
                  <a:pt x="436" y="250"/>
                </a:moveTo>
                <a:cubicBezTo>
                  <a:pt x="435" y="254"/>
                  <a:pt x="431" y="256"/>
                  <a:pt x="427" y="256"/>
                </a:cubicBezTo>
                <a:lnTo>
                  <a:pt x="394" y="256"/>
                </a:lnTo>
                <a:cubicBezTo>
                  <a:pt x="391" y="256"/>
                  <a:pt x="388" y="255"/>
                  <a:pt x="386" y="253"/>
                </a:cubicBezTo>
                <a:lnTo>
                  <a:pt x="245" y="105"/>
                </a:lnTo>
                <a:lnTo>
                  <a:pt x="104" y="253"/>
                </a:lnTo>
                <a:cubicBezTo>
                  <a:pt x="102" y="255"/>
                  <a:pt x="99" y="256"/>
                  <a:pt x="96" y="256"/>
                </a:cubicBezTo>
                <a:lnTo>
                  <a:pt x="63" y="256"/>
                </a:lnTo>
                <a:cubicBezTo>
                  <a:pt x="59" y="256"/>
                  <a:pt x="55" y="254"/>
                  <a:pt x="54" y="250"/>
                </a:cubicBezTo>
                <a:cubicBezTo>
                  <a:pt x="52" y="246"/>
                  <a:pt x="53" y="242"/>
                  <a:pt x="56" y="239"/>
                </a:cubicBezTo>
                <a:lnTo>
                  <a:pt x="236" y="52"/>
                </a:lnTo>
                <a:cubicBezTo>
                  <a:pt x="238" y="49"/>
                  <a:pt x="242" y="48"/>
                  <a:pt x="245" y="48"/>
                </a:cubicBezTo>
                <a:cubicBezTo>
                  <a:pt x="248" y="48"/>
                  <a:pt x="252" y="49"/>
                  <a:pt x="254" y="52"/>
                </a:cubicBezTo>
                <a:lnTo>
                  <a:pt x="434" y="239"/>
                </a:lnTo>
                <a:cubicBezTo>
                  <a:pt x="437" y="242"/>
                  <a:pt x="438" y="246"/>
                  <a:pt x="436" y="250"/>
                </a:cubicBezTo>
                <a:close/>
                <a:moveTo>
                  <a:pt x="113" y="267"/>
                </a:moveTo>
                <a:lnTo>
                  <a:pt x="113" y="267"/>
                </a:lnTo>
                <a:lnTo>
                  <a:pt x="113" y="379"/>
                </a:lnTo>
                <a:cubicBezTo>
                  <a:pt x="113" y="389"/>
                  <a:pt x="120" y="398"/>
                  <a:pt x="129" y="398"/>
                </a:cubicBezTo>
                <a:lnTo>
                  <a:pt x="202" y="398"/>
                </a:lnTo>
                <a:lnTo>
                  <a:pt x="202" y="276"/>
                </a:lnTo>
                <a:cubicBezTo>
                  <a:pt x="202" y="266"/>
                  <a:pt x="211" y="257"/>
                  <a:pt x="221" y="257"/>
                </a:cubicBezTo>
                <a:lnTo>
                  <a:pt x="269" y="257"/>
                </a:lnTo>
                <a:cubicBezTo>
                  <a:pt x="279" y="257"/>
                  <a:pt x="288" y="266"/>
                  <a:pt x="288" y="276"/>
                </a:cubicBezTo>
                <a:lnTo>
                  <a:pt x="288" y="398"/>
                </a:lnTo>
                <a:lnTo>
                  <a:pt x="361" y="398"/>
                </a:lnTo>
                <a:cubicBezTo>
                  <a:pt x="370" y="398"/>
                  <a:pt x="377" y="389"/>
                  <a:pt x="377" y="379"/>
                </a:cubicBezTo>
                <a:lnTo>
                  <a:pt x="377" y="268"/>
                </a:lnTo>
                <a:lnTo>
                  <a:pt x="245" y="130"/>
                </a:lnTo>
                <a:lnTo>
                  <a:pt x="113" y="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24979" y="4001662"/>
            <a:ext cx="684772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5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</a:t>
            </a:r>
            <a:r>
              <a:rPr lang="en-US" altLang="zh-CN" sz="5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54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endParaRPr lang="zh-CN" sz="54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215519" y="5139754"/>
            <a:ext cx="5235536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28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这里可以输入公司</a:t>
            </a:r>
            <a:r>
              <a:rPr lang="en-US" altLang="zh-CN" sz="28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800" b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endParaRPr lang="zh-CN" sz="2800" b="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9389" y="329548"/>
            <a:ext cx="1885992" cy="7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sz="4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/>
          <p:nvPr/>
        </p:nvSpPr>
        <p:spPr>
          <a:xfrm>
            <a:off x="0" y="-1"/>
            <a:ext cx="12192000" cy="359296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 t="-17831" b="-5935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04031" y="22266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6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企业理念</a:t>
            </a:r>
            <a:endParaRPr lang="en-US" altLang="zh-CN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ENTERPRISE IDEA</a:t>
            </a:r>
            <a:endParaRPr lang="zh-CN" altLang="en-US" sz="1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1608509" y="4367151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reeform 12"/>
          <p:cNvSpPr/>
          <p:nvPr/>
        </p:nvSpPr>
        <p:spPr bwMode="auto">
          <a:xfrm flipH="1" flipV="1">
            <a:off x="10249469" y="540143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28"/>
          <p:cNvSpPr txBox="1"/>
          <p:nvPr/>
        </p:nvSpPr>
        <p:spPr>
          <a:xfrm>
            <a:off x="1968549" y="4681352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608509" y="2035477"/>
            <a:ext cx="2274261" cy="1557492"/>
            <a:chOff x="1057875" y="1891659"/>
            <a:chExt cx="3305339" cy="2263610"/>
          </a:xfrm>
        </p:grpSpPr>
        <p:sp>
          <p:nvSpPr>
            <p:cNvPr id="10" name="等腰三角形 9"/>
            <p:cNvSpPr/>
            <p:nvPr/>
          </p:nvSpPr>
          <p:spPr>
            <a:xfrm>
              <a:off x="1057875" y="1891659"/>
              <a:ext cx="3305339" cy="218391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1221051" y="2186984"/>
              <a:ext cx="2978989" cy="1968285"/>
            </a:xfrm>
            <a:prstGeom prst="triangl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04132" y="2035477"/>
            <a:ext cx="2274261" cy="1557492"/>
            <a:chOff x="1057875" y="1891659"/>
            <a:chExt cx="3305339" cy="2263610"/>
          </a:xfrm>
        </p:grpSpPr>
        <p:sp>
          <p:nvSpPr>
            <p:cNvPr id="14" name="等腰三角形 13"/>
            <p:cNvSpPr/>
            <p:nvPr/>
          </p:nvSpPr>
          <p:spPr>
            <a:xfrm>
              <a:off x="1057875" y="1891659"/>
              <a:ext cx="3305339" cy="218391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1221051" y="2186984"/>
              <a:ext cx="2978989" cy="1968285"/>
            </a:xfrm>
            <a:prstGeom prst="triangl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75208" y="2035477"/>
            <a:ext cx="2274261" cy="1557492"/>
            <a:chOff x="1057875" y="1891659"/>
            <a:chExt cx="3305339" cy="2263610"/>
          </a:xfrm>
        </p:grpSpPr>
        <p:sp>
          <p:nvSpPr>
            <p:cNvPr id="17" name="等腰三角形 16"/>
            <p:cNvSpPr/>
            <p:nvPr/>
          </p:nvSpPr>
          <p:spPr>
            <a:xfrm>
              <a:off x="1057875" y="1891659"/>
              <a:ext cx="3305339" cy="218391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1221051" y="2186984"/>
              <a:ext cx="2978989" cy="1968285"/>
            </a:xfrm>
            <a:prstGeom prst="triangl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0" y="3594430"/>
            <a:ext cx="12192000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376248" y="272944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692447" y="272944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63524" y="270527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6836E-6 -3.7037E-7 L 0.36686 0.15278 " pathEditMode="relative" rAng="0" ptsTypes="AA">
                                      <p:cBhvr>
                                        <p:cTn id="27" dur="500" spd="-99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3" y="76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5742E-7 -3.33333E-6 L -0.39495 -0.11018 " pathEditMode="relative" rAng="0" ptsTypes="AA">
                                      <p:cBhvr>
                                        <p:cTn id="31" dur="500" spd="-99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8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"/>
            <a:ext cx="4998720" cy="6845968"/>
          </a:xfrm>
          <a:prstGeom prst="rect">
            <a:avLst/>
          </a:prstGeom>
        </p:spPr>
      </p:pic>
      <p:sp>
        <p:nvSpPr>
          <p:cNvPr id="29" name="矩形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1279525"/>
            <a:ext cx="12192000" cy="438943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654" y="2333426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863767" y="2686706"/>
            <a:ext cx="1589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10098783" y="2694172"/>
            <a:ext cx="2664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需解决问题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0108934" y="3472160"/>
            <a:ext cx="1615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我们的优势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024786" y="2682819"/>
            <a:ext cx="1592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11767" y="3472160"/>
            <a:ext cx="1592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9"/>
          <p:cNvSpPr txBox="1"/>
          <p:nvPr/>
        </p:nvSpPr>
        <p:spPr>
          <a:xfrm>
            <a:off x="5899052" y="4250148"/>
            <a:ext cx="24582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5871413" y="3472161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91830" y="264098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  <p:sp>
        <p:nvSpPr>
          <p:cNvPr id="74" name="椭圆 73"/>
          <p:cNvSpPr/>
          <p:nvPr/>
        </p:nvSpPr>
        <p:spPr>
          <a:xfrm>
            <a:off x="7498256" y="2653229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75" name="椭圆 74"/>
          <p:cNvSpPr/>
          <p:nvPr/>
        </p:nvSpPr>
        <p:spPr>
          <a:xfrm>
            <a:off x="9604682" y="2636183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76" name="椭圆 75"/>
          <p:cNvSpPr/>
          <p:nvPr/>
        </p:nvSpPr>
        <p:spPr>
          <a:xfrm>
            <a:off x="5391830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79" name="椭圆 78"/>
          <p:cNvSpPr/>
          <p:nvPr/>
        </p:nvSpPr>
        <p:spPr>
          <a:xfrm>
            <a:off x="5399706" y="421308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7</a:t>
            </a:r>
            <a:endParaRPr lang="zh-CN" altLang="en-US" sz="2400" b="1" dirty="0"/>
          </a:p>
        </p:txBody>
      </p:sp>
      <p:sp>
        <p:nvSpPr>
          <p:cNvPr id="82" name="椭圆 81"/>
          <p:cNvSpPr/>
          <p:nvPr/>
        </p:nvSpPr>
        <p:spPr>
          <a:xfrm>
            <a:off x="7498256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83" name="椭圆 82"/>
          <p:cNvSpPr/>
          <p:nvPr/>
        </p:nvSpPr>
        <p:spPr>
          <a:xfrm>
            <a:off x="9617700" y="345362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6</a:t>
            </a:r>
            <a:endParaRPr lang="zh-CN" altLang="en-US" sz="2400" b="1" dirty="0"/>
          </a:p>
        </p:txBody>
      </p:sp>
      <p:sp>
        <p:nvSpPr>
          <p:cNvPr id="20" name="KSO_Shape"/>
          <p:cNvSpPr/>
          <p:nvPr/>
        </p:nvSpPr>
        <p:spPr bwMode="auto">
          <a:xfrm>
            <a:off x="1557086" y="3291181"/>
            <a:ext cx="2112390" cy="179904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5" grpId="0"/>
      <p:bldP spid="50" grpId="0"/>
      <p:bldP spid="55" grpId="0"/>
      <p:bldP spid="60" grpId="0"/>
      <p:bldP spid="65" grpId="0"/>
      <p:bldP spid="70" grpId="0"/>
      <p:bldP spid="6" grpId="0" animBg="1"/>
      <p:bldP spid="74" grpId="0" animBg="1"/>
      <p:bldP spid="75" grpId="0" animBg="1"/>
      <p:bldP spid="76" grpId="0" animBg="1"/>
      <p:bldP spid="79" grpId="0" animBg="1"/>
      <p:bldP spid="82" grpId="0" animBg="1"/>
      <p:bldP spid="8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71800" y="1441416"/>
            <a:ext cx="8286750" cy="2559084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项目来源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PROJECT SOURCE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Picture 2" descr="C:\Users\Administrator\Desktop\ppt展示模板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3" y="1233987"/>
            <a:ext cx="4877259" cy="293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97" y="1635875"/>
            <a:ext cx="3394365" cy="1907426"/>
          </a:xfrm>
          <a:prstGeom prst="rect">
            <a:avLst/>
          </a:prstGeom>
        </p:spPr>
      </p:pic>
      <p:sp>
        <p:nvSpPr>
          <p:cNvPr id="11" name="文本框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12514" y="1635875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9122" y="2286258"/>
            <a:ext cx="5200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</a:t>
            </a: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描述；此处添加详细文本描述，建议与标题相关并符合整体语言风格，语言描述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98588" y="4398122"/>
            <a:ext cx="1588074" cy="1576126"/>
            <a:chOff x="1398588" y="4443842"/>
            <a:chExt cx="1588074" cy="1576126"/>
          </a:xfrm>
        </p:grpSpPr>
        <p:sp>
          <p:nvSpPr>
            <p:cNvPr id="16" name="Oval 12"/>
            <p:cNvSpPr/>
            <p:nvPr/>
          </p:nvSpPr>
          <p:spPr>
            <a:xfrm>
              <a:off x="1398588" y="4446756"/>
              <a:ext cx="1573212" cy="1573212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7" name="Oval 13"/>
            <p:cNvSpPr/>
            <p:nvPr/>
          </p:nvSpPr>
          <p:spPr>
            <a:xfrm>
              <a:off x="1597025" y="4645193"/>
              <a:ext cx="1176338" cy="117633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Impact MT Std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80</a:t>
              </a:r>
              <a:r>
                <a:rPr 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  <a:endParaRPr lang="en-US" sz="2400" b="1" dirty="0">
                <a:solidFill>
                  <a:schemeClr val="bg1"/>
                </a:solidFill>
                <a:latin typeface="Impact MT Std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Arc 14"/>
            <p:cNvSpPr/>
            <p:nvPr/>
          </p:nvSpPr>
          <p:spPr>
            <a:xfrm>
              <a:off x="1413450" y="4443842"/>
              <a:ext cx="1573212" cy="1573212"/>
            </a:xfrm>
            <a:prstGeom prst="arc">
              <a:avLst>
                <a:gd name="adj1" fmla="val 16018236"/>
                <a:gd name="adj2" fmla="val 11345622"/>
              </a:avLst>
            </a:prstGeom>
            <a:noFill/>
            <a:ln w="101600" cap="rnd" cmpd="sng">
              <a:solidFill>
                <a:srgbClr val="3F3F3F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460481" y="4408819"/>
            <a:ext cx="1588074" cy="1576126"/>
            <a:chOff x="1398588" y="4443842"/>
            <a:chExt cx="1588074" cy="1576126"/>
          </a:xfrm>
        </p:grpSpPr>
        <p:sp>
          <p:nvSpPr>
            <p:cNvPr id="21" name="Oval 12"/>
            <p:cNvSpPr/>
            <p:nvPr/>
          </p:nvSpPr>
          <p:spPr>
            <a:xfrm>
              <a:off x="1398588" y="4446756"/>
              <a:ext cx="1573212" cy="1573212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" name="Oval 13"/>
            <p:cNvSpPr/>
            <p:nvPr/>
          </p:nvSpPr>
          <p:spPr>
            <a:xfrm>
              <a:off x="1597025" y="4645193"/>
              <a:ext cx="1176338" cy="117633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30%</a:t>
              </a:r>
              <a:endParaRPr lang="en-US" sz="2400" b="1" dirty="0">
                <a:solidFill>
                  <a:schemeClr val="bg1"/>
                </a:solidFill>
                <a:latin typeface="Impact MT Std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Arc 14"/>
            <p:cNvSpPr/>
            <p:nvPr/>
          </p:nvSpPr>
          <p:spPr>
            <a:xfrm>
              <a:off x="1413450" y="4443842"/>
              <a:ext cx="1573212" cy="1573212"/>
            </a:xfrm>
            <a:prstGeom prst="arc">
              <a:avLst>
                <a:gd name="adj1" fmla="val 16018236"/>
                <a:gd name="adj2" fmla="val 643925"/>
              </a:avLst>
            </a:prstGeom>
            <a:noFill/>
            <a:ln w="101600" cap="rnd" cmpd="sng">
              <a:solidFill>
                <a:srgbClr val="3F3F3F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51376" y="4455460"/>
            <a:ext cx="1588074" cy="1576126"/>
            <a:chOff x="1398588" y="4443842"/>
            <a:chExt cx="1588074" cy="1576126"/>
          </a:xfrm>
        </p:grpSpPr>
        <p:sp>
          <p:nvSpPr>
            <p:cNvPr id="25" name="Oval 12"/>
            <p:cNvSpPr/>
            <p:nvPr/>
          </p:nvSpPr>
          <p:spPr>
            <a:xfrm>
              <a:off x="1398588" y="4446756"/>
              <a:ext cx="1573212" cy="1573212"/>
            </a:xfrm>
            <a:prstGeom prst="ellipse">
              <a:avLst/>
            </a:prstGeom>
            <a:noFill/>
            <a:ln w="101600" cap="rnd" cmpd="sng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6" name="Oval 13"/>
            <p:cNvSpPr/>
            <p:nvPr/>
          </p:nvSpPr>
          <p:spPr>
            <a:xfrm>
              <a:off x="1597025" y="4645193"/>
              <a:ext cx="1176338" cy="117633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Impact MT Std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  <a:endParaRPr lang="en-US" sz="2400" b="1" dirty="0">
                <a:solidFill>
                  <a:schemeClr val="bg1"/>
                </a:solidFill>
                <a:latin typeface="Impact MT Std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Arc 14"/>
            <p:cNvSpPr/>
            <p:nvPr/>
          </p:nvSpPr>
          <p:spPr>
            <a:xfrm>
              <a:off x="1413450" y="4443842"/>
              <a:ext cx="1573212" cy="1573212"/>
            </a:xfrm>
            <a:prstGeom prst="arc">
              <a:avLst>
                <a:gd name="adj1" fmla="val 16018236"/>
                <a:gd name="adj2" fmla="val 5305659"/>
              </a:avLst>
            </a:prstGeom>
            <a:noFill/>
            <a:ln w="101600" cap="rnd" cmpd="sng">
              <a:solidFill>
                <a:srgbClr val="3F3F3F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文本框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97025" y="6027751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下渠道</a:t>
            </a:r>
            <a:endParaRPr lang="zh-CN" altLang="en-US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98400" y="6027751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线上渠道</a:t>
            </a:r>
            <a:endParaRPr lang="zh-CN" altLang="en-US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18061" y="6027751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门店渠道</a:t>
            </a:r>
            <a:endParaRPr lang="zh-CN" altLang="en-US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需求分析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DEMAND ANALYSIS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18760" y="2880360"/>
            <a:ext cx="1478280" cy="1478280"/>
          </a:xfrm>
          <a:prstGeom prst="ellipse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对象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54307" y="1874293"/>
            <a:ext cx="10244759" cy="3662554"/>
            <a:chOff x="1062930" y="2530249"/>
            <a:chExt cx="8023979" cy="2868614"/>
          </a:xfrm>
        </p:grpSpPr>
        <p:sp>
          <p:nvSpPr>
            <p:cNvPr id="10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752532" y="2612799"/>
              <a:ext cx="2644775" cy="2660650"/>
            </a:xfrm>
            <a:prstGeom prst="ellipse">
              <a:avLst/>
            </a:prstGeom>
            <a:noFill/>
            <a:ln w="82550" cmpd="dbl">
              <a:solidFill>
                <a:schemeClr val="accent3">
                  <a:lumMod val="60000"/>
                  <a:lumOff val="40000"/>
                </a:schemeClr>
              </a:solidFill>
              <a:prstDash val="sysDash"/>
              <a:bevel/>
            </a:ln>
          </p:spPr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1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69982" y="2576287"/>
              <a:ext cx="830263" cy="835025"/>
            </a:xfrm>
            <a:prstGeom prst="ellipse">
              <a:avLst/>
            </a:prstGeom>
            <a:solidFill>
              <a:srgbClr val="3F3F3F"/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2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287394" y="3525612"/>
              <a:ext cx="830262" cy="835025"/>
            </a:xfrm>
            <a:prstGeom prst="ellipse">
              <a:avLst/>
            </a:prstGeom>
            <a:solidFill>
              <a:srgbClr val="3F3F3F"/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3" name="MH_Other_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69982" y="4522562"/>
              <a:ext cx="830263" cy="836613"/>
            </a:xfrm>
            <a:prstGeom prst="ellipse">
              <a:avLst/>
            </a:prstGeom>
            <a:solidFill>
              <a:srgbClr val="3F3F3F"/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4" name="MH_Other_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2294" y="2576287"/>
              <a:ext cx="830262" cy="8350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5" name="MH_Other_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994081" y="3525612"/>
              <a:ext cx="831850" cy="83502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6" name="MH_Other_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62294" y="4522562"/>
              <a:ext cx="830262" cy="83661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8575">
              <a:noFill/>
              <a:bevel/>
            </a:ln>
          </p:spPr>
          <p:txBody>
            <a:bodyPr anchor="ctr">
              <a:normAutofit fontScale="62500" lnSpcReduction="20000"/>
            </a:bodyPr>
            <a:lstStyle/>
            <a:p>
              <a:pPr algn="ctr">
                <a:defRPr/>
              </a:pPr>
              <a:endParaRPr lang="zh-CN" altLang="zh-CN" sz="8000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7" name="MH_Other_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030344" y="3009674"/>
              <a:ext cx="82550" cy="82550"/>
            </a:xfrm>
            <a:custGeom>
              <a:avLst/>
              <a:gdLst>
                <a:gd name="T0" fmla="*/ 89848 w 36"/>
                <a:gd name="T1" fmla="*/ 49916 h 36"/>
                <a:gd name="T2" fmla="*/ 39932 w 36"/>
                <a:gd name="T3" fmla="*/ 0 h 36"/>
                <a:gd name="T4" fmla="*/ 39932 w 36"/>
                <a:gd name="T5" fmla="*/ 0 h 36"/>
                <a:gd name="T6" fmla="*/ 0 w 36"/>
                <a:gd name="T7" fmla="*/ 89848 h 36"/>
                <a:gd name="T8" fmla="*/ 89848 w 36"/>
                <a:gd name="T9" fmla="*/ 4991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36" y="20"/>
                  </a:moveTo>
                  <a:lnTo>
                    <a:pt x="16" y="0"/>
                  </a:lnTo>
                  <a:lnTo>
                    <a:pt x="0" y="36"/>
                  </a:lnTo>
                  <a:lnTo>
                    <a:pt x="36" y="2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18" name="MH_Other_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12895" y="3055711"/>
              <a:ext cx="1587" cy="1588"/>
            </a:xfrm>
            <a:prstGeom prst="rect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pitchFamily="34" charset="0"/>
              </a:endParaRPr>
            </a:p>
          </p:txBody>
        </p:sp>
        <p:sp>
          <p:nvSpPr>
            <p:cNvPr id="19" name="MH_Other_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077969" y="2811236"/>
              <a:ext cx="209550" cy="204788"/>
            </a:xfrm>
            <a:custGeom>
              <a:avLst/>
              <a:gdLst>
                <a:gd name="T0" fmla="*/ 202159 w 91"/>
                <a:gd name="T1" fmla="*/ 0 h 89"/>
                <a:gd name="T2" fmla="*/ 0 w 91"/>
                <a:gd name="T3" fmla="*/ 202159 h 89"/>
                <a:gd name="T4" fmla="*/ 19966 w 91"/>
                <a:gd name="T5" fmla="*/ 222125 h 89"/>
                <a:gd name="T6" fmla="*/ 227117 w 91"/>
                <a:gd name="T7" fmla="*/ 19966 h 89"/>
                <a:gd name="T8" fmla="*/ 202159 w 91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89"/>
                <a:gd name="T17" fmla="*/ 91 w 91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89">
                  <a:moveTo>
                    <a:pt x="81" y="0"/>
                  </a:moveTo>
                  <a:lnTo>
                    <a:pt x="0" y="81"/>
                  </a:lnTo>
                  <a:lnTo>
                    <a:pt x="8" y="89"/>
                  </a:lnTo>
                  <a:lnTo>
                    <a:pt x="9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775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20" name="MH_Other_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06544" y="2839812"/>
              <a:ext cx="207962" cy="206375"/>
            </a:xfrm>
            <a:custGeom>
              <a:avLst/>
              <a:gdLst>
                <a:gd name="T0" fmla="*/ 0 w 91"/>
                <a:gd name="T1" fmla="*/ 204654 h 90"/>
                <a:gd name="T2" fmla="*/ 19966 w 91"/>
                <a:gd name="T3" fmla="*/ 224620 h 90"/>
                <a:gd name="T4" fmla="*/ 227117 w 91"/>
                <a:gd name="T5" fmla="*/ 19966 h 90"/>
                <a:gd name="T6" fmla="*/ 207151 w 91"/>
                <a:gd name="T7" fmla="*/ 0 h 90"/>
                <a:gd name="T8" fmla="*/ 0 w 91"/>
                <a:gd name="T9" fmla="*/ 204654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0" y="82"/>
                  </a:moveTo>
                  <a:lnTo>
                    <a:pt x="8" y="90"/>
                  </a:lnTo>
                  <a:lnTo>
                    <a:pt x="91" y="8"/>
                  </a:lnTo>
                  <a:lnTo>
                    <a:pt x="83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8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21" name="MH_Other_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77995" y="2784250"/>
              <a:ext cx="65087" cy="60325"/>
            </a:xfrm>
            <a:custGeom>
              <a:avLst/>
              <a:gdLst>
                <a:gd name="T0" fmla="*/ 46588 w 21"/>
                <a:gd name="T1" fmla="*/ 19467 h 20"/>
                <a:gd name="T2" fmla="*/ 0 w 21"/>
                <a:gd name="T3" fmla="*/ 19467 h 20"/>
                <a:gd name="T4" fmla="*/ 49916 w 21"/>
                <a:gd name="T5" fmla="*/ 64890 h 20"/>
                <a:gd name="T6" fmla="*/ 46588 w 21"/>
                <a:gd name="T7" fmla="*/ 1946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20"/>
                <a:gd name="T14" fmla="*/ 21 w 21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3"/>
                    <a:pt x="14" y="6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22" name="MH_Other_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4295" y="2793774"/>
              <a:ext cx="384175" cy="379412"/>
            </a:xfrm>
            <a:custGeom>
              <a:avLst/>
              <a:gdLst>
                <a:gd name="T0" fmla="*/ 366880 w 167"/>
                <a:gd name="T1" fmla="*/ 361889 h 165"/>
                <a:gd name="T2" fmla="*/ 49916 w 167"/>
                <a:gd name="T3" fmla="*/ 361889 h 165"/>
                <a:gd name="T4" fmla="*/ 49916 w 167"/>
                <a:gd name="T5" fmla="*/ 49916 h 165"/>
                <a:gd name="T6" fmla="*/ 346914 w 167"/>
                <a:gd name="T7" fmla="*/ 49916 h 165"/>
                <a:gd name="T8" fmla="*/ 399326 w 167"/>
                <a:gd name="T9" fmla="*/ 0 h 165"/>
                <a:gd name="T10" fmla="*/ 0 w 167"/>
                <a:gd name="T11" fmla="*/ 0 h 165"/>
                <a:gd name="T12" fmla="*/ 0 w 167"/>
                <a:gd name="T13" fmla="*/ 411805 h 165"/>
                <a:gd name="T14" fmla="*/ 416796 w 167"/>
                <a:gd name="T15" fmla="*/ 411805 h 165"/>
                <a:gd name="T16" fmla="*/ 416796 w 167"/>
                <a:gd name="T17" fmla="*/ 152243 h 165"/>
                <a:gd name="T18" fmla="*/ 366880 w 167"/>
                <a:gd name="T19" fmla="*/ 202159 h 165"/>
                <a:gd name="T20" fmla="*/ 366880 w 167"/>
                <a:gd name="T21" fmla="*/ 361889 h 1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165"/>
                <a:gd name="T35" fmla="*/ 167 w 167"/>
                <a:gd name="T36" fmla="*/ 165 h 1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165">
                  <a:moveTo>
                    <a:pt x="147" y="145"/>
                  </a:moveTo>
                  <a:lnTo>
                    <a:pt x="20" y="145"/>
                  </a:lnTo>
                  <a:lnTo>
                    <a:pt x="20" y="20"/>
                  </a:lnTo>
                  <a:lnTo>
                    <a:pt x="139" y="20"/>
                  </a:lnTo>
                  <a:lnTo>
                    <a:pt x="160" y="0"/>
                  </a:lnTo>
                  <a:lnTo>
                    <a:pt x="0" y="0"/>
                  </a:lnTo>
                  <a:lnTo>
                    <a:pt x="0" y="165"/>
                  </a:lnTo>
                  <a:lnTo>
                    <a:pt x="167" y="165"/>
                  </a:lnTo>
                  <a:lnTo>
                    <a:pt x="167" y="61"/>
                  </a:lnTo>
                  <a:lnTo>
                    <a:pt x="147" y="81"/>
                  </a:lnTo>
                  <a:lnTo>
                    <a:pt x="147" y="145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23" name="MH_Other_14"/>
            <p:cNvSpPr>
              <a:spLocks noEditPoints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477894" y="3739924"/>
              <a:ext cx="430212" cy="425450"/>
            </a:xfrm>
            <a:custGeom>
              <a:avLst/>
              <a:gdLst>
                <a:gd name="T0" fmla="*/ 271436 w 95"/>
                <a:gd name="T1" fmla="*/ 189679 h 93"/>
                <a:gd name="T2" fmla="*/ 314468 w 95"/>
                <a:gd name="T3" fmla="*/ 169713 h 93"/>
                <a:gd name="T4" fmla="*/ 314468 w 95"/>
                <a:gd name="T5" fmla="*/ 136436 h 93"/>
                <a:gd name="T6" fmla="*/ 271436 w 95"/>
                <a:gd name="T7" fmla="*/ 119798 h 93"/>
                <a:gd name="T8" fmla="*/ 264815 w 95"/>
                <a:gd name="T9" fmla="*/ 99831 h 93"/>
                <a:gd name="T10" fmla="*/ 281366 w 95"/>
                <a:gd name="T11" fmla="*/ 56571 h 93"/>
                <a:gd name="T12" fmla="*/ 254885 w 95"/>
                <a:gd name="T13" fmla="*/ 33277 h 93"/>
                <a:gd name="T14" fmla="*/ 211852 w 95"/>
                <a:gd name="T15" fmla="*/ 49916 h 93"/>
                <a:gd name="T16" fmla="*/ 195301 w 95"/>
                <a:gd name="T17" fmla="*/ 43260 h 93"/>
                <a:gd name="T18" fmla="*/ 175440 w 95"/>
                <a:gd name="T19" fmla="*/ 0 h 93"/>
                <a:gd name="T20" fmla="*/ 139028 w 95"/>
                <a:gd name="T21" fmla="*/ 0 h 93"/>
                <a:gd name="T22" fmla="*/ 122477 w 95"/>
                <a:gd name="T23" fmla="*/ 43260 h 93"/>
                <a:gd name="T24" fmla="*/ 102616 w 95"/>
                <a:gd name="T25" fmla="*/ 49916 h 93"/>
                <a:gd name="T26" fmla="*/ 59583 w 95"/>
                <a:gd name="T27" fmla="*/ 33277 h 93"/>
                <a:gd name="T28" fmla="*/ 33102 w 95"/>
                <a:gd name="T29" fmla="*/ 56571 h 93"/>
                <a:gd name="T30" fmla="*/ 52963 w 95"/>
                <a:gd name="T31" fmla="*/ 99831 h 93"/>
                <a:gd name="T32" fmla="*/ 43032 w 95"/>
                <a:gd name="T33" fmla="*/ 119798 h 93"/>
                <a:gd name="T34" fmla="*/ 0 w 95"/>
                <a:gd name="T35" fmla="*/ 136436 h 93"/>
                <a:gd name="T36" fmla="*/ 0 w 95"/>
                <a:gd name="T37" fmla="*/ 173041 h 93"/>
                <a:gd name="T38" fmla="*/ 43032 w 95"/>
                <a:gd name="T39" fmla="*/ 189679 h 93"/>
                <a:gd name="T40" fmla="*/ 52963 w 95"/>
                <a:gd name="T41" fmla="*/ 209646 h 93"/>
                <a:gd name="T42" fmla="*/ 36412 w 95"/>
                <a:gd name="T43" fmla="*/ 252906 h 93"/>
                <a:gd name="T44" fmla="*/ 59583 w 95"/>
                <a:gd name="T45" fmla="*/ 276200 h 93"/>
                <a:gd name="T46" fmla="*/ 102616 w 95"/>
                <a:gd name="T47" fmla="*/ 259561 h 93"/>
                <a:gd name="T48" fmla="*/ 122477 w 95"/>
                <a:gd name="T49" fmla="*/ 266217 h 93"/>
                <a:gd name="T50" fmla="*/ 142338 w 95"/>
                <a:gd name="T51" fmla="*/ 309477 h 93"/>
                <a:gd name="T52" fmla="*/ 175440 w 95"/>
                <a:gd name="T53" fmla="*/ 309477 h 93"/>
                <a:gd name="T54" fmla="*/ 195301 w 95"/>
                <a:gd name="T55" fmla="*/ 266217 h 93"/>
                <a:gd name="T56" fmla="*/ 211852 w 95"/>
                <a:gd name="T57" fmla="*/ 259561 h 93"/>
                <a:gd name="T58" fmla="*/ 258195 w 95"/>
                <a:gd name="T59" fmla="*/ 276200 h 93"/>
                <a:gd name="T60" fmla="*/ 281366 w 95"/>
                <a:gd name="T61" fmla="*/ 249578 h 93"/>
                <a:gd name="T62" fmla="*/ 264815 w 95"/>
                <a:gd name="T63" fmla="*/ 209646 h 93"/>
                <a:gd name="T64" fmla="*/ 271436 w 95"/>
                <a:gd name="T65" fmla="*/ 189679 h 93"/>
                <a:gd name="T66" fmla="*/ 158889 w 95"/>
                <a:gd name="T67" fmla="*/ 202990 h 93"/>
                <a:gd name="T68" fmla="*/ 109236 w 95"/>
                <a:gd name="T69" fmla="*/ 153075 h 93"/>
                <a:gd name="T70" fmla="*/ 158889 w 95"/>
                <a:gd name="T71" fmla="*/ 106487 h 93"/>
                <a:gd name="T72" fmla="*/ 208542 w 95"/>
                <a:gd name="T73" fmla="*/ 153075 h 93"/>
                <a:gd name="T74" fmla="*/ 158889 w 95"/>
                <a:gd name="T75" fmla="*/ 20299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5"/>
                <a:gd name="T115" fmla="*/ 0 h 93"/>
                <a:gd name="T116" fmla="*/ 95 w 95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24" name="MH_Other_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47756" y="3908200"/>
              <a:ext cx="88900" cy="85725"/>
            </a:xfrm>
            <a:prstGeom prst="ellipse">
              <a:avLst/>
            </a:prstGeom>
            <a:solidFill>
              <a:srgbClr val="FEFFFF"/>
            </a:solidFill>
            <a:ln w="9525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zh-CN" sz="1600">
                <a:sym typeface="Calibri" panose="020F0502020204030204" pitchFamily="34" charset="0"/>
              </a:endParaRPr>
            </a:p>
          </p:txBody>
        </p:sp>
        <p:sp>
          <p:nvSpPr>
            <p:cNvPr id="25" name="MH_Other_1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33795" y="3700237"/>
              <a:ext cx="352425" cy="442913"/>
            </a:xfrm>
            <a:custGeom>
              <a:avLst/>
              <a:gdLst>
                <a:gd name="connsiteX0" fmla="*/ 7193 w 352425"/>
                <a:gd name="connsiteY0" fmla="*/ 298450 h 442913"/>
                <a:gd name="connsiteX1" fmla="*/ 176213 w 352425"/>
                <a:gd name="connsiteY1" fmla="*/ 352624 h 442913"/>
                <a:gd name="connsiteX2" fmla="*/ 345233 w 352425"/>
                <a:gd name="connsiteY2" fmla="*/ 298450 h 442913"/>
                <a:gd name="connsiteX3" fmla="*/ 352425 w 352425"/>
                <a:gd name="connsiteY3" fmla="*/ 312896 h 442913"/>
                <a:gd name="connsiteX4" fmla="*/ 352425 w 352425"/>
                <a:gd name="connsiteY4" fmla="*/ 367070 h 442913"/>
                <a:gd name="connsiteX5" fmla="*/ 176213 w 352425"/>
                <a:gd name="connsiteY5" fmla="*/ 442913 h 442913"/>
                <a:gd name="connsiteX6" fmla="*/ 0 w 352425"/>
                <a:gd name="connsiteY6" fmla="*/ 367070 h 442913"/>
                <a:gd name="connsiteX7" fmla="*/ 0 w 352425"/>
                <a:gd name="connsiteY7" fmla="*/ 312896 h 442913"/>
                <a:gd name="connsiteX8" fmla="*/ 7193 w 352425"/>
                <a:gd name="connsiteY8" fmla="*/ 298450 h 442913"/>
                <a:gd name="connsiteX9" fmla="*/ 7193 w 352425"/>
                <a:gd name="connsiteY9" fmla="*/ 184150 h 442913"/>
                <a:gd name="connsiteX10" fmla="*/ 176213 w 352425"/>
                <a:gd name="connsiteY10" fmla="*/ 243205 h 442913"/>
                <a:gd name="connsiteX11" fmla="*/ 345233 w 352425"/>
                <a:gd name="connsiteY11" fmla="*/ 184150 h 442913"/>
                <a:gd name="connsiteX12" fmla="*/ 352425 w 352425"/>
                <a:gd name="connsiteY12" fmla="*/ 202605 h 442913"/>
                <a:gd name="connsiteX13" fmla="*/ 352425 w 352425"/>
                <a:gd name="connsiteY13" fmla="*/ 257969 h 442913"/>
                <a:gd name="connsiteX14" fmla="*/ 176213 w 352425"/>
                <a:gd name="connsiteY14" fmla="*/ 331788 h 442913"/>
                <a:gd name="connsiteX15" fmla="*/ 0 w 352425"/>
                <a:gd name="connsiteY15" fmla="*/ 257969 h 442913"/>
                <a:gd name="connsiteX16" fmla="*/ 0 w 352425"/>
                <a:gd name="connsiteY16" fmla="*/ 202605 h 442913"/>
                <a:gd name="connsiteX17" fmla="*/ 7193 w 352425"/>
                <a:gd name="connsiteY17" fmla="*/ 184150 h 442913"/>
                <a:gd name="connsiteX18" fmla="*/ 7193 w 352425"/>
                <a:gd name="connsiteY18" fmla="*/ 76200 h 442913"/>
                <a:gd name="connsiteX19" fmla="*/ 176213 w 352425"/>
                <a:gd name="connsiteY19" fmla="*/ 130795 h 442913"/>
                <a:gd name="connsiteX20" fmla="*/ 345233 w 352425"/>
                <a:gd name="connsiteY20" fmla="*/ 76200 h 442913"/>
                <a:gd name="connsiteX21" fmla="*/ 352425 w 352425"/>
                <a:gd name="connsiteY21" fmla="*/ 94398 h 442913"/>
                <a:gd name="connsiteX22" fmla="*/ 352425 w 352425"/>
                <a:gd name="connsiteY22" fmla="*/ 148993 h 442913"/>
                <a:gd name="connsiteX23" fmla="*/ 176213 w 352425"/>
                <a:gd name="connsiteY23" fmla="*/ 225425 h 442913"/>
                <a:gd name="connsiteX24" fmla="*/ 0 w 352425"/>
                <a:gd name="connsiteY24" fmla="*/ 148993 h 442913"/>
                <a:gd name="connsiteX25" fmla="*/ 0 w 352425"/>
                <a:gd name="connsiteY25" fmla="*/ 94398 h 442913"/>
                <a:gd name="connsiteX26" fmla="*/ 7193 w 352425"/>
                <a:gd name="connsiteY26" fmla="*/ 76200 h 442913"/>
                <a:gd name="connsiteX27" fmla="*/ 177006 w 352425"/>
                <a:gd name="connsiteY27" fmla="*/ 0 h 442913"/>
                <a:gd name="connsiteX28" fmla="*/ 349250 w 352425"/>
                <a:gd name="connsiteY28" fmla="*/ 57944 h 442913"/>
                <a:gd name="connsiteX29" fmla="*/ 177006 w 352425"/>
                <a:gd name="connsiteY29" fmla="*/ 115888 h 442913"/>
                <a:gd name="connsiteX30" fmla="*/ 4762 w 352425"/>
                <a:gd name="connsiteY30" fmla="*/ 57944 h 442913"/>
                <a:gd name="connsiteX31" fmla="*/ 177006 w 352425"/>
                <a:gd name="connsiteY31" fmla="*/ 0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2425" h="442913">
                  <a:moveTo>
                    <a:pt x="7193" y="298450"/>
                  </a:moveTo>
                  <a:cubicBezTo>
                    <a:pt x="25173" y="330954"/>
                    <a:pt x="93501" y="352624"/>
                    <a:pt x="176213" y="352624"/>
                  </a:cubicBezTo>
                  <a:cubicBezTo>
                    <a:pt x="258925" y="352624"/>
                    <a:pt x="327252" y="330954"/>
                    <a:pt x="345233" y="298450"/>
                  </a:cubicBezTo>
                  <a:cubicBezTo>
                    <a:pt x="348829" y="302062"/>
                    <a:pt x="352425" y="309285"/>
                    <a:pt x="352425" y="312896"/>
                  </a:cubicBezTo>
                  <a:cubicBezTo>
                    <a:pt x="352425" y="312896"/>
                    <a:pt x="352425" y="312896"/>
                    <a:pt x="352425" y="367070"/>
                  </a:cubicBezTo>
                  <a:cubicBezTo>
                    <a:pt x="352425" y="410409"/>
                    <a:pt x="273309" y="442913"/>
                    <a:pt x="176213" y="442913"/>
                  </a:cubicBezTo>
                  <a:cubicBezTo>
                    <a:pt x="79116" y="442913"/>
                    <a:pt x="0" y="410409"/>
                    <a:pt x="0" y="367070"/>
                  </a:cubicBezTo>
                  <a:cubicBezTo>
                    <a:pt x="0" y="367070"/>
                    <a:pt x="0" y="367070"/>
                    <a:pt x="0" y="312896"/>
                  </a:cubicBezTo>
                  <a:cubicBezTo>
                    <a:pt x="0" y="309285"/>
                    <a:pt x="3596" y="302062"/>
                    <a:pt x="7193" y="298450"/>
                  </a:cubicBezTo>
                  <a:close/>
                  <a:moveTo>
                    <a:pt x="7193" y="184150"/>
                  </a:moveTo>
                  <a:cubicBezTo>
                    <a:pt x="25173" y="217369"/>
                    <a:pt x="93501" y="243205"/>
                    <a:pt x="176213" y="243205"/>
                  </a:cubicBezTo>
                  <a:cubicBezTo>
                    <a:pt x="258925" y="243205"/>
                    <a:pt x="327252" y="217369"/>
                    <a:pt x="345233" y="184150"/>
                  </a:cubicBezTo>
                  <a:cubicBezTo>
                    <a:pt x="348829" y="191532"/>
                    <a:pt x="352425" y="195223"/>
                    <a:pt x="352425" y="202605"/>
                  </a:cubicBezTo>
                  <a:cubicBezTo>
                    <a:pt x="352425" y="202605"/>
                    <a:pt x="352425" y="202605"/>
                    <a:pt x="352425" y="257969"/>
                  </a:cubicBezTo>
                  <a:cubicBezTo>
                    <a:pt x="352425" y="298570"/>
                    <a:pt x="273309" y="331788"/>
                    <a:pt x="176213" y="331788"/>
                  </a:cubicBezTo>
                  <a:cubicBezTo>
                    <a:pt x="79116" y="331788"/>
                    <a:pt x="0" y="298570"/>
                    <a:pt x="0" y="257969"/>
                  </a:cubicBezTo>
                  <a:cubicBezTo>
                    <a:pt x="0" y="257969"/>
                    <a:pt x="0" y="257969"/>
                    <a:pt x="0" y="202605"/>
                  </a:cubicBezTo>
                  <a:cubicBezTo>
                    <a:pt x="0" y="195223"/>
                    <a:pt x="3596" y="191532"/>
                    <a:pt x="7193" y="184150"/>
                  </a:cubicBezTo>
                  <a:close/>
                  <a:moveTo>
                    <a:pt x="7193" y="76200"/>
                  </a:moveTo>
                  <a:cubicBezTo>
                    <a:pt x="10789" y="108957"/>
                    <a:pt x="86308" y="130795"/>
                    <a:pt x="176213" y="130795"/>
                  </a:cubicBezTo>
                  <a:cubicBezTo>
                    <a:pt x="269713" y="130795"/>
                    <a:pt x="341637" y="108957"/>
                    <a:pt x="345233" y="76200"/>
                  </a:cubicBezTo>
                  <a:cubicBezTo>
                    <a:pt x="348829" y="83479"/>
                    <a:pt x="352425" y="87119"/>
                    <a:pt x="352425" y="94398"/>
                  </a:cubicBezTo>
                  <a:cubicBezTo>
                    <a:pt x="352425" y="94398"/>
                    <a:pt x="352425" y="94398"/>
                    <a:pt x="352425" y="148993"/>
                  </a:cubicBezTo>
                  <a:cubicBezTo>
                    <a:pt x="352425" y="189029"/>
                    <a:pt x="273309" y="225425"/>
                    <a:pt x="176213" y="225425"/>
                  </a:cubicBezTo>
                  <a:cubicBezTo>
                    <a:pt x="79116" y="225425"/>
                    <a:pt x="0" y="189029"/>
                    <a:pt x="0" y="148993"/>
                  </a:cubicBezTo>
                  <a:cubicBezTo>
                    <a:pt x="0" y="148993"/>
                    <a:pt x="0" y="148993"/>
                    <a:pt x="0" y="94398"/>
                  </a:cubicBezTo>
                  <a:cubicBezTo>
                    <a:pt x="0" y="87119"/>
                    <a:pt x="3596" y="83479"/>
                    <a:pt x="7193" y="76200"/>
                  </a:cubicBezTo>
                  <a:close/>
                  <a:moveTo>
                    <a:pt x="177006" y="0"/>
                  </a:moveTo>
                  <a:cubicBezTo>
                    <a:pt x="272134" y="0"/>
                    <a:pt x="349250" y="25942"/>
                    <a:pt x="349250" y="57944"/>
                  </a:cubicBezTo>
                  <a:cubicBezTo>
                    <a:pt x="349250" y="89946"/>
                    <a:pt x="272134" y="115888"/>
                    <a:pt x="177006" y="115888"/>
                  </a:cubicBezTo>
                  <a:cubicBezTo>
                    <a:pt x="81878" y="115888"/>
                    <a:pt x="4762" y="89946"/>
                    <a:pt x="4762" y="57944"/>
                  </a:cubicBezTo>
                  <a:cubicBezTo>
                    <a:pt x="4762" y="25942"/>
                    <a:pt x="81878" y="0"/>
                    <a:pt x="177006" y="0"/>
                  </a:cubicBezTo>
                  <a:close/>
                </a:path>
              </a:pathLst>
            </a:custGeom>
            <a:solidFill>
              <a:srgbClr val="FEFFFF"/>
            </a:solidFill>
            <a:ln w="9525">
              <a:noFill/>
              <a:bevel/>
            </a:ln>
          </p:spPr>
          <p:txBody>
            <a:bodyPr/>
            <a:lstStyle/>
            <a:p>
              <a:pPr>
                <a:defRPr/>
              </a:pPr>
              <a:endParaRPr lang="zh-CN" altLang="zh-CN" sz="1600">
                <a:sym typeface="Calibri" panose="020F0502020204030204" pitchFamily="34" charset="0"/>
              </a:endParaRPr>
            </a:p>
          </p:txBody>
        </p:sp>
        <p:sp>
          <p:nvSpPr>
            <p:cNvPr id="26" name="MH_Other_17"/>
            <p:cNvSpPr>
              <a:spLocks noEditPoints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46194" y="4738462"/>
              <a:ext cx="412750" cy="404813"/>
            </a:xfrm>
            <a:custGeom>
              <a:avLst/>
              <a:gdLst>
                <a:gd name="T0" fmla="*/ 2147483646 w 113"/>
                <a:gd name="T1" fmla="*/ 2147483646 h 112"/>
                <a:gd name="T2" fmla="*/ 2147483646 w 113"/>
                <a:gd name="T3" fmla="*/ 2147483646 h 112"/>
                <a:gd name="T4" fmla="*/ 2147483646 w 113"/>
                <a:gd name="T5" fmla="*/ 2147483646 h 112"/>
                <a:gd name="T6" fmla="*/ 2147483646 w 113"/>
                <a:gd name="T7" fmla="*/ 2147483646 h 112"/>
                <a:gd name="T8" fmla="*/ 2147483646 w 113"/>
                <a:gd name="T9" fmla="*/ 2147483646 h 112"/>
                <a:gd name="T10" fmla="*/ 2147483646 w 113"/>
                <a:gd name="T11" fmla="*/ 2147483646 h 112"/>
                <a:gd name="T12" fmla="*/ 2147483646 w 113"/>
                <a:gd name="T13" fmla="*/ 2147483646 h 112"/>
                <a:gd name="T14" fmla="*/ 2147483646 w 113"/>
                <a:gd name="T15" fmla="*/ 2147483646 h 112"/>
                <a:gd name="T16" fmla="*/ 2147483646 w 113"/>
                <a:gd name="T17" fmla="*/ 2147483646 h 112"/>
                <a:gd name="T18" fmla="*/ 2147483646 w 113"/>
                <a:gd name="T19" fmla="*/ 2147483646 h 112"/>
                <a:gd name="T20" fmla="*/ 2147483646 w 113"/>
                <a:gd name="T21" fmla="*/ 2147483646 h 112"/>
                <a:gd name="T22" fmla="*/ 2147483646 w 113"/>
                <a:gd name="T23" fmla="*/ 2147483646 h 112"/>
                <a:gd name="T24" fmla="*/ 2147483646 w 113"/>
                <a:gd name="T25" fmla="*/ 2147483646 h 112"/>
                <a:gd name="T26" fmla="*/ 2147483646 w 113"/>
                <a:gd name="T27" fmla="*/ 2147483646 h 112"/>
                <a:gd name="T28" fmla="*/ 2147483646 w 113"/>
                <a:gd name="T29" fmla="*/ 2147483646 h 112"/>
                <a:gd name="T30" fmla="*/ 2147483646 w 113"/>
                <a:gd name="T31" fmla="*/ 2147483646 h 112"/>
                <a:gd name="T32" fmla="*/ 2147483646 w 113"/>
                <a:gd name="T33" fmla="*/ 2147483646 h 112"/>
                <a:gd name="T34" fmla="*/ 2147483646 w 113"/>
                <a:gd name="T35" fmla="*/ 2147483646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12"/>
                <a:gd name="T56" fmla="*/ 113 w 113"/>
                <a:gd name="T57" fmla="*/ 112 h 1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12">
                  <a:moveTo>
                    <a:pt x="14" y="13"/>
                  </a:moveTo>
                  <a:cubicBezTo>
                    <a:pt x="0" y="27"/>
                    <a:pt x="0" y="49"/>
                    <a:pt x="14" y="63"/>
                  </a:cubicBezTo>
                  <a:cubicBezTo>
                    <a:pt x="23" y="72"/>
                    <a:pt x="37" y="75"/>
                    <a:pt x="49" y="71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82"/>
                    <a:pt x="70" y="74"/>
                    <a:pt x="75" y="79"/>
                  </a:cubicBezTo>
                  <a:cubicBezTo>
                    <a:pt x="79" y="83"/>
                    <a:pt x="76" y="89"/>
                    <a:pt x="75" y="93"/>
                  </a:cubicBezTo>
                  <a:cubicBezTo>
                    <a:pt x="74" y="95"/>
                    <a:pt x="73" y="99"/>
                    <a:pt x="78" y="97"/>
                  </a:cubicBezTo>
                  <a:cubicBezTo>
                    <a:pt x="81" y="96"/>
                    <a:pt x="88" y="92"/>
                    <a:pt x="92" y="97"/>
                  </a:cubicBezTo>
                  <a:cubicBezTo>
                    <a:pt x="97" y="102"/>
                    <a:pt x="91" y="112"/>
                    <a:pt x="91" y="112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91"/>
                    <a:pt x="113" y="91"/>
                    <a:pt x="113" y="91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5" y="37"/>
                    <a:pt x="72" y="23"/>
                    <a:pt x="63" y="13"/>
                  </a:cubicBezTo>
                  <a:cubicBezTo>
                    <a:pt x="49" y="0"/>
                    <a:pt x="27" y="0"/>
                    <a:pt x="14" y="13"/>
                  </a:cubicBezTo>
                  <a:close/>
                  <a:moveTo>
                    <a:pt x="17" y="53"/>
                  </a:moveTo>
                  <a:cubicBezTo>
                    <a:pt x="11" y="43"/>
                    <a:pt x="12" y="29"/>
                    <a:pt x="20" y="20"/>
                  </a:cubicBezTo>
                  <a:cubicBezTo>
                    <a:pt x="29" y="12"/>
                    <a:pt x="43" y="11"/>
                    <a:pt x="53" y="17"/>
                  </a:cubicBezTo>
                  <a:lnTo>
                    <a:pt x="17" y="53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MH_Other_18"/>
            <p:cNvSpPr>
              <a:spLocks noEditPoints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860732" y="4714650"/>
              <a:ext cx="434975" cy="428625"/>
            </a:xfrm>
            <a:custGeom>
              <a:avLst/>
              <a:gdLst>
                <a:gd name="T0" fmla="*/ 2147483646 w 120"/>
                <a:gd name="T1" fmla="*/ 2147483646 h 118"/>
                <a:gd name="T2" fmla="*/ 2147483646 w 120"/>
                <a:gd name="T3" fmla="*/ 2147483646 h 118"/>
                <a:gd name="T4" fmla="*/ 2147483646 w 120"/>
                <a:gd name="T5" fmla="*/ 2147483646 h 118"/>
                <a:gd name="T6" fmla="*/ 2147483646 w 120"/>
                <a:gd name="T7" fmla="*/ 2147483646 h 118"/>
                <a:gd name="T8" fmla="*/ 2147483646 w 120"/>
                <a:gd name="T9" fmla="*/ 2147483646 h 118"/>
                <a:gd name="T10" fmla="*/ 2147483646 w 120"/>
                <a:gd name="T11" fmla="*/ 2147483646 h 118"/>
                <a:gd name="T12" fmla="*/ 2147483646 w 120"/>
                <a:gd name="T13" fmla="*/ 2147483646 h 118"/>
                <a:gd name="T14" fmla="*/ 2147483646 w 120"/>
                <a:gd name="T15" fmla="*/ 2147483646 h 118"/>
                <a:gd name="T16" fmla="*/ 2147483646 w 120"/>
                <a:gd name="T17" fmla="*/ 2147483646 h 118"/>
                <a:gd name="T18" fmla="*/ 2147483646 w 120"/>
                <a:gd name="T19" fmla="*/ 2147483646 h 118"/>
                <a:gd name="T20" fmla="*/ 2147483646 w 120"/>
                <a:gd name="T21" fmla="*/ 2147483646 h 118"/>
                <a:gd name="T22" fmla="*/ 2147483646 w 120"/>
                <a:gd name="T23" fmla="*/ 2147483646 h 118"/>
                <a:gd name="T24" fmla="*/ 2147483646 w 120"/>
                <a:gd name="T25" fmla="*/ 2147483646 h 118"/>
                <a:gd name="T26" fmla="*/ 2147483646 w 120"/>
                <a:gd name="T27" fmla="*/ 2147483646 h 118"/>
                <a:gd name="T28" fmla="*/ 2147483646 w 120"/>
                <a:gd name="T29" fmla="*/ 2147483646 h 118"/>
                <a:gd name="T30" fmla="*/ 2147483646 w 120"/>
                <a:gd name="T31" fmla="*/ 2147483646 h 118"/>
                <a:gd name="T32" fmla="*/ 2147483646 w 120"/>
                <a:gd name="T33" fmla="*/ 2147483646 h 118"/>
                <a:gd name="T34" fmla="*/ 2147483646 w 120"/>
                <a:gd name="T35" fmla="*/ 2147483646 h 118"/>
                <a:gd name="T36" fmla="*/ 2147483646 w 120"/>
                <a:gd name="T37" fmla="*/ 2147483646 h 118"/>
                <a:gd name="T38" fmla="*/ 2147483646 w 120"/>
                <a:gd name="T39" fmla="*/ 214748364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0"/>
                <a:gd name="T61" fmla="*/ 0 h 118"/>
                <a:gd name="T62" fmla="*/ 120 w 120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0" h="118">
                  <a:moveTo>
                    <a:pt x="53" y="35"/>
                  </a:moveTo>
                  <a:cubicBezTo>
                    <a:pt x="56" y="26"/>
                    <a:pt x="54" y="16"/>
                    <a:pt x="47" y="9"/>
                  </a:cubicBezTo>
                  <a:cubicBezTo>
                    <a:pt x="40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40"/>
                    <a:pt x="9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0" y="117"/>
                    <a:pt x="103" y="118"/>
                    <a:pt x="107" y="118"/>
                  </a:cubicBezTo>
                  <a:cubicBezTo>
                    <a:pt x="110" y="118"/>
                    <a:pt x="113" y="117"/>
                    <a:pt x="115" y="115"/>
                  </a:cubicBezTo>
                  <a:cubicBezTo>
                    <a:pt x="120" y="110"/>
                    <a:pt x="120" y="102"/>
                    <a:pt x="115" y="97"/>
                  </a:cubicBezTo>
                  <a:lnTo>
                    <a:pt x="53" y="35"/>
                  </a:lnTo>
                  <a:close/>
                  <a:moveTo>
                    <a:pt x="108" y="113"/>
                  </a:moveTo>
                  <a:cubicBezTo>
                    <a:pt x="105" y="113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ubicBezTo>
                    <a:pt x="110" y="103"/>
                    <a:pt x="113" y="105"/>
                    <a:pt x="113" y="108"/>
                  </a:cubicBezTo>
                  <a:cubicBezTo>
                    <a:pt x="113" y="110"/>
                    <a:pt x="110" y="113"/>
                    <a:pt x="108" y="11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MH_Other_19"/>
            <p:cNvSpPr>
              <a:spLocks noEditPoints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51207" y="2709636"/>
              <a:ext cx="201613" cy="368300"/>
            </a:xfrm>
            <a:custGeom>
              <a:avLst/>
              <a:gdLst>
                <a:gd name="T0" fmla="*/ 2147483646 w 50"/>
                <a:gd name="T1" fmla="*/ 2147483646 h 90"/>
                <a:gd name="T2" fmla="*/ 2147483646 w 50"/>
                <a:gd name="T3" fmla="*/ 2147483646 h 90"/>
                <a:gd name="T4" fmla="*/ 2147483646 w 50"/>
                <a:gd name="T5" fmla="*/ 0 h 90"/>
                <a:gd name="T6" fmla="*/ 2147483646 w 50"/>
                <a:gd name="T7" fmla="*/ 0 h 90"/>
                <a:gd name="T8" fmla="*/ 0 w 50"/>
                <a:gd name="T9" fmla="*/ 2147483646 h 90"/>
                <a:gd name="T10" fmla="*/ 0 w 50"/>
                <a:gd name="T11" fmla="*/ 2147483646 h 90"/>
                <a:gd name="T12" fmla="*/ 2147483646 w 50"/>
                <a:gd name="T13" fmla="*/ 2147483646 h 90"/>
                <a:gd name="T14" fmla="*/ 2147483646 w 50"/>
                <a:gd name="T15" fmla="*/ 2147483646 h 90"/>
                <a:gd name="T16" fmla="*/ 2147483646 w 50"/>
                <a:gd name="T17" fmla="*/ 2147483646 h 90"/>
                <a:gd name="T18" fmla="*/ 2147483646 w 50"/>
                <a:gd name="T19" fmla="*/ 2147483646 h 90"/>
                <a:gd name="T20" fmla="*/ 2147483646 w 50"/>
                <a:gd name="T21" fmla="*/ 2147483646 h 90"/>
                <a:gd name="T22" fmla="*/ 2147483646 w 50"/>
                <a:gd name="T23" fmla="*/ 2147483646 h 90"/>
                <a:gd name="T24" fmla="*/ 2147483646 w 50"/>
                <a:gd name="T25" fmla="*/ 2147483646 h 90"/>
                <a:gd name="T26" fmla="*/ 2147483646 w 50"/>
                <a:gd name="T27" fmla="*/ 2147483646 h 90"/>
                <a:gd name="T28" fmla="*/ 2147483646 w 50"/>
                <a:gd name="T29" fmla="*/ 2147483646 h 90"/>
                <a:gd name="T30" fmla="*/ 2147483646 w 50"/>
                <a:gd name="T31" fmla="*/ 2147483646 h 90"/>
                <a:gd name="T32" fmla="*/ 2147483646 w 50"/>
                <a:gd name="T33" fmla="*/ 2147483646 h 90"/>
                <a:gd name="T34" fmla="*/ 2147483646 w 50"/>
                <a:gd name="T35" fmla="*/ 2147483646 h 90"/>
                <a:gd name="T36" fmla="*/ 2147483646 w 50"/>
                <a:gd name="T37" fmla="*/ 2147483646 h 90"/>
                <a:gd name="T38" fmla="*/ 2147483646 w 50"/>
                <a:gd name="T39" fmla="*/ 2147483646 h 90"/>
                <a:gd name="T40" fmla="*/ 2147483646 w 50"/>
                <a:gd name="T41" fmla="*/ 2147483646 h 90"/>
                <a:gd name="T42" fmla="*/ 2147483646 w 50"/>
                <a:gd name="T43" fmla="*/ 2147483646 h 90"/>
                <a:gd name="T44" fmla="*/ 2147483646 w 50"/>
                <a:gd name="T45" fmla="*/ 2147483646 h 90"/>
                <a:gd name="T46" fmla="*/ 2147483646 w 50"/>
                <a:gd name="T47" fmla="*/ 2147483646 h 90"/>
                <a:gd name="T48" fmla="*/ 2147483646 w 50"/>
                <a:gd name="T49" fmla="*/ 2147483646 h 90"/>
                <a:gd name="T50" fmla="*/ 2147483646 w 50"/>
                <a:gd name="T51" fmla="*/ 2147483646 h 90"/>
                <a:gd name="T52" fmla="*/ 2147483646 w 50"/>
                <a:gd name="T53" fmla="*/ 2147483646 h 90"/>
                <a:gd name="T54" fmla="*/ 2147483646 w 50"/>
                <a:gd name="T55" fmla="*/ 2147483646 h 90"/>
                <a:gd name="T56" fmla="*/ 2147483646 w 50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0"/>
                <a:gd name="T88" fmla="*/ 0 h 90"/>
                <a:gd name="T89" fmla="*/ 50 w 50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0" h="90">
                  <a:moveTo>
                    <a:pt x="50" y="83"/>
                  </a:moveTo>
                  <a:cubicBezTo>
                    <a:pt x="50" y="7"/>
                    <a:pt x="50" y="7"/>
                    <a:pt x="50" y="7"/>
                  </a:cubicBezTo>
                  <a:cubicBezTo>
                    <a:pt x="50" y="3"/>
                    <a:pt x="47" y="0"/>
                    <a:pt x="4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7" y="90"/>
                    <a:pt x="50" y="87"/>
                    <a:pt x="50" y="83"/>
                  </a:cubicBezTo>
                  <a:close/>
                  <a:moveTo>
                    <a:pt x="39" y="5"/>
                  </a:moveTo>
                  <a:cubicBezTo>
                    <a:pt x="40" y="5"/>
                    <a:pt x="41" y="5"/>
                    <a:pt x="41" y="6"/>
                  </a:cubicBezTo>
                  <a:cubicBezTo>
                    <a:pt x="41" y="7"/>
                    <a:pt x="40" y="8"/>
                    <a:pt x="39" y="8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9" y="5"/>
                  </a:cubicBezTo>
                  <a:close/>
                  <a:moveTo>
                    <a:pt x="16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6" y="7"/>
                    <a:pt x="16" y="7"/>
                    <a:pt x="16" y="7"/>
                  </a:cubicBezTo>
                  <a:lnTo>
                    <a:pt x="16" y="5"/>
                  </a:lnTo>
                  <a:close/>
                  <a:moveTo>
                    <a:pt x="5" y="69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69"/>
                    <a:pt x="45" y="69"/>
                    <a:pt x="45" y="69"/>
                  </a:cubicBezTo>
                  <a:lnTo>
                    <a:pt x="5" y="69"/>
                  </a:lnTo>
                  <a:close/>
                  <a:moveTo>
                    <a:pt x="25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5" y="75"/>
                  </a:cubicBezTo>
                  <a:cubicBezTo>
                    <a:pt x="27" y="75"/>
                    <a:pt x="29" y="77"/>
                    <a:pt x="29" y="79"/>
                  </a:cubicBezTo>
                  <a:cubicBezTo>
                    <a:pt x="29" y="81"/>
                    <a:pt x="27" y="83"/>
                    <a:pt x="25" y="83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MH_Other_20"/>
            <p:cNvSpPr>
              <a:spLocks noEditPoints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87744" y="2847749"/>
              <a:ext cx="207962" cy="368300"/>
            </a:xfrm>
            <a:custGeom>
              <a:avLst/>
              <a:gdLst>
                <a:gd name="T0" fmla="*/ 2147483646 w 51"/>
                <a:gd name="T1" fmla="*/ 0 h 90"/>
                <a:gd name="T2" fmla="*/ 2147483646 w 51"/>
                <a:gd name="T3" fmla="*/ 0 h 90"/>
                <a:gd name="T4" fmla="*/ 0 w 51"/>
                <a:gd name="T5" fmla="*/ 2147483646 h 90"/>
                <a:gd name="T6" fmla="*/ 0 w 51"/>
                <a:gd name="T7" fmla="*/ 2147483646 h 90"/>
                <a:gd name="T8" fmla="*/ 2147483646 w 51"/>
                <a:gd name="T9" fmla="*/ 2147483646 h 90"/>
                <a:gd name="T10" fmla="*/ 2147483646 w 51"/>
                <a:gd name="T11" fmla="*/ 2147483646 h 90"/>
                <a:gd name="T12" fmla="*/ 2147483646 w 51"/>
                <a:gd name="T13" fmla="*/ 2147483646 h 90"/>
                <a:gd name="T14" fmla="*/ 2147483646 w 51"/>
                <a:gd name="T15" fmla="*/ 2147483646 h 90"/>
                <a:gd name="T16" fmla="*/ 2147483646 w 51"/>
                <a:gd name="T17" fmla="*/ 0 h 90"/>
                <a:gd name="T18" fmla="*/ 2147483646 w 51"/>
                <a:gd name="T19" fmla="*/ 2147483646 h 90"/>
                <a:gd name="T20" fmla="*/ 2147483646 w 51"/>
                <a:gd name="T21" fmla="*/ 2147483646 h 90"/>
                <a:gd name="T22" fmla="*/ 2147483646 w 51"/>
                <a:gd name="T23" fmla="*/ 2147483646 h 90"/>
                <a:gd name="T24" fmla="*/ 2147483646 w 51"/>
                <a:gd name="T25" fmla="*/ 2147483646 h 90"/>
                <a:gd name="T26" fmla="*/ 2147483646 w 51"/>
                <a:gd name="T27" fmla="*/ 2147483646 h 90"/>
                <a:gd name="T28" fmla="*/ 2147483646 w 51"/>
                <a:gd name="T29" fmla="*/ 2147483646 h 90"/>
                <a:gd name="T30" fmla="*/ 2147483646 w 51"/>
                <a:gd name="T31" fmla="*/ 2147483646 h 90"/>
                <a:gd name="T32" fmla="*/ 2147483646 w 51"/>
                <a:gd name="T33" fmla="*/ 2147483646 h 90"/>
                <a:gd name="T34" fmla="*/ 2147483646 w 51"/>
                <a:gd name="T35" fmla="*/ 2147483646 h 90"/>
                <a:gd name="T36" fmla="*/ 2147483646 w 51"/>
                <a:gd name="T37" fmla="*/ 2147483646 h 90"/>
                <a:gd name="T38" fmla="*/ 2147483646 w 51"/>
                <a:gd name="T39" fmla="*/ 2147483646 h 90"/>
                <a:gd name="T40" fmla="*/ 2147483646 w 51"/>
                <a:gd name="T41" fmla="*/ 2147483646 h 90"/>
                <a:gd name="T42" fmla="*/ 2147483646 w 51"/>
                <a:gd name="T43" fmla="*/ 2147483646 h 90"/>
                <a:gd name="T44" fmla="*/ 2147483646 w 51"/>
                <a:gd name="T45" fmla="*/ 2147483646 h 90"/>
                <a:gd name="T46" fmla="*/ 2147483646 w 51"/>
                <a:gd name="T47" fmla="*/ 2147483646 h 90"/>
                <a:gd name="T48" fmla="*/ 2147483646 w 51"/>
                <a:gd name="T49" fmla="*/ 2147483646 h 90"/>
                <a:gd name="T50" fmla="*/ 2147483646 w 51"/>
                <a:gd name="T51" fmla="*/ 2147483646 h 90"/>
                <a:gd name="T52" fmla="*/ 2147483646 w 51"/>
                <a:gd name="T53" fmla="*/ 2147483646 h 90"/>
                <a:gd name="T54" fmla="*/ 2147483646 w 51"/>
                <a:gd name="T55" fmla="*/ 2147483646 h 90"/>
                <a:gd name="T56" fmla="*/ 2147483646 w 51"/>
                <a:gd name="T57" fmla="*/ 2147483646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1"/>
                <a:gd name="T88" fmla="*/ 0 h 90"/>
                <a:gd name="T89" fmla="*/ 51 w 51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1" h="90">
                  <a:moveTo>
                    <a:pt x="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7"/>
                    <a:pt x="3" y="90"/>
                    <a:pt x="7" y="90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8" y="90"/>
                    <a:pt x="51" y="87"/>
                    <a:pt x="51" y="8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3"/>
                    <a:pt x="48" y="0"/>
                    <a:pt x="44" y="0"/>
                  </a:cubicBezTo>
                  <a:close/>
                  <a:moveTo>
                    <a:pt x="40" y="5"/>
                  </a:moveTo>
                  <a:cubicBezTo>
                    <a:pt x="41" y="5"/>
                    <a:pt x="42" y="5"/>
                    <a:pt x="42" y="6"/>
                  </a:cubicBezTo>
                  <a:cubicBezTo>
                    <a:pt x="42" y="7"/>
                    <a:pt x="41" y="8"/>
                    <a:pt x="40" y="8"/>
                  </a:cubicBezTo>
                  <a:cubicBezTo>
                    <a:pt x="39" y="8"/>
                    <a:pt x="38" y="7"/>
                    <a:pt x="38" y="6"/>
                  </a:cubicBezTo>
                  <a:cubicBezTo>
                    <a:pt x="38" y="5"/>
                    <a:pt x="39" y="5"/>
                    <a:pt x="40" y="5"/>
                  </a:cubicBezTo>
                  <a:close/>
                  <a:moveTo>
                    <a:pt x="17" y="5"/>
                  </a:moveTo>
                  <a:cubicBezTo>
                    <a:pt x="34" y="5"/>
                    <a:pt x="34" y="5"/>
                    <a:pt x="34" y="5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7" y="5"/>
                  </a:lnTo>
                  <a:close/>
                  <a:moveTo>
                    <a:pt x="26" y="83"/>
                  </a:moveTo>
                  <a:cubicBezTo>
                    <a:pt x="23" y="83"/>
                    <a:pt x="21" y="81"/>
                    <a:pt x="21" y="79"/>
                  </a:cubicBezTo>
                  <a:cubicBezTo>
                    <a:pt x="21" y="77"/>
                    <a:pt x="23" y="75"/>
                    <a:pt x="26" y="75"/>
                  </a:cubicBezTo>
                  <a:cubicBezTo>
                    <a:pt x="28" y="75"/>
                    <a:pt x="30" y="77"/>
                    <a:pt x="30" y="79"/>
                  </a:cubicBezTo>
                  <a:cubicBezTo>
                    <a:pt x="30" y="81"/>
                    <a:pt x="28" y="83"/>
                    <a:pt x="26" y="83"/>
                  </a:cubicBezTo>
                  <a:close/>
                  <a:moveTo>
                    <a:pt x="46" y="69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6" y="11"/>
                    <a:pt x="46" y="11"/>
                    <a:pt x="46" y="11"/>
                  </a:cubicBezTo>
                  <a:lnTo>
                    <a:pt x="46" y="69"/>
                  </a:ln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MH_Other_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071870" y="2731862"/>
              <a:ext cx="122237" cy="100013"/>
            </a:xfrm>
            <a:custGeom>
              <a:avLst/>
              <a:gdLst>
                <a:gd name="T0" fmla="*/ 79865 w 40"/>
                <a:gd name="T1" fmla="*/ 82362 h 33"/>
                <a:gd name="T2" fmla="*/ 99831 w 40"/>
                <a:gd name="T3" fmla="*/ 82362 h 33"/>
                <a:gd name="T4" fmla="*/ 99831 w 40"/>
                <a:gd name="T5" fmla="*/ 19967 h 33"/>
                <a:gd name="T6" fmla="*/ 99831 w 40"/>
                <a:gd name="T7" fmla="*/ 0 h 33"/>
                <a:gd name="T8" fmla="*/ 79865 w 40"/>
                <a:gd name="T9" fmla="*/ 0 h 33"/>
                <a:gd name="T10" fmla="*/ 0 w 40"/>
                <a:gd name="T11" fmla="*/ 0 h 33"/>
                <a:gd name="T12" fmla="*/ 0 w 40"/>
                <a:gd name="T13" fmla="*/ 19967 h 33"/>
                <a:gd name="T14" fmla="*/ 79865 w 40"/>
                <a:gd name="T15" fmla="*/ 19967 h 33"/>
                <a:gd name="T16" fmla="*/ 79865 w 40"/>
                <a:gd name="T17" fmla="*/ 8236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3"/>
                <a:gd name="T29" fmla="*/ 40 w 40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3">
                  <a:moveTo>
                    <a:pt x="32" y="33"/>
                  </a:moveTo>
                  <a:lnTo>
                    <a:pt x="40" y="33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32" y="8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31" name="MH_Other_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962332" y="3100162"/>
              <a:ext cx="100013" cy="100013"/>
            </a:xfrm>
            <a:custGeom>
              <a:avLst/>
              <a:gdLst>
                <a:gd name="T0" fmla="*/ 19967 w 33"/>
                <a:gd name="T1" fmla="*/ 0 h 33"/>
                <a:gd name="T2" fmla="*/ 0 w 33"/>
                <a:gd name="T3" fmla="*/ 0 h 33"/>
                <a:gd name="T4" fmla="*/ 0 w 33"/>
                <a:gd name="T5" fmla="*/ 62395 h 33"/>
                <a:gd name="T6" fmla="*/ 0 w 33"/>
                <a:gd name="T7" fmla="*/ 82362 h 33"/>
                <a:gd name="T8" fmla="*/ 19967 w 33"/>
                <a:gd name="T9" fmla="*/ 82362 h 33"/>
                <a:gd name="T10" fmla="*/ 82362 w 33"/>
                <a:gd name="T11" fmla="*/ 82362 h 33"/>
                <a:gd name="T12" fmla="*/ 82362 w 33"/>
                <a:gd name="T13" fmla="*/ 62395 h 33"/>
                <a:gd name="T14" fmla="*/ 19967 w 33"/>
                <a:gd name="T15" fmla="*/ 62395 h 33"/>
                <a:gd name="T16" fmla="*/ 19967 w 33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33"/>
                <a:gd name="T29" fmla="*/ 33 w 33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33">
                  <a:moveTo>
                    <a:pt x="8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8" y="33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8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FFFF"/>
            </a:solidFill>
            <a:ln w="9525" cmpd="sng">
              <a:noFill/>
              <a:bevel/>
            </a:ln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600"/>
            </a:p>
          </p:txBody>
        </p:sp>
        <p:sp>
          <p:nvSpPr>
            <p:cNvPr id="32" name="MH_SubTitle_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252220" y="2530249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SubTitle_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62930" y="3568475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MH_SubTitle_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244888" y="4547963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MH_SubTitle_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619557" y="2539899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MH_SubTitle_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926322" y="3496243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MH_SubTitle_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619557" y="4495449"/>
              <a:ext cx="2160587" cy="85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需求解析将目前需求状况细分罗列</a:t>
              </a:r>
              <a:endPara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7"/>
            <a:ext cx="540060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需要解决的问题</a:t>
            </a:r>
            <a:endParaRPr lang="en-US" altLang="zh-CN" sz="2400" b="1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 </a:t>
            </a:r>
            <a:r>
              <a:rPr lang="en-US" altLang="zh-CN" sz="14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SOLVE THE PROBLEM</a:t>
            </a:r>
            <a:endParaRPr lang="zh-CN" altLang="en-US" sz="1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19" y="1752599"/>
            <a:ext cx="5103209" cy="5120867"/>
          </a:xfrm>
          <a:prstGeom prst="rect">
            <a:avLst/>
          </a:prstGeom>
        </p:spPr>
      </p:pic>
      <p:grpSp>
        <p:nvGrpSpPr>
          <p:cNvPr id="11" name="Group 41"/>
          <p:cNvGrpSpPr/>
          <p:nvPr/>
        </p:nvGrpSpPr>
        <p:grpSpPr bwMode="auto">
          <a:xfrm>
            <a:off x="1432246" y="2403169"/>
            <a:ext cx="1837078" cy="1007278"/>
            <a:chOff x="0" y="0"/>
            <a:chExt cx="2419" cy="1343"/>
          </a:xfrm>
        </p:grpSpPr>
        <p:sp>
          <p:nvSpPr>
            <p:cNvPr id="12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3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14" name="Group 1"/>
          <p:cNvGrpSpPr/>
          <p:nvPr/>
        </p:nvGrpSpPr>
        <p:grpSpPr>
          <a:xfrm>
            <a:off x="591369" y="2416122"/>
            <a:ext cx="662230" cy="654019"/>
            <a:chOff x="1104536" y="2286727"/>
            <a:chExt cx="519113" cy="519113"/>
          </a:xfrm>
          <a:solidFill>
            <a:srgbClr val="FD3F03"/>
          </a:solidFill>
        </p:grpSpPr>
        <p:sp>
          <p:nvSpPr>
            <p:cNvPr id="15" name="Oval 51"/>
            <p:cNvSpPr/>
            <p:nvPr/>
          </p:nvSpPr>
          <p:spPr bwMode="auto">
            <a:xfrm>
              <a:off x="1104536" y="2286727"/>
              <a:ext cx="519113" cy="519113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215337" y="2432230"/>
              <a:ext cx="278458" cy="224396"/>
            </a:xfrm>
            <a:custGeom>
              <a:avLst/>
              <a:gdLst>
                <a:gd name="T0" fmla="*/ 54 w 159"/>
                <a:gd name="T1" fmla="*/ 126 h 128"/>
                <a:gd name="T2" fmla="*/ 57 w 159"/>
                <a:gd name="T3" fmla="*/ 127 h 128"/>
                <a:gd name="T4" fmla="*/ 81 w 159"/>
                <a:gd name="T5" fmla="*/ 105 h 128"/>
                <a:gd name="T6" fmla="*/ 54 w 159"/>
                <a:gd name="T7" fmla="*/ 91 h 128"/>
                <a:gd name="T8" fmla="*/ 54 w 159"/>
                <a:gd name="T9" fmla="*/ 126 h 128"/>
                <a:gd name="T10" fmla="*/ 154 w 159"/>
                <a:gd name="T11" fmla="*/ 1 h 128"/>
                <a:gd name="T12" fmla="*/ 3 w 159"/>
                <a:gd name="T13" fmla="*/ 54 h 128"/>
                <a:gd name="T14" fmla="*/ 2 w 159"/>
                <a:gd name="T15" fmla="*/ 58 h 128"/>
                <a:gd name="T16" fmla="*/ 35 w 159"/>
                <a:gd name="T17" fmla="*/ 71 h 128"/>
                <a:gd name="T18" fmla="*/ 35 w 159"/>
                <a:gd name="T19" fmla="*/ 71 h 128"/>
                <a:gd name="T20" fmla="*/ 54 w 159"/>
                <a:gd name="T21" fmla="*/ 79 h 128"/>
                <a:gd name="T22" fmla="*/ 148 w 159"/>
                <a:gd name="T23" fmla="*/ 10 h 128"/>
                <a:gd name="T24" fmla="*/ 150 w 159"/>
                <a:gd name="T25" fmla="*/ 12 h 128"/>
                <a:gd name="T26" fmla="*/ 83 w 159"/>
                <a:gd name="T27" fmla="*/ 85 h 128"/>
                <a:gd name="T28" fmla="*/ 83 w 159"/>
                <a:gd name="T29" fmla="*/ 85 h 128"/>
                <a:gd name="T30" fmla="*/ 79 w 159"/>
                <a:gd name="T31" fmla="*/ 89 h 128"/>
                <a:gd name="T32" fmla="*/ 84 w 159"/>
                <a:gd name="T33" fmla="*/ 92 h 128"/>
                <a:gd name="T34" fmla="*/ 84 w 159"/>
                <a:gd name="T35" fmla="*/ 92 h 128"/>
                <a:gd name="T36" fmla="*/ 127 w 159"/>
                <a:gd name="T37" fmla="*/ 115 h 128"/>
                <a:gd name="T38" fmla="*/ 133 w 159"/>
                <a:gd name="T39" fmla="*/ 112 h 128"/>
                <a:gd name="T40" fmla="*/ 158 w 159"/>
                <a:gd name="T41" fmla="*/ 5 h 128"/>
                <a:gd name="T42" fmla="*/ 154 w 159"/>
                <a:gd name="T43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" h="128">
                  <a:moveTo>
                    <a:pt x="54" y="126"/>
                  </a:moveTo>
                  <a:cubicBezTo>
                    <a:pt x="54" y="128"/>
                    <a:pt x="55" y="128"/>
                    <a:pt x="57" y="127"/>
                  </a:cubicBezTo>
                  <a:cubicBezTo>
                    <a:pt x="59" y="125"/>
                    <a:pt x="81" y="105"/>
                    <a:pt x="81" y="105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126"/>
                    <a:pt x="54" y="126"/>
                    <a:pt x="54" y="126"/>
                  </a:cubicBezTo>
                  <a:close/>
                  <a:moveTo>
                    <a:pt x="154" y="1"/>
                  </a:moveTo>
                  <a:cubicBezTo>
                    <a:pt x="151" y="2"/>
                    <a:pt x="5" y="53"/>
                    <a:pt x="3" y="54"/>
                  </a:cubicBezTo>
                  <a:cubicBezTo>
                    <a:pt x="0" y="55"/>
                    <a:pt x="0" y="57"/>
                    <a:pt x="2" y="58"/>
                  </a:cubicBezTo>
                  <a:cubicBezTo>
                    <a:pt x="6" y="60"/>
                    <a:pt x="35" y="71"/>
                    <a:pt x="35" y="71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147" y="11"/>
                    <a:pt x="148" y="10"/>
                  </a:cubicBezTo>
                  <a:cubicBezTo>
                    <a:pt x="150" y="9"/>
                    <a:pt x="151" y="11"/>
                    <a:pt x="150" y="12"/>
                  </a:cubicBezTo>
                  <a:cubicBezTo>
                    <a:pt x="149" y="13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84" y="92"/>
                    <a:pt x="124" y="113"/>
                    <a:pt x="127" y="115"/>
                  </a:cubicBezTo>
                  <a:cubicBezTo>
                    <a:pt x="129" y="116"/>
                    <a:pt x="132" y="115"/>
                    <a:pt x="133" y="112"/>
                  </a:cubicBezTo>
                  <a:cubicBezTo>
                    <a:pt x="134" y="108"/>
                    <a:pt x="158" y="7"/>
                    <a:pt x="158" y="5"/>
                  </a:cubicBezTo>
                  <a:cubicBezTo>
                    <a:pt x="159" y="2"/>
                    <a:pt x="157" y="0"/>
                    <a:pt x="154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8" name="Group 41"/>
          <p:cNvGrpSpPr/>
          <p:nvPr/>
        </p:nvGrpSpPr>
        <p:grpSpPr bwMode="auto">
          <a:xfrm>
            <a:off x="4718296" y="2378511"/>
            <a:ext cx="1837078" cy="1007278"/>
            <a:chOff x="0" y="0"/>
            <a:chExt cx="2419" cy="1343"/>
          </a:xfrm>
        </p:grpSpPr>
        <p:sp>
          <p:nvSpPr>
            <p:cNvPr id="19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0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24" name="Group 41"/>
          <p:cNvGrpSpPr/>
          <p:nvPr/>
        </p:nvGrpSpPr>
        <p:grpSpPr bwMode="auto">
          <a:xfrm>
            <a:off x="4714051" y="4159259"/>
            <a:ext cx="1837078" cy="1007278"/>
            <a:chOff x="0" y="0"/>
            <a:chExt cx="2419" cy="1343"/>
          </a:xfrm>
        </p:grpSpPr>
        <p:sp>
          <p:nvSpPr>
            <p:cNvPr id="25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26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0" name="Group 41"/>
          <p:cNvGrpSpPr/>
          <p:nvPr/>
        </p:nvGrpSpPr>
        <p:grpSpPr bwMode="auto">
          <a:xfrm>
            <a:off x="1432246" y="4212919"/>
            <a:ext cx="1837078" cy="1007278"/>
            <a:chOff x="0" y="0"/>
            <a:chExt cx="2419" cy="1343"/>
          </a:xfrm>
        </p:grpSpPr>
        <p:sp>
          <p:nvSpPr>
            <p:cNvPr id="31" name="Rectangle 42"/>
            <p:cNvSpPr/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单击此处添加标题</a:t>
              </a:r>
              <a:endParaRPr lang="en-US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32" name="Rectangle 43"/>
            <p:cNvSpPr/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此处添加详细文本描述，建议与标题相关并符合整体语言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风格</a:t>
              </a:r>
              <a:r>
                <a:rPr lang="en-US" altLang="zh-CN" sz="1400" dirty="0" smtClean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.</a:t>
              </a:r>
              <a:endParaRPr 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77421" y="2391469"/>
            <a:ext cx="662231" cy="654020"/>
            <a:chOff x="3877421" y="2391469"/>
            <a:chExt cx="662231" cy="654020"/>
          </a:xfrm>
        </p:grpSpPr>
        <p:sp>
          <p:nvSpPr>
            <p:cNvPr id="22" name="Oval 51"/>
            <p:cNvSpPr/>
            <p:nvPr/>
          </p:nvSpPr>
          <p:spPr bwMode="auto">
            <a:xfrm>
              <a:off x="3877421" y="2391469"/>
              <a:ext cx="662231" cy="65402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6" name="KSO_Shape"/>
            <p:cNvSpPr/>
            <p:nvPr/>
          </p:nvSpPr>
          <p:spPr>
            <a:xfrm>
              <a:off x="4038958" y="2574620"/>
              <a:ext cx="339156" cy="287718"/>
            </a:xfrm>
            <a:custGeom>
              <a:avLst/>
              <a:gdLst>
                <a:gd name="connsiteX0" fmla="*/ 3261356 w 3261356"/>
                <a:gd name="connsiteY0" fmla="*/ 1385789 h 2766950"/>
                <a:gd name="connsiteX1" fmla="*/ 3261356 w 3261356"/>
                <a:gd name="connsiteY1" fmla="*/ 2634211 h 2766950"/>
                <a:gd name="connsiteX2" fmla="*/ 3259675 w 3261356"/>
                <a:gd name="connsiteY2" fmla="*/ 2649333 h 2766950"/>
                <a:gd name="connsiteX3" fmla="*/ 3256313 w 3261356"/>
                <a:gd name="connsiteY3" fmla="*/ 2662775 h 2766950"/>
                <a:gd name="connsiteX4" fmla="*/ 3252951 w 3261356"/>
                <a:gd name="connsiteY4" fmla="*/ 2674537 h 2766950"/>
                <a:gd name="connsiteX5" fmla="*/ 3244545 w 3261356"/>
                <a:gd name="connsiteY5" fmla="*/ 2686298 h 2766950"/>
                <a:gd name="connsiteX6" fmla="*/ 3237821 w 3261356"/>
                <a:gd name="connsiteY6" fmla="*/ 2698060 h 2766950"/>
                <a:gd name="connsiteX7" fmla="*/ 3229415 w 3261356"/>
                <a:gd name="connsiteY7" fmla="*/ 2709822 h 2766950"/>
                <a:gd name="connsiteX8" fmla="*/ 3217647 w 3261356"/>
                <a:gd name="connsiteY8" fmla="*/ 2719903 h 2766950"/>
                <a:gd name="connsiteX9" fmla="*/ 3202517 w 3261356"/>
                <a:gd name="connsiteY9" fmla="*/ 2729985 h 2766950"/>
                <a:gd name="connsiteX10" fmla="*/ 3175619 w 3261356"/>
                <a:gd name="connsiteY10" fmla="*/ 2746787 h 2766950"/>
                <a:gd name="connsiteX11" fmla="*/ 3141997 w 3261356"/>
                <a:gd name="connsiteY11" fmla="*/ 2758549 h 2766950"/>
                <a:gd name="connsiteX12" fmla="*/ 3105013 w 3261356"/>
                <a:gd name="connsiteY12" fmla="*/ 2765270 h 2766950"/>
                <a:gd name="connsiteX13" fmla="*/ 3066347 w 3261356"/>
                <a:gd name="connsiteY13" fmla="*/ 2766950 h 2766950"/>
                <a:gd name="connsiteX14" fmla="*/ 196690 w 3261356"/>
                <a:gd name="connsiteY14" fmla="*/ 2766950 h 2766950"/>
                <a:gd name="connsiteX15" fmla="*/ 158024 w 3261356"/>
                <a:gd name="connsiteY15" fmla="*/ 2765270 h 2766950"/>
                <a:gd name="connsiteX16" fmla="*/ 121040 w 3261356"/>
                <a:gd name="connsiteY16" fmla="*/ 2758549 h 2766950"/>
                <a:gd name="connsiteX17" fmla="*/ 87418 w 3261356"/>
                <a:gd name="connsiteY17" fmla="*/ 2746787 h 2766950"/>
                <a:gd name="connsiteX18" fmla="*/ 57158 w 3261356"/>
                <a:gd name="connsiteY18" fmla="*/ 2729985 h 2766950"/>
                <a:gd name="connsiteX19" fmla="*/ 47071 w 3261356"/>
                <a:gd name="connsiteY19" fmla="*/ 2719903 h 2766950"/>
                <a:gd name="connsiteX20" fmla="*/ 35303 w 3261356"/>
                <a:gd name="connsiteY20" fmla="*/ 2709822 h 2766950"/>
                <a:gd name="connsiteX21" fmla="*/ 25217 w 3261356"/>
                <a:gd name="connsiteY21" fmla="*/ 2698060 h 2766950"/>
                <a:gd name="connsiteX22" fmla="*/ 16811 w 3261356"/>
                <a:gd name="connsiteY22" fmla="*/ 2686298 h 2766950"/>
                <a:gd name="connsiteX23" fmla="*/ 8405 w 3261356"/>
                <a:gd name="connsiteY23" fmla="*/ 2674537 h 2766950"/>
                <a:gd name="connsiteX24" fmla="*/ 5043 w 3261356"/>
                <a:gd name="connsiteY24" fmla="*/ 2662775 h 2766950"/>
                <a:gd name="connsiteX25" fmla="*/ 1681 w 3261356"/>
                <a:gd name="connsiteY25" fmla="*/ 2649333 h 2766950"/>
                <a:gd name="connsiteX26" fmla="*/ 0 w 3261356"/>
                <a:gd name="connsiteY26" fmla="*/ 2634211 h 2766950"/>
                <a:gd name="connsiteX27" fmla="*/ 0 w 3261356"/>
                <a:gd name="connsiteY27" fmla="*/ 1389150 h 2766950"/>
                <a:gd name="connsiteX28" fmla="*/ 196690 w 3261356"/>
                <a:gd name="connsiteY28" fmla="*/ 1441237 h 2766950"/>
                <a:gd name="connsiteX29" fmla="*/ 406829 w 3261356"/>
                <a:gd name="connsiteY29" fmla="*/ 1495005 h 2766950"/>
                <a:gd name="connsiteX30" fmla="*/ 660677 w 3261356"/>
                <a:gd name="connsiteY30" fmla="*/ 1555494 h 2766950"/>
                <a:gd name="connsiteX31" fmla="*/ 795165 w 3261356"/>
                <a:gd name="connsiteY31" fmla="*/ 1589099 h 2766950"/>
                <a:gd name="connsiteX32" fmla="*/ 933017 w 3261356"/>
                <a:gd name="connsiteY32" fmla="*/ 1619343 h 2766950"/>
                <a:gd name="connsiteX33" fmla="*/ 1067506 w 3261356"/>
                <a:gd name="connsiteY33" fmla="*/ 1646227 h 2766950"/>
                <a:gd name="connsiteX34" fmla="*/ 1200314 w 3261356"/>
                <a:gd name="connsiteY34" fmla="*/ 1671431 h 2766950"/>
                <a:gd name="connsiteX35" fmla="*/ 1326397 w 3261356"/>
                <a:gd name="connsiteY35" fmla="*/ 1693274 h 2766950"/>
                <a:gd name="connsiteX36" fmla="*/ 1442394 w 3261356"/>
                <a:gd name="connsiteY36" fmla="*/ 1708396 h 2766950"/>
                <a:gd name="connsiteX37" fmla="*/ 1544942 w 3261356"/>
                <a:gd name="connsiteY37" fmla="*/ 1720158 h 2766950"/>
                <a:gd name="connsiteX38" fmla="*/ 1588650 w 3261356"/>
                <a:gd name="connsiteY38" fmla="*/ 1723518 h 2766950"/>
                <a:gd name="connsiteX39" fmla="*/ 1630678 w 3261356"/>
                <a:gd name="connsiteY39" fmla="*/ 1725199 h 2766950"/>
                <a:gd name="connsiteX40" fmla="*/ 1672706 w 3261356"/>
                <a:gd name="connsiteY40" fmla="*/ 1723518 h 2766950"/>
                <a:gd name="connsiteX41" fmla="*/ 1719777 w 3261356"/>
                <a:gd name="connsiteY41" fmla="*/ 1720158 h 2766950"/>
                <a:gd name="connsiteX42" fmla="*/ 1820644 w 3261356"/>
                <a:gd name="connsiteY42" fmla="*/ 1708396 h 2766950"/>
                <a:gd name="connsiteX43" fmla="*/ 1934959 w 3261356"/>
                <a:gd name="connsiteY43" fmla="*/ 1693274 h 2766950"/>
                <a:gd name="connsiteX44" fmla="*/ 2061043 w 3261356"/>
                <a:gd name="connsiteY44" fmla="*/ 1671431 h 2766950"/>
                <a:gd name="connsiteX45" fmla="*/ 2193850 w 3261356"/>
                <a:gd name="connsiteY45" fmla="*/ 1646227 h 2766950"/>
                <a:gd name="connsiteX46" fmla="*/ 2330020 w 3261356"/>
                <a:gd name="connsiteY46" fmla="*/ 1615983 h 2766950"/>
                <a:gd name="connsiteX47" fmla="*/ 2466190 w 3261356"/>
                <a:gd name="connsiteY47" fmla="*/ 1585738 h 2766950"/>
                <a:gd name="connsiteX48" fmla="*/ 2602360 w 3261356"/>
                <a:gd name="connsiteY48" fmla="*/ 1553814 h 2766950"/>
                <a:gd name="connsiteX49" fmla="*/ 2854527 w 3261356"/>
                <a:gd name="connsiteY49" fmla="*/ 1493325 h 2766950"/>
                <a:gd name="connsiteX50" fmla="*/ 3066347 w 3261356"/>
                <a:gd name="connsiteY50" fmla="*/ 1437877 h 2766950"/>
                <a:gd name="connsiteX51" fmla="*/ 1508607 w 3261356"/>
                <a:gd name="connsiteY51" fmla="*/ 1206475 h 2766950"/>
                <a:gd name="connsiteX52" fmla="*/ 1417230 w 3261356"/>
                <a:gd name="connsiteY52" fmla="*/ 1297852 h 2766950"/>
                <a:gd name="connsiteX53" fmla="*/ 1417230 w 3261356"/>
                <a:gd name="connsiteY53" fmla="*/ 1314415 h 2766950"/>
                <a:gd name="connsiteX54" fmla="*/ 1508607 w 3261356"/>
                <a:gd name="connsiteY54" fmla="*/ 1405791 h 2766950"/>
                <a:gd name="connsiteX55" fmla="*/ 1752750 w 3261356"/>
                <a:gd name="connsiteY55" fmla="*/ 1405791 h 2766950"/>
                <a:gd name="connsiteX56" fmla="*/ 1844126 w 3261356"/>
                <a:gd name="connsiteY56" fmla="*/ 1314415 h 2766950"/>
                <a:gd name="connsiteX57" fmla="*/ 1844126 w 3261356"/>
                <a:gd name="connsiteY57" fmla="*/ 1297852 h 2766950"/>
                <a:gd name="connsiteX58" fmla="*/ 1752750 w 3261356"/>
                <a:gd name="connsiteY58" fmla="*/ 1206475 h 2766950"/>
                <a:gd name="connsiteX59" fmla="*/ 1630678 w 3261356"/>
                <a:gd name="connsiteY59" fmla="*/ 174304 h 2766950"/>
                <a:gd name="connsiteX60" fmla="*/ 1114624 w 3261356"/>
                <a:gd name="connsiteY60" fmla="*/ 469036 h 2766950"/>
                <a:gd name="connsiteX61" fmla="*/ 1111230 w 3261356"/>
                <a:gd name="connsiteY61" fmla="*/ 492633 h 2766950"/>
                <a:gd name="connsiteX62" fmla="*/ 2150126 w 3261356"/>
                <a:gd name="connsiteY62" fmla="*/ 492633 h 2766950"/>
                <a:gd name="connsiteX63" fmla="*/ 2146731 w 3261356"/>
                <a:gd name="connsiteY63" fmla="*/ 469036 h 2766950"/>
                <a:gd name="connsiteX64" fmla="*/ 1630678 w 3261356"/>
                <a:gd name="connsiteY64" fmla="*/ 174304 h 2766950"/>
                <a:gd name="connsiteX65" fmla="*/ 1630678 w 3261356"/>
                <a:gd name="connsiteY65" fmla="*/ 0 h 2766950"/>
                <a:gd name="connsiteX66" fmla="*/ 2269992 w 3261356"/>
                <a:gd name="connsiteY66" fmla="*/ 488510 h 2766950"/>
                <a:gd name="connsiteX67" fmla="*/ 2270238 w 3261356"/>
                <a:gd name="connsiteY67" fmla="*/ 492633 h 2766950"/>
                <a:gd name="connsiteX68" fmla="*/ 3066347 w 3261356"/>
                <a:gd name="connsiteY68" fmla="*/ 492633 h 2766950"/>
                <a:gd name="connsiteX69" fmla="*/ 3105012 w 3261356"/>
                <a:gd name="connsiteY69" fmla="*/ 494313 h 2766950"/>
                <a:gd name="connsiteX70" fmla="*/ 3141998 w 3261356"/>
                <a:gd name="connsiteY70" fmla="*/ 501035 h 2766950"/>
                <a:gd name="connsiteX71" fmla="*/ 3175621 w 3261356"/>
                <a:gd name="connsiteY71" fmla="*/ 512796 h 2766950"/>
                <a:gd name="connsiteX72" fmla="*/ 3202518 w 3261356"/>
                <a:gd name="connsiteY72" fmla="*/ 529599 h 2766950"/>
                <a:gd name="connsiteX73" fmla="*/ 3217649 w 3261356"/>
                <a:gd name="connsiteY73" fmla="*/ 539681 h 2766950"/>
                <a:gd name="connsiteX74" fmla="*/ 3229416 w 3261356"/>
                <a:gd name="connsiteY74" fmla="*/ 549763 h 2766950"/>
                <a:gd name="connsiteX75" fmla="*/ 3237821 w 3261356"/>
                <a:gd name="connsiteY75" fmla="*/ 561524 h 2766950"/>
                <a:gd name="connsiteX76" fmla="*/ 3244546 w 3261356"/>
                <a:gd name="connsiteY76" fmla="*/ 573285 h 2766950"/>
                <a:gd name="connsiteX77" fmla="*/ 3252951 w 3261356"/>
                <a:gd name="connsiteY77" fmla="*/ 585046 h 2766950"/>
                <a:gd name="connsiteX78" fmla="*/ 3256314 w 3261356"/>
                <a:gd name="connsiteY78" fmla="*/ 596807 h 2766950"/>
                <a:gd name="connsiteX79" fmla="*/ 3259676 w 3261356"/>
                <a:gd name="connsiteY79" fmla="*/ 610251 h 2766950"/>
                <a:gd name="connsiteX80" fmla="*/ 3261356 w 3261356"/>
                <a:gd name="connsiteY80" fmla="*/ 625372 h 2766950"/>
                <a:gd name="connsiteX81" fmla="*/ 3261356 w 3261356"/>
                <a:gd name="connsiteY81" fmla="*/ 1326877 h 2766950"/>
                <a:gd name="connsiteX82" fmla="*/ 3261353 w 3261356"/>
                <a:gd name="connsiteY82" fmla="*/ 1326877 h 2766950"/>
                <a:gd name="connsiteX83" fmla="*/ 3261350 w 3261356"/>
                <a:gd name="connsiteY83" fmla="*/ 1326880 h 2766950"/>
                <a:gd name="connsiteX84" fmla="*/ 3066350 w 3261356"/>
                <a:gd name="connsiteY84" fmla="*/ 1378964 h 2766950"/>
                <a:gd name="connsiteX85" fmla="*/ 2854531 w 3261356"/>
                <a:gd name="connsiteY85" fmla="*/ 1434413 h 2766950"/>
                <a:gd name="connsiteX86" fmla="*/ 2602365 w 3261356"/>
                <a:gd name="connsiteY86" fmla="*/ 1494902 h 2766950"/>
                <a:gd name="connsiteX87" fmla="*/ 2466193 w 3261356"/>
                <a:gd name="connsiteY87" fmla="*/ 1526826 h 2766950"/>
                <a:gd name="connsiteX88" fmla="*/ 2330026 w 3261356"/>
                <a:gd name="connsiteY88" fmla="*/ 1557071 h 2766950"/>
                <a:gd name="connsiteX89" fmla="*/ 2193854 w 3261356"/>
                <a:gd name="connsiteY89" fmla="*/ 1587315 h 2766950"/>
                <a:gd name="connsiteX90" fmla="*/ 2061046 w 3261356"/>
                <a:gd name="connsiteY90" fmla="*/ 1612517 h 2766950"/>
                <a:gd name="connsiteX91" fmla="*/ 1934963 w 3261356"/>
                <a:gd name="connsiteY91" fmla="*/ 1634360 h 2766950"/>
                <a:gd name="connsiteX92" fmla="*/ 1820647 w 3261356"/>
                <a:gd name="connsiteY92" fmla="*/ 1649484 h 2766950"/>
                <a:gd name="connsiteX93" fmla="*/ 1719781 w 3261356"/>
                <a:gd name="connsiteY93" fmla="*/ 1661245 h 2766950"/>
                <a:gd name="connsiteX94" fmla="*/ 1672711 w 3261356"/>
                <a:gd name="connsiteY94" fmla="*/ 1664604 h 2766950"/>
                <a:gd name="connsiteX95" fmla="*/ 1630683 w 3261356"/>
                <a:gd name="connsiteY95" fmla="*/ 1666287 h 2766950"/>
                <a:gd name="connsiteX96" fmla="*/ 1588655 w 3261356"/>
                <a:gd name="connsiteY96" fmla="*/ 1664604 h 2766950"/>
                <a:gd name="connsiteX97" fmla="*/ 1544944 w 3261356"/>
                <a:gd name="connsiteY97" fmla="*/ 1661245 h 2766950"/>
                <a:gd name="connsiteX98" fmla="*/ 1442396 w 3261356"/>
                <a:gd name="connsiteY98" fmla="*/ 1649484 h 2766950"/>
                <a:gd name="connsiteX99" fmla="*/ 1326400 w 3261356"/>
                <a:gd name="connsiteY99" fmla="*/ 1634360 h 2766950"/>
                <a:gd name="connsiteX100" fmla="*/ 1200317 w 3261356"/>
                <a:gd name="connsiteY100" fmla="*/ 1612517 h 2766950"/>
                <a:gd name="connsiteX101" fmla="*/ 1067508 w 3261356"/>
                <a:gd name="connsiteY101" fmla="*/ 1587315 h 2766950"/>
                <a:gd name="connsiteX102" fmla="*/ 933020 w 3261356"/>
                <a:gd name="connsiteY102" fmla="*/ 1560430 h 2766950"/>
                <a:gd name="connsiteX103" fmla="*/ 795169 w 3261356"/>
                <a:gd name="connsiteY103" fmla="*/ 1530186 h 2766950"/>
                <a:gd name="connsiteX104" fmla="*/ 660681 w 3261356"/>
                <a:gd name="connsiteY104" fmla="*/ 1496582 h 2766950"/>
                <a:gd name="connsiteX105" fmla="*/ 406834 w 3261356"/>
                <a:gd name="connsiteY105" fmla="*/ 1436093 h 2766950"/>
                <a:gd name="connsiteX106" fmla="*/ 196695 w 3261356"/>
                <a:gd name="connsiteY106" fmla="*/ 1382323 h 2766950"/>
                <a:gd name="connsiteX107" fmla="*/ 3 w 3261356"/>
                <a:gd name="connsiteY107" fmla="*/ 1330236 h 2766950"/>
                <a:gd name="connsiteX108" fmla="*/ 3 w 3261356"/>
                <a:gd name="connsiteY108" fmla="*/ 1332325 h 2766950"/>
                <a:gd name="connsiteX109" fmla="*/ 0 w 3261356"/>
                <a:gd name="connsiteY109" fmla="*/ 1332322 h 2766950"/>
                <a:gd name="connsiteX110" fmla="*/ 0 w 3261356"/>
                <a:gd name="connsiteY110" fmla="*/ 971511 h 2766950"/>
                <a:gd name="connsiteX111" fmla="*/ 0 w 3261356"/>
                <a:gd name="connsiteY111" fmla="*/ 625372 h 2766950"/>
                <a:gd name="connsiteX112" fmla="*/ 1683 w 3261356"/>
                <a:gd name="connsiteY112" fmla="*/ 610251 h 2766950"/>
                <a:gd name="connsiteX113" fmla="*/ 5046 w 3261356"/>
                <a:gd name="connsiteY113" fmla="*/ 596807 h 2766950"/>
                <a:gd name="connsiteX114" fmla="*/ 8405 w 3261356"/>
                <a:gd name="connsiteY114" fmla="*/ 585046 h 2766950"/>
                <a:gd name="connsiteX115" fmla="*/ 16813 w 3261356"/>
                <a:gd name="connsiteY115" fmla="*/ 573285 h 2766950"/>
                <a:gd name="connsiteX116" fmla="*/ 25218 w 3261356"/>
                <a:gd name="connsiteY116" fmla="*/ 561524 h 2766950"/>
                <a:gd name="connsiteX117" fmla="*/ 35303 w 3261356"/>
                <a:gd name="connsiteY117" fmla="*/ 549763 h 2766950"/>
                <a:gd name="connsiteX118" fmla="*/ 47073 w 3261356"/>
                <a:gd name="connsiteY118" fmla="*/ 539681 h 2766950"/>
                <a:gd name="connsiteX119" fmla="*/ 57158 w 3261356"/>
                <a:gd name="connsiteY119" fmla="*/ 529599 h 2766950"/>
                <a:gd name="connsiteX120" fmla="*/ 87418 w 3261356"/>
                <a:gd name="connsiteY120" fmla="*/ 512796 h 2766950"/>
                <a:gd name="connsiteX121" fmla="*/ 121041 w 3261356"/>
                <a:gd name="connsiteY121" fmla="*/ 501035 h 2766950"/>
                <a:gd name="connsiteX122" fmla="*/ 158027 w 3261356"/>
                <a:gd name="connsiteY122" fmla="*/ 494313 h 2766950"/>
                <a:gd name="connsiteX123" fmla="*/ 196692 w 3261356"/>
                <a:gd name="connsiteY123" fmla="*/ 492633 h 2766950"/>
                <a:gd name="connsiteX124" fmla="*/ 991117 w 3261356"/>
                <a:gd name="connsiteY124" fmla="*/ 492633 h 2766950"/>
                <a:gd name="connsiteX125" fmla="*/ 991363 w 3261356"/>
                <a:gd name="connsiteY125" fmla="*/ 488510 h 2766950"/>
                <a:gd name="connsiteX126" fmla="*/ 1630678 w 3261356"/>
                <a:gd name="connsiteY126" fmla="*/ 0 h 276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261356" h="2766950">
                  <a:moveTo>
                    <a:pt x="3261356" y="1385789"/>
                  </a:moveTo>
                  <a:lnTo>
                    <a:pt x="3261356" y="2634211"/>
                  </a:lnTo>
                  <a:lnTo>
                    <a:pt x="3259675" y="2649333"/>
                  </a:lnTo>
                  <a:lnTo>
                    <a:pt x="3256313" y="2662775"/>
                  </a:lnTo>
                  <a:lnTo>
                    <a:pt x="3252951" y="2674537"/>
                  </a:lnTo>
                  <a:lnTo>
                    <a:pt x="3244545" y="2686298"/>
                  </a:lnTo>
                  <a:lnTo>
                    <a:pt x="3237821" y="2698060"/>
                  </a:lnTo>
                  <a:lnTo>
                    <a:pt x="3229415" y="2709822"/>
                  </a:lnTo>
                  <a:lnTo>
                    <a:pt x="3217647" y="2719903"/>
                  </a:lnTo>
                  <a:lnTo>
                    <a:pt x="3202517" y="2729985"/>
                  </a:lnTo>
                  <a:lnTo>
                    <a:pt x="3175619" y="2746787"/>
                  </a:lnTo>
                  <a:lnTo>
                    <a:pt x="3141997" y="2758549"/>
                  </a:lnTo>
                  <a:lnTo>
                    <a:pt x="3105013" y="2765270"/>
                  </a:lnTo>
                  <a:lnTo>
                    <a:pt x="3066347" y="2766950"/>
                  </a:lnTo>
                  <a:lnTo>
                    <a:pt x="196690" y="2766950"/>
                  </a:lnTo>
                  <a:lnTo>
                    <a:pt x="158024" y="2765270"/>
                  </a:lnTo>
                  <a:lnTo>
                    <a:pt x="121040" y="2758549"/>
                  </a:lnTo>
                  <a:lnTo>
                    <a:pt x="87418" y="2746787"/>
                  </a:lnTo>
                  <a:lnTo>
                    <a:pt x="57158" y="2729985"/>
                  </a:lnTo>
                  <a:lnTo>
                    <a:pt x="47071" y="2719903"/>
                  </a:lnTo>
                  <a:lnTo>
                    <a:pt x="35303" y="2709822"/>
                  </a:lnTo>
                  <a:lnTo>
                    <a:pt x="25217" y="2698060"/>
                  </a:lnTo>
                  <a:lnTo>
                    <a:pt x="16811" y="2686298"/>
                  </a:lnTo>
                  <a:lnTo>
                    <a:pt x="8405" y="2674537"/>
                  </a:lnTo>
                  <a:lnTo>
                    <a:pt x="5043" y="2662775"/>
                  </a:lnTo>
                  <a:lnTo>
                    <a:pt x="1681" y="2649333"/>
                  </a:lnTo>
                  <a:lnTo>
                    <a:pt x="0" y="2634211"/>
                  </a:lnTo>
                  <a:lnTo>
                    <a:pt x="0" y="1389150"/>
                  </a:lnTo>
                  <a:lnTo>
                    <a:pt x="196690" y="1441237"/>
                  </a:lnTo>
                  <a:lnTo>
                    <a:pt x="406829" y="1495005"/>
                  </a:lnTo>
                  <a:lnTo>
                    <a:pt x="660677" y="1555494"/>
                  </a:lnTo>
                  <a:lnTo>
                    <a:pt x="795165" y="1589099"/>
                  </a:lnTo>
                  <a:lnTo>
                    <a:pt x="933017" y="1619343"/>
                  </a:lnTo>
                  <a:lnTo>
                    <a:pt x="1067506" y="1646227"/>
                  </a:lnTo>
                  <a:lnTo>
                    <a:pt x="1200314" y="1671431"/>
                  </a:lnTo>
                  <a:lnTo>
                    <a:pt x="1326397" y="1693274"/>
                  </a:lnTo>
                  <a:lnTo>
                    <a:pt x="1442394" y="1708396"/>
                  </a:lnTo>
                  <a:lnTo>
                    <a:pt x="1544942" y="1720158"/>
                  </a:lnTo>
                  <a:lnTo>
                    <a:pt x="1588650" y="1723518"/>
                  </a:lnTo>
                  <a:lnTo>
                    <a:pt x="1630678" y="1725199"/>
                  </a:lnTo>
                  <a:lnTo>
                    <a:pt x="1672706" y="1723518"/>
                  </a:lnTo>
                  <a:lnTo>
                    <a:pt x="1719777" y="1720158"/>
                  </a:lnTo>
                  <a:lnTo>
                    <a:pt x="1820644" y="1708396"/>
                  </a:lnTo>
                  <a:lnTo>
                    <a:pt x="1934959" y="1693274"/>
                  </a:lnTo>
                  <a:lnTo>
                    <a:pt x="2061043" y="1671431"/>
                  </a:lnTo>
                  <a:lnTo>
                    <a:pt x="2193850" y="1646227"/>
                  </a:lnTo>
                  <a:lnTo>
                    <a:pt x="2330020" y="1615983"/>
                  </a:lnTo>
                  <a:lnTo>
                    <a:pt x="2466190" y="1585738"/>
                  </a:lnTo>
                  <a:lnTo>
                    <a:pt x="2602360" y="1553814"/>
                  </a:lnTo>
                  <a:lnTo>
                    <a:pt x="2854527" y="1493325"/>
                  </a:lnTo>
                  <a:lnTo>
                    <a:pt x="3066347" y="1437877"/>
                  </a:lnTo>
                  <a:close/>
                  <a:moveTo>
                    <a:pt x="1508607" y="1206475"/>
                  </a:moveTo>
                  <a:cubicBezTo>
                    <a:pt x="1458141" y="1206475"/>
                    <a:pt x="1417230" y="1247386"/>
                    <a:pt x="1417230" y="1297852"/>
                  </a:cubicBezTo>
                  <a:lnTo>
                    <a:pt x="1417230" y="1314415"/>
                  </a:lnTo>
                  <a:cubicBezTo>
                    <a:pt x="1417230" y="1364881"/>
                    <a:pt x="1458141" y="1405791"/>
                    <a:pt x="1508607" y="1405791"/>
                  </a:cubicBezTo>
                  <a:lnTo>
                    <a:pt x="1752750" y="1405791"/>
                  </a:lnTo>
                  <a:cubicBezTo>
                    <a:pt x="1803215" y="1405791"/>
                    <a:pt x="1844126" y="1364881"/>
                    <a:pt x="1844126" y="1314415"/>
                  </a:cubicBezTo>
                  <a:lnTo>
                    <a:pt x="1844126" y="1297852"/>
                  </a:lnTo>
                  <a:cubicBezTo>
                    <a:pt x="1844126" y="1247386"/>
                    <a:pt x="1803215" y="1206475"/>
                    <a:pt x="1752750" y="1206475"/>
                  </a:cubicBezTo>
                  <a:close/>
                  <a:moveTo>
                    <a:pt x="1630678" y="174304"/>
                  </a:moveTo>
                  <a:cubicBezTo>
                    <a:pt x="1376124" y="174304"/>
                    <a:pt x="1163742" y="300833"/>
                    <a:pt x="1114624" y="469036"/>
                  </a:cubicBezTo>
                  <a:lnTo>
                    <a:pt x="1111230" y="492633"/>
                  </a:lnTo>
                  <a:lnTo>
                    <a:pt x="2150126" y="492633"/>
                  </a:lnTo>
                  <a:lnTo>
                    <a:pt x="2146731" y="469036"/>
                  </a:lnTo>
                  <a:cubicBezTo>
                    <a:pt x="2097613" y="300833"/>
                    <a:pt x="1885231" y="174304"/>
                    <a:pt x="1630678" y="174304"/>
                  </a:cubicBezTo>
                  <a:close/>
                  <a:moveTo>
                    <a:pt x="1630678" y="0"/>
                  </a:moveTo>
                  <a:cubicBezTo>
                    <a:pt x="1963411" y="0"/>
                    <a:pt x="2237083" y="214121"/>
                    <a:pt x="2269992" y="488510"/>
                  </a:cubicBezTo>
                  <a:lnTo>
                    <a:pt x="2270238" y="492633"/>
                  </a:lnTo>
                  <a:lnTo>
                    <a:pt x="3066347" y="492633"/>
                  </a:lnTo>
                  <a:lnTo>
                    <a:pt x="3105012" y="494313"/>
                  </a:lnTo>
                  <a:lnTo>
                    <a:pt x="3141998" y="501035"/>
                  </a:lnTo>
                  <a:lnTo>
                    <a:pt x="3175621" y="512796"/>
                  </a:lnTo>
                  <a:lnTo>
                    <a:pt x="3202518" y="529599"/>
                  </a:lnTo>
                  <a:lnTo>
                    <a:pt x="3217649" y="539681"/>
                  </a:lnTo>
                  <a:lnTo>
                    <a:pt x="3229416" y="549763"/>
                  </a:lnTo>
                  <a:lnTo>
                    <a:pt x="3237821" y="561524"/>
                  </a:lnTo>
                  <a:lnTo>
                    <a:pt x="3244546" y="573285"/>
                  </a:lnTo>
                  <a:lnTo>
                    <a:pt x="3252951" y="585046"/>
                  </a:lnTo>
                  <a:lnTo>
                    <a:pt x="3256314" y="596807"/>
                  </a:lnTo>
                  <a:lnTo>
                    <a:pt x="3259676" y="610251"/>
                  </a:lnTo>
                  <a:lnTo>
                    <a:pt x="3261356" y="625372"/>
                  </a:lnTo>
                  <a:lnTo>
                    <a:pt x="3261356" y="1326877"/>
                  </a:lnTo>
                  <a:lnTo>
                    <a:pt x="3261353" y="1326877"/>
                  </a:lnTo>
                  <a:lnTo>
                    <a:pt x="3261350" y="1326880"/>
                  </a:lnTo>
                  <a:lnTo>
                    <a:pt x="3066350" y="1378964"/>
                  </a:lnTo>
                  <a:lnTo>
                    <a:pt x="2854531" y="1434413"/>
                  </a:lnTo>
                  <a:lnTo>
                    <a:pt x="2602365" y="1494902"/>
                  </a:lnTo>
                  <a:lnTo>
                    <a:pt x="2466193" y="1526826"/>
                  </a:lnTo>
                  <a:lnTo>
                    <a:pt x="2330026" y="1557071"/>
                  </a:lnTo>
                  <a:lnTo>
                    <a:pt x="2193854" y="1587315"/>
                  </a:lnTo>
                  <a:lnTo>
                    <a:pt x="2061046" y="1612517"/>
                  </a:lnTo>
                  <a:lnTo>
                    <a:pt x="1934963" y="1634360"/>
                  </a:lnTo>
                  <a:lnTo>
                    <a:pt x="1820647" y="1649484"/>
                  </a:lnTo>
                  <a:lnTo>
                    <a:pt x="1719781" y="1661245"/>
                  </a:lnTo>
                  <a:lnTo>
                    <a:pt x="1672711" y="1664604"/>
                  </a:lnTo>
                  <a:lnTo>
                    <a:pt x="1630683" y="1666287"/>
                  </a:lnTo>
                  <a:lnTo>
                    <a:pt x="1588655" y="1664604"/>
                  </a:lnTo>
                  <a:lnTo>
                    <a:pt x="1544944" y="1661245"/>
                  </a:lnTo>
                  <a:lnTo>
                    <a:pt x="1442396" y="1649484"/>
                  </a:lnTo>
                  <a:lnTo>
                    <a:pt x="1326400" y="1634360"/>
                  </a:lnTo>
                  <a:lnTo>
                    <a:pt x="1200317" y="1612517"/>
                  </a:lnTo>
                  <a:lnTo>
                    <a:pt x="1067508" y="1587315"/>
                  </a:lnTo>
                  <a:lnTo>
                    <a:pt x="933020" y="1560430"/>
                  </a:lnTo>
                  <a:lnTo>
                    <a:pt x="795169" y="1530186"/>
                  </a:lnTo>
                  <a:lnTo>
                    <a:pt x="660681" y="1496582"/>
                  </a:lnTo>
                  <a:lnTo>
                    <a:pt x="406834" y="1436093"/>
                  </a:lnTo>
                  <a:lnTo>
                    <a:pt x="196695" y="1382323"/>
                  </a:lnTo>
                  <a:lnTo>
                    <a:pt x="3" y="1330236"/>
                  </a:lnTo>
                  <a:lnTo>
                    <a:pt x="3" y="1332325"/>
                  </a:lnTo>
                  <a:lnTo>
                    <a:pt x="0" y="1332322"/>
                  </a:lnTo>
                  <a:lnTo>
                    <a:pt x="0" y="971511"/>
                  </a:lnTo>
                  <a:lnTo>
                    <a:pt x="0" y="625372"/>
                  </a:lnTo>
                  <a:lnTo>
                    <a:pt x="1683" y="610251"/>
                  </a:lnTo>
                  <a:lnTo>
                    <a:pt x="5046" y="596807"/>
                  </a:lnTo>
                  <a:lnTo>
                    <a:pt x="8405" y="585046"/>
                  </a:lnTo>
                  <a:lnTo>
                    <a:pt x="16813" y="573285"/>
                  </a:lnTo>
                  <a:lnTo>
                    <a:pt x="25218" y="561524"/>
                  </a:lnTo>
                  <a:lnTo>
                    <a:pt x="35303" y="549763"/>
                  </a:lnTo>
                  <a:lnTo>
                    <a:pt x="47073" y="539681"/>
                  </a:lnTo>
                  <a:lnTo>
                    <a:pt x="57158" y="529599"/>
                  </a:lnTo>
                  <a:lnTo>
                    <a:pt x="87418" y="512796"/>
                  </a:lnTo>
                  <a:lnTo>
                    <a:pt x="121041" y="501035"/>
                  </a:lnTo>
                  <a:lnTo>
                    <a:pt x="158027" y="494313"/>
                  </a:lnTo>
                  <a:lnTo>
                    <a:pt x="196692" y="492633"/>
                  </a:lnTo>
                  <a:lnTo>
                    <a:pt x="991117" y="492633"/>
                  </a:lnTo>
                  <a:lnTo>
                    <a:pt x="991363" y="488510"/>
                  </a:lnTo>
                  <a:cubicBezTo>
                    <a:pt x="1024272" y="214121"/>
                    <a:pt x="1297944" y="0"/>
                    <a:pt x="1630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2319" y="4225872"/>
            <a:ext cx="662230" cy="654019"/>
            <a:chOff x="572319" y="4225872"/>
            <a:chExt cx="662230" cy="654019"/>
          </a:xfrm>
        </p:grpSpPr>
        <p:sp>
          <p:nvSpPr>
            <p:cNvPr id="28" name="Oval 51"/>
            <p:cNvSpPr/>
            <p:nvPr/>
          </p:nvSpPr>
          <p:spPr bwMode="auto">
            <a:xfrm>
              <a:off x="572319" y="4225872"/>
              <a:ext cx="662230" cy="654019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38" name="KSO_Shape"/>
            <p:cNvSpPr/>
            <p:nvPr/>
          </p:nvSpPr>
          <p:spPr>
            <a:xfrm>
              <a:off x="794664" y="4372101"/>
              <a:ext cx="217539" cy="361560"/>
            </a:xfrm>
            <a:custGeom>
              <a:avLst/>
              <a:gdLst>
                <a:gd name="connsiteX0" fmla="*/ 588566 w 1536700"/>
                <a:gd name="connsiteY0" fmla="*/ 2172931 h 2555648"/>
                <a:gd name="connsiteX1" fmla="*/ 588566 w 1536700"/>
                <a:gd name="connsiteY1" fmla="*/ 2232462 h 2555648"/>
                <a:gd name="connsiteX2" fmla="*/ 948135 w 1536700"/>
                <a:gd name="connsiteY2" fmla="*/ 2232462 h 2555648"/>
                <a:gd name="connsiteX3" fmla="*/ 948135 w 1536700"/>
                <a:gd name="connsiteY3" fmla="*/ 2172931 h 2555648"/>
                <a:gd name="connsiteX4" fmla="*/ 588566 w 1536700"/>
                <a:gd name="connsiteY4" fmla="*/ 2014319 h 2555648"/>
                <a:gd name="connsiteX5" fmla="*/ 588566 w 1536700"/>
                <a:gd name="connsiteY5" fmla="*/ 2073850 h 2555648"/>
                <a:gd name="connsiteX6" fmla="*/ 948135 w 1536700"/>
                <a:gd name="connsiteY6" fmla="*/ 2073850 h 2555648"/>
                <a:gd name="connsiteX7" fmla="*/ 948135 w 1536700"/>
                <a:gd name="connsiteY7" fmla="*/ 2014319 h 2555648"/>
                <a:gd name="connsiteX8" fmla="*/ 439655 w 1536700"/>
                <a:gd name="connsiteY8" fmla="*/ 1865655 h 2555648"/>
                <a:gd name="connsiteX9" fmla="*/ 1097045 w 1536700"/>
                <a:gd name="connsiteY9" fmla="*/ 1865655 h 2555648"/>
                <a:gd name="connsiteX10" fmla="*/ 1189236 w 1536700"/>
                <a:gd name="connsiteY10" fmla="*/ 1953225 h 2555648"/>
                <a:gd name="connsiteX11" fmla="*/ 1097045 w 1536700"/>
                <a:gd name="connsiteY11" fmla="*/ 2040795 h 2555648"/>
                <a:gd name="connsiteX12" fmla="*/ 1189236 w 1536700"/>
                <a:gd name="connsiteY12" fmla="*/ 2128365 h 2555648"/>
                <a:gd name="connsiteX13" fmla="*/ 1097045 w 1536700"/>
                <a:gd name="connsiteY13" fmla="*/ 2215935 h 2555648"/>
                <a:gd name="connsiteX14" fmla="*/ 1189236 w 1536700"/>
                <a:gd name="connsiteY14" fmla="*/ 2303505 h 2555648"/>
                <a:gd name="connsiteX15" fmla="*/ 1097045 w 1536700"/>
                <a:gd name="connsiteY15" fmla="*/ 2391075 h 2555648"/>
                <a:gd name="connsiteX16" fmla="*/ 948071 w 1536700"/>
                <a:gd name="connsiteY16" fmla="*/ 2391075 h 2555648"/>
                <a:gd name="connsiteX17" fmla="*/ 937297 w 1536700"/>
                <a:gd name="connsiteY17" fmla="*/ 2444188 h 2555648"/>
                <a:gd name="connsiteX18" fmla="*/ 768350 w 1536700"/>
                <a:gd name="connsiteY18" fmla="*/ 2555648 h 2555648"/>
                <a:gd name="connsiteX19" fmla="*/ 599403 w 1536700"/>
                <a:gd name="connsiteY19" fmla="*/ 2444188 h 2555648"/>
                <a:gd name="connsiteX20" fmla="*/ 588630 w 1536700"/>
                <a:gd name="connsiteY20" fmla="*/ 2391075 h 2555648"/>
                <a:gd name="connsiteX21" fmla="*/ 439655 w 1536700"/>
                <a:gd name="connsiteY21" fmla="*/ 2391075 h 2555648"/>
                <a:gd name="connsiteX22" fmla="*/ 347464 w 1536700"/>
                <a:gd name="connsiteY22" fmla="*/ 2303505 h 2555648"/>
                <a:gd name="connsiteX23" fmla="*/ 439655 w 1536700"/>
                <a:gd name="connsiteY23" fmla="*/ 2215935 h 2555648"/>
                <a:gd name="connsiteX24" fmla="*/ 347464 w 1536700"/>
                <a:gd name="connsiteY24" fmla="*/ 2128365 h 2555648"/>
                <a:gd name="connsiteX25" fmla="*/ 439655 w 1536700"/>
                <a:gd name="connsiteY25" fmla="*/ 2040795 h 2555648"/>
                <a:gd name="connsiteX26" fmla="*/ 347464 w 1536700"/>
                <a:gd name="connsiteY26" fmla="*/ 1953225 h 2555648"/>
                <a:gd name="connsiteX27" fmla="*/ 439655 w 1536700"/>
                <a:gd name="connsiteY27" fmla="*/ 1865655 h 2555648"/>
                <a:gd name="connsiteX28" fmla="*/ 768350 w 1536700"/>
                <a:gd name="connsiteY28" fmla="*/ 0 h 2555648"/>
                <a:gd name="connsiteX29" fmla="*/ 1536700 w 1536700"/>
                <a:gd name="connsiteY29" fmla="*/ 770343 h 2555648"/>
                <a:gd name="connsiteX30" fmla="*/ 1521090 w 1536700"/>
                <a:gd name="connsiteY30" fmla="*/ 925594 h 2555648"/>
                <a:gd name="connsiteX31" fmla="*/ 1491688 w 1536700"/>
                <a:gd name="connsiteY31" fmla="*/ 1020556 h 2555648"/>
                <a:gd name="connsiteX32" fmla="*/ 1491950 w 1536700"/>
                <a:gd name="connsiteY32" fmla="*/ 1020556 h 2555648"/>
                <a:gd name="connsiteX33" fmla="*/ 1140478 w 1536700"/>
                <a:gd name="connsiteY33" fmla="*/ 1823920 h 2555648"/>
                <a:gd name="connsiteX34" fmla="*/ 396222 w 1536700"/>
                <a:gd name="connsiteY34" fmla="*/ 1823920 h 2555648"/>
                <a:gd name="connsiteX35" fmla="*/ 44750 w 1536700"/>
                <a:gd name="connsiteY35" fmla="*/ 1020556 h 2555648"/>
                <a:gd name="connsiteX36" fmla="*/ 45012 w 1536700"/>
                <a:gd name="connsiteY36" fmla="*/ 1020556 h 2555648"/>
                <a:gd name="connsiteX37" fmla="*/ 15610 w 1536700"/>
                <a:gd name="connsiteY37" fmla="*/ 925594 h 2555648"/>
                <a:gd name="connsiteX38" fmla="*/ 0 w 1536700"/>
                <a:gd name="connsiteY38" fmla="*/ 770343 h 2555648"/>
                <a:gd name="connsiteX39" fmla="*/ 768350 w 1536700"/>
                <a:gd name="connsiteY39" fmla="*/ 0 h 25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6700" h="2555648">
                  <a:moveTo>
                    <a:pt x="588566" y="2172931"/>
                  </a:moveTo>
                  <a:lnTo>
                    <a:pt x="588566" y="2232462"/>
                  </a:lnTo>
                  <a:lnTo>
                    <a:pt x="948135" y="2232462"/>
                  </a:lnTo>
                  <a:lnTo>
                    <a:pt x="948135" y="2172931"/>
                  </a:lnTo>
                  <a:close/>
                  <a:moveTo>
                    <a:pt x="588566" y="2014319"/>
                  </a:moveTo>
                  <a:lnTo>
                    <a:pt x="588566" y="2073850"/>
                  </a:lnTo>
                  <a:lnTo>
                    <a:pt x="948135" y="2073850"/>
                  </a:lnTo>
                  <a:lnTo>
                    <a:pt x="948135" y="2014319"/>
                  </a:lnTo>
                  <a:close/>
                  <a:moveTo>
                    <a:pt x="439655" y="1865655"/>
                  </a:moveTo>
                  <a:lnTo>
                    <a:pt x="1097045" y="1865655"/>
                  </a:lnTo>
                  <a:cubicBezTo>
                    <a:pt x="1147961" y="1865655"/>
                    <a:pt x="1189236" y="1904861"/>
                    <a:pt x="1189236" y="1953225"/>
                  </a:cubicBezTo>
                  <a:cubicBezTo>
                    <a:pt x="1189236" y="2001589"/>
                    <a:pt x="1147961" y="2040795"/>
                    <a:pt x="1097045" y="2040795"/>
                  </a:cubicBezTo>
                  <a:cubicBezTo>
                    <a:pt x="1147961" y="2040795"/>
                    <a:pt x="1189236" y="2080001"/>
                    <a:pt x="1189236" y="2128365"/>
                  </a:cubicBezTo>
                  <a:cubicBezTo>
                    <a:pt x="1189236" y="2176729"/>
                    <a:pt x="1147961" y="2215935"/>
                    <a:pt x="1097045" y="2215935"/>
                  </a:cubicBezTo>
                  <a:cubicBezTo>
                    <a:pt x="1147961" y="2215935"/>
                    <a:pt x="1189236" y="2255141"/>
                    <a:pt x="1189236" y="2303505"/>
                  </a:cubicBezTo>
                  <a:cubicBezTo>
                    <a:pt x="1189236" y="2351869"/>
                    <a:pt x="1147961" y="2391075"/>
                    <a:pt x="1097045" y="2391075"/>
                  </a:cubicBezTo>
                  <a:lnTo>
                    <a:pt x="948071" y="2391075"/>
                  </a:lnTo>
                  <a:lnTo>
                    <a:pt x="937297" y="2444188"/>
                  </a:lnTo>
                  <a:cubicBezTo>
                    <a:pt x="909462" y="2509689"/>
                    <a:pt x="844299" y="2555648"/>
                    <a:pt x="768350" y="2555648"/>
                  </a:cubicBezTo>
                  <a:cubicBezTo>
                    <a:pt x="692402" y="2555648"/>
                    <a:pt x="627238" y="2509689"/>
                    <a:pt x="599403" y="2444188"/>
                  </a:cubicBezTo>
                  <a:lnTo>
                    <a:pt x="588630" y="2391075"/>
                  </a:lnTo>
                  <a:lnTo>
                    <a:pt x="439655" y="2391075"/>
                  </a:lnTo>
                  <a:cubicBezTo>
                    <a:pt x="388739" y="2391075"/>
                    <a:pt x="347464" y="2351869"/>
                    <a:pt x="347464" y="2303505"/>
                  </a:cubicBezTo>
                  <a:cubicBezTo>
                    <a:pt x="347464" y="2255141"/>
                    <a:pt x="388739" y="2215935"/>
                    <a:pt x="439655" y="2215935"/>
                  </a:cubicBezTo>
                  <a:cubicBezTo>
                    <a:pt x="388739" y="2215935"/>
                    <a:pt x="347464" y="2176729"/>
                    <a:pt x="347464" y="2128365"/>
                  </a:cubicBezTo>
                  <a:cubicBezTo>
                    <a:pt x="347464" y="2080001"/>
                    <a:pt x="388739" y="2040795"/>
                    <a:pt x="439655" y="2040795"/>
                  </a:cubicBezTo>
                  <a:cubicBezTo>
                    <a:pt x="388739" y="2040795"/>
                    <a:pt x="347464" y="2001589"/>
                    <a:pt x="347464" y="1953225"/>
                  </a:cubicBezTo>
                  <a:cubicBezTo>
                    <a:pt x="347464" y="1904861"/>
                    <a:pt x="388739" y="1865655"/>
                    <a:pt x="439655" y="1865655"/>
                  </a:cubicBezTo>
                  <a:close/>
                  <a:moveTo>
                    <a:pt x="768350" y="0"/>
                  </a:moveTo>
                  <a:cubicBezTo>
                    <a:pt x="1192698" y="0"/>
                    <a:pt x="1536700" y="344894"/>
                    <a:pt x="1536700" y="770343"/>
                  </a:cubicBezTo>
                  <a:cubicBezTo>
                    <a:pt x="1536700" y="823524"/>
                    <a:pt x="1531325" y="875447"/>
                    <a:pt x="1521090" y="925594"/>
                  </a:cubicBezTo>
                  <a:lnTo>
                    <a:pt x="1491688" y="1020556"/>
                  </a:lnTo>
                  <a:lnTo>
                    <a:pt x="1491950" y="1020556"/>
                  </a:lnTo>
                  <a:lnTo>
                    <a:pt x="1140478" y="1823920"/>
                  </a:lnTo>
                  <a:lnTo>
                    <a:pt x="396222" y="1823920"/>
                  </a:lnTo>
                  <a:lnTo>
                    <a:pt x="44750" y="1020556"/>
                  </a:lnTo>
                  <a:lnTo>
                    <a:pt x="45012" y="1020556"/>
                  </a:lnTo>
                  <a:lnTo>
                    <a:pt x="15610" y="925594"/>
                  </a:lnTo>
                  <a:cubicBezTo>
                    <a:pt x="5375" y="875447"/>
                    <a:pt x="0" y="823524"/>
                    <a:pt x="0" y="770343"/>
                  </a:cubicBezTo>
                  <a:cubicBezTo>
                    <a:pt x="0" y="344894"/>
                    <a:pt x="344002" y="0"/>
                    <a:pt x="76835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9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58369" y="4201214"/>
            <a:ext cx="662230" cy="654019"/>
            <a:chOff x="3858369" y="4201214"/>
            <a:chExt cx="662230" cy="654019"/>
          </a:xfrm>
        </p:grpSpPr>
        <p:sp>
          <p:nvSpPr>
            <p:cNvPr id="34" name="Oval 51"/>
            <p:cNvSpPr/>
            <p:nvPr/>
          </p:nvSpPr>
          <p:spPr bwMode="auto">
            <a:xfrm>
              <a:off x="3858369" y="4201214"/>
              <a:ext cx="662230" cy="654019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3975471" y="4394168"/>
              <a:ext cx="434603" cy="268730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35801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行业前景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INDUSTRY OUTLOOK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MH_Other_2"/>
          <p:cNvSpPr/>
          <p:nvPr>
            <p:custDataLst>
              <p:tags r:id="rId1"/>
            </p:custDataLst>
          </p:nvPr>
        </p:nvSpPr>
        <p:spPr>
          <a:xfrm>
            <a:off x="-19050" y="4797152"/>
            <a:ext cx="12230100" cy="2060848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3" name="MH_Other_3"/>
          <p:cNvSpPr txBox="1"/>
          <p:nvPr>
            <p:custDataLst>
              <p:tags r:id="rId2"/>
            </p:custDataLst>
          </p:nvPr>
        </p:nvSpPr>
        <p:spPr>
          <a:xfrm>
            <a:off x="2212234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MH_Other_8"/>
          <p:cNvSpPr txBox="1"/>
          <p:nvPr>
            <p:custDataLst>
              <p:tags r:id="rId3"/>
            </p:custDataLst>
          </p:nvPr>
        </p:nvSpPr>
        <p:spPr>
          <a:xfrm>
            <a:off x="2883594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2010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MH_Other_9"/>
          <p:cNvSpPr txBox="1"/>
          <p:nvPr>
            <p:custDataLst>
              <p:tags r:id="rId4"/>
            </p:custDataLst>
          </p:nvPr>
        </p:nvSpPr>
        <p:spPr>
          <a:xfrm>
            <a:off x="4125478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2011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MH_Other_10"/>
          <p:cNvSpPr txBox="1"/>
          <p:nvPr>
            <p:custDataLst>
              <p:tags r:id="rId5"/>
            </p:custDataLst>
          </p:nvPr>
        </p:nvSpPr>
        <p:spPr>
          <a:xfrm>
            <a:off x="5308549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2012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MH_Other_11"/>
          <p:cNvSpPr txBox="1"/>
          <p:nvPr>
            <p:custDataLst>
              <p:tags r:id="rId6"/>
            </p:custDataLst>
          </p:nvPr>
        </p:nvSpPr>
        <p:spPr>
          <a:xfrm>
            <a:off x="6524482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2013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MH_Other_12"/>
          <p:cNvSpPr txBox="1"/>
          <p:nvPr>
            <p:custDataLst>
              <p:tags r:id="rId7"/>
            </p:custDataLst>
          </p:nvPr>
        </p:nvSpPr>
        <p:spPr>
          <a:xfrm>
            <a:off x="7990110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2014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3" name="MH_Other_13"/>
          <p:cNvSpPr txBox="1"/>
          <p:nvPr>
            <p:custDataLst>
              <p:tags r:id="rId8"/>
            </p:custDataLst>
          </p:nvPr>
        </p:nvSpPr>
        <p:spPr>
          <a:xfrm>
            <a:off x="8957214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2015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4" name="MH_Other_14"/>
          <p:cNvSpPr txBox="1"/>
          <p:nvPr>
            <p:custDataLst>
              <p:tags r:id="rId9"/>
            </p:custDataLst>
          </p:nvPr>
        </p:nvSpPr>
        <p:spPr>
          <a:xfrm>
            <a:off x="10174013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2016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MH_SubTitle_1"/>
          <p:cNvSpPr txBox="1"/>
          <p:nvPr>
            <p:custDataLst>
              <p:tags r:id="rId10"/>
            </p:custDataLst>
          </p:nvPr>
        </p:nvSpPr>
        <p:spPr>
          <a:xfrm>
            <a:off x="1173480" y="5482185"/>
            <a:ext cx="3460223" cy="7892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r"/>
            <a:r>
              <a:rPr lang="zh-CN" altLang="en-US" sz="3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通讯业市场总量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Text_1"/>
          <p:cNvSpPr txBox="1"/>
          <p:nvPr>
            <p:custDataLst>
              <p:tags r:id="rId11"/>
            </p:custDataLst>
          </p:nvPr>
        </p:nvSpPr>
        <p:spPr>
          <a:xfrm>
            <a:off x="4792350" y="5482185"/>
            <a:ext cx="1908130" cy="7892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</a:rPr>
              <a:t>7,820,0000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27" name="MH_Other_15"/>
          <p:cNvCxnSpPr/>
          <p:nvPr>
            <p:custDataLst>
              <p:tags r:id="rId12"/>
            </p:custDataLst>
          </p:nvPr>
        </p:nvCxnSpPr>
        <p:spPr>
          <a:xfrm>
            <a:off x="6762709" y="5547499"/>
            <a:ext cx="0" cy="792000"/>
          </a:xfrm>
          <a:prstGeom prst="line">
            <a:avLst/>
          </a:prstGeom>
          <a:ln w="41275">
            <a:solidFill>
              <a:srgbClr val="FFFFFF">
                <a:alpha val="6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H_Other_16"/>
          <p:cNvSpPr/>
          <p:nvPr>
            <p:custDataLst>
              <p:tags r:id="rId13"/>
            </p:custDataLst>
          </p:nvPr>
        </p:nvSpPr>
        <p:spPr>
          <a:xfrm>
            <a:off x="8938824" y="1447473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170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MH_Other_17"/>
          <p:cNvSpPr/>
          <p:nvPr>
            <p:custDataLst>
              <p:tags r:id="rId14"/>
            </p:custDataLst>
          </p:nvPr>
        </p:nvSpPr>
        <p:spPr>
          <a:xfrm>
            <a:off x="10188776" y="505209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240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MH_Other_21"/>
          <p:cNvSpPr/>
          <p:nvPr>
            <p:custDataLst>
              <p:tags r:id="rId15"/>
            </p:custDataLst>
          </p:nvPr>
        </p:nvSpPr>
        <p:spPr>
          <a:xfrm>
            <a:off x="1654652" y="3925212"/>
            <a:ext cx="660710" cy="873799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MH_Other_22"/>
          <p:cNvSpPr/>
          <p:nvPr>
            <p:custDataLst>
              <p:tags r:id="rId16"/>
            </p:custDataLst>
          </p:nvPr>
        </p:nvSpPr>
        <p:spPr>
          <a:xfrm>
            <a:off x="2860182" y="3444240"/>
            <a:ext cx="660710" cy="135477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MH_Other_23"/>
          <p:cNvSpPr/>
          <p:nvPr>
            <p:custDataLst>
              <p:tags r:id="rId17"/>
            </p:custDataLst>
          </p:nvPr>
        </p:nvSpPr>
        <p:spPr>
          <a:xfrm>
            <a:off x="4065712" y="3444240"/>
            <a:ext cx="660710" cy="1354771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MH_Other_24"/>
          <p:cNvSpPr/>
          <p:nvPr>
            <p:custDataLst>
              <p:tags r:id="rId18"/>
            </p:custDataLst>
          </p:nvPr>
        </p:nvSpPr>
        <p:spPr>
          <a:xfrm>
            <a:off x="5271241" y="3064028"/>
            <a:ext cx="660710" cy="173498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MH_Other_25"/>
          <p:cNvSpPr/>
          <p:nvPr>
            <p:custDataLst>
              <p:tags r:id="rId19"/>
            </p:custDataLst>
          </p:nvPr>
        </p:nvSpPr>
        <p:spPr>
          <a:xfrm>
            <a:off x="6476771" y="2642409"/>
            <a:ext cx="660710" cy="2156602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MH_Other_26"/>
          <p:cNvSpPr/>
          <p:nvPr>
            <p:custDataLst>
              <p:tags r:id="rId20"/>
            </p:custDataLst>
          </p:nvPr>
        </p:nvSpPr>
        <p:spPr>
          <a:xfrm>
            <a:off x="7682301" y="2470465"/>
            <a:ext cx="660710" cy="232854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MH_Other_27"/>
          <p:cNvSpPr/>
          <p:nvPr>
            <p:custDataLst>
              <p:tags r:id="rId21"/>
            </p:custDataLst>
          </p:nvPr>
        </p:nvSpPr>
        <p:spPr>
          <a:xfrm>
            <a:off x="8887831" y="2164080"/>
            <a:ext cx="660710" cy="2634931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MH_Other_28"/>
          <p:cNvSpPr/>
          <p:nvPr>
            <p:custDataLst>
              <p:tags r:id="rId22"/>
            </p:custDataLst>
          </p:nvPr>
        </p:nvSpPr>
        <p:spPr>
          <a:xfrm>
            <a:off x="10093353" y="1188720"/>
            <a:ext cx="660710" cy="361029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MH_Desc_1"/>
          <p:cNvSpPr txBox="1"/>
          <p:nvPr>
            <p:custDataLst>
              <p:tags r:id="rId23"/>
            </p:custDataLst>
          </p:nvPr>
        </p:nvSpPr>
        <p:spPr>
          <a:xfrm>
            <a:off x="6981038" y="5438282"/>
            <a:ext cx="4768251" cy="8920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平均同比增长率 </a:t>
            </a:r>
            <a:r>
              <a:rPr lang="en-US" altLang="zh-CN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平均环比增长率 </a:t>
            </a: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40000"/>
              </a:lnSpc>
            </a:pP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MH_Other_16"/>
          <p:cNvSpPr/>
          <p:nvPr>
            <p:custDataLst>
              <p:tags r:id="rId24"/>
            </p:custDataLst>
          </p:nvPr>
        </p:nvSpPr>
        <p:spPr>
          <a:xfrm>
            <a:off x="7733302" y="1852983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165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MH_Other_16"/>
          <p:cNvSpPr/>
          <p:nvPr>
            <p:custDataLst>
              <p:tags r:id="rId25"/>
            </p:custDataLst>
          </p:nvPr>
        </p:nvSpPr>
        <p:spPr>
          <a:xfrm>
            <a:off x="6524482" y="2023888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160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5" name="MH_Other_16"/>
          <p:cNvSpPr/>
          <p:nvPr>
            <p:custDataLst>
              <p:tags r:id="rId26"/>
            </p:custDataLst>
          </p:nvPr>
        </p:nvSpPr>
        <p:spPr>
          <a:xfrm>
            <a:off x="5356431" y="2427892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130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MH_Other_16"/>
          <p:cNvSpPr/>
          <p:nvPr>
            <p:custDataLst>
              <p:tags r:id="rId27"/>
            </p:custDataLst>
          </p:nvPr>
        </p:nvSpPr>
        <p:spPr>
          <a:xfrm>
            <a:off x="4125478" y="2840739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125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MH_Other_16"/>
          <p:cNvSpPr/>
          <p:nvPr>
            <p:custDataLst>
              <p:tags r:id="rId28"/>
            </p:custDataLst>
          </p:nvPr>
        </p:nvSpPr>
        <p:spPr>
          <a:xfrm>
            <a:off x="2955605" y="2780950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128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MH_Other_16"/>
          <p:cNvSpPr/>
          <p:nvPr>
            <p:custDataLst>
              <p:tags r:id="rId29"/>
            </p:custDataLst>
          </p:nvPr>
        </p:nvSpPr>
        <p:spPr>
          <a:xfrm>
            <a:off x="1735897" y="3286020"/>
            <a:ext cx="565287" cy="446577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r>
              <a:rPr lang="en-US" altLang="zh-CN" sz="1600" b="1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110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Rectangle 43"/>
          <p:cNvSpPr/>
          <p:nvPr/>
        </p:nvSpPr>
        <p:spPr bwMode="auto">
          <a:xfrm>
            <a:off x="6908701" y="5827576"/>
            <a:ext cx="4725090" cy="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添加企业优势的详细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r>
              <a:rPr lang="zh-CN" altLang="en-US" sz="1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。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0" name="MH_Other_8"/>
          <p:cNvSpPr txBox="1"/>
          <p:nvPr>
            <p:custDataLst>
              <p:tags r:id="rId30"/>
            </p:custDataLst>
          </p:nvPr>
        </p:nvSpPr>
        <p:spPr>
          <a:xfrm>
            <a:off x="1723837" y="4835252"/>
            <a:ext cx="499390" cy="30712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1600" dirty="0" smtClean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2009</a:t>
            </a:r>
            <a:endParaRPr lang="zh-CN" altLang="en-US" sz="1600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" y="-3619"/>
            <a:ext cx="12180154" cy="6880669"/>
          </a:xfrm>
          <a:prstGeom prst="rect">
            <a:avLst/>
          </a:prstGeom>
        </p:spPr>
      </p:pic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竞争对手分析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COMPETITOR ANALYSIS </a:t>
            </a:r>
            <a:endParaRPr lang="zh-CN" altLang="en-US" sz="1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r="9843" b="15297"/>
          <a:stretch>
            <a:fillRect/>
          </a:stretch>
        </p:blipFill>
        <p:spPr>
          <a:xfrm>
            <a:off x="5829300" y="2021802"/>
            <a:ext cx="5257800" cy="3576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椭圆 28"/>
          <p:cNvSpPr/>
          <p:nvPr/>
        </p:nvSpPr>
        <p:spPr>
          <a:xfrm>
            <a:off x="10039350" y="1240590"/>
            <a:ext cx="1581471" cy="15814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弧形 27"/>
          <p:cNvSpPr/>
          <p:nvPr/>
        </p:nvSpPr>
        <p:spPr>
          <a:xfrm>
            <a:off x="10039350" y="1221541"/>
            <a:ext cx="1600200" cy="1600200"/>
          </a:xfrm>
          <a:prstGeom prst="arc">
            <a:avLst>
              <a:gd name="adj1" fmla="val 16200000"/>
              <a:gd name="adj2" fmla="val 13405913"/>
            </a:avLst>
          </a:prstGeom>
          <a:solidFill>
            <a:srgbClr val="3F3F3F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42"/>
          <p:cNvSpPr/>
          <p:nvPr/>
        </p:nvSpPr>
        <p:spPr bwMode="auto">
          <a:xfrm>
            <a:off x="1167403" y="2724429"/>
            <a:ext cx="4492339" cy="4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竞争对手公司名称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5" name="Rectangle 43"/>
          <p:cNvSpPr/>
          <p:nvPr/>
        </p:nvSpPr>
        <p:spPr bwMode="auto">
          <a:xfrm>
            <a:off x="1167403" y="3082957"/>
            <a:ext cx="3901780" cy="12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分析竞争对手的优势和略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势，竞争对手的市场、竞争对手的营销方案、竞争对手的推广、预测竞争对手的下一步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计划。</a:t>
            </a:r>
            <a:endParaRPr 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1" name="Rectangle 43"/>
          <p:cNvSpPr/>
          <p:nvPr/>
        </p:nvSpPr>
        <p:spPr bwMode="auto">
          <a:xfrm>
            <a:off x="10321673" y="2123875"/>
            <a:ext cx="1112378" cy="61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市场占有率</a:t>
            </a:r>
            <a:endParaRPr lang="en-US" altLang="zh-CN" sz="16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21</a:t>
            </a:r>
            <a:r>
              <a:rPr lang="en-US" altLang="zh-CN" sz="16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%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我们的优势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OUR ADVANTAGES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182120"/>
            <a:ext cx="12192000" cy="5675880"/>
          </a:xfrm>
          <a:prstGeom prst="rect">
            <a:avLst/>
          </a:prstGeom>
          <a:solidFill>
            <a:srgbClr val="3F3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0" y="1179602"/>
            <a:ext cx="12192000" cy="1189987"/>
            <a:chOff x="0" y="1314675"/>
            <a:chExt cx="12192000" cy="1189987"/>
          </a:xfrm>
        </p:grpSpPr>
        <p:sp>
          <p:nvSpPr>
            <p:cNvPr id="15" name="等腰三角形 14"/>
            <p:cNvSpPr/>
            <p:nvPr/>
          </p:nvSpPr>
          <p:spPr>
            <a:xfrm rot="10800000">
              <a:off x="0" y="1330321"/>
              <a:ext cx="12192000" cy="1174341"/>
            </a:xfrm>
            <a:prstGeom prst="triangle">
              <a:avLst>
                <a:gd name="adj" fmla="val 49922"/>
              </a:avLst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0800000">
              <a:off x="0" y="1314675"/>
              <a:ext cx="12192000" cy="96793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KSO_Shape"/>
          <p:cNvSpPr/>
          <p:nvPr/>
        </p:nvSpPr>
        <p:spPr>
          <a:xfrm rot="5400000">
            <a:off x="5790091" y="1331591"/>
            <a:ext cx="611817" cy="609278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rgbClr val="3F3F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924372" y="2765369"/>
            <a:ext cx="1590514" cy="15905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924372" y="4685133"/>
            <a:ext cx="1590514" cy="159051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KSO_Shape"/>
          <p:cNvSpPr/>
          <p:nvPr/>
        </p:nvSpPr>
        <p:spPr bwMode="auto">
          <a:xfrm>
            <a:off x="2310054" y="3221689"/>
            <a:ext cx="971550" cy="757809"/>
          </a:xfrm>
          <a:custGeom>
            <a:avLst/>
            <a:gdLst/>
            <a:ahLst/>
            <a:cxnLst/>
            <a:rect l="0" t="0" r="r" b="b"/>
            <a:pathLst>
              <a:path w="1978026" h="1543050">
                <a:moveTo>
                  <a:pt x="617079" y="488950"/>
                </a:moveTo>
                <a:lnTo>
                  <a:pt x="622366" y="496097"/>
                </a:lnTo>
                <a:lnTo>
                  <a:pt x="627653" y="502980"/>
                </a:lnTo>
                <a:lnTo>
                  <a:pt x="633468" y="509598"/>
                </a:lnTo>
                <a:lnTo>
                  <a:pt x="639548" y="515422"/>
                </a:lnTo>
                <a:lnTo>
                  <a:pt x="646157" y="521246"/>
                </a:lnTo>
                <a:lnTo>
                  <a:pt x="653030" y="526540"/>
                </a:lnTo>
                <a:lnTo>
                  <a:pt x="660431" y="531569"/>
                </a:lnTo>
                <a:lnTo>
                  <a:pt x="667833" y="536070"/>
                </a:lnTo>
                <a:lnTo>
                  <a:pt x="675763" y="540040"/>
                </a:lnTo>
                <a:lnTo>
                  <a:pt x="683694" y="543482"/>
                </a:lnTo>
                <a:lnTo>
                  <a:pt x="691888" y="546394"/>
                </a:lnTo>
                <a:lnTo>
                  <a:pt x="700612" y="549041"/>
                </a:lnTo>
                <a:lnTo>
                  <a:pt x="709071" y="551158"/>
                </a:lnTo>
                <a:lnTo>
                  <a:pt x="718059" y="552482"/>
                </a:lnTo>
                <a:lnTo>
                  <a:pt x="727311" y="553541"/>
                </a:lnTo>
                <a:lnTo>
                  <a:pt x="736563" y="553806"/>
                </a:lnTo>
                <a:lnTo>
                  <a:pt x="745815" y="553541"/>
                </a:lnTo>
                <a:lnTo>
                  <a:pt x="755067" y="552482"/>
                </a:lnTo>
                <a:lnTo>
                  <a:pt x="764055" y="551158"/>
                </a:lnTo>
                <a:lnTo>
                  <a:pt x="772778" y="549041"/>
                </a:lnTo>
                <a:lnTo>
                  <a:pt x="781237" y="546394"/>
                </a:lnTo>
                <a:lnTo>
                  <a:pt x="789432" y="543482"/>
                </a:lnTo>
                <a:lnTo>
                  <a:pt x="797626" y="540040"/>
                </a:lnTo>
                <a:lnTo>
                  <a:pt x="805292" y="536070"/>
                </a:lnTo>
                <a:lnTo>
                  <a:pt x="812958" y="531569"/>
                </a:lnTo>
                <a:lnTo>
                  <a:pt x="820096" y="526540"/>
                </a:lnTo>
                <a:lnTo>
                  <a:pt x="826969" y="521246"/>
                </a:lnTo>
                <a:lnTo>
                  <a:pt x="833577" y="515422"/>
                </a:lnTo>
                <a:lnTo>
                  <a:pt x="839657" y="509598"/>
                </a:lnTo>
                <a:lnTo>
                  <a:pt x="845473" y="502980"/>
                </a:lnTo>
                <a:lnTo>
                  <a:pt x="851024" y="496097"/>
                </a:lnTo>
                <a:lnTo>
                  <a:pt x="855782" y="488950"/>
                </a:lnTo>
                <a:lnTo>
                  <a:pt x="861598" y="497156"/>
                </a:lnTo>
                <a:lnTo>
                  <a:pt x="867678" y="504568"/>
                </a:lnTo>
                <a:lnTo>
                  <a:pt x="874286" y="511716"/>
                </a:lnTo>
                <a:lnTo>
                  <a:pt x="881424" y="518334"/>
                </a:lnTo>
                <a:lnTo>
                  <a:pt x="889090" y="524422"/>
                </a:lnTo>
                <a:lnTo>
                  <a:pt x="897020" y="529981"/>
                </a:lnTo>
                <a:lnTo>
                  <a:pt x="905215" y="535275"/>
                </a:lnTo>
                <a:lnTo>
                  <a:pt x="914202" y="539776"/>
                </a:lnTo>
                <a:lnTo>
                  <a:pt x="911823" y="549570"/>
                </a:lnTo>
                <a:lnTo>
                  <a:pt x="910502" y="560159"/>
                </a:lnTo>
                <a:lnTo>
                  <a:pt x="909180" y="570483"/>
                </a:lnTo>
                <a:lnTo>
                  <a:pt x="908915" y="581071"/>
                </a:lnTo>
                <a:lnTo>
                  <a:pt x="909180" y="590072"/>
                </a:lnTo>
                <a:lnTo>
                  <a:pt x="909973" y="599337"/>
                </a:lnTo>
                <a:lnTo>
                  <a:pt x="911030" y="608337"/>
                </a:lnTo>
                <a:lnTo>
                  <a:pt x="912616" y="617073"/>
                </a:lnTo>
                <a:lnTo>
                  <a:pt x="914731" y="625808"/>
                </a:lnTo>
                <a:lnTo>
                  <a:pt x="917110" y="634015"/>
                </a:lnTo>
                <a:lnTo>
                  <a:pt x="920018" y="642486"/>
                </a:lnTo>
                <a:lnTo>
                  <a:pt x="923190" y="650692"/>
                </a:lnTo>
                <a:lnTo>
                  <a:pt x="926627" y="658369"/>
                </a:lnTo>
                <a:lnTo>
                  <a:pt x="930592" y="666310"/>
                </a:lnTo>
                <a:lnTo>
                  <a:pt x="935086" y="673722"/>
                </a:lnTo>
                <a:lnTo>
                  <a:pt x="939579" y="680869"/>
                </a:lnTo>
                <a:lnTo>
                  <a:pt x="944602" y="688017"/>
                </a:lnTo>
                <a:lnTo>
                  <a:pt x="949625" y="694635"/>
                </a:lnTo>
                <a:lnTo>
                  <a:pt x="955440" y="701253"/>
                </a:lnTo>
                <a:lnTo>
                  <a:pt x="961256" y="707341"/>
                </a:lnTo>
                <a:lnTo>
                  <a:pt x="967600" y="713429"/>
                </a:lnTo>
                <a:lnTo>
                  <a:pt x="973945" y="718724"/>
                </a:lnTo>
                <a:lnTo>
                  <a:pt x="980818" y="724018"/>
                </a:lnTo>
                <a:lnTo>
                  <a:pt x="987690" y="729312"/>
                </a:lnTo>
                <a:lnTo>
                  <a:pt x="995092" y="733813"/>
                </a:lnTo>
                <a:lnTo>
                  <a:pt x="1002494" y="738048"/>
                </a:lnTo>
                <a:lnTo>
                  <a:pt x="1010160" y="742019"/>
                </a:lnTo>
                <a:lnTo>
                  <a:pt x="1018090" y="745460"/>
                </a:lnTo>
                <a:lnTo>
                  <a:pt x="1026285" y="748901"/>
                </a:lnTo>
                <a:lnTo>
                  <a:pt x="1034215" y="751549"/>
                </a:lnTo>
                <a:lnTo>
                  <a:pt x="1042939" y="754196"/>
                </a:lnTo>
                <a:lnTo>
                  <a:pt x="1051398" y="756049"/>
                </a:lnTo>
                <a:lnTo>
                  <a:pt x="1060385" y="757637"/>
                </a:lnTo>
                <a:lnTo>
                  <a:pt x="1069109" y="758696"/>
                </a:lnTo>
                <a:lnTo>
                  <a:pt x="1078096" y="759225"/>
                </a:lnTo>
                <a:lnTo>
                  <a:pt x="1087348" y="759490"/>
                </a:lnTo>
                <a:lnTo>
                  <a:pt x="1281113" y="759490"/>
                </a:lnTo>
                <a:lnTo>
                  <a:pt x="1280056" y="772196"/>
                </a:lnTo>
                <a:lnTo>
                  <a:pt x="1278205" y="785697"/>
                </a:lnTo>
                <a:lnTo>
                  <a:pt x="1276355" y="799727"/>
                </a:lnTo>
                <a:lnTo>
                  <a:pt x="1273447" y="814551"/>
                </a:lnTo>
                <a:lnTo>
                  <a:pt x="1270011" y="829905"/>
                </a:lnTo>
                <a:lnTo>
                  <a:pt x="1267632" y="837317"/>
                </a:lnTo>
                <a:lnTo>
                  <a:pt x="1265252" y="845258"/>
                </a:lnTo>
                <a:lnTo>
                  <a:pt x="1262873" y="852935"/>
                </a:lnTo>
                <a:lnTo>
                  <a:pt x="1259966" y="861141"/>
                </a:lnTo>
                <a:lnTo>
                  <a:pt x="1257322" y="868818"/>
                </a:lnTo>
                <a:lnTo>
                  <a:pt x="1254150" y="877024"/>
                </a:lnTo>
                <a:lnTo>
                  <a:pt x="1250449" y="884701"/>
                </a:lnTo>
                <a:lnTo>
                  <a:pt x="1246748" y="892642"/>
                </a:lnTo>
                <a:lnTo>
                  <a:pt x="1243048" y="900849"/>
                </a:lnTo>
                <a:lnTo>
                  <a:pt x="1238818" y="908525"/>
                </a:lnTo>
                <a:lnTo>
                  <a:pt x="1234060" y="916467"/>
                </a:lnTo>
                <a:lnTo>
                  <a:pt x="1229566" y="924144"/>
                </a:lnTo>
                <a:lnTo>
                  <a:pt x="1224279" y="931820"/>
                </a:lnTo>
                <a:lnTo>
                  <a:pt x="1218728" y="939497"/>
                </a:lnTo>
                <a:lnTo>
                  <a:pt x="1212912" y="946909"/>
                </a:lnTo>
                <a:lnTo>
                  <a:pt x="1207097" y="954321"/>
                </a:lnTo>
                <a:lnTo>
                  <a:pt x="1200488" y="961469"/>
                </a:lnTo>
                <a:lnTo>
                  <a:pt x="1193615" y="968616"/>
                </a:lnTo>
                <a:lnTo>
                  <a:pt x="1186478" y="975499"/>
                </a:lnTo>
                <a:lnTo>
                  <a:pt x="1179076" y="982381"/>
                </a:lnTo>
                <a:lnTo>
                  <a:pt x="1171146" y="988999"/>
                </a:lnTo>
                <a:lnTo>
                  <a:pt x="1162687" y="995352"/>
                </a:lnTo>
                <a:lnTo>
                  <a:pt x="1266574" y="1543050"/>
                </a:lnTo>
                <a:lnTo>
                  <a:pt x="417763" y="1543050"/>
                </a:lnTo>
                <a:lnTo>
                  <a:pt x="521122" y="995352"/>
                </a:lnTo>
                <a:lnTo>
                  <a:pt x="514513" y="990323"/>
                </a:lnTo>
                <a:lnTo>
                  <a:pt x="508433" y="985558"/>
                </a:lnTo>
                <a:lnTo>
                  <a:pt x="502353" y="980263"/>
                </a:lnTo>
                <a:lnTo>
                  <a:pt x="496538" y="974704"/>
                </a:lnTo>
                <a:lnTo>
                  <a:pt x="491251" y="969675"/>
                </a:lnTo>
                <a:lnTo>
                  <a:pt x="485700" y="964116"/>
                </a:lnTo>
                <a:lnTo>
                  <a:pt x="480677" y="958557"/>
                </a:lnTo>
                <a:lnTo>
                  <a:pt x="475919" y="952733"/>
                </a:lnTo>
                <a:lnTo>
                  <a:pt x="470896" y="946909"/>
                </a:lnTo>
                <a:lnTo>
                  <a:pt x="466667" y="941085"/>
                </a:lnTo>
                <a:lnTo>
                  <a:pt x="462173" y="935526"/>
                </a:lnTo>
                <a:lnTo>
                  <a:pt x="457943" y="929438"/>
                </a:lnTo>
                <a:lnTo>
                  <a:pt x="454242" y="923614"/>
                </a:lnTo>
                <a:lnTo>
                  <a:pt x="450542" y="917526"/>
                </a:lnTo>
                <a:lnTo>
                  <a:pt x="443404" y="905349"/>
                </a:lnTo>
                <a:lnTo>
                  <a:pt x="437060" y="892907"/>
                </a:lnTo>
                <a:lnTo>
                  <a:pt x="431509" y="880730"/>
                </a:lnTo>
                <a:lnTo>
                  <a:pt x="426486" y="868288"/>
                </a:lnTo>
                <a:lnTo>
                  <a:pt x="421992" y="855847"/>
                </a:lnTo>
                <a:lnTo>
                  <a:pt x="418027" y="843670"/>
                </a:lnTo>
                <a:lnTo>
                  <a:pt x="414591" y="832022"/>
                </a:lnTo>
                <a:lnTo>
                  <a:pt x="411683" y="820110"/>
                </a:lnTo>
                <a:lnTo>
                  <a:pt x="409568" y="808463"/>
                </a:lnTo>
                <a:lnTo>
                  <a:pt x="407454" y="797080"/>
                </a:lnTo>
                <a:lnTo>
                  <a:pt x="405603" y="786226"/>
                </a:lnTo>
                <a:lnTo>
                  <a:pt x="404281" y="775638"/>
                </a:lnTo>
                <a:lnTo>
                  <a:pt x="403488" y="765314"/>
                </a:lnTo>
                <a:lnTo>
                  <a:pt x="402431" y="755784"/>
                </a:lnTo>
                <a:lnTo>
                  <a:pt x="401902" y="746784"/>
                </a:lnTo>
                <a:lnTo>
                  <a:pt x="401638" y="730901"/>
                </a:lnTo>
                <a:lnTo>
                  <a:pt x="401638" y="717665"/>
                </a:lnTo>
                <a:lnTo>
                  <a:pt x="402167" y="707606"/>
                </a:lnTo>
                <a:lnTo>
                  <a:pt x="402695" y="699135"/>
                </a:lnTo>
                <a:lnTo>
                  <a:pt x="402695" y="517275"/>
                </a:lnTo>
                <a:lnTo>
                  <a:pt x="407718" y="521246"/>
                </a:lnTo>
                <a:lnTo>
                  <a:pt x="412740" y="525481"/>
                </a:lnTo>
                <a:lnTo>
                  <a:pt x="417763" y="529187"/>
                </a:lnTo>
                <a:lnTo>
                  <a:pt x="423314" y="532628"/>
                </a:lnTo>
                <a:lnTo>
                  <a:pt x="428865" y="535805"/>
                </a:lnTo>
                <a:lnTo>
                  <a:pt x="434417" y="538717"/>
                </a:lnTo>
                <a:lnTo>
                  <a:pt x="439968" y="541629"/>
                </a:lnTo>
                <a:lnTo>
                  <a:pt x="446048" y="544276"/>
                </a:lnTo>
                <a:lnTo>
                  <a:pt x="452128" y="546129"/>
                </a:lnTo>
                <a:lnTo>
                  <a:pt x="458208" y="548247"/>
                </a:lnTo>
                <a:lnTo>
                  <a:pt x="464552" y="549835"/>
                </a:lnTo>
                <a:lnTo>
                  <a:pt x="471161" y="551423"/>
                </a:lnTo>
                <a:lnTo>
                  <a:pt x="477505" y="552217"/>
                </a:lnTo>
                <a:lnTo>
                  <a:pt x="484113" y="553011"/>
                </a:lnTo>
                <a:lnTo>
                  <a:pt x="490986" y="553806"/>
                </a:lnTo>
                <a:lnTo>
                  <a:pt x="497859" y="553806"/>
                </a:lnTo>
                <a:lnTo>
                  <a:pt x="507111" y="553541"/>
                </a:lnTo>
                <a:lnTo>
                  <a:pt x="516363" y="552482"/>
                </a:lnTo>
                <a:lnTo>
                  <a:pt x="525351" y="551158"/>
                </a:lnTo>
                <a:lnTo>
                  <a:pt x="533810" y="549041"/>
                </a:lnTo>
                <a:lnTo>
                  <a:pt x="542534" y="546394"/>
                </a:lnTo>
                <a:lnTo>
                  <a:pt x="550728" y="543482"/>
                </a:lnTo>
                <a:lnTo>
                  <a:pt x="558659" y="540040"/>
                </a:lnTo>
                <a:lnTo>
                  <a:pt x="566589" y="536070"/>
                </a:lnTo>
                <a:lnTo>
                  <a:pt x="573991" y="531569"/>
                </a:lnTo>
                <a:lnTo>
                  <a:pt x="581392" y="526540"/>
                </a:lnTo>
                <a:lnTo>
                  <a:pt x="588265" y="521246"/>
                </a:lnTo>
                <a:lnTo>
                  <a:pt x="594874" y="515422"/>
                </a:lnTo>
                <a:lnTo>
                  <a:pt x="600954" y="509598"/>
                </a:lnTo>
                <a:lnTo>
                  <a:pt x="606769" y="502980"/>
                </a:lnTo>
                <a:lnTo>
                  <a:pt x="612056" y="496097"/>
                </a:lnTo>
                <a:lnTo>
                  <a:pt x="617079" y="488950"/>
                </a:lnTo>
                <a:close/>
                <a:moveTo>
                  <a:pt x="1087362" y="449263"/>
                </a:moveTo>
                <a:lnTo>
                  <a:pt x="1284628" y="449263"/>
                </a:lnTo>
                <a:lnTo>
                  <a:pt x="1291239" y="449528"/>
                </a:lnTo>
                <a:lnTo>
                  <a:pt x="1298378" y="449793"/>
                </a:lnTo>
                <a:lnTo>
                  <a:pt x="1304725" y="450852"/>
                </a:lnTo>
                <a:lnTo>
                  <a:pt x="1311335" y="451912"/>
                </a:lnTo>
                <a:lnTo>
                  <a:pt x="1317682" y="453766"/>
                </a:lnTo>
                <a:lnTo>
                  <a:pt x="1323764" y="455355"/>
                </a:lnTo>
                <a:lnTo>
                  <a:pt x="1329846" y="457473"/>
                </a:lnTo>
                <a:lnTo>
                  <a:pt x="1335927" y="459857"/>
                </a:lnTo>
                <a:lnTo>
                  <a:pt x="1341745" y="462241"/>
                </a:lnTo>
                <a:lnTo>
                  <a:pt x="1347298" y="465154"/>
                </a:lnTo>
                <a:lnTo>
                  <a:pt x="1352851" y="468332"/>
                </a:lnTo>
                <a:lnTo>
                  <a:pt x="1358140" y="472040"/>
                </a:lnTo>
                <a:lnTo>
                  <a:pt x="1363164" y="475748"/>
                </a:lnTo>
                <a:lnTo>
                  <a:pt x="1368452" y="479456"/>
                </a:lnTo>
                <a:lnTo>
                  <a:pt x="1373212" y="483694"/>
                </a:lnTo>
                <a:lnTo>
                  <a:pt x="1377708" y="488196"/>
                </a:lnTo>
                <a:lnTo>
                  <a:pt x="1381938" y="492698"/>
                </a:lnTo>
                <a:lnTo>
                  <a:pt x="1386169" y="497466"/>
                </a:lnTo>
                <a:lnTo>
                  <a:pt x="1390136" y="502233"/>
                </a:lnTo>
                <a:lnTo>
                  <a:pt x="1393573" y="507530"/>
                </a:lnTo>
                <a:lnTo>
                  <a:pt x="1397011" y="513092"/>
                </a:lnTo>
                <a:lnTo>
                  <a:pt x="1400184" y="518389"/>
                </a:lnTo>
                <a:lnTo>
                  <a:pt x="1403093" y="523951"/>
                </a:lnTo>
                <a:lnTo>
                  <a:pt x="1406002" y="530042"/>
                </a:lnTo>
                <a:lnTo>
                  <a:pt x="1408382" y="535869"/>
                </a:lnTo>
                <a:lnTo>
                  <a:pt x="1410233" y="541960"/>
                </a:lnTo>
                <a:lnTo>
                  <a:pt x="1412084" y="548317"/>
                </a:lnTo>
                <a:lnTo>
                  <a:pt x="1413406" y="554673"/>
                </a:lnTo>
                <a:lnTo>
                  <a:pt x="1414728" y="561030"/>
                </a:lnTo>
                <a:lnTo>
                  <a:pt x="1415521" y="567651"/>
                </a:lnTo>
                <a:lnTo>
                  <a:pt x="1416050" y="574272"/>
                </a:lnTo>
                <a:lnTo>
                  <a:pt x="1416050" y="581158"/>
                </a:lnTo>
                <a:lnTo>
                  <a:pt x="1416050" y="588044"/>
                </a:lnTo>
                <a:lnTo>
                  <a:pt x="1415521" y="594665"/>
                </a:lnTo>
                <a:lnTo>
                  <a:pt x="1414728" y="601287"/>
                </a:lnTo>
                <a:lnTo>
                  <a:pt x="1413406" y="607643"/>
                </a:lnTo>
                <a:lnTo>
                  <a:pt x="1412084" y="613999"/>
                </a:lnTo>
                <a:lnTo>
                  <a:pt x="1410233" y="620356"/>
                </a:lnTo>
                <a:lnTo>
                  <a:pt x="1408382" y="626447"/>
                </a:lnTo>
                <a:lnTo>
                  <a:pt x="1406002" y="632539"/>
                </a:lnTo>
                <a:lnTo>
                  <a:pt x="1403093" y="638365"/>
                </a:lnTo>
                <a:lnTo>
                  <a:pt x="1400184" y="643662"/>
                </a:lnTo>
                <a:lnTo>
                  <a:pt x="1397011" y="649489"/>
                </a:lnTo>
                <a:lnTo>
                  <a:pt x="1393573" y="654786"/>
                </a:lnTo>
                <a:lnTo>
                  <a:pt x="1390136" y="660083"/>
                </a:lnTo>
                <a:lnTo>
                  <a:pt x="1386169" y="664850"/>
                </a:lnTo>
                <a:lnTo>
                  <a:pt x="1381938" y="669883"/>
                </a:lnTo>
                <a:lnTo>
                  <a:pt x="1377708" y="674120"/>
                </a:lnTo>
                <a:lnTo>
                  <a:pt x="1373212" y="678887"/>
                </a:lnTo>
                <a:lnTo>
                  <a:pt x="1368452" y="682860"/>
                </a:lnTo>
                <a:lnTo>
                  <a:pt x="1363164" y="686568"/>
                </a:lnTo>
                <a:lnTo>
                  <a:pt x="1358140" y="690276"/>
                </a:lnTo>
                <a:lnTo>
                  <a:pt x="1352851" y="693719"/>
                </a:lnTo>
                <a:lnTo>
                  <a:pt x="1347298" y="696897"/>
                </a:lnTo>
                <a:lnTo>
                  <a:pt x="1341745" y="699811"/>
                </a:lnTo>
                <a:lnTo>
                  <a:pt x="1335927" y="702459"/>
                </a:lnTo>
                <a:lnTo>
                  <a:pt x="1329846" y="704843"/>
                </a:lnTo>
                <a:lnTo>
                  <a:pt x="1323764" y="706961"/>
                </a:lnTo>
                <a:lnTo>
                  <a:pt x="1317682" y="708815"/>
                </a:lnTo>
                <a:lnTo>
                  <a:pt x="1311335" y="710404"/>
                </a:lnTo>
                <a:lnTo>
                  <a:pt x="1304725" y="711464"/>
                </a:lnTo>
                <a:lnTo>
                  <a:pt x="1298378" y="712258"/>
                </a:lnTo>
                <a:lnTo>
                  <a:pt x="1291239" y="712523"/>
                </a:lnTo>
                <a:lnTo>
                  <a:pt x="1284628" y="712788"/>
                </a:lnTo>
                <a:lnTo>
                  <a:pt x="1087362" y="712788"/>
                </a:lnTo>
                <a:lnTo>
                  <a:pt x="1080487" y="712523"/>
                </a:lnTo>
                <a:lnTo>
                  <a:pt x="1073876" y="712258"/>
                </a:lnTo>
                <a:lnTo>
                  <a:pt x="1067530" y="711464"/>
                </a:lnTo>
                <a:lnTo>
                  <a:pt x="1060919" y="710404"/>
                </a:lnTo>
                <a:lnTo>
                  <a:pt x="1054572" y="708815"/>
                </a:lnTo>
                <a:lnTo>
                  <a:pt x="1048491" y="706961"/>
                </a:lnTo>
                <a:lnTo>
                  <a:pt x="1042144" y="704843"/>
                </a:lnTo>
                <a:lnTo>
                  <a:pt x="1036327" y="702459"/>
                </a:lnTo>
                <a:lnTo>
                  <a:pt x="1030509" y="699811"/>
                </a:lnTo>
                <a:lnTo>
                  <a:pt x="1024692" y="696897"/>
                </a:lnTo>
                <a:lnTo>
                  <a:pt x="1019403" y="693719"/>
                </a:lnTo>
                <a:lnTo>
                  <a:pt x="1013850" y="690276"/>
                </a:lnTo>
                <a:lnTo>
                  <a:pt x="1008561" y="686568"/>
                </a:lnTo>
                <a:lnTo>
                  <a:pt x="1003802" y="682860"/>
                </a:lnTo>
                <a:lnTo>
                  <a:pt x="999042" y="678887"/>
                </a:lnTo>
                <a:lnTo>
                  <a:pt x="994547" y="674120"/>
                </a:lnTo>
                <a:lnTo>
                  <a:pt x="990051" y="669883"/>
                </a:lnTo>
                <a:lnTo>
                  <a:pt x="986085" y="664850"/>
                </a:lnTo>
                <a:lnTo>
                  <a:pt x="982118" y="660083"/>
                </a:lnTo>
                <a:lnTo>
                  <a:pt x="978152" y="654786"/>
                </a:lnTo>
                <a:lnTo>
                  <a:pt x="974714" y="649489"/>
                </a:lnTo>
                <a:lnTo>
                  <a:pt x="971541" y="643662"/>
                </a:lnTo>
                <a:lnTo>
                  <a:pt x="968632" y="638365"/>
                </a:lnTo>
                <a:lnTo>
                  <a:pt x="966252" y="632539"/>
                </a:lnTo>
                <a:lnTo>
                  <a:pt x="963872" y="626447"/>
                </a:lnTo>
                <a:lnTo>
                  <a:pt x="961757" y="620356"/>
                </a:lnTo>
                <a:lnTo>
                  <a:pt x="960170" y="613999"/>
                </a:lnTo>
                <a:lnTo>
                  <a:pt x="958584" y="607643"/>
                </a:lnTo>
                <a:lnTo>
                  <a:pt x="957526" y="601287"/>
                </a:lnTo>
                <a:lnTo>
                  <a:pt x="956468" y="594665"/>
                </a:lnTo>
                <a:lnTo>
                  <a:pt x="955940" y="588044"/>
                </a:lnTo>
                <a:lnTo>
                  <a:pt x="955675" y="581158"/>
                </a:lnTo>
                <a:lnTo>
                  <a:pt x="955940" y="574272"/>
                </a:lnTo>
                <a:lnTo>
                  <a:pt x="956468" y="567651"/>
                </a:lnTo>
                <a:lnTo>
                  <a:pt x="957526" y="561030"/>
                </a:lnTo>
                <a:lnTo>
                  <a:pt x="958584" y="554673"/>
                </a:lnTo>
                <a:lnTo>
                  <a:pt x="960170" y="548317"/>
                </a:lnTo>
                <a:lnTo>
                  <a:pt x="961757" y="541960"/>
                </a:lnTo>
                <a:lnTo>
                  <a:pt x="963872" y="535869"/>
                </a:lnTo>
                <a:lnTo>
                  <a:pt x="966252" y="530042"/>
                </a:lnTo>
                <a:lnTo>
                  <a:pt x="968632" y="523951"/>
                </a:lnTo>
                <a:lnTo>
                  <a:pt x="971541" y="518389"/>
                </a:lnTo>
                <a:lnTo>
                  <a:pt x="974714" y="513092"/>
                </a:lnTo>
                <a:lnTo>
                  <a:pt x="978152" y="507530"/>
                </a:lnTo>
                <a:lnTo>
                  <a:pt x="982118" y="502233"/>
                </a:lnTo>
                <a:lnTo>
                  <a:pt x="986085" y="497466"/>
                </a:lnTo>
                <a:lnTo>
                  <a:pt x="990051" y="492698"/>
                </a:lnTo>
                <a:lnTo>
                  <a:pt x="994547" y="488196"/>
                </a:lnTo>
                <a:lnTo>
                  <a:pt x="999042" y="483694"/>
                </a:lnTo>
                <a:lnTo>
                  <a:pt x="1003802" y="479456"/>
                </a:lnTo>
                <a:lnTo>
                  <a:pt x="1008561" y="475748"/>
                </a:lnTo>
                <a:lnTo>
                  <a:pt x="1013850" y="472040"/>
                </a:lnTo>
                <a:lnTo>
                  <a:pt x="1019403" y="468332"/>
                </a:lnTo>
                <a:lnTo>
                  <a:pt x="1024692" y="465154"/>
                </a:lnTo>
                <a:lnTo>
                  <a:pt x="1030509" y="462241"/>
                </a:lnTo>
                <a:lnTo>
                  <a:pt x="1036327" y="459857"/>
                </a:lnTo>
                <a:lnTo>
                  <a:pt x="1042144" y="457473"/>
                </a:lnTo>
                <a:lnTo>
                  <a:pt x="1048491" y="455355"/>
                </a:lnTo>
                <a:lnTo>
                  <a:pt x="1054572" y="453766"/>
                </a:lnTo>
                <a:lnTo>
                  <a:pt x="1060919" y="451912"/>
                </a:lnTo>
                <a:lnTo>
                  <a:pt x="1067530" y="450852"/>
                </a:lnTo>
                <a:lnTo>
                  <a:pt x="1073876" y="449793"/>
                </a:lnTo>
                <a:lnTo>
                  <a:pt x="1080487" y="449528"/>
                </a:lnTo>
                <a:lnTo>
                  <a:pt x="1087362" y="449263"/>
                </a:lnTo>
                <a:close/>
                <a:moveTo>
                  <a:pt x="1514740" y="425450"/>
                </a:moveTo>
                <a:lnTo>
                  <a:pt x="1519238" y="425450"/>
                </a:lnTo>
                <a:lnTo>
                  <a:pt x="1525058" y="425450"/>
                </a:lnTo>
                <a:lnTo>
                  <a:pt x="1532467" y="425981"/>
                </a:lnTo>
                <a:lnTo>
                  <a:pt x="1541727" y="426779"/>
                </a:lnTo>
                <a:lnTo>
                  <a:pt x="1552575" y="428107"/>
                </a:lnTo>
                <a:lnTo>
                  <a:pt x="1564217" y="429968"/>
                </a:lnTo>
                <a:lnTo>
                  <a:pt x="1577182" y="432625"/>
                </a:lnTo>
                <a:lnTo>
                  <a:pt x="1590675" y="435814"/>
                </a:lnTo>
                <a:lnTo>
                  <a:pt x="1597554" y="437940"/>
                </a:lnTo>
                <a:lnTo>
                  <a:pt x="1604434" y="439801"/>
                </a:lnTo>
                <a:lnTo>
                  <a:pt x="1611842" y="442458"/>
                </a:lnTo>
                <a:lnTo>
                  <a:pt x="1618986" y="445116"/>
                </a:lnTo>
                <a:lnTo>
                  <a:pt x="1625865" y="448305"/>
                </a:lnTo>
                <a:lnTo>
                  <a:pt x="1633009" y="451494"/>
                </a:lnTo>
                <a:lnTo>
                  <a:pt x="1640417" y="454949"/>
                </a:lnTo>
                <a:lnTo>
                  <a:pt x="1647296" y="458670"/>
                </a:lnTo>
                <a:lnTo>
                  <a:pt x="1654175" y="463188"/>
                </a:lnTo>
                <a:lnTo>
                  <a:pt x="1661055" y="467706"/>
                </a:lnTo>
                <a:lnTo>
                  <a:pt x="1667934" y="472489"/>
                </a:lnTo>
                <a:lnTo>
                  <a:pt x="1674284" y="477804"/>
                </a:lnTo>
                <a:lnTo>
                  <a:pt x="1680634" y="483385"/>
                </a:lnTo>
                <a:lnTo>
                  <a:pt x="1686190" y="489498"/>
                </a:lnTo>
                <a:lnTo>
                  <a:pt x="1692011" y="495610"/>
                </a:lnTo>
                <a:lnTo>
                  <a:pt x="1697303" y="502254"/>
                </a:lnTo>
                <a:lnTo>
                  <a:pt x="1702330" y="508898"/>
                </a:lnTo>
                <a:lnTo>
                  <a:pt x="1706828" y="516073"/>
                </a:lnTo>
                <a:lnTo>
                  <a:pt x="1710796" y="523249"/>
                </a:lnTo>
                <a:lnTo>
                  <a:pt x="1714501" y="530158"/>
                </a:lnTo>
                <a:lnTo>
                  <a:pt x="1718205" y="537334"/>
                </a:lnTo>
                <a:lnTo>
                  <a:pt x="1721380" y="545041"/>
                </a:lnTo>
                <a:lnTo>
                  <a:pt x="1724290" y="552216"/>
                </a:lnTo>
                <a:lnTo>
                  <a:pt x="1726671" y="559392"/>
                </a:lnTo>
                <a:lnTo>
                  <a:pt x="1729053" y="566833"/>
                </a:lnTo>
                <a:lnTo>
                  <a:pt x="1731169" y="574274"/>
                </a:lnTo>
                <a:lnTo>
                  <a:pt x="1733021" y="581184"/>
                </a:lnTo>
                <a:lnTo>
                  <a:pt x="1734609" y="588625"/>
                </a:lnTo>
                <a:lnTo>
                  <a:pt x="1737255" y="602179"/>
                </a:lnTo>
                <a:lnTo>
                  <a:pt x="1739107" y="615201"/>
                </a:lnTo>
                <a:lnTo>
                  <a:pt x="1740430" y="627160"/>
                </a:lnTo>
                <a:lnTo>
                  <a:pt x="1740959" y="637790"/>
                </a:lnTo>
                <a:lnTo>
                  <a:pt x="1741224" y="647092"/>
                </a:lnTo>
                <a:lnTo>
                  <a:pt x="1741488" y="654799"/>
                </a:lnTo>
                <a:lnTo>
                  <a:pt x="1741224" y="660645"/>
                </a:lnTo>
                <a:lnTo>
                  <a:pt x="1741224" y="665163"/>
                </a:lnTo>
                <a:lnTo>
                  <a:pt x="1736196" y="665163"/>
                </a:lnTo>
                <a:lnTo>
                  <a:pt x="1730640" y="665163"/>
                </a:lnTo>
                <a:lnTo>
                  <a:pt x="1722967" y="664632"/>
                </a:lnTo>
                <a:lnTo>
                  <a:pt x="1713707" y="663834"/>
                </a:lnTo>
                <a:lnTo>
                  <a:pt x="1703123" y="662506"/>
                </a:lnTo>
                <a:lnTo>
                  <a:pt x="1691217" y="660645"/>
                </a:lnTo>
                <a:lnTo>
                  <a:pt x="1678517" y="658253"/>
                </a:lnTo>
                <a:lnTo>
                  <a:pt x="1665023" y="654799"/>
                </a:lnTo>
                <a:lnTo>
                  <a:pt x="1657880" y="652673"/>
                </a:lnTo>
                <a:lnTo>
                  <a:pt x="1651000" y="650546"/>
                </a:lnTo>
                <a:lnTo>
                  <a:pt x="1643857" y="648155"/>
                </a:lnTo>
                <a:lnTo>
                  <a:pt x="1636713" y="645497"/>
                </a:lnTo>
                <a:lnTo>
                  <a:pt x="1629569" y="642574"/>
                </a:lnTo>
                <a:lnTo>
                  <a:pt x="1622425" y="639119"/>
                </a:lnTo>
                <a:lnTo>
                  <a:pt x="1615282" y="635664"/>
                </a:lnTo>
                <a:lnTo>
                  <a:pt x="1608402" y="631678"/>
                </a:lnTo>
                <a:lnTo>
                  <a:pt x="1601259" y="627426"/>
                </a:lnTo>
                <a:lnTo>
                  <a:pt x="1594379" y="623173"/>
                </a:lnTo>
                <a:lnTo>
                  <a:pt x="1587765" y="618124"/>
                </a:lnTo>
                <a:lnTo>
                  <a:pt x="1581415" y="612809"/>
                </a:lnTo>
                <a:lnTo>
                  <a:pt x="1575065" y="607228"/>
                </a:lnTo>
                <a:lnTo>
                  <a:pt x="1568979" y="601381"/>
                </a:lnTo>
                <a:lnTo>
                  <a:pt x="1563423" y="595003"/>
                </a:lnTo>
                <a:lnTo>
                  <a:pt x="1558396" y="588359"/>
                </a:lnTo>
                <a:lnTo>
                  <a:pt x="1553369" y="581450"/>
                </a:lnTo>
                <a:lnTo>
                  <a:pt x="1548606" y="574540"/>
                </a:lnTo>
                <a:lnTo>
                  <a:pt x="1544638" y="567630"/>
                </a:lnTo>
                <a:lnTo>
                  <a:pt x="1540934" y="560455"/>
                </a:lnTo>
                <a:lnTo>
                  <a:pt x="1537494" y="553014"/>
                </a:lnTo>
                <a:lnTo>
                  <a:pt x="1534319" y="545838"/>
                </a:lnTo>
                <a:lnTo>
                  <a:pt x="1531408" y="538397"/>
                </a:lnTo>
                <a:lnTo>
                  <a:pt x="1528763" y="530956"/>
                </a:lnTo>
                <a:lnTo>
                  <a:pt x="1526381" y="523780"/>
                </a:lnTo>
                <a:lnTo>
                  <a:pt x="1524529" y="516605"/>
                </a:lnTo>
                <a:lnTo>
                  <a:pt x="1522413" y="509164"/>
                </a:lnTo>
                <a:lnTo>
                  <a:pt x="1521090" y="501988"/>
                </a:lnTo>
                <a:lnTo>
                  <a:pt x="1518444" y="488435"/>
                </a:lnTo>
                <a:lnTo>
                  <a:pt x="1516592" y="475412"/>
                </a:lnTo>
                <a:lnTo>
                  <a:pt x="1515269" y="463453"/>
                </a:lnTo>
                <a:lnTo>
                  <a:pt x="1514740" y="452557"/>
                </a:lnTo>
                <a:lnTo>
                  <a:pt x="1514475" y="443256"/>
                </a:lnTo>
                <a:lnTo>
                  <a:pt x="1514475" y="435814"/>
                </a:lnTo>
                <a:lnTo>
                  <a:pt x="1514475" y="429968"/>
                </a:lnTo>
                <a:lnTo>
                  <a:pt x="1514740" y="425450"/>
                </a:lnTo>
                <a:close/>
                <a:moveTo>
                  <a:pt x="1751277" y="388938"/>
                </a:moveTo>
                <a:lnTo>
                  <a:pt x="1756299" y="389203"/>
                </a:lnTo>
                <a:lnTo>
                  <a:pt x="1761848" y="389203"/>
                </a:lnTo>
                <a:lnTo>
                  <a:pt x="1769512" y="389734"/>
                </a:lnTo>
                <a:lnTo>
                  <a:pt x="1778498" y="390796"/>
                </a:lnTo>
                <a:lnTo>
                  <a:pt x="1789069" y="391858"/>
                </a:lnTo>
                <a:lnTo>
                  <a:pt x="1800961" y="393982"/>
                </a:lnTo>
                <a:lnTo>
                  <a:pt x="1813647" y="396105"/>
                </a:lnTo>
                <a:lnTo>
                  <a:pt x="1827389" y="399556"/>
                </a:lnTo>
                <a:lnTo>
                  <a:pt x="1834260" y="401680"/>
                </a:lnTo>
                <a:lnTo>
                  <a:pt x="1841395" y="403804"/>
                </a:lnTo>
                <a:lnTo>
                  <a:pt x="1848267" y="406458"/>
                </a:lnTo>
                <a:lnTo>
                  <a:pt x="1855666" y="408848"/>
                </a:lnTo>
                <a:lnTo>
                  <a:pt x="1862802" y="411768"/>
                </a:lnTo>
                <a:lnTo>
                  <a:pt x="1869937" y="415219"/>
                </a:lnTo>
                <a:lnTo>
                  <a:pt x="1876808" y="418935"/>
                </a:lnTo>
                <a:lnTo>
                  <a:pt x="1884208" y="422652"/>
                </a:lnTo>
                <a:lnTo>
                  <a:pt x="1891079" y="426899"/>
                </a:lnTo>
                <a:lnTo>
                  <a:pt x="1897686" y="431146"/>
                </a:lnTo>
                <a:lnTo>
                  <a:pt x="1904293" y="436190"/>
                </a:lnTo>
                <a:lnTo>
                  <a:pt x="1910900" y="441500"/>
                </a:lnTo>
                <a:lnTo>
                  <a:pt x="1916978" y="447340"/>
                </a:lnTo>
                <a:lnTo>
                  <a:pt x="1923057" y="452915"/>
                </a:lnTo>
                <a:lnTo>
                  <a:pt x="1928607" y="459286"/>
                </a:lnTo>
                <a:lnTo>
                  <a:pt x="1934156" y="466188"/>
                </a:lnTo>
                <a:lnTo>
                  <a:pt x="1938913" y="472824"/>
                </a:lnTo>
                <a:lnTo>
                  <a:pt x="1943406" y="479726"/>
                </a:lnTo>
                <a:lnTo>
                  <a:pt x="1947370" y="486628"/>
                </a:lnTo>
                <a:lnTo>
                  <a:pt x="1951334" y="493796"/>
                </a:lnTo>
                <a:lnTo>
                  <a:pt x="1954770" y="501229"/>
                </a:lnTo>
                <a:lnTo>
                  <a:pt x="1957941" y="508396"/>
                </a:lnTo>
                <a:lnTo>
                  <a:pt x="1960848" y="515829"/>
                </a:lnTo>
                <a:lnTo>
                  <a:pt x="1963491" y="523262"/>
                </a:lnTo>
                <a:lnTo>
                  <a:pt x="1965869" y="530430"/>
                </a:lnTo>
                <a:lnTo>
                  <a:pt x="1967984" y="537597"/>
                </a:lnTo>
                <a:lnTo>
                  <a:pt x="1969569" y="545030"/>
                </a:lnTo>
                <a:lnTo>
                  <a:pt x="1971419" y="551932"/>
                </a:lnTo>
                <a:lnTo>
                  <a:pt x="1973798" y="565736"/>
                </a:lnTo>
                <a:lnTo>
                  <a:pt x="1975648" y="578479"/>
                </a:lnTo>
                <a:lnTo>
                  <a:pt x="1976705" y="590690"/>
                </a:lnTo>
                <a:lnTo>
                  <a:pt x="1977762" y="601308"/>
                </a:lnTo>
                <a:lnTo>
                  <a:pt x="1978026" y="610600"/>
                </a:lnTo>
                <a:lnTo>
                  <a:pt x="1978026" y="618298"/>
                </a:lnTo>
                <a:lnTo>
                  <a:pt x="1978026" y="623873"/>
                </a:lnTo>
                <a:lnTo>
                  <a:pt x="1977762" y="628651"/>
                </a:lnTo>
                <a:lnTo>
                  <a:pt x="1972741" y="628651"/>
                </a:lnTo>
                <a:lnTo>
                  <a:pt x="1966927" y="628386"/>
                </a:lnTo>
                <a:lnTo>
                  <a:pt x="1959527" y="628120"/>
                </a:lnTo>
                <a:lnTo>
                  <a:pt x="1950277" y="627324"/>
                </a:lnTo>
                <a:lnTo>
                  <a:pt x="1939970" y="625731"/>
                </a:lnTo>
                <a:lnTo>
                  <a:pt x="1928078" y="624138"/>
                </a:lnTo>
                <a:lnTo>
                  <a:pt x="1915393" y="621484"/>
                </a:lnTo>
                <a:lnTo>
                  <a:pt x="1901650" y="618298"/>
                </a:lnTo>
                <a:lnTo>
                  <a:pt x="1894779" y="616174"/>
                </a:lnTo>
                <a:lnTo>
                  <a:pt x="1887644" y="614051"/>
                </a:lnTo>
                <a:lnTo>
                  <a:pt x="1880773" y="611662"/>
                </a:lnTo>
                <a:lnTo>
                  <a:pt x="1873373" y="609007"/>
                </a:lnTo>
                <a:lnTo>
                  <a:pt x="1866237" y="605821"/>
                </a:lnTo>
                <a:lnTo>
                  <a:pt x="1859102" y="602636"/>
                </a:lnTo>
                <a:lnTo>
                  <a:pt x="1851967" y="599185"/>
                </a:lnTo>
                <a:lnTo>
                  <a:pt x="1844831" y="595203"/>
                </a:lnTo>
                <a:lnTo>
                  <a:pt x="1837960" y="590955"/>
                </a:lnTo>
                <a:lnTo>
                  <a:pt x="1831353" y="586443"/>
                </a:lnTo>
                <a:lnTo>
                  <a:pt x="1824746" y="581399"/>
                </a:lnTo>
                <a:lnTo>
                  <a:pt x="1818139" y="576355"/>
                </a:lnTo>
                <a:lnTo>
                  <a:pt x="1812061" y="570780"/>
                </a:lnTo>
                <a:lnTo>
                  <a:pt x="1805983" y="564675"/>
                </a:lnTo>
                <a:lnTo>
                  <a:pt x="1800168" y="558303"/>
                </a:lnTo>
                <a:lnTo>
                  <a:pt x="1794883" y="551932"/>
                </a:lnTo>
                <a:lnTo>
                  <a:pt x="1790126" y="545296"/>
                </a:lnTo>
                <a:lnTo>
                  <a:pt x="1785633" y="538394"/>
                </a:lnTo>
                <a:lnTo>
                  <a:pt x="1781405" y="530961"/>
                </a:lnTo>
                <a:lnTo>
                  <a:pt x="1777705" y="524059"/>
                </a:lnTo>
                <a:lnTo>
                  <a:pt x="1774269" y="516891"/>
                </a:lnTo>
                <a:lnTo>
                  <a:pt x="1771098" y="509193"/>
                </a:lnTo>
                <a:lnTo>
                  <a:pt x="1768191" y="502025"/>
                </a:lnTo>
                <a:lnTo>
                  <a:pt x="1765548" y="494858"/>
                </a:lnTo>
                <a:lnTo>
                  <a:pt x="1763170" y="487159"/>
                </a:lnTo>
                <a:lnTo>
                  <a:pt x="1761056" y="479992"/>
                </a:lnTo>
                <a:lnTo>
                  <a:pt x="1759470" y="472824"/>
                </a:lnTo>
                <a:lnTo>
                  <a:pt x="1757620" y="465657"/>
                </a:lnTo>
                <a:lnTo>
                  <a:pt x="1754977" y="452118"/>
                </a:lnTo>
                <a:lnTo>
                  <a:pt x="1753392" y="439110"/>
                </a:lnTo>
                <a:lnTo>
                  <a:pt x="1752335" y="427165"/>
                </a:lnTo>
                <a:lnTo>
                  <a:pt x="1751277" y="416546"/>
                </a:lnTo>
                <a:lnTo>
                  <a:pt x="1751013" y="407255"/>
                </a:lnTo>
                <a:lnTo>
                  <a:pt x="1751013" y="399556"/>
                </a:lnTo>
                <a:lnTo>
                  <a:pt x="1751013" y="393982"/>
                </a:lnTo>
                <a:lnTo>
                  <a:pt x="1751277" y="388938"/>
                </a:lnTo>
                <a:close/>
                <a:moveTo>
                  <a:pt x="1336675" y="350838"/>
                </a:moveTo>
                <a:lnTo>
                  <a:pt x="1356533" y="350838"/>
                </a:lnTo>
                <a:lnTo>
                  <a:pt x="1701800" y="350838"/>
                </a:lnTo>
                <a:lnTo>
                  <a:pt x="1701800" y="398463"/>
                </a:lnTo>
                <a:lnTo>
                  <a:pt x="1356533" y="398463"/>
                </a:lnTo>
                <a:lnTo>
                  <a:pt x="1336675" y="398463"/>
                </a:lnTo>
                <a:lnTo>
                  <a:pt x="1336675" y="350838"/>
                </a:lnTo>
                <a:close/>
                <a:moveTo>
                  <a:pt x="0" y="350838"/>
                </a:moveTo>
                <a:lnTo>
                  <a:pt x="342900" y="350838"/>
                </a:lnTo>
                <a:lnTo>
                  <a:pt x="342900" y="398463"/>
                </a:lnTo>
                <a:lnTo>
                  <a:pt x="0" y="398463"/>
                </a:lnTo>
                <a:lnTo>
                  <a:pt x="0" y="350838"/>
                </a:lnTo>
                <a:close/>
                <a:moveTo>
                  <a:pt x="1972741" y="120650"/>
                </a:moveTo>
                <a:lnTo>
                  <a:pt x="1977762" y="120650"/>
                </a:lnTo>
                <a:lnTo>
                  <a:pt x="1978026" y="125688"/>
                </a:lnTo>
                <a:lnTo>
                  <a:pt x="1978026" y="131257"/>
                </a:lnTo>
                <a:lnTo>
                  <a:pt x="1978026" y="138947"/>
                </a:lnTo>
                <a:lnTo>
                  <a:pt x="1977762" y="148227"/>
                </a:lnTo>
                <a:lnTo>
                  <a:pt x="1976705" y="158834"/>
                </a:lnTo>
                <a:lnTo>
                  <a:pt x="1975648" y="170767"/>
                </a:lnTo>
                <a:lnTo>
                  <a:pt x="1973798" y="183495"/>
                </a:lnTo>
                <a:lnTo>
                  <a:pt x="1971419" y="197549"/>
                </a:lnTo>
                <a:lnTo>
                  <a:pt x="1969569" y="204443"/>
                </a:lnTo>
                <a:lnTo>
                  <a:pt x="1967984" y="211603"/>
                </a:lnTo>
                <a:lnTo>
                  <a:pt x="1965869" y="219028"/>
                </a:lnTo>
                <a:lnTo>
                  <a:pt x="1963491" y="226187"/>
                </a:lnTo>
                <a:lnTo>
                  <a:pt x="1960848" y="233612"/>
                </a:lnTo>
                <a:lnTo>
                  <a:pt x="1957941" y="241037"/>
                </a:lnTo>
                <a:lnTo>
                  <a:pt x="1954770" y="248196"/>
                </a:lnTo>
                <a:lnTo>
                  <a:pt x="1951334" y="255356"/>
                </a:lnTo>
                <a:lnTo>
                  <a:pt x="1947370" y="262781"/>
                </a:lnTo>
                <a:lnTo>
                  <a:pt x="1943406" y="269675"/>
                </a:lnTo>
                <a:lnTo>
                  <a:pt x="1938913" y="276569"/>
                </a:lnTo>
                <a:lnTo>
                  <a:pt x="1934156" y="283464"/>
                </a:lnTo>
                <a:lnTo>
                  <a:pt x="1928607" y="289828"/>
                </a:lnTo>
                <a:lnTo>
                  <a:pt x="1923057" y="296192"/>
                </a:lnTo>
                <a:lnTo>
                  <a:pt x="1916978" y="302291"/>
                </a:lnTo>
                <a:lnTo>
                  <a:pt x="1910900" y="307859"/>
                </a:lnTo>
                <a:lnTo>
                  <a:pt x="1904293" y="313163"/>
                </a:lnTo>
                <a:lnTo>
                  <a:pt x="1897686" y="317936"/>
                </a:lnTo>
                <a:lnTo>
                  <a:pt x="1891079" y="322709"/>
                </a:lnTo>
                <a:lnTo>
                  <a:pt x="1884208" y="326686"/>
                </a:lnTo>
                <a:lnTo>
                  <a:pt x="1876808" y="330399"/>
                </a:lnTo>
                <a:lnTo>
                  <a:pt x="1869937" y="334111"/>
                </a:lnTo>
                <a:lnTo>
                  <a:pt x="1862802" y="337293"/>
                </a:lnTo>
                <a:lnTo>
                  <a:pt x="1855666" y="340210"/>
                </a:lnTo>
                <a:lnTo>
                  <a:pt x="1848267" y="343127"/>
                </a:lnTo>
                <a:lnTo>
                  <a:pt x="1841395" y="345513"/>
                </a:lnTo>
                <a:lnTo>
                  <a:pt x="1834260" y="347900"/>
                </a:lnTo>
                <a:lnTo>
                  <a:pt x="1827389" y="349491"/>
                </a:lnTo>
                <a:lnTo>
                  <a:pt x="1813647" y="352938"/>
                </a:lnTo>
                <a:lnTo>
                  <a:pt x="1800961" y="355590"/>
                </a:lnTo>
                <a:lnTo>
                  <a:pt x="1789069" y="357446"/>
                </a:lnTo>
                <a:lnTo>
                  <a:pt x="1778498" y="358507"/>
                </a:lnTo>
                <a:lnTo>
                  <a:pt x="1769512" y="359302"/>
                </a:lnTo>
                <a:lnTo>
                  <a:pt x="1761848" y="360098"/>
                </a:lnTo>
                <a:lnTo>
                  <a:pt x="1756299" y="360363"/>
                </a:lnTo>
                <a:lnTo>
                  <a:pt x="1751277" y="360363"/>
                </a:lnTo>
                <a:lnTo>
                  <a:pt x="1751013" y="355325"/>
                </a:lnTo>
                <a:lnTo>
                  <a:pt x="1751013" y="349491"/>
                </a:lnTo>
                <a:lnTo>
                  <a:pt x="1751013" y="342066"/>
                </a:lnTo>
                <a:lnTo>
                  <a:pt x="1751277" y="332785"/>
                </a:lnTo>
                <a:lnTo>
                  <a:pt x="1752335" y="321913"/>
                </a:lnTo>
                <a:lnTo>
                  <a:pt x="1753392" y="310246"/>
                </a:lnTo>
                <a:lnTo>
                  <a:pt x="1754977" y="297253"/>
                </a:lnTo>
                <a:lnTo>
                  <a:pt x="1757620" y="283464"/>
                </a:lnTo>
                <a:lnTo>
                  <a:pt x="1759470" y="276569"/>
                </a:lnTo>
                <a:lnTo>
                  <a:pt x="1761056" y="269410"/>
                </a:lnTo>
                <a:lnTo>
                  <a:pt x="1763170" y="261985"/>
                </a:lnTo>
                <a:lnTo>
                  <a:pt x="1765548" y="254826"/>
                </a:lnTo>
                <a:lnTo>
                  <a:pt x="1768191" y="247401"/>
                </a:lnTo>
                <a:lnTo>
                  <a:pt x="1771098" y="239976"/>
                </a:lnTo>
                <a:lnTo>
                  <a:pt x="1774269" y="232816"/>
                </a:lnTo>
                <a:lnTo>
                  <a:pt x="1777705" y="225657"/>
                </a:lnTo>
                <a:lnTo>
                  <a:pt x="1781405" y="218232"/>
                </a:lnTo>
                <a:lnTo>
                  <a:pt x="1785633" y="211338"/>
                </a:lnTo>
                <a:lnTo>
                  <a:pt x="1790126" y="204443"/>
                </a:lnTo>
                <a:lnTo>
                  <a:pt x="1794883" y="197549"/>
                </a:lnTo>
                <a:lnTo>
                  <a:pt x="1800168" y="191185"/>
                </a:lnTo>
                <a:lnTo>
                  <a:pt x="1805983" y="184821"/>
                </a:lnTo>
                <a:lnTo>
                  <a:pt x="1812061" y="178722"/>
                </a:lnTo>
                <a:lnTo>
                  <a:pt x="1818139" y="173153"/>
                </a:lnTo>
                <a:lnTo>
                  <a:pt x="1824746" y="167850"/>
                </a:lnTo>
                <a:lnTo>
                  <a:pt x="1831353" y="163077"/>
                </a:lnTo>
                <a:lnTo>
                  <a:pt x="1837960" y="158304"/>
                </a:lnTo>
                <a:lnTo>
                  <a:pt x="1844831" y="154326"/>
                </a:lnTo>
                <a:lnTo>
                  <a:pt x="1851967" y="150349"/>
                </a:lnTo>
                <a:lnTo>
                  <a:pt x="1859102" y="146902"/>
                </a:lnTo>
                <a:lnTo>
                  <a:pt x="1866237" y="143720"/>
                </a:lnTo>
                <a:lnTo>
                  <a:pt x="1873373" y="140803"/>
                </a:lnTo>
                <a:lnTo>
                  <a:pt x="1880773" y="137886"/>
                </a:lnTo>
                <a:lnTo>
                  <a:pt x="1887644" y="135499"/>
                </a:lnTo>
                <a:lnTo>
                  <a:pt x="1894779" y="133113"/>
                </a:lnTo>
                <a:lnTo>
                  <a:pt x="1901650" y="131257"/>
                </a:lnTo>
                <a:lnTo>
                  <a:pt x="1915393" y="128075"/>
                </a:lnTo>
                <a:lnTo>
                  <a:pt x="1928078" y="125423"/>
                </a:lnTo>
                <a:lnTo>
                  <a:pt x="1939970" y="123567"/>
                </a:lnTo>
                <a:lnTo>
                  <a:pt x="1950277" y="122241"/>
                </a:lnTo>
                <a:lnTo>
                  <a:pt x="1959527" y="121180"/>
                </a:lnTo>
                <a:lnTo>
                  <a:pt x="1966927" y="120915"/>
                </a:lnTo>
                <a:lnTo>
                  <a:pt x="1972741" y="120650"/>
                </a:lnTo>
                <a:close/>
                <a:moveTo>
                  <a:pt x="492780" y="103188"/>
                </a:moveTo>
                <a:lnTo>
                  <a:pt x="497814" y="103188"/>
                </a:lnTo>
                <a:lnTo>
                  <a:pt x="502583" y="103188"/>
                </a:lnTo>
                <a:lnTo>
                  <a:pt x="507617" y="103452"/>
                </a:lnTo>
                <a:lnTo>
                  <a:pt x="512122" y="104246"/>
                </a:lnTo>
                <a:lnTo>
                  <a:pt x="517156" y="105039"/>
                </a:lnTo>
                <a:lnTo>
                  <a:pt x="521660" y="106096"/>
                </a:lnTo>
                <a:lnTo>
                  <a:pt x="526429" y="107683"/>
                </a:lnTo>
                <a:lnTo>
                  <a:pt x="530668" y="109005"/>
                </a:lnTo>
                <a:lnTo>
                  <a:pt x="535172" y="110856"/>
                </a:lnTo>
                <a:lnTo>
                  <a:pt x="539411" y="112442"/>
                </a:lnTo>
                <a:lnTo>
                  <a:pt x="543386" y="114822"/>
                </a:lnTo>
                <a:lnTo>
                  <a:pt x="547625" y="117202"/>
                </a:lnTo>
                <a:lnTo>
                  <a:pt x="551599" y="119317"/>
                </a:lnTo>
                <a:lnTo>
                  <a:pt x="555308" y="122225"/>
                </a:lnTo>
                <a:lnTo>
                  <a:pt x="558753" y="125134"/>
                </a:lnTo>
                <a:lnTo>
                  <a:pt x="562197" y="128042"/>
                </a:lnTo>
                <a:lnTo>
                  <a:pt x="565906" y="131215"/>
                </a:lnTo>
                <a:lnTo>
                  <a:pt x="569086" y="134653"/>
                </a:lnTo>
                <a:lnTo>
                  <a:pt x="571735" y="138090"/>
                </a:lnTo>
                <a:lnTo>
                  <a:pt x="574650" y="141792"/>
                </a:lnTo>
                <a:lnTo>
                  <a:pt x="577299" y="145494"/>
                </a:lnTo>
                <a:lnTo>
                  <a:pt x="579949" y="149460"/>
                </a:lnTo>
                <a:lnTo>
                  <a:pt x="582333" y="153426"/>
                </a:lnTo>
                <a:lnTo>
                  <a:pt x="584188" y="157657"/>
                </a:lnTo>
                <a:lnTo>
                  <a:pt x="586307" y="161887"/>
                </a:lnTo>
                <a:lnTo>
                  <a:pt x="588162" y="166118"/>
                </a:lnTo>
                <a:lnTo>
                  <a:pt x="589487" y="170613"/>
                </a:lnTo>
                <a:lnTo>
                  <a:pt x="591076" y="175108"/>
                </a:lnTo>
                <a:lnTo>
                  <a:pt x="592136" y="179867"/>
                </a:lnTo>
                <a:lnTo>
                  <a:pt x="592666" y="184626"/>
                </a:lnTo>
                <a:lnTo>
                  <a:pt x="593461" y="189386"/>
                </a:lnTo>
                <a:lnTo>
                  <a:pt x="593726" y="194145"/>
                </a:lnTo>
                <a:lnTo>
                  <a:pt x="593726" y="199169"/>
                </a:lnTo>
                <a:lnTo>
                  <a:pt x="593726" y="412020"/>
                </a:lnTo>
                <a:lnTo>
                  <a:pt x="593726" y="417044"/>
                </a:lnTo>
                <a:lnTo>
                  <a:pt x="593461" y="421803"/>
                </a:lnTo>
                <a:lnTo>
                  <a:pt x="592666" y="426562"/>
                </a:lnTo>
                <a:lnTo>
                  <a:pt x="592136" y="431322"/>
                </a:lnTo>
                <a:lnTo>
                  <a:pt x="591076" y="436081"/>
                </a:lnTo>
                <a:lnTo>
                  <a:pt x="589487" y="440312"/>
                </a:lnTo>
                <a:lnTo>
                  <a:pt x="588162" y="445071"/>
                </a:lnTo>
                <a:lnTo>
                  <a:pt x="586307" y="449302"/>
                </a:lnTo>
                <a:lnTo>
                  <a:pt x="584188" y="453533"/>
                </a:lnTo>
                <a:lnTo>
                  <a:pt x="582333" y="457763"/>
                </a:lnTo>
                <a:lnTo>
                  <a:pt x="579949" y="461729"/>
                </a:lnTo>
                <a:lnTo>
                  <a:pt x="577299" y="465431"/>
                </a:lnTo>
                <a:lnTo>
                  <a:pt x="574650" y="469133"/>
                </a:lnTo>
                <a:lnTo>
                  <a:pt x="571735" y="473099"/>
                </a:lnTo>
                <a:lnTo>
                  <a:pt x="569086" y="476536"/>
                </a:lnTo>
                <a:lnTo>
                  <a:pt x="565906" y="479974"/>
                </a:lnTo>
                <a:lnTo>
                  <a:pt x="562197" y="483147"/>
                </a:lnTo>
                <a:lnTo>
                  <a:pt x="558753" y="486055"/>
                </a:lnTo>
                <a:lnTo>
                  <a:pt x="555308" y="488964"/>
                </a:lnTo>
                <a:lnTo>
                  <a:pt x="551599" y="491343"/>
                </a:lnTo>
                <a:lnTo>
                  <a:pt x="547625" y="493987"/>
                </a:lnTo>
                <a:lnTo>
                  <a:pt x="543386" y="496367"/>
                </a:lnTo>
                <a:lnTo>
                  <a:pt x="539411" y="498482"/>
                </a:lnTo>
                <a:lnTo>
                  <a:pt x="535172" y="500333"/>
                </a:lnTo>
                <a:lnTo>
                  <a:pt x="530668" y="502184"/>
                </a:lnTo>
                <a:lnTo>
                  <a:pt x="526429" y="503506"/>
                </a:lnTo>
                <a:lnTo>
                  <a:pt x="521660" y="504828"/>
                </a:lnTo>
                <a:lnTo>
                  <a:pt x="517156" y="505886"/>
                </a:lnTo>
                <a:lnTo>
                  <a:pt x="512122" y="506679"/>
                </a:lnTo>
                <a:lnTo>
                  <a:pt x="507617" y="507472"/>
                </a:lnTo>
                <a:lnTo>
                  <a:pt x="502583" y="508001"/>
                </a:lnTo>
                <a:lnTo>
                  <a:pt x="497814" y="508001"/>
                </a:lnTo>
                <a:lnTo>
                  <a:pt x="492780" y="508001"/>
                </a:lnTo>
                <a:lnTo>
                  <a:pt x="488011" y="507472"/>
                </a:lnTo>
                <a:lnTo>
                  <a:pt x="482977" y="506679"/>
                </a:lnTo>
                <a:lnTo>
                  <a:pt x="478473" y="505886"/>
                </a:lnTo>
                <a:lnTo>
                  <a:pt x="473704" y="504828"/>
                </a:lnTo>
                <a:lnTo>
                  <a:pt x="469200" y="503506"/>
                </a:lnTo>
                <a:lnTo>
                  <a:pt x="464696" y="502184"/>
                </a:lnTo>
                <a:lnTo>
                  <a:pt x="460457" y="500333"/>
                </a:lnTo>
                <a:lnTo>
                  <a:pt x="456217" y="498482"/>
                </a:lnTo>
                <a:lnTo>
                  <a:pt x="451978" y="496367"/>
                </a:lnTo>
                <a:lnTo>
                  <a:pt x="448004" y="493987"/>
                </a:lnTo>
                <a:lnTo>
                  <a:pt x="444030" y="491343"/>
                </a:lnTo>
                <a:lnTo>
                  <a:pt x="440056" y="488964"/>
                </a:lnTo>
                <a:lnTo>
                  <a:pt x="436611" y="486055"/>
                </a:lnTo>
                <a:lnTo>
                  <a:pt x="433167" y="483147"/>
                </a:lnTo>
                <a:lnTo>
                  <a:pt x="429723" y="479974"/>
                </a:lnTo>
                <a:lnTo>
                  <a:pt x="426543" y="476536"/>
                </a:lnTo>
                <a:lnTo>
                  <a:pt x="423629" y="473099"/>
                </a:lnTo>
                <a:lnTo>
                  <a:pt x="420714" y="469133"/>
                </a:lnTo>
                <a:lnTo>
                  <a:pt x="417800" y="465431"/>
                </a:lnTo>
                <a:lnTo>
                  <a:pt x="415680" y="461729"/>
                </a:lnTo>
                <a:lnTo>
                  <a:pt x="413296" y="457763"/>
                </a:lnTo>
                <a:lnTo>
                  <a:pt x="410911" y="453533"/>
                </a:lnTo>
                <a:lnTo>
                  <a:pt x="409321" y="449302"/>
                </a:lnTo>
                <a:lnTo>
                  <a:pt x="407467" y="445071"/>
                </a:lnTo>
                <a:lnTo>
                  <a:pt x="406142" y="440312"/>
                </a:lnTo>
                <a:lnTo>
                  <a:pt x="404552" y="436081"/>
                </a:lnTo>
                <a:lnTo>
                  <a:pt x="403493" y="431322"/>
                </a:lnTo>
                <a:lnTo>
                  <a:pt x="402433" y="426562"/>
                </a:lnTo>
                <a:lnTo>
                  <a:pt x="401903" y="421803"/>
                </a:lnTo>
                <a:lnTo>
                  <a:pt x="401638" y="417044"/>
                </a:lnTo>
                <a:lnTo>
                  <a:pt x="401638" y="412020"/>
                </a:lnTo>
                <a:lnTo>
                  <a:pt x="401638" y="199169"/>
                </a:lnTo>
                <a:lnTo>
                  <a:pt x="401638" y="194145"/>
                </a:lnTo>
                <a:lnTo>
                  <a:pt x="401903" y="189386"/>
                </a:lnTo>
                <a:lnTo>
                  <a:pt x="402433" y="184626"/>
                </a:lnTo>
                <a:lnTo>
                  <a:pt x="403493" y="179867"/>
                </a:lnTo>
                <a:lnTo>
                  <a:pt x="404552" y="175108"/>
                </a:lnTo>
                <a:lnTo>
                  <a:pt x="406142" y="170613"/>
                </a:lnTo>
                <a:lnTo>
                  <a:pt x="407467" y="166118"/>
                </a:lnTo>
                <a:lnTo>
                  <a:pt x="409321" y="161887"/>
                </a:lnTo>
                <a:lnTo>
                  <a:pt x="410911" y="157657"/>
                </a:lnTo>
                <a:lnTo>
                  <a:pt x="413296" y="153426"/>
                </a:lnTo>
                <a:lnTo>
                  <a:pt x="415680" y="149460"/>
                </a:lnTo>
                <a:lnTo>
                  <a:pt x="417800" y="145494"/>
                </a:lnTo>
                <a:lnTo>
                  <a:pt x="420714" y="141792"/>
                </a:lnTo>
                <a:lnTo>
                  <a:pt x="423629" y="138090"/>
                </a:lnTo>
                <a:lnTo>
                  <a:pt x="426543" y="134653"/>
                </a:lnTo>
                <a:lnTo>
                  <a:pt x="429723" y="131215"/>
                </a:lnTo>
                <a:lnTo>
                  <a:pt x="433167" y="128042"/>
                </a:lnTo>
                <a:lnTo>
                  <a:pt x="436611" y="125134"/>
                </a:lnTo>
                <a:lnTo>
                  <a:pt x="440056" y="122225"/>
                </a:lnTo>
                <a:lnTo>
                  <a:pt x="444030" y="119317"/>
                </a:lnTo>
                <a:lnTo>
                  <a:pt x="448004" y="117202"/>
                </a:lnTo>
                <a:lnTo>
                  <a:pt x="451978" y="114822"/>
                </a:lnTo>
                <a:lnTo>
                  <a:pt x="456217" y="112442"/>
                </a:lnTo>
                <a:lnTo>
                  <a:pt x="460457" y="110856"/>
                </a:lnTo>
                <a:lnTo>
                  <a:pt x="464696" y="109005"/>
                </a:lnTo>
                <a:lnTo>
                  <a:pt x="469200" y="107683"/>
                </a:lnTo>
                <a:lnTo>
                  <a:pt x="473704" y="106096"/>
                </a:lnTo>
                <a:lnTo>
                  <a:pt x="478473" y="105039"/>
                </a:lnTo>
                <a:lnTo>
                  <a:pt x="482977" y="104246"/>
                </a:lnTo>
                <a:lnTo>
                  <a:pt x="488011" y="103452"/>
                </a:lnTo>
                <a:lnTo>
                  <a:pt x="492780" y="103188"/>
                </a:lnTo>
                <a:close/>
                <a:moveTo>
                  <a:pt x="1736196" y="84138"/>
                </a:moveTo>
                <a:lnTo>
                  <a:pt x="1741224" y="84138"/>
                </a:lnTo>
                <a:lnTo>
                  <a:pt x="1741224" y="88916"/>
                </a:lnTo>
                <a:lnTo>
                  <a:pt x="1741488" y="94491"/>
                </a:lnTo>
                <a:lnTo>
                  <a:pt x="1741224" y="102189"/>
                </a:lnTo>
                <a:lnTo>
                  <a:pt x="1740959" y="111481"/>
                </a:lnTo>
                <a:lnTo>
                  <a:pt x="1740430" y="122099"/>
                </a:lnTo>
                <a:lnTo>
                  <a:pt x="1739107" y="134310"/>
                </a:lnTo>
                <a:lnTo>
                  <a:pt x="1737255" y="147053"/>
                </a:lnTo>
                <a:lnTo>
                  <a:pt x="1734609" y="160857"/>
                </a:lnTo>
                <a:lnTo>
                  <a:pt x="1733021" y="167759"/>
                </a:lnTo>
                <a:lnTo>
                  <a:pt x="1731169" y="175192"/>
                </a:lnTo>
                <a:lnTo>
                  <a:pt x="1729053" y="182359"/>
                </a:lnTo>
                <a:lnTo>
                  <a:pt x="1726671" y="189527"/>
                </a:lnTo>
                <a:lnTo>
                  <a:pt x="1724290" y="197225"/>
                </a:lnTo>
                <a:lnTo>
                  <a:pt x="1721380" y="204393"/>
                </a:lnTo>
                <a:lnTo>
                  <a:pt x="1718205" y="211560"/>
                </a:lnTo>
                <a:lnTo>
                  <a:pt x="1714501" y="218993"/>
                </a:lnTo>
                <a:lnTo>
                  <a:pt x="1710796" y="226161"/>
                </a:lnTo>
                <a:lnTo>
                  <a:pt x="1706828" y="233063"/>
                </a:lnTo>
                <a:lnTo>
                  <a:pt x="1702330" y="239965"/>
                </a:lnTo>
                <a:lnTo>
                  <a:pt x="1697303" y="246601"/>
                </a:lnTo>
                <a:lnTo>
                  <a:pt x="1692011" y="253503"/>
                </a:lnTo>
                <a:lnTo>
                  <a:pt x="1686190" y="259874"/>
                </a:lnTo>
                <a:lnTo>
                  <a:pt x="1680634" y="265449"/>
                </a:lnTo>
                <a:lnTo>
                  <a:pt x="1674284" y="271289"/>
                </a:lnTo>
                <a:lnTo>
                  <a:pt x="1667934" y="276598"/>
                </a:lnTo>
                <a:lnTo>
                  <a:pt x="1661055" y="281642"/>
                </a:lnTo>
                <a:lnTo>
                  <a:pt x="1654175" y="285890"/>
                </a:lnTo>
                <a:lnTo>
                  <a:pt x="1647296" y="290137"/>
                </a:lnTo>
                <a:lnTo>
                  <a:pt x="1640417" y="294119"/>
                </a:lnTo>
                <a:lnTo>
                  <a:pt x="1633009" y="297836"/>
                </a:lnTo>
                <a:lnTo>
                  <a:pt x="1625865" y="301021"/>
                </a:lnTo>
                <a:lnTo>
                  <a:pt x="1618986" y="303941"/>
                </a:lnTo>
                <a:lnTo>
                  <a:pt x="1611842" y="306330"/>
                </a:lnTo>
                <a:lnTo>
                  <a:pt x="1604434" y="308985"/>
                </a:lnTo>
                <a:lnTo>
                  <a:pt x="1597554" y="311374"/>
                </a:lnTo>
                <a:lnTo>
                  <a:pt x="1590675" y="313232"/>
                </a:lnTo>
                <a:lnTo>
                  <a:pt x="1577182" y="316683"/>
                </a:lnTo>
                <a:lnTo>
                  <a:pt x="1564217" y="318807"/>
                </a:lnTo>
                <a:lnTo>
                  <a:pt x="1552575" y="320931"/>
                </a:lnTo>
                <a:lnTo>
                  <a:pt x="1541727" y="321993"/>
                </a:lnTo>
                <a:lnTo>
                  <a:pt x="1532467" y="323054"/>
                </a:lnTo>
                <a:lnTo>
                  <a:pt x="1525058" y="323585"/>
                </a:lnTo>
                <a:lnTo>
                  <a:pt x="1519238" y="323585"/>
                </a:lnTo>
                <a:lnTo>
                  <a:pt x="1514740" y="323851"/>
                </a:lnTo>
                <a:lnTo>
                  <a:pt x="1514475" y="318807"/>
                </a:lnTo>
                <a:lnTo>
                  <a:pt x="1514475" y="313232"/>
                </a:lnTo>
                <a:lnTo>
                  <a:pt x="1514475" y="305534"/>
                </a:lnTo>
                <a:lnTo>
                  <a:pt x="1514740" y="296243"/>
                </a:lnTo>
                <a:lnTo>
                  <a:pt x="1515269" y="285624"/>
                </a:lnTo>
                <a:lnTo>
                  <a:pt x="1516592" y="273678"/>
                </a:lnTo>
                <a:lnTo>
                  <a:pt x="1518444" y="260671"/>
                </a:lnTo>
                <a:lnTo>
                  <a:pt x="1521090" y="247132"/>
                </a:lnTo>
                <a:lnTo>
                  <a:pt x="1522413" y="239965"/>
                </a:lnTo>
                <a:lnTo>
                  <a:pt x="1524529" y="232797"/>
                </a:lnTo>
                <a:lnTo>
                  <a:pt x="1526381" y="225630"/>
                </a:lnTo>
                <a:lnTo>
                  <a:pt x="1528763" y="217931"/>
                </a:lnTo>
                <a:lnTo>
                  <a:pt x="1531408" y="210764"/>
                </a:lnTo>
                <a:lnTo>
                  <a:pt x="1534319" y="203596"/>
                </a:lnTo>
                <a:lnTo>
                  <a:pt x="1537494" y="195898"/>
                </a:lnTo>
                <a:lnTo>
                  <a:pt x="1540934" y="188730"/>
                </a:lnTo>
                <a:lnTo>
                  <a:pt x="1544638" y="181828"/>
                </a:lnTo>
                <a:lnTo>
                  <a:pt x="1548606" y="174395"/>
                </a:lnTo>
                <a:lnTo>
                  <a:pt x="1553369" y="167493"/>
                </a:lnTo>
                <a:lnTo>
                  <a:pt x="1558396" y="160857"/>
                </a:lnTo>
                <a:lnTo>
                  <a:pt x="1563423" y="154486"/>
                </a:lnTo>
                <a:lnTo>
                  <a:pt x="1568979" y="148114"/>
                </a:lnTo>
                <a:lnTo>
                  <a:pt x="1575065" y="142009"/>
                </a:lnTo>
                <a:lnTo>
                  <a:pt x="1581415" y="136434"/>
                </a:lnTo>
                <a:lnTo>
                  <a:pt x="1587765" y="131390"/>
                </a:lnTo>
                <a:lnTo>
                  <a:pt x="1594379" y="126346"/>
                </a:lnTo>
                <a:lnTo>
                  <a:pt x="1601259" y="121834"/>
                </a:lnTo>
                <a:lnTo>
                  <a:pt x="1608402" y="117586"/>
                </a:lnTo>
                <a:lnTo>
                  <a:pt x="1615282" y="113604"/>
                </a:lnTo>
                <a:lnTo>
                  <a:pt x="1622425" y="110153"/>
                </a:lnTo>
                <a:lnTo>
                  <a:pt x="1629569" y="106968"/>
                </a:lnTo>
                <a:lnTo>
                  <a:pt x="1636713" y="103782"/>
                </a:lnTo>
                <a:lnTo>
                  <a:pt x="1643857" y="101127"/>
                </a:lnTo>
                <a:lnTo>
                  <a:pt x="1651000" y="98738"/>
                </a:lnTo>
                <a:lnTo>
                  <a:pt x="1657880" y="96615"/>
                </a:lnTo>
                <a:lnTo>
                  <a:pt x="1665023" y="94491"/>
                </a:lnTo>
                <a:lnTo>
                  <a:pt x="1678517" y="91305"/>
                </a:lnTo>
                <a:lnTo>
                  <a:pt x="1691217" y="88651"/>
                </a:lnTo>
                <a:lnTo>
                  <a:pt x="1703123" y="87058"/>
                </a:lnTo>
                <a:lnTo>
                  <a:pt x="1713707" y="85465"/>
                </a:lnTo>
                <a:lnTo>
                  <a:pt x="1722967" y="84669"/>
                </a:lnTo>
                <a:lnTo>
                  <a:pt x="1730640" y="84403"/>
                </a:lnTo>
                <a:lnTo>
                  <a:pt x="1736196" y="84138"/>
                </a:lnTo>
                <a:close/>
                <a:moveTo>
                  <a:pt x="1213909" y="0"/>
                </a:moveTo>
                <a:lnTo>
                  <a:pt x="1218671" y="528"/>
                </a:lnTo>
                <a:lnTo>
                  <a:pt x="1223698" y="793"/>
                </a:lnTo>
                <a:lnTo>
                  <a:pt x="1228196" y="1321"/>
                </a:lnTo>
                <a:lnTo>
                  <a:pt x="1233223" y="2114"/>
                </a:lnTo>
                <a:lnTo>
                  <a:pt x="1237721" y="3171"/>
                </a:lnTo>
                <a:lnTo>
                  <a:pt x="1242219" y="4492"/>
                </a:lnTo>
                <a:lnTo>
                  <a:pt x="1246717" y="5813"/>
                </a:lnTo>
                <a:lnTo>
                  <a:pt x="1251215" y="7663"/>
                </a:lnTo>
                <a:lnTo>
                  <a:pt x="1255448" y="9777"/>
                </a:lnTo>
                <a:lnTo>
                  <a:pt x="1259417" y="11626"/>
                </a:lnTo>
                <a:lnTo>
                  <a:pt x="1263651" y="14005"/>
                </a:lnTo>
                <a:lnTo>
                  <a:pt x="1267355" y="16647"/>
                </a:lnTo>
                <a:lnTo>
                  <a:pt x="1271059" y="19289"/>
                </a:lnTo>
                <a:lnTo>
                  <a:pt x="1274763" y="21932"/>
                </a:lnTo>
                <a:lnTo>
                  <a:pt x="1278203" y="25367"/>
                </a:lnTo>
                <a:lnTo>
                  <a:pt x="1281642" y="28538"/>
                </a:lnTo>
                <a:lnTo>
                  <a:pt x="1285082" y="31708"/>
                </a:lnTo>
                <a:lnTo>
                  <a:pt x="1287728" y="35144"/>
                </a:lnTo>
                <a:lnTo>
                  <a:pt x="1290638" y="38843"/>
                </a:lnTo>
                <a:lnTo>
                  <a:pt x="1293284" y="42542"/>
                </a:lnTo>
                <a:lnTo>
                  <a:pt x="1295930" y="46242"/>
                </a:lnTo>
                <a:lnTo>
                  <a:pt x="1298311" y="50469"/>
                </a:lnTo>
                <a:lnTo>
                  <a:pt x="1300163" y="54697"/>
                </a:lnTo>
                <a:lnTo>
                  <a:pt x="1302280" y="58661"/>
                </a:lnTo>
                <a:lnTo>
                  <a:pt x="1304132" y="63153"/>
                </a:lnTo>
                <a:lnTo>
                  <a:pt x="1305455" y="67645"/>
                </a:lnTo>
                <a:lnTo>
                  <a:pt x="1307042" y="72401"/>
                </a:lnTo>
                <a:lnTo>
                  <a:pt x="1307836" y="76893"/>
                </a:lnTo>
                <a:lnTo>
                  <a:pt x="1308630" y="81649"/>
                </a:lnTo>
                <a:lnTo>
                  <a:pt x="1309159" y="86406"/>
                </a:lnTo>
                <a:lnTo>
                  <a:pt x="1309688" y="91162"/>
                </a:lnTo>
                <a:lnTo>
                  <a:pt x="1309688" y="95918"/>
                </a:lnTo>
                <a:lnTo>
                  <a:pt x="1309688" y="404813"/>
                </a:lnTo>
                <a:lnTo>
                  <a:pt x="1303338" y="404020"/>
                </a:lnTo>
                <a:lnTo>
                  <a:pt x="1297253" y="403492"/>
                </a:lnTo>
                <a:lnTo>
                  <a:pt x="1290638" y="402699"/>
                </a:lnTo>
                <a:lnTo>
                  <a:pt x="1284288" y="402699"/>
                </a:lnTo>
                <a:lnTo>
                  <a:pt x="1117600" y="402699"/>
                </a:lnTo>
                <a:lnTo>
                  <a:pt x="1117600" y="95918"/>
                </a:lnTo>
                <a:lnTo>
                  <a:pt x="1117865" y="91162"/>
                </a:lnTo>
                <a:lnTo>
                  <a:pt x="1118129" y="86406"/>
                </a:lnTo>
                <a:lnTo>
                  <a:pt x="1118658" y="81649"/>
                </a:lnTo>
                <a:lnTo>
                  <a:pt x="1119717" y="76893"/>
                </a:lnTo>
                <a:lnTo>
                  <a:pt x="1120775" y="72401"/>
                </a:lnTo>
                <a:lnTo>
                  <a:pt x="1121833" y="67645"/>
                </a:lnTo>
                <a:lnTo>
                  <a:pt x="1123686" y="63153"/>
                </a:lnTo>
                <a:lnTo>
                  <a:pt x="1125008" y="58661"/>
                </a:lnTo>
                <a:lnTo>
                  <a:pt x="1127125" y="54697"/>
                </a:lnTo>
                <a:lnTo>
                  <a:pt x="1129242" y="50469"/>
                </a:lnTo>
                <a:lnTo>
                  <a:pt x="1131623" y="46242"/>
                </a:lnTo>
                <a:lnTo>
                  <a:pt x="1134004" y="42542"/>
                </a:lnTo>
                <a:lnTo>
                  <a:pt x="1136650" y="38843"/>
                </a:lnTo>
                <a:lnTo>
                  <a:pt x="1139561" y="35144"/>
                </a:lnTo>
                <a:lnTo>
                  <a:pt x="1142736" y="31708"/>
                </a:lnTo>
                <a:lnTo>
                  <a:pt x="1145911" y="28538"/>
                </a:lnTo>
                <a:lnTo>
                  <a:pt x="1149086" y="25367"/>
                </a:lnTo>
                <a:lnTo>
                  <a:pt x="1152525" y="21932"/>
                </a:lnTo>
                <a:lnTo>
                  <a:pt x="1156229" y="19289"/>
                </a:lnTo>
                <a:lnTo>
                  <a:pt x="1160198" y="16647"/>
                </a:lnTo>
                <a:lnTo>
                  <a:pt x="1163902" y="14005"/>
                </a:lnTo>
                <a:lnTo>
                  <a:pt x="1167871" y="11626"/>
                </a:lnTo>
                <a:lnTo>
                  <a:pt x="1172369" y="9777"/>
                </a:lnTo>
                <a:lnTo>
                  <a:pt x="1176338" y="7663"/>
                </a:lnTo>
                <a:lnTo>
                  <a:pt x="1180571" y="5813"/>
                </a:lnTo>
                <a:lnTo>
                  <a:pt x="1185334" y="4492"/>
                </a:lnTo>
                <a:lnTo>
                  <a:pt x="1189832" y="3171"/>
                </a:lnTo>
                <a:lnTo>
                  <a:pt x="1194594" y="2114"/>
                </a:lnTo>
                <a:lnTo>
                  <a:pt x="1199092" y="1321"/>
                </a:lnTo>
                <a:lnTo>
                  <a:pt x="1204119" y="793"/>
                </a:lnTo>
                <a:lnTo>
                  <a:pt x="1208882" y="528"/>
                </a:lnTo>
                <a:lnTo>
                  <a:pt x="1213909" y="0"/>
                </a:lnTo>
                <a:close/>
                <a:moveTo>
                  <a:pt x="975519" y="0"/>
                </a:moveTo>
                <a:lnTo>
                  <a:pt x="980546" y="529"/>
                </a:lnTo>
                <a:lnTo>
                  <a:pt x="985573" y="794"/>
                </a:lnTo>
                <a:lnTo>
                  <a:pt x="990071" y="1323"/>
                </a:lnTo>
                <a:lnTo>
                  <a:pt x="995098" y="2118"/>
                </a:lnTo>
                <a:lnTo>
                  <a:pt x="999596" y="3177"/>
                </a:lnTo>
                <a:lnTo>
                  <a:pt x="1004094" y="4500"/>
                </a:lnTo>
                <a:lnTo>
                  <a:pt x="1008592" y="5824"/>
                </a:lnTo>
                <a:lnTo>
                  <a:pt x="1012825" y="7677"/>
                </a:lnTo>
                <a:lnTo>
                  <a:pt x="1017323" y="9795"/>
                </a:lnTo>
                <a:lnTo>
                  <a:pt x="1021292" y="11648"/>
                </a:lnTo>
                <a:lnTo>
                  <a:pt x="1025261" y="14030"/>
                </a:lnTo>
                <a:lnTo>
                  <a:pt x="1029230" y="16678"/>
                </a:lnTo>
                <a:lnTo>
                  <a:pt x="1032934" y="19325"/>
                </a:lnTo>
                <a:lnTo>
                  <a:pt x="1036638" y="21972"/>
                </a:lnTo>
                <a:lnTo>
                  <a:pt x="1040078" y="25413"/>
                </a:lnTo>
                <a:lnTo>
                  <a:pt x="1043517" y="28590"/>
                </a:lnTo>
                <a:lnTo>
                  <a:pt x="1046692" y="31767"/>
                </a:lnTo>
                <a:lnTo>
                  <a:pt x="1049603" y="35208"/>
                </a:lnTo>
                <a:lnTo>
                  <a:pt x="1052513" y="38914"/>
                </a:lnTo>
                <a:lnTo>
                  <a:pt x="1055159" y="42621"/>
                </a:lnTo>
                <a:lnTo>
                  <a:pt x="1057805" y="46327"/>
                </a:lnTo>
                <a:lnTo>
                  <a:pt x="1059921" y="50562"/>
                </a:lnTo>
                <a:lnTo>
                  <a:pt x="1062038" y="54798"/>
                </a:lnTo>
                <a:lnTo>
                  <a:pt x="1064155" y="58769"/>
                </a:lnTo>
                <a:lnTo>
                  <a:pt x="1065742" y="63269"/>
                </a:lnTo>
                <a:lnTo>
                  <a:pt x="1067330" y="67769"/>
                </a:lnTo>
                <a:lnTo>
                  <a:pt x="1068653" y="72534"/>
                </a:lnTo>
                <a:lnTo>
                  <a:pt x="1069446" y="77035"/>
                </a:lnTo>
                <a:lnTo>
                  <a:pt x="1070505" y="81800"/>
                </a:lnTo>
                <a:lnTo>
                  <a:pt x="1071034" y="86565"/>
                </a:lnTo>
                <a:lnTo>
                  <a:pt x="1071563" y="91330"/>
                </a:lnTo>
                <a:lnTo>
                  <a:pt x="1071563" y="96095"/>
                </a:lnTo>
                <a:lnTo>
                  <a:pt x="1071563" y="404499"/>
                </a:lnTo>
                <a:lnTo>
                  <a:pt x="1065742" y="405028"/>
                </a:lnTo>
                <a:lnTo>
                  <a:pt x="1060451" y="405823"/>
                </a:lnTo>
                <a:lnTo>
                  <a:pt x="1054894" y="406617"/>
                </a:lnTo>
                <a:lnTo>
                  <a:pt x="1049338" y="407940"/>
                </a:lnTo>
                <a:lnTo>
                  <a:pt x="1043782" y="408999"/>
                </a:lnTo>
                <a:lnTo>
                  <a:pt x="1038490" y="410588"/>
                </a:lnTo>
                <a:lnTo>
                  <a:pt x="1033198" y="412176"/>
                </a:lnTo>
                <a:lnTo>
                  <a:pt x="1027907" y="414029"/>
                </a:lnTo>
                <a:lnTo>
                  <a:pt x="1017588" y="418000"/>
                </a:lnTo>
                <a:lnTo>
                  <a:pt x="1007798" y="422500"/>
                </a:lnTo>
                <a:lnTo>
                  <a:pt x="998273" y="427795"/>
                </a:lnTo>
                <a:lnTo>
                  <a:pt x="989013" y="433619"/>
                </a:lnTo>
                <a:lnTo>
                  <a:pt x="980017" y="439707"/>
                </a:lnTo>
                <a:lnTo>
                  <a:pt x="971550" y="446590"/>
                </a:lnTo>
                <a:lnTo>
                  <a:pt x="963877" y="453738"/>
                </a:lnTo>
                <a:lnTo>
                  <a:pt x="956204" y="461680"/>
                </a:lnTo>
                <a:lnTo>
                  <a:pt x="949060" y="469622"/>
                </a:lnTo>
                <a:lnTo>
                  <a:pt x="942446" y="478357"/>
                </a:lnTo>
                <a:lnTo>
                  <a:pt x="936360" y="487358"/>
                </a:lnTo>
                <a:lnTo>
                  <a:pt x="930804" y="496888"/>
                </a:lnTo>
                <a:lnTo>
                  <a:pt x="925248" y="493447"/>
                </a:lnTo>
                <a:lnTo>
                  <a:pt x="919956" y="490005"/>
                </a:lnTo>
                <a:lnTo>
                  <a:pt x="914929" y="486299"/>
                </a:lnTo>
                <a:lnTo>
                  <a:pt x="910167" y="481799"/>
                </a:lnTo>
                <a:lnTo>
                  <a:pt x="905404" y="477299"/>
                </a:lnTo>
                <a:lnTo>
                  <a:pt x="901435" y="472533"/>
                </a:lnTo>
                <a:lnTo>
                  <a:pt x="897202" y="467504"/>
                </a:lnTo>
                <a:lnTo>
                  <a:pt x="893762" y="462209"/>
                </a:lnTo>
                <a:lnTo>
                  <a:pt x="890587" y="456385"/>
                </a:lnTo>
                <a:lnTo>
                  <a:pt x="887677" y="450561"/>
                </a:lnTo>
                <a:lnTo>
                  <a:pt x="885296" y="444472"/>
                </a:lnTo>
                <a:lnTo>
                  <a:pt x="883179" y="438648"/>
                </a:lnTo>
                <a:lnTo>
                  <a:pt x="881592" y="431766"/>
                </a:lnTo>
                <a:lnTo>
                  <a:pt x="880533" y="425412"/>
                </a:lnTo>
                <a:lnTo>
                  <a:pt x="879739" y="418529"/>
                </a:lnTo>
                <a:lnTo>
                  <a:pt x="879475" y="411911"/>
                </a:lnTo>
                <a:lnTo>
                  <a:pt x="879475" y="96095"/>
                </a:lnTo>
                <a:lnTo>
                  <a:pt x="879739" y="91330"/>
                </a:lnTo>
                <a:lnTo>
                  <a:pt x="880004" y="86565"/>
                </a:lnTo>
                <a:lnTo>
                  <a:pt x="880533" y="81800"/>
                </a:lnTo>
                <a:lnTo>
                  <a:pt x="881327" y="77035"/>
                </a:lnTo>
                <a:lnTo>
                  <a:pt x="882650" y="72534"/>
                </a:lnTo>
                <a:lnTo>
                  <a:pt x="883708" y="67769"/>
                </a:lnTo>
                <a:lnTo>
                  <a:pt x="885560" y="63269"/>
                </a:lnTo>
                <a:lnTo>
                  <a:pt x="887148" y="58769"/>
                </a:lnTo>
                <a:lnTo>
                  <a:pt x="889000" y="54798"/>
                </a:lnTo>
                <a:lnTo>
                  <a:pt x="891381" y="50562"/>
                </a:lnTo>
                <a:lnTo>
                  <a:pt x="893498" y="46327"/>
                </a:lnTo>
                <a:lnTo>
                  <a:pt x="895879" y="42621"/>
                </a:lnTo>
                <a:lnTo>
                  <a:pt x="898790" y="38914"/>
                </a:lnTo>
                <a:lnTo>
                  <a:pt x="901435" y="35208"/>
                </a:lnTo>
                <a:lnTo>
                  <a:pt x="904610" y="31767"/>
                </a:lnTo>
                <a:lnTo>
                  <a:pt x="907785" y="28590"/>
                </a:lnTo>
                <a:lnTo>
                  <a:pt x="910960" y="25413"/>
                </a:lnTo>
                <a:lnTo>
                  <a:pt x="914400" y="21972"/>
                </a:lnTo>
                <a:lnTo>
                  <a:pt x="918104" y="19325"/>
                </a:lnTo>
                <a:lnTo>
                  <a:pt x="921808" y="16678"/>
                </a:lnTo>
                <a:lnTo>
                  <a:pt x="926042" y="14030"/>
                </a:lnTo>
                <a:lnTo>
                  <a:pt x="929746" y="11648"/>
                </a:lnTo>
                <a:lnTo>
                  <a:pt x="933979" y="9795"/>
                </a:lnTo>
                <a:lnTo>
                  <a:pt x="937948" y="7677"/>
                </a:lnTo>
                <a:lnTo>
                  <a:pt x="942710" y="5824"/>
                </a:lnTo>
                <a:lnTo>
                  <a:pt x="946944" y="4500"/>
                </a:lnTo>
                <a:lnTo>
                  <a:pt x="951706" y="3177"/>
                </a:lnTo>
                <a:lnTo>
                  <a:pt x="956204" y="2118"/>
                </a:lnTo>
                <a:lnTo>
                  <a:pt x="960967" y="1323"/>
                </a:lnTo>
                <a:lnTo>
                  <a:pt x="965730" y="794"/>
                </a:lnTo>
                <a:lnTo>
                  <a:pt x="970757" y="529"/>
                </a:lnTo>
                <a:lnTo>
                  <a:pt x="975519" y="0"/>
                </a:lnTo>
                <a:close/>
                <a:moveTo>
                  <a:pt x="735674" y="0"/>
                </a:moveTo>
                <a:lnTo>
                  <a:pt x="740708" y="529"/>
                </a:lnTo>
                <a:lnTo>
                  <a:pt x="745478" y="794"/>
                </a:lnTo>
                <a:lnTo>
                  <a:pt x="750512" y="1323"/>
                </a:lnTo>
                <a:lnTo>
                  <a:pt x="755016" y="2118"/>
                </a:lnTo>
                <a:lnTo>
                  <a:pt x="759785" y="3177"/>
                </a:lnTo>
                <a:lnTo>
                  <a:pt x="764289" y="4500"/>
                </a:lnTo>
                <a:lnTo>
                  <a:pt x="768793" y="5824"/>
                </a:lnTo>
                <a:lnTo>
                  <a:pt x="773032" y="7677"/>
                </a:lnTo>
                <a:lnTo>
                  <a:pt x="777271" y="9795"/>
                </a:lnTo>
                <a:lnTo>
                  <a:pt x="781511" y="11648"/>
                </a:lnTo>
                <a:lnTo>
                  <a:pt x="785485" y="14030"/>
                </a:lnTo>
                <a:lnTo>
                  <a:pt x="789459" y="16677"/>
                </a:lnTo>
                <a:lnTo>
                  <a:pt x="793433" y="19325"/>
                </a:lnTo>
                <a:lnTo>
                  <a:pt x="796878" y="21972"/>
                </a:lnTo>
                <a:lnTo>
                  <a:pt x="800322" y="25413"/>
                </a:lnTo>
                <a:lnTo>
                  <a:pt x="803766" y="28590"/>
                </a:lnTo>
                <a:lnTo>
                  <a:pt x="806946" y="31766"/>
                </a:lnTo>
                <a:lnTo>
                  <a:pt x="809860" y="35208"/>
                </a:lnTo>
                <a:lnTo>
                  <a:pt x="812775" y="38914"/>
                </a:lnTo>
                <a:lnTo>
                  <a:pt x="815424" y="42620"/>
                </a:lnTo>
                <a:lnTo>
                  <a:pt x="817809" y="46326"/>
                </a:lnTo>
                <a:lnTo>
                  <a:pt x="820193" y="50562"/>
                </a:lnTo>
                <a:lnTo>
                  <a:pt x="822313" y="54797"/>
                </a:lnTo>
                <a:lnTo>
                  <a:pt x="824167" y="58768"/>
                </a:lnTo>
                <a:lnTo>
                  <a:pt x="826022" y="63268"/>
                </a:lnTo>
                <a:lnTo>
                  <a:pt x="827347" y="67769"/>
                </a:lnTo>
                <a:lnTo>
                  <a:pt x="828936" y="72533"/>
                </a:lnTo>
                <a:lnTo>
                  <a:pt x="829731" y="77034"/>
                </a:lnTo>
                <a:lnTo>
                  <a:pt x="830526" y="81799"/>
                </a:lnTo>
                <a:lnTo>
                  <a:pt x="831586" y="86564"/>
                </a:lnTo>
                <a:lnTo>
                  <a:pt x="831851" y="91329"/>
                </a:lnTo>
                <a:lnTo>
                  <a:pt x="831851" y="96094"/>
                </a:lnTo>
                <a:lnTo>
                  <a:pt x="831851" y="411906"/>
                </a:lnTo>
                <a:lnTo>
                  <a:pt x="831851" y="416936"/>
                </a:lnTo>
                <a:lnTo>
                  <a:pt x="831586" y="421701"/>
                </a:lnTo>
                <a:lnTo>
                  <a:pt x="830526" y="426466"/>
                </a:lnTo>
                <a:lnTo>
                  <a:pt x="829731" y="431231"/>
                </a:lnTo>
                <a:lnTo>
                  <a:pt x="828936" y="435996"/>
                </a:lnTo>
                <a:lnTo>
                  <a:pt x="827347" y="440231"/>
                </a:lnTo>
                <a:lnTo>
                  <a:pt x="826022" y="444996"/>
                </a:lnTo>
                <a:lnTo>
                  <a:pt x="824167" y="449232"/>
                </a:lnTo>
                <a:lnTo>
                  <a:pt x="822313" y="453468"/>
                </a:lnTo>
                <a:lnTo>
                  <a:pt x="820193" y="457703"/>
                </a:lnTo>
                <a:lnTo>
                  <a:pt x="817809" y="461674"/>
                </a:lnTo>
                <a:lnTo>
                  <a:pt x="815424" y="465380"/>
                </a:lnTo>
                <a:lnTo>
                  <a:pt x="812775" y="469086"/>
                </a:lnTo>
                <a:lnTo>
                  <a:pt x="809860" y="473057"/>
                </a:lnTo>
                <a:lnTo>
                  <a:pt x="806946" y="476498"/>
                </a:lnTo>
                <a:lnTo>
                  <a:pt x="803766" y="479940"/>
                </a:lnTo>
                <a:lnTo>
                  <a:pt x="800322" y="483116"/>
                </a:lnTo>
                <a:lnTo>
                  <a:pt x="796878" y="486028"/>
                </a:lnTo>
                <a:lnTo>
                  <a:pt x="793433" y="488940"/>
                </a:lnTo>
                <a:lnTo>
                  <a:pt x="789459" y="491323"/>
                </a:lnTo>
                <a:lnTo>
                  <a:pt x="785485" y="493970"/>
                </a:lnTo>
                <a:lnTo>
                  <a:pt x="781511" y="496352"/>
                </a:lnTo>
                <a:lnTo>
                  <a:pt x="777271" y="498470"/>
                </a:lnTo>
                <a:lnTo>
                  <a:pt x="773032" y="500323"/>
                </a:lnTo>
                <a:lnTo>
                  <a:pt x="768793" y="502176"/>
                </a:lnTo>
                <a:lnTo>
                  <a:pt x="764289" y="503500"/>
                </a:lnTo>
                <a:lnTo>
                  <a:pt x="759785" y="504823"/>
                </a:lnTo>
                <a:lnTo>
                  <a:pt x="755016" y="505882"/>
                </a:lnTo>
                <a:lnTo>
                  <a:pt x="750512" y="506677"/>
                </a:lnTo>
                <a:lnTo>
                  <a:pt x="745478" y="507471"/>
                </a:lnTo>
                <a:lnTo>
                  <a:pt x="740708" y="508000"/>
                </a:lnTo>
                <a:lnTo>
                  <a:pt x="735674" y="508000"/>
                </a:lnTo>
                <a:lnTo>
                  <a:pt x="730905" y="508000"/>
                </a:lnTo>
                <a:lnTo>
                  <a:pt x="725871" y="507471"/>
                </a:lnTo>
                <a:lnTo>
                  <a:pt x="721367" y="506677"/>
                </a:lnTo>
                <a:lnTo>
                  <a:pt x="716333" y="505882"/>
                </a:lnTo>
                <a:lnTo>
                  <a:pt x="711564" y="504823"/>
                </a:lnTo>
                <a:lnTo>
                  <a:pt x="707060" y="503500"/>
                </a:lnTo>
                <a:lnTo>
                  <a:pt x="702821" y="502176"/>
                </a:lnTo>
                <a:lnTo>
                  <a:pt x="698317" y="500323"/>
                </a:lnTo>
                <a:lnTo>
                  <a:pt x="694077" y="498470"/>
                </a:lnTo>
                <a:lnTo>
                  <a:pt x="690103" y="496352"/>
                </a:lnTo>
                <a:lnTo>
                  <a:pt x="685864" y="493970"/>
                </a:lnTo>
                <a:lnTo>
                  <a:pt x="681890" y="491323"/>
                </a:lnTo>
                <a:lnTo>
                  <a:pt x="678180" y="488940"/>
                </a:lnTo>
                <a:lnTo>
                  <a:pt x="674736" y="486028"/>
                </a:lnTo>
                <a:lnTo>
                  <a:pt x="671292" y="483116"/>
                </a:lnTo>
                <a:lnTo>
                  <a:pt x="667583" y="479940"/>
                </a:lnTo>
                <a:lnTo>
                  <a:pt x="664403" y="476498"/>
                </a:lnTo>
                <a:lnTo>
                  <a:pt x="661754" y="473057"/>
                </a:lnTo>
                <a:lnTo>
                  <a:pt x="658839" y="469086"/>
                </a:lnTo>
                <a:lnTo>
                  <a:pt x="655925" y="465380"/>
                </a:lnTo>
                <a:lnTo>
                  <a:pt x="653540" y="461674"/>
                </a:lnTo>
                <a:lnTo>
                  <a:pt x="651156" y="457703"/>
                </a:lnTo>
                <a:lnTo>
                  <a:pt x="648771" y="453468"/>
                </a:lnTo>
                <a:lnTo>
                  <a:pt x="647181" y="449232"/>
                </a:lnTo>
                <a:lnTo>
                  <a:pt x="645327" y="444996"/>
                </a:lnTo>
                <a:lnTo>
                  <a:pt x="643737" y="440231"/>
                </a:lnTo>
                <a:lnTo>
                  <a:pt x="642412" y="435996"/>
                </a:lnTo>
                <a:lnTo>
                  <a:pt x="641353" y="431231"/>
                </a:lnTo>
                <a:lnTo>
                  <a:pt x="640558" y="426466"/>
                </a:lnTo>
                <a:lnTo>
                  <a:pt x="640028" y="421701"/>
                </a:lnTo>
                <a:lnTo>
                  <a:pt x="639763" y="416936"/>
                </a:lnTo>
                <a:lnTo>
                  <a:pt x="639763" y="411906"/>
                </a:lnTo>
                <a:lnTo>
                  <a:pt x="639763" y="198805"/>
                </a:lnTo>
                <a:lnTo>
                  <a:pt x="639763" y="96094"/>
                </a:lnTo>
                <a:lnTo>
                  <a:pt x="639763" y="91329"/>
                </a:lnTo>
                <a:lnTo>
                  <a:pt x="640028" y="86564"/>
                </a:lnTo>
                <a:lnTo>
                  <a:pt x="640558" y="81799"/>
                </a:lnTo>
                <a:lnTo>
                  <a:pt x="641353" y="77034"/>
                </a:lnTo>
                <a:lnTo>
                  <a:pt x="642412" y="72533"/>
                </a:lnTo>
                <a:lnTo>
                  <a:pt x="643737" y="67769"/>
                </a:lnTo>
                <a:lnTo>
                  <a:pt x="645327" y="63268"/>
                </a:lnTo>
                <a:lnTo>
                  <a:pt x="647181" y="58768"/>
                </a:lnTo>
                <a:lnTo>
                  <a:pt x="648771" y="54797"/>
                </a:lnTo>
                <a:lnTo>
                  <a:pt x="651156" y="50562"/>
                </a:lnTo>
                <a:lnTo>
                  <a:pt x="653540" y="46326"/>
                </a:lnTo>
                <a:lnTo>
                  <a:pt x="655925" y="42620"/>
                </a:lnTo>
                <a:lnTo>
                  <a:pt x="658839" y="38914"/>
                </a:lnTo>
                <a:lnTo>
                  <a:pt x="661754" y="35208"/>
                </a:lnTo>
                <a:lnTo>
                  <a:pt x="664403" y="31766"/>
                </a:lnTo>
                <a:lnTo>
                  <a:pt x="667583" y="28590"/>
                </a:lnTo>
                <a:lnTo>
                  <a:pt x="671292" y="25413"/>
                </a:lnTo>
                <a:lnTo>
                  <a:pt x="674736" y="21972"/>
                </a:lnTo>
                <a:lnTo>
                  <a:pt x="678180" y="19325"/>
                </a:lnTo>
                <a:lnTo>
                  <a:pt x="681890" y="16677"/>
                </a:lnTo>
                <a:lnTo>
                  <a:pt x="685864" y="14030"/>
                </a:lnTo>
                <a:lnTo>
                  <a:pt x="690103" y="11648"/>
                </a:lnTo>
                <a:lnTo>
                  <a:pt x="694077" y="9795"/>
                </a:lnTo>
                <a:lnTo>
                  <a:pt x="698317" y="7677"/>
                </a:lnTo>
                <a:lnTo>
                  <a:pt x="702821" y="5824"/>
                </a:lnTo>
                <a:lnTo>
                  <a:pt x="707060" y="4500"/>
                </a:lnTo>
                <a:lnTo>
                  <a:pt x="711564" y="3177"/>
                </a:lnTo>
                <a:lnTo>
                  <a:pt x="716333" y="2118"/>
                </a:lnTo>
                <a:lnTo>
                  <a:pt x="721367" y="1323"/>
                </a:lnTo>
                <a:lnTo>
                  <a:pt x="725871" y="794"/>
                </a:lnTo>
                <a:lnTo>
                  <a:pt x="730905" y="529"/>
                </a:lnTo>
                <a:lnTo>
                  <a:pt x="735674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203218" y="5124450"/>
            <a:ext cx="1078386" cy="754870"/>
          </a:xfrm>
          <a:custGeom>
            <a:avLst/>
            <a:gdLst/>
            <a:ahLst/>
            <a:cxnLst/>
            <a:rect l="0" t="0" r="r" b="b"/>
            <a:pathLst>
              <a:path w="5226050" h="3657600">
                <a:moveTo>
                  <a:pt x="3327400" y="1387475"/>
                </a:moveTo>
                <a:lnTo>
                  <a:pt x="3327400" y="1631950"/>
                </a:lnTo>
                <a:lnTo>
                  <a:pt x="3092450" y="1631950"/>
                </a:lnTo>
                <a:lnTo>
                  <a:pt x="3092450" y="1622425"/>
                </a:lnTo>
                <a:lnTo>
                  <a:pt x="3327400" y="1387475"/>
                </a:lnTo>
                <a:close/>
                <a:moveTo>
                  <a:pt x="3648075" y="1212850"/>
                </a:moveTo>
                <a:lnTo>
                  <a:pt x="3886200" y="1212850"/>
                </a:lnTo>
                <a:lnTo>
                  <a:pt x="3886200" y="1631950"/>
                </a:lnTo>
                <a:lnTo>
                  <a:pt x="3648075" y="1631950"/>
                </a:lnTo>
                <a:lnTo>
                  <a:pt x="3648075" y="1212850"/>
                </a:lnTo>
                <a:close/>
                <a:moveTo>
                  <a:pt x="3498850" y="1212850"/>
                </a:moveTo>
                <a:lnTo>
                  <a:pt x="3606800" y="1212850"/>
                </a:lnTo>
                <a:lnTo>
                  <a:pt x="3606800" y="1631950"/>
                </a:lnTo>
                <a:lnTo>
                  <a:pt x="3368675" y="1631950"/>
                </a:lnTo>
                <a:lnTo>
                  <a:pt x="3368675" y="1343025"/>
                </a:lnTo>
                <a:lnTo>
                  <a:pt x="3498850" y="1212850"/>
                </a:lnTo>
                <a:close/>
                <a:moveTo>
                  <a:pt x="2470150" y="1060450"/>
                </a:moveTo>
                <a:lnTo>
                  <a:pt x="2489200" y="1060450"/>
                </a:lnTo>
                <a:lnTo>
                  <a:pt x="2511425" y="1060450"/>
                </a:lnTo>
                <a:lnTo>
                  <a:pt x="2530475" y="1066800"/>
                </a:lnTo>
                <a:lnTo>
                  <a:pt x="2549525" y="1076325"/>
                </a:lnTo>
                <a:lnTo>
                  <a:pt x="2565400" y="1089025"/>
                </a:lnTo>
                <a:lnTo>
                  <a:pt x="2578100" y="1104900"/>
                </a:lnTo>
                <a:lnTo>
                  <a:pt x="2590800" y="1123950"/>
                </a:lnTo>
                <a:lnTo>
                  <a:pt x="2597150" y="1143000"/>
                </a:lnTo>
                <a:lnTo>
                  <a:pt x="2600325" y="1165225"/>
                </a:lnTo>
                <a:lnTo>
                  <a:pt x="2597150" y="1187450"/>
                </a:lnTo>
                <a:lnTo>
                  <a:pt x="2590800" y="1206500"/>
                </a:lnTo>
                <a:lnTo>
                  <a:pt x="2581275" y="1225550"/>
                </a:lnTo>
                <a:lnTo>
                  <a:pt x="2568575" y="1241425"/>
                </a:lnTo>
                <a:lnTo>
                  <a:pt x="2552700" y="1254125"/>
                </a:lnTo>
                <a:lnTo>
                  <a:pt x="2533650" y="1266825"/>
                </a:lnTo>
                <a:lnTo>
                  <a:pt x="2514600" y="1273175"/>
                </a:lnTo>
                <a:lnTo>
                  <a:pt x="1568371" y="1588585"/>
                </a:lnTo>
                <a:lnTo>
                  <a:pt x="1470025" y="2333625"/>
                </a:lnTo>
                <a:lnTo>
                  <a:pt x="1463675" y="2362200"/>
                </a:lnTo>
                <a:lnTo>
                  <a:pt x="1457325" y="2387600"/>
                </a:lnTo>
                <a:lnTo>
                  <a:pt x="1444625" y="2409825"/>
                </a:lnTo>
                <a:lnTo>
                  <a:pt x="1441450" y="2414588"/>
                </a:lnTo>
                <a:lnTo>
                  <a:pt x="1441450" y="3508375"/>
                </a:lnTo>
                <a:lnTo>
                  <a:pt x="1438275" y="3536950"/>
                </a:lnTo>
                <a:lnTo>
                  <a:pt x="1431925" y="3565525"/>
                </a:lnTo>
                <a:lnTo>
                  <a:pt x="1416050" y="3590925"/>
                </a:lnTo>
                <a:lnTo>
                  <a:pt x="1400175" y="3613150"/>
                </a:lnTo>
                <a:lnTo>
                  <a:pt x="1377950" y="3632200"/>
                </a:lnTo>
                <a:lnTo>
                  <a:pt x="1352550" y="3644900"/>
                </a:lnTo>
                <a:lnTo>
                  <a:pt x="1323975" y="3654425"/>
                </a:lnTo>
                <a:lnTo>
                  <a:pt x="1292225" y="3657600"/>
                </a:lnTo>
                <a:lnTo>
                  <a:pt x="1263650" y="3654425"/>
                </a:lnTo>
                <a:lnTo>
                  <a:pt x="1235075" y="3644900"/>
                </a:lnTo>
                <a:lnTo>
                  <a:pt x="1209675" y="3632200"/>
                </a:lnTo>
                <a:lnTo>
                  <a:pt x="1187450" y="3613150"/>
                </a:lnTo>
                <a:lnTo>
                  <a:pt x="1168400" y="3590925"/>
                </a:lnTo>
                <a:lnTo>
                  <a:pt x="1155700" y="3565525"/>
                </a:lnTo>
                <a:lnTo>
                  <a:pt x="1146175" y="3536950"/>
                </a:lnTo>
                <a:lnTo>
                  <a:pt x="1143000" y="3508375"/>
                </a:lnTo>
                <a:lnTo>
                  <a:pt x="1143000" y="2473801"/>
                </a:lnTo>
                <a:lnTo>
                  <a:pt x="1139825" y="2473325"/>
                </a:lnTo>
                <a:lnTo>
                  <a:pt x="1031875" y="2459831"/>
                </a:lnTo>
                <a:lnTo>
                  <a:pt x="1031875" y="3508375"/>
                </a:lnTo>
                <a:lnTo>
                  <a:pt x="1028700" y="3536950"/>
                </a:lnTo>
                <a:lnTo>
                  <a:pt x="1019175" y="3565525"/>
                </a:lnTo>
                <a:lnTo>
                  <a:pt x="1006475" y="3590925"/>
                </a:lnTo>
                <a:lnTo>
                  <a:pt x="987425" y="3613150"/>
                </a:lnTo>
                <a:lnTo>
                  <a:pt x="965200" y="3632200"/>
                </a:lnTo>
                <a:lnTo>
                  <a:pt x="939800" y="3644900"/>
                </a:lnTo>
                <a:lnTo>
                  <a:pt x="911225" y="3654425"/>
                </a:lnTo>
                <a:lnTo>
                  <a:pt x="882650" y="3657600"/>
                </a:lnTo>
                <a:lnTo>
                  <a:pt x="850900" y="3654425"/>
                </a:lnTo>
                <a:lnTo>
                  <a:pt x="822325" y="3644900"/>
                </a:lnTo>
                <a:lnTo>
                  <a:pt x="796925" y="3632200"/>
                </a:lnTo>
                <a:lnTo>
                  <a:pt x="774700" y="3613150"/>
                </a:lnTo>
                <a:lnTo>
                  <a:pt x="755650" y="3590925"/>
                </a:lnTo>
                <a:lnTo>
                  <a:pt x="742950" y="3565525"/>
                </a:lnTo>
                <a:lnTo>
                  <a:pt x="733425" y="3536950"/>
                </a:lnTo>
                <a:lnTo>
                  <a:pt x="730250" y="3508375"/>
                </a:lnTo>
                <a:lnTo>
                  <a:pt x="730250" y="2397125"/>
                </a:lnTo>
                <a:lnTo>
                  <a:pt x="733425" y="2368550"/>
                </a:lnTo>
                <a:lnTo>
                  <a:pt x="742950" y="2339975"/>
                </a:lnTo>
                <a:lnTo>
                  <a:pt x="743744" y="2338388"/>
                </a:lnTo>
                <a:lnTo>
                  <a:pt x="742950" y="2336800"/>
                </a:lnTo>
                <a:lnTo>
                  <a:pt x="736600" y="2314575"/>
                </a:lnTo>
                <a:lnTo>
                  <a:pt x="730250" y="2292350"/>
                </a:lnTo>
                <a:lnTo>
                  <a:pt x="730250" y="2263775"/>
                </a:lnTo>
                <a:lnTo>
                  <a:pt x="733425" y="2235200"/>
                </a:lnTo>
                <a:lnTo>
                  <a:pt x="825831" y="1545236"/>
                </a:lnTo>
                <a:lnTo>
                  <a:pt x="679450" y="1892300"/>
                </a:lnTo>
                <a:lnTo>
                  <a:pt x="669925" y="1911350"/>
                </a:lnTo>
                <a:lnTo>
                  <a:pt x="669217" y="1912766"/>
                </a:lnTo>
                <a:lnTo>
                  <a:pt x="666750" y="1917700"/>
                </a:lnTo>
                <a:lnTo>
                  <a:pt x="657225" y="1936750"/>
                </a:lnTo>
                <a:lnTo>
                  <a:pt x="641350" y="1952625"/>
                </a:lnTo>
                <a:lnTo>
                  <a:pt x="625475" y="1962150"/>
                </a:lnTo>
                <a:lnTo>
                  <a:pt x="606425" y="1971675"/>
                </a:lnTo>
                <a:lnTo>
                  <a:pt x="584200" y="1974850"/>
                </a:lnTo>
                <a:lnTo>
                  <a:pt x="561975" y="1974850"/>
                </a:lnTo>
                <a:lnTo>
                  <a:pt x="542925" y="1971675"/>
                </a:lnTo>
                <a:lnTo>
                  <a:pt x="76200" y="1774825"/>
                </a:lnTo>
                <a:lnTo>
                  <a:pt x="57150" y="1765300"/>
                </a:lnTo>
                <a:lnTo>
                  <a:pt x="38100" y="1752600"/>
                </a:lnTo>
                <a:lnTo>
                  <a:pt x="25400" y="1739900"/>
                </a:lnTo>
                <a:lnTo>
                  <a:pt x="12700" y="1720850"/>
                </a:lnTo>
                <a:lnTo>
                  <a:pt x="3175" y="1704975"/>
                </a:lnTo>
                <a:lnTo>
                  <a:pt x="0" y="1682750"/>
                </a:lnTo>
                <a:lnTo>
                  <a:pt x="0" y="1660525"/>
                </a:lnTo>
                <a:lnTo>
                  <a:pt x="3175" y="1641475"/>
                </a:lnTo>
                <a:lnTo>
                  <a:pt x="12700" y="1619250"/>
                </a:lnTo>
                <a:lnTo>
                  <a:pt x="22225" y="1603375"/>
                </a:lnTo>
                <a:lnTo>
                  <a:pt x="38100" y="1587500"/>
                </a:lnTo>
                <a:lnTo>
                  <a:pt x="53975" y="1574800"/>
                </a:lnTo>
                <a:lnTo>
                  <a:pt x="73025" y="1568450"/>
                </a:lnTo>
                <a:lnTo>
                  <a:pt x="95250" y="1562100"/>
                </a:lnTo>
                <a:lnTo>
                  <a:pt x="114300" y="1562100"/>
                </a:lnTo>
                <a:lnTo>
                  <a:pt x="136525" y="1568450"/>
                </a:lnTo>
                <a:lnTo>
                  <a:pt x="516862" y="1728864"/>
                </a:lnTo>
                <a:lnTo>
                  <a:pt x="669925" y="1368425"/>
                </a:lnTo>
                <a:lnTo>
                  <a:pt x="679450" y="1346200"/>
                </a:lnTo>
                <a:lnTo>
                  <a:pt x="688975" y="1330325"/>
                </a:lnTo>
                <a:lnTo>
                  <a:pt x="704850" y="1314450"/>
                </a:lnTo>
                <a:lnTo>
                  <a:pt x="714375" y="1304925"/>
                </a:lnTo>
                <a:lnTo>
                  <a:pt x="730250" y="1295400"/>
                </a:lnTo>
                <a:lnTo>
                  <a:pt x="746125" y="1285875"/>
                </a:lnTo>
                <a:lnTo>
                  <a:pt x="787400" y="1273175"/>
                </a:lnTo>
                <a:lnTo>
                  <a:pt x="831850" y="1260475"/>
                </a:lnTo>
                <a:lnTo>
                  <a:pt x="882650" y="1254125"/>
                </a:lnTo>
                <a:lnTo>
                  <a:pt x="936625" y="1250950"/>
                </a:lnTo>
                <a:lnTo>
                  <a:pt x="990600" y="1250950"/>
                </a:lnTo>
                <a:lnTo>
                  <a:pt x="1092200" y="1250950"/>
                </a:lnTo>
                <a:lnTo>
                  <a:pt x="1171575" y="1260475"/>
                </a:lnTo>
                <a:lnTo>
                  <a:pt x="1301750" y="1276350"/>
                </a:lnTo>
                <a:lnTo>
                  <a:pt x="1377950" y="1289050"/>
                </a:lnTo>
                <a:lnTo>
                  <a:pt x="1473200" y="1311275"/>
                </a:lnTo>
                <a:lnTo>
                  <a:pt x="1524000" y="1323975"/>
                </a:lnTo>
                <a:lnTo>
                  <a:pt x="1571625" y="1339850"/>
                </a:lnTo>
                <a:lnTo>
                  <a:pt x="1604727" y="1351672"/>
                </a:lnTo>
                <a:lnTo>
                  <a:pt x="2470150" y="1060450"/>
                </a:lnTo>
                <a:close/>
                <a:moveTo>
                  <a:pt x="4162425" y="914400"/>
                </a:moveTo>
                <a:lnTo>
                  <a:pt x="4162425" y="1631950"/>
                </a:lnTo>
                <a:lnTo>
                  <a:pt x="3924300" y="1631950"/>
                </a:lnTo>
                <a:lnTo>
                  <a:pt x="3924300" y="1168400"/>
                </a:lnTo>
                <a:lnTo>
                  <a:pt x="4162425" y="914400"/>
                </a:lnTo>
                <a:close/>
                <a:moveTo>
                  <a:pt x="1193800" y="593725"/>
                </a:moveTo>
                <a:lnTo>
                  <a:pt x="1228725" y="596900"/>
                </a:lnTo>
                <a:lnTo>
                  <a:pt x="1260475" y="603250"/>
                </a:lnTo>
                <a:lnTo>
                  <a:pt x="1289050" y="612775"/>
                </a:lnTo>
                <a:lnTo>
                  <a:pt x="1317625" y="625475"/>
                </a:lnTo>
                <a:lnTo>
                  <a:pt x="1346200" y="638175"/>
                </a:lnTo>
                <a:lnTo>
                  <a:pt x="1371600" y="657225"/>
                </a:lnTo>
                <a:lnTo>
                  <a:pt x="1397000" y="676275"/>
                </a:lnTo>
                <a:lnTo>
                  <a:pt x="1419225" y="698500"/>
                </a:lnTo>
                <a:lnTo>
                  <a:pt x="1438275" y="720725"/>
                </a:lnTo>
                <a:lnTo>
                  <a:pt x="1454150" y="746125"/>
                </a:lnTo>
                <a:lnTo>
                  <a:pt x="1470025" y="771525"/>
                </a:lnTo>
                <a:lnTo>
                  <a:pt x="1482725" y="800100"/>
                </a:lnTo>
                <a:lnTo>
                  <a:pt x="1492250" y="828675"/>
                </a:lnTo>
                <a:lnTo>
                  <a:pt x="1498600" y="860425"/>
                </a:lnTo>
                <a:lnTo>
                  <a:pt x="1501775" y="892175"/>
                </a:lnTo>
                <a:lnTo>
                  <a:pt x="1501775" y="923925"/>
                </a:lnTo>
                <a:lnTo>
                  <a:pt x="1498600" y="955675"/>
                </a:lnTo>
                <a:lnTo>
                  <a:pt x="1495425" y="987425"/>
                </a:lnTo>
                <a:lnTo>
                  <a:pt x="1485900" y="1019175"/>
                </a:lnTo>
                <a:lnTo>
                  <a:pt x="1473200" y="1047750"/>
                </a:lnTo>
                <a:lnTo>
                  <a:pt x="1457325" y="1073150"/>
                </a:lnTo>
                <a:lnTo>
                  <a:pt x="1441450" y="1101725"/>
                </a:lnTo>
                <a:lnTo>
                  <a:pt x="1422400" y="1123950"/>
                </a:lnTo>
                <a:lnTo>
                  <a:pt x="1400175" y="1146175"/>
                </a:lnTo>
                <a:lnTo>
                  <a:pt x="1377950" y="1165225"/>
                </a:lnTo>
                <a:lnTo>
                  <a:pt x="1352550" y="1184275"/>
                </a:lnTo>
                <a:lnTo>
                  <a:pt x="1327150" y="1196975"/>
                </a:lnTo>
                <a:lnTo>
                  <a:pt x="1298575" y="1209675"/>
                </a:lnTo>
                <a:lnTo>
                  <a:pt x="1270000" y="1219200"/>
                </a:lnTo>
                <a:lnTo>
                  <a:pt x="1238250" y="1225550"/>
                </a:lnTo>
                <a:lnTo>
                  <a:pt x="1206500" y="1228725"/>
                </a:lnTo>
                <a:lnTo>
                  <a:pt x="1174750" y="1231900"/>
                </a:lnTo>
                <a:lnTo>
                  <a:pt x="1143000" y="1228725"/>
                </a:lnTo>
                <a:lnTo>
                  <a:pt x="1111250" y="1222375"/>
                </a:lnTo>
                <a:lnTo>
                  <a:pt x="1079500" y="1212850"/>
                </a:lnTo>
                <a:lnTo>
                  <a:pt x="1050925" y="1200150"/>
                </a:lnTo>
                <a:lnTo>
                  <a:pt x="1022350" y="1187450"/>
                </a:lnTo>
                <a:lnTo>
                  <a:pt x="996950" y="1168400"/>
                </a:lnTo>
                <a:lnTo>
                  <a:pt x="974725" y="1149350"/>
                </a:lnTo>
                <a:lnTo>
                  <a:pt x="952500" y="1130300"/>
                </a:lnTo>
                <a:lnTo>
                  <a:pt x="933450" y="1104900"/>
                </a:lnTo>
                <a:lnTo>
                  <a:pt x="914400" y="1079500"/>
                </a:lnTo>
                <a:lnTo>
                  <a:pt x="901700" y="1054100"/>
                </a:lnTo>
                <a:lnTo>
                  <a:pt x="889000" y="1025525"/>
                </a:lnTo>
                <a:lnTo>
                  <a:pt x="879475" y="996950"/>
                </a:lnTo>
                <a:lnTo>
                  <a:pt x="873125" y="965200"/>
                </a:lnTo>
                <a:lnTo>
                  <a:pt x="866775" y="936625"/>
                </a:lnTo>
                <a:lnTo>
                  <a:pt x="866775" y="904875"/>
                </a:lnTo>
                <a:lnTo>
                  <a:pt x="869950" y="869950"/>
                </a:lnTo>
                <a:lnTo>
                  <a:pt x="876300" y="838200"/>
                </a:lnTo>
                <a:lnTo>
                  <a:pt x="885825" y="809625"/>
                </a:lnTo>
                <a:lnTo>
                  <a:pt x="895350" y="777875"/>
                </a:lnTo>
                <a:lnTo>
                  <a:pt x="911225" y="752475"/>
                </a:lnTo>
                <a:lnTo>
                  <a:pt x="927100" y="727075"/>
                </a:lnTo>
                <a:lnTo>
                  <a:pt x="946150" y="701675"/>
                </a:lnTo>
                <a:lnTo>
                  <a:pt x="968375" y="679450"/>
                </a:lnTo>
                <a:lnTo>
                  <a:pt x="990600" y="660400"/>
                </a:lnTo>
                <a:lnTo>
                  <a:pt x="1016000" y="644525"/>
                </a:lnTo>
                <a:lnTo>
                  <a:pt x="1044575" y="628650"/>
                </a:lnTo>
                <a:lnTo>
                  <a:pt x="1073150" y="615950"/>
                </a:lnTo>
                <a:lnTo>
                  <a:pt x="1101725" y="606425"/>
                </a:lnTo>
                <a:lnTo>
                  <a:pt x="1130300" y="600075"/>
                </a:lnTo>
                <a:lnTo>
                  <a:pt x="1162050" y="596900"/>
                </a:lnTo>
                <a:lnTo>
                  <a:pt x="1193800" y="593725"/>
                </a:lnTo>
                <a:close/>
                <a:moveTo>
                  <a:pt x="3930650" y="523875"/>
                </a:moveTo>
                <a:lnTo>
                  <a:pt x="4273550" y="523875"/>
                </a:lnTo>
                <a:lnTo>
                  <a:pt x="4289425" y="527050"/>
                </a:lnTo>
                <a:lnTo>
                  <a:pt x="4295775" y="527050"/>
                </a:lnTo>
                <a:lnTo>
                  <a:pt x="4302125" y="530225"/>
                </a:lnTo>
                <a:lnTo>
                  <a:pt x="4311650" y="533400"/>
                </a:lnTo>
                <a:lnTo>
                  <a:pt x="4318000" y="536575"/>
                </a:lnTo>
                <a:lnTo>
                  <a:pt x="4327525" y="546100"/>
                </a:lnTo>
                <a:lnTo>
                  <a:pt x="4337050" y="558800"/>
                </a:lnTo>
                <a:lnTo>
                  <a:pt x="4340225" y="565150"/>
                </a:lnTo>
                <a:lnTo>
                  <a:pt x="4343400" y="571500"/>
                </a:lnTo>
                <a:lnTo>
                  <a:pt x="4346575" y="581025"/>
                </a:lnTo>
                <a:lnTo>
                  <a:pt x="4349750" y="587375"/>
                </a:lnTo>
                <a:lnTo>
                  <a:pt x="4349750" y="603250"/>
                </a:lnTo>
                <a:lnTo>
                  <a:pt x="4349750" y="908050"/>
                </a:lnTo>
                <a:lnTo>
                  <a:pt x="4349750" y="920750"/>
                </a:lnTo>
                <a:lnTo>
                  <a:pt x="4343400" y="936625"/>
                </a:lnTo>
                <a:lnTo>
                  <a:pt x="4337050" y="949325"/>
                </a:lnTo>
                <a:lnTo>
                  <a:pt x="4327525" y="962025"/>
                </a:lnTo>
                <a:lnTo>
                  <a:pt x="4318000" y="971550"/>
                </a:lnTo>
                <a:lnTo>
                  <a:pt x="4305300" y="977900"/>
                </a:lnTo>
                <a:lnTo>
                  <a:pt x="4289425" y="981075"/>
                </a:lnTo>
                <a:lnTo>
                  <a:pt x="4273550" y="984250"/>
                </a:lnTo>
                <a:lnTo>
                  <a:pt x="4257675" y="981075"/>
                </a:lnTo>
                <a:lnTo>
                  <a:pt x="4244975" y="977900"/>
                </a:lnTo>
                <a:lnTo>
                  <a:pt x="4229100" y="971550"/>
                </a:lnTo>
                <a:lnTo>
                  <a:pt x="4219575" y="962025"/>
                </a:lnTo>
                <a:lnTo>
                  <a:pt x="4210050" y="949325"/>
                </a:lnTo>
                <a:lnTo>
                  <a:pt x="4203700" y="936625"/>
                </a:lnTo>
                <a:lnTo>
                  <a:pt x="4197350" y="920750"/>
                </a:lnTo>
                <a:lnTo>
                  <a:pt x="4197350" y="908050"/>
                </a:lnTo>
                <a:lnTo>
                  <a:pt x="4197350" y="787400"/>
                </a:lnTo>
                <a:lnTo>
                  <a:pt x="3873500" y="1127125"/>
                </a:lnTo>
                <a:lnTo>
                  <a:pt x="3863975" y="1136650"/>
                </a:lnTo>
                <a:lnTo>
                  <a:pt x="3851275" y="1146175"/>
                </a:lnTo>
                <a:lnTo>
                  <a:pt x="3838575" y="1152525"/>
                </a:lnTo>
                <a:lnTo>
                  <a:pt x="3825875" y="1158875"/>
                </a:lnTo>
                <a:lnTo>
                  <a:pt x="3813175" y="1158875"/>
                </a:lnTo>
                <a:lnTo>
                  <a:pt x="3810000" y="1158875"/>
                </a:lnTo>
                <a:lnTo>
                  <a:pt x="3806825" y="1158875"/>
                </a:lnTo>
                <a:lnTo>
                  <a:pt x="3473450" y="1162050"/>
                </a:lnTo>
                <a:lnTo>
                  <a:pt x="3022600" y="1612900"/>
                </a:lnTo>
                <a:lnTo>
                  <a:pt x="3009900" y="1622425"/>
                </a:lnTo>
                <a:lnTo>
                  <a:pt x="2997200" y="1628775"/>
                </a:lnTo>
                <a:lnTo>
                  <a:pt x="2981325" y="1631950"/>
                </a:lnTo>
                <a:lnTo>
                  <a:pt x="2968625" y="1635125"/>
                </a:lnTo>
                <a:lnTo>
                  <a:pt x="2952750" y="1631950"/>
                </a:lnTo>
                <a:lnTo>
                  <a:pt x="2940050" y="1628775"/>
                </a:lnTo>
                <a:lnTo>
                  <a:pt x="2924175" y="1622425"/>
                </a:lnTo>
                <a:lnTo>
                  <a:pt x="2914650" y="1612900"/>
                </a:lnTo>
                <a:lnTo>
                  <a:pt x="2901950" y="1600200"/>
                </a:lnTo>
                <a:lnTo>
                  <a:pt x="2895600" y="1587500"/>
                </a:lnTo>
                <a:lnTo>
                  <a:pt x="2892425" y="1571625"/>
                </a:lnTo>
                <a:lnTo>
                  <a:pt x="2889250" y="1555750"/>
                </a:lnTo>
                <a:lnTo>
                  <a:pt x="2892425" y="1543050"/>
                </a:lnTo>
                <a:lnTo>
                  <a:pt x="2895600" y="1527175"/>
                </a:lnTo>
                <a:lnTo>
                  <a:pt x="2901950" y="1514475"/>
                </a:lnTo>
                <a:lnTo>
                  <a:pt x="2914650" y="1501775"/>
                </a:lnTo>
                <a:lnTo>
                  <a:pt x="3371850" y="1044575"/>
                </a:lnTo>
                <a:lnTo>
                  <a:pt x="3381375" y="1031875"/>
                </a:lnTo>
                <a:lnTo>
                  <a:pt x="3394075" y="1019175"/>
                </a:lnTo>
                <a:lnTo>
                  <a:pt x="3409950" y="1012825"/>
                </a:lnTo>
                <a:lnTo>
                  <a:pt x="3425825" y="1009650"/>
                </a:lnTo>
                <a:lnTo>
                  <a:pt x="3435350" y="1006475"/>
                </a:lnTo>
                <a:lnTo>
                  <a:pt x="3438525" y="1006475"/>
                </a:lnTo>
                <a:lnTo>
                  <a:pt x="3441700" y="1006475"/>
                </a:lnTo>
                <a:lnTo>
                  <a:pt x="3775075" y="1006475"/>
                </a:lnTo>
                <a:lnTo>
                  <a:pt x="4086225" y="679450"/>
                </a:lnTo>
                <a:lnTo>
                  <a:pt x="3930650" y="679450"/>
                </a:lnTo>
                <a:lnTo>
                  <a:pt x="3914775" y="676275"/>
                </a:lnTo>
                <a:lnTo>
                  <a:pt x="3902075" y="673100"/>
                </a:lnTo>
                <a:lnTo>
                  <a:pt x="3886200" y="666750"/>
                </a:lnTo>
                <a:lnTo>
                  <a:pt x="3876675" y="657225"/>
                </a:lnTo>
                <a:lnTo>
                  <a:pt x="3867150" y="644525"/>
                </a:lnTo>
                <a:lnTo>
                  <a:pt x="3860800" y="631825"/>
                </a:lnTo>
                <a:lnTo>
                  <a:pt x="3854450" y="615950"/>
                </a:lnTo>
                <a:lnTo>
                  <a:pt x="3854450" y="603250"/>
                </a:lnTo>
                <a:lnTo>
                  <a:pt x="3854450" y="587375"/>
                </a:lnTo>
                <a:lnTo>
                  <a:pt x="3860800" y="571500"/>
                </a:lnTo>
                <a:lnTo>
                  <a:pt x="3867150" y="558800"/>
                </a:lnTo>
                <a:lnTo>
                  <a:pt x="3876675" y="546100"/>
                </a:lnTo>
                <a:lnTo>
                  <a:pt x="3886200" y="536575"/>
                </a:lnTo>
                <a:lnTo>
                  <a:pt x="3902075" y="530225"/>
                </a:lnTo>
                <a:lnTo>
                  <a:pt x="3914775" y="527050"/>
                </a:lnTo>
                <a:lnTo>
                  <a:pt x="3930650" y="523875"/>
                </a:lnTo>
                <a:close/>
                <a:moveTo>
                  <a:pt x="3302000" y="285750"/>
                </a:moveTo>
                <a:lnTo>
                  <a:pt x="3333750" y="317500"/>
                </a:lnTo>
                <a:lnTo>
                  <a:pt x="2622550" y="1104900"/>
                </a:lnTo>
                <a:lnTo>
                  <a:pt x="2543175" y="1028700"/>
                </a:lnTo>
                <a:lnTo>
                  <a:pt x="3302000" y="285750"/>
                </a:lnTo>
                <a:close/>
                <a:moveTo>
                  <a:pt x="2543175" y="0"/>
                </a:moveTo>
                <a:lnTo>
                  <a:pt x="4841875" y="0"/>
                </a:lnTo>
                <a:lnTo>
                  <a:pt x="4879975" y="3175"/>
                </a:lnTo>
                <a:lnTo>
                  <a:pt x="4918075" y="6350"/>
                </a:lnTo>
                <a:lnTo>
                  <a:pt x="4956175" y="15875"/>
                </a:lnTo>
                <a:lnTo>
                  <a:pt x="4991100" y="28575"/>
                </a:lnTo>
                <a:lnTo>
                  <a:pt x="5026025" y="47625"/>
                </a:lnTo>
                <a:lnTo>
                  <a:pt x="5057775" y="66675"/>
                </a:lnTo>
                <a:lnTo>
                  <a:pt x="5086350" y="88900"/>
                </a:lnTo>
                <a:lnTo>
                  <a:pt x="5111750" y="111125"/>
                </a:lnTo>
                <a:lnTo>
                  <a:pt x="5137150" y="139700"/>
                </a:lnTo>
                <a:lnTo>
                  <a:pt x="5159375" y="168275"/>
                </a:lnTo>
                <a:lnTo>
                  <a:pt x="5178425" y="200025"/>
                </a:lnTo>
                <a:lnTo>
                  <a:pt x="5194300" y="234950"/>
                </a:lnTo>
                <a:lnTo>
                  <a:pt x="5207000" y="269875"/>
                </a:lnTo>
                <a:lnTo>
                  <a:pt x="5216525" y="304800"/>
                </a:lnTo>
                <a:lnTo>
                  <a:pt x="5222875" y="342900"/>
                </a:lnTo>
                <a:lnTo>
                  <a:pt x="5226050" y="384175"/>
                </a:lnTo>
                <a:lnTo>
                  <a:pt x="5226050" y="1739900"/>
                </a:lnTo>
                <a:lnTo>
                  <a:pt x="5222875" y="1778000"/>
                </a:lnTo>
                <a:lnTo>
                  <a:pt x="5216525" y="1816100"/>
                </a:lnTo>
                <a:lnTo>
                  <a:pt x="5207000" y="1854200"/>
                </a:lnTo>
                <a:lnTo>
                  <a:pt x="5194300" y="1889125"/>
                </a:lnTo>
                <a:lnTo>
                  <a:pt x="5178425" y="1920875"/>
                </a:lnTo>
                <a:lnTo>
                  <a:pt x="5159375" y="1952625"/>
                </a:lnTo>
                <a:lnTo>
                  <a:pt x="5137150" y="1984375"/>
                </a:lnTo>
                <a:lnTo>
                  <a:pt x="5111750" y="2009775"/>
                </a:lnTo>
                <a:lnTo>
                  <a:pt x="5086350" y="2035175"/>
                </a:lnTo>
                <a:lnTo>
                  <a:pt x="5057775" y="2057400"/>
                </a:lnTo>
                <a:lnTo>
                  <a:pt x="5026025" y="2076450"/>
                </a:lnTo>
                <a:lnTo>
                  <a:pt x="4991100" y="2092325"/>
                </a:lnTo>
                <a:lnTo>
                  <a:pt x="4956175" y="2105025"/>
                </a:lnTo>
                <a:lnTo>
                  <a:pt x="4918075" y="2114550"/>
                </a:lnTo>
                <a:lnTo>
                  <a:pt x="4879975" y="2120900"/>
                </a:lnTo>
                <a:lnTo>
                  <a:pt x="4841875" y="2120900"/>
                </a:lnTo>
                <a:lnTo>
                  <a:pt x="2543175" y="2120900"/>
                </a:lnTo>
                <a:lnTo>
                  <a:pt x="2505075" y="2120900"/>
                </a:lnTo>
                <a:lnTo>
                  <a:pt x="2466975" y="2114550"/>
                </a:lnTo>
                <a:lnTo>
                  <a:pt x="2428875" y="2105025"/>
                </a:lnTo>
                <a:lnTo>
                  <a:pt x="2393950" y="2092325"/>
                </a:lnTo>
                <a:lnTo>
                  <a:pt x="2362200" y="2076450"/>
                </a:lnTo>
                <a:lnTo>
                  <a:pt x="2330450" y="2057400"/>
                </a:lnTo>
                <a:lnTo>
                  <a:pt x="2298700" y="2035175"/>
                </a:lnTo>
                <a:lnTo>
                  <a:pt x="2273300" y="2009775"/>
                </a:lnTo>
                <a:lnTo>
                  <a:pt x="2247900" y="1984375"/>
                </a:lnTo>
                <a:lnTo>
                  <a:pt x="2225675" y="1952625"/>
                </a:lnTo>
                <a:lnTo>
                  <a:pt x="2206625" y="1920875"/>
                </a:lnTo>
                <a:lnTo>
                  <a:pt x="2190750" y="1889125"/>
                </a:lnTo>
                <a:lnTo>
                  <a:pt x="2178050" y="1854200"/>
                </a:lnTo>
                <a:lnTo>
                  <a:pt x="2168525" y="1816100"/>
                </a:lnTo>
                <a:lnTo>
                  <a:pt x="2162175" y="1778000"/>
                </a:lnTo>
                <a:lnTo>
                  <a:pt x="2159000" y="1739900"/>
                </a:lnTo>
                <a:lnTo>
                  <a:pt x="2159000" y="1435100"/>
                </a:lnTo>
                <a:lnTo>
                  <a:pt x="2241550" y="1406525"/>
                </a:lnTo>
                <a:lnTo>
                  <a:pt x="2324100" y="1374775"/>
                </a:lnTo>
                <a:lnTo>
                  <a:pt x="2324100" y="1739900"/>
                </a:lnTo>
                <a:lnTo>
                  <a:pt x="2324100" y="1762125"/>
                </a:lnTo>
                <a:lnTo>
                  <a:pt x="2327275" y="1784350"/>
                </a:lnTo>
                <a:lnTo>
                  <a:pt x="2333625" y="1803400"/>
                </a:lnTo>
                <a:lnTo>
                  <a:pt x="2339975" y="1825625"/>
                </a:lnTo>
                <a:lnTo>
                  <a:pt x="2349500" y="1844675"/>
                </a:lnTo>
                <a:lnTo>
                  <a:pt x="2362200" y="1863725"/>
                </a:lnTo>
                <a:lnTo>
                  <a:pt x="2374900" y="1879600"/>
                </a:lnTo>
                <a:lnTo>
                  <a:pt x="2387600" y="1895475"/>
                </a:lnTo>
                <a:lnTo>
                  <a:pt x="2403475" y="1908175"/>
                </a:lnTo>
                <a:lnTo>
                  <a:pt x="2419350" y="1920875"/>
                </a:lnTo>
                <a:lnTo>
                  <a:pt x="2438400" y="1933575"/>
                </a:lnTo>
                <a:lnTo>
                  <a:pt x="2457450" y="1943100"/>
                </a:lnTo>
                <a:lnTo>
                  <a:pt x="2476500" y="1949450"/>
                </a:lnTo>
                <a:lnTo>
                  <a:pt x="2498725" y="1955800"/>
                </a:lnTo>
                <a:lnTo>
                  <a:pt x="2520950" y="1958975"/>
                </a:lnTo>
                <a:lnTo>
                  <a:pt x="2543175" y="1958975"/>
                </a:lnTo>
                <a:lnTo>
                  <a:pt x="4841875" y="1958975"/>
                </a:lnTo>
                <a:lnTo>
                  <a:pt x="4864100" y="1958975"/>
                </a:lnTo>
                <a:lnTo>
                  <a:pt x="4886325" y="1955800"/>
                </a:lnTo>
                <a:lnTo>
                  <a:pt x="4908550" y="1949450"/>
                </a:lnTo>
                <a:lnTo>
                  <a:pt x="4927600" y="1943100"/>
                </a:lnTo>
                <a:lnTo>
                  <a:pt x="4946650" y="1933575"/>
                </a:lnTo>
                <a:lnTo>
                  <a:pt x="4965700" y="1920875"/>
                </a:lnTo>
                <a:lnTo>
                  <a:pt x="4981575" y="1908175"/>
                </a:lnTo>
                <a:lnTo>
                  <a:pt x="4997450" y="1895475"/>
                </a:lnTo>
                <a:lnTo>
                  <a:pt x="5013325" y="1879600"/>
                </a:lnTo>
                <a:lnTo>
                  <a:pt x="5026025" y="1863725"/>
                </a:lnTo>
                <a:lnTo>
                  <a:pt x="5035550" y="1844675"/>
                </a:lnTo>
                <a:lnTo>
                  <a:pt x="5045075" y="1825625"/>
                </a:lnTo>
                <a:lnTo>
                  <a:pt x="5051425" y="1803400"/>
                </a:lnTo>
                <a:lnTo>
                  <a:pt x="5057775" y="1784350"/>
                </a:lnTo>
                <a:lnTo>
                  <a:pt x="5060950" y="1762125"/>
                </a:lnTo>
                <a:lnTo>
                  <a:pt x="5060950" y="1739900"/>
                </a:lnTo>
                <a:lnTo>
                  <a:pt x="5060950" y="384175"/>
                </a:lnTo>
                <a:lnTo>
                  <a:pt x="5060950" y="361950"/>
                </a:lnTo>
                <a:lnTo>
                  <a:pt x="5057775" y="339725"/>
                </a:lnTo>
                <a:lnTo>
                  <a:pt x="5051425" y="317500"/>
                </a:lnTo>
                <a:lnTo>
                  <a:pt x="5045075" y="298450"/>
                </a:lnTo>
                <a:lnTo>
                  <a:pt x="5035550" y="279400"/>
                </a:lnTo>
                <a:lnTo>
                  <a:pt x="5026025" y="260350"/>
                </a:lnTo>
                <a:lnTo>
                  <a:pt x="5013325" y="244475"/>
                </a:lnTo>
                <a:lnTo>
                  <a:pt x="4997450" y="228600"/>
                </a:lnTo>
                <a:lnTo>
                  <a:pt x="4981575" y="212725"/>
                </a:lnTo>
                <a:lnTo>
                  <a:pt x="4965700" y="200025"/>
                </a:lnTo>
                <a:lnTo>
                  <a:pt x="4946650" y="190500"/>
                </a:lnTo>
                <a:lnTo>
                  <a:pt x="4927600" y="180975"/>
                </a:lnTo>
                <a:lnTo>
                  <a:pt x="4908550" y="171450"/>
                </a:lnTo>
                <a:lnTo>
                  <a:pt x="4886325" y="168275"/>
                </a:lnTo>
                <a:lnTo>
                  <a:pt x="4864100" y="165100"/>
                </a:lnTo>
                <a:lnTo>
                  <a:pt x="4841875" y="161925"/>
                </a:lnTo>
                <a:lnTo>
                  <a:pt x="2543175" y="161925"/>
                </a:lnTo>
                <a:lnTo>
                  <a:pt x="2520950" y="165100"/>
                </a:lnTo>
                <a:lnTo>
                  <a:pt x="2498725" y="168275"/>
                </a:lnTo>
                <a:lnTo>
                  <a:pt x="2476500" y="171450"/>
                </a:lnTo>
                <a:lnTo>
                  <a:pt x="2457450" y="180975"/>
                </a:lnTo>
                <a:lnTo>
                  <a:pt x="2438400" y="190500"/>
                </a:lnTo>
                <a:lnTo>
                  <a:pt x="2419350" y="200025"/>
                </a:lnTo>
                <a:lnTo>
                  <a:pt x="2403475" y="212725"/>
                </a:lnTo>
                <a:lnTo>
                  <a:pt x="2387600" y="228600"/>
                </a:lnTo>
                <a:lnTo>
                  <a:pt x="2374900" y="244475"/>
                </a:lnTo>
                <a:lnTo>
                  <a:pt x="2362200" y="260350"/>
                </a:lnTo>
                <a:lnTo>
                  <a:pt x="2349500" y="279400"/>
                </a:lnTo>
                <a:lnTo>
                  <a:pt x="2339975" y="298450"/>
                </a:lnTo>
                <a:lnTo>
                  <a:pt x="2333625" y="317500"/>
                </a:lnTo>
                <a:lnTo>
                  <a:pt x="2327275" y="339725"/>
                </a:lnTo>
                <a:lnTo>
                  <a:pt x="2324100" y="361950"/>
                </a:lnTo>
                <a:lnTo>
                  <a:pt x="2324100" y="384175"/>
                </a:lnTo>
                <a:lnTo>
                  <a:pt x="2324100" y="1066800"/>
                </a:lnTo>
                <a:lnTo>
                  <a:pt x="2241550" y="1089025"/>
                </a:lnTo>
                <a:lnTo>
                  <a:pt x="2159000" y="1117600"/>
                </a:lnTo>
                <a:lnTo>
                  <a:pt x="2159000" y="384175"/>
                </a:lnTo>
                <a:lnTo>
                  <a:pt x="2162175" y="342900"/>
                </a:lnTo>
                <a:lnTo>
                  <a:pt x="2168525" y="304800"/>
                </a:lnTo>
                <a:lnTo>
                  <a:pt x="2178050" y="269875"/>
                </a:lnTo>
                <a:lnTo>
                  <a:pt x="2190750" y="234950"/>
                </a:lnTo>
                <a:lnTo>
                  <a:pt x="2206625" y="200025"/>
                </a:lnTo>
                <a:lnTo>
                  <a:pt x="2225675" y="168275"/>
                </a:lnTo>
                <a:lnTo>
                  <a:pt x="2247900" y="139700"/>
                </a:lnTo>
                <a:lnTo>
                  <a:pt x="2273300" y="111125"/>
                </a:lnTo>
                <a:lnTo>
                  <a:pt x="2298700" y="88900"/>
                </a:lnTo>
                <a:lnTo>
                  <a:pt x="2330450" y="66675"/>
                </a:lnTo>
                <a:lnTo>
                  <a:pt x="2362200" y="47625"/>
                </a:lnTo>
                <a:lnTo>
                  <a:pt x="2393950" y="28575"/>
                </a:lnTo>
                <a:lnTo>
                  <a:pt x="2428875" y="15875"/>
                </a:lnTo>
                <a:lnTo>
                  <a:pt x="2466975" y="6350"/>
                </a:lnTo>
                <a:lnTo>
                  <a:pt x="2505075" y="3175"/>
                </a:lnTo>
                <a:lnTo>
                  <a:pt x="2543175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Rectangle 43"/>
          <p:cNvSpPr/>
          <p:nvPr/>
        </p:nvSpPr>
        <p:spPr bwMode="auto">
          <a:xfrm>
            <a:off x="4889746" y="3125188"/>
            <a:ext cx="5244854" cy="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添加企业优势的详细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此处添加企业优势的详细文本描述，建议与标题相关并符合整体语言风格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Rectangle 43"/>
          <p:cNvSpPr/>
          <p:nvPr/>
        </p:nvSpPr>
        <p:spPr bwMode="auto">
          <a:xfrm>
            <a:off x="4889746" y="4953239"/>
            <a:ext cx="5244854" cy="89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添加企业优势的详细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此处添加企业优势的详细文本描述，建议与标题相关并符合整体语言风格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7" name="Rectangle 42"/>
          <p:cNvSpPr/>
          <p:nvPr/>
        </p:nvSpPr>
        <p:spPr bwMode="auto">
          <a:xfrm>
            <a:off x="3837314" y="3449413"/>
            <a:ext cx="4492339" cy="4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创新</a:t>
            </a:r>
            <a:endParaRPr lang="en-US" altLang="zh-CN" sz="32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优势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8" name="Rectangle 42"/>
          <p:cNvSpPr/>
          <p:nvPr/>
        </p:nvSpPr>
        <p:spPr bwMode="auto">
          <a:xfrm>
            <a:off x="3806678" y="5246682"/>
            <a:ext cx="4492339" cy="4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渠道</a:t>
            </a:r>
            <a:endParaRPr lang="en-US" altLang="zh-CN" sz="32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优势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8335" y="210570"/>
            <a:ext cx="637780" cy="54317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517002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可行性分析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FEASIBILITY ANALYSIS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591301" y="2741420"/>
            <a:ext cx="1438275" cy="1949449"/>
            <a:chOff x="6591301" y="2741420"/>
            <a:chExt cx="1438275" cy="1949449"/>
          </a:xfrm>
        </p:grpSpPr>
        <p:sp>
          <p:nvSpPr>
            <p:cNvPr id="5" name="MH_Other_1"/>
            <p:cNvSpPr/>
            <p:nvPr>
              <p:custDataLst>
                <p:tags r:id="rId1"/>
              </p:custDataLst>
            </p:nvPr>
          </p:nvSpPr>
          <p:spPr>
            <a:xfrm>
              <a:off x="6591301" y="2925569"/>
              <a:ext cx="942975" cy="1765300"/>
            </a:xfrm>
            <a:custGeom>
              <a:avLst/>
              <a:gdLst>
                <a:gd name="connsiteX0" fmla="*/ 221247 w 863600"/>
                <a:gd name="connsiteY0" fmla="*/ 0 h 1615441"/>
                <a:gd name="connsiteX1" fmla="*/ 863600 w 863600"/>
                <a:gd name="connsiteY1" fmla="*/ 1 h 1615441"/>
                <a:gd name="connsiteX2" fmla="*/ 863600 w 863600"/>
                <a:gd name="connsiteY2" fmla="*/ 140965 h 1615441"/>
                <a:gd name="connsiteX3" fmla="*/ 221247 w 863600"/>
                <a:gd name="connsiteY3" fmla="*/ 140965 h 1615441"/>
                <a:gd name="connsiteX4" fmla="*/ 140965 w 863600"/>
                <a:gd name="connsiteY4" fmla="*/ 221247 h 1615441"/>
                <a:gd name="connsiteX5" fmla="*/ 140964 w 863600"/>
                <a:gd name="connsiteY5" fmla="*/ 1615441 h 1615441"/>
                <a:gd name="connsiteX6" fmla="*/ 0 w 863600"/>
                <a:gd name="connsiteY6" fmla="*/ 1615441 h 1615441"/>
                <a:gd name="connsiteX7" fmla="*/ 0 w 863600"/>
                <a:gd name="connsiteY7" fmla="*/ 221247 h 1615441"/>
                <a:gd name="connsiteX8" fmla="*/ 221247 w 863600"/>
                <a:gd name="connsiteY8" fmla="*/ 0 h 161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3600" h="1615441">
                  <a:moveTo>
                    <a:pt x="221247" y="0"/>
                  </a:moveTo>
                  <a:lnTo>
                    <a:pt x="863600" y="1"/>
                  </a:lnTo>
                  <a:lnTo>
                    <a:pt x="863600" y="140965"/>
                  </a:lnTo>
                  <a:lnTo>
                    <a:pt x="221247" y="140965"/>
                  </a:lnTo>
                  <a:cubicBezTo>
                    <a:pt x="176908" y="140965"/>
                    <a:pt x="140965" y="176908"/>
                    <a:pt x="140965" y="221247"/>
                  </a:cubicBezTo>
                  <a:cubicBezTo>
                    <a:pt x="140965" y="685978"/>
                    <a:pt x="140964" y="1150710"/>
                    <a:pt x="140964" y="1615441"/>
                  </a:cubicBezTo>
                  <a:lnTo>
                    <a:pt x="0" y="1615441"/>
                  </a:lnTo>
                  <a:lnTo>
                    <a:pt x="0" y="221247"/>
                  </a:lnTo>
                  <a:cubicBezTo>
                    <a:pt x="0" y="99056"/>
                    <a:pt x="99056" y="0"/>
                    <a:pt x="221247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MH_Other_5"/>
            <p:cNvSpPr/>
            <p:nvPr>
              <p:custDataLst>
                <p:tags r:id="rId2"/>
              </p:custDataLst>
            </p:nvPr>
          </p:nvSpPr>
          <p:spPr>
            <a:xfrm>
              <a:off x="7500939" y="2741420"/>
              <a:ext cx="528637" cy="528637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B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56339" y="1511106"/>
            <a:ext cx="1438274" cy="3179764"/>
            <a:chOff x="6256339" y="1511106"/>
            <a:chExt cx="1438274" cy="3179764"/>
          </a:xfrm>
        </p:grpSpPr>
        <p:sp>
          <p:nvSpPr>
            <p:cNvPr id="6" name="MH_Other_2"/>
            <p:cNvSpPr/>
            <p:nvPr>
              <p:custDataLst>
                <p:tags r:id="rId3"/>
              </p:custDataLst>
            </p:nvPr>
          </p:nvSpPr>
          <p:spPr>
            <a:xfrm>
              <a:off x="6256339" y="1696845"/>
              <a:ext cx="942975" cy="2994025"/>
            </a:xfrm>
            <a:custGeom>
              <a:avLst/>
              <a:gdLst>
                <a:gd name="connsiteX0" fmla="*/ 221247 w 863600"/>
                <a:gd name="connsiteY0" fmla="*/ 0 h 2741461"/>
                <a:gd name="connsiteX1" fmla="*/ 863600 w 863600"/>
                <a:gd name="connsiteY1" fmla="*/ 1 h 2741461"/>
                <a:gd name="connsiteX2" fmla="*/ 863600 w 863600"/>
                <a:gd name="connsiteY2" fmla="*/ 140965 h 2741461"/>
                <a:gd name="connsiteX3" fmla="*/ 221247 w 863600"/>
                <a:gd name="connsiteY3" fmla="*/ 140965 h 2741461"/>
                <a:gd name="connsiteX4" fmla="*/ 140965 w 863600"/>
                <a:gd name="connsiteY4" fmla="*/ 221247 h 2741461"/>
                <a:gd name="connsiteX5" fmla="*/ 140965 w 863600"/>
                <a:gd name="connsiteY5" fmla="*/ 1013461 h 2741461"/>
                <a:gd name="connsiteX6" fmla="*/ 140965 w 863600"/>
                <a:gd name="connsiteY6" fmla="*/ 1013461 h 2741461"/>
                <a:gd name="connsiteX7" fmla="*/ 140965 w 863600"/>
                <a:gd name="connsiteY7" fmla="*/ 2741461 h 2741461"/>
                <a:gd name="connsiteX8" fmla="*/ 1 w 863600"/>
                <a:gd name="connsiteY8" fmla="*/ 2741461 h 2741461"/>
                <a:gd name="connsiteX9" fmla="*/ 0 w 863600"/>
                <a:gd name="connsiteY9" fmla="*/ 1615441 h 2741461"/>
                <a:gd name="connsiteX10" fmla="*/ 0 w 863600"/>
                <a:gd name="connsiteY10" fmla="*/ 1615441 h 2741461"/>
                <a:gd name="connsiteX11" fmla="*/ 0 w 863600"/>
                <a:gd name="connsiteY11" fmla="*/ 1013461 h 2741461"/>
                <a:gd name="connsiteX12" fmla="*/ 0 w 863600"/>
                <a:gd name="connsiteY12" fmla="*/ 221247 h 2741461"/>
                <a:gd name="connsiteX13" fmla="*/ 221247 w 863600"/>
                <a:gd name="connsiteY13" fmla="*/ 0 h 274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3600" h="2741461">
                  <a:moveTo>
                    <a:pt x="221247" y="0"/>
                  </a:moveTo>
                  <a:lnTo>
                    <a:pt x="863600" y="1"/>
                  </a:lnTo>
                  <a:lnTo>
                    <a:pt x="863600" y="140965"/>
                  </a:lnTo>
                  <a:lnTo>
                    <a:pt x="221247" y="140965"/>
                  </a:lnTo>
                  <a:cubicBezTo>
                    <a:pt x="176908" y="140965"/>
                    <a:pt x="140965" y="176908"/>
                    <a:pt x="140965" y="221247"/>
                  </a:cubicBezTo>
                  <a:lnTo>
                    <a:pt x="140965" y="1013461"/>
                  </a:lnTo>
                  <a:lnTo>
                    <a:pt x="140965" y="1013461"/>
                  </a:lnTo>
                  <a:lnTo>
                    <a:pt x="140965" y="2741461"/>
                  </a:lnTo>
                  <a:lnTo>
                    <a:pt x="1" y="2741461"/>
                  </a:lnTo>
                  <a:lnTo>
                    <a:pt x="0" y="1615441"/>
                  </a:lnTo>
                  <a:lnTo>
                    <a:pt x="0" y="1615441"/>
                  </a:lnTo>
                  <a:lnTo>
                    <a:pt x="0" y="1013461"/>
                  </a:lnTo>
                  <a:lnTo>
                    <a:pt x="0" y="221247"/>
                  </a:lnTo>
                  <a:cubicBezTo>
                    <a:pt x="0" y="99056"/>
                    <a:pt x="99056" y="0"/>
                    <a:pt x="221247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MH_Other_6"/>
            <p:cNvSpPr/>
            <p:nvPr>
              <p:custDataLst>
                <p:tags r:id="rId4"/>
              </p:custDataLst>
            </p:nvPr>
          </p:nvSpPr>
          <p:spPr>
            <a:xfrm>
              <a:off x="7165975" y="1511106"/>
              <a:ext cx="528638" cy="52705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D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22764" y="3689156"/>
            <a:ext cx="1439862" cy="1001714"/>
            <a:chOff x="4322764" y="3689156"/>
            <a:chExt cx="1439862" cy="1001714"/>
          </a:xfrm>
        </p:grpSpPr>
        <p:sp>
          <p:nvSpPr>
            <p:cNvPr id="7" name="MH_Other_3"/>
            <p:cNvSpPr/>
            <p:nvPr>
              <p:custDataLst>
                <p:tags r:id="rId5"/>
              </p:custDataLst>
            </p:nvPr>
          </p:nvSpPr>
          <p:spPr>
            <a:xfrm flipH="1">
              <a:off x="4819651" y="3874895"/>
              <a:ext cx="942975" cy="815975"/>
            </a:xfrm>
            <a:custGeom>
              <a:avLst/>
              <a:gdLst>
                <a:gd name="connsiteX0" fmla="*/ 221247 w 863600"/>
                <a:gd name="connsiteY0" fmla="*/ 0 h 746809"/>
                <a:gd name="connsiteX1" fmla="*/ 0 w 863600"/>
                <a:gd name="connsiteY1" fmla="*/ 221247 h 746809"/>
                <a:gd name="connsiteX2" fmla="*/ 0 w 863600"/>
                <a:gd name="connsiteY2" fmla="*/ 746809 h 746809"/>
                <a:gd name="connsiteX3" fmla="*/ 140965 w 863600"/>
                <a:gd name="connsiteY3" fmla="*/ 746809 h 746809"/>
                <a:gd name="connsiteX4" fmla="*/ 140965 w 863600"/>
                <a:gd name="connsiteY4" fmla="*/ 221247 h 746809"/>
                <a:gd name="connsiteX5" fmla="*/ 221247 w 863600"/>
                <a:gd name="connsiteY5" fmla="*/ 140965 h 746809"/>
                <a:gd name="connsiteX6" fmla="*/ 863600 w 863600"/>
                <a:gd name="connsiteY6" fmla="*/ 140965 h 746809"/>
                <a:gd name="connsiteX7" fmla="*/ 863600 w 863600"/>
                <a:gd name="connsiteY7" fmla="*/ 1 h 74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600" h="746809">
                  <a:moveTo>
                    <a:pt x="221247" y="0"/>
                  </a:moveTo>
                  <a:cubicBezTo>
                    <a:pt x="99056" y="0"/>
                    <a:pt x="0" y="99056"/>
                    <a:pt x="0" y="221247"/>
                  </a:cubicBezTo>
                  <a:lnTo>
                    <a:pt x="0" y="746809"/>
                  </a:lnTo>
                  <a:lnTo>
                    <a:pt x="140965" y="746809"/>
                  </a:lnTo>
                  <a:lnTo>
                    <a:pt x="140965" y="221247"/>
                  </a:lnTo>
                  <a:cubicBezTo>
                    <a:pt x="140965" y="176908"/>
                    <a:pt x="176908" y="140965"/>
                    <a:pt x="221247" y="140965"/>
                  </a:cubicBezTo>
                  <a:lnTo>
                    <a:pt x="863600" y="140965"/>
                  </a:lnTo>
                  <a:lnTo>
                    <a:pt x="86360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MH_Other_7"/>
            <p:cNvSpPr/>
            <p:nvPr>
              <p:custDataLst>
                <p:tags r:id="rId6"/>
              </p:custDataLst>
            </p:nvPr>
          </p:nvSpPr>
          <p:spPr>
            <a:xfrm flipH="1">
              <a:off x="4322764" y="3689156"/>
              <a:ext cx="528637" cy="52863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A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8689" y="2321566"/>
            <a:ext cx="1358899" cy="2369303"/>
            <a:chOff x="4738689" y="2321566"/>
            <a:chExt cx="1358899" cy="2369303"/>
          </a:xfrm>
        </p:grpSpPr>
        <p:sp>
          <p:nvSpPr>
            <p:cNvPr id="8" name="MH_Other_4"/>
            <p:cNvSpPr/>
            <p:nvPr>
              <p:custDataLst>
                <p:tags r:id="rId7"/>
              </p:custDataLst>
            </p:nvPr>
          </p:nvSpPr>
          <p:spPr>
            <a:xfrm flipH="1">
              <a:off x="5154613" y="2511231"/>
              <a:ext cx="942975" cy="2179638"/>
            </a:xfrm>
            <a:custGeom>
              <a:avLst/>
              <a:gdLst>
                <a:gd name="connsiteX0" fmla="*/ 221247 w 863600"/>
                <a:gd name="connsiteY0" fmla="*/ 0 h 1825043"/>
                <a:gd name="connsiteX1" fmla="*/ 0 w 863600"/>
                <a:gd name="connsiteY1" fmla="*/ 221247 h 1825043"/>
                <a:gd name="connsiteX2" fmla="*/ 0 w 863600"/>
                <a:gd name="connsiteY2" fmla="*/ 1013461 h 1825043"/>
                <a:gd name="connsiteX3" fmla="*/ 0 w 863600"/>
                <a:gd name="connsiteY3" fmla="*/ 1615441 h 1825043"/>
                <a:gd name="connsiteX4" fmla="*/ 0 w 863600"/>
                <a:gd name="connsiteY4" fmla="*/ 1825043 h 1825043"/>
                <a:gd name="connsiteX5" fmla="*/ 140965 w 863600"/>
                <a:gd name="connsiteY5" fmla="*/ 1825043 h 1825043"/>
                <a:gd name="connsiteX6" fmla="*/ 140965 w 863600"/>
                <a:gd name="connsiteY6" fmla="*/ 1013461 h 1825043"/>
                <a:gd name="connsiteX7" fmla="*/ 140965 w 863600"/>
                <a:gd name="connsiteY7" fmla="*/ 221247 h 1825043"/>
                <a:gd name="connsiteX8" fmla="*/ 221247 w 863600"/>
                <a:gd name="connsiteY8" fmla="*/ 140965 h 1825043"/>
                <a:gd name="connsiteX9" fmla="*/ 863600 w 863600"/>
                <a:gd name="connsiteY9" fmla="*/ 140965 h 1825043"/>
                <a:gd name="connsiteX10" fmla="*/ 863600 w 863600"/>
                <a:gd name="connsiteY10" fmla="*/ 1 h 182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600" h="1825043">
                  <a:moveTo>
                    <a:pt x="221247" y="0"/>
                  </a:moveTo>
                  <a:cubicBezTo>
                    <a:pt x="99056" y="0"/>
                    <a:pt x="0" y="99056"/>
                    <a:pt x="0" y="221247"/>
                  </a:cubicBezTo>
                  <a:lnTo>
                    <a:pt x="0" y="1013461"/>
                  </a:lnTo>
                  <a:lnTo>
                    <a:pt x="0" y="1615441"/>
                  </a:lnTo>
                  <a:lnTo>
                    <a:pt x="0" y="1825043"/>
                  </a:lnTo>
                  <a:lnTo>
                    <a:pt x="140965" y="1825043"/>
                  </a:lnTo>
                  <a:lnTo>
                    <a:pt x="140965" y="1013461"/>
                  </a:lnTo>
                  <a:lnTo>
                    <a:pt x="140965" y="221247"/>
                  </a:lnTo>
                  <a:cubicBezTo>
                    <a:pt x="140965" y="176908"/>
                    <a:pt x="176908" y="140965"/>
                    <a:pt x="221247" y="140965"/>
                  </a:cubicBezTo>
                  <a:lnTo>
                    <a:pt x="863600" y="140965"/>
                  </a:lnTo>
                  <a:lnTo>
                    <a:pt x="863600" y="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MH_Other_8"/>
            <p:cNvSpPr/>
            <p:nvPr>
              <p:custDataLst>
                <p:tags r:id="rId8"/>
              </p:custDataLst>
            </p:nvPr>
          </p:nvSpPr>
          <p:spPr>
            <a:xfrm flipH="1">
              <a:off x="4738689" y="2321566"/>
              <a:ext cx="528637" cy="528638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</a:rPr>
                <a:t>C</a:t>
              </a:r>
              <a:endParaRPr lang="zh-CN" alt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210176" y="4333216"/>
            <a:ext cx="1878399" cy="1878399"/>
          </a:xfrm>
          <a:prstGeom prst="ellipse">
            <a:avLst/>
          </a:prstGeom>
          <a:solidFill>
            <a:srgbClr val="3F3F3F"/>
          </a:solidFill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419738" y="4546417"/>
            <a:ext cx="1468426" cy="1468426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8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5648327" y="5035673"/>
            <a:ext cx="1101091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LOGO</a:t>
            </a:r>
            <a:endParaRPr lang="zh-CN" altLang="en-US" sz="32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Rectangle 43"/>
          <p:cNvSpPr/>
          <p:nvPr/>
        </p:nvSpPr>
        <p:spPr bwMode="auto">
          <a:xfrm>
            <a:off x="2027137" y="2235086"/>
            <a:ext cx="2584453" cy="6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7" name="Rectangle 43"/>
          <p:cNvSpPr/>
          <p:nvPr/>
        </p:nvSpPr>
        <p:spPr bwMode="auto">
          <a:xfrm>
            <a:off x="1981200" y="3689156"/>
            <a:ext cx="2230825" cy="8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8" name="Rectangle 43"/>
          <p:cNvSpPr/>
          <p:nvPr/>
        </p:nvSpPr>
        <p:spPr bwMode="auto">
          <a:xfrm>
            <a:off x="7957945" y="1184991"/>
            <a:ext cx="2230825" cy="8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9" name="Rectangle 43"/>
          <p:cNvSpPr/>
          <p:nvPr/>
        </p:nvSpPr>
        <p:spPr bwMode="auto">
          <a:xfrm>
            <a:off x="8472295" y="2604139"/>
            <a:ext cx="2230825" cy="80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000" b="15666"/>
          <a:stretch>
            <a:fillRect/>
          </a:stretch>
        </p:blipFill>
        <p:spPr>
          <a:xfrm>
            <a:off x="0" y="-1"/>
            <a:ext cx="4998720" cy="6850744"/>
          </a:xfrm>
          <a:prstGeom prst="rect">
            <a:avLst/>
          </a:prstGeom>
        </p:spPr>
      </p:pic>
      <p:sp>
        <p:nvSpPr>
          <p:cNvPr id="29" name="矩形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1279525"/>
            <a:ext cx="12192000" cy="438943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654" y="2333426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863767" y="2686706"/>
            <a:ext cx="1589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10098783" y="2694172"/>
            <a:ext cx="2664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0108934" y="3472160"/>
            <a:ext cx="1615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执行方式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024786" y="2682819"/>
            <a:ext cx="1592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11767" y="3472160"/>
            <a:ext cx="1592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落地推广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9"/>
          <p:cNvSpPr txBox="1"/>
          <p:nvPr/>
        </p:nvSpPr>
        <p:spPr>
          <a:xfrm>
            <a:off x="5899052" y="4250148"/>
            <a:ext cx="24582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利润来源分析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5871413" y="3472161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91830" y="264098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  <p:sp>
        <p:nvSpPr>
          <p:cNvPr id="74" name="椭圆 73"/>
          <p:cNvSpPr/>
          <p:nvPr/>
        </p:nvSpPr>
        <p:spPr>
          <a:xfrm>
            <a:off x="7498256" y="2653229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75" name="椭圆 74"/>
          <p:cNvSpPr/>
          <p:nvPr/>
        </p:nvSpPr>
        <p:spPr>
          <a:xfrm>
            <a:off x="9604682" y="2636183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76" name="椭圆 75"/>
          <p:cNvSpPr/>
          <p:nvPr/>
        </p:nvSpPr>
        <p:spPr>
          <a:xfrm>
            <a:off x="5391830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79" name="椭圆 78"/>
          <p:cNvSpPr/>
          <p:nvPr/>
        </p:nvSpPr>
        <p:spPr>
          <a:xfrm>
            <a:off x="5399706" y="421308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7</a:t>
            </a:r>
            <a:endParaRPr lang="zh-CN" altLang="en-US" sz="2400" b="1" dirty="0"/>
          </a:p>
        </p:txBody>
      </p:sp>
      <p:sp>
        <p:nvSpPr>
          <p:cNvPr id="82" name="椭圆 81"/>
          <p:cNvSpPr/>
          <p:nvPr/>
        </p:nvSpPr>
        <p:spPr>
          <a:xfrm>
            <a:off x="7498256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83" name="椭圆 82"/>
          <p:cNvSpPr/>
          <p:nvPr/>
        </p:nvSpPr>
        <p:spPr>
          <a:xfrm>
            <a:off x="9617700" y="345362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6</a:t>
            </a:r>
            <a:endParaRPr lang="zh-CN" altLang="en-US" sz="2400" b="1" dirty="0"/>
          </a:p>
        </p:txBody>
      </p:sp>
      <p:sp>
        <p:nvSpPr>
          <p:cNvPr id="21" name="KSO_Shape"/>
          <p:cNvSpPr/>
          <p:nvPr/>
        </p:nvSpPr>
        <p:spPr bwMode="auto">
          <a:xfrm>
            <a:off x="1681276" y="3059629"/>
            <a:ext cx="2014591" cy="199444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5" grpId="0"/>
      <p:bldP spid="50" grpId="0"/>
      <p:bldP spid="55" grpId="0"/>
      <p:bldP spid="60" grpId="0"/>
      <p:bldP spid="65" grpId="0"/>
      <p:bldP spid="70" grpId="0"/>
      <p:bldP spid="6" grpId="0" animBg="1"/>
      <p:bldP spid="74" grpId="0" animBg="1"/>
      <p:bldP spid="75" grpId="0" animBg="1"/>
      <p:bldP spid="76" grpId="0" animBg="1"/>
      <p:bldP spid="79" grpId="0" animBg="1"/>
      <p:bldP spid="82" grpId="0" animBg="1"/>
      <p:bldP spid="83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" y="-1"/>
            <a:ext cx="12191121" cy="6850744"/>
          </a:xfrm>
          <a:prstGeom prst="rect">
            <a:avLst/>
          </a:prstGeom>
        </p:spPr>
      </p:pic>
      <p:sp>
        <p:nvSpPr>
          <p:cNvPr id="42" name="矩形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152400" y="-7257"/>
            <a:ext cx="349408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968286" y="1784350"/>
            <a:ext cx="3784000" cy="5695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4155" y="1784350"/>
            <a:ext cx="576262" cy="5762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953475" y="3715716"/>
            <a:ext cx="3784000" cy="5695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924341" y="4674964"/>
            <a:ext cx="3784000" cy="5695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2953475" y="5510297"/>
            <a:ext cx="3784000" cy="56951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64155" y="3713844"/>
            <a:ext cx="576262" cy="5762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46" name="椭圆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64155" y="4671106"/>
            <a:ext cx="582984" cy="582984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47" name="文本框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38338" y="315007"/>
            <a:ext cx="44640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000" dirty="0">
                <a:solidFill>
                  <a:srgbClr val="FFFFFF"/>
                </a:solidFill>
                <a:latin typeface="Impact" panose="020B0806030902050204" pitchFamily="34" charset="0"/>
                <a:ea typeface="华文中宋" panose="02010600040101010101" pitchFamily="2" charset="-122"/>
              </a:rPr>
              <a:t>CON</a:t>
            </a:r>
            <a:r>
              <a:rPr lang="en-US" altLang="zh-CN" sz="6000" dirty="0">
                <a:solidFill>
                  <a:srgbClr val="3F3F3F"/>
                </a:solidFill>
                <a:latin typeface="Impact" panose="020B0806030902050204" pitchFamily="34" charset="0"/>
                <a:ea typeface="华文中宋" panose="02010600040101010101" pitchFamily="2" charset="-122"/>
              </a:rPr>
              <a:t>TENTS</a:t>
            </a:r>
            <a:endParaRPr lang="zh-CN" altLang="en-US" sz="6000" dirty="0">
              <a:solidFill>
                <a:srgbClr val="3F3F3F"/>
              </a:solidFill>
              <a:latin typeface="Impact" panose="020B0806030902050204" pitchFamily="34" charset="0"/>
              <a:ea typeface="华文中宋" panose="02010600040101010101" pitchFamily="2" charset="-122"/>
            </a:endParaRPr>
          </a:p>
        </p:txBody>
      </p:sp>
      <p:sp>
        <p:nvSpPr>
          <p:cNvPr id="48" name="文本框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07456" y="1767251"/>
            <a:ext cx="2929164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70680" y="2762249"/>
            <a:ext cx="3700234" cy="5572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82783" y="5506924"/>
            <a:ext cx="576262" cy="5762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52" name="文本框 1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97672" y="2737817"/>
            <a:ext cx="254873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82783" y="2754994"/>
            <a:ext cx="576262" cy="5762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3674939" y="3698936"/>
            <a:ext cx="239419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产品与运营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3674939" y="4665353"/>
            <a:ext cx="239419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3674939" y="5485919"/>
            <a:ext cx="2394199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dist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/>
      <p:bldP spid="43" grpId="1" animBg="1"/>
      <p:bldP spid="57" grpId="0" animBg="1"/>
      <p:bldP spid="58" grpId="0" animBg="1"/>
      <p:bldP spid="59" grpId="0" animBg="1"/>
      <p:bldP spid="45" grpId="0" animBg="1"/>
      <p:bldP spid="46" grpId="0" animBg="1"/>
      <p:bldP spid="48" grpId="1"/>
      <p:bldP spid="54" grpId="0" animBg="1"/>
      <p:bldP spid="53" grpId="0" animBg="1"/>
      <p:bldP spid="52" grpId="0"/>
      <p:bldP spid="44" grpId="0" animBg="1"/>
      <p:bldP spid="60" grpId="0"/>
      <p:bldP spid="61" grpId="0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5" name="MH_Picture_1"/>
          <p:cNvSpPr/>
          <p:nvPr>
            <p:custDataLst>
              <p:tags r:id="rId1"/>
            </p:custDataLst>
          </p:nvPr>
        </p:nvSpPr>
        <p:spPr>
          <a:xfrm>
            <a:off x="-55827" y="38100"/>
            <a:ext cx="12266877" cy="6825573"/>
          </a:xfrm>
          <a:custGeom>
            <a:avLst/>
            <a:gdLst>
              <a:gd name="connsiteX0" fmla="*/ 0 w 9486900"/>
              <a:gd name="connsiteY0" fmla="*/ 1676400 h 6076950"/>
              <a:gd name="connsiteX1" fmla="*/ 9486900 w 9486900"/>
              <a:gd name="connsiteY1" fmla="*/ 0 h 6076950"/>
              <a:gd name="connsiteX2" fmla="*/ 9486900 w 9486900"/>
              <a:gd name="connsiteY2" fmla="*/ 4876800 h 6076950"/>
              <a:gd name="connsiteX3" fmla="*/ 8401050 w 9486900"/>
              <a:gd name="connsiteY3" fmla="*/ 4610100 h 6076950"/>
              <a:gd name="connsiteX4" fmla="*/ 38100 w 9486900"/>
              <a:gd name="connsiteY4" fmla="*/ 6076950 h 6076950"/>
              <a:gd name="connsiteX5" fmla="*/ 38100 w 9486900"/>
              <a:gd name="connsiteY5" fmla="*/ 1714500 h 6076950"/>
              <a:gd name="connsiteX6" fmla="*/ 76200 w 9486900"/>
              <a:gd name="connsiteY6" fmla="*/ 1714500 h 6076950"/>
              <a:gd name="connsiteX7" fmla="*/ 76200 w 9486900"/>
              <a:gd name="connsiteY7" fmla="*/ 1714500 h 6076950"/>
              <a:gd name="connsiteX0-1" fmla="*/ 0 w 9516411"/>
              <a:gd name="connsiteY0-2" fmla="*/ 1676400 h 6076950"/>
              <a:gd name="connsiteX1-3" fmla="*/ 9486900 w 9516411"/>
              <a:gd name="connsiteY1-4" fmla="*/ 0 h 6076950"/>
              <a:gd name="connsiteX2-5" fmla="*/ 9516411 w 9516411"/>
              <a:gd name="connsiteY2-6" fmla="*/ 4452432 h 6076950"/>
              <a:gd name="connsiteX3-7" fmla="*/ 8401050 w 9516411"/>
              <a:gd name="connsiteY3-8" fmla="*/ 4610100 h 6076950"/>
              <a:gd name="connsiteX4-9" fmla="*/ 38100 w 9516411"/>
              <a:gd name="connsiteY4-10" fmla="*/ 6076950 h 6076950"/>
              <a:gd name="connsiteX5-11" fmla="*/ 38100 w 9516411"/>
              <a:gd name="connsiteY5-12" fmla="*/ 1714500 h 6076950"/>
              <a:gd name="connsiteX6-13" fmla="*/ 76200 w 9516411"/>
              <a:gd name="connsiteY6-14" fmla="*/ 1714500 h 6076950"/>
              <a:gd name="connsiteX7-15" fmla="*/ 76200 w 9516411"/>
              <a:gd name="connsiteY7-16" fmla="*/ 1714500 h 6076950"/>
              <a:gd name="connsiteX0-17" fmla="*/ 0 w 9501609"/>
              <a:gd name="connsiteY0-18" fmla="*/ 1676400 h 6183853"/>
              <a:gd name="connsiteX1-19" fmla="*/ 9486900 w 9501609"/>
              <a:gd name="connsiteY1-20" fmla="*/ 0 h 6183853"/>
              <a:gd name="connsiteX2-21" fmla="*/ 9501609 w 9501609"/>
              <a:gd name="connsiteY2-22" fmla="*/ 6183853 h 6183853"/>
              <a:gd name="connsiteX3-23" fmla="*/ 8401050 w 9501609"/>
              <a:gd name="connsiteY3-24" fmla="*/ 4610100 h 6183853"/>
              <a:gd name="connsiteX4-25" fmla="*/ 38100 w 9501609"/>
              <a:gd name="connsiteY4-26" fmla="*/ 6076950 h 6183853"/>
              <a:gd name="connsiteX5-27" fmla="*/ 38100 w 9501609"/>
              <a:gd name="connsiteY5-28" fmla="*/ 1714500 h 6183853"/>
              <a:gd name="connsiteX6-29" fmla="*/ 76200 w 9501609"/>
              <a:gd name="connsiteY6-30" fmla="*/ 1714500 h 6183853"/>
              <a:gd name="connsiteX7-31" fmla="*/ 76200 w 9501609"/>
              <a:gd name="connsiteY7-32" fmla="*/ 1714500 h 6183853"/>
              <a:gd name="connsiteX0-33" fmla="*/ 0 w 9501609"/>
              <a:gd name="connsiteY0-34" fmla="*/ 1676400 h 6183853"/>
              <a:gd name="connsiteX1-35" fmla="*/ 9486900 w 9501609"/>
              <a:gd name="connsiteY1-36" fmla="*/ 0 h 6183853"/>
              <a:gd name="connsiteX2-37" fmla="*/ 9501609 w 9501609"/>
              <a:gd name="connsiteY2-38" fmla="*/ 6183853 h 6183853"/>
              <a:gd name="connsiteX3-39" fmla="*/ 38100 w 9501609"/>
              <a:gd name="connsiteY3-40" fmla="*/ 6076950 h 6183853"/>
              <a:gd name="connsiteX4-41" fmla="*/ 38100 w 9501609"/>
              <a:gd name="connsiteY4-42" fmla="*/ 1714500 h 6183853"/>
              <a:gd name="connsiteX5-43" fmla="*/ 76200 w 9501609"/>
              <a:gd name="connsiteY5-44" fmla="*/ 1714500 h 6183853"/>
              <a:gd name="connsiteX6-45" fmla="*/ 76200 w 9501609"/>
              <a:gd name="connsiteY6-46" fmla="*/ 1714500 h 6183853"/>
              <a:gd name="connsiteX0-47" fmla="*/ 0 w 9486900"/>
              <a:gd name="connsiteY0-48" fmla="*/ 1676400 h 6082005"/>
              <a:gd name="connsiteX1-49" fmla="*/ 9486900 w 9486900"/>
              <a:gd name="connsiteY1-50" fmla="*/ 0 h 6082005"/>
              <a:gd name="connsiteX2-51" fmla="*/ 9486807 w 9486900"/>
              <a:gd name="connsiteY2-52" fmla="*/ 6082005 h 6082005"/>
              <a:gd name="connsiteX3-53" fmla="*/ 38100 w 9486900"/>
              <a:gd name="connsiteY3-54" fmla="*/ 6076950 h 6082005"/>
              <a:gd name="connsiteX4-55" fmla="*/ 38100 w 9486900"/>
              <a:gd name="connsiteY4-56" fmla="*/ 1714500 h 6082005"/>
              <a:gd name="connsiteX5-57" fmla="*/ 76200 w 9486900"/>
              <a:gd name="connsiteY5-58" fmla="*/ 1714500 h 6082005"/>
              <a:gd name="connsiteX6-59" fmla="*/ 76200 w 9486900"/>
              <a:gd name="connsiteY6-60" fmla="*/ 1714500 h 60820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486900" h="6082005">
                <a:moveTo>
                  <a:pt x="0" y="1676400"/>
                </a:moveTo>
                <a:lnTo>
                  <a:pt x="9486900" y="0"/>
                </a:lnTo>
                <a:lnTo>
                  <a:pt x="9486807" y="6082005"/>
                </a:lnTo>
                <a:lnTo>
                  <a:pt x="38100" y="6076950"/>
                </a:lnTo>
                <a:lnTo>
                  <a:pt x="38100" y="1714500"/>
                </a:lnTo>
                <a:lnTo>
                  <a:pt x="76200" y="1714500"/>
                </a:lnTo>
                <a:lnTo>
                  <a:pt x="76200" y="1714500"/>
                </a:lnTo>
              </a:path>
            </a:pathLst>
          </a:custGeom>
          <a:blipFill>
            <a:blip r:embed="rId2"/>
            <a:srcRect/>
            <a:stretch>
              <a:fillRect l="300" t="-558" r="-629" b="-135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1"/>
          <p:cNvSpPr/>
          <p:nvPr>
            <p:custDataLst>
              <p:tags r:id="rId3"/>
            </p:custDataLst>
          </p:nvPr>
        </p:nvSpPr>
        <p:spPr>
          <a:xfrm>
            <a:off x="0" y="3276601"/>
            <a:ext cx="12268200" cy="3626190"/>
          </a:xfrm>
          <a:custGeom>
            <a:avLst/>
            <a:gdLst>
              <a:gd name="connsiteX0" fmla="*/ 0 w 8305800"/>
              <a:gd name="connsiteY0" fmla="*/ 0 h 2857500"/>
              <a:gd name="connsiteX1" fmla="*/ 8305800 w 8305800"/>
              <a:gd name="connsiteY1" fmla="*/ 1466850 h 2857500"/>
              <a:gd name="connsiteX2" fmla="*/ 0 w 8305800"/>
              <a:gd name="connsiteY2" fmla="*/ 2857500 h 2857500"/>
              <a:gd name="connsiteX3" fmla="*/ 0 w 8305800"/>
              <a:gd name="connsiteY3" fmla="*/ 0 h 2857500"/>
              <a:gd name="connsiteX0-1" fmla="*/ 0 w 8404212"/>
              <a:gd name="connsiteY0-2" fmla="*/ 0 h 2857500"/>
              <a:gd name="connsiteX1-3" fmla="*/ 8404212 w 8404212"/>
              <a:gd name="connsiteY1-4" fmla="*/ 1390650 h 2857500"/>
              <a:gd name="connsiteX2-5" fmla="*/ 0 w 8404212"/>
              <a:gd name="connsiteY2-6" fmla="*/ 2857500 h 2857500"/>
              <a:gd name="connsiteX3-7" fmla="*/ 0 w 8404212"/>
              <a:gd name="connsiteY3-8" fmla="*/ 0 h 2857500"/>
              <a:gd name="connsiteX0-9" fmla="*/ 0 w 8456738"/>
              <a:gd name="connsiteY0-10" fmla="*/ 0 h 2897739"/>
              <a:gd name="connsiteX1-11" fmla="*/ 8456738 w 8456738"/>
              <a:gd name="connsiteY1-12" fmla="*/ 2897739 h 2897739"/>
              <a:gd name="connsiteX2-13" fmla="*/ 0 w 8456738"/>
              <a:gd name="connsiteY2-14" fmla="*/ 2857500 h 2897739"/>
              <a:gd name="connsiteX3-15" fmla="*/ 0 w 8456738"/>
              <a:gd name="connsiteY3-16" fmla="*/ 0 h 2897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456738" h="2897739">
                <a:moveTo>
                  <a:pt x="0" y="0"/>
                </a:moveTo>
                <a:lnTo>
                  <a:pt x="8456738" y="2897739"/>
                </a:lnTo>
                <a:lnTo>
                  <a:pt x="0" y="2857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Other_2"/>
          <p:cNvSpPr/>
          <p:nvPr>
            <p:custDataLst>
              <p:tags r:id="rId4"/>
            </p:custDataLst>
          </p:nvPr>
        </p:nvSpPr>
        <p:spPr>
          <a:xfrm>
            <a:off x="7601183" y="19050"/>
            <a:ext cx="4609867" cy="1466850"/>
          </a:xfrm>
          <a:custGeom>
            <a:avLst/>
            <a:gdLst>
              <a:gd name="connsiteX0" fmla="*/ 38100 w 3733800"/>
              <a:gd name="connsiteY0" fmla="*/ 647700 h 1295400"/>
              <a:gd name="connsiteX1" fmla="*/ 3733800 w 3733800"/>
              <a:gd name="connsiteY1" fmla="*/ 0 h 1295400"/>
              <a:gd name="connsiteX2" fmla="*/ 3733800 w 3733800"/>
              <a:gd name="connsiteY2" fmla="*/ 1295400 h 1295400"/>
              <a:gd name="connsiteX3" fmla="*/ 0 w 3733800"/>
              <a:gd name="connsiteY3" fmla="*/ 704850 h 1295400"/>
              <a:gd name="connsiteX0-1" fmla="*/ 17471 w 3713171"/>
              <a:gd name="connsiteY0-2" fmla="*/ 647700 h 1295400"/>
              <a:gd name="connsiteX1-3" fmla="*/ 3713171 w 3713171"/>
              <a:gd name="connsiteY1-4" fmla="*/ 0 h 1295400"/>
              <a:gd name="connsiteX2-5" fmla="*/ 3713171 w 3713171"/>
              <a:gd name="connsiteY2-6" fmla="*/ 1295400 h 1295400"/>
              <a:gd name="connsiteX3-7" fmla="*/ 0 w 3713171"/>
              <a:gd name="connsiteY3-8" fmla="*/ 647700 h 1295400"/>
              <a:gd name="connsiteX0-9" fmla="*/ 22628 w 3718328"/>
              <a:gd name="connsiteY0-10" fmla="*/ 647700 h 1295400"/>
              <a:gd name="connsiteX1-11" fmla="*/ 3718328 w 3718328"/>
              <a:gd name="connsiteY1-12" fmla="*/ 0 h 1295400"/>
              <a:gd name="connsiteX2-13" fmla="*/ 3718328 w 3718328"/>
              <a:gd name="connsiteY2-14" fmla="*/ 1295400 h 1295400"/>
              <a:gd name="connsiteX3-15" fmla="*/ 0 w 3718328"/>
              <a:gd name="connsiteY3-16" fmla="*/ 666750 h 1295400"/>
              <a:gd name="connsiteX0-17" fmla="*/ 0 w 3726643"/>
              <a:gd name="connsiteY0-18" fmla="*/ 661987 h 1295400"/>
              <a:gd name="connsiteX1-19" fmla="*/ 3726643 w 3726643"/>
              <a:gd name="connsiteY1-20" fmla="*/ 0 h 1295400"/>
              <a:gd name="connsiteX2-21" fmla="*/ 3726643 w 3726643"/>
              <a:gd name="connsiteY2-22" fmla="*/ 1295400 h 1295400"/>
              <a:gd name="connsiteX3-23" fmla="*/ 8315 w 3726643"/>
              <a:gd name="connsiteY3-24" fmla="*/ 66675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26643" h="1295400">
                <a:moveTo>
                  <a:pt x="0" y="661987"/>
                </a:moveTo>
                <a:lnTo>
                  <a:pt x="3726643" y="0"/>
                </a:lnTo>
                <a:lnTo>
                  <a:pt x="3726643" y="1295400"/>
                </a:lnTo>
                <a:lnTo>
                  <a:pt x="8315" y="666750"/>
                </a:lnTo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标题 4"/>
          <p:cNvSpPr txBox="1"/>
          <p:nvPr/>
        </p:nvSpPr>
        <p:spPr>
          <a:xfrm>
            <a:off x="1446476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产品概述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PRODUCT OVERVIEW</a:t>
            </a:r>
            <a:endParaRPr lang="zh-CN" altLang="en-US" sz="1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Rectangle 45"/>
          <p:cNvSpPr/>
          <p:nvPr/>
        </p:nvSpPr>
        <p:spPr bwMode="auto">
          <a:xfrm>
            <a:off x="9410993" y="540507"/>
            <a:ext cx="287493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产品介绍</a:t>
            </a:r>
            <a:endParaRPr lang="en-US" altLang="zh-CN" sz="3600" b="1" dirty="0">
              <a:solidFill>
                <a:srgbClr val="EA4C4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11" name="Rectangle 43"/>
          <p:cNvSpPr/>
          <p:nvPr/>
        </p:nvSpPr>
        <p:spPr bwMode="auto">
          <a:xfrm>
            <a:off x="332097" y="5258039"/>
            <a:ext cx="5362851" cy="15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添加企业产品的内容详细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此处添加企业优势的详细文本描述，建议与标题相关并符合整体语言风格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2" name="Rectangle 45"/>
          <p:cNvSpPr/>
          <p:nvPr/>
        </p:nvSpPr>
        <p:spPr bwMode="auto">
          <a:xfrm>
            <a:off x="-378915" y="4667480"/>
            <a:ext cx="2874933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产品标题</a:t>
            </a:r>
            <a:endParaRPr lang="en-US" altLang="zh-CN" sz="28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38100" y="2044401"/>
            <a:ext cx="8405390" cy="4758201"/>
          </a:xfrm>
          <a:custGeom>
            <a:avLst/>
            <a:gdLst>
              <a:gd name="connsiteX0" fmla="*/ 0 w 6095173"/>
              <a:gd name="connsiteY0" fmla="*/ 0 h 3712864"/>
              <a:gd name="connsiteX1" fmla="*/ 6095173 w 6095173"/>
              <a:gd name="connsiteY1" fmla="*/ 0 h 3712864"/>
              <a:gd name="connsiteX2" fmla="*/ 6095173 w 6095173"/>
              <a:gd name="connsiteY2" fmla="*/ 3712864 h 3712864"/>
              <a:gd name="connsiteX3" fmla="*/ 0 w 6095173"/>
              <a:gd name="connsiteY3" fmla="*/ 3712864 h 3712864"/>
              <a:gd name="connsiteX4" fmla="*/ 0 w 6095173"/>
              <a:gd name="connsiteY4" fmla="*/ 0 h 3712864"/>
              <a:gd name="connsiteX0-1" fmla="*/ 0 w 6095173"/>
              <a:gd name="connsiteY0-2" fmla="*/ 0 h 3712864"/>
              <a:gd name="connsiteX1-3" fmla="*/ 3752023 w 6095173"/>
              <a:gd name="connsiteY1-4" fmla="*/ 57150 h 3712864"/>
              <a:gd name="connsiteX2-5" fmla="*/ 6095173 w 6095173"/>
              <a:gd name="connsiteY2-6" fmla="*/ 3712864 h 3712864"/>
              <a:gd name="connsiteX3-7" fmla="*/ 0 w 6095173"/>
              <a:gd name="connsiteY3-8" fmla="*/ 3712864 h 3712864"/>
              <a:gd name="connsiteX4-9" fmla="*/ 0 w 6095173"/>
              <a:gd name="connsiteY4-10" fmla="*/ 0 h 3712864"/>
              <a:gd name="connsiteX0-11" fmla="*/ 0 w 6095173"/>
              <a:gd name="connsiteY0-12" fmla="*/ 0 h 3712864"/>
              <a:gd name="connsiteX1-13" fmla="*/ 3738209 w 6095173"/>
              <a:gd name="connsiteY1-14" fmla="*/ 12555 h 3712864"/>
              <a:gd name="connsiteX2-15" fmla="*/ 6095173 w 6095173"/>
              <a:gd name="connsiteY2-16" fmla="*/ 3712864 h 3712864"/>
              <a:gd name="connsiteX3-17" fmla="*/ 0 w 6095173"/>
              <a:gd name="connsiteY3-18" fmla="*/ 3712864 h 3712864"/>
              <a:gd name="connsiteX4-19" fmla="*/ 0 w 6095173"/>
              <a:gd name="connsiteY4-20" fmla="*/ 0 h 3712864"/>
              <a:gd name="connsiteX0-21" fmla="*/ 0 w 6095173"/>
              <a:gd name="connsiteY0-22" fmla="*/ 0 h 3712864"/>
              <a:gd name="connsiteX1-23" fmla="*/ 3903978 w 6095173"/>
              <a:gd name="connsiteY1-24" fmla="*/ 384177 h 3712864"/>
              <a:gd name="connsiteX2-25" fmla="*/ 6095173 w 6095173"/>
              <a:gd name="connsiteY2-26" fmla="*/ 3712864 h 3712864"/>
              <a:gd name="connsiteX3-27" fmla="*/ 0 w 6095173"/>
              <a:gd name="connsiteY3-28" fmla="*/ 3712864 h 3712864"/>
              <a:gd name="connsiteX4-29" fmla="*/ 0 w 6095173"/>
              <a:gd name="connsiteY4-30" fmla="*/ 0 h 3712864"/>
              <a:gd name="connsiteX0-31" fmla="*/ 0 w 6095173"/>
              <a:gd name="connsiteY0-32" fmla="*/ 0 h 3712864"/>
              <a:gd name="connsiteX1-33" fmla="*/ 3903978 w 6095173"/>
              <a:gd name="connsiteY1-34" fmla="*/ 384177 h 3712864"/>
              <a:gd name="connsiteX2-35" fmla="*/ 6095173 w 6095173"/>
              <a:gd name="connsiteY2-36" fmla="*/ 3712864 h 3712864"/>
              <a:gd name="connsiteX3-37" fmla="*/ 0 w 6095173"/>
              <a:gd name="connsiteY3-38" fmla="*/ 3712864 h 3712864"/>
              <a:gd name="connsiteX4-39" fmla="*/ 0 w 6095173"/>
              <a:gd name="connsiteY4-40" fmla="*/ 0 h 3712864"/>
              <a:gd name="connsiteX0-41" fmla="*/ 0 w 6095173"/>
              <a:gd name="connsiteY0-42" fmla="*/ 0 h 3712864"/>
              <a:gd name="connsiteX1-43" fmla="*/ 3903978 w 6095173"/>
              <a:gd name="connsiteY1-44" fmla="*/ 384177 h 3712864"/>
              <a:gd name="connsiteX2-45" fmla="*/ 6095173 w 6095173"/>
              <a:gd name="connsiteY2-46" fmla="*/ 3712864 h 3712864"/>
              <a:gd name="connsiteX3-47" fmla="*/ 0 w 6095173"/>
              <a:gd name="connsiteY3-48" fmla="*/ 3712864 h 3712864"/>
              <a:gd name="connsiteX4-49" fmla="*/ 0 w 6095173"/>
              <a:gd name="connsiteY4-50" fmla="*/ 0 h 3712864"/>
              <a:gd name="connsiteX0-51" fmla="*/ 0 w 6095173"/>
              <a:gd name="connsiteY0-52" fmla="*/ 0 h 3712864"/>
              <a:gd name="connsiteX1-53" fmla="*/ 3945421 w 6095173"/>
              <a:gd name="connsiteY1-54" fmla="*/ 696339 h 3712864"/>
              <a:gd name="connsiteX2-55" fmla="*/ 6095173 w 6095173"/>
              <a:gd name="connsiteY2-56" fmla="*/ 3712864 h 3712864"/>
              <a:gd name="connsiteX3-57" fmla="*/ 0 w 6095173"/>
              <a:gd name="connsiteY3-58" fmla="*/ 3712864 h 3712864"/>
              <a:gd name="connsiteX4-59" fmla="*/ 0 w 6095173"/>
              <a:gd name="connsiteY4-60" fmla="*/ 0 h 3712864"/>
              <a:gd name="connsiteX0-61" fmla="*/ 0 w 6095173"/>
              <a:gd name="connsiteY0-62" fmla="*/ 0 h 3712864"/>
              <a:gd name="connsiteX1-63" fmla="*/ 3945421 w 6095173"/>
              <a:gd name="connsiteY1-64" fmla="*/ 696339 h 3712864"/>
              <a:gd name="connsiteX2-65" fmla="*/ 6095173 w 6095173"/>
              <a:gd name="connsiteY2-66" fmla="*/ 3712864 h 3712864"/>
              <a:gd name="connsiteX3-67" fmla="*/ 0 w 6095173"/>
              <a:gd name="connsiteY3-68" fmla="*/ 3712864 h 3712864"/>
              <a:gd name="connsiteX4-69" fmla="*/ 0 w 6095173"/>
              <a:gd name="connsiteY4-70" fmla="*/ 0 h 3712864"/>
              <a:gd name="connsiteX0-71" fmla="*/ 0 w 6095173"/>
              <a:gd name="connsiteY0-72" fmla="*/ 0 h 3712864"/>
              <a:gd name="connsiteX1-73" fmla="*/ 3945421 w 6095173"/>
              <a:gd name="connsiteY1-74" fmla="*/ 696339 h 3712864"/>
              <a:gd name="connsiteX2-75" fmla="*/ 6095173 w 6095173"/>
              <a:gd name="connsiteY2-76" fmla="*/ 3712864 h 3712864"/>
              <a:gd name="connsiteX3-77" fmla="*/ 0 w 6095173"/>
              <a:gd name="connsiteY3-78" fmla="*/ 3712864 h 3712864"/>
              <a:gd name="connsiteX4-79" fmla="*/ 0 w 6095173"/>
              <a:gd name="connsiteY4-80" fmla="*/ 0 h 3712864"/>
              <a:gd name="connsiteX0-81" fmla="*/ 0 w 6095173"/>
              <a:gd name="connsiteY0-82" fmla="*/ 0 h 3712864"/>
              <a:gd name="connsiteX1-83" fmla="*/ 3945421 w 6095173"/>
              <a:gd name="connsiteY1-84" fmla="*/ 696339 h 3712864"/>
              <a:gd name="connsiteX2-85" fmla="*/ 6095173 w 6095173"/>
              <a:gd name="connsiteY2-86" fmla="*/ 3712864 h 3712864"/>
              <a:gd name="connsiteX3-87" fmla="*/ 0 w 6095173"/>
              <a:gd name="connsiteY3-88" fmla="*/ 3712864 h 3712864"/>
              <a:gd name="connsiteX4-89" fmla="*/ 0 w 6095173"/>
              <a:gd name="connsiteY4-90" fmla="*/ 0 h 37128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95173" h="3712864">
                <a:moveTo>
                  <a:pt x="0" y="0"/>
                </a:moveTo>
                <a:cubicBezTo>
                  <a:pt x="1301326" y="128059"/>
                  <a:pt x="2492140" y="3415"/>
                  <a:pt x="3945421" y="696339"/>
                </a:cubicBezTo>
                <a:cubicBezTo>
                  <a:pt x="5407967" y="1805901"/>
                  <a:pt x="5682500" y="2558708"/>
                  <a:pt x="6095173" y="3712864"/>
                </a:cubicBezTo>
                <a:lnTo>
                  <a:pt x="0" y="371286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300" t="-558" r="-629" b="-13520"/>
            </a:stretch>
          </a:blipFill>
          <a:ln w="1778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产品形式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PRODUCT FORM </a:t>
            </a:r>
            <a:endParaRPr lang="zh-CN" altLang="en-US" sz="1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62515" y="4685680"/>
            <a:ext cx="1878399" cy="1878399"/>
            <a:chOff x="8429626" y="718899"/>
            <a:chExt cx="1878399" cy="1878399"/>
          </a:xfrm>
        </p:grpSpPr>
        <p:sp>
          <p:nvSpPr>
            <p:cNvPr id="7" name="椭圆 6"/>
            <p:cNvSpPr/>
            <p:nvPr/>
          </p:nvSpPr>
          <p:spPr>
            <a:xfrm>
              <a:off x="8429626" y="718899"/>
              <a:ext cx="1878399" cy="18783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6510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5"/>
            <p:cNvSpPr txBox="1"/>
            <p:nvPr/>
          </p:nvSpPr>
          <p:spPr>
            <a:xfrm>
              <a:off x="8841110" y="1873583"/>
              <a:ext cx="103686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线下门店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KSO_Shape"/>
            <p:cNvSpPr/>
            <p:nvPr/>
          </p:nvSpPr>
          <p:spPr bwMode="auto">
            <a:xfrm>
              <a:off x="9113803" y="1145921"/>
              <a:ext cx="536164" cy="623448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771040" y="2530056"/>
            <a:ext cx="1878399" cy="1878399"/>
            <a:chOff x="5155974" y="2205937"/>
            <a:chExt cx="1878399" cy="1878399"/>
          </a:xfrm>
        </p:grpSpPr>
        <p:sp>
          <p:nvSpPr>
            <p:cNvPr id="8" name="椭圆 7"/>
            <p:cNvSpPr/>
            <p:nvPr/>
          </p:nvSpPr>
          <p:spPr>
            <a:xfrm>
              <a:off x="5155974" y="2205937"/>
              <a:ext cx="1878399" cy="18783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6510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419318" y="3283401"/>
              <a:ext cx="133131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电脑客户端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5739653" y="2613042"/>
              <a:ext cx="711040" cy="532094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3F3F3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562842" y="1402455"/>
            <a:ext cx="1878399" cy="1878399"/>
            <a:chOff x="1683125" y="4236736"/>
            <a:chExt cx="1878399" cy="1878399"/>
          </a:xfrm>
        </p:grpSpPr>
        <p:sp>
          <p:nvSpPr>
            <p:cNvPr id="9" name="椭圆 8"/>
            <p:cNvSpPr/>
            <p:nvPr/>
          </p:nvSpPr>
          <p:spPr>
            <a:xfrm>
              <a:off x="1683125" y="4236736"/>
              <a:ext cx="1878399" cy="18783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6510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17"/>
            <p:cNvSpPr txBox="1"/>
            <p:nvPr/>
          </p:nvSpPr>
          <p:spPr>
            <a:xfrm>
              <a:off x="2039071" y="5250951"/>
              <a:ext cx="116650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手机</a:t>
              </a:r>
              <a:r>
                <a:rPr lang="en-US" altLang="zh-CN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2346492" y="4657100"/>
              <a:ext cx="570670" cy="481264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3F3F3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64" name="Rectangle 43"/>
          <p:cNvSpPr/>
          <p:nvPr/>
        </p:nvSpPr>
        <p:spPr bwMode="auto">
          <a:xfrm>
            <a:off x="3863988" y="935849"/>
            <a:ext cx="2981462" cy="9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添加企业产品的内容详细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5" name="Rectangle 43"/>
          <p:cNvSpPr/>
          <p:nvPr/>
        </p:nvSpPr>
        <p:spPr bwMode="auto">
          <a:xfrm>
            <a:off x="7082421" y="2257841"/>
            <a:ext cx="2981462" cy="9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添加企业产品的内容详细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6" name="Rectangle 43"/>
          <p:cNvSpPr/>
          <p:nvPr/>
        </p:nvSpPr>
        <p:spPr bwMode="auto">
          <a:xfrm>
            <a:off x="8857624" y="4408455"/>
            <a:ext cx="2804703" cy="93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添加企业产品的内容详细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文本描述，建议与标题相关并符合整体语言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风格</a:t>
            </a:r>
            <a:r>
              <a:rPr lang="en-US" altLang="zh-CN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46" y="838"/>
            <a:ext cx="12216946" cy="68571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24946" y="0"/>
            <a:ext cx="7359196" cy="6858020"/>
          </a:xfrm>
          <a:custGeom>
            <a:avLst/>
            <a:gdLst>
              <a:gd name="connsiteX0" fmla="*/ 0 w 6139996"/>
              <a:gd name="connsiteY0" fmla="*/ 0 h 6861618"/>
              <a:gd name="connsiteX1" fmla="*/ 6139996 w 6139996"/>
              <a:gd name="connsiteY1" fmla="*/ 0 h 6861618"/>
              <a:gd name="connsiteX2" fmla="*/ 6139996 w 6139996"/>
              <a:gd name="connsiteY2" fmla="*/ 6861618 h 6861618"/>
              <a:gd name="connsiteX3" fmla="*/ 0 w 6139996"/>
              <a:gd name="connsiteY3" fmla="*/ 6861618 h 6861618"/>
              <a:gd name="connsiteX4" fmla="*/ 0 w 6139996"/>
              <a:gd name="connsiteY4" fmla="*/ 0 h 6861618"/>
              <a:gd name="connsiteX0-1" fmla="*/ 0 w 6139996"/>
              <a:gd name="connsiteY0-2" fmla="*/ 0 h 6861618"/>
              <a:gd name="connsiteX1-3" fmla="*/ 3415846 w 6139996"/>
              <a:gd name="connsiteY1-4" fmla="*/ 38100 h 6861618"/>
              <a:gd name="connsiteX2-5" fmla="*/ 6139996 w 6139996"/>
              <a:gd name="connsiteY2-6" fmla="*/ 6861618 h 6861618"/>
              <a:gd name="connsiteX3-7" fmla="*/ 0 w 6139996"/>
              <a:gd name="connsiteY3-8" fmla="*/ 6861618 h 6861618"/>
              <a:gd name="connsiteX4-9" fmla="*/ 0 w 6139996"/>
              <a:gd name="connsiteY4-10" fmla="*/ 0 h 6861618"/>
              <a:gd name="connsiteX0-11" fmla="*/ 0 w 6139996"/>
              <a:gd name="connsiteY0-12" fmla="*/ 20 h 6861638"/>
              <a:gd name="connsiteX1-13" fmla="*/ 3415846 w 6139996"/>
              <a:gd name="connsiteY1-14" fmla="*/ 0 h 6861638"/>
              <a:gd name="connsiteX2-15" fmla="*/ 6139996 w 6139996"/>
              <a:gd name="connsiteY2-16" fmla="*/ 6861638 h 6861638"/>
              <a:gd name="connsiteX3-17" fmla="*/ 0 w 6139996"/>
              <a:gd name="connsiteY3-18" fmla="*/ 6861638 h 6861638"/>
              <a:gd name="connsiteX4-19" fmla="*/ 0 w 6139996"/>
              <a:gd name="connsiteY4-20" fmla="*/ 20 h 686163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139996" h="6861638">
                <a:moveTo>
                  <a:pt x="0" y="20"/>
                </a:moveTo>
                <a:lnTo>
                  <a:pt x="3415846" y="0"/>
                </a:lnTo>
                <a:lnTo>
                  <a:pt x="6139996" y="6861638"/>
                </a:lnTo>
                <a:lnTo>
                  <a:pt x="0" y="6861638"/>
                </a:lnTo>
                <a:lnTo>
                  <a:pt x="0" y="20"/>
                </a:lnTo>
                <a:close/>
              </a:path>
            </a:pathLst>
          </a:custGeom>
          <a:solidFill>
            <a:srgbClr val="3F3F3F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40851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产品功能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PRODUCT FEATURES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89944" y="1459782"/>
            <a:ext cx="623887" cy="623887"/>
            <a:chOff x="4589944" y="1459782"/>
            <a:chExt cx="623887" cy="623887"/>
          </a:xfrm>
        </p:grpSpPr>
        <p:sp>
          <p:nvSpPr>
            <p:cNvPr id="9" name="椭圆 8"/>
            <p:cNvSpPr/>
            <p:nvPr/>
          </p:nvSpPr>
          <p:spPr>
            <a:xfrm>
              <a:off x="4589944" y="1459782"/>
              <a:ext cx="623887" cy="6238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476"/>
            <p:cNvSpPr>
              <a:spLocks noEditPoints="1"/>
            </p:cNvSpPr>
            <p:nvPr/>
          </p:nvSpPr>
          <p:spPr bwMode="auto">
            <a:xfrm>
              <a:off x="4709406" y="1656504"/>
              <a:ext cx="384962" cy="278940"/>
            </a:xfrm>
            <a:custGeom>
              <a:avLst/>
              <a:gdLst>
                <a:gd name="T0" fmla="*/ 125 w 125"/>
                <a:gd name="T1" fmla="*/ 71 h 73"/>
                <a:gd name="T2" fmla="*/ 124 w 125"/>
                <a:gd name="T3" fmla="*/ 73 h 73"/>
                <a:gd name="T4" fmla="*/ 2 w 125"/>
                <a:gd name="T5" fmla="*/ 73 h 73"/>
                <a:gd name="T6" fmla="*/ 0 w 125"/>
                <a:gd name="T7" fmla="*/ 71 h 73"/>
                <a:gd name="T8" fmla="*/ 0 w 125"/>
                <a:gd name="T9" fmla="*/ 68 h 73"/>
                <a:gd name="T10" fmla="*/ 2 w 125"/>
                <a:gd name="T11" fmla="*/ 66 h 73"/>
                <a:gd name="T12" fmla="*/ 124 w 125"/>
                <a:gd name="T13" fmla="*/ 66 h 73"/>
                <a:gd name="T14" fmla="*/ 125 w 125"/>
                <a:gd name="T15" fmla="*/ 68 h 73"/>
                <a:gd name="T16" fmla="*/ 125 w 125"/>
                <a:gd name="T17" fmla="*/ 71 h 73"/>
                <a:gd name="T18" fmla="*/ 118 w 125"/>
                <a:gd name="T19" fmla="*/ 5 h 73"/>
                <a:gd name="T20" fmla="*/ 118 w 125"/>
                <a:gd name="T21" fmla="*/ 58 h 73"/>
                <a:gd name="T22" fmla="*/ 113 w 125"/>
                <a:gd name="T23" fmla="*/ 63 h 73"/>
                <a:gd name="T24" fmla="*/ 12 w 125"/>
                <a:gd name="T25" fmla="*/ 63 h 73"/>
                <a:gd name="T26" fmla="*/ 7 w 125"/>
                <a:gd name="T27" fmla="*/ 58 h 73"/>
                <a:gd name="T28" fmla="*/ 7 w 125"/>
                <a:gd name="T29" fmla="*/ 5 h 73"/>
                <a:gd name="T30" fmla="*/ 12 w 125"/>
                <a:gd name="T31" fmla="*/ 0 h 73"/>
                <a:gd name="T32" fmla="*/ 113 w 125"/>
                <a:gd name="T33" fmla="*/ 0 h 73"/>
                <a:gd name="T34" fmla="*/ 118 w 125"/>
                <a:gd name="T35" fmla="*/ 5 h 73"/>
                <a:gd name="T36" fmla="*/ 113 w 125"/>
                <a:gd name="T37" fmla="*/ 6 h 73"/>
                <a:gd name="T38" fmla="*/ 12 w 125"/>
                <a:gd name="T39" fmla="*/ 6 h 73"/>
                <a:gd name="T40" fmla="*/ 12 w 125"/>
                <a:gd name="T41" fmla="*/ 59 h 73"/>
                <a:gd name="T42" fmla="*/ 113 w 125"/>
                <a:gd name="T43" fmla="*/ 59 h 73"/>
                <a:gd name="T44" fmla="*/ 113 w 125"/>
                <a:gd name="T4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5" h="73">
                  <a:moveTo>
                    <a:pt x="125" y="71"/>
                  </a:moveTo>
                  <a:cubicBezTo>
                    <a:pt x="125" y="72"/>
                    <a:pt x="124" y="73"/>
                    <a:pt x="124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" y="73"/>
                    <a:pt x="0" y="72"/>
                    <a:pt x="0" y="7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7"/>
                    <a:pt x="1" y="66"/>
                    <a:pt x="2" y="66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6"/>
                    <a:pt x="125" y="67"/>
                    <a:pt x="125" y="68"/>
                  </a:cubicBezTo>
                  <a:lnTo>
                    <a:pt x="125" y="71"/>
                  </a:lnTo>
                  <a:close/>
                  <a:moveTo>
                    <a:pt x="118" y="5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8" y="61"/>
                    <a:pt x="116" y="63"/>
                    <a:pt x="113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9" y="63"/>
                    <a:pt x="7" y="61"/>
                    <a:pt x="7" y="5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2"/>
                    <a:pt x="9" y="0"/>
                    <a:pt x="12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6" y="0"/>
                    <a:pt x="118" y="2"/>
                    <a:pt x="118" y="5"/>
                  </a:cubicBezTo>
                  <a:close/>
                  <a:moveTo>
                    <a:pt x="113" y="6"/>
                  </a:moveTo>
                  <a:cubicBezTo>
                    <a:pt x="12" y="6"/>
                    <a:pt x="12" y="6"/>
                    <a:pt x="12" y="6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3" y="59"/>
                    <a:pt x="113" y="59"/>
                    <a:pt x="113" y="59"/>
                  </a:cubicBezTo>
                  <a:lnTo>
                    <a:pt x="113" y="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38905" y="2677613"/>
            <a:ext cx="623887" cy="623887"/>
            <a:chOff x="5138905" y="2677613"/>
            <a:chExt cx="623887" cy="623887"/>
          </a:xfrm>
        </p:grpSpPr>
        <p:sp>
          <p:nvSpPr>
            <p:cNvPr id="10" name="椭圆 9"/>
            <p:cNvSpPr/>
            <p:nvPr/>
          </p:nvSpPr>
          <p:spPr>
            <a:xfrm>
              <a:off x="5138905" y="2677613"/>
              <a:ext cx="623887" cy="6238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497"/>
            <p:cNvSpPr>
              <a:spLocks noEditPoints="1"/>
            </p:cNvSpPr>
            <p:nvPr/>
          </p:nvSpPr>
          <p:spPr bwMode="auto">
            <a:xfrm>
              <a:off x="5311201" y="2796908"/>
              <a:ext cx="279293" cy="385295"/>
            </a:xfrm>
            <a:custGeom>
              <a:avLst/>
              <a:gdLst>
                <a:gd name="T0" fmla="*/ 125 w 128"/>
                <a:gd name="T1" fmla="*/ 83 h 177"/>
                <a:gd name="T2" fmla="*/ 64 w 128"/>
                <a:gd name="T3" fmla="*/ 177 h 177"/>
                <a:gd name="T4" fmla="*/ 0 w 128"/>
                <a:gd name="T5" fmla="*/ 71 h 177"/>
                <a:gd name="T6" fmla="*/ 0 w 128"/>
                <a:gd name="T7" fmla="*/ 70 h 177"/>
                <a:gd name="T8" fmla="*/ 0 w 128"/>
                <a:gd name="T9" fmla="*/ 64 h 177"/>
                <a:gd name="T10" fmla="*/ 64 w 128"/>
                <a:gd name="T11" fmla="*/ 0 h 177"/>
                <a:gd name="T12" fmla="*/ 128 w 128"/>
                <a:gd name="T13" fmla="*/ 64 h 177"/>
                <a:gd name="T14" fmla="*/ 127 w 128"/>
                <a:gd name="T15" fmla="*/ 68 h 177"/>
                <a:gd name="T16" fmla="*/ 125 w 128"/>
                <a:gd name="T17" fmla="*/ 83 h 177"/>
                <a:gd name="T18" fmla="*/ 64 w 128"/>
                <a:gd name="T19" fmla="*/ 20 h 177"/>
                <a:gd name="T20" fmla="*/ 22 w 128"/>
                <a:gd name="T21" fmla="*/ 62 h 177"/>
                <a:gd name="T22" fmla="*/ 64 w 128"/>
                <a:gd name="T23" fmla="*/ 104 h 177"/>
                <a:gd name="T24" fmla="*/ 106 w 128"/>
                <a:gd name="T25" fmla="*/ 62 h 177"/>
                <a:gd name="T26" fmla="*/ 64 w 128"/>
                <a:gd name="T27" fmla="*/ 20 h 177"/>
                <a:gd name="T28" fmla="*/ 64 w 128"/>
                <a:gd name="T29" fmla="*/ 40 h 177"/>
                <a:gd name="T30" fmla="*/ 44 w 128"/>
                <a:gd name="T31" fmla="*/ 60 h 177"/>
                <a:gd name="T32" fmla="*/ 64 w 128"/>
                <a:gd name="T33" fmla="*/ 80 h 177"/>
                <a:gd name="T34" fmla="*/ 84 w 128"/>
                <a:gd name="T35" fmla="*/ 60 h 177"/>
                <a:gd name="T36" fmla="*/ 64 w 128"/>
                <a:gd name="T37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77">
                  <a:moveTo>
                    <a:pt x="125" y="83"/>
                  </a:moveTo>
                  <a:cubicBezTo>
                    <a:pt x="120" y="104"/>
                    <a:pt x="105" y="138"/>
                    <a:pt x="64" y="177"/>
                  </a:cubicBezTo>
                  <a:cubicBezTo>
                    <a:pt x="64" y="177"/>
                    <a:pt x="5" y="122"/>
                    <a:pt x="0" y="71"/>
                  </a:cubicBezTo>
                  <a:cubicBezTo>
                    <a:pt x="0" y="71"/>
                    <a:pt x="0" y="70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99" y="0"/>
                    <a:pt x="128" y="29"/>
                    <a:pt x="128" y="64"/>
                  </a:cubicBezTo>
                  <a:cubicBezTo>
                    <a:pt x="128" y="64"/>
                    <a:pt x="128" y="65"/>
                    <a:pt x="127" y="68"/>
                  </a:cubicBezTo>
                  <a:cubicBezTo>
                    <a:pt x="127" y="73"/>
                    <a:pt x="126" y="78"/>
                    <a:pt x="125" y="83"/>
                  </a:cubicBezTo>
                  <a:close/>
                  <a:moveTo>
                    <a:pt x="64" y="20"/>
                  </a:moveTo>
                  <a:cubicBezTo>
                    <a:pt x="40" y="20"/>
                    <a:pt x="22" y="39"/>
                    <a:pt x="22" y="62"/>
                  </a:cubicBezTo>
                  <a:cubicBezTo>
                    <a:pt x="22" y="85"/>
                    <a:pt x="40" y="104"/>
                    <a:pt x="64" y="104"/>
                  </a:cubicBezTo>
                  <a:cubicBezTo>
                    <a:pt x="87" y="104"/>
                    <a:pt x="106" y="85"/>
                    <a:pt x="106" y="62"/>
                  </a:cubicBezTo>
                  <a:cubicBezTo>
                    <a:pt x="106" y="39"/>
                    <a:pt x="87" y="20"/>
                    <a:pt x="64" y="20"/>
                  </a:cubicBezTo>
                  <a:close/>
                  <a:moveTo>
                    <a:pt x="64" y="40"/>
                  </a:moveTo>
                  <a:cubicBezTo>
                    <a:pt x="53" y="40"/>
                    <a:pt x="44" y="49"/>
                    <a:pt x="44" y="60"/>
                  </a:cubicBezTo>
                  <a:cubicBezTo>
                    <a:pt x="44" y="71"/>
                    <a:pt x="53" y="80"/>
                    <a:pt x="64" y="80"/>
                  </a:cubicBezTo>
                  <a:cubicBezTo>
                    <a:pt x="75" y="80"/>
                    <a:pt x="84" y="71"/>
                    <a:pt x="84" y="60"/>
                  </a:cubicBezTo>
                  <a:cubicBezTo>
                    <a:pt x="84" y="49"/>
                    <a:pt x="75" y="40"/>
                    <a:pt x="64" y="4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6269" y="3843040"/>
            <a:ext cx="623887" cy="623887"/>
            <a:chOff x="5686269" y="3843040"/>
            <a:chExt cx="623887" cy="623887"/>
          </a:xfrm>
        </p:grpSpPr>
        <p:sp>
          <p:nvSpPr>
            <p:cNvPr id="11" name="椭圆 10"/>
            <p:cNvSpPr/>
            <p:nvPr/>
          </p:nvSpPr>
          <p:spPr>
            <a:xfrm>
              <a:off x="5686269" y="3843040"/>
              <a:ext cx="623887" cy="6238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Oval 493"/>
            <p:cNvSpPr>
              <a:spLocks noChangeArrowheads="1"/>
            </p:cNvSpPr>
            <p:nvPr/>
          </p:nvSpPr>
          <p:spPr bwMode="auto">
            <a:xfrm>
              <a:off x="5808512" y="3972658"/>
              <a:ext cx="368319" cy="334169"/>
            </a:xfrm>
            <a:custGeom>
              <a:avLst/>
              <a:gdLst/>
              <a:ahLst/>
              <a:cxnLst/>
              <a:rect l="l" t="t" r="r" b="b"/>
              <a:pathLst>
                <a:path w="239713" h="217487">
                  <a:moveTo>
                    <a:pt x="67420" y="131762"/>
                  </a:moveTo>
                  <a:lnTo>
                    <a:pt x="71346" y="131762"/>
                  </a:lnTo>
                  <a:lnTo>
                    <a:pt x="80061" y="131762"/>
                  </a:lnTo>
                  <a:lnTo>
                    <a:pt x="80262" y="131762"/>
                  </a:lnTo>
                  <a:lnTo>
                    <a:pt x="97384" y="131762"/>
                  </a:lnTo>
                  <a:lnTo>
                    <a:pt x="100603" y="131762"/>
                  </a:lnTo>
                  <a:lnTo>
                    <a:pt x="101129" y="131762"/>
                  </a:lnTo>
                  <a:lnTo>
                    <a:pt x="102183" y="131762"/>
                  </a:lnTo>
                  <a:lnTo>
                    <a:pt x="109088" y="131762"/>
                  </a:lnTo>
                  <a:lnTo>
                    <a:pt x="109557" y="131762"/>
                  </a:lnTo>
                  <a:lnTo>
                    <a:pt x="129513" y="131762"/>
                  </a:lnTo>
                  <a:lnTo>
                    <a:pt x="129572" y="131762"/>
                  </a:lnTo>
                  <a:lnTo>
                    <a:pt x="168548" y="131762"/>
                  </a:lnTo>
                  <a:lnTo>
                    <a:pt x="195469" y="137003"/>
                  </a:lnTo>
                  <a:lnTo>
                    <a:pt x="218177" y="151330"/>
                  </a:lnTo>
                  <a:lnTo>
                    <a:pt x="233861" y="172645"/>
                  </a:lnTo>
                  <a:lnTo>
                    <a:pt x="239713" y="198851"/>
                  </a:lnTo>
                  <a:lnTo>
                    <a:pt x="239713" y="201181"/>
                  </a:lnTo>
                  <a:lnTo>
                    <a:pt x="239713" y="201181"/>
                  </a:lnTo>
                  <a:lnTo>
                    <a:pt x="239713" y="217487"/>
                  </a:lnTo>
                  <a:lnTo>
                    <a:pt x="0" y="217487"/>
                  </a:lnTo>
                  <a:cubicBezTo>
                    <a:pt x="0" y="217487"/>
                    <a:pt x="0" y="217487"/>
                    <a:pt x="0" y="215158"/>
                  </a:cubicBezTo>
                  <a:lnTo>
                    <a:pt x="0" y="198851"/>
                  </a:lnTo>
                  <a:cubicBezTo>
                    <a:pt x="0" y="161580"/>
                    <a:pt x="29964" y="131762"/>
                    <a:pt x="67420" y="131762"/>
                  </a:cubicBezTo>
                  <a:close/>
                  <a:moveTo>
                    <a:pt x="119063" y="0"/>
                  </a:moveTo>
                  <a:lnTo>
                    <a:pt x="142545" y="4741"/>
                  </a:lnTo>
                  <a:lnTo>
                    <a:pt x="161720" y="17669"/>
                  </a:lnTo>
                  <a:lnTo>
                    <a:pt x="174648" y="36844"/>
                  </a:lnTo>
                  <a:lnTo>
                    <a:pt x="179388" y="60325"/>
                  </a:lnTo>
                  <a:lnTo>
                    <a:pt x="174648" y="83807"/>
                  </a:lnTo>
                  <a:lnTo>
                    <a:pt x="161720" y="102981"/>
                  </a:lnTo>
                  <a:lnTo>
                    <a:pt x="142545" y="115910"/>
                  </a:lnTo>
                  <a:cubicBezTo>
                    <a:pt x="135327" y="118962"/>
                    <a:pt x="127393" y="120650"/>
                    <a:pt x="119063" y="120650"/>
                  </a:cubicBezTo>
                  <a:cubicBezTo>
                    <a:pt x="102405" y="120650"/>
                    <a:pt x="87323" y="113898"/>
                    <a:pt x="76407" y="102981"/>
                  </a:cubicBezTo>
                  <a:cubicBezTo>
                    <a:pt x="70949" y="97523"/>
                    <a:pt x="66531" y="91024"/>
                    <a:pt x="63479" y="83807"/>
                  </a:cubicBezTo>
                  <a:cubicBezTo>
                    <a:pt x="60426" y="76589"/>
                    <a:pt x="58738" y="68654"/>
                    <a:pt x="58738" y="60325"/>
                  </a:cubicBezTo>
                  <a:cubicBezTo>
                    <a:pt x="58738" y="43667"/>
                    <a:pt x="65490" y="28585"/>
                    <a:pt x="76407" y="17669"/>
                  </a:cubicBezTo>
                  <a:cubicBezTo>
                    <a:pt x="81865" y="12210"/>
                    <a:pt x="88365" y="7793"/>
                    <a:pt x="95582" y="4741"/>
                  </a:cubicBezTo>
                  <a:cubicBezTo>
                    <a:pt x="102799" y="1688"/>
                    <a:pt x="110734" y="0"/>
                    <a:pt x="119063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10156" y="5038576"/>
            <a:ext cx="623887" cy="623887"/>
            <a:chOff x="6310156" y="5038576"/>
            <a:chExt cx="623887" cy="623887"/>
          </a:xfrm>
        </p:grpSpPr>
        <p:sp>
          <p:nvSpPr>
            <p:cNvPr id="12" name="椭圆 11"/>
            <p:cNvSpPr/>
            <p:nvPr/>
          </p:nvSpPr>
          <p:spPr>
            <a:xfrm>
              <a:off x="6310156" y="5038576"/>
              <a:ext cx="623887" cy="62388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71"/>
            <p:cNvSpPr>
              <a:spLocks noEditPoints="1"/>
            </p:cNvSpPr>
            <p:nvPr/>
          </p:nvSpPr>
          <p:spPr bwMode="auto">
            <a:xfrm>
              <a:off x="6416679" y="5197444"/>
              <a:ext cx="400720" cy="306150"/>
            </a:xfrm>
            <a:custGeom>
              <a:avLst/>
              <a:gdLst>
                <a:gd name="T0" fmla="*/ 103 w 106"/>
                <a:gd name="T1" fmla="*/ 44 h 81"/>
                <a:gd name="T2" fmla="*/ 85 w 106"/>
                <a:gd name="T3" fmla="*/ 26 h 81"/>
                <a:gd name="T4" fmla="*/ 66 w 106"/>
                <a:gd name="T5" fmla="*/ 7 h 81"/>
                <a:gd name="T6" fmla="*/ 47 w 106"/>
                <a:gd name="T7" fmla="*/ 26 h 81"/>
                <a:gd name="T8" fmla="*/ 29 w 106"/>
                <a:gd name="T9" fmla="*/ 44 h 81"/>
                <a:gd name="T10" fmla="*/ 4 w 106"/>
                <a:gd name="T11" fmla="*/ 44 h 81"/>
                <a:gd name="T12" fmla="*/ 4 w 106"/>
                <a:gd name="T13" fmla="*/ 81 h 81"/>
                <a:gd name="T14" fmla="*/ 66 w 106"/>
                <a:gd name="T15" fmla="*/ 81 h 81"/>
                <a:gd name="T16" fmla="*/ 66 w 106"/>
                <a:gd name="T17" fmla="*/ 53 h 81"/>
                <a:gd name="T18" fmla="*/ 84 w 106"/>
                <a:gd name="T19" fmla="*/ 53 h 81"/>
                <a:gd name="T20" fmla="*/ 84 w 106"/>
                <a:gd name="T21" fmla="*/ 81 h 81"/>
                <a:gd name="T22" fmla="*/ 103 w 106"/>
                <a:gd name="T23" fmla="*/ 81 h 81"/>
                <a:gd name="T24" fmla="*/ 103 w 106"/>
                <a:gd name="T25" fmla="*/ 44 h 81"/>
                <a:gd name="T26" fmla="*/ 25 w 106"/>
                <a:gd name="T27" fmla="*/ 66 h 81"/>
                <a:gd name="T28" fmla="*/ 11 w 106"/>
                <a:gd name="T29" fmla="*/ 66 h 81"/>
                <a:gd name="T30" fmla="*/ 11 w 106"/>
                <a:gd name="T31" fmla="*/ 52 h 81"/>
                <a:gd name="T32" fmla="*/ 25 w 106"/>
                <a:gd name="T33" fmla="*/ 52 h 81"/>
                <a:gd name="T34" fmla="*/ 25 w 106"/>
                <a:gd name="T35" fmla="*/ 66 h 81"/>
                <a:gd name="T36" fmla="*/ 47 w 106"/>
                <a:gd name="T37" fmla="*/ 66 h 81"/>
                <a:gd name="T38" fmla="*/ 33 w 106"/>
                <a:gd name="T39" fmla="*/ 66 h 81"/>
                <a:gd name="T40" fmla="*/ 33 w 106"/>
                <a:gd name="T41" fmla="*/ 52 h 81"/>
                <a:gd name="T42" fmla="*/ 47 w 106"/>
                <a:gd name="T43" fmla="*/ 52 h 81"/>
                <a:gd name="T44" fmla="*/ 47 w 106"/>
                <a:gd name="T45" fmla="*/ 66 h 81"/>
                <a:gd name="T46" fmla="*/ 63 w 106"/>
                <a:gd name="T47" fmla="*/ 38 h 81"/>
                <a:gd name="T48" fmla="*/ 56 w 106"/>
                <a:gd name="T49" fmla="*/ 31 h 81"/>
                <a:gd name="T50" fmla="*/ 63 w 106"/>
                <a:gd name="T51" fmla="*/ 25 h 81"/>
                <a:gd name="T52" fmla="*/ 70 w 106"/>
                <a:gd name="T53" fmla="*/ 31 h 81"/>
                <a:gd name="T54" fmla="*/ 63 w 106"/>
                <a:gd name="T55" fmla="*/ 38 h 81"/>
                <a:gd name="T56" fmla="*/ 106 w 106"/>
                <a:gd name="T57" fmla="*/ 40 h 81"/>
                <a:gd name="T58" fmla="*/ 104 w 106"/>
                <a:gd name="T59" fmla="*/ 42 h 81"/>
                <a:gd name="T60" fmla="*/ 66 w 106"/>
                <a:gd name="T61" fmla="*/ 3 h 81"/>
                <a:gd name="T62" fmla="*/ 28 w 106"/>
                <a:gd name="T63" fmla="*/ 41 h 81"/>
                <a:gd name="T64" fmla="*/ 28 w 106"/>
                <a:gd name="T65" fmla="*/ 42 h 81"/>
                <a:gd name="T66" fmla="*/ 0 w 106"/>
                <a:gd name="T67" fmla="*/ 42 h 81"/>
                <a:gd name="T68" fmla="*/ 21 w 106"/>
                <a:gd name="T69" fmla="*/ 20 h 81"/>
                <a:gd name="T70" fmla="*/ 47 w 106"/>
                <a:gd name="T71" fmla="*/ 20 h 81"/>
                <a:gd name="T72" fmla="*/ 66 w 106"/>
                <a:gd name="T73" fmla="*/ 0 h 81"/>
                <a:gd name="T74" fmla="*/ 87 w 106"/>
                <a:gd name="T75" fmla="*/ 21 h 81"/>
                <a:gd name="T76" fmla="*/ 87 w 106"/>
                <a:gd name="T77" fmla="*/ 9 h 81"/>
                <a:gd name="T78" fmla="*/ 95 w 106"/>
                <a:gd name="T79" fmla="*/ 9 h 81"/>
                <a:gd name="T80" fmla="*/ 95 w 106"/>
                <a:gd name="T81" fmla="*/ 30 h 81"/>
                <a:gd name="T82" fmla="*/ 106 w 106"/>
                <a:gd name="T8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6" h="81">
                  <a:moveTo>
                    <a:pt x="103" y="44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44"/>
                    <a:pt x="103" y="44"/>
                    <a:pt x="103" y="44"/>
                  </a:cubicBezTo>
                  <a:close/>
                  <a:moveTo>
                    <a:pt x="25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25" y="66"/>
                  </a:lnTo>
                  <a:close/>
                  <a:moveTo>
                    <a:pt x="47" y="66"/>
                  </a:moveTo>
                  <a:cubicBezTo>
                    <a:pt x="33" y="66"/>
                    <a:pt x="33" y="66"/>
                    <a:pt x="33" y="66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47" y="52"/>
                    <a:pt x="47" y="52"/>
                    <a:pt x="47" y="52"/>
                  </a:cubicBezTo>
                  <a:lnTo>
                    <a:pt x="47" y="66"/>
                  </a:lnTo>
                  <a:close/>
                  <a:moveTo>
                    <a:pt x="63" y="38"/>
                  </a:moveTo>
                  <a:cubicBezTo>
                    <a:pt x="59" y="38"/>
                    <a:pt x="56" y="35"/>
                    <a:pt x="56" y="31"/>
                  </a:cubicBezTo>
                  <a:cubicBezTo>
                    <a:pt x="56" y="28"/>
                    <a:pt x="59" y="25"/>
                    <a:pt x="63" y="25"/>
                  </a:cubicBezTo>
                  <a:cubicBezTo>
                    <a:pt x="67" y="25"/>
                    <a:pt x="70" y="28"/>
                    <a:pt x="70" y="31"/>
                  </a:cubicBezTo>
                  <a:cubicBezTo>
                    <a:pt x="70" y="35"/>
                    <a:pt x="67" y="38"/>
                    <a:pt x="63" y="38"/>
                  </a:cubicBezTo>
                  <a:close/>
                  <a:moveTo>
                    <a:pt x="106" y="40"/>
                  </a:moveTo>
                  <a:cubicBezTo>
                    <a:pt x="104" y="42"/>
                    <a:pt x="104" y="42"/>
                    <a:pt x="104" y="4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30"/>
                    <a:pt x="95" y="30"/>
                    <a:pt x="95" y="30"/>
                  </a:cubicBezTo>
                  <a:lnTo>
                    <a:pt x="106" y="4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extBox 503"/>
          <p:cNvSpPr txBox="1"/>
          <p:nvPr/>
        </p:nvSpPr>
        <p:spPr>
          <a:xfrm>
            <a:off x="495355" y="1469162"/>
            <a:ext cx="39483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503"/>
          <p:cNvSpPr txBox="1"/>
          <p:nvPr/>
        </p:nvSpPr>
        <p:spPr>
          <a:xfrm>
            <a:off x="953548" y="2715921"/>
            <a:ext cx="39483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503"/>
          <p:cNvSpPr txBox="1"/>
          <p:nvPr/>
        </p:nvSpPr>
        <p:spPr>
          <a:xfrm>
            <a:off x="1540715" y="3857089"/>
            <a:ext cx="39483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503"/>
          <p:cNvSpPr txBox="1"/>
          <p:nvPr/>
        </p:nvSpPr>
        <p:spPr>
          <a:xfrm>
            <a:off x="2197774" y="5037312"/>
            <a:ext cx="39483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，在此录入上述图表的描述说明。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250923" y="2009878"/>
            <a:ext cx="3663162" cy="3663162"/>
            <a:chOff x="4241398" y="2067028"/>
            <a:chExt cx="3663162" cy="3663162"/>
          </a:xfrm>
        </p:grpSpPr>
        <p:sp>
          <p:nvSpPr>
            <p:cNvPr id="30" name="椭圆 29"/>
            <p:cNvSpPr/>
            <p:nvPr/>
          </p:nvSpPr>
          <p:spPr>
            <a:xfrm>
              <a:off x="4241398" y="2067028"/>
              <a:ext cx="3663162" cy="3663162"/>
            </a:xfrm>
            <a:prstGeom prst="ellipse">
              <a:avLst/>
            </a:prstGeom>
            <a:noFill/>
            <a:ln w="88900" cap="rnd" cmpd="dbl">
              <a:solidFill>
                <a:srgbClr val="3F3F3F"/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444962" y="2296126"/>
              <a:ext cx="3256034" cy="3256034"/>
            </a:xfrm>
            <a:prstGeom prst="ellipse">
              <a:avLst/>
            </a:prstGeom>
            <a:noFill/>
            <a:ln w="92075" cap="rnd" cmpd="dbl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28560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网络营销方案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INTERNET </a:t>
            </a:r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MARKETING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116511" y="2871497"/>
            <a:ext cx="1939925" cy="1939925"/>
            <a:chOff x="877888" y="2946400"/>
            <a:chExt cx="1939925" cy="1939925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0"/>
            <p:cNvSpPr txBox="1"/>
            <p:nvPr/>
          </p:nvSpPr>
          <p:spPr>
            <a:xfrm>
              <a:off x="1078684" y="3193087"/>
              <a:ext cx="15383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网络营销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796087" y="4884617"/>
            <a:ext cx="831850" cy="830262"/>
            <a:chOff x="3241675" y="2678113"/>
            <a:chExt cx="831850" cy="830262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241675" y="2678113"/>
              <a:ext cx="831850" cy="830262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376613" y="2879725"/>
              <a:ext cx="396875" cy="361950"/>
            </a:xfrm>
            <a:custGeom>
              <a:avLst/>
              <a:gdLst>
                <a:gd name="T0" fmla="*/ 568 w 580"/>
                <a:gd name="T1" fmla="*/ 207 h 528"/>
                <a:gd name="T2" fmla="*/ 580 w 580"/>
                <a:gd name="T3" fmla="*/ 207 h 528"/>
                <a:gd name="T4" fmla="*/ 292 w 580"/>
                <a:gd name="T5" fmla="*/ 0 h 528"/>
                <a:gd name="T6" fmla="*/ 0 w 580"/>
                <a:gd name="T7" fmla="*/ 244 h 528"/>
                <a:gd name="T8" fmla="*/ 114 w 580"/>
                <a:gd name="T9" fmla="*/ 438 h 528"/>
                <a:gd name="T10" fmla="*/ 117 w 580"/>
                <a:gd name="T11" fmla="*/ 440 h 528"/>
                <a:gd name="T12" fmla="*/ 89 w 580"/>
                <a:gd name="T13" fmla="*/ 528 h 528"/>
                <a:gd name="T14" fmla="*/ 194 w 580"/>
                <a:gd name="T15" fmla="*/ 475 h 528"/>
                <a:gd name="T16" fmla="*/ 199 w 580"/>
                <a:gd name="T17" fmla="*/ 476 h 528"/>
                <a:gd name="T18" fmla="*/ 292 w 580"/>
                <a:gd name="T19" fmla="*/ 488 h 528"/>
                <a:gd name="T20" fmla="*/ 311 w 580"/>
                <a:gd name="T21" fmla="*/ 488 h 528"/>
                <a:gd name="T22" fmla="*/ 302 w 580"/>
                <a:gd name="T23" fmla="*/ 430 h 528"/>
                <a:gd name="T24" fmla="*/ 568 w 580"/>
                <a:gd name="T25" fmla="*/ 207 h 528"/>
                <a:gd name="T26" fmla="*/ 393 w 580"/>
                <a:gd name="T27" fmla="*/ 121 h 528"/>
                <a:gd name="T28" fmla="*/ 393 w 580"/>
                <a:gd name="T29" fmla="*/ 121 h 528"/>
                <a:gd name="T30" fmla="*/ 434 w 580"/>
                <a:gd name="T31" fmla="*/ 160 h 528"/>
                <a:gd name="T32" fmla="*/ 393 w 580"/>
                <a:gd name="T33" fmla="*/ 200 h 528"/>
                <a:gd name="T34" fmla="*/ 352 w 580"/>
                <a:gd name="T35" fmla="*/ 160 h 528"/>
                <a:gd name="T36" fmla="*/ 393 w 580"/>
                <a:gd name="T37" fmla="*/ 121 h 528"/>
                <a:gd name="T38" fmla="*/ 190 w 580"/>
                <a:gd name="T39" fmla="*/ 200 h 528"/>
                <a:gd name="T40" fmla="*/ 190 w 580"/>
                <a:gd name="T41" fmla="*/ 200 h 528"/>
                <a:gd name="T42" fmla="*/ 149 w 580"/>
                <a:gd name="T43" fmla="*/ 160 h 528"/>
                <a:gd name="T44" fmla="*/ 190 w 580"/>
                <a:gd name="T45" fmla="*/ 121 h 528"/>
                <a:gd name="T46" fmla="*/ 231 w 580"/>
                <a:gd name="T47" fmla="*/ 160 h 528"/>
                <a:gd name="T48" fmla="*/ 190 w 580"/>
                <a:gd name="T49" fmla="*/ 20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0" h="528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598863" y="3033713"/>
              <a:ext cx="336550" cy="306387"/>
            </a:xfrm>
            <a:custGeom>
              <a:avLst/>
              <a:gdLst>
                <a:gd name="T0" fmla="*/ 0 w 493"/>
                <a:gd name="T1" fmla="*/ 206 h 446"/>
                <a:gd name="T2" fmla="*/ 247 w 493"/>
                <a:gd name="T3" fmla="*/ 412 h 446"/>
                <a:gd name="T4" fmla="*/ 325 w 493"/>
                <a:gd name="T5" fmla="*/ 402 h 446"/>
                <a:gd name="T6" fmla="*/ 329 w 493"/>
                <a:gd name="T7" fmla="*/ 401 h 446"/>
                <a:gd name="T8" fmla="*/ 418 w 493"/>
                <a:gd name="T9" fmla="*/ 446 h 446"/>
                <a:gd name="T10" fmla="*/ 394 w 493"/>
                <a:gd name="T11" fmla="*/ 371 h 446"/>
                <a:gd name="T12" fmla="*/ 397 w 493"/>
                <a:gd name="T13" fmla="*/ 370 h 446"/>
                <a:gd name="T14" fmla="*/ 493 w 493"/>
                <a:gd name="T15" fmla="*/ 206 h 446"/>
                <a:gd name="T16" fmla="*/ 247 w 493"/>
                <a:gd name="T17" fmla="*/ 0 h 446"/>
                <a:gd name="T18" fmla="*/ 0 w 493"/>
                <a:gd name="T19" fmla="*/ 206 h 446"/>
                <a:gd name="T20" fmla="*/ 298 w 493"/>
                <a:gd name="T21" fmla="*/ 135 h 446"/>
                <a:gd name="T22" fmla="*/ 298 w 493"/>
                <a:gd name="T23" fmla="*/ 135 h 446"/>
                <a:gd name="T24" fmla="*/ 333 w 493"/>
                <a:gd name="T25" fmla="*/ 102 h 446"/>
                <a:gd name="T26" fmla="*/ 367 w 493"/>
                <a:gd name="T27" fmla="*/ 135 h 446"/>
                <a:gd name="T28" fmla="*/ 333 w 493"/>
                <a:gd name="T29" fmla="*/ 169 h 446"/>
                <a:gd name="T30" fmla="*/ 298 w 493"/>
                <a:gd name="T31" fmla="*/ 135 h 446"/>
                <a:gd name="T32" fmla="*/ 127 w 493"/>
                <a:gd name="T33" fmla="*/ 135 h 446"/>
                <a:gd name="T34" fmla="*/ 127 w 493"/>
                <a:gd name="T35" fmla="*/ 135 h 446"/>
                <a:gd name="T36" fmla="*/ 161 w 493"/>
                <a:gd name="T37" fmla="*/ 102 h 446"/>
                <a:gd name="T38" fmla="*/ 196 w 493"/>
                <a:gd name="T39" fmla="*/ 135 h 446"/>
                <a:gd name="T40" fmla="*/ 161 w 493"/>
                <a:gd name="T41" fmla="*/ 169 h 446"/>
                <a:gd name="T42" fmla="*/ 127 w 493"/>
                <a:gd name="T43" fmla="*/ 135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3" h="446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88651" y="2132275"/>
            <a:ext cx="831850" cy="831850"/>
            <a:chOff x="2725738" y="1484313"/>
            <a:chExt cx="831850" cy="831850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2725738" y="1484313"/>
              <a:ext cx="831850" cy="83185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2851150" y="1598613"/>
              <a:ext cx="573087" cy="544512"/>
            </a:xfrm>
            <a:custGeom>
              <a:avLst/>
              <a:gdLst>
                <a:gd name="T0" fmla="*/ 244 w 836"/>
                <a:gd name="T1" fmla="*/ 537 h 795"/>
                <a:gd name="T2" fmla="*/ 510 w 836"/>
                <a:gd name="T3" fmla="*/ 376 h 795"/>
                <a:gd name="T4" fmla="*/ 187 w 836"/>
                <a:gd name="T5" fmla="*/ 332 h 795"/>
                <a:gd name="T6" fmla="*/ 619 w 836"/>
                <a:gd name="T7" fmla="*/ 327 h 795"/>
                <a:gd name="T8" fmla="*/ 619 w 836"/>
                <a:gd name="T9" fmla="*/ 358 h 795"/>
                <a:gd name="T10" fmla="*/ 374 w 836"/>
                <a:gd name="T11" fmla="*/ 533 h 795"/>
                <a:gd name="T12" fmla="*/ 635 w 836"/>
                <a:gd name="T13" fmla="*/ 554 h 795"/>
                <a:gd name="T14" fmla="*/ 627 w 836"/>
                <a:gd name="T15" fmla="*/ 508 h 795"/>
                <a:gd name="T16" fmla="*/ 836 w 836"/>
                <a:gd name="T17" fmla="*/ 304 h 795"/>
                <a:gd name="T18" fmla="*/ 547 w 836"/>
                <a:gd name="T19" fmla="*/ 262 h 795"/>
                <a:gd name="T20" fmla="*/ 418 w 836"/>
                <a:gd name="T21" fmla="*/ 0 h 795"/>
                <a:gd name="T22" fmla="*/ 289 w 836"/>
                <a:gd name="T23" fmla="*/ 262 h 795"/>
                <a:gd name="T24" fmla="*/ 0 w 836"/>
                <a:gd name="T25" fmla="*/ 304 h 795"/>
                <a:gd name="T26" fmla="*/ 209 w 836"/>
                <a:gd name="T27" fmla="*/ 508 h 795"/>
                <a:gd name="T28" fmla="*/ 159 w 836"/>
                <a:gd name="T29" fmla="*/ 795 h 795"/>
                <a:gd name="T30" fmla="*/ 418 w 836"/>
                <a:gd name="T31" fmla="*/ 660 h 795"/>
                <a:gd name="T32" fmla="*/ 676 w 836"/>
                <a:gd name="T33" fmla="*/ 795 h 795"/>
                <a:gd name="T34" fmla="*/ 636 w 836"/>
                <a:gd name="T35" fmla="*/ 559 h 795"/>
                <a:gd name="T36" fmla="*/ 244 w 836"/>
                <a:gd name="T37" fmla="*/ 576 h 795"/>
                <a:gd name="T38" fmla="*/ 244 w 836"/>
                <a:gd name="T39" fmla="*/ 537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36" h="795">
                  <a:moveTo>
                    <a:pt x="244" y="537"/>
                  </a:moveTo>
                  <a:cubicBezTo>
                    <a:pt x="263" y="515"/>
                    <a:pt x="510" y="376"/>
                    <a:pt x="510" y="376"/>
                  </a:cubicBezTo>
                  <a:lnTo>
                    <a:pt x="187" y="332"/>
                  </a:lnTo>
                  <a:lnTo>
                    <a:pt x="619" y="327"/>
                  </a:lnTo>
                  <a:cubicBezTo>
                    <a:pt x="619" y="327"/>
                    <a:pt x="634" y="340"/>
                    <a:pt x="619" y="358"/>
                  </a:cubicBezTo>
                  <a:cubicBezTo>
                    <a:pt x="603" y="376"/>
                    <a:pt x="374" y="533"/>
                    <a:pt x="374" y="533"/>
                  </a:cubicBezTo>
                  <a:lnTo>
                    <a:pt x="635" y="554"/>
                  </a:lnTo>
                  <a:lnTo>
                    <a:pt x="627" y="508"/>
                  </a:lnTo>
                  <a:lnTo>
                    <a:pt x="836" y="304"/>
                  </a:lnTo>
                  <a:lnTo>
                    <a:pt x="547" y="262"/>
                  </a:lnTo>
                  <a:lnTo>
                    <a:pt x="418" y="0"/>
                  </a:lnTo>
                  <a:lnTo>
                    <a:pt x="289" y="262"/>
                  </a:lnTo>
                  <a:lnTo>
                    <a:pt x="0" y="304"/>
                  </a:lnTo>
                  <a:lnTo>
                    <a:pt x="209" y="508"/>
                  </a:lnTo>
                  <a:lnTo>
                    <a:pt x="159" y="795"/>
                  </a:lnTo>
                  <a:lnTo>
                    <a:pt x="418" y="660"/>
                  </a:lnTo>
                  <a:lnTo>
                    <a:pt x="676" y="795"/>
                  </a:lnTo>
                  <a:lnTo>
                    <a:pt x="636" y="559"/>
                  </a:lnTo>
                  <a:lnTo>
                    <a:pt x="244" y="576"/>
                  </a:lnTo>
                  <a:cubicBezTo>
                    <a:pt x="244" y="576"/>
                    <a:pt x="225" y="559"/>
                    <a:pt x="244" y="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3"/>
            <p:cNvSpPr/>
            <p:nvPr/>
          </p:nvSpPr>
          <p:spPr bwMode="auto">
            <a:xfrm>
              <a:off x="3286125" y="1978025"/>
              <a:ext cx="30162" cy="3175"/>
            </a:xfrm>
            <a:custGeom>
              <a:avLst/>
              <a:gdLst>
                <a:gd name="T0" fmla="*/ 0 w 43"/>
                <a:gd name="T1" fmla="*/ 0 h 5"/>
                <a:gd name="T2" fmla="*/ 1 w 43"/>
                <a:gd name="T3" fmla="*/ 5 h 5"/>
                <a:gd name="T4" fmla="*/ 43 w 43"/>
                <a:gd name="T5" fmla="*/ 3 h 5"/>
                <a:gd name="T6" fmla="*/ 0 w 4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">
                  <a:moveTo>
                    <a:pt x="0" y="0"/>
                  </a:moveTo>
                  <a:lnTo>
                    <a:pt x="1" y="5"/>
                  </a:lnTo>
                  <a:lnTo>
                    <a:pt x="4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75449" y="2132275"/>
            <a:ext cx="831850" cy="831850"/>
            <a:chOff x="3241675" y="4133850"/>
            <a:chExt cx="831850" cy="831850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3241675" y="4133850"/>
              <a:ext cx="831850" cy="831850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3379788" y="4394200"/>
              <a:ext cx="482600" cy="384175"/>
            </a:xfrm>
            <a:custGeom>
              <a:avLst/>
              <a:gdLst>
                <a:gd name="T0" fmla="*/ 580 w 704"/>
                <a:gd name="T1" fmla="*/ 236 h 561"/>
                <a:gd name="T2" fmla="*/ 564 w 704"/>
                <a:gd name="T3" fmla="*/ 214 h 561"/>
                <a:gd name="T4" fmla="*/ 558 w 704"/>
                <a:gd name="T5" fmla="*/ 130 h 561"/>
                <a:gd name="T6" fmla="*/ 409 w 704"/>
                <a:gd name="T7" fmla="*/ 136 h 561"/>
                <a:gd name="T8" fmla="*/ 385 w 704"/>
                <a:gd name="T9" fmla="*/ 99 h 561"/>
                <a:gd name="T10" fmla="*/ 264 w 704"/>
                <a:gd name="T11" fmla="*/ 37 h 561"/>
                <a:gd name="T12" fmla="*/ 64 w 704"/>
                <a:gd name="T13" fmla="*/ 203 h 561"/>
                <a:gd name="T14" fmla="*/ 8 w 704"/>
                <a:gd name="T15" fmla="*/ 355 h 561"/>
                <a:gd name="T16" fmla="*/ 301 w 704"/>
                <a:gd name="T17" fmla="*/ 551 h 561"/>
                <a:gd name="T18" fmla="*/ 652 w 704"/>
                <a:gd name="T19" fmla="*/ 396 h 561"/>
                <a:gd name="T20" fmla="*/ 580 w 704"/>
                <a:gd name="T21" fmla="*/ 236 h 561"/>
                <a:gd name="T22" fmla="*/ 310 w 704"/>
                <a:gd name="T23" fmla="*/ 510 h 561"/>
                <a:gd name="T24" fmla="*/ 310 w 704"/>
                <a:gd name="T25" fmla="*/ 510 h 561"/>
                <a:gd name="T26" fmla="*/ 82 w 704"/>
                <a:gd name="T27" fmla="*/ 368 h 561"/>
                <a:gd name="T28" fmla="*/ 310 w 704"/>
                <a:gd name="T29" fmla="*/ 210 h 561"/>
                <a:gd name="T30" fmla="*/ 539 w 704"/>
                <a:gd name="T31" fmla="*/ 340 h 561"/>
                <a:gd name="T32" fmla="*/ 310 w 704"/>
                <a:gd name="T33" fmla="*/ 51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4" h="561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3487738" y="4565650"/>
              <a:ext cx="190500" cy="169862"/>
            </a:xfrm>
            <a:custGeom>
              <a:avLst/>
              <a:gdLst>
                <a:gd name="T0" fmla="*/ 127 w 277"/>
                <a:gd name="T1" fmla="*/ 15 h 246"/>
                <a:gd name="T2" fmla="*/ 15 w 277"/>
                <a:gd name="T3" fmla="*/ 148 h 246"/>
                <a:gd name="T4" fmla="*/ 49 w 277"/>
                <a:gd name="T5" fmla="*/ 205 h 246"/>
                <a:gd name="T6" fmla="*/ 239 w 277"/>
                <a:gd name="T7" fmla="*/ 171 h 246"/>
                <a:gd name="T8" fmla="*/ 127 w 277"/>
                <a:gd name="T9" fmla="*/ 15 h 246"/>
                <a:gd name="T10" fmla="*/ 95 w 277"/>
                <a:gd name="T11" fmla="*/ 182 h 246"/>
                <a:gd name="T12" fmla="*/ 95 w 277"/>
                <a:gd name="T13" fmla="*/ 182 h 246"/>
                <a:gd name="T14" fmla="*/ 52 w 277"/>
                <a:gd name="T15" fmla="*/ 151 h 246"/>
                <a:gd name="T16" fmla="*/ 93 w 277"/>
                <a:gd name="T17" fmla="*/ 108 h 246"/>
                <a:gd name="T18" fmla="*/ 138 w 277"/>
                <a:gd name="T19" fmla="*/ 141 h 246"/>
                <a:gd name="T20" fmla="*/ 95 w 277"/>
                <a:gd name="T21" fmla="*/ 182 h 246"/>
                <a:gd name="T22" fmla="*/ 170 w 277"/>
                <a:gd name="T23" fmla="*/ 118 h 246"/>
                <a:gd name="T24" fmla="*/ 170 w 277"/>
                <a:gd name="T25" fmla="*/ 118 h 246"/>
                <a:gd name="T26" fmla="*/ 148 w 277"/>
                <a:gd name="T27" fmla="*/ 116 h 246"/>
                <a:gd name="T28" fmla="*/ 153 w 277"/>
                <a:gd name="T29" fmla="*/ 92 h 246"/>
                <a:gd name="T30" fmla="*/ 177 w 277"/>
                <a:gd name="T31" fmla="*/ 94 h 246"/>
                <a:gd name="T32" fmla="*/ 170 w 277"/>
                <a:gd name="T33" fmla="*/ 11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7" h="246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3727450" y="4325938"/>
              <a:ext cx="177800" cy="200025"/>
            </a:xfrm>
            <a:custGeom>
              <a:avLst/>
              <a:gdLst>
                <a:gd name="T0" fmla="*/ 256 w 259"/>
                <a:gd name="T1" fmla="*/ 269 h 293"/>
                <a:gd name="T2" fmla="*/ 257 w 259"/>
                <a:gd name="T3" fmla="*/ 262 h 293"/>
                <a:gd name="T4" fmla="*/ 259 w 259"/>
                <a:gd name="T5" fmla="*/ 228 h 293"/>
                <a:gd name="T6" fmla="*/ 32 w 259"/>
                <a:gd name="T7" fmla="*/ 0 h 293"/>
                <a:gd name="T8" fmla="*/ 0 w 259"/>
                <a:gd name="T9" fmla="*/ 31 h 293"/>
                <a:gd name="T10" fmla="*/ 32 w 259"/>
                <a:gd name="T11" fmla="*/ 63 h 293"/>
                <a:gd name="T12" fmla="*/ 196 w 259"/>
                <a:gd name="T13" fmla="*/ 228 h 293"/>
                <a:gd name="T14" fmla="*/ 194 w 259"/>
                <a:gd name="T15" fmla="*/ 258 h 293"/>
                <a:gd name="T16" fmla="*/ 194 w 259"/>
                <a:gd name="T17" fmla="*/ 258 h 293"/>
                <a:gd name="T18" fmla="*/ 194 w 259"/>
                <a:gd name="T19" fmla="*/ 261 h 293"/>
                <a:gd name="T20" fmla="*/ 225 w 259"/>
                <a:gd name="T21" fmla="*/ 293 h 293"/>
                <a:gd name="T22" fmla="*/ 256 w 259"/>
                <a:gd name="T23" fmla="*/ 269 h 293"/>
                <a:gd name="T24" fmla="*/ 256 w 259"/>
                <a:gd name="T25" fmla="*/ 269 h 293"/>
                <a:gd name="T26" fmla="*/ 256 w 259"/>
                <a:gd name="T27" fmla="*/ 269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3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3732213" y="4395788"/>
              <a:ext cx="103187" cy="112712"/>
            </a:xfrm>
            <a:custGeom>
              <a:avLst/>
              <a:gdLst>
                <a:gd name="T0" fmla="*/ 151 w 152"/>
                <a:gd name="T1" fmla="*/ 137 h 164"/>
                <a:gd name="T2" fmla="*/ 152 w 152"/>
                <a:gd name="T3" fmla="*/ 126 h 164"/>
                <a:gd name="T4" fmla="*/ 26 w 152"/>
                <a:gd name="T5" fmla="*/ 0 h 164"/>
                <a:gd name="T6" fmla="*/ 0 w 152"/>
                <a:gd name="T7" fmla="*/ 26 h 164"/>
                <a:gd name="T8" fmla="*/ 26 w 152"/>
                <a:gd name="T9" fmla="*/ 52 h 164"/>
                <a:gd name="T10" fmla="*/ 99 w 152"/>
                <a:gd name="T11" fmla="*/ 126 h 164"/>
                <a:gd name="T12" fmla="*/ 99 w 152"/>
                <a:gd name="T13" fmla="*/ 135 h 164"/>
                <a:gd name="T14" fmla="*/ 99 w 152"/>
                <a:gd name="T15" fmla="*/ 135 h 164"/>
                <a:gd name="T16" fmla="*/ 99 w 152"/>
                <a:gd name="T17" fmla="*/ 138 h 164"/>
                <a:gd name="T18" fmla="*/ 125 w 152"/>
                <a:gd name="T19" fmla="*/ 164 h 164"/>
                <a:gd name="T20" fmla="*/ 151 w 152"/>
                <a:gd name="T21" fmla="*/ 142 h 164"/>
                <a:gd name="T22" fmla="*/ 151 w 152"/>
                <a:gd name="T23" fmla="*/ 142 h 164"/>
                <a:gd name="T24" fmla="*/ 151 w 152"/>
                <a:gd name="T25" fmla="*/ 140 h 164"/>
                <a:gd name="T26" fmla="*/ 151 w 152"/>
                <a:gd name="T27" fmla="*/ 138 h 164"/>
                <a:gd name="T28" fmla="*/ 151 w 152"/>
                <a:gd name="T29" fmla="*/ 13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" h="164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88651" y="4904761"/>
            <a:ext cx="831850" cy="830262"/>
            <a:chOff x="2725738" y="5327650"/>
            <a:chExt cx="831850" cy="830262"/>
          </a:xfrm>
        </p:grpSpPr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2725738" y="5327650"/>
              <a:ext cx="831850" cy="830262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2870200" y="5516563"/>
              <a:ext cx="538162" cy="471487"/>
            </a:xfrm>
            <a:custGeom>
              <a:avLst/>
              <a:gdLst>
                <a:gd name="T0" fmla="*/ 417 w 785"/>
                <a:gd name="T1" fmla="*/ 0 h 690"/>
                <a:gd name="T2" fmla="*/ 417 w 785"/>
                <a:gd name="T3" fmla="*/ 593 h 690"/>
                <a:gd name="T4" fmla="*/ 646 w 785"/>
                <a:gd name="T5" fmla="*/ 690 h 690"/>
                <a:gd name="T6" fmla="*/ 626 w 785"/>
                <a:gd name="T7" fmla="*/ 540 h 690"/>
                <a:gd name="T8" fmla="*/ 30 w 785"/>
                <a:gd name="T9" fmla="*/ 315 h 690"/>
                <a:gd name="T10" fmla="*/ 0 w 785"/>
                <a:gd name="T11" fmla="*/ 396 h 690"/>
                <a:gd name="T12" fmla="*/ 122 w 785"/>
                <a:gd name="T13" fmla="*/ 600 h 690"/>
                <a:gd name="T14" fmla="*/ 214 w 785"/>
                <a:gd name="T15" fmla="*/ 613 h 690"/>
                <a:gd name="T16" fmla="*/ 355 w 785"/>
                <a:gd name="T17" fmla="*/ 609 h 690"/>
                <a:gd name="T18" fmla="*/ 189 w 785"/>
                <a:gd name="T19" fmla="*/ 400 h 690"/>
                <a:gd name="T20" fmla="*/ 257 w 785"/>
                <a:gd name="T21" fmla="*/ 219 h 690"/>
                <a:gd name="T22" fmla="*/ 310 w 785"/>
                <a:gd name="T23" fmla="*/ 241 h 690"/>
                <a:gd name="T24" fmla="*/ 311 w 785"/>
                <a:gd name="T25" fmla="*/ 287 h 690"/>
                <a:gd name="T26" fmla="*/ 317 w 785"/>
                <a:gd name="T27" fmla="*/ 320 h 690"/>
                <a:gd name="T28" fmla="*/ 320 w 785"/>
                <a:gd name="T29" fmla="*/ 371 h 690"/>
                <a:gd name="T30" fmla="*/ 287 w 785"/>
                <a:gd name="T31" fmla="*/ 397 h 690"/>
                <a:gd name="T32" fmla="*/ 189 w 785"/>
                <a:gd name="T33" fmla="*/ 400 h 690"/>
                <a:gd name="T34" fmla="*/ 252 w 785"/>
                <a:gd name="T35" fmla="*/ 295 h 690"/>
                <a:gd name="T36" fmla="*/ 289 w 785"/>
                <a:gd name="T37" fmla="*/ 284 h 690"/>
                <a:gd name="T38" fmla="*/ 289 w 785"/>
                <a:gd name="T39" fmla="*/ 252 h 690"/>
                <a:gd name="T40" fmla="*/ 249 w 785"/>
                <a:gd name="T41" fmla="*/ 240 h 690"/>
                <a:gd name="T42" fmla="*/ 213 w 785"/>
                <a:gd name="T43" fmla="*/ 295 h 690"/>
                <a:gd name="T44" fmla="*/ 258 w 785"/>
                <a:gd name="T45" fmla="*/ 379 h 690"/>
                <a:gd name="T46" fmla="*/ 288 w 785"/>
                <a:gd name="T47" fmla="*/ 373 h 690"/>
                <a:gd name="T48" fmla="*/ 301 w 785"/>
                <a:gd name="T49" fmla="*/ 348 h 690"/>
                <a:gd name="T50" fmla="*/ 281 w 785"/>
                <a:gd name="T51" fmla="*/ 320 h 690"/>
                <a:gd name="T52" fmla="*/ 213 w 785"/>
                <a:gd name="T53" fmla="*/ 317 h 690"/>
                <a:gd name="T54" fmla="*/ 372 w 785"/>
                <a:gd name="T55" fmla="*/ 400 h 690"/>
                <a:gd name="T56" fmla="*/ 440 w 785"/>
                <a:gd name="T57" fmla="*/ 219 h 690"/>
                <a:gd name="T58" fmla="*/ 493 w 785"/>
                <a:gd name="T59" fmla="*/ 241 h 690"/>
                <a:gd name="T60" fmla="*/ 494 w 785"/>
                <a:gd name="T61" fmla="*/ 287 h 690"/>
                <a:gd name="T62" fmla="*/ 500 w 785"/>
                <a:gd name="T63" fmla="*/ 320 h 690"/>
                <a:gd name="T64" fmla="*/ 503 w 785"/>
                <a:gd name="T65" fmla="*/ 371 h 690"/>
                <a:gd name="T66" fmla="*/ 470 w 785"/>
                <a:gd name="T67" fmla="*/ 397 h 690"/>
                <a:gd name="T68" fmla="*/ 372 w 785"/>
                <a:gd name="T69" fmla="*/ 400 h 690"/>
                <a:gd name="T70" fmla="*/ 435 w 785"/>
                <a:gd name="T71" fmla="*/ 295 h 690"/>
                <a:gd name="T72" fmla="*/ 472 w 785"/>
                <a:gd name="T73" fmla="*/ 284 h 690"/>
                <a:gd name="T74" fmla="*/ 472 w 785"/>
                <a:gd name="T75" fmla="*/ 252 h 690"/>
                <a:gd name="T76" fmla="*/ 432 w 785"/>
                <a:gd name="T77" fmla="*/ 240 h 690"/>
                <a:gd name="T78" fmla="*/ 396 w 785"/>
                <a:gd name="T79" fmla="*/ 295 h 690"/>
                <a:gd name="T80" fmla="*/ 441 w 785"/>
                <a:gd name="T81" fmla="*/ 379 h 690"/>
                <a:gd name="T82" fmla="*/ 471 w 785"/>
                <a:gd name="T83" fmla="*/ 373 h 690"/>
                <a:gd name="T84" fmla="*/ 484 w 785"/>
                <a:gd name="T85" fmla="*/ 348 h 690"/>
                <a:gd name="T86" fmla="*/ 464 w 785"/>
                <a:gd name="T87" fmla="*/ 320 h 690"/>
                <a:gd name="T88" fmla="*/ 396 w 785"/>
                <a:gd name="T89" fmla="*/ 317 h 690"/>
                <a:gd name="T90" fmla="*/ 548 w 785"/>
                <a:gd name="T91" fmla="*/ 342 h 690"/>
                <a:gd name="T92" fmla="*/ 578 w 785"/>
                <a:gd name="T93" fmla="*/ 362 h 690"/>
                <a:gd name="T94" fmla="*/ 624 w 785"/>
                <a:gd name="T95" fmla="*/ 382 h 690"/>
                <a:gd name="T96" fmla="*/ 664 w 785"/>
                <a:gd name="T97" fmla="*/ 367 h 690"/>
                <a:gd name="T98" fmla="*/ 664 w 785"/>
                <a:gd name="T99" fmla="*/ 336 h 690"/>
                <a:gd name="T100" fmla="*/ 615 w 785"/>
                <a:gd name="T101" fmla="*/ 317 h 690"/>
                <a:gd name="T102" fmla="*/ 561 w 785"/>
                <a:gd name="T103" fmla="*/ 288 h 690"/>
                <a:gd name="T104" fmla="*/ 562 w 785"/>
                <a:gd name="T105" fmla="*/ 240 h 690"/>
                <a:gd name="T106" fmla="*/ 618 w 785"/>
                <a:gd name="T107" fmla="*/ 216 h 690"/>
                <a:gd name="T108" fmla="*/ 678 w 785"/>
                <a:gd name="T109" fmla="*/ 241 h 690"/>
                <a:gd name="T110" fmla="*/ 664 w 785"/>
                <a:gd name="T111" fmla="*/ 272 h 690"/>
                <a:gd name="T112" fmla="*/ 619 w 785"/>
                <a:gd name="T113" fmla="*/ 237 h 690"/>
                <a:gd name="T114" fmla="*/ 578 w 785"/>
                <a:gd name="T115" fmla="*/ 264 h 690"/>
                <a:gd name="T116" fmla="*/ 621 w 785"/>
                <a:gd name="T117" fmla="*/ 293 h 690"/>
                <a:gd name="T118" fmla="*/ 685 w 785"/>
                <a:gd name="T119" fmla="*/ 323 h 690"/>
                <a:gd name="T120" fmla="*/ 684 w 785"/>
                <a:gd name="T121" fmla="*/ 376 h 690"/>
                <a:gd name="T122" fmla="*/ 625 w 785"/>
                <a:gd name="T123" fmla="*/ 403 h 690"/>
                <a:gd name="T124" fmla="*/ 558 w 785"/>
                <a:gd name="T125" fmla="*/ 37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" h="690">
                  <a:moveTo>
                    <a:pt x="785" y="297"/>
                  </a:moveTo>
                  <a:cubicBezTo>
                    <a:pt x="785" y="133"/>
                    <a:pt x="620" y="0"/>
                    <a:pt x="417" y="0"/>
                  </a:cubicBezTo>
                  <a:cubicBezTo>
                    <a:pt x="213" y="0"/>
                    <a:pt x="49" y="133"/>
                    <a:pt x="49" y="297"/>
                  </a:cubicBezTo>
                  <a:cubicBezTo>
                    <a:pt x="49" y="460"/>
                    <a:pt x="213" y="593"/>
                    <a:pt x="417" y="593"/>
                  </a:cubicBezTo>
                  <a:cubicBezTo>
                    <a:pt x="436" y="593"/>
                    <a:pt x="455" y="592"/>
                    <a:pt x="473" y="589"/>
                  </a:cubicBezTo>
                  <a:cubicBezTo>
                    <a:pt x="507" y="646"/>
                    <a:pt x="571" y="685"/>
                    <a:pt x="646" y="690"/>
                  </a:cubicBezTo>
                  <a:cubicBezTo>
                    <a:pt x="626" y="664"/>
                    <a:pt x="615" y="632"/>
                    <a:pt x="615" y="598"/>
                  </a:cubicBezTo>
                  <a:cubicBezTo>
                    <a:pt x="615" y="577"/>
                    <a:pt x="619" y="559"/>
                    <a:pt x="626" y="540"/>
                  </a:cubicBezTo>
                  <a:cubicBezTo>
                    <a:pt x="722" y="487"/>
                    <a:pt x="785" y="398"/>
                    <a:pt x="785" y="297"/>
                  </a:cubicBezTo>
                  <a:close/>
                  <a:moveTo>
                    <a:pt x="30" y="315"/>
                  </a:moveTo>
                  <a:cubicBezTo>
                    <a:pt x="30" y="307"/>
                    <a:pt x="31" y="300"/>
                    <a:pt x="32" y="293"/>
                  </a:cubicBezTo>
                  <a:cubicBezTo>
                    <a:pt x="11" y="324"/>
                    <a:pt x="0" y="359"/>
                    <a:pt x="0" y="396"/>
                  </a:cubicBezTo>
                  <a:cubicBezTo>
                    <a:pt x="0" y="473"/>
                    <a:pt x="48" y="541"/>
                    <a:pt x="121" y="581"/>
                  </a:cubicBezTo>
                  <a:cubicBezTo>
                    <a:pt x="122" y="587"/>
                    <a:pt x="122" y="593"/>
                    <a:pt x="122" y="600"/>
                  </a:cubicBezTo>
                  <a:cubicBezTo>
                    <a:pt x="122" y="625"/>
                    <a:pt x="114" y="649"/>
                    <a:pt x="99" y="669"/>
                  </a:cubicBezTo>
                  <a:cubicBezTo>
                    <a:pt x="146" y="666"/>
                    <a:pt x="187" y="645"/>
                    <a:pt x="214" y="613"/>
                  </a:cubicBezTo>
                  <a:cubicBezTo>
                    <a:pt x="234" y="617"/>
                    <a:pt x="255" y="619"/>
                    <a:pt x="276" y="619"/>
                  </a:cubicBezTo>
                  <a:cubicBezTo>
                    <a:pt x="303" y="619"/>
                    <a:pt x="330" y="616"/>
                    <a:pt x="355" y="609"/>
                  </a:cubicBezTo>
                  <a:cubicBezTo>
                    <a:pt x="172" y="592"/>
                    <a:pt x="30" y="467"/>
                    <a:pt x="30" y="315"/>
                  </a:cubicBezTo>
                  <a:close/>
                  <a:moveTo>
                    <a:pt x="189" y="400"/>
                  </a:moveTo>
                  <a:lnTo>
                    <a:pt x="189" y="219"/>
                  </a:lnTo>
                  <a:lnTo>
                    <a:pt x="257" y="219"/>
                  </a:lnTo>
                  <a:cubicBezTo>
                    <a:pt x="271" y="219"/>
                    <a:pt x="282" y="221"/>
                    <a:pt x="290" y="224"/>
                  </a:cubicBezTo>
                  <a:cubicBezTo>
                    <a:pt x="299" y="228"/>
                    <a:pt x="305" y="234"/>
                    <a:pt x="310" y="241"/>
                  </a:cubicBezTo>
                  <a:cubicBezTo>
                    <a:pt x="315" y="249"/>
                    <a:pt x="317" y="257"/>
                    <a:pt x="317" y="265"/>
                  </a:cubicBezTo>
                  <a:cubicBezTo>
                    <a:pt x="317" y="273"/>
                    <a:pt x="315" y="280"/>
                    <a:pt x="311" y="287"/>
                  </a:cubicBezTo>
                  <a:cubicBezTo>
                    <a:pt x="306" y="294"/>
                    <a:pt x="300" y="300"/>
                    <a:pt x="292" y="304"/>
                  </a:cubicBezTo>
                  <a:cubicBezTo>
                    <a:pt x="303" y="307"/>
                    <a:pt x="311" y="312"/>
                    <a:pt x="317" y="320"/>
                  </a:cubicBezTo>
                  <a:cubicBezTo>
                    <a:pt x="323" y="328"/>
                    <a:pt x="326" y="337"/>
                    <a:pt x="326" y="348"/>
                  </a:cubicBezTo>
                  <a:cubicBezTo>
                    <a:pt x="326" y="356"/>
                    <a:pt x="324" y="364"/>
                    <a:pt x="320" y="371"/>
                  </a:cubicBezTo>
                  <a:cubicBezTo>
                    <a:pt x="317" y="379"/>
                    <a:pt x="312" y="384"/>
                    <a:pt x="307" y="388"/>
                  </a:cubicBezTo>
                  <a:cubicBezTo>
                    <a:pt x="302" y="392"/>
                    <a:pt x="295" y="395"/>
                    <a:pt x="287" y="397"/>
                  </a:cubicBezTo>
                  <a:cubicBezTo>
                    <a:pt x="279" y="399"/>
                    <a:pt x="270" y="400"/>
                    <a:pt x="258" y="400"/>
                  </a:cubicBezTo>
                  <a:lnTo>
                    <a:pt x="189" y="400"/>
                  </a:lnTo>
                  <a:close/>
                  <a:moveTo>
                    <a:pt x="213" y="295"/>
                  </a:moveTo>
                  <a:lnTo>
                    <a:pt x="252" y="295"/>
                  </a:lnTo>
                  <a:cubicBezTo>
                    <a:pt x="263" y="295"/>
                    <a:pt x="270" y="294"/>
                    <a:pt x="275" y="293"/>
                  </a:cubicBezTo>
                  <a:cubicBezTo>
                    <a:pt x="281" y="291"/>
                    <a:pt x="286" y="288"/>
                    <a:pt x="289" y="284"/>
                  </a:cubicBezTo>
                  <a:cubicBezTo>
                    <a:pt x="292" y="280"/>
                    <a:pt x="293" y="274"/>
                    <a:pt x="293" y="268"/>
                  </a:cubicBezTo>
                  <a:cubicBezTo>
                    <a:pt x="293" y="262"/>
                    <a:pt x="292" y="257"/>
                    <a:pt x="289" y="252"/>
                  </a:cubicBezTo>
                  <a:cubicBezTo>
                    <a:pt x="286" y="248"/>
                    <a:pt x="282" y="245"/>
                    <a:pt x="277" y="243"/>
                  </a:cubicBezTo>
                  <a:cubicBezTo>
                    <a:pt x="271" y="241"/>
                    <a:pt x="262" y="240"/>
                    <a:pt x="249" y="240"/>
                  </a:cubicBezTo>
                  <a:lnTo>
                    <a:pt x="213" y="240"/>
                  </a:lnTo>
                  <a:lnTo>
                    <a:pt x="213" y="295"/>
                  </a:lnTo>
                  <a:close/>
                  <a:moveTo>
                    <a:pt x="213" y="379"/>
                  </a:moveTo>
                  <a:lnTo>
                    <a:pt x="258" y="379"/>
                  </a:lnTo>
                  <a:cubicBezTo>
                    <a:pt x="266" y="379"/>
                    <a:pt x="271" y="379"/>
                    <a:pt x="274" y="378"/>
                  </a:cubicBezTo>
                  <a:cubicBezTo>
                    <a:pt x="280" y="377"/>
                    <a:pt x="284" y="375"/>
                    <a:pt x="288" y="373"/>
                  </a:cubicBezTo>
                  <a:cubicBezTo>
                    <a:pt x="292" y="371"/>
                    <a:pt x="295" y="367"/>
                    <a:pt x="297" y="363"/>
                  </a:cubicBezTo>
                  <a:cubicBezTo>
                    <a:pt x="300" y="359"/>
                    <a:pt x="301" y="353"/>
                    <a:pt x="301" y="348"/>
                  </a:cubicBezTo>
                  <a:cubicBezTo>
                    <a:pt x="301" y="341"/>
                    <a:pt x="299" y="335"/>
                    <a:pt x="296" y="330"/>
                  </a:cubicBezTo>
                  <a:cubicBezTo>
                    <a:pt x="292" y="325"/>
                    <a:pt x="287" y="322"/>
                    <a:pt x="281" y="320"/>
                  </a:cubicBezTo>
                  <a:cubicBezTo>
                    <a:pt x="275" y="318"/>
                    <a:pt x="266" y="317"/>
                    <a:pt x="255" y="317"/>
                  </a:cubicBezTo>
                  <a:lnTo>
                    <a:pt x="213" y="317"/>
                  </a:lnTo>
                  <a:lnTo>
                    <a:pt x="213" y="379"/>
                  </a:lnTo>
                  <a:close/>
                  <a:moveTo>
                    <a:pt x="372" y="400"/>
                  </a:moveTo>
                  <a:lnTo>
                    <a:pt x="372" y="219"/>
                  </a:lnTo>
                  <a:lnTo>
                    <a:pt x="440" y="219"/>
                  </a:lnTo>
                  <a:cubicBezTo>
                    <a:pt x="454" y="219"/>
                    <a:pt x="465" y="221"/>
                    <a:pt x="473" y="224"/>
                  </a:cubicBezTo>
                  <a:cubicBezTo>
                    <a:pt x="482" y="228"/>
                    <a:pt x="488" y="234"/>
                    <a:pt x="493" y="241"/>
                  </a:cubicBezTo>
                  <a:cubicBezTo>
                    <a:pt x="498" y="249"/>
                    <a:pt x="500" y="257"/>
                    <a:pt x="500" y="265"/>
                  </a:cubicBezTo>
                  <a:cubicBezTo>
                    <a:pt x="500" y="273"/>
                    <a:pt x="498" y="280"/>
                    <a:pt x="494" y="287"/>
                  </a:cubicBezTo>
                  <a:cubicBezTo>
                    <a:pt x="489" y="294"/>
                    <a:pt x="483" y="300"/>
                    <a:pt x="475" y="304"/>
                  </a:cubicBezTo>
                  <a:cubicBezTo>
                    <a:pt x="486" y="307"/>
                    <a:pt x="494" y="312"/>
                    <a:pt x="500" y="320"/>
                  </a:cubicBezTo>
                  <a:cubicBezTo>
                    <a:pt x="506" y="328"/>
                    <a:pt x="509" y="337"/>
                    <a:pt x="509" y="348"/>
                  </a:cubicBezTo>
                  <a:cubicBezTo>
                    <a:pt x="509" y="356"/>
                    <a:pt x="507" y="364"/>
                    <a:pt x="503" y="371"/>
                  </a:cubicBezTo>
                  <a:cubicBezTo>
                    <a:pt x="500" y="379"/>
                    <a:pt x="495" y="384"/>
                    <a:pt x="490" y="388"/>
                  </a:cubicBezTo>
                  <a:cubicBezTo>
                    <a:pt x="485" y="392"/>
                    <a:pt x="478" y="395"/>
                    <a:pt x="470" y="397"/>
                  </a:cubicBezTo>
                  <a:cubicBezTo>
                    <a:pt x="462" y="399"/>
                    <a:pt x="453" y="400"/>
                    <a:pt x="441" y="400"/>
                  </a:cubicBezTo>
                  <a:lnTo>
                    <a:pt x="372" y="400"/>
                  </a:lnTo>
                  <a:close/>
                  <a:moveTo>
                    <a:pt x="396" y="295"/>
                  </a:moveTo>
                  <a:lnTo>
                    <a:pt x="435" y="295"/>
                  </a:lnTo>
                  <a:cubicBezTo>
                    <a:pt x="446" y="295"/>
                    <a:pt x="453" y="294"/>
                    <a:pt x="458" y="293"/>
                  </a:cubicBezTo>
                  <a:cubicBezTo>
                    <a:pt x="464" y="291"/>
                    <a:pt x="469" y="288"/>
                    <a:pt x="472" y="284"/>
                  </a:cubicBezTo>
                  <a:cubicBezTo>
                    <a:pt x="475" y="280"/>
                    <a:pt x="476" y="274"/>
                    <a:pt x="476" y="268"/>
                  </a:cubicBezTo>
                  <a:cubicBezTo>
                    <a:pt x="476" y="262"/>
                    <a:pt x="475" y="257"/>
                    <a:pt x="472" y="252"/>
                  </a:cubicBezTo>
                  <a:cubicBezTo>
                    <a:pt x="469" y="248"/>
                    <a:pt x="465" y="245"/>
                    <a:pt x="460" y="243"/>
                  </a:cubicBezTo>
                  <a:cubicBezTo>
                    <a:pt x="454" y="241"/>
                    <a:pt x="445" y="240"/>
                    <a:pt x="432" y="240"/>
                  </a:cubicBezTo>
                  <a:lnTo>
                    <a:pt x="396" y="240"/>
                  </a:lnTo>
                  <a:lnTo>
                    <a:pt x="396" y="295"/>
                  </a:lnTo>
                  <a:close/>
                  <a:moveTo>
                    <a:pt x="396" y="379"/>
                  </a:moveTo>
                  <a:lnTo>
                    <a:pt x="441" y="379"/>
                  </a:lnTo>
                  <a:cubicBezTo>
                    <a:pt x="449" y="379"/>
                    <a:pt x="454" y="379"/>
                    <a:pt x="457" y="378"/>
                  </a:cubicBezTo>
                  <a:cubicBezTo>
                    <a:pt x="463" y="377"/>
                    <a:pt x="467" y="375"/>
                    <a:pt x="471" y="373"/>
                  </a:cubicBezTo>
                  <a:cubicBezTo>
                    <a:pt x="475" y="371"/>
                    <a:pt x="478" y="367"/>
                    <a:pt x="480" y="363"/>
                  </a:cubicBezTo>
                  <a:cubicBezTo>
                    <a:pt x="483" y="359"/>
                    <a:pt x="484" y="353"/>
                    <a:pt x="484" y="348"/>
                  </a:cubicBezTo>
                  <a:cubicBezTo>
                    <a:pt x="484" y="341"/>
                    <a:pt x="482" y="335"/>
                    <a:pt x="479" y="330"/>
                  </a:cubicBezTo>
                  <a:cubicBezTo>
                    <a:pt x="475" y="325"/>
                    <a:pt x="470" y="322"/>
                    <a:pt x="464" y="320"/>
                  </a:cubicBezTo>
                  <a:cubicBezTo>
                    <a:pt x="458" y="318"/>
                    <a:pt x="449" y="317"/>
                    <a:pt x="438" y="317"/>
                  </a:cubicBezTo>
                  <a:lnTo>
                    <a:pt x="396" y="317"/>
                  </a:lnTo>
                  <a:lnTo>
                    <a:pt x="396" y="379"/>
                  </a:lnTo>
                  <a:close/>
                  <a:moveTo>
                    <a:pt x="548" y="342"/>
                  </a:moveTo>
                  <a:lnTo>
                    <a:pt x="570" y="340"/>
                  </a:lnTo>
                  <a:cubicBezTo>
                    <a:pt x="571" y="349"/>
                    <a:pt x="574" y="357"/>
                    <a:pt x="578" y="362"/>
                  </a:cubicBezTo>
                  <a:cubicBezTo>
                    <a:pt x="582" y="368"/>
                    <a:pt x="588" y="373"/>
                    <a:pt x="596" y="376"/>
                  </a:cubicBezTo>
                  <a:cubicBezTo>
                    <a:pt x="604" y="380"/>
                    <a:pt x="614" y="382"/>
                    <a:pt x="624" y="382"/>
                  </a:cubicBezTo>
                  <a:cubicBezTo>
                    <a:pt x="633" y="382"/>
                    <a:pt x="641" y="380"/>
                    <a:pt x="648" y="378"/>
                  </a:cubicBezTo>
                  <a:cubicBezTo>
                    <a:pt x="655" y="375"/>
                    <a:pt x="660" y="371"/>
                    <a:pt x="664" y="367"/>
                  </a:cubicBezTo>
                  <a:cubicBezTo>
                    <a:pt x="667" y="362"/>
                    <a:pt x="669" y="357"/>
                    <a:pt x="669" y="351"/>
                  </a:cubicBezTo>
                  <a:cubicBezTo>
                    <a:pt x="669" y="345"/>
                    <a:pt x="667" y="340"/>
                    <a:pt x="664" y="336"/>
                  </a:cubicBezTo>
                  <a:cubicBezTo>
                    <a:pt x="661" y="332"/>
                    <a:pt x="655" y="328"/>
                    <a:pt x="648" y="325"/>
                  </a:cubicBezTo>
                  <a:cubicBezTo>
                    <a:pt x="643" y="324"/>
                    <a:pt x="632" y="321"/>
                    <a:pt x="615" y="317"/>
                  </a:cubicBezTo>
                  <a:cubicBezTo>
                    <a:pt x="599" y="313"/>
                    <a:pt x="587" y="309"/>
                    <a:pt x="580" y="305"/>
                  </a:cubicBezTo>
                  <a:cubicBezTo>
                    <a:pt x="572" y="301"/>
                    <a:pt x="565" y="295"/>
                    <a:pt x="561" y="288"/>
                  </a:cubicBezTo>
                  <a:cubicBezTo>
                    <a:pt x="557" y="282"/>
                    <a:pt x="555" y="274"/>
                    <a:pt x="555" y="266"/>
                  </a:cubicBezTo>
                  <a:cubicBezTo>
                    <a:pt x="555" y="257"/>
                    <a:pt x="557" y="248"/>
                    <a:pt x="562" y="240"/>
                  </a:cubicBezTo>
                  <a:cubicBezTo>
                    <a:pt x="568" y="232"/>
                    <a:pt x="575" y="226"/>
                    <a:pt x="585" y="222"/>
                  </a:cubicBezTo>
                  <a:cubicBezTo>
                    <a:pt x="595" y="218"/>
                    <a:pt x="606" y="216"/>
                    <a:pt x="618" y="216"/>
                  </a:cubicBezTo>
                  <a:cubicBezTo>
                    <a:pt x="632" y="216"/>
                    <a:pt x="644" y="218"/>
                    <a:pt x="654" y="222"/>
                  </a:cubicBezTo>
                  <a:cubicBezTo>
                    <a:pt x="664" y="227"/>
                    <a:pt x="672" y="233"/>
                    <a:pt x="678" y="241"/>
                  </a:cubicBezTo>
                  <a:cubicBezTo>
                    <a:pt x="683" y="250"/>
                    <a:pt x="686" y="259"/>
                    <a:pt x="687" y="270"/>
                  </a:cubicBezTo>
                  <a:lnTo>
                    <a:pt x="664" y="272"/>
                  </a:lnTo>
                  <a:cubicBezTo>
                    <a:pt x="662" y="260"/>
                    <a:pt x="658" y="252"/>
                    <a:pt x="651" y="246"/>
                  </a:cubicBezTo>
                  <a:cubicBezTo>
                    <a:pt x="644" y="240"/>
                    <a:pt x="633" y="237"/>
                    <a:pt x="619" y="237"/>
                  </a:cubicBezTo>
                  <a:cubicBezTo>
                    <a:pt x="605" y="237"/>
                    <a:pt x="594" y="240"/>
                    <a:pt x="588" y="245"/>
                  </a:cubicBezTo>
                  <a:cubicBezTo>
                    <a:pt x="581" y="250"/>
                    <a:pt x="578" y="257"/>
                    <a:pt x="578" y="264"/>
                  </a:cubicBezTo>
                  <a:cubicBezTo>
                    <a:pt x="578" y="271"/>
                    <a:pt x="580" y="276"/>
                    <a:pt x="585" y="280"/>
                  </a:cubicBezTo>
                  <a:cubicBezTo>
                    <a:pt x="589" y="284"/>
                    <a:pt x="601" y="289"/>
                    <a:pt x="621" y="293"/>
                  </a:cubicBezTo>
                  <a:cubicBezTo>
                    <a:pt x="640" y="298"/>
                    <a:pt x="654" y="301"/>
                    <a:pt x="661" y="305"/>
                  </a:cubicBezTo>
                  <a:cubicBezTo>
                    <a:pt x="672" y="310"/>
                    <a:pt x="679" y="316"/>
                    <a:pt x="685" y="323"/>
                  </a:cubicBezTo>
                  <a:cubicBezTo>
                    <a:pt x="690" y="331"/>
                    <a:pt x="692" y="339"/>
                    <a:pt x="692" y="349"/>
                  </a:cubicBezTo>
                  <a:cubicBezTo>
                    <a:pt x="692" y="359"/>
                    <a:pt x="689" y="368"/>
                    <a:pt x="684" y="376"/>
                  </a:cubicBezTo>
                  <a:cubicBezTo>
                    <a:pt x="678" y="385"/>
                    <a:pt x="670" y="391"/>
                    <a:pt x="660" y="396"/>
                  </a:cubicBezTo>
                  <a:cubicBezTo>
                    <a:pt x="650" y="401"/>
                    <a:pt x="638" y="403"/>
                    <a:pt x="625" y="403"/>
                  </a:cubicBezTo>
                  <a:cubicBezTo>
                    <a:pt x="609" y="403"/>
                    <a:pt x="595" y="401"/>
                    <a:pt x="584" y="396"/>
                  </a:cubicBezTo>
                  <a:cubicBezTo>
                    <a:pt x="573" y="391"/>
                    <a:pt x="564" y="384"/>
                    <a:pt x="558" y="375"/>
                  </a:cubicBezTo>
                  <a:cubicBezTo>
                    <a:pt x="551" y="365"/>
                    <a:pt x="548" y="354"/>
                    <a:pt x="548" y="3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74173" y="1716219"/>
            <a:ext cx="814044" cy="1468700"/>
            <a:chOff x="3631348" y="1716219"/>
            <a:chExt cx="814044" cy="1468700"/>
          </a:xfrm>
        </p:grpSpPr>
        <p:sp>
          <p:nvSpPr>
            <p:cNvPr id="36" name="燕尾形 35"/>
            <p:cNvSpPr/>
            <p:nvPr/>
          </p:nvSpPr>
          <p:spPr>
            <a:xfrm>
              <a:off x="3771709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燕尾形 36"/>
            <p:cNvSpPr/>
            <p:nvPr/>
          </p:nvSpPr>
          <p:spPr>
            <a:xfrm>
              <a:off x="3631348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rgbClr val="3F3F3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68"/>
          <p:cNvSpPr txBox="1"/>
          <p:nvPr/>
        </p:nvSpPr>
        <p:spPr>
          <a:xfrm>
            <a:off x="1517188" y="1716219"/>
            <a:ext cx="19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QQ</a:t>
            </a: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69"/>
          <p:cNvSpPr txBox="1"/>
          <p:nvPr/>
        </p:nvSpPr>
        <p:spPr>
          <a:xfrm>
            <a:off x="562271" y="2107902"/>
            <a:ext cx="2768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空间来进行朋友圈间的传播，达到广告目的。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空间来进行朋友圈间的传播，达到广告目的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393380" y="4659060"/>
            <a:ext cx="814044" cy="1468700"/>
            <a:chOff x="3631348" y="1716219"/>
            <a:chExt cx="814044" cy="1468700"/>
          </a:xfrm>
        </p:grpSpPr>
        <p:sp>
          <p:nvSpPr>
            <p:cNvPr id="42" name="燕尾形 41"/>
            <p:cNvSpPr/>
            <p:nvPr/>
          </p:nvSpPr>
          <p:spPr>
            <a:xfrm>
              <a:off x="3771709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3631348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rgbClr val="3F3F3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0800000">
            <a:off x="8008943" y="1772575"/>
            <a:ext cx="814044" cy="1468700"/>
            <a:chOff x="3631348" y="1716219"/>
            <a:chExt cx="814044" cy="1468700"/>
          </a:xfrm>
        </p:grpSpPr>
        <p:sp>
          <p:nvSpPr>
            <p:cNvPr id="45" name="燕尾形 44"/>
            <p:cNvSpPr/>
            <p:nvPr/>
          </p:nvSpPr>
          <p:spPr>
            <a:xfrm>
              <a:off x="3771709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燕尾形 45"/>
            <p:cNvSpPr/>
            <p:nvPr/>
          </p:nvSpPr>
          <p:spPr>
            <a:xfrm>
              <a:off x="3631348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rgbClr val="3F3F3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0800000">
            <a:off x="7989925" y="4505867"/>
            <a:ext cx="814044" cy="1468700"/>
            <a:chOff x="3631348" y="1716219"/>
            <a:chExt cx="814044" cy="1468700"/>
          </a:xfrm>
        </p:grpSpPr>
        <p:sp>
          <p:nvSpPr>
            <p:cNvPr id="48" name="燕尾形 47"/>
            <p:cNvSpPr/>
            <p:nvPr/>
          </p:nvSpPr>
          <p:spPr>
            <a:xfrm>
              <a:off x="3771709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燕尾形 48"/>
            <p:cNvSpPr/>
            <p:nvPr/>
          </p:nvSpPr>
          <p:spPr>
            <a:xfrm>
              <a:off x="3631348" y="1716219"/>
              <a:ext cx="673683" cy="1468700"/>
            </a:xfrm>
            <a:prstGeom prst="chevron">
              <a:avLst>
                <a:gd name="adj" fmla="val 72622"/>
              </a:avLst>
            </a:prstGeom>
            <a:solidFill>
              <a:srgbClr val="3F3F3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Box 74"/>
          <p:cNvSpPr txBox="1"/>
          <p:nvPr/>
        </p:nvSpPr>
        <p:spPr>
          <a:xfrm>
            <a:off x="9584836" y="4594644"/>
            <a:ext cx="19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75"/>
          <p:cNvSpPr txBox="1"/>
          <p:nvPr/>
        </p:nvSpPr>
        <p:spPr>
          <a:xfrm>
            <a:off x="8874794" y="4959572"/>
            <a:ext cx="3010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利用微信朋友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圈间的传播，达到广告目的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利用微信朋友圈间的传播，达到广告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利用微信朋友圈间的传播，达到广告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72"/>
          <p:cNvSpPr txBox="1"/>
          <p:nvPr/>
        </p:nvSpPr>
        <p:spPr>
          <a:xfrm>
            <a:off x="9492936" y="1738570"/>
            <a:ext cx="19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73"/>
          <p:cNvSpPr txBox="1"/>
          <p:nvPr/>
        </p:nvSpPr>
        <p:spPr>
          <a:xfrm>
            <a:off x="8832723" y="2149090"/>
            <a:ext cx="29458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利用新浪微博来进行传播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利用新浪微博来进行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利用新浪微博来进行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传播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70"/>
          <p:cNvSpPr txBox="1"/>
          <p:nvPr/>
        </p:nvSpPr>
        <p:spPr>
          <a:xfrm>
            <a:off x="1235690" y="4775419"/>
            <a:ext cx="19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本地论坛社区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71"/>
          <p:cNvSpPr txBox="1"/>
          <p:nvPr/>
        </p:nvSpPr>
        <p:spPr>
          <a:xfrm>
            <a:off x="537096" y="5086228"/>
            <a:ext cx="2847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空间来进行朋友圈间的传播，达到广告目的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。利用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空间来进行朋友圈间的传播，达到广告目的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-3.33333E-6 L -0.1059 0.29653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148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0.12268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6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85E-6 4.07407E-6 L -0.14818 -0.08982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5" y="-44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3E-6 1.48148E-6 L -0.1059 -0.2636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31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执行方式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IMPLEMENT WAY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MH_Other_1"/>
          <p:cNvSpPr/>
          <p:nvPr>
            <p:custDataLst>
              <p:tags r:id="rId1"/>
            </p:custDataLst>
          </p:nvPr>
        </p:nvSpPr>
        <p:spPr>
          <a:xfrm>
            <a:off x="9658350" y="-57150"/>
            <a:ext cx="2537312" cy="4555681"/>
          </a:xfrm>
          <a:custGeom>
            <a:avLst/>
            <a:gdLst>
              <a:gd name="connsiteX0" fmla="*/ 644064 w 644064"/>
              <a:gd name="connsiteY0" fmla="*/ 0 h 4197212"/>
              <a:gd name="connsiteX1" fmla="*/ 644064 w 644064"/>
              <a:gd name="connsiteY1" fmla="*/ 4197212 h 4197212"/>
              <a:gd name="connsiteX2" fmla="*/ 0 w 644064"/>
              <a:gd name="connsiteY2" fmla="*/ 1677137 h 4197212"/>
              <a:gd name="connsiteX0-1" fmla="*/ 634379 w 644064"/>
              <a:gd name="connsiteY0-2" fmla="*/ 0 h 3898765"/>
              <a:gd name="connsiteX1-3" fmla="*/ 644064 w 644064"/>
              <a:gd name="connsiteY1-4" fmla="*/ 3898765 h 3898765"/>
              <a:gd name="connsiteX2-5" fmla="*/ 0 w 644064"/>
              <a:gd name="connsiteY2-6" fmla="*/ 1378690 h 3898765"/>
              <a:gd name="connsiteX3" fmla="*/ 634379 w 644064"/>
              <a:gd name="connsiteY3" fmla="*/ 0 h 3898765"/>
              <a:gd name="connsiteX0-7" fmla="*/ 644064 w 644995"/>
              <a:gd name="connsiteY0-8" fmla="*/ 0 h 3965086"/>
              <a:gd name="connsiteX1-9" fmla="*/ 644064 w 644995"/>
              <a:gd name="connsiteY1-10" fmla="*/ 3965086 h 3965086"/>
              <a:gd name="connsiteX2-11" fmla="*/ 0 w 644995"/>
              <a:gd name="connsiteY2-12" fmla="*/ 1445011 h 3965086"/>
              <a:gd name="connsiteX3-13" fmla="*/ 644064 w 644995"/>
              <a:gd name="connsiteY3-14" fmla="*/ 0 h 39650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13" y="connsiteY3-14"/>
              </a:cxn>
            </a:cxnLst>
            <a:rect l="l" t="t" r="r" b="b"/>
            <a:pathLst>
              <a:path w="644995" h="3965086">
                <a:moveTo>
                  <a:pt x="644064" y="0"/>
                </a:moveTo>
                <a:cubicBezTo>
                  <a:pt x="647292" y="1299588"/>
                  <a:pt x="640836" y="2665498"/>
                  <a:pt x="644064" y="3965086"/>
                </a:cubicBezTo>
                <a:lnTo>
                  <a:pt x="0" y="1445011"/>
                </a:lnTo>
                <a:cubicBezTo>
                  <a:pt x="214688" y="885965"/>
                  <a:pt x="429376" y="559046"/>
                  <a:pt x="64406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MH_Other_2"/>
          <p:cNvSpPr/>
          <p:nvPr>
            <p:custDataLst>
              <p:tags r:id="rId2"/>
            </p:custDataLst>
          </p:nvPr>
        </p:nvSpPr>
        <p:spPr>
          <a:xfrm>
            <a:off x="6164506" y="0"/>
            <a:ext cx="6027494" cy="6858000"/>
          </a:xfrm>
          <a:prstGeom prst="parallelogram">
            <a:avLst>
              <a:gd name="adj" fmla="val 70604"/>
            </a:avLst>
          </a:prstGeom>
          <a:solidFill>
            <a:schemeClr val="bg2">
              <a:lumMod val="75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Picture_1"/>
          <p:cNvSpPr/>
          <p:nvPr>
            <p:custDataLst>
              <p:tags r:id="rId3"/>
            </p:custDataLst>
          </p:nvPr>
        </p:nvSpPr>
        <p:spPr bwMode="auto">
          <a:xfrm flipH="1">
            <a:off x="5353050" y="0"/>
            <a:ext cx="6838950" cy="6858000"/>
          </a:xfrm>
          <a:custGeom>
            <a:avLst/>
            <a:gdLst>
              <a:gd name="T0" fmla="*/ 1072633 w 4611957"/>
              <a:gd name="T1" fmla="*/ 0 h 6858000"/>
              <a:gd name="T2" fmla="*/ 4611688 w 4611957"/>
              <a:gd name="T3" fmla="*/ 0 h 6858000"/>
              <a:gd name="T4" fmla="*/ 2859067 w 4611957"/>
              <a:gd name="T5" fmla="*/ 6858000 h 6858000"/>
              <a:gd name="T6" fmla="*/ 0 w 4611957"/>
              <a:gd name="T7" fmla="*/ 6858000 h 6858000"/>
              <a:gd name="T8" fmla="*/ 0 w 4611957"/>
              <a:gd name="T9" fmla="*/ 4197212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1957" h="6858000">
                <a:moveTo>
                  <a:pt x="1072696" y="0"/>
                </a:moveTo>
                <a:lnTo>
                  <a:pt x="4611957" y="0"/>
                </a:lnTo>
                <a:lnTo>
                  <a:pt x="2859234" y="6858000"/>
                </a:lnTo>
                <a:lnTo>
                  <a:pt x="0" y="6858000"/>
                </a:lnTo>
                <a:lnTo>
                  <a:pt x="0" y="4197212"/>
                </a:lnTo>
                <a:lnTo>
                  <a:pt x="1072696" y="0"/>
                </a:lnTo>
                <a:close/>
              </a:path>
            </a:pathLst>
          </a:custGeom>
          <a:blipFill>
            <a:blip r:embed="rId4"/>
            <a:srcRect/>
            <a:stretch>
              <a:fillRect l="-1833" r="1833"/>
            </a:stretch>
          </a:blip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5" name="MH_SubTitle_1"/>
          <p:cNvSpPr/>
          <p:nvPr>
            <p:custDataLst>
              <p:tags r:id="rId5"/>
            </p:custDataLst>
          </p:nvPr>
        </p:nvSpPr>
        <p:spPr>
          <a:xfrm>
            <a:off x="5472113" y="3155950"/>
            <a:ext cx="4919662" cy="123825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2800" b="1" dirty="0">
              <a:solidFill>
                <a:srgbClr val="0F6FC6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Rectangle 43"/>
          <p:cNvSpPr/>
          <p:nvPr/>
        </p:nvSpPr>
        <p:spPr bwMode="auto">
          <a:xfrm>
            <a:off x="1928323" y="2887979"/>
            <a:ext cx="3372829" cy="1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Rectangle 43"/>
          <p:cNvSpPr/>
          <p:nvPr/>
        </p:nvSpPr>
        <p:spPr bwMode="auto">
          <a:xfrm>
            <a:off x="1985473" y="4032319"/>
            <a:ext cx="3372829" cy="1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2" name="TextBox 16"/>
          <p:cNvSpPr txBox="1"/>
          <p:nvPr/>
        </p:nvSpPr>
        <p:spPr>
          <a:xfrm>
            <a:off x="1756012" y="1690417"/>
            <a:ext cx="2741070" cy="634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填入标题</a:t>
            </a:r>
            <a:endParaRPr lang="zh-CN" altLang="en-US" sz="4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双大括号 63"/>
          <p:cNvSpPr/>
          <p:nvPr/>
        </p:nvSpPr>
        <p:spPr>
          <a:xfrm>
            <a:off x="1759018" y="1518457"/>
            <a:ext cx="2738064" cy="974795"/>
          </a:xfrm>
          <a:prstGeom prst="bracePair">
            <a:avLst/>
          </a:prstGeom>
          <a:ln w="29210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5" name="燕尾形 64"/>
          <p:cNvSpPr/>
          <p:nvPr/>
        </p:nvSpPr>
        <p:spPr>
          <a:xfrm rot="5400000">
            <a:off x="878870" y="2887979"/>
            <a:ext cx="734330" cy="734330"/>
          </a:xfrm>
          <a:prstGeom prst="chevron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燕尾形 66"/>
          <p:cNvSpPr/>
          <p:nvPr/>
        </p:nvSpPr>
        <p:spPr>
          <a:xfrm rot="5400000">
            <a:off x="878870" y="4148096"/>
            <a:ext cx="734330" cy="73433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8" name="Rectangle 43"/>
          <p:cNvSpPr/>
          <p:nvPr/>
        </p:nvSpPr>
        <p:spPr bwMode="auto">
          <a:xfrm>
            <a:off x="1985473" y="5133809"/>
            <a:ext cx="3372829" cy="1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9" name="燕尾形 68"/>
          <p:cNvSpPr/>
          <p:nvPr/>
        </p:nvSpPr>
        <p:spPr>
          <a:xfrm rot="5400000">
            <a:off x="878870" y="5249586"/>
            <a:ext cx="734330" cy="734330"/>
          </a:xfrm>
          <a:prstGeom prst="chevron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62" grpId="0"/>
      <p:bldP spid="64" grpId="0" animBg="1"/>
      <p:bldP spid="65" grpId="0" animBg="1"/>
      <p:bldP spid="67" grpId="0" animBg="1"/>
      <p:bldP spid="68" grpId="0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66660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可行性分析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FEASIBILITY ANALYSIS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MH_SubTitl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34267" y="1505495"/>
            <a:ext cx="34655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竞争市场分析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Text_1"/>
          <p:cNvSpPr/>
          <p:nvPr>
            <p:custDataLst>
              <p:tags r:id="rId2"/>
            </p:custDataLst>
          </p:nvPr>
        </p:nvSpPr>
        <p:spPr>
          <a:xfrm>
            <a:off x="3234266" y="1926182"/>
            <a:ext cx="2590800" cy="966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3" name="MH_SubTitle_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04381" y="4760818"/>
            <a:ext cx="346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财务分析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Text_3"/>
          <p:cNvSpPr/>
          <p:nvPr>
            <p:custDataLst>
              <p:tags r:id="rId4"/>
            </p:custDataLst>
          </p:nvPr>
        </p:nvSpPr>
        <p:spPr>
          <a:xfrm>
            <a:off x="5404380" y="5181507"/>
            <a:ext cx="2590800" cy="96678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5" name="MH_Text_2"/>
          <p:cNvSpPr/>
          <p:nvPr>
            <p:custDataLst>
              <p:tags r:id="rId5"/>
            </p:custDataLst>
          </p:nvPr>
        </p:nvSpPr>
        <p:spPr>
          <a:xfrm>
            <a:off x="1604214" y="5196239"/>
            <a:ext cx="2589212" cy="965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26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8446" y="4808407"/>
            <a:ext cx="34655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项目定位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23296" y="1505495"/>
            <a:ext cx="34655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宏观市场分析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Text_1"/>
          <p:cNvSpPr/>
          <p:nvPr>
            <p:custDataLst>
              <p:tags r:id="rId8"/>
            </p:custDataLst>
          </p:nvPr>
        </p:nvSpPr>
        <p:spPr>
          <a:xfrm>
            <a:off x="6823295" y="1926182"/>
            <a:ext cx="2590800" cy="966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39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726487" y="4760820"/>
            <a:ext cx="34655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商圈</a:t>
            </a:r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MH_Text_1"/>
          <p:cNvSpPr/>
          <p:nvPr>
            <p:custDataLst>
              <p:tags r:id="rId10"/>
            </p:custDataLst>
          </p:nvPr>
        </p:nvSpPr>
        <p:spPr>
          <a:xfrm>
            <a:off x="8726486" y="5181507"/>
            <a:ext cx="2590800" cy="96678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sz="1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sz="14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72217" y="2784566"/>
            <a:ext cx="8079178" cy="1755463"/>
            <a:chOff x="2072217" y="2784566"/>
            <a:chExt cx="8079178" cy="1755463"/>
          </a:xfrm>
        </p:grpSpPr>
        <p:grpSp>
          <p:nvGrpSpPr>
            <p:cNvPr id="28" name="组合 27"/>
            <p:cNvGrpSpPr/>
            <p:nvPr/>
          </p:nvGrpSpPr>
          <p:grpSpPr>
            <a:xfrm rot="5400000">
              <a:off x="3400676" y="1456107"/>
              <a:ext cx="1755463" cy="4412381"/>
              <a:chOff x="3018147" y="1912938"/>
              <a:chExt cx="1350962" cy="3395662"/>
            </a:xfrm>
          </p:grpSpPr>
          <p:sp>
            <p:nvSpPr>
              <p:cNvPr id="14" name="MH_Other_1"/>
              <p:cNvSpPr/>
              <p:nvPr>
                <p:custDataLst>
                  <p:tags r:id="rId11"/>
                </p:custDataLst>
              </p:nvPr>
            </p:nvSpPr>
            <p:spPr>
              <a:xfrm>
                <a:off x="3403909" y="1912938"/>
                <a:ext cx="577850" cy="3395662"/>
              </a:xfrm>
              <a:custGeom>
                <a:avLst/>
                <a:gdLst>
                  <a:gd name="connsiteX0" fmla="*/ 286341 w 572682"/>
                  <a:gd name="connsiteY0" fmla="*/ 0 h 3360921"/>
                  <a:gd name="connsiteX1" fmla="*/ 572682 w 572682"/>
                  <a:gd name="connsiteY1" fmla="*/ 286341 h 3360921"/>
                  <a:gd name="connsiteX2" fmla="*/ 488815 w 572682"/>
                  <a:gd name="connsiteY2" fmla="*/ 488815 h 3360921"/>
                  <a:gd name="connsiteX3" fmla="*/ 452012 w 572682"/>
                  <a:gd name="connsiteY3" fmla="*/ 513628 h 3360921"/>
                  <a:gd name="connsiteX4" fmla="*/ 452012 w 572682"/>
                  <a:gd name="connsiteY4" fmla="*/ 1449520 h 3360921"/>
                  <a:gd name="connsiteX5" fmla="*/ 488815 w 572682"/>
                  <a:gd name="connsiteY5" fmla="*/ 1474333 h 3360921"/>
                  <a:gd name="connsiteX6" fmla="*/ 572682 w 572682"/>
                  <a:gd name="connsiteY6" fmla="*/ 1676807 h 3360921"/>
                  <a:gd name="connsiteX7" fmla="*/ 488815 w 572682"/>
                  <a:gd name="connsiteY7" fmla="*/ 1879281 h 3360921"/>
                  <a:gd name="connsiteX8" fmla="*/ 452012 w 572682"/>
                  <a:gd name="connsiteY8" fmla="*/ 1904094 h 3360921"/>
                  <a:gd name="connsiteX9" fmla="*/ 452012 w 572682"/>
                  <a:gd name="connsiteY9" fmla="*/ 2847293 h 3360921"/>
                  <a:gd name="connsiteX10" fmla="*/ 488815 w 572682"/>
                  <a:gd name="connsiteY10" fmla="*/ 2872106 h 3360921"/>
                  <a:gd name="connsiteX11" fmla="*/ 572682 w 572682"/>
                  <a:gd name="connsiteY11" fmla="*/ 3074580 h 3360921"/>
                  <a:gd name="connsiteX12" fmla="*/ 286341 w 572682"/>
                  <a:gd name="connsiteY12" fmla="*/ 3360921 h 3360921"/>
                  <a:gd name="connsiteX13" fmla="*/ 0 w 572682"/>
                  <a:gd name="connsiteY13" fmla="*/ 3074580 h 3360921"/>
                  <a:gd name="connsiteX14" fmla="*/ 83868 w 572682"/>
                  <a:gd name="connsiteY14" fmla="*/ 2872106 h 3360921"/>
                  <a:gd name="connsiteX15" fmla="*/ 120669 w 572682"/>
                  <a:gd name="connsiteY15" fmla="*/ 2847294 h 3360921"/>
                  <a:gd name="connsiteX16" fmla="*/ 120669 w 572682"/>
                  <a:gd name="connsiteY16" fmla="*/ 1904093 h 3360921"/>
                  <a:gd name="connsiteX17" fmla="*/ 83868 w 572682"/>
                  <a:gd name="connsiteY17" fmla="*/ 1879281 h 3360921"/>
                  <a:gd name="connsiteX18" fmla="*/ 0 w 572682"/>
                  <a:gd name="connsiteY18" fmla="*/ 1676807 h 3360921"/>
                  <a:gd name="connsiteX19" fmla="*/ 83868 w 572682"/>
                  <a:gd name="connsiteY19" fmla="*/ 1474333 h 3360921"/>
                  <a:gd name="connsiteX20" fmla="*/ 120669 w 572682"/>
                  <a:gd name="connsiteY20" fmla="*/ 1449521 h 3360921"/>
                  <a:gd name="connsiteX21" fmla="*/ 120669 w 572682"/>
                  <a:gd name="connsiteY21" fmla="*/ 513627 h 3360921"/>
                  <a:gd name="connsiteX22" fmla="*/ 83868 w 572682"/>
                  <a:gd name="connsiteY22" fmla="*/ 488815 h 3360921"/>
                  <a:gd name="connsiteX23" fmla="*/ 0 w 572682"/>
                  <a:gd name="connsiteY23" fmla="*/ 286341 h 3360921"/>
                  <a:gd name="connsiteX24" fmla="*/ 286341 w 572682"/>
                  <a:gd name="connsiteY24" fmla="*/ 0 h 33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2682" h="3360921">
                    <a:moveTo>
                      <a:pt x="286341" y="0"/>
                    </a:moveTo>
                    <a:cubicBezTo>
                      <a:pt x="444483" y="0"/>
                      <a:pt x="572682" y="128199"/>
                      <a:pt x="572682" y="286341"/>
                    </a:cubicBezTo>
                    <a:cubicBezTo>
                      <a:pt x="572682" y="365412"/>
                      <a:pt x="540632" y="436997"/>
                      <a:pt x="488815" y="488815"/>
                    </a:cubicBezTo>
                    <a:lnTo>
                      <a:pt x="452012" y="513628"/>
                    </a:lnTo>
                    <a:lnTo>
                      <a:pt x="452012" y="1449520"/>
                    </a:lnTo>
                    <a:lnTo>
                      <a:pt x="488815" y="1474333"/>
                    </a:lnTo>
                    <a:cubicBezTo>
                      <a:pt x="540632" y="1526151"/>
                      <a:pt x="572682" y="1597736"/>
                      <a:pt x="572682" y="1676807"/>
                    </a:cubicBezTo>
                    <a:cubicBezTo>
                      <a:pt x="572682" y="1755878"/>
                      <a:pt x="540632" y="1827463"/>
                      <a:pt x="488815" y="1879281"/>
                    </a:cubicBezTo>
                    <a:lnTo>
                      <a:pt x="452012" y="1904094"/>
                    </a:lnTo>
                    <a:lnTo>
                      <a:pt x="452012" y="2847293"/>
                    </a:lnTo>
                    <a:lnTo>
                      <a:pt x="488815" y="2872106"/>
                    </a:lnTo>
                    <a:cubicBezTo>
                      <a:pt x="540632" y="2923924"/>
                      <a:pt x="572682" y="2995509"/>
                      <a:pt x="572682" y="3074580"/>
                    </a:cubicBezTo>
                    <a:cubicBezTo>
                      <a:pt x="572682" y="3232722"/>
                      <a:pt x="444483" y="3360921"/>
                      <a:pt x="286341" y="3360921"/>
                    </a:cubicBezTo>
                    <a:cubicBezTo>
                      <a:pt x="128199" y="3360921"/>
                      <a:pt x="0" y="3232722"/>
                      <a:pt x="0" y="3074580"/>
                    </a:cubicBezTo>
                    <a:cubicBezTo>
                      <a:pt x="0" y="2995509"/>
                      <a:pt x="32050" y="2923924"/>
                      <a:pt x="83868" y="2872106"/>
                    </a:cubicBezTo>
                    <a:lnTo>
                      <a:pt x="120669" y="2847294"/>
                    </a:lnTo>
                    <a:lnTo>
                      <a:pt x="120669" y="1904093"/>
                    </a:lnTo>
                    <a:lnTo>
                      <a:pt x="83868" y="1879281"/>
                    </a:lnTo>
                    <a:cubicBezTo>
                      <a:pt x="32050" y="1827463"/>
                      <a:pt x="0" y="1755878"/>
                      <a:pt x="0" y="1676807"/>
                    </a:cubicBezTo>
                    <a:cubicBezTo>
                      <a:pt x="0" y="1597736"/>
                      <a:pt x="32050" y="1526151"/>
                      <a:pt x="83868" y="1474333"/>
                    </a:cubicBezTo>
                    <a:lnTo>
                      <a:pt x="120669" y="1449521"/>
                    </a:lnTo>
                    <a:lnTo>
                      <a:pt x="120669" y="513627"/>
                    </a:lnTo>
                    <a:lnTo>
                      <a:pt x="83868" y="488815"/>
                    </a:lnTo>
                    <a:cubicBezTo>
                      <a:pt x="32050" y="436997"/>
                      <a:pt x="0" y="365412"/>
                      <a:pt x="0" y="286341"/>
                    </a:cubicBezTo>
                    <a:cubicBezTo>
                      <a:pt x="0" y="128199"/>
                      <a:pt x="128199" y="0"/>
                      <a:pt x="28634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MH_Other_2"/>
              <p:cNvSpPr/>
              <p:nvPr>
                <p:custDataLst>
                  <p:tags r:id="rId12"/>
                </p:custDataLst>
              </p:nvPr>
            </p:nvSpPr>
            <p:spPr>
              <a:xfrm>
                <a:off x="3503830" y="2012605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MH_Other_3"/>
              <p:cNvSpPr/>
              <p:nvPr>
                <p:custDataLst>
                  <p:tags r:id="rId13"/>
                </p:custDataLst>
              </p:nvPr>
            </p:nvSpPr>
            <p:spPr>
              <a:xfrm>
                <a:off x="3503830" y="4829591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MH_Other_4"/>
              <p:cNvSpPr/>
              <p:nvPr>
                <p:custDataLst>
                  <p:tags r:id="rId14"/>
                </p:custDataLst>
              </p:nvPr>
            </p:nvSpPr>
            <p:spPr>
              <a:xfrm>
                <a:off x="3503830" y="3417406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MH_Other_5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89709" y="2090738"/>
                <a:ext cx="279400" cy="220662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MH_Other_6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3018147" y="3498851"/>
                <a:ext cx="279400" cy="219075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MH_Other_7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89709" y="4908551"/>
                <a:ext cx="279400" cy="220663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5400000">
              <a:off x="7067473" y="1456107"/>
              <a:ext cx="1755463" cy="4412381"/>
              <a:chOff x="3018147" y="1912938"/>
              <a:chExt cx="1350962" cy="3395662"/>
            </a:xfrm>
          </p:grpSpPr>
          <p:sp>
            <p:nvSpPr>
              <p:cNvPr id="30" name="MH_Other_1"/>
              <p:cNvSpPr/>
              <p:nvPr>
                <p:custDataLst>
                  <p:tags r:id="rId18"/>
                </p:custDataLst>
              </p:nvPr>
            </p:nvSpPr>
            <p:spPr>
              <a:xfrm>
                <a:off x="3403909" y="1912938"/>
                <a:ext cx="577850" cy="3395662"/>
              </a:xfrm>
              <a:custGeom>
                <a:avLst/>
                <a:gdLst>
                  <a:gd name="connsiteX0" fmla="*/ 286341 w 572682"/>
                  <a:gd name="connsiteY0" fmla="*/ 0 h 3360921"/>
                  <a:gd name="connsiteX1" fmla="*/ 572682 w 572682"/>
                  <a:gd name="connsiteY1" fmla="*/ 286341 h 3360921"/>
                  <a:gd name="connsiteX2" fmla="*/ 488815 w 572682"/>
                  <a:gd name="connsiteY2" fmla="*/ 488815 h 3360921"/>
                  <a:gd name="connsiteX3" fmla="*/ 452012 w 572682"/>
                  <a:gd name="connsiteY3" fmla="*/ 513628 h 3360921"/>
                  <a:gd name="connsiteX4" fmla="*/ 452012 w 572682"/>
                  <a:gd name="connsiteY4" fmla="*/ 1449520 h 3360921"/>
                  <a:gd name="connsiteX5" fmla="*/ 488815 w 572682"/>
                  <a:gd name="connsiteY5" fmla="*/ 1474333 h 3360921"/>
                  <a:gd name="connsiteX6" fmla="*/ 572682 w 572682"/>
                  <a:gd name="connsiteY6" fmla="*/ 1676807 h 3360921"/>
                  <a:gd name="connsiteX7" fmla="*/ 488815 w 572682"/>
                  <a:gd name="connsiteY7" fmla="*/ 1879281 h 3360921"/>
                  <a:gd name="connsiteX8" fmla="*/ 452012 w 572682"/>
                  <a:gd name="connsiteY8" fmla="*/ 1904094 h 3360921"/>
                  <a:gd name="connsiteX9" fmla="*/ 452012 w 572682"/>
                  <a:gd name="connsiteY9" fmla="*/ 2847293 h 3360921"/>
                  <a:gd name="connsiteX10" fmla="*/ 488815 w 572682"/>
                  <a:gd name="connsiteY10" fmla="*/ 2872106 h 3360921"/>
                  <a:gd name="connsiteX11" fmla="*/ 572682 w 572682"/>
                  <a:gd name="connsiteY11" fmla="*/ 3074580 h 3360921"/>
                  <a:gd name="connsiteX12" fmla="*/ 286341 w 572682"/>
                  <a:gd name="connsiteY12" fmla="*/ 3360921 h 3360921"/>
                  <a:gd name="connsiteX13" fmla="*/ 0 w 572682"/>
                  <a:gd name="connsiteY13" fmla="*/ 3074580 h 3360921"/>
                  <a:gd name="connsiteX14" fmla="*/ 83868 w 572682"/>
                  <a:gd name="connsiteY14" fmla="*/ 2872106 h 3360921"/>
                  <a:gd name="connsiteX15" fmla="*/ 120669 w 572682"/>
                  <a:gd name="connsiteY15" fmla="*/ 2847294 h 3360921"/>
                  <a:gd name="connsiteX16" fmla="*/ 120669 w 572682"/>
                  <a:gd name="connsiteY16" fmla="*/ 1904093 h 3360921"/>
                  <a:gd name="connsiteX17" fmla="*/ 83868 w 572682"/>
                  <a:gd name="connsiteY17" fmla="*/ 1879281 h 3360921"/>
                  <a:gd name="connsiteX18" fmla="*/ 0 w 572682"/>
                  <a:gd name="connsiteY18" fmla="*/ 1676807 h 3360921"/>
                  <a:gd name="connsiteX19" fmla="*/ 83868 w 572682"/>
                  <a:gd name="connsiteY19" fmla="*/ 1474333 h 3360921"/>
                  <a:gd name="connsiteX20" fmla="*/ 120669 w 572682"/>
                  <a:gd name="connsiteY20" fmla="*/ 1449521 h 3360921"/>
                  <a:gd name="connsiteX21" fmla="*/ 120669 w 572682"/>
                  <a:gd name="connsiteY21" fmla="*/ 513627 h 3360921"/>
                  <a:gd name="connsiteX22" fmla="*/ 83868 w 572682"/>
                  <a:gd name="connsiteY22" fmla="*/ 488815 h 3360921"/>
                  <a:gd name="connsiteX23" fmla="*/ 0 w 572682"/>
                  <a:gd name="connsiteY23" fmla="*/ 286341 h 3360921"/>
                  <a:gd name="connsiteX24" fmla="*/ 286341 w 572682"/>
                  <a:gd name="connsiteY24" fmla="*/ 0 h 33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2682" h="3360921">
                    <a:moveTo>
                      <a:pt x="286341" y="0"/>
                    </a:moveTo>
                    <a:cubicBezTo>
                      <a:pt x="444483" y="0"/>
                      <a:pt x="572682" y="128199"/>
                      <a:pt x="572682" y="286341"/>
                    </a:cubicBezTo>
                    <a:cubicBezTo>
                      <a:pt x="572682" y="365412"/>
                      <a:pt x="540632" y="436997"/>
                      <a:pt x="488815" y="488815"/>
                    </a:cubicBezTo>
                    <a:lnTo>
                      <a:pt x="452012" y="513628"/>
                    </a:lnTo>
                    <a:lnTo>
                      <a:pt x="452012" y="1449520"/>
                    </a:lnTo>
                    <a:lnTo>
                      <a:pt x="488815" y="1474333"/>
                    </a:lnTo>
                    <a:cubicBezTo>
                      <a:pt x="540632" y="1526151"/>
                      <a:pt x="572682" y="1597736"/>
                      <a:pt x="572682" y="1676807"/>
                    </a:cubicBezTo>
                    <a:cubicBezTo>
                      <a:pt x="572682" y="1755878"/>
                      <a:pt x="540632" y="1827463"/>
                      <a:pt x="488815" y="1879281"/>
                    </a:cubicBezTo>
                    <a:lnTo>
                      <a:pt x="452012" y="1904094"/>
                    </a:lnTo>
                    <a:lnTo>
                      <a:pt x="452012" y="2847293"/>
                    </a:lnTo>
                    <a:lnTo>
                      <a:pt x="488815" y="2872106"/>
                    </a:lnTo>
                    <a:cubicBezTo>
                      <a:pt x="540632" y="2923924"/>
                      <a:pt x="572682" y="2995509"/>
                      <a:pt x="572682" y="3074580"/>
                    </a:cubicBezTo>
                    <a:cubicBezTo>
                      <a:pt x="572682" y="3232722"/>
                      <a:pt x="444483" y="3360921"/>
                      <a:pt x="286341" y="3360921"/>
                    </a:cubicBezTo>
                    <a:cubicBezTo>
                      <a:pt x="128199" y="3360921"/>
                      <a:pt x="0" y="3232722"/>
                      <a:pt x="0" y="3074580"/>
                    </a:cubicBezTo>
                    <a:cubicBezTo>
                      <a:pt x="0" y="2995509"/>
                      <a:pt x="32050" y="2923924"/>
                      <a:pt x="83868" y="2872106"/>
                    </a:cubicBezTo>
                    <a:lnTo>
                      <a:pt x="120669" y="2847294"/>
                    </a:lnTo>
                    <a:lnTo>
                      <a:pt x="120669" y="1904093"/>
                    </a:lnTo>
                    <a:lnTo>
                      <a:pt x="83868" y="1879281"/>
                    </a:lnTo>
                    <a:cubicBezTo>
                      <a:pt x="32050" y="1827463"/>
                      <a:pt x="0" y="1755878"/>
                      <a:pt x="0" y="1676807"/>
                    </a:cubicBezTo>
                    <a:cubicBezTo>
                      <a:pt x="0" y="1597736"/>
                      <a:pt x="32050" y="1526151"/>
                      <a:pt x="83868" y="1474333"/>
                    </a:cubicBezTo>
                    <a:lnTo>
                      <a:pt x="120669" y="1449521"/>
                    </a:lnTo>
                    <a:lnTo>
                      <a:pt x="120669" y="513627"/>
                    </a:lnTo>
                    <a:lnTo>
                      <a:pt x="83868" y="488815"/>
                    </a:lnTo>
                    <a:cubicBezTo>
                      <a:pt x="32050" y="436997"/>
                      <a:pt x="0" y="365412"/>
                      <a:pt x="0" y="286341"/>
                    </a:cubicBezTo>
                    <a:cubicBezTo>
                      <a:pt x="0" y="128199"/>
                      <a:pt x="128199" y="0"/>
                      <a:pt x="286341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MH_Other_2"/>
              <p:cNvSpPr/>
              <p:nvPr>
                <p:custDataLst>
                  <p:tags r:id="rId19"/>
                </p:custDataLst>
              </p:nvPr>
            </p:nvSpPr>
            <p:spPr>
              <a:xfrm>
                <a:off x="3503830" y="2012605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MH_Other_3"/>
              <p:cNvSpPr/>
              <p:nvPr>
                <p:custDataLst>
                  <p:tags r:id="rId20"/>
                </p:custDataLst>
              </p:nvPr>
            </p:nvSpPr>
            <p:spPr>
              <a:xfrm>
                <a:off x="3503830" y="4829591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MH_Other_4"/>
              <p:cNvSpPr/>
              <p:nvPr>
                <p:custDataLst>
                  <p:tags r:id="rId21"/>
                </p:custDataLst>
              </p:nvPr>
            </p:nvSpPr>
            <p:spPr>
              <a:xfrm>
                <a:off x="3503830" y="3417406"/>
                <a:ext cx="378012" cy="378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MH_Other_5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089709" y="2090738"/>
                <a:ext cx="279400" cy="220662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MH_Other_6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 flipH="1">
                <a:off x="3018147" y="3498851"/>
                <a:ext cx="279400" cy="219075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MH_Other_7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089709" y="4908551"/>
                <a:ext cx="279400" cy="220663"/>
              </a:xfrm>
              <a:custGeom>
                <a:avLst/>
                <a:gdLst>
                  <a:gd name="T0" fmla="*/ 457481883 w 5616"/>
                  <a:gd name="T1" fmla="*/ 457857528 h 4433"/>
                  <a:gd name="T2" fmla="*/ 457481883 w 5616"/>
                  <a:gd name="T3" fmla="*/ 457857528 h 4433"/>
                  <a:gd name="T4" fmla="*/ 457481883 w 5616"/>
                  <a:gd name="T5" fmla="*/ 457857528 h 4433"/>
                  <a:gd name="T6" fmla="*/ 457481883 w 5616"/>
                  <a:gd name="T7" fmla="*/ 457857528 h 4433"/>
                  <a:gd name="T8" fmla="*/ 457481883 w 5616"/>
                  <a:gd name="T9" fmla="*/ 457857528 h 4433"/>
                  <a:gd name="T10" fmla="*/ 457481883 w 5616"/>
                  <a:gd name="T11" fmla="*/ 457857528 h 4433"/>
                  <a:gd name="T12" fmla="*/ 457481883 w 5616"/>
                  <a:gd name="T13" fmla="*/ 457857528 h 4433"/>
                  <a:gd name="T14" fmla="*/ 457481883 w 5616"/>
                  <a:gd name="T15" fmla="*/ 457857528 h 4433"/>
                  <a:gd name="T16" fmla="*/ 457481883 w 5616"/>
                  <a:gd name="T17" fmla="*/ 457857528 h 4433"/>
                  <a:gd name="T18" fmla="*/ 457481883 w 5616"/>
                  <a:gd name="T19" fmla="*/ 457857528 h 4433"/>
                  <a:gd name="T20" fmla="*/ 457481883 w 5616"/>
                  <a:gd name="T21" fmla="*/ 457857528 h 4433"/>
                  <a:gd name="T22" fmla="*/ 457481883 w 5616"/>
                  <a:gd name="T23" fmla="*/ 457857528 h 4433"/>
                  <a:gd name="T24" fmla="*/ 457481883 w 5616"/>
                  <a:gd name="T25" fmla="*/ 457857528 h 4433"/>
                  <a:gd name="T26" fmla="*/ 457481883 w 5616"/>
                  <a:gd name="T27" fmla="*/ 457857528 h 44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16" h="4433">
                    <a:moveTo>
                      <a:pt x="1854" y="1391"/>
                    </a:moveTo>
                    <a:lnTo>
                      <a:pt x="0" y="983"/>
                    </a:lnTo>
                    <a:lnTo>
                      <a:pt x="346" y="2217"/>
                    </a:lnTo>
                    <a:lnTo>
                      <a:pt x="0" y="3451"/>
                    </a:lnTo>
                    <a:lnTo>
                      <a:pt x="1854" y="3043"/>
                    </a:lnTo>
                    <a:lnTo>
                      <a:pt x="2116" y="2217"/>
                    </a:lnTo>
                    <a:lnTo>
                      <a:pt x="1854" y="1391"/>
                    </a:lnTo>
                    <a:close/>
                    <a:moveTo>
                      <a:pt x="5616" y="2217"/>
                    </a:moveTo>
                    <a:lnTo>
                      <a:pt x="1777" y="0"/>
                    </a:lnTo>
                    <a:lnTo>
                      <a:pt x="2481" y="2217"/>
                    </a:lnTo>
                    <a:lnTo>
                      <a:pt x="1777" y="4433"/>
                    </a:lnTo>
                    <a:lnTo>
                      <a:pt x="5616" y="221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2264713" y="3476599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solidFill>
                  <a:srgbClr val="3F3F3F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121362" y="3476599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solidFill>
                  <a:srgbClr val="3F3F3F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952181" y="3491682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solidFill>
                  <a:srgbClr val="3F3F3F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7763299" y="3502410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dirty="0">
                <a:solidFill>
                  <a:srgbClr val="3F3F3F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9612621" y="3502410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dirty="0">
                <a:solidFill>
                  <a:srgbClr val="3F3F3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37" grpId="0"/>
      <p:bldP spid="38" grpId="0"/>
      <p:bldP spid="39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332097" y="122561"/>
            <a:ext cx="726455" cy="719192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49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利润来源分析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SOURCE OF PROFITS ANALYSIS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3509" y="3316253"/>
            <a:ext cx="12028491" cy="3137707"/>
            <a:chOff x="163509" y="3316253"/>
            <a:chExt cx="12028491" cy="3137707"/>
          </a:xfrm>
        </p:grpSpPr>
        <p:sp>
          <p:nvSpPr>
            <p:cNvPr id="5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7997823" y="3992529"/>
              <a:ext cx="1865313" cy="1844675"/>
            </a:xfrm>
            <a:custGeom>
              <a:avLst/>
              <a:gdLst>
                <a:gd name="T0" fmla="*/ 0 w 341"/>
                <a:gd name="T1" fmla="*/ 337 h 337"/>
                <a:gd name="T2" fmla="*/ 44 w 341"/>
                <a:gd name="T3" fmla="*/ 306 h 337"/>
                <a:gd name="T4" fmla="*/ 111 w 341"/>
                <a:gd name="T5" fmla="*/ 109 h 337"/>
                <a:gd name="T6" fmla="*/ 217 w 341"/>
                <a:gd name="T7" fmla="*/ 96 h 337"/>
                <a:gd name="T8" fmla="*/ 294 w 341"/>
                <a:gd name="T9" fmla="*/ 301 h 337"/>
                <a:gd name="T10" fmla="*/ 341 w 341"/>
                <a:gd name="T11" fmla="*/ 337 h 337"/>
                <a:gd name="T12" fmla="*/ 0 w 341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37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chemeClr val="bg2">
                <a:lumMod val="50000"/>
                <a:alpha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" name="MH_Other_2"/>
            <p:cNvSpPr/>
            <p:nvPr>
              <p:custDataLst>
                <p:tags r:id="rId2"/>
              </p:custDataLst>
            </p:nvPr>
          </p:nvSpPr>
          <p:spPr bwMode="auto">
            <a:xfrm>
              <a:off x="6353172" y="3495641"/>
              <a:ext cx="2368550" cy="2341562"/>
            </a:xfrm>
            <a:custGeom>
              <a:avLst/>
              <a:gdLst>
                <a:gd name="T0" fmla="*/ 0 w 341"/>
                <a:gd name="T1" fmla="*/ 337 h 337"/>
                <a:gd name="T2" fmla="*/ 44 w 341"/>
                <a:gd name="T3" fmla="*/ 306 h 337"/>
                <a:gd name="T4" fmla="*/ 111 w 341"/>
                <a:gd name="T5" fmla="*/ 109 h 337"/>
                <a:gd name="T6" fmla="*/ 217 w 341"/>
                <a:gd name="T7" fmla="*/ 96 h 337"/>
                <a:gd name="T8" fmla="*/ 294 w 341"/>
                <a:gd name="T9" fmla="*/ 301 h 337"/>
                <a:gd name="T10" fmla="*/ 341 w 341"/>
                <a:gd name="T11" fmla="*/ 337 h 337"/>
                <a:gd name="T12" fmla="*/ 0 w 341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37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chemeClr val="bg2">
                <a:lumMod val="50000"/>
                <a:alpha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MH_Other_3"/>
            <p:cNvSpPr/>
            <p:nvPr>
              <p:custDataLst>
                <p:tags r:id="rId3"/>
              </p:custDataLst>
            </p:nvPr>
          </p:nvSpPr>
          <p:spPr bwMode="auto">
            <a:xfrm>
              <a:off x="5084760" y="3868703"/>
              <a:ext cx="1992312" cy="1968500"/>
            </a:xfrm>
            <a:custGeom>
              <a:avLst/>
              <a:gdLst>
                <a:gd name="T0" fmla="*/ 0 w 341"/>
                <a:gd name="T1" fmla="*/ 337 h 337"/>
                <a:gd name="T2" fmla="*/ 44 w 341"/>
                <a:gd name="T3" fmla="*/ 306 h 337"/>
                <a:gd name="T4" fmla="*/ 111 w 341"/>
                <a:gd name="T5" fmla="*/ 109 h 337"/>
                <a:gd name="T6" fmla="*/ 217 w 341"/>
                <a:gd name="T7" fmla="*/ 96 h 337"/>
                <a:gd name="T8" fmla="*/ 294 w 341"/>
                <a:gd name="T9" fmla="*/ 301 h 337"/>
                <a:gd name="T10" fmla="*/ 341 w 341"/>
                <a:gd name="T11" fmla="*/ 337 h 337"/>
                <a:gd name="T12" fmla="*/ 0 w 341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1" h="337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" name="MH_Other_4"/>
            <p:cNvSpPr/>
            <p:nvPr>
              <p:custDataLst>
                <p:tags r:id="rId4"/>
              </p:custDataLst>
            </p:nvPr>
          </p:nvSpPr>
          <p:spPr bwMode="auto">
            <a:xfrm>
              <a:off x="3802060" y="4268753"/>
              <a:ext cx="2006600" cy="1568450"/>
            </a:xfrm>
            <a:custGeom>
              <a:avLst/>
              <a:gdLst>
                <a:gd name="T0" fmla="*/ 0 w 344"/>
                <a:gd name="T1" fmla="*/ 2147483646 h 268"/>
                <a:gd name="T2" fmla="*/ 0 w 344"/>
                <a:gd name="T3" fmla="*/ 2147483646 h 268"/>
                <a:gd name="T4" fmla="*/ 2109665742 w 344"/>
                <a:gd name="T5" fmla="*/ 2147483646 h 268"/>
                <a:gd name="T6" fmla="*/ 2147483646 w 344"/>
                <a:gd name="T7" fmla="*/ 2147483646 h 268"/>
                <a:gd name="T8" fmla="*/ 2147483646 w 344"/>
                <a:gd name="T9" fmla="*/ 2021041464 h 268"/>
                <a:gd name="T10" fmla="*/ 2147483646 w 344"/>
                <a:gd name="T11" fmla="*/ 2147483646 h 268"/>
                <a:gd name="T12" fmla="*/ 2147483646 w 344"/>
                <a:gd name="T13" fmla="*/ 2147483646 h 268"/>
                <a:gd name="T14" fmla="*/ 0 w 344"/>
                <a:gd name="T15" fmla="*/ 2147483646 h 2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4" h="268">
                  <a:moveTo>
                    <a:pt x="0" y="268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27" y="268"/>
                    <a:pt x="49" y="251"/>
                    <a:pt x="62" y="222"/>
                  </a:cubicBezTo>
                  <a:cubicBezTo>
                    <a:pt x="80" y="185"/>
                    <a:pt x="103" y="106"/>
                    <a:pt x="120" y="69"/>
                  </a:cubicBezTo>
                  <a:cubicBezTo>
                    <a:pt x="148" y="6"/>
                    <a:pt x="185" y="0"/>
                    <a:pt x="215" y="59"/>
                  </a:cubicBezTo>
                  <a:cubicBezTo>
                    <a:pt x="230" y="87"/>
                    <a:pt x="257" y="144"/>
                    <a:pt x="269" y="173"/>
                  </a:cubicBezTo>
                  <a:cubicBezTo>
                    <a:pt x="295" y="235"/>
                    <a:pt x="317" y="264"/>
                    <a:pt x="344" y="268"/>
                  </a:cubicBezTo>
                  <a:lnTo>
                    <a:pt x="0" y="268"/>
                  </a:lnTo>
                  <a:close/>
                </a:path>
              </a:pathLst>
            </a:custGeom>
            <a:solidFill>
              <a:schemeClr val="bg2">
                <a:lumMod val="50000"/>
                <a:alpha val="79999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MH_Other_5"/>
            <p:cNvSpPr/>
            <p:nvPr>
              <p:custDataLst>
                <p:tags r:id="rId5"/>
              </p:custDataLst>
            </p:nvPr>
          </p:nvSpPr>
          <p:spPr bwMode="auto">
            <a:xfrm>
              <a:off x="2535235" y="3316253"/>
              <a:ext cx="1992312" cy="2527300"/>
            </a:xfrm>
            <a:custGeom>
              <a:avLst/>
              <a:gdLst>
                <a:gd name="T0" fmla="*/ 0 w 341"/>
                <a:gd name="T1" fmla="*/ 2147483646 h 337"/>
                <a:gd name="T2" fmla="*/ 1501414503 w 341"/>
                <a:gd name="T3" fmla="*/ 2147483646 h 337"/>
                <a:gd name="T4" fmla="*/ 2147483646 w 341"/>
                <a:gd name="T5" fmla="*/ 2147483646 h 337"/>
                <a:gd name="T6" fmla="*/ 2147483646 w 341"/>
                <a:gd name="T7" fmla="*/ 2147483646 h 337"/>
                <a:gd name="T8" fmla="*/ 2147483646 w 341"/>
                <a:gd name="T9" fmla="*/ 2147483646 h 337"/>
                <a:gd name="T10" fmla="*/ 2147483646 w 341"/>
                <a:gd name="T11" fmla="*/ 2147483646 h 337"/>
                <a:gd name="T12" fmla="*/ 0 w 341"/>
                <a:gd name="T13" fmla="*/ 2147483646 h 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1" h="337">
                  <a:moveTo>
                    <a:pt x="0" y="337"/>
                  </a:moveTo>
                  <a:cubicBezTo>
                    <a:pt x="10" y="337"/>
                    <a:pt x="30" y="329"/>
                    <a:pt x="44" y="306"/>
                  </a:cubicBezTo>
                  <a:cubicBezTo>
                    <a:pt x="71" y="262"/>
                    <a:pt x="95" y="158"/>
                    <a:pt x="111" y="109"/>
                  </a:cubicBezTo>
                  <a:cubicBezTo>
                    <a:pt x="145" y="0"/>
                    <a:pt x="185" y="19"/>
                    <a:pt x="217" y="96"/>
                  </a:cubicBezTo>
                  <a:cubicBezTo>
                    <a:pt x="246" y="165"/>
                    <a:pt x="265" y="235"/>
                    <a:pt x="294" y="301"/>
                  </a:cubicBezTo>
                  <a:cubicBezTo>
                    <a:pt x="307" y="328"/>
                    <a:pt x="324" y="336"/>
                    <a:pt x="341" y="337"/>
                  </a:cubicBezTo>
                  <a:lnTo>
                    <a:pt x="0" y="337"/>
                  </a:lnTo>
                  <a:close/>
                </a:path>
              </a:pathLst>
            </a:custGeom>
            <a:solidFill>
              <a:srgbClr val="B4B4B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6" name="MH_Other_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73192" y="-864848"/>
              <a:ext cx="2609125" cy="12028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3020830" y="2662380"/>
            <a:ext cx="1021121" cy="673893"/>
            <a:chOff x="1136654" y="2925996"/>
            <a:chExt cx="1538332" cy="1015229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1373189" y="2925996"/>
              <a:ext cx="1015229" cy="101522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60"/>
            <p:cNvSpPr txBox="1"/>
            <p:nvPr/>
          </p:nvSpPr>
          <p:spPr>
            <a:xfrm>
              <a:off x="1136654" y="3212921"/>
              <a:ext cx="1538332" cy="51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28750" y="3585907"/>
            <a:ext cx="1021121" cy="673893"/>
            <a:chOff x="1136654" y="2925996"/>
            <a:chExt cx="1538332" cy="1015229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373189" y="2925996"/>
              <a:ext cx="1015229" cy="101522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>
              <a:off x="1136654" y="3212921"/>
              <a:ext cx="1538332" cy="51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567460" y="3243075"/>
            <a:ext cx="1021121" cy="673893"/>
            <a:chOff x="1136654" y="2925996"/>
            <a:chExt cx="1538332" cy="1015229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1373189" y="2925996"/>
              <a:ext cx="1015229" cy="101522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60"/>
            <p:cNvSpPr txBox="1"/>
            <p:nvPr/>
          </p:nvSpPr>
          <p:spPr>
            <a:xfrm>
              <a:off x="1136654" y="3212921"/>
              <a:ext cx="1538332" cy="51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7758" y="2979306"/>
            <a:ext cx="1021121" cy="673893"/>
            <a:chOff x="1136654" y="2925996"/>
            <a:chExt cx="1538332" cy="1015229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1373189" y="2925996"/>
              <a:ext cx="1015229" cy="101522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60"/>
            <p:cNvSpPr txBox="1"/>
            <p:nvPr/>
          </p:nvSpPr>
          <p:spPr>
            <a:xfrm>
              <a:off x="1136654" y="3212921"/>
              <a:ext cx="1538332" cy="51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62882" y="3370536"/>
            <a:ext cx="1021121" cy="673893"/>
            <a:chOff x="1136654" y="2925996"/>
            <a:chExt cx="1538332" cy="1015229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1373189" y="2925996"/>
              <a:ext cx="1015229" cy="101522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TextBox 60"/>
            <p:cNvSpPr txBox="1"/>
            <p:nvPr/>
          </p:nvSpPr>
          <p:spPr>
            <a:xfrm>
              <a:off x="1136654" y="3212921"/>
              <a:ext cx="1538332" cy="510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00177" y="5968416"/>
            <a:ext cx="1141774" cy="4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MH_SubTitle_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28750" y="5968416"/>
            <a:ext cx="1141774" cy="4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64561" y="5969280"/>
            <a:ext cx="1141774" cy="4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SubTitle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27431" y="5988948"/>
            <a:ext cx="1141774" cy="4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Sub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301229" y="5949728"/>
            <a:ext cx="1141774" cy="4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en-US" altLang="zh-CN" sz="2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Rectangle 45"/>
          <p:cNvSpPr/>
          <p:nvPr/>
        </p:nvSpPr>
        <p:spPr bwMode="auto">
          <a:xfrm>
            <a:off x="2274842" y="1218128"/>
            <a:ext cx="7588294" cy="59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市场利润支点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1" name="Rectangle 14"/>
          <p:cNvSpPr/>
          <p:nvPr/>
        </p:nvSpPr>
        <p:spPr bwMode="auto">
          <a:xfrm>
            <a:off x="1542568" y="1772634"/>
            <a:ext cx="8968640" cy="4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200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字以内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，据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统计每页幻灯片的最好控制在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分钟之内。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"/>
            <a:ext cx="4998720" cy="6845968"/>
          </a:xfrm>
          <a:prstGeom prst="rect">
            <a:avLst/>
          </a:prstGeom>
        </p:spPr>
      </p:pic>
      <p:sp>
        <p:nvSpPr>
          <p:cNvPr id="29" name="矩形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1279525"/>
            <a:ext cx="12192000" cy="438943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654" y="2333426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发展前景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863767" y="3010556"/>
            <a:ext cx="1589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10098783" y="3018022"/>
            <a:ext cx="2664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0108934" y="3796010"/>
            <a:ext cx="1615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024786" y="3006669"/>
            <a:ext cx="1592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11767" y="3796010"/>
            <a:ext cx="1592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5871413" y="3796011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销售网络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91830" y="296483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  <p:sp>
        <p:nvSpPr>
          <p:cNvPr id="74" name="椭圆 73"/>
          <p:cNvSpPr/>
          <p:nvPr/>
        </p:nvSpPr>
        <p:spPr>
          <a:xfrm>
            <a:off x="7498256" y="2977079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75" name="椭圆 74"/>
          <p:cNvSpPr/>
          <p:nvPr/>
        </p:nvSpPr>
        <p:spPr>
          <a:xfrm>
            <a:off x="9604682" y="2960033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76" name="椭圆 75"/>
          <p:cNvSpPr/>
          <p:nvPr/>
        </p:nvSpPr>
        <p:spPr>
          <a:xfrm>
            <a:off x="5391830" y="379601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82" name="椭圆 81"/>
          <p:cNvSpPr/>
          <p:nvPr/>
        </p:nvSpPr>
        <p:spPr>
          <a:xfrm>
            <a:off x="7498256" y="379601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83" name="椭圆 82"/>
          <p:cNvSpPr/>
          <p:nvPr/>
        </p:nvSpPr>
        <p:spPr>
          <a:xfrm>
            <a:off x="9617700" y="377747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6</a:t>
            </a:r>
            <a:endParaRPr lang="zh-CN" altLang="en-US" sz="2400" b="1" dirty="0"/>
          </a:p>
        </p:txBody>
      </p:sp>
      <p:sp>
        <p:nvSpPr>
          <p:cNvPr id="20" name="KSO_Shape"/>
          <p:cNvSpPr/>
          <p:nvPr/>
        </p:nvSpPr>
        <p:spPr>
          <a:xfrm>
            <a:off x="1511200" y="3238301"/>
            <a:ext cx="1905000" cy="1825625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5" grpId="0"/>
      <p:bldP spid="50" grpId="0"/>
      <p:bldP spid="55" grpId="0"/>
      <p:bldP spid="60" grpId="0"/>
      <p:bldP spid="70" grpId="0"/>
      <p:bldP spid="6" grpId="0" animBg="1"/>
      <p:bldP spid="74" grpId="0" animBg="1"/>
      <p:bldP spid="75" grpId="0" animBg="1"/>
      <p:bldP spid="76" grpId="0" animBg="1"/>
      <p:bldP spid="82" grpId="0" animBg="1"/>
      <p:bldP spid="83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2823018"/>
          </a:xfrm>
          <a:prstGeom prst="rect">
            <a:avLst/>
          </a:prstGeom>
          <a:blipFill dpi="0" rotWithShape="1">
            <a:blip r:embed="rId1"/>
            <a:srcRect/>
            <a:stretch>
              <a:fillRect l="-894" t="-70859" r="-381" b="-136179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390650" y="482156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产品开发计划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PRODUCT DEVELOPMENT PLAN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53304" y="1255824"/>
            <a:ext cx="2161846" cy="53391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计划流程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43"/>
          <p:cNvSpPr/>
          <p:nvPr/>
        </p:nvSpPr>
        <p:spPr bwMode="auto">
          <a:xfrm>
            <a:off x="1956321" y="1819275"/>
            <a:ext cx="7755812" cy="13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此处添加内容详细文本描述，建议与标题相关并符合整体语言风格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" name="MH_Text_1"/>
          <p:cNvSpPr/>
          <p:nvPr>
            <p:custDataLst>
              <p:tags r:id="rId3"/>
            </p:custDataLst>
          </p:nvPr>
        </p:nvSpPr>
        <p:spPr>
          <a:xfrm>
            <a:off x="1793875" y="5009191"/>
            <a:ext cx="1862138" cy="1638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zh-CN" altLang="en-US" dirty="0"/>
          </a:p>
        </p:txBody>
      </p:sp>
      <p:sp>
        <p:nvSpPr>
          <p:cNvPr id="12" name="MH_Text_2"/>
          <p:cNvSpPr/>
          <p:nvPr>
            <p:custDataLst>
              <p:tags r:id="rId4"/>
            </p:custDataLst>
          </p:nvPr>
        </p:nvSpPr>
        <p:spPr>
          <a:xfrm>
            <a:off x="3940175" y="5009191"/>
            <a:ext cx="1862138" cy="1638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zh-CN" altLang="en-US" dirty="0"/>
          </a:p>
        </p:txBody>
      </p:sp>
      <p:sp>
        <p:nvSpPr>
          <p:cNvPr id="13" name="MH_Text_3"/>
          <p:cNvSpPr/>
          <p:nvPr>
            <p:custDataLst>
              <p:tags r:id="rId5"/>
            </p:custDataLst>
          </p:nvPr>
        </p:nvSpPr>
        <p:spPr>
          <a:xfrm>
            <a:off x="6081714" y="5009191"/>
            <a:ext cx="1862137" cy="1638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zh-CN" altLang="en-US" dirty="0"/>
          </a:p>
        </p:txBody>
      </p:sp>
      <p:sp>
        <p:nvSpPr>
          <p:cNvPr id="14" name="MH_Text_4"/>
          <p:cNvSpPr/>
          <p:nvPr>
            <p:custDataLst>
              <p:tags r:id="rId6"/>
            </p:custDataLst>
          </p:nvPr>
        </p:nvSpPr>
        <p:spPr>
          <a:xfrm>
            <a:off x="8231189" y="5009191"/>
            <a:ext cx="1862137" cy="16383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zh-CN" altLang="en-US" dirty="0"/>
          </a:p>
        </p:txBody>
      </p:sp>
      <p:cxnSp>
        <p:nvCxnSpPr>
          <p:cNvPr id="15" name="MH_Other_1"/>
          <p:cNvCxnSpPr/>
          <p:nvPr>
            <p:custDataLst>
              <p:tags r:id="rId7"/>
            </p:custDataLst>
          </p:nvPr>
        </p:nvCxnSpPr>
        <p:spPr>
          <a:xfrm>
            <a:off x="1441451" y="4080503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1863" y="3556628"/>
            <a:ext cx="1047750" cy="104775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Other_2"/>
          <p:cNvSpPr/>
          <p:nvPr>
            <p:custDataLst>
              <p:tags r:id="rId9"/>
            </p:custDataLst>
          </p:nvPr>
        </p:nvSpPr>
        <p:spPr bwMode="auto">
          <a:xfrm flipH="1">
            <a:off x="2725739" y="3370891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MH_Other_3"/>
          <p:cNvSpPr/>
          <p:nvPr>
            <p:custDataLst>
              <p:tags r:id="rId10"/>
            </p:custDataLst>
          </p:nvPr>
        </p:nvSpPr>
        <p:spPr bwMode="auto">
          <a:xfrm flipV="1">
            <a:off x="2005014" y="4080504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" name="MH_SubTitle_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6576" y="3556628"/>
            <a:ext cx="1046163" cy="104775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Other_4"/>
          <p:cNvSpPr/>
          <p:nvPr>
            <p:custDataLst>
              <p:tags r:id="rId12"/>
            </p:custDataLst>
          </p:nvPr>
        </p:nvSpPr>
        <p:spPr bwMode="auto">
          <a:xfrm flipH="1">
            <a:off x="4870451" y="3370891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MH_Other_5"/>
          <p:cNvSpPr/>
          <p:nvPr>
            <p:custDataLst>
              <p:tags r:id="rId13"/>
            </p:custDataLst>
          </p:nvPr>
        </p:nvSpPr>
        <p:spPr bwMode="auto">
          <a:xfrm flipV="1">
            <a:off x="4149726" y="4080504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89701" y="3556628"/>
            <a:ext cx="1046163" cy="1047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Other_6"/>
          <p:cNvSpPr/>
          <p:nvPr>
            <p:custDataLst>
              <p:tags r:id="rId15"/>
            </p:custDataLst>
          </p:nvPr>
        </p:nvSpPr>
        <p:spPr bwMode="auto">
          <a:xfrm flipH="1">
            <a:off x="7011989" y="3370891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MH_Other_7"/>
          <p:cNvSpPr/>
          <p:nvPr>
            <p:custDataLst>
              <p:tags r:id="rId16"/>
            </p:custDataLst>
          </p:nvPr>
        </p:nvSpPr>
        <p:spPr bwMode="auto">
          <a:xfrm flipV="1">
            <a:off x="6291264" y="4080504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5" name="MH_Other_8"/>
          <p:cNvCxnSpPr/>
          <p:nvPr>
            <p:custDataLst>
              <p:tags r:id="rId17"/>
            </p:custDataLst>
          </p:nvPr>
        </p:nvCxnSpPr>
        <p:spPr>
          <a:xfrm>
            <a:off x="7721601" y="4080503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H_SubTitle_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639176" y="3556628"/>
            <a:ext cx="1046163" cy="104775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altLang="zh-CN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Other_9"/>
          <p:cNvSpPr/>
          <p:nvPr>
            <p:custDataLst>
              <p:tags r:id="rId19"/>
            </p:custDataLst>
          </p:nvPr>
        </p:nvSpPr>
        <p:spPr bwMode="auto">
          <a:xfrm flipH="1">
            <a:off x="9161464" y="3370891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8" name="MH_Other_10"/>
          <p:cNvSpPr/>
          <p:nvPr>
            <p:custDataLst>
              <p:tags r:id="rId20"/>
            </p:custDataLst>
          </p:nvPr>
        </p:nvSpPr>
        <p:spPr bwMode="auto">
          <a:xfrm flipV="1">
            <a:off x="8440739" y="4080504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D5D5D5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29" name="MH_Other_11"/>
          <p:cNvCxnSpPr/>
          <p:nvPr>
            <p:custDataLst>
              <p:tags r:id="rId21"/>
            </p:custDataLst>
          </p:nvPr>
        </p:nvCxnSpPr>
        <p:spPr>
          <a:xfrm>
            <a:off x="9871076" y="4080503"/>
            <a:ext cx="5746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MH_Other_12"/>
          <p:cNvCxnSpPr/>
          <p:nvPr>
            <p:custDataLst>
              <p:tags r:id="rId22"/>
            </p:custDataLst>
          </p:nvPr>
        </p:nvCxnSpPr>
        <p:spPr>
          <a:xfrm>
            <a:off x="3433763" y="4080503"/>
            <a:ext cx="728662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MH_Other_13"/>
          <p:cNvCxnSpPr/>
          <p:nvPr>
            <p:custDataLst>
              <p:tags r:id="rId23"/>
            </p:custDataLst>
          </p:nvPr>
        </p:nvCxnSpPr>
        <p:spPr>
          <a:xfrm>
            <a:off x="5578476" y="4080503"/>
            <a:ext cx="727075" cy="0"/>
          </a:xfrm>
          <a:prstGeom prst="line">
            <a:avLst/>
          </a:prstGeom>
          <a:ln w="25400">
            <a:solidFill>
              <a:srgbClr val="D5D5D5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8153" y="-3618"/>
            <a:ext cx="12200153" cy="6861618"/>
          </a:xfrm>
          <a:prstGeom prst="rect">
            <a:avLst/>
          </a:prstGeom>
          <a:blipFill dpi="0" rotWithShape="1">
            <a:blip r:embed="rId1">
              <a:alphaModFix amt="52000"/>
              <a:lum bright="70000" contrast="-70000"/>
            </a:blip>
            <a:srcRect/>
            <a:stretch>
              <a:fillRect l="-885" t="-11446" r="-390" b="-255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5400000">
            <a:off x="2266450" y="6436733"/>
            <a:ext cx="495652" cy="34688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MH_Other_22"/>
          <p:cNvSpPr/>
          <p:nvPr>
            <p:custDataLst>
              <p:tags r:id="rId2"/>
            </p:custDataLst>
          </p:nvPr>
        </p:nvSpPr>
        <p:spPr>
          <a:xfrm rot="10800000" flipH="1" flipV="1">
            <a:off x="2279756" y="4009247"/>
            <a:ext cx="2036762" cy="1514475"/>
          </a:xfrm>
          <a:custGeom>
            <a:avLst/>
            <a:gdLst>
              <a:gd name="connsiteX0" fmla="*/ 2036881 w 2036881"/>
              <a:gd name="connsiteY0" fmla="*/ 0 h 1514475"/>
              <a:gd name="connsiteX1" fmla="*/ 662583 w 2036881"/>
              <a:gd name="connsiteY1" fmla="*/ 0 h 1514475"/>
              <a:gd name="connsiteX2" fmla="*/ 0 w 2036881"/>
              <a:gd name="connsiteY2" fmla="*/ 662583 h 1514475"/>
              <a:gd name="connsiteX3" fmla="*/ 0 w 2036881"/>
              <a:gd name="connsiteY3" fmla="*/ 1514475 h 1514475"/>
              <a:gd name="connsiteX4" fmla="*/ 378619 w 2036881"/>
              <a:gd name="connsiteY4" fmla="*/ 1514475 h 1514475"/>
              <a:gd name="connsiteX5" fmla="*/ 378619 w 2036881"/>
              <a:gd name="connsiteY5" fmla="*/ 662583 h 1514475"/>
              <a:gd name="connsiteX6" fmla="*/ 662583 w 2036881"/>
              <a:gd name="connsiteY6" fmla="*/ 378619 h 1514475"/>
              <a:gd name="connsiteX7" fmla="*/ 2036881 w 2036881"/>
              <a:gd name="connsiteY7" fmla="*/ 378619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81" h="1514475">
                <a:moveTo>
                  <a:pt x="2036881" y="0"/>
                </a:moveTo>
                <a:lnTo>
                  <a:pt x="662583" y="0"/>
                </a:lnTo>
                <a:cubicBezTo>
                  <a:pt x="296649" y="0"/>
                  <a:pt x="0" y="296649"/>
                  <a:pt x="0" y="662583"/>
                </a:cubicBezTo>
                <a:lnTo>
                  <a:pt x="0" y="1514475"/>
                </a:lnTo>
                <a:lnTo>
                  <a:pt x="378619" y="1514475"/>
                </a:lnTo>
                <a:lnTo>
                  <a:pt x="378619" y="662583"/>
                </a:lnTo>
                <a:cubicBezTo>
                  <a:pt x="378619" y="505754"/>
                  <a:pt x="505754" y="378619"/>
                  <a:pt x="662583" y="378619"/>
                </a:cubicBezTo>
                <a:lnTo>
                  <a:pt x="2036881" y="37861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MH_Other_22"/>
          <p:cNvSpPr/>
          <p:nvPr>
            <p:custDataLst>
              <p:tags r:id="rId3"/>
            </p:custDataLst>
          </p:nvPr>
        </p:nvSpPr>
        <p:spPr>
          <a:xfrm rot="16200000" flipH="1" flipV="1">
            <a:off x="5945547" y="3606187"/>
            <a:ext cx="1712914" cy="2562225"/>
          </a:xfrm>
          <a:custGeom>
            <a:avLst/>
            <a:gdLst>
              <a:gd name="connsiteX0" fmla="*/ 2036881 w 2036881"/>
              <a:gd name="connsiteY0" fmla="*/ 0 h 1514475"/>
              <a:gd name="connsiteX1" fmla="*/ 662583 w 2036881"/>
              <a:gd name="connsiteY1" fmla="*/ 0 h 1514475"/>
              <a:gd name="connsiteX2" fmla="*/ 0 w 2036881"/>
              <a:gd name="connsiteY2" fmla="*/ 662583 h 1514475"/>
              <a:gd name="connsiteX3" fmla="*/ 0 w 2036881"/>
              <a:gd name="connsiteY3" fmla="*/ 1514475 h 1514475"/>
              <a:gd name="connsiteX4" fmla="*/ 378619 w 2036881"/>
              <a:gd name="connsiteY4" fmla="*/ 1514475 h 1514475"/>
              <a:gd name="connsiteX5" fmla="*/ 378619 w 2036881"/>
              <a:gd name="connsiteY5" fmla="*/ 662583 h 1514475"/>
              <a:gd name="connsiteX6" fmla="*/ 662583 w 2036881"/>
              <a:gd name="connsiteY6" fmla="*/ 378619 h 1514475"/>
              <a:gd name="connsiteX7" fmla="*/ 2036881 w 2036881"/>
              <a:gd name="connsiteY7" fmla="*/ 378619 h 1514475"/>
              <a:gd name="connsiteX0-1" fmla="*/ 1693963 w 2036881"/>
              <a:gd name="connsiteY0-2" fmla="*/ 38100 h 1514475"/>
              <a:gd name="connsiteX1-3" fmla="*/ 662583 w 2036881"/>
              <a:gd name="connsiteY1-4" fmla="*/ 0 h 1514475"/>
              <a:gd name="connsiteX2-5" fmla="*/ 0 w 2036881"/>
              <a:gd name="connsiteY2-6" fmla="*/ 662583 h 1514475"/>
              <a:gd name="connsiteX3-7" fmla="*/ 0 w 2036881"/>
              <a:gd name="connsiteY3-8" fmla="*/ 1514475 h 1514475"/>
              <a:gd name="connsiteX4-9" fmla="*/ 378619 w 2036881"/>
              <a:gd name="connsiteY4-10" fmla="*/ 1514475 h 1514475"/>
              <a:gd name="connsiteX5-11" fmla="*/ 378619 w 2036881"/>
              <a:gd name="connsiteY5-12" fmla="*/ 662583 h 1514475"/>
              <a:gd name="connsiteX6-13" fmla="*/ 662583 w 2036881"/>
              <a:gd name="connsiteY6-14" fmla="*/ 378619 h 1514475"/>
              <a:gd name="connsiteX7-15" fmla="*/ 2036881 w 2036881"/>
              <a:gd name="connsiteY7-16" fmla="*/ 378619 h 1514475"/>
              <a:gd name="connsiteX8" fmla="*/ 1693963 w 2036881"/>
              <a:gd name="connsiteY8" fmla="*/ 38100 h 1514475"/>
              <a:gd name="connsiteX0-17" fmla="*/ 1693963 w 1693963"/>
              <a:gd name="connsiteY0-18" fmla="*/ 38100 h 1514475"/>
              <a:gd name="connsiteX1-19" fmla="*/ 662583 w 1693963"/>
              <a:gd name="connsiteY1-20" fmla="*/ 0 h 1514475"/>
              <a:gd name="connsiteX2-21" fmla="*/ 0 w 1693963"/>
              <a:gd name="connsiteY2-22" fmla="*/ 662583 h 1514475"/>
              <a:gd name="connsiteX3-23" fmla="*/ 0 w 1693963"/>
              <a:gd name="connsiteY3-24" fmla="*/ 1514475 h 1514475"/>
              <a:gd name="connsiteX4-25" fmla="*/ 378619 w 1693963"/>
              <a:gd name="connsiteY4-26" fmla="*/ 1514475 h 1514475"/>
              <a:gd name="connsiteX5-27" fmla="*/ 378619 w 1693963"/>
              <a:gd name="connsiteY5-28" fmla="*/ 662583 h 1514475"/>
              <a:gd name="connsiteX6-29" fmla="*/ 662583 w 1693963"/>
              <a:gd name="connsiteY6-30" fmla="*/ 378619 h 1514475"/>
              <a:gd name="connsiteX7-31" fmla="*/ 1655861 w 1693963"/>
              <a:gd name="connsiteY7-32" fmla="*/ 359569 h 1514475"/>
              <a:gd name="connsiteX8-33" fmla="*/ 1693963 w 1693963"/>
              <a:gd name="connsiteY8-34" fmla="*/ 38100 h 1514475"/>
              <a:gd name="connsiteX0-35" fmla="*/ 1713014 w 1713014"/>
              <a:gd name="connsiteY0-36" fmla="*/ 38100 h 2562225"/>
              <a:gd name="connsiteX1-37" fmla="*/ 681634 w 1713014"/>
              <a:gd name="connsiteY1-38" fmla="*/ 0 h 2562225"/>
              <a:gd name="connsiteX2-39" fmla="*/ 19051 w 1713014"/>
              <a:gd name="connsiteY2-40" fmla="*/ 662583 h 2562225"/>
              <a:gd name="connsiteX3-41" fmla="*/ 0 w 1713014"/>
              <a:gd name="connsiteY3-42" fmla="*/ 2562225 h 2562225"/>
              <a:gd name="connsiteX4-43" fmla="*/ 397670 w 1713014"/>
              <a:gd name="connsiteY4-44" fmla="*/ 1514475 h 2562225"/>
              <a:gd name="connsiteX5-45" fmla="*/ 397670 w 1713014"/>
              <a:gd name="connsiteY5-46" fmla="*/ 662583 h 2562225"/>
              <a:gd name="connsiteX6-47" fmla="*/ 681634 w 1713014"/>
              <a:gd name="connsiteY6-48" fmla="*/ 378619 h 2562225"/>
              <a:gd name="connsiteX7-49" fmla="*/ 1674912 w 1713014"/>
              <a:gd name="connsiteY7-50" fmla="*/ 359569 h 2562225"/>
              <a:gd name="connsiteX8-51" fmla="*/ 1713014 w 1713014"/>
              <a:gd name="connsiteY8-52" fmla="*/ 38100 h 2562225"/>
              <a:gd name="connsiteX0-53" fmla="*/ 1713014 w 1713014"/>
              <a:gd name="connsiteY0-54" fmla="*/ 38100 h 2562225"/>
              <a:gd name="connsiteX1-55" fmla="*/ 681634 w 1713014"/>
              <a:gd name="connsiteY1-56" fmla="*/ 0 h 2562225"/>
              <a:gd name="connsiteX2-57" fmla="*/ 19051 w 1713014"/>
              <a:gd name="connsiteY2-58" fmla="*/ 662583 h 2562225"/>
              <a:gd name="connsiteX3-59" fmla="*/ 0 w 1713014"/>
              <a:gd name="connsiteY3-60" fmla="*/ 2562225 h 2562225"/>
              <a:gd name="connsiteX4-61" fmla="*/ 378620 w 1713014"/>
              <a:gd name="connsiteY4-62" fmla="*/ 2390775 h 2562225"/>
              <a:gd name="connsiteX5-63" fmla="*/ 397670 w 1713014"/>
              <a:gd name="connsiteY5-64" fmla="*/ 662583 h 2562225"/>
              <a:gd name="connsiteX6-65" fmla="*/ 681634 w 1713014"/>
              <a:gd name="connsiteY6-66" fmla="*/ 378619 h 2562225"/>
              <a:gd name="connsiteX7-67" fmla="*/ 1674912 w 1713014"/>
              <a:gd name="connsiteY7-68" fmla="*/ 359569 h 2562225"/>
              <a:gd name="connsiteX8-69" fmla="*/ 1713014 w 1713014"/>
              <a:gd name="connsiteY8-70" fmla="*/ 38100 h 2562225"/>
              <a:gd name="connsiteX0-71" fmla="*/ 1713014 w 1713014"/>
              <a:gd name="connsiteY0-72" fmla="*/ 38100 h 2562225"/>
              <a:gd name="connsiteX1-73" fmla="*/ 681634 w 1713014"/>
              <a:gd name="connsiteY1-74" fmla="*/ 0 h 2562225"/>
              <a:gd name="connsiteX2-75" fmla="*/ 19051 w 1713014"/>
              <a:gd name="connsiteY2-76" fmla="*/ 662583 h 2562225"/>
              <a:gd name="connsiteX3-77" fmla="*/ 0 w 1713014"/>
              <a:gd name="connsiteY3-78" fmla="*/ 2562225 h 2562225"/>
              <a:gd name="connsiteX4-79" fmla="*/ 393136 w 1713014"/>
              <a:gd name="connsiteY4-80" fmla="*/ 2550432 h 2562225"/>
              <a:gd name="connsiteX5-81" fmla="*/ 397670 w 1713014"/>
              <a:gd name="connsiteY5-82" fmla="*/ 662583 h 2562225"/>
              <a:gd name="connsiteX6-83" fmla="*/ 681634 w 1713014"/>
              <a:gd name="connsiteY6-84" fmla="*/ 378619 h 2562225"/>
              <a:gd name="connsiteX7-85" fmla="*/ 1674912 w 1713014"/>
              <a:gd name="connsiteY7-86" fmla="*/ 359569 h 2562225"/>
              <a:gd name="connsiteX8-87" fmla="*/ 1713014 w 1713014"/>
              <a:gd name="connsiteY8-88" fmla="*/ 38100 h 25622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</a:cxnLst>
            <a:rect l="l" t="t" r="r" b="b"/>
            <a:pathLst>
              <a:path w="1713014" h="2562225">
                <a:moveTo>
                  <a:pt x="1713014" y="38100"/>
                </a:moveTo>
                <a:cubicBezTo>
                  <a:pt x="1254915" y="38100"/>
                  <a:pt x="1139733" y="0"/>
                  <a:pt x="681634" y="0"/>
                </a:cubicBezTo>
                <a:cubicBezTo>
                  <a:pt x="315700" y="0"/>
                  <a:pt x="19051" y="296649"/>
                  <a:pt x="19051" y="662583"/>
                </a:cubicBezTo>
                <a:lnTo>
                  <a:pt x="0" y="2562225"/>
                </a:lnTo>
                <a:lnTo>
                  <a:pt x="393136" y="2550432"/>
                </a:lnTo>
                <a:cubicBezTo>
                  <a:pt x="394647" y="1921149"/>
                  <a:pt x="396159" y="1291866"/>
                  <a:pt x="397670" y="662583"/>
                </a:cubicBezTo>
                <a:cubicBezTo>
                  <a:pt x="397670" y="505754"/>
                  <a:pt x="524805" y="378619"/>
                  <a:pt x="681634" y="378619"/>
                </a:cubicBezTo>
                <a:lnTo>
                  <a:pt x="1674912" y="359569"/>
                </a:lnTo>
                <a:cubicBezTo>
                  <a:pt x="1674912" y="233363"/>
                  <a:pt x="1713014" y="164306"/>
                  <a:pt x="1713014" y="3810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MH_Other_22"/>
          <p:cNvSpPr/>
          <p:nvPr>
            <p:custDataLst>
              <p:tags r:id="rId4"/>
            </p:custDataLst>
          </p:nvPr>
        </p:nvSpPr>
        <p:spPr>
          <a:xfrm flipH="1" flipV="1">
            <a:off x="8464155" y="4343385"/>
            <a:ext cx="2036762" cy="1514475"/>
          </a:xfrm>
          <a:custGeom>
            <a:avLst/>
            <a:gdLst>
              <a:gd name="connsiteX0" fmla="*/ 2036881 w 2036881"/>
              <a:gd name="connsiteY0" fmla="*/ 0 h 1514475"/>
              <a:gd name="connsiteX1" fmla="*/ 662583 w 2036881"/>
              <a:gd name="connsiteY1" fmla="*/ 0 h 1514475"/>
              <a:gd name="connsiteX2" fmla="*/ 0 w 2036881"/>
              <a:gd name="connsiteY2" fmla="*/ 662583 h 1514475"/>
              <a:gd name="connsiteX3" fmla="*/ 0 w 2036881"/>
              <a:gd name="connsiteY3" fmla="*/ 1514475 h 1514475"/>
              <a:gd name="connsiteX4" fmla="*/ 378619 w 2036881"/>
              <a:gd name="connsiteY4" fmla="*/ 1514475 h 1514475"/>
              <a:gd name="connsiteX5" fmla="*/ 378619 w 2036881"/>
              <a:gd name="connsiteY5" fmla="*/ 662583 h 1514475"/>
              <a:gd name="connsiteX6" fmla="*/ 662583 w 2036881"/>
              <a:gd name="connsiteY6" fmla="*/ 378619 h 1514475"/>
              <a:gd name="connsiteX7" fmla="*/ 2036881 w 2036881"/>
              <a:gd name="connsiteY7" fmla="*/ 378619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881" h="1514475">
                <a:moveTo>
                  <a:pt x="2036881" y="0"/>
                </a:moveTo>
                <a:lnTo>
                  <a:pt x="662583" y="0"/>
                </a:lnTo>
                <a:cubicBezTo>
                  <a:pt x="296649" y="0"/>
                  <a:pt x="0" y="296649"/>
                  <a:pt x="0" y="662583"/>
                </a:cubicBezTo>
                <a:lnTo>
                  <a:pt x="0" y="1514475"/>
                </a:lnTo>
                <a:lnTo>
                  <a:pt x="378619" y="1514475"/>
                </a:lnTo>
                <a:lnTo>
                  <a:pt x="378619" y="662583"/>
                </a:lnTo>
                <a:cubicBezTo>
                  <a:pt x="378619" y="505754"/>
                  <a:pt x="505754" y="378619"/>
                  <a:pt x="662583" y="378619"/>
                </a:cubicBezTo>
                <a:lnTo>
                  <a:pt x="2036881" y="37861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MH_Other_5"/>
          <p:cNvSpPr/>
          <p:nvPr>
            <p:custDataLst>
              <p:tags r:id="rId5"/>
            </p:custDataLst>
          </p:nvPr>
        </p:nvSpPr>
        <p:spPr>
          <a:xfrm rot="10800000" flipV="1">
            <a:off x="7269051" y="2483822"/>
            <a:ext cx="3190875" cy="1514475"/>
          </a:xfrm>
          <a:custGeom>
            <a:avLst/>
            <a:gdLst>
              <a:gd name="connsiteX0" fmla="*/ 662583 w 3190875"/>
              <a:gd name="connsiteY0" fmla="*/ 0 h 1514475"/>
              <a:gd name="connsiteX1" fmla="*/ 3190875 w 3190875"/>
              <a:gd name="connsiteY1" fmla="*/ 0 h 1514475"/>
              <a:gd name="connsiteX2" fmla="*/ 3190875 w 3190875"/>
              <a:gd name="connsiteY2" fmla="*/ 378619 h 1514475"/>
              <a:gd name="connsiteX3" fmla="*/ 662583 w 3190875"/>
              <a:gd name="connsiteY3" fmla="*/ 378619 h 1514475"/>
              <a:gd name="connsiteX4" fmla="*/ 378619 w 3190875"/>
              <a:gd name="connsiteY4" fmla="*/ 662583 h 1514475"/>
              <a:gd name="connsiteX5" fmla="*/ 378619 w 3190875"/>
              <a:gd name="connsiteY5" fmla="*/ 1514475 h 1514475"/>
              <a:gd name="connsiteX6" fmla="*/ 0 w 3190875"/>
              <a:gd name="connsiteY6" fmla="*/ 1514475 h 1514475"/>
              <a:gd name="connsiteX7" fmla="*/ 0 w 3190875"/>
              <a:gd name="connsiteY7" fmla="*/ 662583 h 1514475"/>
              <a:gd name="connsiteX8" fmla="*/ 662583 w 3190875"/>
              <a:gd name="connsiteY8" fmla="*/ 0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0875" h="1514475">
                <a:moveTo>
                  <a:pt x="662583" y="0"/>
                </a:moveTo>
                <a:lnTo>
                  <a:pt x="3190875" y="0"/>
                </a:lnTo>
                <a:lnTo>
                  <a:pt x="3190875" y="378619"/>
                </a:lnTo>
                <a:lnTo>
                  <a:pt x="662583" y="378619"/>
                </a:lnTo>
                <a:cubicBezTo>
                  <a:pt x="505754" y="378619"/>
                  <a:pt x="378619" y="505754"/>
                  <a:pt x="378619" y="662583"/>
                </a:cubicBezTo>
                <a:lnTo>
                  <a:pt x="378619" y="1514475"/>
                </a:lnTo>
                <a:lnTo>
                  <a:pt x="0" y="1514475"/>
                </a:lnTo>
                <a:lnTo>
                  <a:pt x="0" y="662583"/>
                </a:lnTo>
                <a:cubicBezTo>
                  <a:pt x="0" y="296649"/>
                  <a:pt x="296649" y="0"/>
                  <a:pt x="662583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369670" y="2483822"/>
            <a:ext cx="3364337" cy="3786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-8153" y="2483822"/>
            <a:ext cx="911670" cy="34688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3F3F3F"/>
              </a:solidFill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6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市场开拓计划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MARKET DEVELOPMENT PLAN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18318" y="1900758"/>
            <a:ext cx="1646239" cy="1646239"/>
            <a:chOff x="877888" y="2946400"/>
            <a:chExt cx="1939925" cy="1939925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877888" y="2946400"/>
              <a:ext cx="1939925" cy="1939925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0"/>
            <p:cNvSpPr txBox="1"/>
            <p:nvPr/>
          </p:nvSpPr>
          <p:spPr>
            <a:xfrm>
              <a:off x="1078684" y="3193087"/>
              <a:ext cx="1538332" cy="54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0"/>
            <p:cNvSpPr txBox="1"/>
            <p:nvPr/>
          </p:nvSpPr>
          <p:spPr>
            <a:xfrm>
              <a:off x="1078684" y="3700628"/>
              <a:ext cx="1538332" cy="97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39122" y="1911401"/>
            <a:ext cx="1646239" cy="1646239"/>
            <a:chOff x="5639122" y="1911401"/>
            <a:chExt cx="1646239" cy="1646239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5639122" y="1911401"/>
              <a:ext cx="1646239" cy="164623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60"/>
            <p:cNvSpPr txBox="1"/>
            <p:nvPr/>
          </p:nvSpPr>
          <p:spPr>
            <a:xfrm>
              <a:off x="5828892" y="2110099"/>
              <a:ext cx="130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60"/>
            <p:cNvSpPr txBox="1"/>
            <p:nvPr/>
          </p:nvSpPr>
          <p:spPr>
            <a:xfrm>
              <a:off x="5828892" y="2540803"/>
              <a:ext cx="1305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403083" y="3241060"/>
            <a:ext cx="1646239" cy="1646239"/>
            <a:chOff x="9403083" y="3241060"/>
            <a:chExt cx="1646239" cy="1646239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9403083" y="3241060"/>
              <a:ext cx="1646239" cy="164623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60"/>
            <p:cNvSpPr txBox="1"/>
            <p:nvPr/>
          </p:nvSpPr>
          <p:spPr>
            <a:xfrm>
              <a:off x="9573481" y="3450401"/>
              <a:ext cx="130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60"/>
            <p:cNvSpPr txBox="1"/>
            <p:nvPr/>
          </p:nvSpPr>
          <p:spPr>
            <a:xfrm>
              <a:off x="9573481" y="3881105"/>
              <a:ext cx="1305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18924" y="4742762"/>
            <a:ext cx="1646239" cy="1646239"/>
            <a:chOff x="7018924" y="4742762"/>
            <a:chExt cx="1646239" cy="1646239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7018924" y="4742762"/>
              <a:ext cx="1646239" cy="164623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>
              <a:off x="7189322" y="4952103"/>
              <a:ext cx="130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60"/>
            <p:cNvSpPr txBox="1"/>
            <p:nvPr/>
          </p:nvSpPr>
          <p:spPr>
            <a:xfrm>
              <a:off x="7189322" y="5382807"/>
              <a:ext cx="1305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75448" y="3619075"/>
            <a:ext cx="1646239" cy="1646239"/>
            <a:chOff x="4275448" y="3619075"/>
            <a:chExt cx="1646239" cy="1646239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4275448" y="3619075"/>
              <a:ext cx="1646239" cy="164623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60"/>
            <p:cNvSpPr txBox="1"/>
            <p:nvPr/>
          </p:nvSpPr>
          <p:spPr>
            <a:xfrm>
              <a:off x="4445846" y="3828416"/>
              <a:ext cx="130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0"/>
            <p:cNvSpPr txBox="1"/>
            <p:nvPr/>
          </p:nvSpPr>
          <p:spPr>
            <a:xfrm>
              <a:off x="4445846" y="4259120"/>
              <a:ext cx="1305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1438" y="4788635"/>
            <a:ext cx="1646239" cy="1646239"/>
            <a:chOff x="1641438" y="4788635"/>
            <a:chExt cx="1646239" cy="1646239"/>
          </a:xfrm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1641438" y="4788635"/>
              <a:ext cx="1646239" cy="1646239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60"/>
            <p:cNvSpPr txBox="1"/>
            <p:nvPr/>
          </p:nvSpPr>
          <p:spPr>
            <a:xfrm>
              <a:off x="1811836" y="4997976"/>
              <a:ext cx="1305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60"/>
            <p:cNvSpPr txBox="1"/>
            <p:nvPr/>
          </p:nvSpPr>
          <p:spPr>
            <a:xfrm>
              <a:off x="1811836" y="5428680"/>
              <a:ext cx="13054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摘要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内容摘要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MH_Other_11"/>
          <p:cNvSpPr/>
          <p:nvPr>
            <p:custDataLst>
              <p:tags r:id="rId6"/>
            </p:custDataLst>
          </p:nvPr>
        </p:nvSpPr>
        <p:spPr>
          <a:xfrm>
            <a:off x="7507033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5" name="MH_Other_11"/>
          <p:cNvSpPr/>
          <p:nvPr>
            <p:custDataLst>
              <p:tags r:id="rId7"/>
            </p:custDataLst>
          </p:nvPr>
        </p:nvSpPr>
        <p:spPr>
          <a:xfrm>
            <a:off x="7641749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6" name="MH_Other_11"/>
          <p:cNvSpPr/>
          <p:nvPr>
            <p:custDataLst>
              <p:tags r:id="rId8"/>
            </p:custDataLst>
          </p:nvPr>
        </p:nvSpPr>
        <p:spPr>
          <a:xfrm>
            <a:off x="6136172" y="4187683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7" name="MH_Other_11"/>
          <p:cNvSpPr/>
          <p:nvPr>
            <p:custDataLst>
              <p:tags r:id="rId9"/>
            </p:custDataLst>
          </p:nvPr>
        </p:nvSpPr>
        <p:spPr>
          <a:xfrm>
            <a:off x="6270888" y="4187683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8" name="MH_Other_11"/>
          <p:cNvSpPr/>
          <p:nvPr>
            <p:custDataLst>
              <p:tags r:id="rId10"/>
            </p:custDataLst>
          </p:nvPr>
        </p:nvSpPr>
        <p:spPr>
          <a:xfrm>
            <a:off x="2654327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9" name="MH_Other_11"/>
          <p:cNvSpPr/>
          <p:nvPr>
            <p:custDataLst>
              <p:tags r:id="rId11"/>
            </p:custDataLst>
          </p:nvPr>
        </p:nvSpPr>
        <p:spPr>
          <a:xfrm>
            <a:off x="2789043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MH_Other_11"/>
          <p:cNvSpPr/>
          <p:nvPr>
            <p:custDataLst>
              <p:tags r:id="rId12"/>
            </p:custDataLst>
          </p:nvPr>
        </p:nvSpPr>
        <p:spPr>
          <a:xfrm>
            <a:off x="2923759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1" name="MH_Other_11"/>
          <p:cNvSpPr/>
          <p:nvPr>
            <p:custDataLst>
              <p:tags r:id="rId13"/>
            </p:custDataLst>
          </p:nvPr>
        </p:nvSpPr>
        <p:spPr>
          <a:xfrm>
            <a:off x="3058475" y="263741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2" name="MH_Other_11"/>
          <p:cNvSpPr/>
          <p:nvPr>
            <p:custDataLst>
              <p:tags r:id="rId14"/>
            </p:custDataLst>
          </p:nvPr>
        </p:nvSpPr>
        <p:spPr>
          <a:xfrm>
            <a:off x="549976" y="2637411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4" name="MH_Other_11"/>
          <p:cNvSpPr/>
          <p:nvPr>
            <p:custDataLst>
              <p:tags r:id="rId15"/>
            </p:custDataLst>
          </p:nvPr>
        </p:nvSpPr>
        <p:spPr>
          <a:xfrm>
            <a:off x="2469861" y="6593329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5" name="MH_Other_11"/>
          <p:cNvSpPr/>
          <p:nvPr>
            <p:custDataLst>
              <p:tags r:id="rId16"/>
            </p:custDataLst>
          </p:nvPr>
        </p:nvSpPr>
        <p:spPr>
          <a:xfrm>
            <a:off x="8838460" y="565250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6" name="MH_Other_11"/>
          <p:cNvSpPr/>
          <p:nvPr>
            <p:custDataLst>
              <p:tags r:id="rId17"/>
            </p:custDataLst>
          </p:nvPr>
        </p:nvSpPr>
        <p:spPr>
          <a:xfrm>
            <a:off x="8973176" y="565250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7" name="MH_Other_11"/>
          <p:cNvSpPr/>
          <p:nvPr>
            <p:custDataLst>
              <p:tags r:id="rId18"/>
            </p:custDataLst>
          </p:nvPr>
        </p:nvSpPr>
        <p:spPr>
          <a:xfrm>
            <a:off x="9117368" y="5652502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9" name="MH_Other_11"/>
          <p:cNvSpPr/>
          <p:nvPr>
            <p:custDataLst>
              <p:tags r:id="rId19"/>
            </p:custDataLst>
          </p:nvPr>
        </p:nvSpPr>
        <p:spPr>
          <a:xfrm>
            <a:off x="4003861" y="4169125"/>
            <a:ext cx="73025" cy="71437"/>
          </a:xfrm>
          <a:prstGeom prst="ellipse">
            <a:avLst/>
          </a:prstGeom>
          <a:solidFill>
            <a:srgbClr val="F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1" name="MH_Text_4"/>
          <p:cNvSpPr/>
          <p:nvPr>
            <p:custDataLst>
              <p:tags r:id="rId20"/>
            </p:custDataLst>
          </p:nvPr>
        </p:nvSpPr>
        <p:spPr>
          <a:xfrm>
            <a:off x="8102254" y="865083"/>
            <a:ext cx="3656179" cy="1638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此处添加详细文本描述，建议与标题相关并符合整体语言风格，语言描述尽量简洁生动。</a:t>
            </a:r>
            <a:endParaRPr lang="zh-CN" altLang="en-US" dirty="0"/>
          </a:p>
        </p:txBody>
      </p:sp>
      <p:sp>
        <p:nvSpPr>
          <p:cNvPr id="62" name="TextBox 72"/>
          <p:cNvSpPr txBox="1"/>
          <p:nvPr/>
        </p:nvSpPr>
        <p:spPr>
          <a:xfrm>
            <a:off x="8102254" y="535094"/>
            <a:ext cx="19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填入标题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975692" y="345836"/>
            <a:ext cx="3865045" cy="1792899"/>
          </a:xfrm>
          <a:prstGeom prst="rect">
            <a:avLst/>
          </a:prstGeom>
          <a:noFill/>
          <a:ln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"/>
            <a:ext cx="4998720" cy="6845968"/>
          </a:xfrm>
          <a:prstGeom prst="rect">
            <a:avLst/>
          </a:prstGeom>
        </p:spPr>
      </p:pic>
      <p:sp>
        <p:nvSpPr>
          <p:cNvPr id="29" name="矩形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1279525"/>
            <a:ext cx="12192000" cy="438943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1290341" y="3133396"/>
            <a:ext cx="2418038" cy="166038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654" y="2333426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602906" y="2686706"/>
            <a:ext cx="264311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10098783" y="2694172"/>
            <a:ext cx="2664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9"/>
          <p:cNvSpPr txBox="1"/>
          <p:nvPr/>
        </p:nvSpPr>
        <p:spPr>
          <a:xfrm>
            <a:off x="10108934" y="3472160"/>
            <a:ext cx="13219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项目成员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024786" y="2682819"/>
            <a:ext cx="1592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11767" y="3472160"/>
            <a:ext cx="1592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9"/>
          <p:cNvSpPr txBox="1"/>
          <p:nvPr/>
        </p:nvSpPr>
        <p:spPr>
          <a:xfrm>
            <a:off x="5899052" y="4250148"/>
            <a:ext cx="24582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公司大事记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5871413" y="3472161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企业理念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91830" y="264098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  <p:sp>
        <p:nvSpPr>
          <p:cNvPr id="74" name="椭圆 73"/>
          <p:cNvSpPr/>
          <p:nvPr/>
        </p:nvSpPr>
        <p:spPr>
          <a:xfrm>
            <a:off x="7498256" y="2653229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75" name="椭圆 74"/>
          <p:cNvSpPr/>
          <p:nvPr/>
        </p:nvSpPr>
        <p:spPr>
          <a:xfrm>
            <a:off x="9604682" y="2636183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76" name="椭圆 75"/>
          <p:cNvSpPr/>
          <p:nvPr/>
        </p:nvSpPr>
        <p:spPr>
          <a:xfrm>
            <a:off x="5391830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79" name="椭圆 78"/>
          <p:cNvSpPr/>
          <p:nvPr/>
        </p:nvSpPr>
        <p:spPr>
          <a:xfrm>
            <a:off x="5399706" y="421308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/>
              <a:t>7</a:t>
            </a:r>
            <a:endParaRPr lang="zh-CN" altLang="en-US" sz="2400" b="1" dirty="0"/>
          </a:p>
        </p:txBody>
      </p:sp>
      <p:sp>
        <p:nvSpPr>
          <p:cNvPr id="82" name="椭圆 81"/>
          <p:cNvSpPr/>
          <p:nvPr/>
        </p:nvSpPr>
        <p:spPr>
          <a:xfrm>
            <a:off x="7498256" y="347216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83" name="椭圆 82"/>
          <p:cNvSpPr/>
          <p:nvPr/>
        </p:nvSpPr>
        <p:spPr>
          <a:xfrm>
            <a:off x="9617700" y="345362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6</a:t>
            </a:r>
            <a:endParaRPr lang="zh-CN" altLang="en-US" sz="2400" b="1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40" grpId="0"/>
      <p:bldP spid="45" grpId="0"/>
      <p:bldP spid="50" grpId="0"/>
      <p:bldP spid="55" grpId="0"/>
      <p:bldP spid="60" grpId="0"/>
      <p:bldP spid="65" grpId="0"/>
      <p:bldP spid="70" grpId="0"/>
      <p:bldP spid="6" grpId="0" animBg="1"/>
      <p:bldP spid="74" grpId="0" animBg="1"/>
      <p:bldP spid="75" grpId="0" animBg="1"/>
      <p:bldP spid="76" grpId="0" animBg="1"/>
      <p:bldP spid="79" grpId="0" animBg="1"/>
      <p:bldP spid="82" grpId="0" animBg="1"/>
      <p:bldP spid="8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-3618"/>
            <a:ext cx="12192000" cy="6861618"/>
          </a:xfrm>
          <a:prstGeom prst="rect">
            <a:avLst/>
          </a:prstGeom>
          <a:blipFill dpi="0" rotWithShape="1">
            <a:blip r:embed="rId1"/>
            <a:srcRect/>
            <a:stretch>
              <a:fillRect l="-30418" t="-11446" r="29143" b="-255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"/>
          <p:cNvSpPr/>
          <p:nvPr/>
        </p:nvSpPr>
        <p:spPr>
          <a:xfrm flipH="1">
            <a:off x="4747196" y="-15240"/>
            <a:ext cx="7162478" cy="6888480"/>
          </a:xfrm>
          <a:custGeom>
            <a:avLst/>
            <a:gdLst>
              <a:gd name="connsiteX0" fmla="*/ 0 w 6591300"/>
              <a:gd name="connsiteY0" fmla="*/ 0 h 6858000"/>
              <a:gd name="connsiteX1" fmla="*/ 6591300 w 6591300"/>
              <a:gd name="connsiteY1" fmla="*/ 0 h 6858000"/>
              <a:gd name="connsiteX2" fmla="*/ 6591300 w 6591300"/>
              <a:gd name="connsiteY2" fmla="*/ 6858000 h 6858000"/>
              <a:gd name="connsiteX3" fmla="*/ 0 w 6591300"/>
              <a:gd name="connsiteY3" fmla="*/ 6858000 h 6858000"/>
              <a:gd name="connsiteX4" fmla="*/ 0 w 6591300"/>
              <a:gd name="connsiteY4" fmla="*/ 0 h 6858000"/>
              <a:gd name="connsiteX0-1" fmla="*/ 0 w 6591300"/>
              <a:gd name="connsiteY0-2" fmla="*/ 0 h 6858000"/>
              <a:gd name="connsiteX1-3" fmla="*/ 3848100 w 6591300"/>
              <a:gd name="connsiteY1-4" fmla="*/ 38100 h 6858000"/>
              <a:gd name="connsiteX2-5" fmla="*/ 6591300 w 6591300"/>
              <a:gd name="connsiteY2-6" fmla="*/ 6858000 h 6858000"/>
              <a:gd name="connsiteX3-7" fmla="*/ 0 w 6591300"/>
              <a:gd name="connsiteY3-8" fmla="*/ 6858000 h 6858000"/>
              <a:gd name="connsiteX4-9" fmla="*/ 0 w 6591300"/>
              <a:gd name="connsiteY4-10" fmla="*/ 0 h 6858000"/>
              <a:gd name="connsiteX0-11" fmla="*/ 0 w 6591300"/>
              <a:gd name="connsiteY0-12" fmla="*/ 0 h 6858000"/>
              <a:gd name="connsiteX1-13" fmla="*/ 3810000 w 6591300"/>
              <a:gd name="connsiteY1-14" fmla="*/ 19050 h 6858000"/>
              <a:gd name="connsiteX2-15" fmla="*/ 6591300 w 6591300"/>
              <a:gd name="connsiteY2-16" fmla="*/ 6858000 h 6858000"/>
              <a:gd name="connsiteX3-17" fmla="*/ 0 w 6591300"/>
              <a:gd name="connsiteY3-18" fmla="*/ 6858000 h 6858000"/>
              <a:gd name="connsiteX4-19" fmla="*/ 0 w 6591300"/>
              <a:gd name="connsiteY4-20" fmla="*/ 0 h 6858000"/>
              <a:gd name="connsiteX0-21" fmla="*/ 0 w 6591300"/>
              <a:gd name="connsiteY0-22" fmla="*/ 0 h 6858000"/>
              <a:gd name="connsiteX1-23" fmla="*/ 3751943 w 6591300"/>
              <a:gd name="connsiteY1-24" fmla="*/ 19050 h 6858000"/>
              <a:gd name="connsiteX2-25" fmla="*/ 6591300 w 6591300"/>
              <a:gd name="connsiteY2-26" fmla="*/ 6858000 h 6858000"/>
              <a:gd name="connsiteX3-27" fmla="*/ 0 w 6591300"/>
              <a:gd name="connsiteY3-28" fmla="*/ 6858000 h 6858000"/>
              <a:gd name="connsiteX4-29" fmla="*/ 0 w 6591300"/>
              <a:gd name="connsiteY4-30" fmla="*/ 0 h 6858000"/>
              <a:gd name="connsiteX0-31" fmla="*/ 0 w 6591300"/>
              <a:gd name="connsiteY0-32" fmla="*/ 9979 h 6867979"/>
              <a:gd name="connsiteX1-33" fmla="*/ 3737429 w 6591300"/>
              <a:gd name="connsiteY1-34" fmla="*/ 0 h 6867979"/>
              <a:gd name="connsiteX2-35" fmla="*/ 6591300 w 6591300"/>
              <a:gd name="connsiteY2-36" fmla="*/ 6867979 h 6867979"/>
              <a:gd name="connsiteX3-37" fmla="*/ 0 w 6591300"/>
              <a:gd name="connsiteY3-38" fmla="*/ 6867979 h 6867979"/>
              <a:gd name="connsiteX4-39" fmla="*/ 0 w 6591300"/>
              <a:gd name="connsiteY4-40" fmla="*/ 9979 h 6867979"/>
              <a:gd name="connsiteX0-41" fmla="*/ 0 w 6591300"/>
              <a:gd name="connsiteY0-42" fmla="*/ 9979 h 6867979"/>
              <a:gd name="connsiteX1-43" fmla="*/ 3737429 w 6591300"/>
              <a:gd name="connsiteY1-44" fmla="*/ 0 h 6867979"/>
              <a:gd name="connsiteX2-45" fmla="*/ 3954974 w 6591300"/>
              <a:gd name="connsiteY2-46" fmla="*/ 3225620 h 6867979"/>
              <a:gd name="connsiteX3-47" fmla="*/ 6591300 w 6591300"/>
              <a:gd name="connsiteY3-48" fmla="*/ 6867979 h 6867979"/>
              <a:gd name="connsiteX4-49" fmla="*/ 0 w 6591300"/>
              <a:gd name="connsiteY4-50" fmla="*/ 6867979 h 6867979"/>
              <a:gd name="connsiteX5" fmla="*/ 0 w 6591300"/>
              <a:gd name="connsiteY5" fmla="*/ 9979 h 6867979"/>
              <a:gd name="connsiteX0-51" fmla="*/ 0 w 6591300"/>
              <a:gd name="connsiteY0-52" fmla="*/ 9979 h 6867979"/>
              <a:gd name="connsiteX1-53" fmla="*/ 3737429 w 6591300"/>
              <a:gd name="connsiteY1-54" fmla="*/ 0 h 6867979"/>
              <a:gd name="connsiteX2-55" fmla="*/ 4629466 w 6591300"/>
              <a:gd name="connsiteY2-56" fmla="*/ 3454220 h 6867979"/>
              <a:gd name="connsiteX3-57" fmla="*/ 6591300 w 6591300"/>
              <a:gd name="connsiteY3-58" fmla="*/ 6867979 h 6867979"/>
              <a:gd name="connsiteX4-59" fmla="*/ 0 w 6591300"/>
              <a:gd name="connsiteY4-60" fmla="*/ 6867979 h 6867979"/>
              <a:gd name="connsiteX5-61" fmla="*/ 0 w 6591300"/>
              <a:gd name="connsiteY5-62" fmla="*/ 9979 h 6867979"/>
              <a:gd name="connsiteX0-63" fmla="*/ 0 w 6591300"/>
              <a:gd name="connsiteY0-64" fmla="*/ 9979 h 6867979"/>
              <a:gd name="connsiteX1-65" fmla="*/ 3737429 w 6591300"/>
              <a:gd name="connsiteY1-66" fmla="*/ 0 h 6867979"/>
              <a:gd name="connsiteX2-67" fmla="*/ 4629466 w 6591300"/>
              <a:gd name="connsiteY2-68" fmla="*/ 3454220 h 6867979"/>
              <a:gd name="connsiteX3-69" fmla="*/ 6591300 w 6591300"/>
              <a:gd name="connsiteY3-70" fmla="*/ 6867979 h 6867979"/>
              <a:gd name="connsiteX4-71" fmla="*/ 0 w 6591300"/>
              <a:gd name="connsiteY4-72" fmla="*/ 6867979 h 6867979"/>
              <a:gd name="connsiteX5-73" fmla="*/ 0 w 6591300"/>
              <a:gd name="connsiteY5-74" fmla="*/ 9979 h 6867979"/>
              <a:gd name="connsiteX0-75" fmla="*/ 0 w 6591300"/>
              <a:gd name="connsiteY0-76" fmla="*/ 9979 h 6867979"/>
              <a:gd name="connsiteX1-77" fmla="*/ 3737429 w 6591300"/>
              <a:gd name="connsiteY1-78" fmla="*/ 0 h 6867979"/>
              <a:gd name="connsiteX2-79" fmla="*/ 4629466 w 6591300"/>
              <a:gd name="connsiteY2-80" fmla="*/ 3454220 h 6867979"/>
              <a:gd name="connsiteX3-81" fmla="*/ 6591300 w 6591300"/>
              <a:gd name="connsiteY3-82" fmla="*/ 6867979 h 6867979"/>
              <a:gd name="connsiteX4-83" fmla="*/ 0 w 6591300"/>
              <a:gd name="connsiteY4-84" fmla="*/ 6867979 h 6867979"/>
              <a:gd name="connsiteX5-85" fmla="*/ 0 w 6591300"/>
              <a:gd name="connsiteY5-86" fmla="*/ 9979 h 6867979"/>
              <a:gd name="connsiteX0-87" fmla="*/ 0 w 6591300"/>
              <a:gd name="connsiteY0-88" fmla="*/ 9979 h 6867979"/>
              <a:gd name="connsiteX1-89" fmla="*/ 3737429 w 6591300"/>
              <a:gd name="connsiteY1-90" fmla="*/ 0 h 6867979"/>
              <a:gd name="connsiteX2-91" fmla="*/ 4629466 w 6591300"/>
              <a:gd name="connsiteY2-92" fmla="*/ 3454220 h 6867979"/>
              <a:gd name="connsiteX3-93" fmla="*/ 6591300 w 6591300"/>
              <a:gd name="connsiteY3-94" fmla="*/ 6867979 h 6867979"/>
              <a:gd name="connsiteX4-95" fmla="*/ 0 w 6591300"/>
              <a:gd name="connsiteY4-96" fmla="*/ 6867979 h 6867979"/>
              <a:gd name="connsiteX5-97" fmla="*/ 0 w 6591300"/>
              <a:gd name="connsiteY5-98" fmla="*/ 9979 h 6867979"/>
              <a:gd name="connsiteX0-99" fmla="*/ 0 w 6591300"/>
              <a:gd name="connsiteY0-100" fmla="*/ 9979 h 6867979"/>
              <a:gd name="connsiteX1-101" fmla="*/ 3737429 w 6591300"/>
              <a:gd name="connsiteY1-102" fmla="*/ 0 h 6867979"/>
              <a:gd name="connsiteX2-103" fmla="*/ 4522161 w 6591300"/>
              <a:gd name="connsiteY2-104" fmla="*/ 3515180 h 6867979"/>
              <a:gd name="connsiteX3-105" fmla="*/ 6591300 w 6591300"/>
              <a:gd name="connsiteY3-106" fmla="*/ 6867979 h 6867979"/>
              <a:gd name="connsiteX4-107" fmla="*/ 0 w 6591300"/>
              <a:gd name="connsiteY4-108" fmla="*/ 6867979 h 6867979"/>
              <a:gd name="connsiteX5-109" fmla="*/ 0 w 6591300"/>
              <a:gd name="connsiteY5-110" fmla="*/ 9979 h 6867979"/>
              <a:gd name="connsiteX0-111" fmla="*/ 0 w 6591300"/>
              <a:gd name="connsiteY0-112" fmla="*/ 9979 h 6867979"/>
              <a:gd name="connsiteX1-113" fmla="*/ 3737429 w 6591300"/>
              <a:gd name="connsiteY1-114" fmla="*/ 0 h 6867979"/>
              <a:gd name="connsiteX2-115" fmla="*/ 4522161 w 6591300"/>
              <a:gd name="connsiteY2-116" fmla="*/ 3515180 h 6867979"/>
              <a:gd name="connsiteX3-117" fmla="*/ 6591300 w 6591300"/>
              <a:gd name="connsiteY3-118" fmla="*/ 6867979 h 6867979"/>
              <a:gd name="connsiteX4-119" fmla="*/ 0 w 6591300"/>
              <a:gd name="connsiteY4-120" fmla="*/ 6867979 h 6867979"/>
              <a:gd name="connsiteX5-121" fmla="*/ 0 w 6591300"/>
              <a:gd name="connsiteY5-122" fmla="*/ 9979 h 6867979"/>
              <a:gd name="connsiteX0-123" fmla="*/ 0 w 6591300"/>
              <a:gd name="connsiteY0-124" fmla="*/ 9979 h 6867979"/>
              <a:gd name="connsiteX1-125" fmla="*/ 3737429 w 6591300"/>
              <a:gd name="connsiteY1-126" fmla="*/ 0 h 6867979"/>
              <a:gd name="connsiteX2-127" fmla="*/ 4522161 w 6591300"/>
              <a:gd name="connsiteY2-128" fmla="*/ 3515180 h 6867979"/>
              <a:gd name="connsiteX3-129" fmla="*/ 6591300 w 6591300"/>
              <a:gd name="connsiteY3-130" fmla="*/ 6867979 h 6867979"/>
              <a:gd name="connsiteX4-131" fmla="*/ 0 w 6591300"/>
              <a:gd name="connsiteY4-132" fmla="*/ 6867979 h 6867979"/>
              <a:gd name="connsiteX5-133" fmla="*/ 0 w 6591300"/>
              <a:gd name="connsiteY5-134" fmla="*/ 9979 h 6867979"/>
              <a:gd name="connsiteX0-135" fmla="*/ 0 w 7204474"/>
              <a:gd name="connsiteY0-136" fmla="*/ 9979 h 6883219"/>
              <a:gd name="connsiteX1-137" fmla="*/ 3737429 w 7204474"/>
              <a:gd name="connsiteY1-138" fmla="*/ 0 h 6883219"/>
              <a:gd name="connsiteX2-139" fmla="*/ 4522161 w 7204474"/>
              <a:gd name="connsiteY2-140" fmla="*/ 3515180 h 6883219"/>
              <a:gd name="connsiteX3-141" fmla="*/ 7204474 w 7204474"/>
              <a:gd name="connsiteY3-142" fmla="*/ 6883219 h 6883219"/>
              <a:gd name="connsiteX4-143" fmla="*/ 0 w 7204474"/>
              <a:gd name="connsiteY4-144" fmla="*/ 6867979 h 6883219"/>
              <a:gd name="connsiteX5-145" fmla="*/ 0 w 7204474"/>
              <a:gd name="connsiteY5-146" fmla="*/ 9979 h 6883219"/>
              <a:gd name="connsiteX0-147" fmla="*/ 0 w 7204474"/>
              <a:gd name="connsiteY0-148" fmla="*/ 9979 h 6883219"/>
              <a:gd name="connsiteX1-149" fmla="*/ 3737429 w 7204474"/>
              <a:gd name="connsiteY1-150" fmla="*/ 0 h 6883219"/>
              <a:gd name="connsiteX2-151" fmla="*/ 4522161 w 7204474"/>
              <a:gd name="connsiteY2-152" fmla="*/ 3515180 h 6883219"/>
              <a:gd name="connsiteX3-153" fmla="*/ 7204474 w 7204474"/>
              <a:gd name="connsiteY3-154" fmla="*/ 6883219 h 6883219"/>
              <a:gd name="connsiteX4-155" fmla="*/ 0 w 7204474"/>
              <a:gd name="connsiteY4-156" fmla="*/ 6867979 h 6883219"/>
              <a:gd name="connsiteX5-157" fmla="*/ 0 w 7204474"/>
              <a:gd name="connsiteY5-158" fmla="*/ 9979 h 6883219"/>
              <a:gd name="connsiteX0-159" fmla="*/ 0 w 7204474"/>
              <a:gd name="connsiteY0-160" fmla="*/ 0 h 6873240"/>
              <a:gd name="connsiteX1-161" fmla="*/ 5040424 w 7204474"/>
              <a:gd name="connsiteY1-162" fmla="*/ 35741 h 6873240"/>
              <a:gd name="connsiteX2-163" fmla="*/ 4522161 w 7204474"/>
              <a:gd name="connsiteY2-164" fmla="*/ 3505201 h 6873240"/>
              <a:gd name="connsiteX3-165" fmla="*/ 7204474 w 7204474"/>
              <a:gd name="connsiteY3-166" fmla="*/ 6873240 h 6873240"/>
              <a:gd name="connsiteX4-167" fmla="*/ 0 w 7204474"/>
              <a:gd name="connsiteY4-168" fmla="*/ 6858000 h 6873240"/>
              <a:gd name="connsiteX5-169" fmla="*/ 0 w 7204474"/>
              <a:gd name="connsiteY5-170" fmla="*/ 0 h 6873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</a:cxnLst>
            <a:rect l="l" t="t" r="r" b="b"/>
            <a:pathLst>
              <a:path w="7204474" h="6873240">
                <a:moveTo>
                  <a:pt x="0" y="0"/>
                </a:moveTo>
                <a:lnTo>
                  <a:pt x="5040424" y="35741"/>
                </a:lnTo>
                <a:cubicBezTo>
                  <a:pt x="4889686" y="833301"/>
                  <a:pt x="4161486" y="2365618"/>
                  <a:pt x="4522161" y="3505201"/>
                </a:cubicBezTo>
                <a:cubicBezTo>
                  <a:pt x="4882836" y="4644784"/>
                  <a:pt x="6126418" y="5811520"/>
                  <a:pt x="7204474" y="687324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0000">
                <a:srgbClr val="3F3F3F"/>
              </a:gs>
              <a:gs pos="99083">
                <a:schemeClr val="bg1">
                  <a:lumMod val="65000"/>
                </a:schemeClr>
              </a:gs>
              <a:gs pos="52000">
                <a:schemeClr val="bg1">
                  <a:lumMod val="8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 flipH="1">
            <a:off x="5029522" y="-15240"/>
            <a:ext cx="7162478" cy="6873240"/>
          </a:xfrm>
          <a:custGeom>
            <a:avLst/>
            <a:gdLst>
              <a:gd name="connsiteX0" fmla="*/ 0 w 6591300"/>
              <a:gd name="connsiteY0" fmla="*/ 0 h 6858000"/>
              <a:gd name="connsiteX1" fmla="*/ 6591300 w 6591300"/>
              <a:gd name="connsiteY1" fmla="*/ 0 h 6858000"/>
              <a:gd name="connsiteX2" fmla="*/ 6591300 w 6591300"/>
              <a:gd name="connsiteY2" fmla="*/ 6858000 h 6858000"/>
              <a:gd name="connsiteX3" fmla="*/ 0 w 6591300"/>
              <a:gd name="connsiteY3" fmla="*/ 6858000 h 6858000"/>
              <a:gd name="connsiteX4" fmla="*/ 0 w 6591300"/>
              <a:gd name="connsiteY4" fmla="*/ 0 h 6858000"/>
              <a:gd name="connsiteX0-1" fmla="*/ 0 w 6591300"/>
              <a:gd name="connsiteY0-2" fmla="*/ 0 h 6858000"/>
              <a:gd name="connsiteX1-3" fmla="*/ 3848100 w 6591300"/>
              <a:gd name="connsiteY1-4" fmla="*/ 38100 h 6858000"/>
              <a:gd name="connsiteX2-5" fmla="*/ 6591300 w 6591300"/>
              <a:gd name="connsiteY2-6" fmla="*/ 6858000 h 6858000"/>
              <a:gd name="connsiteX3-7" fmla="*/ 0 w 6591300"/>
              <a:gd name="connsiteY3-8" fmla="*/ 6858000 h 6858000"/>
              <a:gd name="connsiteX4-9" fmla="*/ 0 w 6591300"/>
              <a:gd name="connsiteY4-10" fmla="*/ 0 h 6858000"/>
              <a:gd name="connsiteX0-11" fmla="*/ 0 w 6591300"/>
              <a:gd name="connsiteY0-12" fmla="*/ 0 h 6858000"/>
              <a:gd name="connsiteX1-13" fmla="*/ 3810000 w 6591300"/>
              <a:gd name="connsiteY1-14" fmla="*/ 19050 h 6858000"/>
              <a:gd name="connsiteX2-15" fmla="*/ 6591300 w 6591300"/>
              <a:gd name="connsiteY2-16" fmla="*/ 6858000 h 6858000"/>
              <a:gd name="connsiteX3-17" fmla="*/ 0 w 6591300"/>
              <a:gd name="connsiteY3-18" fmla="*/ 6858000 h 6858000"/>
              <a:gd name="connsiteX4-19" fmla="*/ 0 w 6591300"/>
              <a:gd name="connsiteY4-20" fmla="*/ 0 h 6858000"/>
              <a:gd name="connsiteX0-21" fmla="*/ 0 w 6591300"/>
              <a:gd name="connsiteY0-22" fmla="*/ 0 h 6858000"/>
              <a:gd name="connsiteX1-23" fmla="*/ 3751943 w 6591300"/>
              <a:gd name="connsiteY1-24" fmla="*/ 19050 h 6858000"/>
              <a:gd name="connsiteX2-25" fmla="*/ 6591300 w 6591300"/>
              <a:gd name="connsiteY2-26" fmla="*/ 6858000 h 6858000"/>
              <a:gd name="connsiteX3-27" fmla="*/ 0 w 6591300"/>
              <a:gd name="connsiteY3-28" fmla="*/ 6858000 h 6858000"/>
              <a:gd name="connsiteX4-29" fmla="*/ 0 w 6591300"/>
              <a:gd name="connsiteY4-30" fmla="*/ 0 h 6858000"/>
              <a:gd name="connsiteX0-31" fmla="*/ 0 w 6591300"/>
              <a:gd name="connsiteY0-32" fmla="*/ 9979 h 6867979"/>
              <a:gd name="connsiteX1-33" fmla="*/ 3737429 w 6591300"/>
              <a:gd name="connsiteY1-34" fmla="*/ 0 h 6867979"/>
              <a:gd name="connsiteX2-35" fmla="*/ 6591300 w 6591300"/>
              <a:gd name="connsiteY2-36" fmla="*/ 6867979 h 6867979"/>
              <a:gd name="connsiteX3-37" fmla="*/ 0 w 6591300"/>
              <a:gd name="connsiteY3-38" fmla="*/ 6867979 h 6867979"/>
              <a:gd name="connsiteX4-39" fmla="*/ 0 w 6591300"/>
              <a:gd name="connsiteY4-40" fmla="*/ 9979 h 6867979"/>
              <a:gd name="connsiteX0-41" fmla="*/ 0 w 6591300"/>
              <a:gd name="connsiteY0-42" fmla="*/ 9979 h 6867979"/>
              <a:gd name="connsiteX1-43" fmla="*/ 3737429 w 6591300"/>
              <a:gd name="connsiteY1-44" fmla="*/ 0 h 6867979"/>
              <a:gd name="connsiteX2-45" fmla="*/ 3954974 w 6591300"/>
              <a:gd name="connsiteY2-46" fmla="*/ 3225620 h 6867979"/>
              <a:gd name="connsiteX3-47" fmla="*/ 6591300 w 6591300"/>
              <a:gd name="connsiteY3-48" fmla="*/ 6867979 h 6867979"/>
              <a:gd name="connsiteX4-49" fmla="*/ 0 w 6591300"/>
              <a:gd name="connsiteY4-50" fmla="*/ 6867979 h 6867979"/>
              <a:gd name="connsiteX5" fmla="*/ 0 w 6591300"/>
              <a:gd name="connsiteY5" fmla="*/ 9979 h 6867979"/>
              <a:gd name="connsiteX0-51" fmla="*/ 0 w 6591300"/>
              <a:gd name="connsiteY0-52" fmla="*/ 9979 h 6867979"/>
              <a:gd name="connsiteX1-53" fmla="*/ 3737429 w 6591300"/>
              <a:gd name="connsiteY1-54" fmla="*/ 0 h 6867979"/>
              <a:gd name="connsiteX2-55" fmla="*/ 4629466 w 6591300"/>
              <a:gd name="connsiteY2-56" fmla="*/ 3454220 h 6867979"/>
              <a:gd name="connsiteX3-57" fmla="*/ 6591300 w 6591300"/>
              <a:gd name="connsiteY3-58" fmla="*/ 6867979 h 6867979"/>
              <a:gd name="connsiteX4-59" fmla="*/ 0 w 6591300"/>
              <a:gd name="connsiteY4-60" fmla="*/ 6867979 h 6867979"/>
              <a:gd name="connsiteX5-61" fmla="*/ 0 w 6591300"/>
              <a:gd name="connsiteY5-62" fmla="*/ 9979 h 6867979"/>
              <a:gd name="connsiteX0-63" fmla="*/ 0 w 6591300"/>
              <a:gd name="connsiteY0-64" fmla="*/ 9979 h 6867979"/>
              <a:gd name="connsiteX1-65" fmla="*/ 3737429 w 6591300"/>
              <a:gd name="connsiteY1-66" fmla="*/ 0 h 6867979"/>
              <a:gd name="connsiteX2-67" fmla="*/ 4629466 w 6591300"/>
              <a:gd name="connsiteY2-68" fmla="*/ 3454220 h 6867979"/>
              <a:gd name="connsiteX3-69" fmla="*/ 6591300 w 6591300"/>
              <a:gd name="connsiteY3-70" fmla="*/ 6867979 h 6867979"/>
              <a:gd name="connsiteX4-71" fmla="*/ 0 w 6591300"/>
              <a:gd name="connsiteY4-72" fmla="*/ 6867979 h 6867979"/>
              <a:gd name="connsiteX5-73" fmla="*/ 0 w 6591300"/>
              <a:gd name="connsiteY5-74" fmla="*/ 9979 h 6867979"/>
              <a:gd name="connsiteX0-75" fmla="*/ 0 w 6591300"/>
              <a:gd name="connsiteY0-76" fmla="*/ 9979 h 6867979"/>
              <a:gd name="connsiteX1-77" fmla="*/ 3737429 w 6591300"/>
              <a:gd name="connsiteY1-78" fmla="*/ 0 h 6867979"/>
              <a:gd name="connsiteX2-79" fmla="*/ 4629466 w 6591300"/>
              <a:gd name="connsiteY2-80" fmla="*/ 3454220 h 6867979"/>
              <a:gd name="connsiteX3-81" fmla="*/ 6591300 w 6591300"/>
              <a:gd name="connsiteY3-82" fmla="*/ 6867979 h 6867979"/>
              <a:gd name="connsiteX4-83" fmla="*/ 0 w 6591300"/>
              <a:gd name="connsiteY4-84" fmla="*/ 6867979 h 6867979"/>
              <a:gd name="connsiteX5-85" fmla="*/ 0 w 6591300"/>
              <a:gd name="connsiteY5-86" fmla="*/ 9979 h 6867979"/>
              <a:gd name="connsiteX0-87" fmla="*/ 0 w 6591300"/>
              <a:gd name="connsiteY0-88" fmla="*/ 9979 h 6867979"/>
              <a:gd name="connsiteX1-89" fmla="*/ 3737429 w 6591300"/>
              <a:gd name="connsiteY1-90" fmla="*/ 0 h 6867979"/>
              <a:gd name="connsiteX2-91" fmla="*/ 4629466 w 6591300"/>
              <a:gd name="connsiteY2-92" fmla="*/ 3454220 h 6867979"/>
              <a:gd name="connsiteX3-93" fmla="*/ 6591300 w 6591300"/>
              <a:gd name="connsiteY3-94" fmla="*/ 6867979 h 6867979"/>
              <a:gd name="connsiteX4-95" fmla="*/ 0 w 6591300"/>
              <a:gd name="connsiteY4-96" fmla="*/ 6867979 h 6867979"/>
              <a:gd name="connsiteX5-97" fmla="*/ 0 w 6591300"/>
              <a:gd name="connsiteY5-98" fmla="*/ 9979 h 6867979"/>
              <a:gd name="connsiteX0-99" fmla="*/ 0 w 6591300"/>
              <a:gd name="connsiteY0-100" fmla="*/ 9979 h 6867979"/>
              <a:gd name="connsiteX1-101" fmla="*/ 3737429 w 6591300"/>
              <a:gd name="connsiteY1-102" fmla="*/ 0 h 6867979"/>
              <a:gd name="connsiteX2-103" fmla="*/ 4522161 w 6591300"/>
              <a:gd name="connsiteY2-104" fmla="*/ 3515180 h 6867979"/>
              <a:gd name="connsiteX3-105" fmla="*/ 6591300 w 6591300"/>
              <a:gd name="connsiteY3-106" fmla="*/ 6867979 h 6867979"/>
              <a:gd name="connsiteX4-107" fmla="*/ 0 w 6591300"/>
              <a:gd name="connsiteY4-108" fmla="*/ 6867979 h 6867979"/>
              <a:gd name="connsiteX5-109" fmla="*/ 0 w 6591300"/>
              <a:gd name="connsiteY5-110" fmla="*/ 9979 h 6867979"/>
              <a:gd name="connsiteX0-111" fmla="*/ 0 w 6591300"/>
              <a:gd name="connsiteY0-112" fmla="*/ 9979 h 6867979"/>
              <a:gd name="connsiteX1-113" fmla="*/ 3737429 w 6591300"/>
              <a:gd name="connsiteY1-114" fmla="*/ 0 h 6867979"/>
              <a:gd name="connsiteX2-115" fmla="*/ 4522161 w 6591300"/>
              <a:gd name="connsiteY2-116" fmla="*/ 3515180 h 6867979"/>
              <a:gd name="connsiteX3-117" fmla="*/ 6591300 w 6591300"/>
              <a:gd name="connsiteY3-118" fmla="*/ 6867979 h 6867979"/>
              <a:gd name="connsiteX4-119" fmla="*/ 0 w 6591300"/>
              <a:gd name="connsiteY4-120" fmla="*/ 6867979 h 6867979"/>
              <a:gd name="connsiteX5-121" fmla="*/ 0 w 6591300"/>
              <a:gd name="connsiteY5-122" fmla="*/ 9979 h 6867979"/>
              <a:gd name="connsiteX0-123" fmla="*/ 0 w 6591300"/>
              <a:gd name="connsiteY0-124" fmla="*/ 9979 h 6867979"/>
              <a:gd name="connsiteX1-125" fmla="*/ 3737429 w 6591300"/>
              <a:gd name="connsiteY1-126" fmla="*/ 0 h 6867979"/>
              <a:gd name="connsiteX2-127" fmla="*/ 4522161 w 6591300"/>
              <a:gd name="connsiteY2-128" fmla="*/ 3515180 h 6867979"/>
              <a:gd name="connsiteX3-129" fmla="*/ 6591300 w 6591300"/>
              <a:gd name="connsiteY3-130" fmla="*/ 6867979 h 6867979"/>
              <a:gd name="connsiteX4-131" fmla="*/ 0 w 6591300"/>
              <a:gd name="connsiteY4-132" fmla="*/ 6867979 h 6867979"/>
              <a:gd name="connsiteX5-133" fmla="*/ 0 w 6591300"/>
              <a:gd name="connsiteY5-134" fmla="*/ 9979 h 6867979"/>
              <a:gd name="connsiteX0-135" fmla="*/ 0 w 7204474"/>
              <a:gd name="connsiteY0-136" fmla="*/ 9979 h 6883219"/>
              <a:gd name="connsiteX1-137" fmla="*/ 3737429 w 7204474"/>
              <a:gd name="connsiteY1-138" fmla="*/ 0 h 6883219"/>
              <a:gd name="connsiteX2-139" fmla="*/ 4522161 w 7204474"/>
              <a:gd name="connsiteY2-140" fmla="*/ 3515180 h 6883219"/>
              <a:gd name="connsiteX3-141" fmla="*/ 7204474 w 7204474"/>
              <a:gd name="connsiteY3-142" fmla="*/ 6883219 h 6883219"/>
              <a:gd name="connsiteX4-143" fmla="*/ 0 w 7204474"/>
              <a:gd name="connsiteY4-144" fmla="*/ 6867979 h 6883219"/>
              <a:gd name="connsiteX5-145" fmla="*/ 0 w 7204474"/>
              <a:gd name="connsiteY5-146" fmla="*/ 9979 h 6883219"/>
              <a:gd name="connsiteX0-147" fmla="*/ 0 w 7204474"/>
              <a:gd name="connsiteY0-148" fmla="*/ 9979 h 6883219"/>
              <a:gd name="connsiteX1-149" fmla="*/ 3737429 w 7204474"/>
              <a:gd name="connsiteY1-150" fmla="*/ 0 h 6883219"/>
              <a:gd name="connsiteX2-151" fmla="*/ 4522161 w 7204474"/>
              <a:gd name="connsiteY2-152" fmla="*/ 3515180 h 6883219"/>
              <a:gd name="connsiteX3-153" fmla="*/ 7204474 w 7204474"/>
              <a:gd name="connsiteY3-154" fmla="*/ 6883219 h 6883219"/>
              <a:gd name="connsiteX4-155" fmla="*/ 0 w 7204474"/>
              <a:gd name="connsiteY4-156" fmla="*/ 6867979 h 6883219"/>
              <a:gd name="connsiteX5-157" fmla="*/ 0 w 7204474"/>
              <a:gd name="connsiteY5-158" fmla="*/ 9979 h 6883219"/>
              <a:gd name="connsiteX0-159" fmla="*/ 0 w 7204474"/>
              <a:gd name="connsiteY0-160" fmla="*/ 0 h 6873240"/>
              <a:gd name="connsiteX1-161" fmla="*/ 5040424 w 7204474"/>
              <a:gd name="connsiteY1-162" fmla="*/ 35741 h 6873240"/>
              <a:gd name="connsiteX2-163" fmla="*/ 4522161 w 7204474"/>
              <a:gd name="connsiteY2-164" fmla="*/ 3505201 h 6873240"/>
              <a:gd name="connsiteX3-165" fmla="*/ 7204474 w 7204474"/>
              <a:gd name="connsiteY3-166" fmla="*/ 6873240 h 6873240"/>
              <a:gd name="connsiteX4-167" fmla="*/ 0 w 7204474"/>
              <a:gd name="connsiteY4-168" fmla="*/ 6858000 h 6873240"/>
              <a:gd name="connsiteX5-169" fmla="*/ 0 w 7204474"/>
              <a:gd name="connsiteY5-170" fmla="*/ 0 h 68732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</a:cxnLst>
            <a:rect l="l" t="t" r="r" b="b"/>
            <a:pathLst>
              <a:path w="7204474" h="6873240">
                <a:moveTo>
                  <a:pt x="0" y="0"/>
                </a:moveTo>
                <a:lnTo>
                  <a:pt x="5040424" y="35741"/>
                </a:lnTo>
                <a:cubicBezTo>
                  <a:pt x="4889686" y="833301"/>
                  <a:pt x="4161486" y="2365618"/>
                  <a:pt x="4522161" y="3505201"/>
                </a:cubicBezTo>
                <a:cubicBezTo>
                  <a:pt x="4882836" y="4644784"/>
                  <a:pt x="6126418" y="5811520"/>
                  <a:pt x="7204474" y="687324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F3F"/>
              </a:solidFill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3F3F3F"/>
              </a:solidFill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94449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五年发展计划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FIVE YEARS DEVELOPMENT PLAN</a:t>
            </a:r>
            <a:endParaRPr lang="zh-CN" altLang="en-US" sz="1400" b="1" dirty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/>
        </p:nvSpPr>
        <p:spPr>
          <a:xfrm rot="19121706">
            <a:off x="-469038" y="1116152"/>
            <a:ext cx="12216320" cy="5910211"/>
          </a:xfrm>
          <a:custGeom>
            <a:avLst/>
            <a:gdLst>
              <a:gd name="connsiteX0" fmla="*/ 0 w 9269029"/>
              <a:gd name="connsiteY0" fmla="*/ 346745 h 1386981"/>
              <a:gd name="connsiteX1" fmla="*/ 8575539 w 9269029"/>
              <a:gd name="connsiteY1" fmla="*/ 346745 h 1386981"/>
              <a:gd name="connsiteX2" fmla="*/ 8575539 w 9269029"/>
              <a:gd name="connsiteY2" fmla="*/ 0 h 1386981"/>
              <a:gd name="connsiteX3" fmla="*/ 9269029 w 9269029"/>
              <a:gd name="connsiteY3" fmla="*/ 693491 h 1386981"/>
              <a:gd name="connsiteX4" fmla="*/ 8575539 w 9269029"/>
              <a:gd name="connsiteY4" fmla="*/ 1386981 h 1386981"/>
              <a:gd name="connsiteX5" fmla="*/ 8575539 w 9269029"/>
              <a:gd name="connsiteY5" fmla="*/ 1040236 h 1386981"/>
              <a:gd name="connsiteX6" fmla="*/ 0 w 9269029"/>
              <a:gd name="connsiteY6" fmla="*/ 1040236 h 1386981"/>
              <a:gd name="connsiteX7" fmla="*/ 0 w 9269029"/>
              <a:gd name="connsiteY7" fmla="*/ 346745 h 1386981"/>
              <a:gd name="connsiteX0-1" fmla="*/ 0 w 11218196"/>
              <a:gd name="connsiteY0-2" fmla="*/ 0 h 5693856"/>
              <a:gd name="connsiteX1-3" fmla="*/ 10524706 w 11218196"/>
              <a:gd name="connsiteY1-4" fmla="*/ 4653620 h 5693856"/>
              <a:gd name="connsiteX2-5" fmla="*/ 10524706 w 11218196"/>
              <a:gd name="connsiteY2-6" fmla="*/ 4306875 h 5693856"/>
              <a:gd name="connsiteX3-7" fmla="*/ 11218196 w 11218196"/>
              <a:gd name="connsiteY3-8" fmla="*/ 5000366 h 5693856"/>
              <a:gd name="connsiteX4-9" fmla="*/ 10524706 w 11218196"/>
              <a:gd name="connsiteY4-10" fmla="*/ 5693856 h 5693856"/>
              <a:gd name="connsiteX5-11" fmla="*/ 10524706 w 11218196"/>
              <a:gd name="connsiteY5-12" fmla="*/ 5347111 h 5693856"/>
              <a:gd name="connsiteX6-13" fmla="*/ 1949167 w 11218196"/>
              <a:gd name="connsiteY6-14" fmla="*/ 5347111 h 5693856"/>
              <a:gd name="connsiteX7-15" fmla="*/ 0 w 11218196"/>
              <a:gd name="connsiteY7-16" fmla="*/ 0 h 5693856"/>
              <a:gd name="connsiteX0-17" fmla="*/ 0 w 11218196"/>
              <a:gd name="connsiteY0-18" fmla="*/ 0 h 5693856"/>
              <a:gd name="connsiteX1-19" fmla="*/ 10524706 w 11218196"/>
              <a:gd name="connsiteY1-20" fmla="*/ 4653620 h 5693856"/>
              <a:gd name="connsiteX2-21" fmla="*/ 10524706 w 11218196"/>
              <a:gd name="connsiteY2-22" fmla="*/ 4306875 h 5693856"/>
              <a:gd name="connsiteX3-23" fmla="*/ 11218196 w 11218196"/>
              <a:gd name="connsiteY3-24" fmla="*/ 5000366 h 5693856"/>
              <a:gd name="connsiteX4-25" fmla="*/ 10524706 w 11218196"/>
              <a:gd name="connsiteY4-26" fmla="*/ 5693856 h 5693856"/>
              <a:gd name="connsiteX5-27" fmla="*/ 10524706 w 11218196"/>
              <a:gd name="connsiteY5-28" fmla="*/ 5347111 h 5693856"/>
              <a:gd name="connsiteX6-29" fmla="*/ 1096323 w 11218196"/>
              <a:gd name="connsiteY6-30" fmla="*/ 3027954 h 5693856"/>
              <a:gd name="connsiteX7-31" fmla="*/ 0 w 11218196"/>
              <a:gd name="connsiteY7-32" fmla="*/ 0 h 5693856"/>
              <a:gd name="connsiteX0-33" fmla="*/ 969954 w 12188150"/>
              <a:gd name="connsiteY0-34" fmla="*/ 0 h 5693856"/>
              <a:gd name="connsiteX1-35" fmla="*/ 11494660 w 12188150"/>
              <a:gd name="connsiteY1-36" fmla="*/ 4653620 h 5693856"/>
              <a:gd name="connsiteX2-37" fmla="*/ 11494660 w 12188150"/>
              <a:gd name="connsiteY2-38" fmla="*/ 4306875 h 5693856"/>
              <a:gd name="connsiteX3-39" fmla="*/ 12188150 w 12188150"/>
              <a:gd name="connsiteY3-40" fmla="*/ 5000366 h 5693856"/>
              <a:gd name="connsiteX4-41" fmla="*/ 11494660 w 12188150"/>
              <a:gd name="connsiteY4-42" fmla="*/ 5693856 h 5693856"/>
              <a:gd name="connsiteX5-43" fmla="*/ 11494660 w 12188150"/>
              <a:gd name="connsiteY5-44" fmla="*/ 5347111 h 5693856"/>
              <a:gd name="connsiteX6-45" fmla="*/ 2066277 w 12188150"/>
              <a:gd name="connsiteY6-46" fmla="*/ 3027954 h 5693856"/>
              <a:gd name="connsiteX7-47" fmla="*/ 0 w 12188150"/>
              <a:gd name="connsiteY7-48" fmla="*/ 1013850 h 5693856"/>
              <a:gd name="connsiteX8" fmla="*/ 969954 w 12188150"/>
              <a:gd name="connsiteY8" fmla="*/ 0 h 5693856"/>
              <a:gd name="connsiteX0-49" fmla="*/ 969954 w 12188150"/>
              <a:gd name="connsiteY0-50" fmla="*/ 0 h 5693856"/>
              <a:gd name="connsiteX1-51" fmla="*/ 11494660 w 12188150"/>
              <a:gd name="connsiteY1-52" fmla="*/ 4653620 h 5693856"/>
              <a:gd name="connsiteX2-53" fmla="*/ 11494660 w 12188150"/>
              <a:gd name="connsiteY2-54" fmla="*/ 4306875 h 5693856"/>
              <a:gd name="connsiteX3-55" fmla="*/ 12188150 w 12188150"/>
              <a:gd name="connsiteY3-56" fmla="*/ 5000366 h 5693856"/>
              <a:gd name="connsiteX4-57" fmla="*/ 11494660 w 12188150"/>
              <a:gd name="connsiteY4-58" fmla="*/ 5693856 h 5693856"/>
              <a:gd name="connsiteX5-59" fmla="*/ 11494660 w 12188150"/>
              <a:gd name="connsiteY5-60" fmla="*/ 5347111 h 5693856"/>
              <a:gd name="connsiteX6-61" fmla="*/ 2053466 w 12188150"/>
              <a:gd name="connsiteY6-62" fmla="*/ 3042053 h 5693856"/>
              <a:gd name="connsiteX7-63" fmla="*/ 0 w 12188150"/>
              <a:gd name="connsiteY7-64" fmla="*/ 1013850 h 5693856"/>
              <a:gd name="connsiteX8-65" fmla="*/ 969954 w 12188150"/>
              <a:gd name="connsiteY8-66" fmla="*/ 0 h 5693856"/>
              <a:gd name="connsiteX0-67" fmla="*/ 1083180 w 12301376"/>
              <a:gd name="connsiteY0-68" fmla="*/ 0 h 5693856"/>
              <a:gd name="connsiteX1-69" fmla="*/ 11607886 w 12301376"/>
              <a:gd name="connsiteY1-70" fmla="*/ 4653620 h 5693856"/>
              <a:gd name="connsiteX2-71" fmla="*/ 11607886 w 12301376"/>
              <a:gd name="connsiteY2-72" fmla="*/ 4306875 h 5693856"/>
              <a:gd name="connsiteX3-73" fmla="*/ 12301376 w 12301376"/>
              <a:gd name="connsiteY3-74" fmla="*/ 5000366 h 5693856"/>
              <a:gd name="connsiteX4-75" fmla="*/ 11607886 w 12301376"/>
              <a:gd name="connsiteY4-76" fmla="*/ 5693856 h 5693856"/>
              <a:gd name="connsiteX5-77" fmla="*/ 11607886 w 12301376"/>
              <a:gd name="connsiteY5-78" fmla="*/ 5347111 h 5693856"/>
              <a:gd name="connsiteX6-79" fmla="*/ 2166692 w 12301376"/>
              <a:gd name="connsiteY6-80" fmla="*/ 3042053 h 5693856"/>
              <a:gd name="connsiteX7-81" fmla="*/ 113226 w 12301376"/>
              <a:gd name="connsiteY7-82" fmla="*/ 1013850 h 5693856"/>
              <a:gd name="connsiteX8-83" fmla="*/ 1083180 w 12301376"/>
              <a:gd name="connsiteY8-84" fmla="*/ 0 h 5693856"/>
              <a:gd name="connsiteX0-85" fmla="*/ 1083180 w 12301376"/>
              <a:gd name="connsiteY0-86" fmla="*/ 0 h 5693856"/>
              <a:gd name="connsiteX1-87" fmla="*/ 11607886 w 12301376"/>
              <a:gd name="connsiteY1-88" fmla="*/ 4653620 h 5693856"/>
              <a:gd name="connsiteX2-89" fmla="*/ 11607886 w 12301376"/>
              <a:gd name="connsiteY2-90" fmla="*/ 4306875 h 5693856"/>
              <a:gd name="connsiteX3-91" fmla="*/ 12301376 w 12301376"/>
              <a:gd name="connsiteY3-92" fmla="*/ 5000366 h 5693856"/>
              <a:gd name="connsiteX4-93" fmla="*/ 11607886 w 12301376"/>
              <a:gd name="connsiteY4-94" fmla="*/ 5693856 h 5693856"/>
              <a:gd name="connsiteX5-95" fmla="*/ 11607886 w 12301376"/>
              <a:gd name="connsiteY5-96" fmla="*/ 5347111 h 5693856"/>
              <a:gd name="connsiteX6-97" fmla="*/ 7842863 w 12301376"/>
              <a:gd name="connsiteY6-98" fmla="*/ 5282609 h 5693856"/>
              <a:gd name="connsiteX7-99" fmla="*/ 2166692 w 12301376"/>
              <a:gd name="connsiteY7-100" fmla="*/ 3042053 h 5693856"/>
              <a:gd name="connsiteX8-101" fmla="*/ 113226 w 12301376"/>
              <a:gd name="connsiteY8-102" fmla="*/ 1013850 h 5693856"/>
              <a:gd name="connsiteX9" fmla="*/ 1083180 w 12301376"/>
              <a:gd name="connsiteY9" fmla="*/ 0 h 5693856"/>
              <a:gd name="connsiteX0-103" fmla="*/ 1083180 w 12301376"/>
              <a:gd name="connsiteY0-104" fmla="*/ 0 h 5693856"/>
              <a:gd name="connsiteX1-105" fmla="*/ 11607886 w 12301376"/>
              <a:gd name="connsiteY1-106" fmla="*/ 4653620 h 5693856"/>
              <a:gd name="connsiteX2-107" fmla="*/ 11607886 w 12301376"/>
              <a:gd name="connsiteY2-108" fmla="*/ 4306875 h 5693856"/>
              <a:gd name="connsiteX3-109" fmla="*/ 12301376 w 12301376"/>
              <a:gd name="connsiteY3-110" fmla="*/ 5000366 h 5693856"/>
              <a:gd name="connsiteX4-111" fmla="*/ 11607886 w 12301376"/>
              <a:gd name="connsiteY4-112" fmla="*/ 5693856 h 5693856"/>
              <a:gd name="connsiteX5-113" fmla="*/ 11607886 w 12301376"/>
              <a:gd name="connsiteY5-114" fmla="*/ 5347111 h 5693856"/>
              <a:gd name="connsiteX6-115" fmla="*/ 7842863 w 12301376"/>
              <a:gd name="connsiteY6-116" fmla="*/ 5282609 h 5693856"/>
              <a:gd name="connsiteX7-117" fmla="*/ 2166692 w 12301376"/>
              <a:gd name="connsiteY7-118" fmla="*/ 3042053 h 5693856"/>
              <a:gd name="connsiteX8-119" fmla="*/ 113226 w 12301376"/>
              <a:gd name="connsiteY8-120" fmla="*/ 1013850 h 5693856"/>
              <a:gd name="connsiteX9-121" fmla="*/ 1083180 w 12301376"/>
              <a:gd name="connsiteY9-122" fmla="*/ 0 h 5693856"/>
              <a:gd name="connsiteX0-123" fmla="*/ 1083180 w 12301376"/>
              <a:gd name="connsiteY0-124" fmla="*/ 0 h 5693856"/>
              <a:gd name="connsiteX1-125" fmla="*/ 11607886 w 12301376"/>
              <a:gd name="connsiteY1-126" fmla="*/ 4653620 h 5693856"/>
              <a:gd name="connsiteX2-127" fmla="*/ 11607886 w 12301376"/>
              <a:gd name="connsiteY2-128" fmla="*/ 4306875 h 5693856"/>
              <a:gd name="connsiteX3-129" fmla="*/ 12301376 w 12301376"/>
              <a:gd name="connsiteY3-130" fmla="*/ 5000366 h 5693856"/>
              <a:gd name="connsiteX4-131" fmla="*/ 11607886 w 12301376"/>
              <a:gd name="connsiteY4-132" fmla="*/ 5693856 h 5693856"/>
              <a:gd name="connsiteX5-133" fmla="*/ 11607886 w 12301376"/>
              <a:gd name="connsiteY5-134" fmla="*/ 5347111 h 5693856"/>
              <a:gd name="connsiteX6-135" fmla="*/ 7842863 w 12301376"/>
              <a:gd name="connsiteY6-136" fmla="*/ 5282609 h 5693856"/>
              <a:gd name="connsiteX7-137" fmla="*/ 2166692 w 12301376"/>
              <a:gd name="connsiteY7-138" fmla="*/ 3042053 h 5693856"/>
              <a:gd name="connsiteX8-139" fmla="*/ 113226 w 12301376"/>
              <a:gd name="connsiteY8-140" fmla="*/ 1013850 h 5693856"/>
              <a:gd name="connsiteX9-141" fmla="*/ 1083180 w 12301376"/>
              <a:gd name="connsiteY9-142" fmla="*/ 0 h 5693856"/>
              <a:gd name="connsiteX0-143" fmla="*/ 1083180 w 12301376"/>
              <a:gd name="connsiteY0-144" fmla="*/ 0 h 5693856"/>
              <a:gd name="connsiteX1-145" fmla="*/ 11607886 w 12301376"/>
              <a:gd name="connsiteY1-146" fmla="*/ 4653620 h 5693856"/>
              <a:gd name="connsiteX2-147" fmla="*/ 11607886 w 12301376"/>
              <a:gd name="connsiteY2-148" fmla="*/ 4306875 h 5693856"/>
              <a:gd name="connsiteX3-149" fmla="*/ 12301376 w 12301376"/>
              <a:gd name="connsiteY3-150" fmla="*/ 5000366 h 5693856"/>
              <a:gd name="connsiteX4-151" fmla="*/ 11607886 w 12301376"/>
              <a:gd name="connsiteY4-152" fmla="*/ 5693856 h 5693856"/>
              <a:gd name="connsiteX5-153" fmla="*/ 11607886 w 12301376"/>
              <a:gd name="connsiteY5-154" fmla="*/ 5347111 h 5693856"/>
              <a:gd name="connsiteX6-155" fmla="*/ 7004705 w 12301376"/>
              <a:gd name="connsiteY6-156" fmla="*/ 4958652 h 5693856"/>
              <a:gd name="connsiteX7-157" fmla="*/ 2166692 w 12301376"/>
              <a:gd name="connsiteY7-158" fmla="*/ 3042053 h 5693856"/>
              <a:gd name="connsiteX8-159" fmla="*/ 113226 w 12301376"/>
              <a:gd name="connsiteY8-160" fmla="*/ 1013850 h 5693856"/>
              <a:gd name="connsiteX9-161" fmla="*/ 1083180 w 12301376"/>
              <a:gd name="connsiteY9-162" fmla="*/ 0 h 5693856"/>
              <a:gd name="connsiteX0-163" fmla="*/ 1083180 w 12301376"/>
              <a:gd name="connsiteY0-164" fmla="*/ 0 h 5693856"/>
              <a:gd name="connsiteX1-165" fmla="*/ 11607886 w 12301376"/>
              <a:gd name="connsiteY1-166" fmla="*/ 4653620 h 5693856"/>
              <a:gd name="connsiteX2-167" fmla="*/ 11607886 w 12301376"/>
              <a:gd name="connsiteY2-168" fmla="*/ 4306875 h 5693856"/>
              <a:gd name="connsiteX3-169" fmla="*/ 12301376 w 12301376"/>
              <a:gd name="connsiteY3-170" fmla="*/ 5000366 h 5693856"/>
              <a:gd name="connsiteX4-171" fmla="*/ 11607886 w 12301376"/>
              <a:gd name="connsiteY4-172" fmla="*/ 5693856 h 5693856"/>
              <a:gd name="connsiteX5-173" fmla="*/ 11607886 w 12301376"/>
              <a:gd name="connsiteY5-174" fmla="*/ 5347111 h 5693856"/>
              <a:gd name="connsiteX6-175" fmla="*/ 7004705 w 12301376"/>
              <a:gd name="connsiteY6-176" fmla="*/ 4958652 h 5693856"/>
              <a:gd name="connsiteX7-177" fmla="*/ 2166692 w 12301376"/>
              <a:gd name="connsiteY7-178" fmla="*/ 3042053 h 5693856"/>
              <a:gd name="connsiteX8-179" fmla="*/ 113226 w 12301376"/>
              <a:gd name="connsiteY8-180" fmla="*/ 1013850 h 5693856"/>
              <a:gd name="connsiteX9-181" fmla="*/ 1083180 w 12301376"/>
              <a:gd name="connsiteY9-182" fmla="*/ 0 h 5693856"/>
              <a:gd name="connsiteX0-183" fmla="*/ 1059856 w 12278052"/>
              <a:gd name="connsiteY0-184" fmla="*/ 0 h 5693856"/>
              <a:gd name="connsiteX1-185" fmla="*/ 11584562 w 12278052"/>
              <a:gd name="connsiteY1-186" fmla="*/ 4653620 h 5693856"/>
              <a:gd name="connsiteX2-187" fmla="*/ 11584562 w 12278052"/>
              <a:gd name="connsiteY2-188" fmla="*/ 4306875 h 5693856"/>
              <a:gd name="connsiteX3-189" fmla="*/ 12278052 w 12278052"/>
              <a:gd name="connsiteY3-190" fmla="*/ 5000366 h 5693856"/>
              <a:gd name="connsiteX4-191" fmla="*/ 11584562 w 12278052"/>
              <a:gd name="connsiteY4-192" fmla="*/ 5693856 h 5693856"/>
              <a:gd name="connsiteX5-193" fmla="*/ 11584562 w 12278052"/>
              <a:gd name="connsiteY5-194" fmla="*/ 5347111 h 5693856"/>
              <a:gd name="connsiteX6-195" fmla="*/ 6981381 w 12278052"/>
              <a:gd name="connsiteY6-196" fmla="*/ 4958652 h 5693856"/>
              <a:gd name="connsiteX7-197" fmla="*/ 2143368 w 12278052"/>
              <a:gd name="connsiteY7-198" fmla="*/ 3042053 h 5693856"/>
              <a:gd name="connsiteX8-199" fmla="*/ 89902 w 12278052"/>
              <a:gd name="connsiteY8-200" fmla="*/ 1013850 h 5693856"/>
              <a:gd name="connsiteX9-201" fmla="*/ 1059856 w 12278052"/>
              <a:gd name="connsiteY9-202" fmla="*/ 0 h 5693856"/>
              <a:gd name="connsiteX0-203" fmla="*/ 1054312 w 12272508"/>
              <a:gd name="connsiteY0-204" fmla="*/ 0 h 5693856"/>
              <a:gd name="connsiteX1-205" fmla="*/ 11579018 w 12272508"/>
              <a:gd name="connsiteY1-206" fmla="*/ 4653620 h 5693856"/>
              <a:gd name="connsiteX2-207" fmla="*/ 11579018 w 12272508"/>
              <a:gd name="connsiteY2-208" fmla="*/ 4306875 h 5693856"/>
              <a:gd name="connsiteX3-209" fmla="*/ 12272508 w 12272508"/>
              <a:gd name="connsiteY3-210" fmla="*/ 5000366 h 5693856"/>
              <a:gd name="connsiteX4-211" fmla="*/ 11579018 w 12272508"/>
              <a:gd name="connsiteY4-212" fmla="*/ 5693856 h 5693856"/>
              <a:gd name="connsiteX5-213" fmla="*/ 11579018 w 12272508"/>
              <a:gd name="connsiteY5-214" fmla="*/ 5347111 h 5693856"/>
              <a:gd name="connsiteX6-215" fmla="*/ 6975837 w 12272508"/>
              <a:gd name="connsiteY6-216" fmla="*/ 4958652 h 5693856"/>
              <a:gd name="connsiteX7-217" fmla="*/ 2137824 w 12272508"/>
              <a:gd name="connsiteY7-218" fmla="*/ 3042053 h 5693856"/>
              <a:gd name="connsiteX8-219" fmla="*/ 84358 w 12272508"/>
              <a:gd name="connsiteY8-220" fmla="*/ 1013850 h 5693856"/>
              <a:gd name="connsiteX9-221" fmla="*/ 1054312 w 12272508"/>
              <a:gd name="connsiteY9-222" fmla="*/ 0 h 5693856"/>
              <a:gd name="connsiteX0-223" fmla="*/ 1054312 w 12272508"/>
              <a:gd name="connsiteY0-224" fmla="*/ 0 h 5693856"/>
              <a:gd name="connsiteX1-225" fmla="*/ 5579721 w 12272508"/>
              <a:gd name="connsiteY1-226" fmla="*/ 2840841 h 5693856"/>
              <a:gd name="connsiteX2-227" fmla="*/ 11579018 w 12272508"/>
              <a:gd name="connsiteY2-228" fmla="*/ 4653620 h 5693856"/>
              <a:gd name="connsiteX3-229" fmla="*/ 11579018 w 12272508"/>
              <a:gd name="connsiteY3-230" fmla="*/ 4306875 h 5693856"/>
              <a:gd name="connsiteX4-231" fmla="*/ 12272508 w 12272508"/>
              <a:gd name="connsiteY4-232" fmla="*/ 5000366 h 5693856"/>
              <a:gd name="connsiteX5-233" fmla="*/ 11579018 w 12272508"/>
              <a:gd name="connsiteY5-234" fmla="*/ 5693856 h 5693856"/>
              <a:gd name="connsiteX6-235" fmla="*/ 11579018 w 12272508"/>
              <a:gd name="connsiteY6-236" fmla="*/ 5347111 h 5693856"/>
              <a:gd name="connsiteX7-237" fmla="*/ 6975837 w 12272508"/>
              <a:gd name="connsiteY7-238" fmla="*/ 4958652 h 5693856"/>
              <a:gd name="connsiteX8-239" fmla="*/ 2137824 w 12272508"/>
              <a:gd name="connsiteY8-240" fmla="*/ 3042053 h 5693856"/>
              <a:gd name="connsiteX9-241" fmla="*/ 84358 w 12272508"/>
              <a:gd name="connsiteY9-242" fmla="*/ 1013850 h 5693856"/>
              <a:gd name="connsiteX10" fmla="*/ 1054312 w 12272508"/>
              <a:gd name="connsiteY10" fmla="*/ 0 h 5693856"/>
              <a:gd name="connsiteX0-243" fmla="*/ 1054312 w 12272508"/>
              <a:gd name="connsiteY0-244" fmla="*/ 0 h 5693856"/>
              <a:gd name="connsiteX1-245" fmla="*/ 5579721 w 12272508"/>
              <a:gd name="connsiteY1-246" fmla="*/ 2840841 h 5693856"/>
              <a:gd name="connsiteX2-247" fmla="*/ 11579018 w 12272508"/>
              <a:gd name="connsiteY2-248" fmla="*/ 4653620 h 5693856"/>
              <a:gd name="connsiteX3-249" fmla="*/ 11579018 w 12272508"/>
              <a:gd name="connsiteY3-250" fmla="*/ 4306875 h 5693856"/>
              <a:gd name="connsiteX4-251" fmla="*/ 12272508 w 12272508"/>
              <a:gd name="connsiteY4-252" fmla="*/ 5000366 h 5693856"/>
              <a:gd name="connsiteX5-253" fmla="*/ 11579018 w 12272508"/>
              <a:gd name="connsiteY5-254" fmla="*/ 5693856 h 5693856"/>
              <a:gd name="connsiteX6-255" fmla="*/ 11579018 w 12272508"/>
              <a:gd name="connsiteY6-256" fmla="*/ 5347111 h 5693856"/>
              <a:gd name="connsiteX7-257" fmla="*/ 6975837 w 12272508"/>
              <a:gd name="connsiteY7-258" fmla="*/ 4958652 h 5693856"/>
              <a:gd name="connsiteX8-259" fmla="*/ 2137824 w 12272508"/>
              <a:gd name="connsiteY8-260" fmla="*/ 3042053 h 5693856"/>
              <a:gd name="connsiteX9-261" fmla="*/ 84358 w 12272508"/>
              <a:gd name="connsiteY9-262" fmla="*/ 1013850 h 5693856"/>
              <a:gd name="connsiteX10-263" fmla="*/ 1054312 w 12272508"/>
              <a:gd name="connsiteY10-264" fmla="*/ 0 h 5693856"/>
              <a:gd name="connsiteX0-265" fmla="*/ 1054312 w 12272508"/>
              <a:gd name="connsiteY0-266" fmla="*/ 0 h 5693856"/>
              <a:gd name="connsiteX1-267" fmla="*/ 5579721 w 12272508"/>
              <a:gd name="connsiteY1-268" fmla="*/ 2840841 h 5693856"/>
              <a:gd name="connsiteX2-269" fmla="*/ 11579018 w 12272508"/>
              <a:gd name="connsiteY2-270" fmla="*/ 4653620 h 5693856"/>
              <a:gd name="connsiteX3-271" fmla="*/ 11579018 w 12272508"/>
              <a:gd name="connsiteY3-272" fmla="*/ 4306875 h 5693856"/>
              <a:gd name="connsiteX4-273" fmla="*/ 12272508 w 12272508"/>
              <a:gd name="connsiteY4-274" fmla="*/ 5000366 h 5693856"/>
              <a:gd name="connsiteX5-275" fmla="*/ 11579018 w 12272508"/>
              <a:gd name="connsiteY5-276" fmla="*/ 5693856 h 5693856"/>
              <a:gd name="connsiteX6-277" fmla="*/ 11579018 w 12272508"/>
              <a:gd name="connsiteY6-278" fmla="*/ 5347111 h 5693856"/>
              <a:gd name="connsiteX7-279" fmla="*/ 6975837 w 12272508"/>
              <a:gd name="connsiteY7-280" fmla="*/ 4958652 h 5693856"/>
              <a:gd name="connsiteX8-281" fmla="*/ 2137824 w 12272508"/>
              <a:gd name="connsiteY8-282" fmla="*/ 3042053 h 5693856"/>
              <a:gd name="connsiteX9-283" fmla="*/ 84358 w 12272508"/>
              <a:gd name="connsiteY9-284" fmla="*/ 1013850 h 5693856"/>
              <a:gd name="connsiteX10-285" fmla="*/ 1054312 w 12272508"/>
              <a:gd name="connsiteY10-286" fmla="*/ 0 h 5693856"/>
              <a:gd name="connsiteX0-287" fmla="*/ 1054312 w 12272508"/>
              <a:gd name="connsiteY0-288" fmla="*/ 0 h 5693856"/>
              <a:gd name="connsiteX1-289" fmla="*/ 5579721 w 12272508"/>
              <a:gd name="connsiteY1-290" fmla="*/ 2840841 h 5693856"/>
              <a:gd name="connsiteX2-291" fmla="*/ 11579018 w 12272508"/>
              <a:gd name="connsiteY2-292" fmla="*/ 4653620 h 5693856"/>
              <a:gd name="connsiteX3-293" fmla="*/ 11579018 w 12272508"/>
              <a:gd name="connsiteY3-294" fmla="*/ 4306875 h 5693856"/>
              <a:gd name="connsiteX4-295" fmla="*/ 12272508 w 12272508"/>
              <a:gd name="connsiteY4-296" fmla="*/ 5000366 h 5693856"/>
              <a:gd name="connsiteX5-297" fmla="*/ 11579018 w 12272508"/>
              <a:gd name="connsiteY5-298" fmla="*/ 5693856 h 5693856"/>
              <a:gd name="connsiteX6-299" fmla="*/ 11579018 w 12272508"/>
              <a:gd name="connsiteY6-300" fmla="*/ 5347111 h 5693856"/>
              <a:gd name="connsiteX7-301" fmla="*/ 6975837 w 12272508"/>
              <a:gd name="connsiteY7-302" fmla="*/ 4958652 h 5693856"/>
              <a:gd name="connsiteX8-303" fmla="*/ 2137824 w 12272508"/>
              <a:gd name="connsiteY8-304" fmla="*/ 3042053 h 5693856"/>
              <a:gd name="connsiteX9-305" fmla="*/ 84358 w 12272508"/>
              <a:gd name="connsiteY9-306" fmla="*/ 1013850 h 5693856"/>
              <a:gd name="connsiteX10-307" fmla="*/ 1054312 w 12272508"/>
              <a:gd name="connsiteY10-308" fmla="*/ 0 h 5693856"/>
              <a:gd name="connsiteX0-309" fmla="*/ 1035731 w 12253927"/>
              <a:gd name="connsiteY0-310" fmla="*/ 0 h 5693856"/>
              <a:gd name="connsiteX1-311" fmla="*/ 5561140 w 12253927"/>
              <a:gd name="connsiteY1-312" fmla="*/ 2840841 h 5693856"/>
              <a:gd name="connsiteX2-313" fmla="*/ 11560437 w 12253927"/>
              <a:gd name="connsiteY2-314" fmla="*/ 4653620 h 5693856"/>
              <a:gd name="connsiteX3-315" fmla="*/ 11560437 w 12253927"/>
              <a:gd name="connsiteY3-316" fmla="*/ 4306875 h 5693856"/>
              <a:gd name="connsiteX4-317" fmla="*/ 12253927 w 12253927"/>
              <a:gd name="connsiteY4-318" fmla="*/ 5000366 h 5693856"/>
              <a:gd name="connsiteX5-319" fmla="*/ 11560437 w 12253927"/>
              <a:gd name="connsiteY5-320" fmla="*/ 5693856 h 5693856"/>
              <a:gd name="connsiteX6-321" fmla="*/ 11560437 w 12253927"/>
              <a:gd name="connsiteY6-322" fmla="*/ 5347111 h 5693856"/>
              <a:gd name="connsiteX7-323" fmla="*/ 6957256 w 12253927"/>
              <a:gd name="connsiteY7-324" fmla="*/ 4958652 h 5693856"/>
              <a:gd name="connsiteX8-325" fmla="*/ 2119243 w 12253927"/>
              <a:gd name="connsiteY8-326" fmla="*/ 3042053 h 5693856"/>
              <a:gd name="connsiteX9-327" fmla="*/ 65778 w 12253927"/>
              <a:gd name="connsiteY9-328" fmla="*/ 1013850 h 5693856"/>
              <a:gd name="connsiteX10-329" fmla="*/ 1035731 w 12253927"/>
              <a:gd name="connsiteY10-330" fmla="*/ 0 h 5693856"/>
              <a:gd name="connsiteX0-331" fmla="*/ 1035246 w 12253442"/>
              <a:gd name="connsiteY0-332" fmla="*/ 0 h 5693856"/>
              <a:gd name="connsiteX1-333" fmla="*/ 5560655 w 12253442"/>
              <a:gd name="connsiteY1-334" fmla="*/ 2840841 h 5693856"/>
              <a:gd name="connsiteX2-335" fmla="*/ 11559952 w 12253442"/>
              <a:gd name="connsiteY2-336" fmla="*/ 4653620 h 5693856"/>
              <a:gd name="connsiteX3-337" fmla="*/ 11559952 w 12253442"/>
              <a:gd name="connsiteY3-338" fmla="*/ 4306875 h 5693856"/>
              <a:gd name="connsiteX4-339" fmla="*/ 12253442 w 12253442"/>
              <a:gd name="connsiteY4-340" fmla="*/ 5000366 h 5693856"/>
              <a:gd name="connsiteX5-341" fmla="*/ 11559952 w 12253442"/>
              <a:gd name="connsiteY5-342" fmla="*/ 5693856 h 5693856"/>
              <a:gd name="connsiteX6-343" fmla="*/ 11559952 w 12253442"/>
              <a:gd name="connsiteY6-344" fmla="*/ 5347111 h 5693856"/>
              <a:gd name="connsiteX7-345" fmla="*/ 6956771 w 12253442"/>
              <a:gd name="connsiteY7-346" fmla="*/ 4958652 h 5693856"/>
              <a:gd name="connsiteX8-347" fmla="*/ 2118758 w 12253442"/>
              <a:gd name="connsiteY8-348" fmla="*/ 3042053 h 5693856"/>
              <a:gd name="connsiteX9-349" fmla="*/ 65293 w 12253442"/>
              <a:gd name="connsiteY9-350" fmla="*/ 1013850 h 5693856"/>
              <a:gd name="connsiteX10-351" fmla="*/ 1035246 w 12253442"/>
              <a:gd name="connsiteY10-352" fmla="*/ 0 h 5693856"/>
              <a:gd name="connsiteX0-353" fmla="*/ 1035246 w 12253442"/>
              <a:gd name="connsiteY0-354" fmla="*/ 0 h 5693856"/>
              <a:gd name="connsiteX1-355" fmla="*/ 5560655 w 12253442"/>
              <a:gd name="connsiteY1-356" fmla="*/ 2840841 h 5693856"/>
              <a:gd name="connsiteX2-357" fmla="*/ 11559952 w 12253442"/>
              <a:gd name="connsiteY2-358" fmla="*/ 4653620 h 5693856"/>
              <a:gd name="connsiteX3-359" fmla="*/ 11559952 w 12253442"/>
              <a:gd name="connsiteY3-360" fmla="*/ 4306875 h 5693856"/>
              <a:gd name="connsiteX4-361" fmla="*/ 12253442 w 12253442"/>
              <a:gd name="connsiteY4-362" fmla="*/ 5000366 h 5693856"/>
              <a:gd name="connsiteX5-363" fmla="*/ 11559952 w 12253442"/>
              <a:gd name="connsiteY5-364" fmla="*/ 5693856 h 5693856"/>
              <a:gd name="connsiteX6-365" fmla="*/ 11559952 w 12253442"/>
              <a:gd name="connsiteY6-366" fmla="*/ 5347111 h 5693856"/>
              <a:gd name="connsiteX7-367" fmla="*/ 6956771 w 12253442"/>
              <a:gd name="connsiteY7-368" fmla="*/ 4958652 h 5693856"/>
              <a:gd name="connsiteX8-369" fmla="*/ 2118758 w 12253442"/>
              <a:gd name="connsiteY8-370" fmla="*/ 3042053 h 5693856"/>
              <a:gd name="connsiteX9-371" fmla="*/ 65293 w 12253442"/>
              <a:gd name="connsiteY9-372" fmla="*/ 1013850 h 5693856"/>
              <a:gd name="connsiteX10-373" fmla="*/ 1035246 w 12253442"/>
              <a:gd name="connsiteY10-374" fmla="*/ 0 h 5693856"/>
              <a:gd name="connsiteX0-375" fmla="*/ 1035246 w 12253442"/>
              <a:gd name="connsiteY0-376" fmla="*/ 0 h 5693856"/>
              <a:gd name="connsiteX1-377" fmla="*/ 5560655 w 12253442"/>
              <a:gd name="connsiteY1-378" fmla="*/ 2840841 h 5693856"/>
              <a:gd name="connsiteX2-379" fmla="*/ 11559952 w 12253442"/>
              <a:gd name="connsiteY2-380" fmla="*/ 4653620 h 5693856"/>
              <a:gd name="connsiteX3-381" fmla="*/ 11559952 w 12253442"/>
              <a:gd name="connsiteY3-382" fmla="*/ 4306875 h 5693856"/>
              <a:gd name="connsiteX4-383" fmla="*/ 12253442 w 12253442"/>
              <a:gd name="connsiteY4-384" fmla="*/ 5000366 h 5693856"/>
              <a:gd name="connsiteX5-385" fmla="*/ 11559952 w 12253442"/>
              <a:gd name="connsiteY5-386" fmla="*/ 5693856 h 5693856"/>
              <a:gd name="connsiteX6-387" fmla="*/ 11559952 w 12253442"/>
              <a:gd name="connsiteY6-388" fmla="*/ 5347111 h 5693856"/>
              <a:gd name="connsiteX7-389" fmla="*/ 6956771 w 12253442"/>
              <a:gd name="connsiteY7-390" fmla="*/ 4958652 h 5693856"/>
              <a:gd name="connsiteX8-391" fmla="*/ 2118758 w 12253442"/>
              <a:gd name="connsiteY8-392" fmla="*/ 3042053 h 5693856"/>
              <a:gd name="connsiteX9-393" fmla="*/ 65293 w 12253442"/>
              <a:gd name="connsiteY9-394" fmla="*/ 1013850 h 5693856"/>
              <a:gd name="connsiteX10-395" fmla="*/ 1035246 w 12253442"/>
              <a:gd name="connsiteY10-396" fmla="*/ 0 h 5693856"/>
              <a:gd name="connsiteX0-397" fmla="*/ 969953 w 12188149"/>
              <a:gd name="connsiteY0-398" fmla="*/ 0 h 5693856"/>
              <a:gd name="connsiteX1-399" fmla="*/ 5495362 w 12188149"/>
              <a:gd name="connsiteY1-400" fmla="*/ 2840841 h 5693856"/>
              <a:gd name="connsiteX2-401" fmla="*/ 11494659 w 12188149"/>
              <a:gd name="connsiteY2-402" fmla="*/ 4653620 h 5693856"/>
              <a:gd name="connsiteX3-403" fmla="*/ 11494659 w 12188149"/>
              <a:gd name="connsiteY3-404" fmla="*/ 4306875 h 5693856"/>
              <a:gd name="connsiteX4-405" fmla="*/ 12188149 w 12188149"/>
              <a:gd name="connsiteY4-406" fmla="*/ 5000366 h 5693856"/>
              <a:gd name="connsiteX5-407" fmla="*/ 11494659 w 12188149"/>
              <a:gd name="connsiteY5-408" fmla="*/ 5693856 h 5693856"/>
              <a:gd name="connsiteX6-409" fmla="*/ 11494659 w 12188149"/>
              <a:gd name="connsiteY6-410" fmla="*/ 5347111 h 5693856"/>
              <a:gd name="connsiteX7-411" fmla="*/ 6891478 w 12188149"/>
              <a:gd name="connsiteY7-412" fmla="*/ 4958652 h 5693856"/>
              <a:gd name="connsiteX8-413" fmla="*/ 2053465 w 12188149"/>
              <a:gd name="connsiteY8-414" fmla="*/ 3042053 h 5693856"/>
              <a:gd name="connsiteX9-415" fmla="*/ 0 w 12188149"/>
              <a:gd name="connsiteY9-416" fmla="*/ 1013850 h 5693856"/>
              <a:gd name="connsiteX10-417" fmla="*/ 969953 w 12188149"/>
              <a:gd name="connsiteY10-418" fmla="*/ 0 h 5693856"/>
              <a:gd name="connsiteX0-419" fmla="*/ 969953 w 12188149"/>
              <a:gd name="connsiteY0-420" fmla="*/ 0 h 5693856"/>
              <a:gd name="connsiteX1-421" fmla="*/ 5495362 w 12188149"/>
              <a:gd name="connsiteY1-422" fmla="*/ 2840841 h 5693856"/>
              <a:gd name="connsiteX2-423" fmla="*/ 11494659 w 12188149"/>
              <a:gd name="connsiteY2-424" fmla="*/ 4653620 h 5693856"/>
              <a:gd name="connsiteX3-425" fmla="*/ 11494659 w 12188149"/>
              <a:gd name="connsiteY3-426" fmla="*/ 4306875 h 5693856"/>
              <a:gd name="connsiteX4-427" fmla="*/ 12188149 w 12188149"/>
              <a:gd name="connsiteY4-428" fmla="*/ 5000366 h 5693856"/>
              <a:gd name="connsiteX5-429" fmla="*/ 11494659 w 12188149"/>
              <a:gd name="connsiteY5-430" fmla="*/ 5693856 h 5693856"/>
              <a:gd name="connsiteX6-431" fmla="*/ 11494659 w 12188149"/>
              <a:gd name="connsiteY6-432" fmla="*/ 5347111 h 5693856"/>
              <a:gd name="connsiteX7-433" fmla="*/ 6891478 w 12188149"/>
              <a:gd name="connsiteY7-434" fmla="*/ 4958652 h 5693856"/>
              <a:gd name="connsiteX8-435" fmla="*/ 2053465 w 12188149"/>
              <a:gd name="connsiteY8-436" fmla="*/ 3042053 h 5693856"/>
              <a:gd name="connsiteX9-437" fmla="*/ 0 w 12188149"/>
              <a:gd name="connsiteY9-438" fmla="*/ 1013850 h 5693856"/>
              <a:gd name="connsiteX10-439" fmla="*/ 969953 w 12188149"/>
              <a:gd name="connsiteY10-440" fmla="*/ 0 h 5693856"/>
              <a:gd name="connsiteX0-441" fmla="*/ 982763 w 12200959"/>
              <a:gd name="connsiteY0-442" fmla="*/ 0 h 5693856"/>
              <a:gd name="connsiteX1-443" fmla="*/ 5508172 w 12200959"/>
              <a:gd name="connsiteY1-444" fmla="*/ 2840841 h 5693856"/>
              <a:gd name="connsiteX2-445" fmla="*/ 11507469 w 12200959"/>
              <a:gd name="connsiteY2-446" fmla="*/ 4653620 h 5693856"/>
              <a:gd name="connsiteX3-447" fmla="*/ 11507469 w 12200959"/>
              <a:gd name="connsiteY3-448" fmla="*/ 4306875 h 5693856"/>
              <a:gd name="connsiteX4-449" fmla="*/ 12200959 w 12200959"/>
              <a:gd name="connsiteY4-450" fmla="*/ 5000366 h 5693856"/>
              <a:gd name="connsiteX5-451" fmla="*/ 11507469 w 12200959"/>
              <a:gd name="connsiteY5-452" fmla="*/ 5693856 h 5693856"/>
              <a:gd name="connsiteX6-453" fmla="*/ 11507469 w 12200959"/>
              <a:gd name="connsiteY6-454" fmla="*/ 5347111 h 5693856"/>
              <a:gd name="connsiteX7-455" fmla="*/ 6904288 w 12200959"/>
              <a:gd name="connsiteY7-456" fmla="*/ 4958652 h 5693856"/>
              <a:gd name="connsiteX8-457" fmla="*/ 2066275 w 12200959"/>
              <a:gd name="connsiteY8-458" fmla="*/ 3042053 h 5693856"/>
              <a:gd name="connsiteX9-459" fmla="*/ 0 w 12200959"/>
              <a:gd name="connsiteY9-460" fmla="*/ 1027951 h 5693856"/>
              <a:gd name="connsiteX10-461" fmla="*/ 982763 w 12200959"/>
              <a:gd name="connsiteY10-462" fmla="*/ 0 h 5693856"/>
              <a:gd name="connsiteX0-463" fmla="*/ 982763 w 12200959"/>
              <a:gd name="connsiteY0-464" fmla="*/ 0 h 5693856"/>
              <a:gd name="connsiteX1-465" fmla="*/ 5508172 w 12200959"/>
              <a:gd name="connsiteY1-466" fmla="*/ 2840841 h 5693856"/>
              <a:gd name="connsiteX2-467" fmla="*/ 11507469 w 12200959"/>
              <a:gd name="connsiteY2-468" fmla="*/ 4653620 h 5693856"/>
              <a:gd name="connsiteX3-469" fmla="*/ 11507469 w 12200959"/>
              <a:gd name="connsiteY3-470" fmla="*/ 4306875 h 5693856"/>
              <a:gd name="connsiteX4-471" fmla="*/ 12200959 w 12200959"/>
              <a:gd name="connsiteY4-472" fmla="*/ 5000366 h 5693856"/>
              <a:gd name="connsiteX5-473" fmla="*/ 11507469 w 12200959"/>
              <a:gd name="connsiteY5-474" fmla="*/ 5693856 h 5693856"/>
              <a:gd name="connsiteX6-475" fmla="*/ 11507469 w 12200959"/>
              <a:gd name="connsiteY6-476" fmla="*/ 5347111 h 5693856"/>
              <a:gd name="connsiteX7-477" fmla="*/ 6904288 w 12200959"/>
              <a:gd name="connsiteY7-478" fmla="*/ 4958652 h 5693856"/>
              <a:gd name="connsiteX8-479" fmla="*/ 2066275 w 12200959"/>
              <a:gd name="connsiteY8-480" fmla="*/ 3042053 h 5693856"/>
              <a:gd name="connsiteX9-481" fmla="*/ 0 w 12200959"/>
              <a:gd name="connsiteY9-482" fmla="*/ 1027951 h 5693856"/>
              <a:gd name="connsiteX10-483" fmla="*/ 982763 w 12200959"/>
              <a:gd name="connsiteY10-484" fmla="*/ 0 h 5693856"/>
              <a:gd name="connsiteX0-485" fmla="*/ 982763 w 12200959"/>
              <a:gd name="connsiteY0-486" fmla="*/ 0 h 5693856"/>
              <a:gd name="connsiteX1-487" fmla="*/ 5508172 w 12200959"/>
              <a:gd name="connsiteY1-488" fmla="*/ 2840841 h 5693856"/>
              <a:gd name="connsiteX2-489" fmla="*/ 11507469 w 12200959"/>
              <a:gd name="connsiteY2-490" fmla="*/ 4653620 h 5693856"/>
              <a:gd name="connsiteX3-491" fmla="*/ 11507469 w 12200959"/>
              <a:gd name="connsiteY3-492" fmla="*/ 4306875 h 5693856"/>
              <a:gd name="connsiteX4-493" fmla="*/ 12200959 w 12200959"/>
              <a:gd name="connsiteY4-494" fmla="*/ 5000366 h 5693856"/>
              <a:gd name="connsiteX5-495" fmla="*/ 11507469 w 12200959"/>
              <a:gd name="connsiteY5-496" fmla="*/ 5693856 h 5693856"/>
              <a:gd name="connsiteX6-497" fmla="*/ 11507469 w 12200959"/>
              <a:gd name="connsiteY6-498" fmla="*/ 5347111 h 5693856"/>
              <a:gd name="connsiteX7-499" fmla="*/ 6904288 w 12200959"/>
              <a:gd name="connsiteY7-500" fmla="*/ 4958652 h 5693856"/>
              <a:gd name="connsiteX8-501" fmla="*/ 2066275 w 12200959"/>
              <a:gd name="connsiteY8-502" fmla="*/ 3042053 h 5693856"/>
              <a:gd name="connsiteX9-503" fmla="*/ 0 w 12200959"/>
              <a:gd name="connsiteY9-504" fmla="*/ 1027951 h 5693856"/>
              <a:gd name="connsiteX10-505" fmla="*/ 982763 w 12200959"/>
              <a:gd name="connsiteY10-506" fmla="*/ 0 h 5693856"/>
              <a:gd name="connsiteX0-507" fmla="*/ 982763 w 12200959"/>
              <a:gd name="connsiteY0-508" fmla="*/ 0 h 5693856"/>
              <a:gd name="connsiteX1-509" fmla="*/ 5508172 w 12200959"/>
              <a:gd name="connsiteY1-510" fmla="*/ 2840841 h 5693856"/>
              <a:gd name="connsiteX2-511" fmla="*/ 11507469 w 12200959"/>
              <a:gd name="connsiteY2-512" fmla="*/ 4653620 h 5693856"/>
              <a:gd name="connsiteX3-513" fmla="*/ 11507469 w 12200959"/>
              <a:gd name="connsiteY3-514" fmla="*/ 4306875 h 5693856"/>
              <a:gd name="connsiteX4-515" fmla="*/ 12200959 w 12200959"/>
              <a:gd name="connsiteY4-516" fmla="*/ 5000366 h 5693856"/>
              <a:gd name="connsiteX5-517" fmla="*/ 11507469 w 12200959"/>
              <a:gd name="connsiteY5-518" fmla="*/ 5693856 h 5693856"/>
              <a:gd name="connsiteX6-519" fmla="*/ 11507469 w 12200959"/>
              <a:gd name="connsiteY6-520" fmla="*/ 5347111 h 5693856"/>
              <a:gd name="connsiteX7-521" fmla="*/ 6904288 w 12200959"/>
              <a:gd name="connsiteY7-522" fmla="*/ 4958652 h 5693856"/>
              <a:gd name="connsiteX8-523" fmla="*/ 2066275 w 12200959"/>
              <a:gd name="connsiteY8-524" fmla="*/ 3042053 h 5693856"/>
              <a:gd name="connsiteX9-525" fmla="*/ 0 w 12200959"/>
              <a:gd name="connsiteY9-526" fmla="*/ 1027951 h 5693856"/>
              <a:gd name="connsiteX10-527" fmla="*/ 982763 w 12200959"/>
              <a:gd name="connsiteY10-528" fmla="*/ 0 h 5693856"/>
              <a:gd name="connsiteX0-529" fmla="*/ 982763 w 12200959"/>
              <a:gd name="connsiteY0-530" fmla="*/ 0 h 5693856"/>
              <a:gd name="connsiteX1-531" fmla="*/ 5508172 w 12200959"/>
              <a:gd name="connsiteY1-532" fmla="*/ 2840841 h 5693856"/>
              <a:gd name="connsiteX2-533" fmla="*/ 11507469 w 12200959"/>
              <a:gd name="connsiteY2-534" fmla="*/ 4653620 h 5693856"/>
              <a:gd name="connsiteX3-535" fmla="*/ 11507469 w 12200959"/>
              <a:gd name="connsiteY3-536" fmla="*/ 4306875 h 5693856"/>
              <a:gd name="connsiteX4-537" fmla="*/ 12200959 w 12200959"/>
              <a:gd name="connsiteY4-538" fmla="*/ 5000366 h 5693856"/>
              <a:gd name="connsiteX5-539" fmla="*/ 11507469 w 12200959"/>
              <a:gd name="connsiteY5-540" fmla="*/ 5693856 h 5693856"/>
              <a:gd name="connsiteX6-541" fmla="*/ 11507469 w 12200959"/>
              <a:gd name="connsiteY6-542" fmla="*/ 5347111 h 5693856"/>
              <a:gd name="connsiteX7-543" fmla="*/ 6904288 w 12200959"/>
              <a:gd name="connsiteY7-544" fmla="*/ 4958652 h 5693856"/>
              <a:gd name="connsiteX8-545" fmla="*/ 2279780 w 12200959"/>
              <a:gd name="connsiteY8-546" fmla="*/ 2807059 h 5693856"/>
              <a:gd name="connsiteX9-547" fmla="*/ 0 w 12200959"/>
              <a:gd name="connsiteY9-548" fmla="*/ 1027951 h 5693856"/>
              <a:gd name="connsiteX10-549" fmla="*/ 982763 w 12200959"/>
              <a:gd name="connsiteY10-550" fmla="*/ 0 h 5693856"/>
              <a:gd name="connsiteX0-551" fmla="*/ 982763 w 12200959"/>
              <a:gd name="connsiteY0-552" fmla="*/ 0 h 5693856"/>
              <a:gd name="connsiteX1-553" fmla="*/ 5508172 w 12200959"/>
              <a:gd name="connsiteY1-554" fmla="*/ 2840841 h 5693856"/>
              <a:gd name="connsiteX2-555" fmla="*/ 11507469 w 12200959"/>
              <a:gd name="connsiteY2-556" fmla="*/ 4653620 h 5693856"/>
              <a:gd name="connsiteX3-557" fmla="*/ 11507469 w 12200959"/>
              <a:gd name="connsiteY3-558" fmla="*/ 4306875 h 5693856"/>
              <a:gd name="connsiteX4-559" fmla="*/ 12200959 w 12200959"/>
              <a:gd name="connsiteY4-560" fmla="*/ 5000366 h 5693856"/>
              <a:gd name="connsiteX5-561" fmla="*/ 11507469 w 12200959"/>
              <a:gd name="connsiteY5-562" fmla="*/ 5693856 h 5693856"/>
              <a:gd name="connsiteX6-563" fmla="*/ 11507469 w 12200959"/>
              <a:gd name="connsiteY6-564" fmla="*/ 5347111 h 5693856"/>
              <a:gd name="connsiteX7-565" fmla="*/ 6904288 w 12200959"/>
              <a:gd name="connsiteY7-566" fmla="*/ 4958652 h 5693856"/>
              <a:gd name="connsiteX8-567" fmla="*/ 2099577 w 12200959"/>
              <a:gd name="connsiteY8-568" fmla="*/ 2986514 h 5693856"/>
              <a:gd name="connsiteX9-569" fmla="*/ 0 w 12200959"/>
              <a:gd name="connsiteY9-570" fmla="*/ 1027951 h 5693856"/>
              <a:gd name="connsiteX10-571" fmla="*/ 982763 w 12200959"/>
              <a:gd name="connsiteY10-572" fmla="*/ 0 h 5693856"/>
              <a:gd name="connsiteX0-573" fmla="*/ 982763 w 12200959"/>
              <a:gd name="connsiteY0-574" fmla="*/ 0 h 5693856"/>
              <a:gd name="connsiteX1-575" fmla="*/ 5508172 w 12200959"/>
              <a:gd name="connsiteY1-576" fmla="*/ 2840841 h 5693856"/>
              <a:gd name="connsiteX2-577" fmla="*/ 11507469 w 12200959"/>
              <a:gd name="connsiteY2-578" fmla="*/ 4653620 h 5693856"/>
              <a:gd name="connsiteX3-579" fmla="*/ 11507469 w 12200959"/>
              <a:gd name="connsiteY3-580" fmla="*/ 4306875 h 5693856"/>
              <a:gd name="connsiteX4-581" fmla="*/ 12200959 w 12200959"/>
              <a:gd name="connsiteY4-582" fmla="*/ 5000366 h 5693856"/>
              <a:gd name="connsiteX5-583" fmla="*/ 11507469 w 12200959"/>
              <a:gd name="connsiteY5-584" fmla="*/ 5693856 h 5693856"/>
              <a:gd name="connsiteX6-585" fmla="*/ 11507469 w 12200959"/>
              <a:gd name="connsiteY6-586" fmla="*/ 5347111 h 5693856"/>
              <a:gd name="connsiteX7-587" fmla="*/ 6904288 w 12200959"/>
              <a:gd name="connsiteY7-588" fmla="*/ 4958652 h 5693856"/>
              <a:gd name="connsiteX8-589" fmla="*/ 2099577 w 12200959"/>
              <a:gd name="connsiteY8-590" fmla="*/ 2986514 h 5693856"/>
              <a:gd name="connsiteX9-591" fmla="*/ 0 w 12200959"/>
              <a:gd name="connsiteY9-592" fmla="*/ 1027951 h 5693856"/>
              <a:gd name="connsiteX10-593" fmla="*/ 982763 w 12200959"/>
              <a:gd name="connsiteY10-594" fmla="*/ 0 h 5693856"/>
              <a:gd name="connsiteX0-595" fmla="*/ 982763 w 12200959"/>
              <a:gd name="connsiteY0-596" fmla="*/ 0 h 5693856"/>
              <a:gd name="connsiteX1-597" fmla="*/ 5508172 w 12200959"/>
              <a:gd name="connsiteY1-598" fmla="*/ 2840841 h 5693856"/>
              <a:gd name="connsiteX2-599" fmla="*/ 11507469 w 12200959"/>
              <a:gd name="connsiteY2-600" fmla="*/ 4653620 h 5693856"/>
              <a:gd name="connsiteX3-601" fmla="*/ 11507469 w 12200959"/>
              <a:gd name="connsiteY3-602" fmla="*/ 4306875 h 5693856"/>
              <a:gd name="connsiteX4-603" fmla="*/ 12200959 w 12200959"/>
              <a:gd name="connsiteY4-604" fmla="*/ 5000366 h 5693856"/>
              <a:gd name="connsiteX5-605" fmla="*/ 11507469 w 12200959"/>
              <a:gd name="connsiteY5-606" fmla="*/ 5693856 h 5693856"/>
              <a:gd name="connsiteX6-607" fmla="*/ 11507469 w 12200959"/>
              <a:gd name="connsiteY6-608" fmla="*/ 5347111 h 5693856"/>
              <a:gd name="connsiteX7-609" fmla="*/ 6904288 w 12200959"/>
              <a:gd name="connsiteY7-610" fmla="*/ 4958652 h 5693856"/>
              <a:gd name="connsiteX8-611" fmla="*/ 2099577 w 12200959"/>
              <a:gd name="connsiteY8-612" fmla="*/ 2986514 h 5693856"/>
              <a:gd name="connsiteX9-613" fmla="*/ 0 w 12200959"/>
              <a:gd name="connsiteY9-614" fmla="*/ 1027951 h 5693856"/>
              <a:gd name="connsiteX10-615" fmla="*/ 982763 w 12200959"/>
              <a:gd name="connsiteY10-616" fmla="*/ 0 h 5693856"/>
              <a:gd name="connsiteX0-617" fmla="*/ 945164 w 12163360"/>
              <a:gd name="connsiteY0-618" fmla="*/ 0 h 5693856"/>
              <a:gd name="connsiteX1-619" fmla="*/ 5470573 w 12163360"/>
              <a:gd name="connsiteY1-620" fmla="*/ 2840841 h 5693856"/>
              <a:gd name="connsiteX2-621" fmla="*/ 11469870 w 12163360"/>
              <a:gd name="connsiteY2-622" fmla="*/ 4653620 h 5693856"/>
              <a:gd name="connsiteX3-623" fmla="*/ 11469870 w 12163360"/>
              <a:gd name="connsiteY3-624" fmla="*/ 4306875 h 5693856"/>
              <a:gd name="connsiteX4-625" fmla="*/ 12163360 w 12163360"/>
              <a:gd name="connsiteY4-626" fmla="*/ 5000366 h 5693856"/>
              <a:gd name="connsiteX5-627" fmla="*/ 11469870 w 12163360"/>
              <a:gd name="connsiteY5-628" fmla="*/ 5693856 h 5693856"/>
              <a:gd name="connsiteX6-629" fmla="*/ 11469870 w 12163360"/>
              <a:gd name="connsiteY6-630" fmla="*/ 5347111 h 5693856"/>
              <a:gd name="connsiteX7-631" fmla="*/ 6866689 w 12163360"/>
              <a:gd name="connsiteY7-632" fmla="*/ 4958652 h 5693856"/>
              <a:gd name="connsiteX8-633" fmla="*/ 2061978 w 12163360"/>
              <a:gd name="connsiteY8-634" fmla="*/ 2986514 h 5693856"/>
              <a:gd name="connsiteX9-635" fmla="*/ 0 w 12163360"/>
              <a:gd name="connsiteY9-636" fmla="*/ 1062112 h 5693856"/>
              <a:gd name="connsiteX10-637" fmla="*/ 945164 w 12163360"/>
              <a:gd name="connsiteY10-638" fmla="*/ 0 h 5693856"/>
              <a:gd name="connsiteX0-639" fmla="*/ 924645 w 12163360"/>
              <a:gd name="connsiteY0-640" fmla="*/ 0 h 5746816"/>
              <a:gd name="connsiteX1-641" fmla="*/ 5470573 w 12163360"/>
              <a:gd name="connsiteY1-642" fmla="*/ 2893801 h 5746816"/>
              <a:gd name="connsiteX2-643" fmla="*/ 11469870 w 12163360"/>
              <a:gd name="connsiteY2-644" fmla="*/ 4706580 h 5746816"/>
              <a:gd name="connsiteX3-645" fmla="*/ 11469870 w 12163360"/>
              <a:gd name="connsiteY3-646" fmla="*/ 4359835 h 5746816"/>
              <a:gd name="connsiteX4-647" fmla="*/ 12163360 w 12163360"/>
              <a:gd name="connsiteY4-648" fmla="*/ 5053326 h 5746816"/>
              <a:gd name="connsiteX5-649" fmla="*/ 11469870 w 12163360"/>
              <a:gd name="connsiteY5-650" fmla="*/ 5746816 h 5746816"/>
              <a:gd name="connsiteX6-651" fmla="*/ 11469870 w 12163360"/>
              <a:gd name="connsiteY6-652" fmla="*/ 5400071 h 5746816"/>
              <a:gd name="connsiteX7-653" fmla="*/ 6866689 w 12163360"/>
              <a:gd name="connsiteY7-654" fmla="*/ 5011612 h 5746816"/>
              <a:gd name="connsiteX8-655" fmla="*/ 2061978 w 12163360"/>
              <a:gd name="connsiteY8-656" fmla="*/ 3039474 h 5746816"/>
              <a:gd name="connsiteX9-657" fmla="*/ 0 w 12163360"/>
              <a:gd name="connsiteY9-658" fmla="*/ 1115072 h 5746816"/>
              <a:gd name="connsiteX10-659" fmla="*/ 924645 w 12163360"/>
              <a:gd name="connsiteY10-660" fmla="*/ 0 h 5746816"/>
              <a:gd name="connsiteX0-661" fmla="*/ 943445 w 12163360"/>
              <a:gd name="connsiteY0-662" fmla="*/ 0 h 5729735"/>
              <a:gd name="connsiteX1-663" fmla="*/ 5470573 w 12163360"/>
              <a:gd name="connsiteY1-664" fmla="*/ 2876720 h 5729735"/>
              <a:gd name="connsiteX2-665" fmla="*/ 11469870 w 12163360"/>
              <a:gd name="connsiteY2-666" fmla="*/ 4689499 h 5729735"/>
              <a:gd name="connsiteX3-667" fmla="*/ 11469870 w 12163360"/>
              <a:gd name="connsiteY3-668" fmla="*/ 4342754 h 5729735"/>
              <a:gd name="connsiteX4-669" fmla="*/ 12163360 w 12163360"/>
              <a:gd name="connsiteY4-670" fmla="*/ 5036245 h 5729735"/>
              <a:gd name="connsiteX5-671" fmla="*/ 11469870 w 12163360"/>
              <a:gd name="connsiteY5-672" fmla="*/ 5729735 h 5729735"/>
              <a:gd name="connsiteX6-673" fmla="*/ 11469870 w 12163360"/>
              <a:gd name="connsiteY6-674" fmla="*/ 5382990 h 5729735"/>
              <a:gd name="connsiteX7-675" fmla="*/ 6866689 w 12163360"/>
              <a:gd name="connsiteY7-676" fmla="*/ 4994531 h 5729735"/>
              <a:gd name="connsiteX8-677" fmla="*/ 2061978 w 12163360"/>
              <a:gd name="connsiteY8-678" fmla="*/ 3022393 h 5729735"/>
              <a:gd name="connsiteX9-679" fmla="*/ 0 w 12163360"/>
              <a:gd name="connsiteY9-680" fmla="*/ 1097991 h 5729735"/>
              <a:gd name="connsiteX10-681" fmla="*/ 943445 w 12163360"/>
              <a:gd name="connsiteY10-682" fmla="*/ 0 h 5729735"/>
              <a:gd name="connsiteX0-683" fmla="*/ 996405 w 12216320"/>
              <a:gd name="connsiteY0-684" fmla="*/ 0 h 5729735"/>
              <a:gd name="connsiteX1-685" fmla="*/ 5523533 w 12216320"/>
              <a:gd name="connsiteY1-686" fmla="*/ 2876720 h 5729735"/>
              <a:gd name="connsiteX2-687" fmla="*/ 11522830 w 12216320"/>
              <a:gd name="connsiteY2-688" fmla="*/ 4689499 h 5729735"/>
              <a:gd name="connsiteX3-689" fmla="*/ 11522830 w 12216320"/>
              <a:gd name="connsiteY3-690" fmla="*/ 4342754 h 5729735"/>
              <a:gd name="connsiteX4-691" fmla="*/ 12216320 w 12216320"/>
              <a:gd name="connsiteY4-692" fmla="*/ 5036245 h 5729735"/>
              <a:gd name="connsiteX5-693" fmla="*/ 11522830 w 12216320"/>
              <a:gd name="connsiteY5-694" fmla="*/ 5729735 h 5729735"/>
              <a:gd name="connsiteX6-695" fmla="*/ 11522830 w 12216320"/>
              <a:gd name="connsiteY6-696" fmla="*/ 5382990 h 5729735"/>
              <a:gd name="connsiteX7-697" fmla="*/ 6919649 w 12216320"/>
              <a:gd name="connsiteY7-698" fmla="*/ 4994531 h 5729735"/>
              <a:gd name="connsiteX8-699" fmla="*/ 2114938 w 12216320"/>
              <a:gd name="connsiteY8-700" fmla="*/ 3022393 h 5729735"/>
              <a:gd name="connsiteX9-701" fmla="*/ 0 w 12216320"/>
              <a:gd name="connsiteY9-702" fmla="*/ 1118509 h 5729735"/>
              <a:gd name="connsiteX10-703" fmla="*/ 996405 w 12216320"/>
              <a:gd name="connsiteY10-704" fmla="*/ 0 h 5729735"/>
              <a:gd name="connsiteX0-705" fmla="*/ 996405 w 12216320"/>
              <a:gd name="connsiteY0-706" fmla="*/ 0 h 5729735"/>
              <a:gd name="connsiteX1-707" fmla="*/ 5523533 w 12216320"/>
              <a:gd name="connsiteY1-708" fmla="*/ 2876720 h 5729735"/>
              <a:gd name="connsiteX2-709" fmla="*/ 11522830 w 12216320"/>
              <a:gd name="connsiteY2-710" fmla="*/ 4689499 h 5729735"/>
              <a:gd name="connsiteX3-711" fmla="*/ 11522830 w 12216320"/>
              <a:gd name="connsiteY3-712" fmla="*/ 4342754 h 5729735"/>
              <a:gd name="connsiteX4-713" fmla="*/ 12216320 w 12216320"/>
              <a:gd name="connsiteY4-714" fmla="*/ 5036245 h 5729735"/>
              <a:gd name="connsiteX5-715" fmla="*/ 11522830 w 12216320"/>
              <a:gd name="connsiteY5-716" fmla="*/ 5729735 h 5729735"/>
              <a:gd name="connsiteX6-717" fmla="*/ 11522830 w 12216320"/>
              <a:gd name="connsiteY6-718" fmla="*/ 5382990 h 5729735"/>
              <a:gd name="connsiteX7-719" fmla="*/ 6919649 w 12216320"/>
              <a:gd name="connsiteY7-720" fmla="*/ 4994531 h 5729735"/>
              <a:gd name="connsiteX8-721" fmla="*/ 2114938 w 12216320"/>
              <a:gd name="connsiteY8-722" fmla="*/ 3022393 h 5729735"/>
              <a:gd name="connsiteX9-723" fmla="*/ 0 w 12216320"/>
              <a:gd name="connsiteY9-724" fmla="*/ 1118509 h 5729735"/>
              <a:gd name="connsiteX10-725" fmla="*/ 996405 w 12216320"/>
              <a:gd name="connsiteY10-726" fmla="*/ 0 h 5729735"/>
              <a:gd name="connsiteX0-727" fmla="*/ 996405 w 12216320"/>
              <a:gd name="connsiteY0-728" fmla="*/ 0 h 5729735"/>
              <a:gd name="connsiteX1-729" fmla="*/ 5523533 w 12216320"/>
              <a:gd name="connsiteY1-730" fmla="*/ 2876720 h 5729735"/>
              <a:gd name="connsiteX2-731" fmla="*/ 11522830 w 12216320"/>
              <a:gd name="connsiteY2-732" fmla="*/ 4689499 h 5729735"/>
              <a:gd name="connsiteX3-733" fmla="*/ 11522830 w 12216320"/>
              <a:gd name="connsiteY3-734" fmla="*/ 4342754 h 5729735"/>
              <a:gd name="connsiteX4-735" fmla="*/ 12216320 w 12216320"/>
              <a:gd name="connsiteY4-736" fmla="*/ 5036245 h 5729735"/>
              <a:gd name="connsiteX5-737" fmla="*/ 11522830 w 12216320"/>
              <a:gd name="connsiteY5-738" fmla="*/ 5729735 h 5729735"/>
              <a:gd name="connsiteX6-739" fmla="*/ 11522830 w 12216320"/>
              <a:gd name="connsiteY6-740" fmla="*/ 5382990 h 5729735"/>
              <a:gd name="connsiteX7-741" fmla="*/ 6919649 w 12216320"/>
              <a:gd name="connsiteY7-742" fmla="*/ 4994531 h 5729735"/>
              <a:gd name="connsiteX8-743" fmla="*/ 2114938 w 12216320"/>
              <a:gd name="connsiteY8-744" fmla="*/ 3022393 h 5729735"/>
              <a:gd name="connsiteX9-745" fmla="*/ 0 w 12216320"/>
              <a:gd name="connsiteY9-746" fmla="*/ 1118509 h 5729735"/>
              <a:gd name="connsiteX10-747" fmla="*/ 996405 w 12216320"/>
              <a:gd name="connsiteY10-748" fmla="*/ 0 h 5729735"/>
              <a:gd name="connsiteX0-749" fmla="*/ 996405 w 12216320"/>
              <a:gd name="connsiteY0-750" fmla="*/ 0 h 5729735"/>
              <a:gd name="connsiteX1-751" fmla="*/ 5523533 w 12216320"/>
              <a:gd name="connsiteY1-752" fmla="*/ 2876720 h 5729735"/>
              <a:gd name="connsiteX2-753" fmla="*/ 11522830 w 12216320"/>
              <a:gd name="connsiteY2-754" fmla="*/ 4689499 h 5729735"/>
              <a:gd name="connsiteX3-755" fmla="*/ 11522830 w 12216320"/>
              <a:gd name="connsiteY3-756" fmla="*/ 4342754 h 5729735"/>
              <a:gd name="connsiteX4-757" fmla="*/ 12216320 w 12216320"/>
              <a:gd name="connsiteY4-758" fmla="*/ 5036245 h 5729735"/>
              <a:gd name="connsiteX5-759" fmla="*/ 11522830 w 12216320"/>
              <a:gd name="connsiteY5-760" fmla="*/ 5729735 h 5729735"/>
              <a:gd name="connsiteX6-761" fmla="*/ 11522830 w 12216320"/>
              <a:gd name="connsiteY6-762" fmla="*/ 5382990 h 5729735"/>
              <a:gd name="connsiteX7-763" fmla="*/ 6919649 w 12216320"/>
              <a:gd name="connsiteY7-764" fmla="*/ 4994531 h 5729735"/>
              <a:gd name="connsiteX8-765" fmla="*/ 2114938 w 12216320"/>
              <a:gd name="connsiteY8-766" fmla="*/ 3022393 h 5729735"/>
              <a:gd name="connsiteX9-767" fmla="*/ 0 w 12216320"/>
              <a:gd name="connsiteY9-768" fmla="*/ 1118509 h 5729735"/>
              <a:gd name="connsiteX10-769" fmla="*/ 996405 w 12216320"/>
              <a:gd name="connsiteY10-770" fmla="*/ 0 h 5729735"/>
              <a:gd name="connsiteX0-771" fmla="*/ 996405 w 12216320"/>
              <a:gd name="connsiteY0-772" fmla="*/ 0 h 5729735"/>
              <a:gd name="connsiteX1-773" fmla="*/ 5523533 w 12216320"/>
              <a:gd name="connsiteY1-774" fmla="*/ 2876720 h 5729735"/>
              <a:gd name="connsiteX2-775" fmla="*/ 11522830 w 12216320"/>
              <a:gd name="connsiteY2-776" fmla="*/ 4689499 h 5729735"/>
              <a:gd name="connsiteX3-777" fmla="*/ 11522830 w 12216320"/>
              <a:gd name="connsiteY3-778" fmla="*/ 4342754 h 5729735"/>
              <a:gd name="connsiteX4-779" fmla="*/ 12216320 w 12216320"/>
              <a:gd name="connsiteY4-780" fmla="*/ 5036245 h 5729735"/>
              <a:gd name="connsiteX5-781" fmla="*/ 11522830 w 12216320"/>
              <a:gd name="connsiteY5-782" fmla="*/ 5729735 h 5729735"/>
              <a:gd name="connsiteX6-783" fmla="*/ 11522830 w 12216320"/>
              <a:gd name="connsiteY6-784" fmla="*/ 5382990 h 5729735"/>
              <a:gd name="connsiteX7-785" fmla="*/ 6919649 w 12216320"/>
              <a:gd name="connsiteY7-786" fmla="*/ 4994531 h 5729735"/>
              <a:gd name="connsiteX8-787" fmla="*/ 2114938 w 12216320"/>
              <a:gd name="connsiteY8-788" fmla="*/ 3022393 h 5729735"/>
              <a:gd name="connsiteX9-789" fmla="*/ 0 w 12216320"/>
              <a:gd name="connsiteY9-790" fmla="*/ 1118509 h 5729735"/>
              <a:gd name="connsiteX10-791" fmla="*/ 996405 w 12216320"/>
              <a:gd name="connsiteY10-792" fmla="*/ 0 h 5729735"/>
              <a:gd name="connsiteX0-793" fmla="*/ 1160377 w 12216320"/>
              <a:gd name="connsiteY0-794" fmla="*/ 0 h 5910211"/>
              <a:gd name="connsiteX1-795" fmla="*/ 5523533 w 12216320"/>
              <a:gd name="connsiteY1-796" fmla="*/ 3057196 h 5910211"/>
              <a:gd name="connsiteX2-797" fmla="*/ 11522830 w 12216320"/>
              <a:gd name="connsiteY2-798" fmla="*/ 4869975 h 5910211"/>
              <a:gd name="connsiteX3-799" fmla="*/ 11522830 w 12216320"/>
              <a:gd name="connsiteY3-800" fmla="*/ 4523230 h 5910211"/>
              <a:gd name="connsiteX4-801" fmla="*/ 12216320 w 12216320"/>
              <a:gd name="connsiteY4-802" fmla="*/ 5216721 h 5910211"/>
              <a:gd name="connsiteX5-803" fmla="*/ 11522830 w 12216320"/>
              <a:gd name="connsiteY5-804" fmla="*/ 5910211 h 5910211"/>
              <a:gd name="connsiteX6-805" fmla="*/ 11522830 w 12216320"/>
              <a:gd name="connsiteY6-806" fmla="*/ 5563466 h 5910211"/>
              <a:gd name="connsiteX7-807" fmla="*/ 6919649 w 12216320"/>
              <a:gd name="connsiteY7-808" fmla="*/ 5175007 h 5910211"/>
              <a:gd name="connsiteX8-809" fmla="*/ 2114938 w 12216320"/>
              <a:gd name="connsiteY8-810" fmla="*/ 3202869 h 5910211"/>
              <a:gd name="connsiteX9-811" fmla="*/ 0 w 12216320"/>
              <a:gd name="connsiteY9-812" fmla="*/ 1298985 h 5910211"/>
              <a:gd name="connsiteX10-813" fmla="*/ 1160377 w 12216320"/>
              <a:gd name="connsiteY10-814" fmla="*/ 0 h 5910211"/>
              <a:gd name="connsiteX0-815" fmla="*/ 1160377 w 12216320"/>
              <a:gd name="connsiteY0-816" fmla="*/ 0 h 5910211"/>
              <a:gd name="connsiteX1-817" fmla="*/ 5523533 w 12216320"/>
              <a:gd name="connsiteY1-818" fmla="*/ 3057196 h 5910211"/>
              <a:gd name="connsiteX2-819" fmla="*/ 11522830 w 12216320"/>
              <a:gd name="connsiteY2-820" fmla="*/ 4869975 h 5910211"/>
              <a:gd name="connsiteX3-821" fmla="*/ 11522830 w 12216320"/>
              <a:gd name="connsiteY3-822" fmla="*/ 4523230 h 5910211"/>
              <a:gd name="connsiteX4-823" fmla="*/ 12216320 w 12216320"/>
              <a:gd name="connsiteY4-824" fmla="*/ 5216721 h 5910211"/>
              <a:gd name="connsiteX5-825" fmla="*/ 11522830 w 12216320"/>
              <a:gd name="connsiteY5-826" fmla="*/ 5910211 h 5910211"/>
              <a:gd name="connsiteX6-827" fmla="*/ 11522830 w 12216320"/>
              <a:gd name="connsiteY6-828" fmla="*/ 5563466 h 5910211"/>
              <a:gd name="connsiteX7-829" fmla="*/ 6919649 w 12216320"/>
              <a:gd name="connsiteY7-830" fmla="*/ 5175007 h 5910211"/>
              <a:gd name="connsiteX8-831" fmla="*/ 2114938 w 12216320"/>
              <a:gd name="connsiteY8-832" fmla="*/ 3202869 h 5910211"/>
              <a:gd name="connsiteX9-833" fmla="*/ 0 w 12216320"/>
              <a:gd name="connsiteY9-834" fmla="*/ 1298985 h 5910211"/>
              <a:gd name="connsiteX10-835" fmla="*/ 1160377 w 12216320"/>
              <a:gd name="connsiteY10-836" fmla="*/ 0 h 5910211"/>
              <a:gd name="connsiteX0-837" fmla="*/ 1160377 w 12216320"/>
              <a:gd name="connsiteY0-838" fmla="*/ 0 h 5910211"/>
              <a:gd name="connsiteX1-839" fmla="*/ 5523533 w 12216320"/>
              <a:gd name="connsiteY1-840" fmla="*/ 3057196 h 5910211"/>
              <a:gd name="connsiteX2-841" fmla="*/ 11522830 w 12216320"/>
              <a:gd name="connsiteY2-842" fmla="*/ 4869975 h 5910211"/>
              <a:gd name="connsiteX3-843" fmla="*/ 11522830 w 12216320"/>
              <a:gd name="connsiteY3-844" fmla="*/ 4523230 h 5910211"/>
              <a:gd name="connsiteX4-845" fmla="*/ 12216320 w 12216320"/>
              <a:gd name="connsiteY4-846" fmla="*/ 5216721 h 5910211"/>
              <a:gd name="connsiteX5-847" fmla="*/ 11522830 w 12216320"/>
              <a:gd name="connsiteY5-848" fmla="*/ 5910211 h 5910211"/>
              <a:gd name="connsiteX6-849" fmla="*/ 11522830 w 12216320"/>
              <a:gd name="connsiteY6-850" fmla="*/ 5563466 h 5910211"/>
              <a:gd name="connsiteX7-851" fmla="*/ 6919649 w 12216320"/>
              <a:gd name="connsiteY7-852" fmla="*/ 5175007 h 5910211"/>
              <a:gd name="connsiteX8-853" fmla="*/ 2114938 w 12216320"/>
              <a:gd name="connsiteY8-854" fmla="*/ 3202869 h 5910211"/>
              <a:gd name="connsiteX9-855" fmla="*/ 0 w 12216320"/>
              <a:gd name="connsiteY9-856" fmla="*/ 1298985 h 5910211"/>
              <a:gd name="connsiteX10-857" fmla="*/ 1160377 w 12216320"/>
              <a:gd name="connsiteY10-858" fmla="*/ 0 h 5910211"/>
              <a:gd name="connsiteX0-859" fmla="*/ 1160377 w 12216320"/>
              <a:gd name="connsiteY0-860" fmla="*/ 0 h 5910211"/>
              <a:gd name="connsiteX1-861" fmla="*/ 5523533 w 12216320"/>
              <a:gd name="connsiteY1-862" fmla="*/ 3057196 h 5910211"/>
              <a:gd name="connsiteX2-863" fmla="*/ 11522830 w 12216320"/>
              <a:gd name="connsiteY2-864" fmla="*/ 4869975 h 5910211"/>
              <a:gd name="connsiteX3-865" fmla="*/ 11522830 w 12216320"/>
              <a:gd name="connsiteY3-866" fmla="*/ 4523230 h 5910211"/>
              <a:gd name="connsiteX4-867" fmla="*/ 12216320 w 12216320"/>
              <a:gd name="connsiteY4-868" fmla="*/ 5216721 h 5910211"/>
              <a:gd name="connsiteX5-869" fmla="*/ 11522830 w 12216320"/>
              <a:gd name="connsiteY5-870" fmla="*/ 5910211 h 5910211"/>
              <a:gd name="connsiteX6-871" fmla="*/ 11522830 w 12216320"/>
              <a:gd name="connsiteY6-872" fmla="*/ 5563466 h 5910211"/>
              <a:gd name="connsiteX7-873" fmla="*/ 6919649 w 12216320"/>
              <a:gd name="connsiteY7-874" fmla="*/ 5175007 h 5910211"/>
              <a:gd name="connsiteX8-875" fmla="*/ 2114938 w 12216320"/>
              <a:gd name="connsiteY8-876" fmla="*/ 3202869 h 5910211"/>
              <a:gd name="connsiteX9-877" fmla="*/ 0 w 12216320"/>
              <a:gd name="connsiteY9-878" fmla="*/ 1298985 h 5910211"/>
              <a:gd name="connsiteX10-879" fmla="*/ 1160377 w 12216320"/>
              <a:gd name="connsiteY10-880" fmla="*/ 0 h 5910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65" y="connsiteY8-66"/>
              </a:cxn>
              <a:cxn ang="0">
                <a:pos x="connsiteX9-121" y="connsiteY9-122"/>
              </a:cxn>
              <a:cxn ang="0">
                <a:pos x="connsiteX10-263" y="connsiteY10-264"/>
              </a:cxn>
            </a:cxnLst>
            <a:rect l="l" t="t" r="r" b="b"/>
            <a:pathLst>
              <a:path w="12216320" h="5910211">
                <a:moveTo>
                  <a:pt x="1160377" y="0"/>
                </a:moveTo>
                <a:cubicBezTo>
                  <a:pt x="1847784" y="714627"/>
                  <a:pt x="3858701" y="2124502"/>
                  <a:pt x="5523533" y="3057196"/>
                </a:cubicBezTo>
                <a:cubicBezTo>
                  <a:pt x="8466688" y="4706049"/>
                  <a:pt x="9403247" y="4692214"/>
                  <a:pt x="11522830" y="4869975"/>
                </a:cubicBezTo>
                <a:lnTo>
                  <a:pt x="11522830" y="4523230"/>
                </a:lnTo>
                <a:lnTo>
                  <a:pt x="12216320" y="5216721"/>
                </a:lnTo>
                <a:lnTo>
                  <a:pt x="11522830" y="5910211"/>
                </a:lnTo>
                <a:lnTo>
                  <a:pt x="11522830" y="5563466"/>
                </a:lnTo>
                <a:cubicBezTo>
                  <a:pt x="10895326" y="5494925"/>
                  <a:pt x="9304727" y="5734273"/>
                  <a:pt x="6919649" y="5175007"/>
                </a:cubicBezTo>
                <a:cubicBezTo>
                  <a:pt x="5345751" y="4805951"/>
                  <a:pt x="3128019" y="4054435"/>
                  <a:pt x="2114938" y="3202869"/>
                </a:cubicBezTo>
                <a:cubicBezTo>
                  <a:pt x="1012816" y="2201534"/>
                  <a:pt x="765088" y="1966047"/>
                  <a:pt x="0" y="1298985"/>
                </a:cubicBezTo>
                <a:cubicBezTo>
                  <a:pt x="323318" y="961035"/>
                  <a:pt x="812728" y="393060"/>
                  <a:pt x="1160377" y="0"/>
                </a:cubicBezTo>
                <a:close/>
              </a:path>
            </a:pathLst>
          </a:custGeom>
          <a:gradFill>
            <a:gsLst>
              <a:gs pos="0">
                <a:srgbClr val="3F3F3F">
                  <a:alpha val="97000"/>
                </a:srgbClr>
              </a:gs>
              <a:gs pos="100000">
                <a:schemeClr val="bg1">
                  <a:lumMod val="75000"/>
                  <a:alpha val="34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9888648" y="2186047"/>
            <a:ext cx="663125" cy="663125"/>
            <a:chOff x="8125599" y="1434035"/>
            <a:chExt cx="2036802" cy="2036802"/>
          </a:xfrm>
        </p:grpSpPr>
        <p:sp>
          <p:nvSpPr>
            <p:cNvPr id="31" name="椭圆 30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F3F3F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77084" y="5500298"/>
            <a:ext cx="663125" cy="663125"/>
            <a:chOff x="8077071" y="845254"/>
            <a:chExt cx="2036801" cy="2036802"/>
          </a:xfrm>
        </p:grpSpPr>
        <p:sp>
          <p:nvSpPr>
            <p:cNvPr id="16" name="椭圆 15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3F3F3F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860037" y="5000918"/>
            <a:ext cx="663125" cy="663125"/>
            <a:chOff x="8125599" y="1434035"/>
            <a:chExt cx="2036802" cy="2036802"/>
          </a:xfrm>
        </p:grpSpPr>
        <p:sp>
          <p:nvSpPr>
            <p:cNvPr id="19" name="椭圆 1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F3F3F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6153" y="4337793"/>
            <a:ext cx="663125" cy="663125"/>
            <a:chOff x="8125599" y="1434035"/>
            <a:chExt cx="2036802" cy="2036802"/>
          </a:xfrm>
        </p:grpSpPr>
        <p:sp>
          <p:nvSpPr>
            <p:cNvPr id="22" name="椭圆 2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F3F3F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3" name="组合 22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066517" y="3408132"/>
            <a:ext cx="663125" cy="663125"/>
            <a:chOff x="8125599" y="1434035"/>
            <a:chExt cx="2036802" cy="2036802"/>
          </a:xfrm>
        </p:grpSpPr>
        <p:sp>
          <p:nvSpPr>
            <p:cNvPr id="28" name="椭圆 27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3F3F3F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1019261" y="401111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  <a:endParaRPr lang="en-US" altLang="zh-CN" sz="16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178827" y="347038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endParaRPr lang="en-US" altLang="zh-CN" sz="16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44064" y="2925209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endParaRPr lang="en-US" altLang="zh-CN" sz="16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38999" y="4164450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endParaRPr lang="en-US" altLang="zh-CN" sz="16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40428" y="298321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2020</a:t>
            </a:r>
            <a:endParaRPr lang="en-US" altLang="zh-CN" sz="16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7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1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2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6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7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1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/>
          <p:bldP spid="36" grpId="0"/>
          <p:bldP spid="37" grpId="0"/>
          <p:bldP spid="38" grpId="0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/>
          <p:bldP spid="36" grpId="0"/>
          <p:bldP spid="37" grpId="0"/>
          <p:bldP spid="38" grpId="0"/>
          <p:bldP spid="39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3F3F3F"/>
              </a:solidFill>
            </a:endParaRPr>
          </a:p>
        </p:txBody>
      </p:sp>
      <p:sp>
        <p:nvSpPr>
          <p:cNvPr id="55" name="标题 4"/>
          <p:cNvSpPr txBox="1"/>
          <p:nvPr/>
        </p:nvSpPr>
        <p:spPr>
          <a:xfrm>
            <a:off x="1390650" y="469493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销售网络布局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SALES NETWORK LAYOUT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9" name="Rectangle 43"/>
          <p:cNvSpPr/>
          <p:nvPr/>
        </p:nvSpPr>
        <p:spPr bwMode="auto">
          <a:xfrm>
            <a:off x="9676982" y="5134075"/>
            <a:ext cx="1486118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grpSp>
        <p:nvGrpSpPr>
          <p:cNvPr id="60" name="Group 11"/>
          <p:cNvGrpSpPr/>
          <p:nvPr/>
        </p:nvGrpSpPr>
        <p:grpSpPr>
          <a:xfrm>
            <a:off x="9041050" y="5150173"/>
            <a:ext cx="488208" cy="482154"/>
            <a:chOff x="944950" y="4029717"/>
            <a:chExt cx="382700" cy="382700"/>
          </a:xfrm>
        </p:grpSpPr>
        <p:sp>
          <p:nvSpPr>
            <p:cNvPr id="61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2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2" name="Rectangle 43"/>
          <p:cNvSpPr/>
          <p:nvPr/>
        </p:nvSpPr>
        <p:spPr bwMode="auto">
          <a:xfrm>
            <a:off x="6978086" y="5168954"/>
            <a:ext cx="1455866" cy="5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grpSp>
        <p:nvGrpSpPr>
          <p:cNvPr id="83" name="Group 12"/>
          <p:cNvGrpSpPr/>
          <p:nvPr/>
        </p:nvGrpSpPr>
        <p:grpSpPr>
          <a:xfrm>
            <a:off x="6358461" y="5185051"/>
            <a:ext cx="488208" cy="482154"/>
            <a:chOff x="2844502" y="4029717"/>
            <a:chExt cx="382700" cy="382700"/>
          </a:xfrm>
        </p:grpSpPr>
        <p:sp>
          <p:nvSpPr>
            <p:cNvPr id="84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5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86" name="Rectangle 43"/>
          <p:cNvSpPr/>
          <p:nvPr/>
        </p:nvSpPr>
        <p:spPr bwMode="auto">
          <a:xfrm>
            <a:off x="4358287" y="5220662"/>
            <a:ext cx="1449138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sp>
        <p:nvSpPr>
          <p:cNvPr id="87" name="Rectangle 43"/>
          <p:cNvSpPr/>
          <p:nvPr/>
        </p:nvSpPr>
        <p:spPr bwMode="auto">
          <a:xfrm>
            <a:off x="1620660" y="5248180"/>
            <a:ext cx="1449138" cy="62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rPr>
              <a:t>此处添加详细文本描述，建议与标题相关并符合整体语言风格</a:t>
            </a:r>
            <a:endParaRPr lang="zh-CN" altLang="en-US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 charset="0"/>
              <a:sym typeface="Lato Regular" charset="0"/>
            </a:endParaRPr>
          </a:p>
        </p:txBody>
      </p:sp>
      <p:grpSp>
        <p:nvGrpSpPr>
          <p:cNvPr id="88" name="Group 13"/>
          <p:cNvGrpSpPr/>
          <p:nvPr/>
        </p:nvGrpSpPr>
        <p:grpSpPr>
          <a:xfrm>
            <a:off x="3754969" y="5236760"/>
            <a:ext cx="488208" cy="482154"/>
            <a:chOff x="4744054" y="4029717"/>
            <a:chExt cx="382700" cy="382700"/>
          </a:xfrm>
        </p:grpSpPr>
        <p:sp>
          <p:nvSpPr>
            <p:cNvPr id="89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1" name="Group 14"/>
          <p:cNvGrpSpPr/>
          <p:nvPr/>
        </p:nvGrpSpPr>
        <p:grpSpPr>
          <a:xfrm>
            <a:off x="1033651" y="5264278"/>
            <a:ext cx="488208" cy="482154"/>
            <a:chOff x="6643606" y="4029717"/>
            <a:chExt cx="382700" cy="382700"/>
          </a:xfrm>
        </p:grpSpPr>
        <p:sp>
          <p:nvSpPr>
            <p:cNvPr id="92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3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" name="MH_Other_2"/>
          <p:cNvSpPr/>
          <p:nvPr>
            <p:custDataLst>
              <p:tags r:id="rId1"/>
            </p:custDataLst>
          </p:nvPr>
        </p:nvSpPr>
        <p:spPr bwMode="auto">
          <a:xfrm>
            <a:off x="5853418" y="805747"/>
            <a:ext cx="2032037" cy="1732718"/>
          </a:xfrm>
          <a:custGeom>
            <a:avLst/>
            <a:gdLst>
              <a:gd name="T0" fmla="*/ 1322 w 1428"/>
              <a:gd name="T1" fmla="*/ 106 h 1218"/>
              <a:gd name="T2" fmla="*/ 1262 w 1428"/>
              <a:gd name="T3" fmla="*/ 116 h 1218"/>
              <a:gd name="T4" fmla="*/ 1216 w 1428"/>
              <a:gd name="T5" fmla="*/ 60 h 1218"/>
              <a:gd name="T6" fmla="*/ 1168 w 1428"/>
              <a:gd name="T7" fmla="*/ 58 h 1218"/>
              <a:gd name="T8" fmla="*/ 1136 w 1428"/>
              <a:gd name="T9" fmla="*/ 8 h 1218"/>
              <a:gd name="T10" fmla="*/ 1142 w 1428"/>
              <a:gd name="T11" fmla="*/ 44 h 1218"/>
              <a:gd name="T12" fmla="*/ 1118 w 1428"/>
              <a:gd name="T13" fmla="*/ 154 h 1218"/>
              <a:gd name="T14" fmla="*/ 1106 w 1428"/>
              <a:gd name="T15" fmla="*/ 244 h 1218"/>
              <a:gd name="T16" fmla="*/ 1014 w 1428"/>
              <a:gd name="T17" fmla="*/ 280 h 1218"/>
              <a:gd name="T18" fmla="*/ 974 w 1428"/>
              <a:gd name="T19" fmla="*/ 430 h 1218"/>
              <a:gd name="T20" fmla="*/ 1106 w 1428"/>
              <a:gd name="T21" fmla="*/ 400 h 1218"/>
              <a:gd name="T22" fmla="*/ 1192 w 1428"/>
              <a:gd name="T23" fmla="*/ 480 h 1218"/>
              <a:gd name="T24" fmla="*/ 1084 w 1428"/>
              <a:gd name="T25" fmla="*/ 512 h 1218"/>
              <a:gd name="T26" fmla="*/ 996 w 1428"/>
              <a:gd name="T27" fmla="*/ 606 h 1218"/>
              <a:gd name="T28" fmla="*/ 910 w 1428"/>
              <a:gd name="T29" fmla="*/ 664 h 1218"/>
              <a:gd name="T30" fmla="*/ 790 w 1428"/>
              <a:gd name="T31" fmla="*/ 662 h 1218"/>
              <a:gd name="T32" fmla="*/ 794 w 1428"/>
              <a:gd name="T33" fmla="*/ 748 h 1218"/>
              <a:gd name="T34" fmla="*/ 750 w 1428"/>
              <a:gd name="T35" fmla="*/ 786 h 1218"/>
              <a:gd name="T36" fmla="*/ 688 w 1428"/>
              <a:gd name="T37" fmla="*/ 864 h 1218"/>
              <a:gd name="T38" fmla="*/ 450 w 1428"/>
              <a:gd name="T39" fmla="*/ 914 h 1218"/>
              <a:gd name="T40" fmla="*/ 350 w 1428"/>
              <a:gd name="T41" fmla="*/ 922 h 1218"/>
              <a:gd name="T42" fmla="*/ 214 w 1428"/>
              <a:gd name="T43" fmla="*/ 856 h 1218"/>
              <a:gd name="T44" fmla="*/ 0 w 1428"/>
              <a:gd name="T45" fmla="*/ 844 h 1218"/>
              <a:gd name="T46" fmla="*/ 24 w 1428"/>
              <a:gd name="T47" fmla="*/ 908 h 1218"/>
              <a:gd name="T48" fmla="*/ 54 w 1428"/>
              <a:gd name="T49" fmla="*/ 994 h 1218"/>
              <a:gd name="T50" fmla="*/ 150 w 1428"/>
              <a:gd name="T51" fmla="*/ 984 h 1218"/>
              <a:gd name="T52" fmla="*/ 148 w 1428"/>
              <a:gd name="T53" fmla="*/ 1052 h 1218"/>
              <a:gd name="T54" fmla="*/ 192 w 1428"/>
              <a:gd name="T55" fmla="*/ 1092 h 1218"/>
              <a:gd name="T56" fmla="*/ 250 w 1428"/>
              <a:gd name="T57" fmla="*/ 1124 h 1218"/>
              <a:gd name="T58" fmla="*/ 334 w 1428"/>
              <a:gd name="T59" fmla="*/ 1080 h 1218"/>
              <a:gd name="T60" fmla="*/ 378 w 1428"/>
              <a:gd name="T61" fmla="*/ 1084 h 1218"/>
              <a:gd name="T62" fmla="*/ 366 w 1428"/>
              <a:gd name="T63" fmla="*/ 1142 h 1218"/>
              <a:gd name="T64" fmla="*/ 418 w 1428"/>
              <a:gd name="T65" fmla="*/ 1210 h 1218"/>
              <a:gd name="T66" fmla="*/ 458 w 1428"/>
              <a:gd name="T67" fmla="*/ 1148 h 1218"/>
              <a:gd name="T68" fmla="*/ 536 w 1428"/>
              <a:gd name="T69" fmla="*/ 1102 h 1218"/>
              <a:gd name="T70" fmla="*/ 552 w 1428"/>
              <a:gd name="T71" fmla="*/ 1180 h 1218"/>
              <a:gd name="T72" fmla="*/ 638 w 1428"/>
              <a:gd name="T73" fmla="*/ 1204 h 1218"/>
              <a:gd name="T74" fmla="*/ 712 w 1428"/>
              <a:gd name="T75" fmla="*/ 1098 h 1218"/>
              <a:gd name="T76" fmla="*/ 754 w 1428"/>
              <a:gd name="T77" fmla="*/ 1066 h 1218"/>
              <a:gd name="T78" fmla="*/ 826 w 1428"/>
              <a:gd name="T79" fmla="*/ 1016 h 1218"/>
              <a:gd name="T80" fmla="*/ 876 w 1428"/>
              <a:gd name="T81" fmla="*/ 986 h 1218"/>
              <a:gd name="T82" fmla="*/ 914 w 1428"/>
              <a:gd name="T83" fmla="*/ 940 h 1218"/>
              <a:gd name="T84" fmla="*/ 958 w 1428"/>
              <a:gd name="T85" fmla="*/ 840 h 1218"/>
              <a:gd name="T86" fmla="*/ 990 w 1428"/>
              <a:gd name="T87" fmla="*/ 896 h 1218"/>
              <a:gd name="T88" fmla="*/ 1068 w 1428"/>
              <a:gd name="T89" fmla="*/ 848 h 1218"/>
              <a:gd name="T90" fmla="*/ 1124 w 1428"/>
              <a:gd name="T91" fmla="*/ 796 h 1218"/>
              <a:gd name="T92" fmla="*/ 1162 w 1428"/>
              <a:gd name="T93" fmla="*/ 834 h 1218"/>
              <a:gd name="T94" fmla="*/ 1208 w 1428"/>
              <a:gd name="T95" fmla="*/ 892 h 1218"/>
              <a:gd name="T96" fmla="*/ 1266 w 1428"/>
              <a:gd name="T97" fmla="*/ 832 h 1218"/>
              <a:gd name="T98" fmla="*/ 1356 w 1428"/>
              <a:gd name="T99" fmla="*/ 756 h 1218"/>
              <a:gd name="T100" fmla="*/ 1396 w 1428"/>
              <a:gd name="T101" fmla="*/ 700 h 1218"/>
              <a:gd name="T102" fmla="*/ 1362 w 1428"/>
              <a:gd name="T103" fmla="*/ 636 h 1218"/>
              <a:gd name="T104" fmla="*/ 1314 w 1428"/>
              <a:gd name="T105" fmla="*/ 588 h 1218"/>
              <a:gd name="T106" fmla="*/ 1290 w 1428"/>
              <a:gd name="T107" fmla="*/ 508 h 1218"/>
              <a:gd name="T108" fmla="*/ 1344 w 1428"/>
              <a:gd name="T109" fmla="*/ 464 h 1218"/>
              <a:gd name="T110" fmla="*/ 1314 w 1428"/>
              <a:gd name="T111" fmla="*/ 378 h 1218"/>
              <a:gd name="T112" fmla="*/ 1358 w 1428"/>
              <a:gd name="T113" fmla="*/ 320 h 1218"/>
              <a:gd name="T114" fmla="*/ 1388 w 1428"/>
              <a:gd name="T115" fmla="*/ 260 h 1218"/>
              <a:gd name="T116" fmla="*/ 1402 w 1428"/>
              <a:gd name="T117" fmla="*/ 16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28" h="1218">
                <a:moveTo>
                  <a:pt x="1398" y="128"/>
                </a:moveTo>
                <a:lnTo>
                  <a:pt x="1394" y="112"/>
                </a:lnTo>
                <a:lnTo>
                  <a:pt x="1378" y="86"/>
                </a:lnTo>
                <a:lnTo>
                  <a:pt x="1366" y="80"/>
                </a:lnTo>
                <a:lnTo>
                  <a:pt x="1354" y="86"/>
                </a:lnTo>
                <a:lnTo>
                  <a:pt x="1348" y="100"/>
                </a:lnTo>
                <a:lnTo>
                  <a:pt x="1346" y="102"/>
                </a:lnTo>
                <a:lnTo>
                  <a:pt x="1346" y="102"/>
                </a:lnTo>
                <a:lnTo>
                  <a:pt x="1344" y="102"/>
                </a:lnTo>
                <a:lnTo>
                  <a:pt x="1322" y="106"/>
                </a:lnTo>
                <a:lnTo>
                  <a:pt x="1322" y="106"/>
                </a:lnTo>
                <a:lnTo>
                  <a:pt x="1318" y="108"/>
                </a:lnTo>
                <a:lnTo>
                  <a:pt x="1316" y="112"/>
                </a:lnTo>
                <a:lnTo>
                  <a:pt x="1310" y="116"/>
                </a:lnTo>
                <a:lnTo>
                  <a:pt x="1298" y="126"/>
                </a:lnTo>
                <a:lnTo>
                  <a:pt x="1296" y="128"/>
                </a:lnTo>
                <a:lnTo>
                  <a:pt x="1286" y="130"/>
                </a:lnTo>
                <a:lnTo>
                  <a:pt x="1286" y="130"/>
                </a:lnTo>
                <a:lnTo>
                  <a:pt x="1276" y="126"/>
                </a:lnTo>
                <a:lnTo>
                  <a:pt x="1264" y="118"/>
                </a:lnTo>
                <a:lnTo>
                  <a:pt x="1262" y="116"/>
                </a:lnTo>
                <a:lnTo>
                  <a:pt x="1262" y="116"/>
                </a:lnTo>
                <a:lnTo>
                  <a:pt x="1244" y="96"/>
                </a:lnTo>
                <a:lnTo>
                  <a:pt x="1240" y="90"/>
                </a:lnTo>
                <a:lnTo>
                  <a:pt x="1238" y="84"/>
                </a:lnTo>
                <a:lnTo>
                  <a:pt x="1238" y="62"/>
                </a:lnTo>
                <a:lnTo>
                  <a:pt x="1238" y="62"/>
                </a:lnTo>
                <a:lnTo>
                  <a:pt x="1238" y="60"/>
                </a:lnTo>
                <a:lnTo>
                  <a:pt x="1242" y="56"/>
                </a:lnTo>
                <a:lnTo>
                  <a:pt x="1218" y="48"/>
                </a:lnTo>
                <a:lnTo>
                  <a:pt x="1218" y="56"/>
                </a:lnTo>
                <a:lnTo>
                  <a:pt x="1218" y="56"/>
                </a:lnTo>
                <a:lnTo>
                  <a:pt x="1216" y="60"/>
                </a:lnTo>
                <a:lnTo>
                  <a:pt x="1210" y="64"/>
                </a:lnTo>
                <a:lnTo>
                  <a:pt x="1202" y="68"/>
                </a:lnTo>
                <a:lnTo>
                  <a:pt x="1200" y="68"/>
                </a:lnTo>
                <a:lnTo>
                  <a:pt x="1200" y="66"/>
                </a:lnTo>
                <a:lnTo>
                  <a:pt x="1188" y="64"/>
                </a:lnTo>
                <a:lnTo>
                  <a:pt x="1190" y="72"/>
                </a:lnTo>
                <a:lnTo>
                  <a:pt x="1170" y="60"/>
                </a:lnTo>
                <a:lnTo>
                  <a:pt x="1168" y="60"/>
                </a:lnTo>
                <a:lnTo>
                  <a:pt x="1168" y="58"/>
                </a:lnTo>
                <a:lnTo>
                  <a:pt x="1168" y="58"/>
                </a:lnTo>
                <a:lnTo>
                  <a:pt x="1168" y="58"/>
                </a:lnTo>
                <a:lnTo>
                  <a:pt x="1164" y="46"/>
                </a:lnTo>
                <a:lnTo>
                  <a:pt x="1162" y="32"/>
                </a:lnTo>
                <a:lnTo>
                  <a:pt x="1162" y="32"/>
                </a:lnTo>
                <a:lnTo>
                  <a:pt x="1164" y="22"/>
                </a:lnTo>
                <a:lnTo>
                  <a:pt x="1166" y="16"/>
                </a:lnTo>
                <a:lnTo>
                  <a:pt x="1172" y="6"/>
                </a:lnTo>
                <a:lnTo>
                  <a:pt x="1170" y="0"/>
                </a:lnTo>
                <a:lnTo>
                  <a:pt x="1150" y="2"/>
                </a:lnTo>
                <a:lnTo>
                  <a:pt x="1150" y="2"/>
                </a:lnTo>
                <a:lnTo>
                  <a:pt x="1142" y="4"/>
                </a:lnTo>
                <a:lnTo>
                  <a:pt x="1136" y="8"/>
                </a:lnTo>
                <a:lnTo>
                  <a:pt x="1132" y="14"/>
                </a:lnTo>
                <a:lnTo>
                  <a:pt x="1128" y="22"/>
                </a:lnTo>
                <a:lnTo>
                  <a:pt x="1128" y="22"/>
                </a:lnTo>
                <a:lnTo>
                  <a:pt x="1128" y="22"/>
                </a:lnTo>
                <a:lnTo>
                  <a:pt x="1116" y="40"/>
                </a:lnTo>
                <a:lnTo>
                  <a:pt x="1128" y="40"/>
                </a:lnTo>
                <a:lnTo>
                  <a:pt x="1128" y="40"/>
                </a:lnTo>
                <a:lnTo>
                  <a:pt x="1130" y="40"/>
                </a:lnTo>
                <a:lnTo>
                  <a:pt x="1130" y="40"/>
                </a:lnTo>
                <a:lnTo>
                  <a:pt x="1140" y="44"/>
                </a:lnTo>
                <a:lnTo>
                  <a:pt x="1142" y="44"/>
                </a:lnTo>
                <a:lnTo>
                  <a:pt x="1142" y="46"/>
                </a:lnTo>
                <a:lnTo>
                  <a:pt x="1142" y="48"/>
                </a:lnTo>
                <a:lnTo>
                  <a:pt x="1144" y="64"/>
                </a:lnTo>
                <a:lnTo>
                  <a:pt x="1150" y="80"/>
                </a:lnTo>
                <a:lnTo>
                  <a:pt x="1150" y="82"/>
                </a:lnTo>
                <a:lnTo>
                  <a:pt x="1150" y="82"/>
                </a:lnTo>
                <a:lnTo>
                  <a:pt x="1150" y="84"/>
                </a:lnTo>
                <a:lnTo>
                  <a:pt x="1122" y="136"/>
                </a:lnTo>
                <a:lnTo>
                  <a:pt x="1122" y="136"/>
                </a:lnTo>
                <a:lnTo>
                  <a:pt x="1120" y="142"/>
                </a:lnTo>
                <a:lnTo>
                  <a:pt x="1118" y="154"/>
                </a:lnTo>
                <a:lnTo>
                  <a:pt x="1114" y="190"/>
                </a:lnTo>
                <a:lnTo>
                  <a:pt x="1114" y="192"/>
                </a:lnTo>
                <a:lnTo>
                  <a:pt x="1104" y="212"/>
                </a:lnTo>
                <a:lnTo>
                  <a:pt x="1110" y="220"/>
                </a:lnTo>
                <a:lnTo>
                  <a:pt x="1110" y="222"/>
                </a:lnTo>
                <a:lnTo>
                  <a:pt x="1110" y="222"/>
                </a:lnTo>
                <a:lnTo>
                  <a:pt x="1110" y="236"/>
                </a:lnTo>
                <a:lnTo>
                  <a:pt x="1110" y="242"/>
                </a:lnTo>
                <a:lnTo>
                  <a:pt x="1108" y="244"/>
                </a:lnTo>
                <a:lnTo>
                  <a:pt x="1106" y="244"/>
                </a:lnTo>
                <a:lnTo>
                  <a:pt x="1106" y="244"/>
                </a:lnTo>
                <a:lnTo>
                  <a:pt x="1098" y="250"/>
                </a:lnTo>
                <a:lnTo>
                  <a:pt x="1088" y="262"/>
                </a:lnTo>
                <a:lnTo>
                  <a:pt x="1052" y="302"/>
                </a:lnTo>
                <a:lnTo>
                  <a:pt x="1050" y="304"/>
                </a:lnTo>
                <a:lnTo>
                  <a:pt x="1048" y="304"/>
                </a:lnTo>
                <a:lnTo>
                  <a:pt x="1046" y="302"/>
                </a:lnTo>
                <a:lnTo>
                  <a:pt x="1046" y="302"/>
                </a:lnTo>
                <a:lnTo>
                  <a:pt x="1030" y="292"/>
                </a:lnTo>
                <a:lnTo>
                  <a:pt x="1020" y="282"/>
                </a:lnTo>
                <a:lnTo>
                  <a:pt x="1020" y="282"/>
                </a:lnTo>
                <a:lnTo>
                  <a:pt x="1014" y="280"/>
                </a:lnTo>
                <a:lnTo>
                  <a:pt x="1008" y="278"/>
                </a:lnTo>
                <a:lnTo>
                  <a:pt x="982" y="276"/>
                </a:lnTo>
                <a:lnTo>
                  <a:pt x="982" y="314"/>
                </a:lnTo>
                <a:lnTo>
                  <a:pt x="982" y="314"/>
                </a:lnTo>
                <a:lnTo>
                  <a:pt x="966" y="384"/>
                </a:lnTo>
                <a:lnTo>
                  <a:pt x="966" y="384"/>
                </a:lnTo>
                <a:lnTo>
                  <a:pt x="964" y="392"/>
                </a:lnTo>
                <a:lnTo>
                  <a:pt x="964" y="402"/>
                </a:lnTo>
                <a:lnTo>
                  <a:pt x="962" y="432"/>
                </a:lnTo>
                <a:lnTo>
                  <a:pt x="968" y="440"/>
                </a:lnTo>
                <a:lnTo>
                  <a:pt x="974" y="430"/>
                </a:lnTo>
                <a:lnTo>
                  <a:pt x="974" y="430"/>
                </a:lnTo>
                <a:lnTo>
                  <a:pt x="974" y="428"/>
                </a:lnTo>
                <a:lnTo>
                  <a:pt x="994" y="420"/>
                </a:lnTo>
                <a:lnTo>
                  <a:pt x="1044" y="428"/>
                </a:lnTo>
                <a:lnTo>
                  <a:pt x="1050" y="420"/>
                </a:lnTo>
                <a:lnTo>
                  <a:pt x="1058" y="408"/>
                </a:lnTo>
                <a:lnTo>
                  <a:pt x="1058" y="408"/>
                </a:lnTo>
                <a:lnTo>
                  <a:pt x="1058" y="408"/>
                </a:lnTo>
                <a:lnTo>
                  <a:pt x="1060" y="406"/>
                </a:lnTo>
                <a:lnTo>
                  <a:pt x="1080" y="402"/>
                </a:lnTo>
                <a:lnTo>
                  <a:pt x="1106" y="400"/>
                </a:lnTo>
                <a:lnTo>
                  <a:pt x="1106" y="400"/>
                </a:lnTo>
                <a:lnTo>
                  <a:pt x="1112" y="404"/>
                </a:lnTo>
                <a:lnTo>
                  <a:pt x="1120" y="410"/>
                </a:lnTo>
                <a:lnTo>
                  <a:pt x="1136" y="428"/>
                </a:lnTo>
                <a:lnTo>
                  <a:pt x="1136" y="428"/>
                </a:lnTo>
                <a:lnTo>
                  <a:pt x="1158" y="440"/>
                </a:lnTo>
                <a:lnTo>
                  <a:pt x="1174" y="452"/>
                </a:lnTo>
                <a:lnTo>
                  <a:pt x="1184" y="462"/>
                </a:lnTo>
                <a:lnTo>
                  <a:pt x="1190" y="472"/>
                </a:lnTo>
                <a:lnTo>
                  <a:pt x="1190" y="472"/>
                </a:lnTo>
                <a:lnTo>
                  <a:pt x="1192" y="480"/>
                </a:lnTo>
                <a:lnTo>
                  <a:pt x="1190" y="488"/>
                </a:lnTo>
                <a:lnTo>
                  <a:pt x="1190" y="488"/>
                </a:lnTo>
                <a:lnTo>
                  <a:pt x="1186" y="492"/>
                </a:lnTo>
                <a:lnTo>
                  <a:pt x="1184" y="496"/>
                </a:lnTo>
                <a:lnTo>
                  <a:pt x="1174" y="498"/>
                </a:lnTo>
                <a:lnTo>
                  <a:pt x="1172" y="498"/>
                </a:lnTo>
                <a:lnTo>
                  <a:pt x="1172" y="498"/>
                </a:lnTo>
                <a:lnTo>
                  <a:pt x="1126" y="498"/>
                </a:lnTo>
                <a:lnTo>
                  <a:pt x="1112" y="498"/>
                </a:lnTo>
                <a:lnTo>
                  <a:pt x="1102" y="500"/>
                </a:lnTo>
                <a:lnTo>
                  <a:pt x="1084" y="512"/>
                </a:lnTo>
                <a:lnTo>
                  <a:pt x="1084" y="512"/>
                </a:lnTo>
                <a:lnTo>
                  <a:pt x="1054" y="532"/>
                </a:lnTo>
                <a:lnTo>
                  <a:pt x="1042" y="536"/>
                </a:lnTo>
                <a:lnTo>
                  <a:pt x="1034" y="538"/>
                </a:lnTo>
                <a:lnTo>
                  <a:pt x="1018" y="540"/>
                </a:lnTo>
                <a:lnTo>
                  <a:pt x="1010" y="580"/>
                </a:lnTo>
                <a:lnTo>
                  <a:pt x="1010" y="580"/>
                </a:lnTo>
                <a:lnTo>
                  <a:pt x="1004" y="596"/>
                </a:lnTo>
                <a:lnTo>
                  <a:pt x="1000" y="602"/>
                </a:lnTo>
                <a:lnTo>
                  <a:pt x="996" y="606"/>
                </a:lnTo>
                <a:lnTo>
                  <a:pt x="996" y="606"/>
                </a:lnTo>
                <a:lnTo>
                  <a:pt x="990" y="610"/>
                </a:lnTo>
                <a:lnTo>
                  <a:pt x="984" y="614"/>
                </a:lnTo>
                <a:lnTo>
                  <a:pt x="966" y="620"/>
                </a:lnTo>
                <a:lnTo>
                  <a:pt x="966" y="620"/>
                </a:lnTo>
                <a:lnTo>
                  <a:pt x="956" y="622"/>
                </a:lnTo>
                <a:lnTo>
                  <a:pt x="946" y="626"/>
                </a:lnTo>
                <a:lnTo>
                  <a:pt x="926" y="634"/>
                </a:lnTo>
                <a:lnTo>
                  <a:pt x="914" y="664"/>
                </a:lnTo>
                <a:lnTo>
                  <a:pt x="912" y="664"/>
                </a:lnTo>
                <a:lnTo>
                  <a:pt x="912" y="664"/>
                </a:lnTo>
                <a:lnTo>
                  <a:pt x="910" y="664"/>
                </a:lnTo>
                <a:lnTo>
                  <a:pt x="874" y="680"/>
                </a:lnTo>
                <a:lnTo>
                  <a:pt x="872" y="680"/>
                </a:lnTo>
                <a:lnTo>
                  <a:pt x="854" y="676"/>
                </a:lnTo>
                <a:lnTo>
                  <a:pt x="854" y="676"/>
                </a:lnTo>
                <a:lnTo>
                  <a:pt x="834" y="670"/>
                </a:lnTo>
                <a:lnTo>
                  <a:pt x="820" y="664"/>
                </a:lnTo>
                <a:lnTo>
                  <a:pt x="820" y="664"/>
                </a:lnTo>
                <a:lnTo>
                  <a:pt x="814" y="662"/>
                </a:lnTo>
                <a:lnTo>
                  <a:pt x="806" y="660"/>
                </a:lnTo>
                <a:lnTo>
                  <a:pt x="798" y="660"/>
                </a:lnTo>
                <a:lnTo>
                  <a:pt x="790" y="662"/>
                </a:lnTo>
                <a:lnTo>
                  <a:pt x="790" y="662"/>
                </a:lnTo>
                <a:lnTo>
                  <a:pt x="784" y="672"/>
                </a:lnTo>
                <a:lnTo>
                  <a:pt x="778" y="684"/>
                </a:lnTo>
                <a:lnTo>
                  <a:pt x="776" y="698"/>
                </a:lnTo>
                <a:lnTo>
                  <a:pt x="776" y="710"/>
                </a:lnTo>
                <a:lnTo>
                  <a:pt x="776" y="710"/>
                </a:lnTo>
                <a:lnTo>
                  <a:pt x="778" y="722"/>
                </a:lnTo>
                <a:lnTo>
                  <a:pt x="782" y="728"/>
                </a:lnTo>
                <a:lnTo>
                  <a:pt x="786" y="728"/>
                </a:lnTo>
                <a:lnTo>
                  <a:pt x="794" y="724"/>
                </a:lnTo>
                <a:lnTo>
                  <a:pt x="794" y="748"/>
                </a:lnTo>
                <a:lnTo>
                  <a:pt x="794" y="748"/>
                </a:lnTo>
                <a:lnTo>
                  <a:pt x="794" y="756"/>
                </a:lnTo>
                <a:lnTo>
                  <a:pt x="792" y="760"/>
                </a:lnTo>
                <a:lnTo>
                  <a:pt x="790" y="764"/>
                </a:lnTo>
                <a:lnTo>
                  <a:pt x="786" y="768"/>
                </a:lnTo>
                <a:lnTo>
                  <a:pt x="786" y="768"/>
                </a:lnTo>
                <a:lnTo>
                  <a:pt x="776" y="774"/>
                </a:lnTo>
                <a:lnTo>
                  <a:pt x="764" y="778"/>
                </a:lnTo>
                <a:lnTo>
                  <a:pt x="758" y="780"/>
                </a:lnTo>
                <a:lnTo>
                  <a:pt x="758" y="780"/>
                </a:lnTo>
                <a:lnTo>
                  <a:pt x="750" y="786"/>
                </a:lnTo>
                <a:lnTo>
                  <a:pt x="738" y="798"/>
                </a:lnTo>
                <a:lnTo>
                  <a:pt x="724" y="818"/>
                </a:lnTo>
                <a:lnTo>
                  <a:pt x="708" y="844"/>
                </a:lnTo>
                <a:lnTo>
                  <a:pt x="708" y="844"/>
                </a:lnTo>
                <a:lnTo>
                  <a:pt x="706" y="844"/>
                </a:lnTo>
                <a:lnTo>
                  <a:pt x="682" y="860"/>
                </a:lnTo>
                <a:lnTo>
                  <a:pt x="682" y="860"/>
                </a:lnTo>
                <a:lnTo>
                  <a:pt x="688" y="860"/>
                </a:lnTo>
                <a:lnTo>
                  <a:pt x="688" y="862"/>
                </a:lnTo>
                <a:lnTo>
                  <a:pt x="688" y="864"/>
                </a:lnTo>
                <a:lnTo>
                  <a:pt x="688" y="864"/>
                </a:lnTo>
                <a:lnTo>
                  <a:pt x="686" y="868"/>
                </a:lnTo>
                <a:lnTo>
                  <a:pt x="678" y="868"/>
                </a:lnTo>
                <a:lnTo>
                  <a:pt x="610" y="868"/>
                </a:lnTo>
                <a:lnTo>
                  <a:pt x="610" y="868"/>
                </a:lnTo>
                <a:lnTo>
                  <a:pt x="584" y="868"/>
                </a:lnTo>
                <a:lnTo>
                  <a:pt x="558" y="870"/>
                </a:lnTo>
                <a:lnTo>
                  <a:pt x="532" y="874"/>
                </a:lnTo>
                <a:lnTo>
                  <a:pt x="510" y="882"/>
                </a:lnTo>
                <a:lnTo>
                  <a:pt x="488" y="890"/>
                </a:lnTo>
                <a:lnTo>
                  <a:pt x="468" y="900"/>
                </a:lnTo>
                <a:lnTo>
                  <a:pt x="450" y="914"/>
                </a:lnTo>
                <a:lnTo>
                  <a:pt x="434" y="928"/>
                </a:lnTo>
                <a:lnTo>
                  <a:pt x="432" y="930"/>
                </a:lnTo>
                <a:lnTo>
                  <a:pt x="430" y="930"/>
                </a:lnTo>
                <a:lnTo>
                  <a:pt x="430" y="930"/>
                </a:lnTo>
                <a:lnTo>
                  <a:pt x="402" y="934"/>
                </a:lnTo>
                <a:lnTo>
                  <a:pt x="400" y="934"/>
                </a:lnTo>
                <a:lnTo>
                  <a:pt x="398" y="934"/>
                </a:lnTo>
                <a:lnTo>
                  <a:pt x="390" y="916"/>
                </a:lnTo>
                <a:lnTo>
                  <a:pt x="362" y="922"/>
                </a:lnTo>
                <a:lnTo>
                  <a:pt x="362" y="922"/>
                </a:lnTo>
                <a:lnTo>
                  <a:pt x="350" y="922"/>
                </a:lnTo>
                <a:lnTo>
                  <a:pt x="336" y="920"/>
                </a:lnTo>
                <a:lnTo>
                  <a:pt x="320" y="916"/>
                </a:lnTo>
                <a:lnTo>
                  <a:pt x="304" y="908"/>
                </a:lnTo>
                <a:lnTo>
                  <a:pt x="304" y="908"/>
                </a:lnTo>
                <a:lnTo>
                  <a:pt x="290" y="900"/>
                </a:lnTo>
                <a:lnTo>
                  <a:pt x="274" y="892"/>
                </a:lnTo>
                <a:lnTo>
                  <a:pt x="246" y="872"/>
                </a:lnTo>
                <a:lnTo>
                  <a:pt x="246" y="872"/>
                </a:lnTo>
                <a:lnTo>
                  <a:pt x="238" y="866"/>
                </a:lnTo>
                <a:lnTo>
                  <a:pt x="226" y="860"/>
                </a:lnTo>
                <a:lnTo>
                  <a:pt x="214" y="856"/>
                </a:lnTo>
                <a:lnTo>
                  <a:pt x="202" y="854"/>
                </a:lnTo>
                <a:lnTo>
                  <a:pt x="176" y="852"/>
                </a:lnTo>
                <a:lnTo>
                  <a:pt x="148" y="856"/>
                </a:lnTo>
                <a:lnTo>
                  <a:pt x="148" y="856"/>
                </a:lnTo>
                <a:lnTo>
                  <a:pt x="116" y="858"/>
                </a:lnTo>
                <a:lnTo>
                  <a:pt x="86" y="856"/>
                </a:lnTo>
                <a:lnTo>
                  <a:pt x="86" y="856"/>
                </a:lnTo>
                <a:lnTo>
                  <a:pt x="68" y="854"/>
                </a:lnTo>
                <a:lnTo>
                  <a:pt x="48" y="852"/>
                </a:lnTo>
                <a:lnTo>
                  <a:pt x="2" y="838"/>
                </a:lnTo>
                <a:lnTo>
                  <a:pt x="0" y="844"/>
                </a:lnTo>
                <a:lnTo>
                  <a:pt x="0" y="844"/>
                </a:lnTo>
                <a:lnTo>
                  <a:pt x="2" y="844"/>
                </a:lnTo>
                <a:lnTo>
                  <a:pt x="2" y="844"/>
                </a:lnTo>
                <a:lnTo>
                  <a:pt x="2" y="844"/>
                </a:lnTo>
                <a:lnTo>
                  <a:pt x="2" y="852"/>
                </a:lnTo>
                <a:lnTo>
                  <a:pt x="10" y="868"/>
                </a:lnTo>
                <a:lnTo>
                  <a:pt x="26" y="888"/>
                </a:lnTo>
                <a:lnTo>
                  <a:pt x="28" y="892"/>
                </a:lnTo>
                <a:lnTo>
                  <a:pt x="24" y="906"/>
                </a:lnTo>
                <a:lnTo>
                  <a:pt x="24" y="908"/>
                </a:lnTo>
                <a:lnTo>
                  <a:pt x="24" y="908"/>
                </a:lnTo>
                <a:lnTo>
                  <a:pt x="14" y="920"/>
                </a:lnTo>
                <a:lnTo>
                  <a:pt x="24" y="930"/>
                </a:lnTo>
                <a:lnTo>
                  <a:pt x="24" y="930"/>
                </a:lnTo>
                <a:lnTo>
                  <a:pt x="30" y="936"/>
                </a:lnTo>
                <a:lnTo>
                  <a:pt x="30" y="940"/>
                </a:lnTo>
                <a:lnTo>
                  <a:pt x="34" y="956"/>
                </a:lnTo>
                <a:lnTo>
                  <a:pt x="46" y="968"/>
                </a:lnTo>
                <a:lnTo>
                  <a:pt x="46" y="970"/>
                </a:lnTo>
                <a:lnTo>
                  <a:pt x="46" y="980"/>
                </a:lnTo>
                <a:lnTo>
                  <a:pt x="46" y="988"/>
                </a:lnTo>
                <a:lnTo>
                  <a:pt x="54" y="994"/>
                </a:lnTo>
                <a:lnTo>
                  <a:pt x="58" y="992"/>
                </a:lnTo>
                <a:lnTo>
                  <a:pt x="60" y="990"/>
                </a:lnTo>
                <a:lnTo>
                  <a:pt x="60" y="990"/>
                </a:lnTo>
                <a:lnTo>
                  <a:pt x="64" y="982"/>
                </a:lnTo>
                <a:lnTo>
                  <a:pt x="72" y="980"/>
                </a:lnTo>
                <a:lnTo>
                  <a:pt x="78" y="976"/>
                </a:lnTo>
                <a:lnTo>
                  <a:pt x="120" y="972"/>
                </a:lnTo>
                <a:lnTo>
                  <a:pt x="138" y="966"/>
                </a:lnTo>
                <a:lnTo>
                  <a:pt x="138" y="966"/>
                </a:lnTo>
                <a:lnTo>
                  <a:pt x="142" y="964"/>
                </a:lnTo>
                <a:lnTo>
                  <a:pt x="150" y="984"/>
                </a:lnTo>
                <a:lnTo>
                  <a:pt x="150" y="984"/>
                </a:lnTo>
                <a:lnTo>
                  <a:pt x="150" y="984"/>
                </a:lnTo>
                <a:lnTo>
                  <a:pt x="150" y="984"/>
                </a:lnTo>
                <a:lnTo>
                  <a:pt x="150" y="990"/>
                </a:lnTo>
                <a:lnTo>
                  <a:pt x="148" y="996"/>
                </a:lnTo>
                <a:lnTo>
                  <a:pt x="126" y="1028"/>
                </a:lnTo>
                <a:lnTo>
                  <a:pt x="126" y="1034"/>
                </a:lnTo>
                <a:lnTo>
                  <a:pt x="138" y="1044"/>
                </a:lnTo>
                <a:lnTo>
                  <a:pt x="148" y="1052"/>
                </a:lnTo>
                <a:lnTo>
                  <a:pt x="148" y="1052"/>
                </a:lnTo>
                <a:lnTo>
                  <a:pt x="148" y="1052"/>
                </a:lnTo>
                <a:lnTo>
                  <a:pt x="156" y="1060"/>
                </a:lnTo>
                <a:lnTo>
                  <a:pt x="162" y="1064"/>
                </a:lnTo>
                <a:lnTo>
                  <a:pt x="162" y="1064"/>
                </a:lnTo>
                <a:lnTo>
                  <a:pt x="170" y="1068"/>
                </a:lnTo>
                <a:lnTo>
                  <a:pt x="178" y="1076"/>
                </a:lnTo>
                <a:lnTo>
                  <a:pt x="178" y="1078"/>
                </a:lnTo>
                <a:lnTo>
                  <a:pt x="186" y="1082"/>
                </a:lnTo>
                <a:lnTo>
                  <a:pt x="190" y="1082"/>
                </a:lnTo>
                <a:lnTo>
                  <a:pt x="190" y="1082"/>
                </a:lnTo>
                <a:lnTo>
                  <a:pt x="192" y="1092"/>
                </a:lnTo>
                <a:lnTo>
                  <a:pt x="192" y="1092"/>
                </a:lnTo>
                <a:lnTo>
                  <a:pt x="194" y="1100"/>
                </a:lnTo>
                <a:lnTo>
                  <a:pt x="196" y="1112"/>
                </a:lnTo>
                <a:lnTo>
                  <a:pt x="216" y="1116"/>
                </a:lnTo>
                <a:lnTo>
                  <a:pt x="218" y="1116"/>
                </a:lnTo>
                <a:lnTo>
                  <a:pt x="218" y="1116"/>
                </a:lnTo>
                <a:lnTo>
                  <a:pt x="218" y="1118"/>
                </a:lnTo>
                <a:lnTo>
                  <a:pt x="220" y="1120"/>
                </a:lnTo>
                <a:lnTo>
                  <a:pt x="226" y="1130"/>
                </a:lnTo>
                <a:lnTo>
                  <a:pt x="242" y="1136"/>
                </a:lnTo>
                <a:lnTo>
                  <a:pt x="252" y="1130"/>
                </a:lnTo>
                <a:lnTo>
                  <a:pt x="250" y="1124"/>
                </a:lnTo>
                <a:lnTo>
                  <a:pt x="240" y="1114"/>
                </a:lnTo>
                <a:lnTo>
                  <a:pt x="242" y="1112"/>
                </a:lnTo>
                <a:lnTo>
                  <a:pt x="242" y="1112"/>
                </a:lnTo>
                <a:lnTo>
                  <a:pt x="250" y="1094"/>
                </a:lnTo>
                <a:lnTo>
                  <a:pt x="270" y="1094"/>
                </a:lnTo>
                <a:lnTo>
                  <a:pt x="270" y="1096"/>
                </a:lnTo>
                <a:lnTo>
                  <a:pt x="298" y="1104"/>
                </a:lnTo>
                <a:lnTo>
                  <a:pt x="314" y="1102"/>
                </a:lnTo>
                <a:lnTo>
                  <a:pt x="326" y="1092"/>
                </a:lnTo>
                <a:lnTo>
                  <a:pt x="326" y="1092"/>
                </a:lnTo>
                <a:lnTo>
                  <a:pt x="334" y="1080"/>
                </a:lnTo>
                <a:lnTo>
                  <a:pt x="342" y="1074"/>
                </a:lnTo>
                <a:lnTo>
                  <a:pt x="348" y="1070"/>
                </a:lnTo>
                <a:lnTo>
                  <a:pt x="354" y="1072"/>
                </a:lnTo>
                <a:lnTo>
                  <a:pt x="360" y="1070"/>
                </a:lnTo>
                <a:lnTo>
                  <a:pt x="360" y="1070"/>
                </a:lnTo>
                <a:lnTo>
                  <a:pt x="368" y="1072"/>
                </a:lnTo>
                <a:lnTo>
                  <a:pt x="374" y="1072"/>
                </a:lnTo>
                <a:lnTo>
                  <a:pt x="374" y="1072"/>
                </a:lnTo>
                <a:lnTo>
                  <a:pt x="374" y="1076"/>
                </a:lnTo>
                <a:lnTo>
                  <a:pt x="374" y="1076"/>
                </a:lnTo>
                <a:lnTo>
                  <a:pt x="378" y="1084"/>
                </a:lnTo>
                <a:lnTo>
                  <a:pt x="382" y="1096"/>
                </a:lnTo>
                <a:lnTo>
                  <a:pt x="382" y="1096"/>
                </a:lnTo>
                <a:lnTo>
                  <a:pt x="382" y="1096"/>
                </a:lnTo>
                <a:lnTo>
                  <a:pt x="386" y="1108"/>
                </a:lnTo>
                <a:lnTo>
                  <a:pt x="386" y="1110"/>
                </a:lnTo>
                <a:lnTo>
                  <a:pt x="382" y="1124"/>
                </a:lnTo>
                <a:lnTo>
                  <a:pt x="382" y="1124"/>
                </a:lnTo>
                <a:lnTo>
                  <a:pt x="382" y="1124"/>
                </a:lnTo>
                <a:lnTo>
                  <a:pt x="382" y="1124"/>
                </a:lnTo>
                <a:lnTo>
                  <a:pt x="368" y="1140"/>
                </a:lnTo>
                <a:lnTo>
                  <a:pt x="366" y="1142"/>
                </a:lnTo>
                <a:lnTo>
                  <a:pt x="366" y="1142"/>
                </a:lnTo>
                <a:lnTo>
                  <a:pt x="338" y="1154"/>
                </a:lnTo>
                <a:lnTo>
                  <a:pt x="334" y="1162"/>
                </a:lnTo>
                <a:lnTo>
                  <a:pt x="330" y="1186"/>
                </a:lnTo>
                <a:lnTo>
                  <a:pt x="332" y="1196"/>
                </a:lnTo>
                <a:lnTo>
                  <a:pt x="340" y="1208"/>
                </a:lnTo>
                <a:lnTo>
                  <a:pt x="342" y="1212"/>
                </a:lnTo>
                <a:lnTo>
                  <a:pt x="352" y="1218"/>
                </a:lnTo>
                <a:lnTo>
                  <a:pt x="386" y="1218"/>
                </a:lnTo>
                <a:lnTo>
                  <a:pt x="414" y="1214"/>
                </a:lnTo>
                <a:lnTo>
                  <a:pt x="418" y="1210"/>
                </a:lnTo>
                <a:lnTo>
                  <a:pt x="418" y="1210"/>
                </a:lnTo>
                <a:lnTo>
                  <a:pt x="424" y="1204"/>
                </a:lnTo>
                <a:lnTo>
                  <a:pt x="428" y="1204"/>
                </a:lnTo>
                <a:lnTo>
                  <a:pt x="448" y="1206"/>
                </a:lnTo>
                <a:lnTo>
                  <a:pt x="450" y="1204"/>
                </a:lnTo>
                <a:lnTo>
                  <a:pt x="450" y="1204"/>
                </a:lnTo>
                <a:lnTo>
                  <a:pt x="448" y="1196"/>
                </a:lnTo>
                <a:lnTo>
                  <a:pt x="450" y="1188"/>
                </a:lnTo>
                <a:lnTo>
                  <a:pt x="458" y="1174"/>
                </a:lnTo>
                <a:lnTo>
                  <a:pt x="458" y="1148"/>
                </a:lnTo>
                <a:lnTo>
                  <a:pt x="458" y="1148"/>
                </a:lnTo>
                <a:lnTo>
                  <a:pt x="474" y="1106"/>
                </a:lnTo>
                <a:lnTo>
                  <a:pt x="474" y="1106"/>
                </a:lnTo>
                <a:lnTo>
                  <a:pt x="474" y="1104"/>
                </a:lnTo>
                <a:lnTo>
                  <a:pt x="474" y="1104"/>
                </a:lnTo>
                <a:lnTo>
                  <a:pt x="474" y="1104"/>
                </a:lnTo>
                <a:lnTo>
                  <a:pt x="500" y="1084"/>
                </a:lnTo>
                <a:lnTo>
                  <a:pt x="502" y="1082"/>
                </a:lnTo>
                <a:lnTo>
                  <a:pt x="522" y="1092"/>
                </a:lnTo>
                <a:lnTo>
                  <a:pt x="522" y="1092"/>
                </a:lnTo>
                <a:lnTo>
                  <a:pt x="522" y="1092"/>
                </a:lnTo>
                <a:lnTo>
                  <a:pt x="536" y="1102"/>
                </a:lnTo>
                <a:lnTo>
                  <a:pt x="538" y="1108"/>
                </a:lnTo>
                <a:lnTo>
                  <a:pt x="540" y="1110"/>
                </a:lnTo>
                <a:lnTo>
                  <a:pt x="538" y="1128"/>
                </a:lnTo>
                <a:lnTo>
                  <a:pt x="530" y="1140"/>
                </a:lnTo>
                <a:lnTo>
                  <a:pt x="526" y="1156"/>
                </a:lnTo>
                <a:lnTo>
                  <a:pt x="526" y="1172"/>
                </a:lnTo>
                <a:lnTo>
                  <a:pt x="530" y="1180"/>
                </a:lnTo>
                <a:lnTo>
                  <a:pt x="538" y="1180"/>
                </a:lnTo>
                <a:lnTo>
                  <a:pt x="540" y="1180"/>
                </a:lnTo>
                <a:lnTo>
                  <a:pt x="552" y="1180"/>
                </a:lnTo>
                <a:lnTo>
                  <a:pt x="552" y="1180"/>
                </a:lnTo>
                <a:lnTo>
                  <a:pt x="556" y="1182"/>
                </a:lnTo>
                <a:lnTo>
                  <a:pt x="560" y="1186"/>
                </a:lnTo>
                <a:lnTo>
                  <a:pt x="566" y="1196"/>
                </a:lnTo>
                <a:lnTo>
                  <a:pt x="572" y="1200"/>
                </a:lnTo>
                <a:lnTo>
                  <a:pt x="574" y="1200"/>
                </a:lnTo>
                <a:lnTo>
                  <a:pt x="574" y="1200"/>
                </a:lnTo>
                <a:lnTo>
                  <a:pt x="574" y="1200"/>
                </a:lnTo>
                <a:lnTo>
                  <a:pt x="602" y="1212"/>
                </a:lnTo>
                <a:lnTo>
                  <a:pt x="614" y="1216"/>
                </a:lnTo>
                <a:lnTo>
                  <a:pt x="630" y="1214"/>
                </a:lnTo>
                <a:lnTo>
                  <a:pt x="638" y="1204"/>
                </a:lnTo>
                <a:lnTo>
                  <a:pt x="646" y="1164"/>
                </a:lnTo>
                <a:lnTo>
                  <a:pt x="648" y="1144"/>
                </a:lnTo>
                <a:lnTo>
                  <a:pt x="648" y="1142"/>
                </a:lnTo>
                <a:lnTo>
                  <a:pt x="650" y="1140"/>
                </a:lnTo>
                <a:lnTo>
                  <a:pt x="650" y="1140"/>
                </a:lnTo>
                <a:lnTo>
                  <a:pt x="666" y="1128"/>
                </a:lnTo>
                <a:lnTo>
                  <a:pt x="674" y="1116"/>
                </a:lnTo>
                <a:lnTo>
                  <a:pt x="674" y="1116"/>
                </a:lnTo>
                <a:lnTo>
                  <a:pt x="690" y="1108"/>
                </a:lnTo>
                <a:lnTo>
                  <a:pt x="700" y="1102"/>
                </a:lnTo>
                <a:lnTo>
                  <a:pt x="712" y="1098"/>
                </a:lnTo>
                <a:lnTo>
                  <a:pt x="706" y="1074"/>
                </a:lnTo>
                <a:lnTo>
                  <a:pt x="734" y="1076"/>
                </a:lnTo>
                <a:lnTo>
                  <a:pt x="734" y="1076"/>
                </a:lnTo>
                <a:lnTo>
                  <a:pt x="734" y="1078"/>
                </a:lnTo>
                <a:lnTo>
                  <a:pt x="734" y="1078"/>
                </a:lnTo>
                <a:lnTo>
                  <a:pt x="748" y="1084"/>
                </a:lnTo>
                <a:lnTo>
                  <a:pt x="748" y="1084"/>
                </a:lnTo>
                <a:lnTo>
                  <a:pt x="748" y="1082"/>
                </a:lnTo>
                <a:lnTo>
                  <a:pt x="752" y="1068"/>
                </a:lnTo>
                <a:lnTo>
                  <a:pt x="752" y="1064"/>
                </a:lnTo>
                <a:lnTo>
                  <a:pt x="754" y="1066"/>
                </a:lnTo>
                <a:lnTo>
                  <a:pt x="756" y="1066"/>
                </a:lnTo>
                <a:lnTo>
                  <a:pt x="768" y="1068"/>
                </a:lnTo>
                <a:lnTo>
                  <a:pt x="774" y="1068"/>
                </a:lnTo>
                <a:lnTo>
                  <a:pt x="786" y="1056"/>
                </a:lnTo>
                <a:lnTo>
                  <a:pt x="788" y="1056"/>
                </a:lnTo>
                <a:lnTo>
                  <a:pt x="788" y="1054"/>
                </a:lnTo>
                <a:lnTo>
                  <a:pt x="790" y="1054"/>
                </a:lnTo>
                <a:lnTo>
                  <a:pt x="806" y="1052"/>
                </a:lnTo>
                <a:lnTo>
                  <a:pt x="818" y="1038"/>
                </a:lnTo>
                <a:lnTo>
                  <a:pt x="826" y="1028"/>
                </a:lnTo>
                <a:lnTo>
                  <a:pt x="826" y="1016"/>
                </a:lnTo>
                <a:lnTo>
                  <a:pt x="826" y="1016"/>
                </a:lnTo>
                <a:lnTo>
                  <a:pt x="828" y="1010"/>
                </a:lnTo>
                <a:lnTo>
                  <a:pt x="834" y="1004"/>
                </a:lnTo>
                <a:lnTo>
                  <a:pt x="834" y="1004"/>
                </a:lnTo>
                <a:lnTo>
                  <a:pt x="834" y="1004"/>
                </a:lnTo>
                <a:lnTo>
                  <a:pt x="836" y="1004"/>
                </a:lnTo>
                <a:lnTo>
                  <a:pt x="850" y="1006"/>
                </a:lnTo>
                <a:lnTo>
                  <a:pt x="858" y="1002"/>
                </a:lnTo>
                <a:lnTo>
                  <a:pt x="860" y="992"/>
                </a:lnTo>
                <a:lnTo>
                  <a:pt x="876" y="986"/>
                </a:lnTo>
                <a:lnTo>
                  <a:pt x="876" y="986"/>
                </a:lnTo>
                <a:lnTo>
                  <a:pt x="878" y="986"/>
                </a:lnTo>
                <a:lnTo>
                  <a:pt x="878" y="986"/>
                </a:lnTo>
                <a:lnTo>
                  <a:pt x="898" y="988"/>
                </a:lnTo>
                <a:lnTo>
                  <a:pt x="914" y="984"/>
                </a:lnTo>
                <a:lnTo>
                  <a:pt x="922" y="976"/>
                </a:lnTo>
                <a:lnTo>
                  <a:pt x="930" y="962"/>
                </a:lnTo>
                <a:lnTo>
                  <a:pt x="918" y="950"/>
                </a:lnTo>
                <a:lnTo>
                  <a:pt x="918" y="948"/>
                </a:lnTo>
                <a:lnTo>
                  <a:pt x="918" y="948"/>
                </a:lnTo>
                <a:lnTo>
                  <a:pt x="914" y="940"/>
                </a:lnTo>
                <a:lnTo>
                  <a:pt x="914" y="940"/>
                </a:lnTo>
                <a:lnTo>
                  <a:pt x="912" y="924"/>
                </a:lnTo>
                <a:lnTo>
                  <a:pt x="912" y="924"/>
                </a:lnTo>
                <a:lnTo>
                  <a:pt x="918" y="912"/>
                </a:lnTo>
                <a:lnTo>
                  <a:pt x="918" y="912"/>
                </a:lnTo>
                <a:lnTo>
                  <a:pt x="920" y="904"/>
                </a:lnTo>
                <a:lnTo>
                  <a:pt x="928" y="896"/>
                </a:lnTo>
                <a:lnTo>
                  <a:pt x="936" y="878"/>
                </a:lnTo>
                <a:lnTo>
                  <a:pt x="936" y="876"/>
                </a:lnTo>
                <a:lnTo>
                  <a:pt x="938" y="876"/>
                </a:lnTo>
                <a:lnTo>
                  <a:pt x="946" y="864"/>
                </a:lnTo>
                <a:lnTo>
                  <a:pt x="958" y="840"/>
                </a:lnTo>
                <a:lnTo>
                  <a:pt x="968" y="856"/>
                </a:lnTo>
                <a:lnTo>
                  <a:pt x="970" y="856"/>
                </a:lnTo>
                <a:lnTo>
                  <a:pt x="970" y="858"/>
                </a:lnTo>
                <a:lnTo>
                  <a:pt x="974" y="874"/>
                </a:lnTo>
                <a:lnTo>
                  <a:pt x="974" y="874"/>
                </a:lnTo>
                <a:lnTo>
                  <a:pt x="976" y="890"/>
                </a:lnTo>
                <a:lnTo>
                  <a:pt x="986" y="896"/>
                </a:lnTo>
                <a:lnTo>
                  <a:pt x="988" y="896"/>
                </a:lnTo>
                <a:lnTo>
                  <a:pt x="988" y="896"/>
                </a:lnTo>
                <a:lnTo>
                  <a:pt x="988" y="896"/>
                </a:lnTo>
                <a:lnTo>
                  <a:pt x="990" y="896"/>
                </a:lnTo>
                <a:lnTo>
                  <a:pt x="992" y="896"/>
                </a:lnTo>
                <a:lnTo>
                  <a:pt x="1002" y="880"/>
                </a:lnTo>
                <a:lnTo>
                  <a:pt x="1006" y="864"/>
                </a:lnTo>
                <a:lnTo>
                  <a:pt x="1010" y="864"/>
                </a:lnTo>
                <a:lnTo>
                  <a:pt x="1012" y="864"/>
                </a:lnTo>
                <a:lnTo>
                  <a:pt x="1034" y="872"/>
                </a:lnTo>
                <a:lnTo>
                  <a:pt x="1046" y="864"/>
                </a:lnTo>
                <a:lnTo>
                  <a:pt x="1046" y="864"/>
                </a:lnTo>
                <a:lnTo>
                  <a:pt x="1048" y="864"/>
                </a:lnTo>
                <a:lnTo>
                  <a:pt x="1060" y="862"/>
                </a:lnTo>
                <a:lnTo>
                  <a:pt x="1068" y="848"/>
                </a:lnTo>
                <a:lnTo>
                  <a:pt x="1068" y="832"/>
                </a:lnTo>
                <a:lnTo>
                  <a:pt x="1074" y="806"/>
                </a:lnTo>
                <a:lnTo>
                  <a:pt x="1074" y="808"/>
                </a:lnTo>
                <a:lnTo>
                  <a:pt x="1078" y="808"/>
                </a:lnTo>
                <a:lnTo>
                  <a:pt x="1094" y="812"/>
                </a:lnTo>
                <a:lnTo>
                  <a:pt x="1102" y="796"/>
                </a:lnTo>
                <a:lnTo>
                  <a:pt x="1104" y="796"/>
                </a:lnTo>
                <a:lnTo>
                  <a:pt x="1106" y="796"/>
                </a:lnTo>
                <a:lnTo>
                  <a:pt x="1122" y="796"/>
                </a:lnTo>
                <a:lnTo>
                  <a:pt x="1124" y="796"/>
                </a:lnTo>
                <a:lnTo>
                  <a:pt x="1124" y="796"/>
                </a:lnTo>
                <a:lnTo>
                  <a:pt x="1126" y="796"/>
                </a:lnTo>
                <a:lnTo>
                  <a:pt x="1134" y="808"/>
                </a:lnTo>
                <a:lnTo>
                  <a:pt x="1134" y="808"/>
                </a:lnTo>
                <a:lnTo>
                  <a:pt x="1134" y="810"/>
                </a:lnTo>
                <a:lnTo>
                  <a:pt x="1134" y="812"/>
                </a:lnTo>
                <a:lnTo>
                  <a:pt x="1136" y="828"/>
                </a:lnTo>
                <a:lnTo>
                  <a:pt x="1144" y="834"/>
                </a:lnTo>
                <a:lnTo>
                  <a:pt x="1154" y="824"/>
                </a:lnTo>
                <a:lnTo>
                  <a:pt x="1158" y="828"/>
                </a:lnTo>
                <a:lnTo>
                  <a:pt x="1158" y="828"/>
                </a:lnTo>
                <a:lnTo>
                  <a:pt x="1162" y="834"/>
                </a:lnTo>
                <a:lnTo>
                  <a:pt x="1162" y="840"/>
                </a:lnTo>
                <a:lnTo>
                  <a:pt x="1162" y="854"/>
                </a:lnTo>
                <a:lnTo>
                  <a:pt x="1158" y="868"/>
                </a:lnTo>
                <a:lnTo>
                  <a:pt x="1162" y="876"/>
                </a:lnTo>
                <a:lnTo>
                  <a:pt x="1170" y="884"/>
                </a:lnTo>
                <a:lnTo>
                  <a:pt x="1202" y="888"/>
                </a:lnTo>
                <a:lnTo>
                  <a:pt x="1204" y="890"/>
                </a:lnTo>
                <a:lnTo>
                  <a:pt x="1204" y="890"/>
                </a:lnTo>
                <a:lnTo>
                  <a:pt x="1206" y="890"/>
                </a:lnTo>
                <a:lnTo>
                  <a:pt x="1206" y="890"/>
                </a:lnTo>
                <a:lnTo>
                  <a:pt x="1208" y="892"/>
                </a:lnTo>
                <a:lnTo>
                  <a:pt x="1218" y="880"/>
                </a:lnTo>
                <a:lnTo>
                  <a:pt x="1218" y="880"/>
                </a:lnTo>
                <a:lnTo>
                  <a:pt x="1226" y="872"/>
                </a:lnTo>
                <a:lnTo>
                  <a:pt x="1222" y="860"/>
                </a:lnTo>
                <a:lnTo>
                  <a:pt x="1214" y="808"/>
                </a:lnTo>
                <a:lnTo>
                  <a:pt x="1238" y="820"/>
                </a:lnTo>
                <a:lnTo>
                  <a:pt x="1238" y="820"/>
                </a:lnTo>
                <a:lnTo>
                  <a:pt x="1238" y="820"/>
                </a:lnTo>
                <a:lnTo>
                  <a:pt x="1250" y="832"/>
                </a:lnTo>
                <a:lnTo>
                  <a:pt x="1256" y="838"/>
                </a:lnTo>
                <a:lnTo>
                  <a:pt x="1266" y="832"/>
                </a:lnTo>
                <a:lnTo>
                  <a:pt x="1298" y="796"/>
                </a:lnTo>
                <a:lnTo>
                  <a:pt x="1298" y="796"/>
                </a:lnTo>
                <a:lnTo>
                  <a:pt x="1300" y="796"/>
                </a:lnTo>
                <a:lnTo>
                  <a:pt x="1312" y="786"/>
                </a:lnTo>
                <a:lnTo>
                  <a:pt x="1326" y="768"/>
                </a:lnTo>
                <a:lnTo>
                  <a:pt x="1326" y="766"/>
                </a:lnTo>
                <a:lnTo>
                  <a:pt x="1344" y="770"/>
                </a:lnTo>
                <a:lnTo>
                  <a:pt x="1354" y="770"/>
                </a:lnTo>
                <a:lnTo>
                  <a:pt x="1354" y="770"/>
                </a:lnTo>
                <a:lnTo>
                  <a:pt x="1354" y="762"/>
                </a:lnTo>
                <a:lnTo>
                  <a:pt x="1356" y="756"/>
                </a:lnTo>
                <a:lnTo>
                  <a:pt x="1370" y="740"/>
                </a:lnTo>
                <a:lnTo>
                  <a:pt x="1374" y="736"/>
                </a:lnTo>
                <a:lnTo>
                  <a:pt x="1390" y="742"/>
                </a:lnTo>
                <a:lnTo>
                  <a:pt x="1408" y="740"/>
                </a:lnTo>
                <a:lnTo>
                  <a:pt x="1422" y="726"/>
                </a:lnTo>
                <a:lnTo>
                  <a:pt x="1428" y="714"/>
                </a:lnTo>
                <a:lnTo>
                  <a:pt x="1424" y="708"/>
                </a:lnTo>
                <a:lnTo>
                  <a:pt x="1412" y="714"/>
                </a:lnTo>
                <a:lnTo>
                  <a:pt x="1412" y="712"/>
                </a:lnTo>
                <a:lnTo>
                  <a:pt x="1410" y="712"/>
                </a:lnTo>
                <a:lnTo>
                  <a:pt x="1396" y="700"/>
                </a:lnTo>
                <a:lnTo>
                  <a:pt x="1396" y="698"/>
                </a:lnTo>
                <a:lnTo>
                  <a:pt x="1402" y="676"/>
                </a:lnTo>
                <a:lnTo>
                  <a:pt x="1402" y="660"/>
                </a:lnTo>
                <a:lnTo>
                  <a:pt x="1398" y="648"/>
                </a:lnTo>
                <a:lnTo>
                  <a:pt x="1388" y="644"/>
                </a:lnTo>
                <a:lnTo>
                  <a:pt x="1388" y="642"/>
                </a:lnTo>
                <a:lnTo>
                  <a:pt x="1386" y="642"/>
                </a:lnTo>
                <a:lnTo>
                  <a:pt x="1386" y="640"/>
                </a:lnTo>
                <a:lnTo>
                  <a:pt x="1376" y="622"/>
                </a:lnTo>
                <a:lnTo>
                  <a:pt x="1374" y="620"/>
                </a:lnTo>
                <a:lnTo>
                  <a:pt x="1362" y="636"/>
                </a:lnTo>
                <a:lnTo>
                  <a:pt x="1348" y="644"/>
                </a:lnTo>
                <a:lnTo>
                  <a:pt x="1344" y="646"/>
                </a:lnTo>
                <a:lnTo>
                  <a:pt x="1344" y="644"/>
                </a:lnTo>
                <a:lnTo>
                  <a:pt x="1342" y="644"/>
                </a:lnTo>
                <a:lnTo>
                  <a:pt x="1328" y="630"/>
                </a:lnTo>
                <a:lnTo>
                  <a:pt x="1328" y="628"/>
                </a:lnTo>
                <a:lnTo>
                  <a:pt x="1318" y="606"/>
                </a:lnTo>
                <a:lnTo>
                  <a:pt x="1318" y="606"/>
                </a:lnTo>
                <a:lnTo>
                  <a:pt x="1314" y="590"/>
                </a:lnTo>
                <a:lnTo>
                  <a:pt x="1314" y="588"/>
                </a:lnTo>
                <a:lnTo>
                  <a:pt x="1314" y="588"/>
                </a:lnTo>
                <a:lnTo>
                  <a:pt x="1314" y="564"/>
                </a:lnTo>
                <a:lnTo>
                  <a:pt x="1312" y="550"/>
                </a:lnTo>
                <a:lnTo>
                  <a:pt x="1300" y="546"/>
                </a:lnTo>
                <a:lnTo>
                  <a:pt x="1300" y="546"/>
                </a:lnTo>
                <a:lnTo>
                  <a:pt x="1300" y="546"/>
                </a:lnTo>
                <a:lnTo>
                  <a:pt x="1274" y="526"/>
                </a:lnTo>
                <a:lnTo>
                  <a:pt x="1276" y="524"/>
                </a:lnTo>
                <a:lnTo>
                  <a:pt x="1288" y="510"/>
                </a:lnTo>
                <a:lnTo>
                  <a:pt x="1288" y="510"/>
                </a:lnTo>
                <a:lnTo>
                  <a:pt x="1288" y="508"/>
                </a:lnTo>
                <a:lnTo>
                  <a:pt x="1290" y="508"/>
                </a:lnTo>
                <a:lnTo>
                  <a:pt x="1290" y="508"/>
                </a:lnTo>
                <a:lnTo>
                  <a:pt x="1302" y="508"/>
                </a:lnTo>
                <a:lnTo>
                  <a:pt x="1304" y="508"/>
                </a:lnTo>
                <a:lnTo>
                  <a:pt x="1304" y="508"/>
                </a:lnTo>
                <a:lnTo>
                  <a:pt x="1310" y="510"/>
                </a:lnTo>
                <a:lnTo>
                  <a:pt x="1314" y="514"/>
                </a:lnTo>
                <a:lnTo>
                  <a:pt x="1326" y="522"/>
                </a:lnTo>
                <a:lnTo>
                  <a:pt x="1338" y="512"/>
                </a:lnTo>
                <a:lnTo>
                  <a:pt x="1346" y="500"/>
                </a:lnTo>
                <a:lnTo>
                  <a:pt x="1346" y="490"/>
                </a:lnTo>
                <a:lnTo>
                  <a:pt x="1344" y="464"/>
                </a:lnTo>
                <a:lnTo>
                  <a:pt x="1342" y="454"/>
                </a:lnTo>
                <a:lnTo>
                  <a:pt x="1324" y="452"/>
                </a:lnTo>
                <a:lnTo>
                  <a:pt x="1324" y="440"/>
                </a:lnTo>
                <a:lnTo>
                  <a:pt x="1308" y="420"/>
                </a:lnTo>
                <a:lnTo>
                  <a:pt x="1306" y="420"/>
                </a:lnTo>
                <a:lnTo>
                  <a:pt x="1298" y="406"/>
                </a:lnTo>
                <a:lnTo>
                  <a:pt x="1298" y="404"/>
                </a:lnTo>
                <a:lnTo>
                  <a:pt x="1298" y="402"/>
                </a:lnTo>
                <a:lnTo>
                  <a:pt x="1298" y="402"/>
                </a:lnTo>
                <a:lnTo>
                  <a:pt x="1314" y="380"/>
                </a:lnTo>
                <a:lnTo>
                  <a:pt x="1314" y="378"/>
                </a:lnTo>
                <a:lnTo>
                  <a:pt x="1316" y="378"/>
                </a:lnTo>
                <a:lnTo>
                  <a:pt x="1316" y="376"/>
                </a:lnTo>
                <a:lnTo>
                  <a:pt x="1318" y="376"/>
                </a:lnTo>
                <a:lnTo>
                  <a:pt x="1324" y="376"/>
                </a:lnTo>
                <a:lnTo>
                  <a:pt x="1334" y="368"/>
                </a:lnTo>
                <a:lnTo>
                  <a:pt x="1344" y="336"/>
                </a:lnTo>
                <a:lnTo>
                  <a:pt x="1344" y="336"/>
                </a:lnTo>
                <a:lnTo>
                  <a:pt x="1344" y="336"/>
                </a:lnTo>
                <a:lnTo>
                  <a:pt x="1358" y="322"/>
                </a:lnTo>
                <a:lnTo>
                  <a:pt x="1358" y="320"/>
                </a:lnTo>
                <a:lnTo>
                  <a:pt x="1358" y="320"/>
                </a:lnTo>
                <a:lnTo>
                  <a:pt x="1358" y="320"/>
                </a:lnTo>
                <a:lnTo>
                  <a:pt x="1374" y="316"/>
                </a:lnTo>
                <a:lnTo>
                  <a:pt x="1374" y="318"/>
                </a:lnTo>
                <a:lnTo>
                  <a:pt x="1382" y="326"/>
                </a:lnTo>
                <a:lnTo>
                  <a:pt x="1386" y="328"/>
                </a:lnTo>
                <a:lnTo>
                  <a:pt x="1392" y="302"/>
                </a:lnTo>
                <a:lnTo>
                  <a:pt x="1386" y="284"/>
                </a:lnTo>
                <a:lnTo>
                  <a:pt x="1386" y="284"/>
                </a:lnTo>
                <a:lnTo>
                  <a:pt x="1386" y="282"/>
                </a:lnTo>
                <a:lnTo>
                  <a:pt x="1388" y="262"/>
                </a:lnTo>
                <a:lnTo>
                  <a:pt x="1388" y="260"/>
                </a:lnTo>
                <a:lnTo>
                  <a:pt x="1398" y="250"/>
                </a:lnTo>
                <a:lnTo>
                  <a:pt x="1404" y="240"/>
                </a:lnTo>
                <a:lnTo>
                  <a:pt x="1404" y="230"/>
                </a:lnTo>
                <a:lnTo>
                  <a:pt x="1404" y="230"/>
                </a:lnTo>
                <a:lnTo>
                  <a:pt x="1402" y="220"/>
                </a:lnTo>
                <a:lnTo>
                  <a:pt x="1398" y="204"/>
                </a:lnTo>
                <a:lnTo>
                  <a:pt x="1398" y="204"/>
                </a:lnTo>
                <a:lnTo>
                  <a:pt x="1398" y="204"/>
                </a:lnTo>
                <a:lnTo>
                  <a:pt x="1398" y="186"/>
                </a:lnTo>
                <a:lnTo>
                  <a:pt x="1398" y="184"/>
                </a:lnTo>
                <a:lnTo>
                  <a:pt x="1402" y="168"/>
                </a:lnTo>
                <a:lnTo>
                  <a:pt x="1402" y="168"/>
                </a:lnTo>
                <a:lnTo>
                  <a:pt x="1398" y="158"/>
                </a:lnTo>
                <a:lnTo>
                  <a:pt x="1396" y="152"/>
                </a:lnTo>
                <a:lnTo>
                  <a:pt x="1398" y="12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2"/>
            </p:custDataLst>
          </p:nvPr>
        </p:nvSpPr>
        <p:spPr bwMode="auto">
          <a:xfrm>
            <a:off x="5464303" y="1978074"/>
            <a:ext cx="1297045" cy="1097499"/>
          </a:xfrm>
          <a:custGeom>
            <a:avLst/>
            <a:gdLst>
              <a:gd name="T0" fmla="*/ 536 w 912"/>
              <a:gd name="T1" fmla="*/ 308 h 772"/>
              <a:gd name="T2" fmla="*/ 516 w 912"/>
              <a:gd name="T3" fmla="*/ 320 h 772"/>
              <a:gd name="T4" fmla="*/ 456 w 912"/>
              <a:gd name="T5" fmla="*/ 264 h 772"/>
              <a:gd name="T6" fmla="*/ 424 w 912"/>
              <a:gd name="T7" fmla="*/ 242 h 772"/>
              <a:gd name="T8" fmla="*/ 390 w 912"/>
              <a:gd name="T9" fmla="*/ 204 h 772"/>
              <a:gd name="T10" fmla="*/ 396 w 912"/>
              <a:gd name="T11" fmla="*/ 156 h 772"/>
              <a:gd name="T12" fmla="*/ 334 w 912"/>
              <a:gd name="T13" fmla="*/ 178 h 772"/>
              <a:gd name="T14" fmla="*/ 304 w 912"/>
              <a:gd name="T15" fmla="*/ 142 h 772"/>
              <a:gd name="T16" fmla="*/ 276 w 912"/>
              <a:gd name="T17" fmla="*/ 48 h 772"/>
              <a:gd name="T18" fmla="*/ 256 w 912"/>
              <a:gd name="T19" fmla="*/ 14 h 772"/>
              <a:gd name="T20" fmla="*/ 210 w 912"/>
              <a:gd name="T21" fmla="*/ 56 h 772"/>
              <a:gd name="T22" fmla="*/ 168 w 912"/>
              <a:gd name="T23" fmla="*/ 70 h 772"/>
              <a:gd name="T24" fmla="*/ 108 w 912"/>
              <a:gd name="T25" fmla="*/ 86 h 772"/>
              <a:gd name="T26" fmla="*/ 60 w 912"/>
              <a:gd name="T27" fmla="*/ 132 h 772"/>
              <a:gd name="T28" fmla="*/ 8 w 912"/>
              <a:gd name="T29" fmla="*/ 158 h 772"/>
              <a:gd name="T30" fmla="*/ 40 w 912"/>
              <a:gd name="T31" fmla="*/ 236 h 772"/>
              <a:gd name="T32" fmla="*/ 112 w 912"/>
              <a:gd name="T33" fmla="*/ 254 h 772"/>
              <a:gd name="T34" fmla="*/ 220 w 912"/>
              <a:gd name="T35" fmla="*/ 278 h 772"/>
              <a:gd name="T36" fmla="*/ 302 w 912"/>
              <a:gd name="T37" fmla="*/ 284 h 772"/>
              <a:gd name="T38" fmla="*/ 372 w 912"/>
              <a:gd name="T39" fmla="*/ 312 h 772"/>
              <a:gd name="T40" fmla="*/ 430 w 912"/>
              <a:gd name="T41" fmla="*/ 336 h 772"/>
              <a:gd name="T42" fmla="*/ 524 w 912"/>
              <a:gd name="T43" fmla="*/ 406 h 772"/>
              <a:gd name="T44" fmla="*/ 560 w 912"/>
              <a:gd name="T45" fmla="*/ 494 h 772"/>
              <a:gd name="T46" fmla="*/ 528 w 912"/>
              <a:gd name="T47" fmla="*/ 598 h 772"/>
              <a:gd name="T48" fmla="*/ 508 w 912"/>
              <a:gd name="T49" fmla="*/ 630 h 772"/>
              <a:gd name="T50" fmla="*/ 488 w 912"/>
              <a:gd name="T51" fmla="*/ 658 h 772"/>
              <a:gd name="T52" fmla="*/ 498 w 912"/>
              <a:gd name="T53" fmla="*/ 706 h 772"/>
              <a:gd name="T54" fmla="*/ 524 w 912"/>
              <a:gd name="T55" fmla="*/ 696 h 772"/>
              <a:gd name="T56" fmla="*/ 528 w 912"/>
              <a:gd name="T57" fmla="*/ 668 h 772"/>
              <a:gd name="T58" fmla="*/ 554 w 912"/>
              <a:gd name="T59" fmla="*/ 642 h 772"/>
              <a:gd name="T60" fmla="*/ 596 w 912"/>
              <a:gd name="T61" fmla="*/ 684 h 772"/>
              <a:gd name="T62" fmla="*/ 666 w 912"/>
              <a:gd name="T63" fmla="*/ 724 h 772"/>
              <a:gd name="T64" fmla="*/ 670 w 912"/>
              <a:gd name="T65" fmla="*/ 760 h 772"/>
              <a:gd name="T66" fmla="*/ 730 w 912"/>
              <a:gd name="T67" fmla="*/ 744 h 772"/>
              <a:gd name="T68" fmla="*/ 728 w 912"/>
              <a:gd name="T69" fmla="*/ 712 h 772"/>
              <a:gd name="T70" fmla="*/ 780 w 912"/>
              <a:gd name="T71" fmla="*/ 688 h 772"/>
              <a:gd name="T72" fmla="*/ 766 w 912"/>
              <a:gd name="T73" fmla="*/ 626 h 772"/>
              <a:gd name="T74" fmla="*/ 796 w 912"/>
              <a:gd name="T75" fmla="*/ 580 h 772"/>
              <a:gd name="T76" fmla="*/ 838 w 912"/>
              <a:gd name="T77" fmla="*/ 586 h 772"/>
              <a:gd name="T78" fmla="*/ 876 w 912"/>
              <a:gd name="T79" fmla="*/ 556 h 772"/>
              <a:gd name="T80" fmla="*/ 906 w 912"/>
              <a:gd name="T81" fmla="*/ 512 h 772"/>
              <a:gd name="T82" fmla="*/ 868 w 912"/>
              <a:gd name="T83" fmla="*/ 472 h 772"/>
              <a:gd name="T84" fmla="*/ 810 w 912"/>
              <a:gd name="T85" fmla="*/ 436 h 772"/>
              <a:gd name="T86" fmla="*/ 808 w 912"/>
              <a:gd name="T87" fmla="*/ 496 h 772"/>
              <a:gd name="T88" fmla="*/ 812 w 912"/>
              <a:gd name="T89" fmla="*/ 538 h 772"/>
              <a:gd name="T90" fmla="*/ 792 w 912"/>
              <a:gd name="T91" fmla="*/ 544 h 772"/>
              <a:gd name="T92" fmla="*/ 776 w 912"/>
              <a:gd name="T93" fmla="*/ 580 h 772"/>
              <a:gd name="T94" fmla="*/ 746 w 912"/>
              <a:gd name="T95" fmla="*/ 566 h 772"/>
              <a:gd name="T96" fmla="*/ 712 w 912"/>
              <a:gd name="T97" fmla="*/ 538 h 772"/>
              <a:gd name="T98" fmla="*/ 716 w 912"/>
              <a:gd name="T99" fmla="*/ 506 h 772"/>
              <a:gd name="T100" fmla="*/ 688 w 912"/>
              <a:gd name="T101" fmla="*/ 434 h 772"/>
              <a:gd name="T102" fmla="*/ 624 w 912"/>
              <a:gd name="T103" fmla="*/ 402 h 772"/>
              <a:gd name="T104" fmla="*/ 598 w 912"/>
              <a:gd name="T105" fmla="*/ 376 h 772"/>
              <a:gd name="T106" fmla="*/ 604 w 912"/>
              <a:gd name="T107" fmla="*/ 324 h 772"/>
              <a:gd name="T108" fmla="*/ 648 w 912"/>
              <a:gd name="T109" fmla="*/ 276 h 772"/>
              <a:gd name="T110" fmla="*/ 592 w 912"/>
              <a:gd name="T111" fmla="*/ 286 h 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12" h="772">
                <a:moveTo>
                  <a:pt x="542" y="280"/>
                </a:moveTo>
                <a:lnTo>
                  <a:pt x="530" y="280"/>
                </a:lnTo>
                <a:lnTo>
                  <a:pt x="526" y="288"/>
                </a:lnTo>
                <a:lnTo>
                  <a:pt x="532" y="296"/>
                </a:lnTo>
                <a:lnTo>
                  <a:pt x="532" y="296"/>
                </a:lnTo>
                <a:lnTo>
                  <a:pt x="532" y="296"/>
                </a:lnTo>
                <a:lnTo>
                  <a:pt x="536" y="308"/>
                </a:lnTo>
                <a:lnTo>
                  <a:pt x="536" y="308"/>
                </a:lnTo>
                <a:lnTo>
                  <a:pt x="536" y="310"/>
                </a:lnTo>
                <a:lnTo>
                  <a:pt x="536" y="312"/>
                </a:lnTo>
                <a:lnTo>
                  <a:pt x="518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16" y="320"/>
                </a:lnTo>
                <a:lnTo>
                  <a:pt x="506" y="320"/>
                </a:lnTo>
                <a:lnTo>
                  <a:pt x="500" y="316"/>
                </a:lnTo>
                <a:lnTo>
                  <a:pt x="494" y="314"/>
                </a:lnTo>
                <a:lnTo>
                  <a:pt x="492" y="310"/>
                </a:lnTo>
                <a:lnTo>
                  <a:pt x="488" y="300"/>
                </a:lnTo>
                <a:lnTo>
                  <a:pt x="464" y="296"/>
                </a:lnTo>
                <a:lnTo>
                  <a:pt x="456" y="264"/>
                </a:lnTo>
                <a:lnTo>
                  <a:pt x="456" y="264"/>
                </a:lnTo>
                <a:lnTo>
                  <a:pt x="450" y="262"/>
                </a:lnTo>
                <a:lnTo>
                  <a:pt x="446" y="258"/>
                </a:lnTo>
                <a:lnTo>
                  <a:pt x="444" y="256"/>
                </a:lnTo>
                <a:lnTo>
                  <a:pt x="444" y="256"/>
                </a:lnTo>
                <a:lnTo>
                  <a:pt x="440" y="250"/>
                </a:lnTo>
                <a:lnTo>
                  <a:pt x="432" y="248"/>
                </a:lnTo>
                <a:lnTo>
                  <a:pt x="432" y="248"/>
                </a:lnTo>
                <a:lnTo>
                  <a:pt x="424" y="242"/>
                </a:lnTo>
                <a:lnTo>
                  <a:pt x="416" y="232"/>
                </a:lnTo>
                <a:lnTo>
                  <a:pt x="406" y="228"/>
                </a:lnTo>
                <a:lnTo>
                  <a:pt x="406" y="228"/>
                </a:lnTo>
                <a:lnTo>
                  <a:pt x="406" y="228"/>
                </a:lnTo>
                <a:lnTo>
                  <a:pt x="406" y="228"/>
                </a:lnTo>
                <a:lnTo>
                  <a:pt x="392" y="214"/>
                </a:lnTo>
                <a:lnTo>
                  <a:pt x="392" y="214"/>
                </a:lnTo>
                <a:lnTo>
                  <a:pt x="390" y="204"/>
                </a:lnTo>
                <a:lnTo>
                  <a:pt x="390" y="202"/>
                </a:lnTo>
                <a:lnTo>
                  <a:pt x="416" y="168"/>
                </a:lnTo>
                <a:lnTo>
                  <a:pt x="416" y="168"/>
                </a:lnTo>
                <a:lnTo>
                  <a:pt x="416" y="164"/>
                </a:lnTo>
                <a:lnTo>
                  <a:pt x="416" y="162"/>
                </a:lnTo>
                <a:lnTo>
                  <a:pt x="412" y="152"/>
                </a:lnTo>
                <a:lnTo>
                  <a:pt x="398" y="156"/>
                </a:lnTo>
                <a:lnTo>
                  <a:pt x="396" y="156"/>
                </a:lnTo>
                <a:lnTo>
                  <a:pt x="396" y="158"/>
                </a:lnTo>
                <a:lnTo>
                  <a:pt x="396" y="158"/>
                </a:lnTo>
                <a:lnTo>
                  <a:pt x="360" y="160"/>
                </a:lnTo>
                <a:lnTo>
                  <a:pt x="348" y="164"/>
                </a:lnTo>
                <a:lnTo>
                  <a:pt x="342" y="168"/>
                </a:lnTo>
                <a:lnTo>
                  <a:pt x="340" y="172"/>
                </a:lnTo>
                <a:lnTo>
                  <a:pt x="340" y="172"/>
                </a:lnTo>
                <a:lnTo>
                  <a:pt x="334" y="178"/>
                </a:lnTo>
                <a:lnTo>
                  <a:pt x="330" y="178"/>
                </a:lnTo>
                <a:lnTo>
                  <a:pt x="324" y="178"/>
                </a:lnTo>
                <a:lnTo>
                  <a:pt x="324" y="178"/>
                </a:lnTo>
                <a:lnTo>
                  <a:pt x="324" y="176"/>
                </a:lnTo>
                <a:lnTo>
                  <a:pt x="312" y="168"/>
                </a:lnTo>
                <a:lnTo>
                  <a:pt x="312" y="148"/>
                </a:lnTo>
                <a:lnTo>
                  <a:pt x="312" y="148"/>
                </a:lnTo>
                <a:lnTo>
                  <a:pt x="304" y="142"/>
                </a:lnTo>
                <a:lnTo>
                  <a:pt x="300" y="134"/>
                </a:lnTo>
                <a:lnTo>
                  <a:pt x="296" y="116"/>
                </a:lnTo>
                <a:lnTo>
                  <a:pt x="288" y="108"/>
                </a:lnTo>
                <a:lnTo>
                  <a:pt x="280" y="100"/>
                </a:lnTo>
                <a:lnTo>
                  <a:pt x="276" y="98"/>
                </a:lnTo>
                <a:lnTo>
                  <a:pt x="290" y="80"/>
                </a:lnTo>
                <a:lnTo>
                  <a:pt x="292" y="68"/>
                </a:lnTo>
                <a:lnTo>
                  <a:pt x="276" y="48"/>
                </a:lnTo>
                <a:lnTo>
                  <a:pt x="276" y="48"/>
                </a:lnTo>
                <a:lnTo>
                  <a:pt x="276" y="48"/>
                </a:lnTo>
                <a:lnTo>
                  <a:pt x="268" y="32"/>
                </a:lnTo>
                <a:lnTo>
                  <a:pt x="268" y="32"/>
                </a:lnTo>
                <a:lnTo>
                  <a:pt x="268" y="32"/>
                </a:lnTo>
                <a:lnTo>
                  <a:pt x="268" y="24"/>
                </a:lnTo>
                <a:lnTo>
                  <a:pt x="256" y="16"/>
                </a:lnTo>
                <a:lnTo>
                  <a:pt x="256" y="14"/>
                </a:lnTo>
                <a:lnTo>
                  <a:pt x="256" y="14"/>
                </a:lnTo>
                <a:lnTo>
                  <a:pt x="256" y="14"/>
                </a:lnTo>
                <a:lnTo>
                  <a:pt x="246" y="2"/>
                </a:lnTo>
                <a:lnTo>
                  <a:pt x="232" y="0"/>
                </a:lnTo>
                <a:lnTo>
                  <a:pt x="216" y="4"/>
                </a:lnTo>
                <a:lnTo>
                  <a:pt x="212" y="8"/>
                </a:lnTo>
                <a:lnTo>
                  <a:pt x="210" y="30"/>
                </a:lnTo>
                <a:lnTo>
                  <a:pt x="210" y="56"/>
                </a:lnTo>
                <a:lnTo>
                  <a:pt x="208" y="56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92" y="62"/>
                </a:lnTo>
                <a:lnTo>
                  <a:pt x="178" y="64"/>
                </a:lnTo>
                <a:lnTo>
                  <a:pt x="178" y="64"/>
                </a:lnTo>
                <a:lnTo>
                  <a:pt x="168" y="70"/>
                </a:lnTo>
                <a:lnTo>
                  <a:pt x="154" y="74"/>
                </a:lnTo>
                <a:lnTo>
                  <a:pt x="152" y="76"/>
                </a:lnTo>
                <a:lnTo>
                  <a:pt x="152" y="76"/>
                </a:lnTo>
                <a:lnTo>
                  <a:pt x="152" y="76"/>
                </a:lnTo>
                <a:lnTo>
                  <a:pt x="124" y="68"/>
                </a:lnTo>
                <a:lnTo>
                  <a:pt x="114" y="80"/>
                </a:lnTo>
                <a:lnTo>
                  <a:pt x="114" y="80"/>
                </a:lnTo>
                <a:lnTo>
                  <a:pt x="108" y="86"/>
                </a:lnTo>
                <a:lnTo>
                  <a:pt x="98" y="88"/>
                </a:lnTo>
                <a:lnTo>
                  <a:pt x="82" y="102"/>
                </a:lnTo>
                <a:lnTo>
                  <a:pt x="72" y="116"/>
                </a:lnTo>
                <a:lnTo>
                  <a:pt x="72" y="116"/>
                </a:lnTo>
                <a:lnTo>
                  <a:pt x="72" y="118"/>
                </a:lnTo>
                <a:lnTo>
                  <a:pt x="72" y="118"/>
                </a:lnTo>
                <a:lnTo>
                  <a:pt x="66" y="128"/>
                </a:lnTo>
                <a:lnTo>
                  <a:pt x="60" y="132"/>
                </a:lnTo>
                <a:lnTo>
                  <a:pt x="50" y="144"/>
                </a:lnTo>
                <a:lnTo>
                  <a:pt x="50" y="146"/>
                </a:lnTo>
                <a:lnTo>
                  <a:pt x="50" y="146"/>
                </a:lnTo>
                <a:lnTo>
                  <a:pt x="44" y="150"/>
                </a:lnTo>
                <a:lnTo>
                  <a:pt x="44" y="150"/>
                </a:lnTo>
                <a:lnTo>
                  <a:pt x="32" y="152"/>
                </a:lnTo>
                <a:lnTo>
                  <a:pt x="12" y="152"/>
                </a:lnTo>
                <a:lnTo>
                  <a:pt x="8" y="158"/>
                </a:lnTo>
                <a:lnTo>
                  <a:pt x="0" y="172"/>
                </a:lnTo>
                <a:lnTo>
                  <a:pt x="4" y="184"/>
                </a:lnTo>
                <a:lnTo>
                  <a:pt x="2" y="216"/>
                </a:lnTo>
                <a:lnTo>
                  <a:pt x="8" y="224"/>
                </a:lnTo>
                <a:lnTo>
                  <a:pt x="8" y="226"/>
                </a:lnTo>
                <a:lnTo>
                  <a:pt x="10" y="232"/>
                </a:lnTo>
                <a:lnTo>
                  <a:pt x="22" y="232"/>
                </a:lnTo>
                <a:lnTo>
                  <a:pt x="40" y="236"/>
                </a:lnTo>
                <a:lnTo>
                  <a:pt x="66" y="238"/>
                </a:lnTo>
                <a:lnTo>
                  <a:pt x="76" y="236"/>
                </a:lnTo>
                <a:lnTo>
                  <a:pt x="78" y="236"/>
                </a:lnTo>
                <a:lnTo>
                  <a:pt x="80" y="236"/>
                </a:lnTo>
                <a:lnTo>
                  <a:pt x="100" y="244"/>
                </a:lnTo>
                <a:lnTo>
                  <a:pt x="100" y="244"/>
                </a:lnTo>
                <a:lnTo>
                  <a:pt x="102" y="244"/>
                </a:lnTo>
                <a:lnTo>
                  <a:pt x="112" y="254"/>
                </a:lnTo>
                <a:lnTo>
                  <a:pt x="136" y="262"/>
                </a:lnTo>
                <a:lnTo>
                  <a:pt x="138" y="262"/>
                </a:lnTo>
                <a:lnTo>
                  <a:pt x="154" y="272"/>
                </a:lnTo>
                <a:lnTo>
                  <a:pt x="192" y="308"/>
                </a:lnTo>
                <a:lnTo>
                  <a:pt x="210" y="316"/>
                </a:lnTo>
                <a:lnTo>
                  <a:pt x="218" y="312"/>
                </a:lnTo>
                <a:lnTo>
                  <a:pt x="224" y="300"/>
                </a:lnTo>
                <a:lnTo>
                  <a:pt x="220" y="278"/>
                </a:lnTo>
                <a:lnTo>
                  <a:pt x="220" y="278"/>
                </a:lnTo>
                <a:lnTo>
                  <a:pt x="222" y="274"/>
                </a:lnTo>
                <a:lnTo>
                  <a:pt x="224" y="270"/>
                </a:lnTo>
                <a:lnTo>
                  <a:pt x="236" y="264"/>
                </a:lnTo>
                <a:lnTo>
                  <a:pt x="236" y="262"/>
                </a:lnTo>
                <a:lnTo>
                  <a:pt x="286" y="292"/>
                </a:lnTo>
                <a:lnTo>
                  <a:pt x="292" y="290"/>
                </a:lnTo>
                <a:lnTo>
                  <a:pt x="302" y="284"/>
                </a:lnTo>
                <a:lnTo>
                  <a:pt x="304" y="284"/>
                </a:lnTo>
                <a:lnTo>
                  <a:pt x="310" y="284"/>
                </a:lnTo>
                <a:lnTo>
                  <a:pt x="320" y="276"/>
                </a:lnTo>
                <a:lnTo>
                  <a:pt x="322" y="276"/>
                </a:lnTo>
                <a:lnTo>
                  <a:pt x="324" y="276"/>
                </a:lnTo>
                <a:lnTo>
                  <a:pt x="352" y="296"/>
                </a:lnTo>
                <a:lnTo>
                  <a:pt x="354" y="298"/>
                </a:lnTo>
                <a:lnTo>
                  <a:pt x="372" y="312"/>
                </a:lnTo>
                <a:lnTo>
                  <a:pt x="372" y="312"/>
                </a:lnTo>
                <a:lnTo>
                  <a:pt x="380" y="320"/>
                </a:lnTo>
                <a:lnTo>
                  <a:pt x="388" y="330"/>
                </a:lnTo>
                <a:lnTo>
                  <a:pt x="398" y="340"/>
                </a:lnTo>
                <a:lnTo>
                  <a:pt x="404" y="338"/>
                </a:lnTo>
                <a:lnTo>
                  <a:pt x="412" y="324"/>
                </a:lnTo>
                <a:lnTo>
                  <a:pt x="430" y="336"/>
                </a:lnTo>
                <a:lnTo>
                  <a:pt x="430" y="336"/>
                </a:lnTo>
                <a:lnTo>
                  <a:pt x="432" y="336"/>
                </a:lnTo>
                <a:lnTo>
                  <a:pt x="432" y="336"/>
                </a:lnTo>
                <a:lnTo>
                  <a:pt x="444" y="352"/>
                </a:lnTo>
                <a:lnTo>
                  <a:pt x="480" y="380"/>
                </a:lnTo>
                <a:lnTo>
                  <a:pt x="480" y="380"/>
                </a:lnTo>
                <a:lnTo>
                  <a:pt x="492" y="392"/>
                </a:lnTo>
                <a:lnTo>
                  <a:pt x="522" y="382"/>
                </a:lnTo>
                <a:lnTo>
                  <a:pt x="524" y="406"/>
                </a:lnTo>
                <a:lnTo>
                  <a:pt x="538" y="420"/>
                </a:lnTo>
                <a:lnTo>
                  <a:pt x="538" y="420"/>
                </a:lnTo>
                <a:lnTo>
                  <a:pt x="538" y="420"/>
                </a:lnTo>
                <a:lnTo>
                  <a:pt x="548" y="436"/>
                </a:lnTo>
                <a:lnTo>
                  <a:pt x="548" y="438"/>
                </a:lnTo>
                <a:lnTo>
                  <a:pt x="548" y="438"/>
                </a:lnTo>
                <a:lnTo>
                  <a:pt x="548" y="440"/>
                </a:lnTo>
                <a:lnTo>
                  <a:pt x="560" y="494"/>
                </a:lnTo>
                <a:lnTo>
                  <a:pt x="572" y="516"/>
                </a:lnTo>
                <a:lnTo>
                  <a:pt x="556" y="558"/>
                </a:lnTo>
                <a:lnTo>
                  <a:pt x="556" y="560"/>
                </a:lnTo>
                <a:lnTo>
                  <a:pt x="544" y="564"/>
                </a:lnTo>
                <a:lnTo>
                  <a:pt x="544" y="576"/>
                </a:lnTo>
                <a:lnTo>
                  <a:pt x="542" y="576"/>
                </a:lnTo>
                <a:lnTo>
                  <a:pt x="528" y="598"/>
                </a:lnTo>
                <a:lnTo>
                  <a:pt x="528" y="598"/>
                </a:lnTo>
                <a:lnTo>
                  <a:pt x="508" y="600"/>
                </a:lnTo>
                <a:lnTo>
                  <a:pt x="488" y="616"/>
                </a:lnTo>
                <a:lnTo>
                  <a:pt x="488" y="616"/>
                </a:lnTo>
                <a:lnTo>
                  <a:pt x="494" y="620"/>
                </a:lnTo>
                <a:lnTo>
                  <a:pt x="500" y="622"/>
                </a:lnTo>
                <a:lnTo>
                  <a:pt x="500" y="622"/>
                </a:lnTo>
                <a:lnTo>
                  <a:pt x="504" y="626"/>
                </a:lnTo>
                <a:lnTo>
                  <a:pt x="508" y="630"/>
                </a:lnTo>
                <a:lnTo>
                  <a:pt x="508" y="634"/>
                </a:lnTo>
                <a:lnTo>
                  <a:pt x="504" y="642"/>
                </a:lnTo>
                <a:lnTo>
                  <a:pt x="504" y="644"/>
                </a:lnTo>
                <a:lnTo>
                  <a:pt x="492" y="656"/>
                </a:lnTo>
                <a:lnTo>
                  <a:pt x="490" y="656"/>
                </a:lnTo>
                <a:lnTo>
                  <a:pt x="490" y="658"/>
                </a:lnTo>
                <a:lnTo>
                  <a:pt x="488" y="658"/>
                </a:lnTo>
                <a:lnTo>
                  <a:pt x="488" y="658"/>
                </a:lnTo>
                <a:lnTo>
                  <a:pt x="450" y="652"/>
                </a:lnTo>
                <a:lnTo>
                  <a:pt x="448" y="666"/>
                </a:lnTo>
                <a:lnTo>
                  <a:pt x="452" y="696"/>
                </a:lnTo>
                <a:lnTo>
                  <a:pt x="484" y="708"/>
                </a:lnTo>
                <a:lnTo>
                  <a:pt x="484" y="710"/>
                </a:lnTo>
                <a:lnTo>
                  <a:pt x="484" y="710"/>
                </a:lnTo>
                <a:lnTo>
                  <a:pt x="496" y="706"/>
                </a:lnTo>
                <a:lnTo>
                  <a:pt x="498" y="706"/>
                </a:lnTo>
                <a:lnTo>
                  <a:pt x="500" y="704"/>
                </a:lnTo>
                <a:lnTo>
                  <a:pt x="500" y="706"/>
                </a:lnTo>
                <a:lnTo>
                  <a:pt x="500" y="706"/>
                </a:lnTo>
                <a:lnTo>
                  <a:pt x="510" y="712"/>
                </a:lnTo>
                <a:lnTo>
                  <a:pt x="524" y="712"/>
                </a:lnTo>
                <a:lnTo>
                  <a:pt x="528" y="710"/>
                </a:lnTo>
                <a:lnTo>
                  <a:pt x="524" y="696"/>
                </a:lnTo>
                <a:lnTo>
                  <a:pt x="524" y="696"/>
                </a:lnTo>
                <a:lnTo>
                  <a:pt x="524" y="696"/>
                </a:lnTo>
                <a:lnTo>
                  <a:pt x="520" y="680"/>
                </a:lnTo>
                <a:lnTo>
                  <a:pt x="520" y="678"/>
                </a:lnTo>
                <a:lnTo>
                  <a:pt x="520" y="676"/>
                </a:lnTo>
                <a:lnTo>
                  <a:pt x="520" y="676"/>
                </a:lnTo>
                <a:lnTo>
                  <a:pt x="520" y="676"/>
                </a:lnTo>
                <a:lnTo>
                  <a:pt x="526" y="670"/>
                </a:lnTo>
                <a:lnTo>
                  <a:pt x="528" y="668"/>
                </a:lnTo>
                <a:lnTo>
                  <a:pt x="528" y="668"/>
                </a:lnTo>
                <a:lnTo>
                  <a:pt x="528" y="668"/>
                </a:lnTo>
                <a:lnTo>
                  <a:pt x="536" y="656"/>
                </a:lnTo>
                <a:lnTo>
                  <a:pt x="538" y="654"/>
                </a:lnTo>
                <a:lnTo>
                  <a:pt x="552" y="644"/>
                </a:lnTo>
                <a:lnTo>
                  <a:pt x="552" y="644"/>
                </a:lnTo>
                <a:lnTo>
                  <a:pt x="552" y="642"/>
                </a:lnTo>
                <a:lnTo>
                  <a:pt x="554" y="642"/>
                </a:lnTo>
                <a:lnTo>
                  <a:pt x="554" y="642"/>
                </a:lnTo>
                <a:lnTo>
                  <a:pt x="572" y="640"/>
                </a:lnTo>
                <a:lnTo>
                  <a:pt x="572" y="644"/>
                </a:lnTo>
                <a:lnTo>
                  <a:pt x="572" y="644"/>
                </a:lnTo>
                <a:lnTo>
                  <a:pt x="572" y="656"/>
                </a:lnTo>
                <a:lnTo>
                  <a:pt x="576" y="664"/>
                </a:lnTo>
                <a:lnTo>
                  <a:pt x="580" y="674"/>
                </a:lnTo>
                <a:lnTo>
                  <a:pt x="596" y="684"/>
                </a:lnTo>
                <a:lnTo>
                  <a:pt x="640" y="688"/>
                </a:lnTo>
                <a:lnTo>
                  <a:pt x="642" y="688"/>
                </a:lnTo>
                <a:lnTo>
                  <a:pt x="644" y="688"/>
                </a:lnTo>
                <a:lnTo>
                  <a:pt x="644" y="690"/>
                </a:lnTo>
                <a:lnTo>
                  <a:pt x="644" y="692"/>
                </a:lnTo>
                <a:lnTo>
                  <a:pt x="644" y="706"/>
                </a:lnTo>
                <a:lnTo>
                  <a:pt x="656" y="720"/>
                </a:lnTo>
                <a:lnTo>
                  <a:pt x="666" y="724"/>
                </a:lnTo>
                <a:lnTo>
                  <a:pt x="668" y="724"/>
                </a:lnTo>
                <a:lnTo>
                  <a:pt x="668" y="724"/>
                </a:lnTo>
                <a:lnTo>
                  <a:pt x="668" y="726"/>
                </a:lnTo>
                <a:lnTo>
                  <a:pt x="668" y="732"/>
                </a:lnTo>
                <a:lnTo>
                  <a:pt x="668" y="740"/>
                </a:lnTo>
                <a:lnTo>
                  <a:pt x="664" y="756"/>
                </a:lnTo>
                <a:lnTo>
                  <a:pt x="670" y="760"/>
                </a:lnTo>
                <a:lnTo>
                  <a:pt x="670" y="760"/>
                </a:lnTo>
                <a:lnTo>
                  <a:pt x="678" y="760"/>
                </a:lnTo>
                <a:lnTo>
                  <a:pt x="684" y="762"/>
                </a:lnTo>
                <a:lnTo>
                  <a:pt x="688" y="764"/>
                </a:lnTo>
                <a:lnTo>
                  <a:pt x="706" y="772"/>
                </a:lnTo>
                <a:lnTo>
                  <a:pt x="716" y="764"/>
                </a:lnTo>
                <a:lnTo>
                  <a:pt x="728" y="750"/>
                </a:lnTo>
                <a:lnTo>
                  <a:pt x="730" y="744"/>
                </a:lnTo>
                <a:lnTo>
                  <a:pt x="730" y="744"/>
                </a:lnTo>
                <a:lnTo>
                  <a:pt x="732" y="742"/>
                </a:lnTo>
                <a:lnTo>
                  <a:pt x="734" y="740"/>
                </a:lnTo>
                <a:lnTo>
                  <a:pt x="734" y="740"/>
                </a:lnTo>
                <a:lnTo>
                  <a:pt x="730" y="722"/>
                </a:lnTo>
                <a:lnTo>
                  <a:pt x="728" y="714"/>
                </a:lnTo>
                <a:lnTo>
                  <a:pt x="728" y="712"/>
                </a:lnTo>
                <a:lnTo>
                  <a:pt x="728" y="712"/>
                </a:lnTo>
                <a:lnTo>
                  <a:pt x="728" y="712"/>
                </a:lnTo>
                <a:lnTo>
                  <a:pt x="728" y="710"/>
                </a:lnTo>
                <a:lnTo>
                  <a:pt x="736" y="700"/>
                </a:lnTo>
                <a:lnTo>
                  <a:pt x="736" y="700"/>
                </a:lnTo>
                <a:lnTo>
                  <a:pt x="736" y="700"/>
                </a:lnTo>
                <a:lnTo>
                  <a:pt x="748" y="690"/>
                </a:lnTo>
                <a:lnTo>
                  <a:pt x="750" y="690"/>
                </a:lnTo>
                <a:lnTo>
                  <a:pt x="776" y="690"/>
                </a:lnTo>
                <a:lnTo>
                  <a:pt x="780" y="688"/>
                </a:lnTo>
                <a:lnTo>
                  <a:pt x="780" y="676"/>
                </a:lnTo>
                <a:lnTo>
                  <a:pt x="776" y="664"/>
                </a:lnTo>
                <a:lnTo>
                  <a:pt x="766" y="648"/>
                </a:lnTo>
                <a:lnTo>
                  <a:pt x="766" y="648"/>
                </a:lnTo>
                <a:lnTo>
                  <a:pt x="766" y="648"/>
                </a:lnTo>
                <a:lnTo>
                  <a:pt x="766" y="628"/>
                </a:lnTo>
                <a:lnTo>
                  <a:pt x="766" y="626"/>
                </a:lnTo>
                <a:lnTo>
                  <a:pt x="766" y="626"/>
                </a:lnTo>
                <a:lnTo>
                  <a:pt x="770" y="614"/>
                </a:lnTo>
                <a:lnTo>
                  <a:pt x="770" y="614"/>
                </a:lnTo>
                <a:lnTo>
                  <a:pt x="772" y="614"/>
                </a:lnTo>
                <a:lnTo>
                  <a:pt x="772" y="614"/>
                </a:lnTo>
                <a:lnTo>
                  <a:pt x="792" y="582"/>
                </a:lnTo>
                <a:lnTo>
                  <a:pt x="794" y="582"/>
                </a:lnTo>
                <a:lnTo>
                  <a:pt x="794" y="582"/>
                </a:lnTo>
                <a:lnTo>
                  <a:pt x="796" y="580"/>
                </a:lnTo>
                <a:lnTo>
                  <a:pt x="800" y="580"/>
                </a:lnTo>
                <a:lnTo>
                  <a:pt x="808" y="582"/>
                </a:lnTo>
                <a:lnTo>
                  <a:pt x="828" y="592"/>
                </a:lnTo>
                <a:lnTo>
                  <a:pt x="840" y="596"/>
                </a:lnTo>
                <a:lnTo>
                  <a:pt x="840" y="590"/>
                </a:lnTo>
                <a:lnTo>
                  <a:pt x="838" y="588"/>
                </a:lnTo>
                <a:lnTo>
                  <a:pt x="838" y="586"/>
                </a:lnTo>
                <a:lnTo>
                  <a:pt x="838" y="586"/>
                </a:lnTo>
                <a:lnTo>
                  <a:pt x="840" y="580"/>
                </a:lnTo>
                <a:lnTo>
                  <a:pt x="846" y="572"/>
                </a:lnTo>
                <a:lnTo>
                  <a:pt x="860" y="562"/>
                </a:lnTo>
                <a:lnTo>
                  <a:pt x="860" y="562"/>
                </a:lnTo>
                <a:lnTo>
                  <a:pt x="860" y="562"/>
                </a:lnTo>
                <a:lnTo>
                  <a:pt x="860" y="560"/>
                </a:lnTo>
                <a:lnTo>
                  <a:pt x="860" y="560"/>
                </a:lnTo>
                <a:lnTo>
                  <a:pt x="876" y="556"/>
                </a:lnTo>
                <a:lnTo>
                  <a:pt x="890" y="556"/>
                </a:lnTo>
                <a:lnTo>
                  <a:pt x="892" y="556"/>
                </a:lnTo>
                <a:lnTo>
                  <a:pt x="892" y="556"/>
                </a:lnTo>
                <a:lnTo>
                  <a:pt x="900" y="556"/>
                </a:lnTo>
                <a:lnTo>
                  <a:pt x="904" y="536"/>
                </a:lnTo>
                <a:lnTo>
                  <a:pt x="904" y="524"/>
                </a:lnTo>
                <a:lnTo>
                  <a:pt x="904" y="524"/>
                </a:lnTo>
                <a:lnTo>
                  <a:pt x="906" y="512"/>
                </a:lnTo>
                <a:lnTo>
                  <a:pt x="906" y="510"/>
                </a:lnTo>
                <a:lnTo>
                  <a:pt x="908" y="508"/>
                </a:lnTo>
                <a:lnTo>
                  <a:pt x="912" y="496"/>
                </a:lnTo>
                <a:lnTo>
                  <a:pt x="906" y="488"/>
                </a:lnTo>
                <a:lnTo>
                  <a:pt x="896" y="480"/>
                </a:lnTo>
                <a:lnTo>
                  <a:pt x="876" y="476"/>
                </a:lnTo>
                <a:lnTo>
                  <a:pt x="876" y="476"/>
                </a:lnTo>
                <a:lnTo>
                  <a:pt x="868" y="472"/>
                </a:lnTo>
                <a:lnTo>
                  <a:pt x="852" y="460"/>
                </a:lnTo>
                <a:lnTo>
                  <a:pt x="840" y="456"/>
                </a:lnTo>
                <a:lnTo>
                  <a:pt x="840" y="456"/>
                </a:lnTo>
                <a:lnTo>
                  <a:pt x="840" y="454"/>
                </a:lnTo>
                <a:lnTo>
                  <a:pt x="824" y="436"/>
                </a:lnTo>
                <a:lnTo>
                  <a:pt x="812" y="436"/>
                </a:lnTo>
                <a:lnTo>
                  <a:pt x="810" y="436"/>
                </a:lnTo>
                <a:lnTo>
                  <a:pt x="810" y="436"/>
                </a:lnTo>
                <a:lnTo>
                  <a:pt x="798" y="430"/>
                </a:lnTo>
                <a:lnTo>
                  <a:pt x="790" y="440"/>
                </a:lnTo>
                <a:lnTo>
                  <a:pt x="788" y="476"/>
                </a:lnTo>
                <a:lnTo>
                  <a:pt x="792" y="492"/>
                </a:lnTo>
                <a:lnTo>
                  <a:pt x="796" y="492"/>
                </a:lnTo>
                <a:lnTo>
                  <a:pt x="798" y="492"/>
                </a:lnTo>
                <a:lnTo>
                  <a:pt x="808" y="496"/>
                </a:lnTo>
                <a:lnTo>
                  <a:pt x="808" y="496"/>
                </a:lnTo>
                <a:lnTo>
                  <a:pt x="808" y="496"/>
                </a:lnTo>
                <a:lnTo>
                  <a:pt x="814" y="510"/>
                </a:lnTo>
                <a:lnTo>
                  <a:pt x="816" y="510"/>
                </a:lnTo>
                <a:lnTo>
                  <a:pt x="816" y="512"/>
                </a:lnTo>
                <a:lnTo>
                  <a:pt x="816" y="512"/>
                </a:lnTo>
                <a:lnTo>
                  <a:pt x="816" y="512"/>
                </a:lnTo>
                <a:lnTo>
                  <a:pt x="812" y="536"/>
                </a:lnTo>
                <a:lnTo>
                  <a:pt x="812" y="538"/>
                </a:lnTo>
                <a:lnTo>
                  <a:pt x="812" y="540"/>
                </a:lnTo>
                <a:lnTo>
                  <a:pt x="812" y="540"/>
                </a:lnTo>
                <a:lnTo>
                  <a:pt x="812" y="540"/>
                </a:lnTo>
                <a:lnTo>
                  <a:pt x="800" y="546"/>
                </a:lnTo>
                <a:lnTo>
                  <a:pt x="798" y="548"/>
                </a:lnTo>
                <a:lnTo>
                  <a:pt x="798" y="546"/>
                </a:lnTo>
                <a:lnTo>
                  <a:pt x="796" y="546"/>
                </a:lnTo>
                <a:lnTo>
                  <a:pt x="792" y="544"/>
                </a:lnTo>
                <a:lnTo>
                  <a:pt x="778" y="550"/>
                </a:lnTo>
                <a:lnTo>
                  <a:pt x="778" y="550"/>
                </a:lnTo>
                <a:lnTo>
                  <a:pt x="778" y="552"/>
                </a:lnTo>
                <a:lnTo>
                  <a:pt x="780" y="552"/>
                </a:lnTo>
                <a:lnTo>
                  <a:pt x="782" y="574"/>
                </a:lnTo>
                <a:lnTo>
                  <a:pt x="782" y="574"/>
                </a:lnTo>
                <a:lnTo>
                  <a:pt x="780" y="578"/>
                </a:lnTo>
                <a:lnTo>
                  <a:pt x="776" y="580"/>
                </a:lnTo>
                <a:lnTo>
                  <a:pt x="768" y="580"/>
                </a:lnTo>
                <a:lnTo>
                  <a:pt x="768" y="580"/>
                </a:lnTo>
                <a:lnTo>
                  <a:pt x="762" y="578"/>
                </a:lnTo>
                <a:lnTo>
                  <a:pt x="758" y="576"/>
                </a:lnTo>
                <a:lnTo>
                  <a:pt x="748" y="568"/>
                </a:lnTo>
                <a:lnTo>
                  <a:pt x="748" y="568"/>
                </a:lnTo>
                <a:lnTo>
                  <a:pt x="746" y="568"/>
                </a:lnTo>
                <a:lnTo>
                  <a:pt x="746" y="566"/>
                </a:lnTo>
                <a:lnTo>
                  <a:pt x="740" y="552"/>
                </a:lnTo>
                <a:lnTo>
                  <a:pt x="740" y="552"/>
                </a:lnTo>
                <a:lnTo>
                  <a:pt x="736" y="550"/>
                </a:lnTo>
                <a:lnTo>
                  <a:pt x="728" y="546"/>
                </a:lnTo>
                <a:lnTo>
                  <a:pt x="726" y="546"/>
                </a:lnTo>
                <a:lnTo>
                  <a:pt x="726" y="546"/>
                </a:lnTo>
                <a:lnTo>
                  <a:pt x="714" y="538"/>
                </a:lnTo>
                <a:lnTo>
                  <a:pt x="712" y="538"/>
                </a:lnTo>
                <a:lnTo>
                  <a:pt x="712" y="536"/>
                </a:lnTo>
                <a:lnTo>
                  <a:pt x="712" y="536"/>
                </a:lnTo>
                <a:lnTo>
                  <a:pt x="710" y="524"/>
                </a:lnTo>
                <a:lnTo>
                  <a:pt x="712" y="512"/>
                </a:lnTo>
                <a:lnTo>
                  <a:pt x="712" y="512"/>
                </a:lnTo>
                <a:lnTo>
                  <a:pt x="712" y="512"/>
                </a:lnTo>
                <a:lnTo>
                  <a:pt x="712" y="512"/>
                </a:lnTo>
                <a:lnTo>
                  <a:pt x="716" y="506"/>
                </a:lnTo>
                <a:lnTo>
                  <a:pt x="716" y="502"/>
                </a:lnTo>
                <a:lnTo>
                  <a:pt x="712" y="488"/>
                </a:lnTo>
                <a:lnTo>
                  <a:pt x="700" y="478"/>
                </a:lnTo>
                <a:lnTo>
                  <a:pt x="700" y="476"/>
                </a:lnTo>
                <a:lnTo>
                  <a:pt x="698" y="444"/>
                </a:lnTo>
                <a:lnTo>
                  <a:pt x="690" y="436"/>
                </a:lnTo>
                <a:lnTo>
                  <a:pt x="688" y="436"/>
                </a:lnTo>
                <a:lnTo>
                  <a:pt x="688" y="434"/>
                </a:lnTo>
                <a:lnTo>
                  <a:pt x="688" y="434"/>
                </a:lnTo>
                <a:lnTo>
                  <a:pt x="682" y="420"/>
                </a:lnTo>
                <a:lnTo>
                  <a:pt x="652" y="416"/>
                </a:lnTo>
                <a:lnTo>
                  <a:pt x="652" y="416"/>
                </a:lnTo>
                <a:lnTo>
                  <a:pt x="644" y="410"/>
                </a:lnTo>
                <a:lnTo>
                  <a:pt x="638" y="402"/>
                </a:lnTo>
                <a:lnTo>
                  <a:pt x="624" y="402"/>
                </a:lnTo>
                <a:lnTo>
                  <a:pt x="624" y="402"/>
                </a:lnTo>
                <a:lnTo>
                  <a:pt x="618" y="398"/>
                </a:lnTo>
                <a:lnTo>
                  <a:pt x="610" y="392"/>
                </a:lnTo>
                <a:lnTo>
                  <a:pt x="608" y="390"/>
                </a:lnTo>
                <a:lnTo>
                  <a:pt x="608" y="390"/>
                </a:lnTo>
                <a:lnTo>
                  <a:pt x="604" y="384"/>
                </a:lnTo>
                <a:lnTo>
                  <a:pt x="598" y="376"/>
                </a:lnTo>
                <a:lnTo>
                  <a:pt x="598" y="376"/>
                </a:lnTo>
                <a:lnTo>
                  <a:pt x="598" y="376"/>
                </a:lnTo>
                <a:lnTo>
                  <a:pt x="596" y="362"/>
                </a:lnTo>
                <a:lnTo>
                  <a:pt x="596" y="362"/>
                </a:lnTo>
                <a:lnTo>
                  <a:pt x="596" y="362"/>
                </a:lnTo>
                <a:lnTo>
                  <a:pt x="596" y="360"/>
                </a:lnTo>
                <a:lnTo>
                  <a:pt x="596" y="360"/>
                </a:lnTo>
                <a:lnTo>
                  <a:pt x="600" y="336"/>
                </a:lnTo>
                <a:lnTo>
                  <a:pt x="600" y="336"/>
                </a:lnTo>
                <a:lnTo>
                  <a:pt x="604" y="324"/>
                </a:lnTo>
                <a:lnTo>
                  <a:pt x="604" y="324"/>
                </a:lnTo>
                <a:lnTo>
                  <a:pt x="604" y="324"/>
                </a:lnTo>
                <a:lnTo>
                  <a:pt x="606" y="324"/>
                </a:lnTo>
                <a:lnTo>
                  <a:pt x="636" y="310"/>
                </a:lnTo>
                <a:lnTo>
                  <a:pt x="648" y="296"/>
                </a:lnTo>
                <a:lnTo>
                  <a:pt x="650" y="284"/>
                </a:lnTo>
                <a:lnTo>
                  <a:pt x="648" y="276"/>
                </a:lnTo>
                <a:lnTo>
                  <a:pt x="648" y="276"/>
                </a:lnTo>
                <a:lnTo>
                  <a:pt x="644" y="262"/>
                </a:lnTo>
                <a:lnTo>
                  <a:pt x="640" y="254"/>
                </a:lnTo>
                <a:lnTo>
                  <a:pt x="634" y="256"/>
                </a:lnTo>
                <a:lnTo>
                  <a:pt x="624" y="254"/>
                </a:lnTo>
                <a:lnTo>
                  <a:pt x="624" y="254"/>
                </a:lnTo>
                <a:lnTo>
                  <a:pt x="616" y="260"/>
                </a:lnTo>
                <a:lnTo>
                  <a:pt x="606" y="272"/>
                </a:lnTo>
                <a:lnTo>
                  <a:pt x="592" y="286"/>
                </a:lnTo>
                <a:lnTo>
                  <a:pt x="592" y="286"/>
                </a:lnTo>
                <a:lnTo>
                  <a:pt x="590" y="286"/>
                </a:lnTo>
                <a:lnTo>
                  <a:pt x="590" y="286"/>
                </a:lnTo>
                <a:lnTo>
                  <a:pt x="578" y="290"/>
                </a:lnTo>
                <a:lnTo>
                  <a:pt x="568" y="288"/>
                </a:lnTo>
                <a:lnTo>
                  <a:pt x="542" y="28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MH_Other_4"/>
          <p:cNvSpPr/>
          <p:nvPr>
            <p:custDataLst>
              <p:tags r:id="rId3"/>
            </p:custDataLst>
          </p:nvPr>
        </p:nvSpPr>
        <p:spPr bwMode="auto">
          <a:xfrm>
            <a:off x="6385539" y="2358873"/>
            <a:ext cx="262735" cy="432348"/>
          </a:xfrm>
          <a:custGeom>
            <a:avLst/>
            <a:gdLst>
              <a:gd name="T0" fmla="*/ 92 w 184"/>
              <a:gd name="T1" fmla="*/ 58 h 304"/>
              <a:gd name="T2" fmla="*/ 92 w 184"/>
              <a:gd name="T3" fmla="*/ 86 h 304"/>
              <a:gd name="T4" fmla="*/ 84 w 184"/>
              <a:gd name="T5" fmla="*/ 108 h 304"/>
              <a:gd name="T6" fmla="*/ 84 w 184"/>
              <a:gd name="T7" fmla="*/ 112 h 304"/>
              <a:gd name="T8" fmla="*/ 80 w 184"/>
              <a:gd name="T9" fmla="*/ 120 h 304"/>
              <a:gd name="T10" fmla="*/ 76 w 184"/>
              <a:gd name="T11" fmla="*/ 124 h 304"/>
              <a:gd name="T12" fmla="*/ 74 w 184"/>
              <a:gd name="T13" fmla="*/ 122 h 304"/>
              <a:gd name="T14" fmla="*/ 44 w 184"/>
              <a:gd name="T15" fmla="*/ 130 h 304"/>
              <a:gd name="T16" fmla="*/ 12 w 184"/>
              <a:gd name="T17" fmla="*/ 134 h 304"/>
              <a:gd name="T18" fmla="*/ 8 w 184"/>
              <a:gd name="T19" fmla="*/ 140 h 304"/>
              <a:gd name="T20" fmla="*/ 38 w 184"/>
              <a:gd name="T21" fmla="*/ 144 h 304"/>
              <a:gd name="T22" fmla="*/ 40 w 184"/>
              <a:gd name="T23" fmla="*/ 144 h 304"/>
              <a:gd name="T24" fmla="*/ 48 w 184"/>
              <a:gd name="T25" fmla="*/ 162 h 304"/>
              <a:gd name="T26" fmla="*/ 56 w 184"/>
              <a:gd name="T27" fmla="*/ 168 h 304"/>
              <a:gd name="T28" fmla="*/ 60 w 184"/>
              <a:gd name="T29" fmla="*/ 184 h 304"/>
              <a:gd name="T30" fmla="*/ 70 w 184"/>
              <a:gd name="T31" fmla="*/ 216 h 304"/>
              <a:gd name="T32" fmla="*/ 72 w 184"/>
              <a:gd name="T33" fmla="*/ 216 h 304"/>
              <a:gd name="T34" fmla="*/ 76 w 184"/>
              <a:gd name="T35" fmla="*/ 232 h 304"/>
              <a:gd name="T36" fmla="*/ 72 w 184"/>
              <a:gd name="T37" fmla="*/ 248 h 304"/>
              <a:gd name="T38" fmla="*/ 72 w 184"/>
              <a:gd name="T39" fmla="*/ 264 h 304"/>
              <a:gd name="T40" fmla="*/ 82 w 184"/>
              <a:gd name="T41" fmla="*/ 270 h 304"/>
              <a:gd name="T42" fmla="*/ 100 w 184"/>
              <a:gd name="T43" fmla="*/ 280 h 304"/>
              <a:gd name="T44" fmla="*/ 106 w 184"/>
              <a:gd name="T45" fmla="*/ 292 h 304"/>
              <a:gd name="T46" fmla="*/ 116 w 184"/>
              <a:gd name="T47" fmla="*/ 302 h 304"/>
              <a:gd name="T48" fmla="*/ 124 w 184"/>
              <a:gd name="T49" fmla="*/ 304 h 304"/>
              <a:gd name="T50" fmla="*/ 122 w 184"/>
              <a:gd name="T51" fmla="*/ 288 h 304"/>
              <a:gd name="T52" fmla="*/ 122 w 184"/>
              <a:gd name="T53" fmla="*/ 278 h 304"/>
              <a:gd name="T54" fmla="*/ 126 w 184"/>
              <a:gd name="T55" fmla="*/ 274 h 304"/>
              <a:gd name="T56" fmla="*/ 140 w 184"/>
              <a:gd name="T57" fmla="*/ 268 h 304"/>
              <a:gd name="T58" fmla="*/ 142 w 184"/>
              <a:gd name="T59" fmla="*/ 268 h 304"/>
              <a:gd name="T60" fmla="*/ 144 w 184"/>
              <a:gd name="T61" fmla="*/ 268 h 304"/>
              <a:gd name="T62" fmla="*/ 156 w 184"/>
              <a:gd name="T63" fmla="*/ 266 h 304"/>
              <a:gd name="T64" fmla="*/ 158 w 184"/>
              <a:gd name="T65" fmla="*/ 244 h 304"/>
              <a:gd name="T66" fmla="*/ 148 w 184"/>
              <a:gd name="T67" fmla="*/ 232 h 304"/>
              <a:gd name="T68" fmla="*/ 138 w 184"/>
              <a:gd name="T69" fmla="*/ 232 h 304"/>
              <a:gd name="T70" fmla="*/ 132 w 184"/>
              <a:gd name="T71" fmla="*/ 210 h 304"/>
              <a:gd name="T72" fmla="*/ 136 w 184"/>
              <a:gd name="T73" fmla="*/ 168 h 304"/>
              <a:gd name="T74" fmla="*/ 164 w 184"/>
              <a:gd name="T75" fmla="*/ 160 h 304"/>
              <a:gd name="T76" fmla="*/ 184 w 184"/>
              <a:gd name="T77" fmla="*/ 108 h 304"/>
              <a:gd name="T78" fmla="*/ 180 w 184"/>
              <a:gd name="T79" fmla="*/ 100 h 304"/>
              <a:gd name="T80" fmla="*/ 168 w 184"/>
              <a:gd name="T81" fmla="*/ 96 h 304"/>
              <a:gd name="T82" fmla="*/ 166 w 184"/>
              <a:gd name="T83" fmla="*/ 96 h 304"/>
              <a:gd name="T84" fmla="*/ 152 w 184"/>
              <a:gd name="T85" fmla="*/ 96 h 304"/>
              <a:gd name="T86" fmla="*/ 144 w 184"/>
              <a:gd name="T87" fmla="*/ 84 h 304"/>
              <a:gd name="T88" fmla="*/ 142 w 184"/>
              <a:gd name="T89" fmla="*/ 84 h 304"/>
              <a:gd name="T90" fmla="*/ 146 w 184"/>
              <a:gd name="T91" fmla="*/ 52 h 304"/>
              <a:gd name="T92" fmla="*/ 148 w 184"/>
              <a:gd name="T93" fmla="*/ 48 h 304"/>
              <a:gd name="T94" fmla="*/ 152 w 184"/>
              <a:gd name="T95" fmla="*/ 36 h 304"/>
              <a:gd name="T96" fmla="*/ 156 w 184"/>
              <a:gd name="T97" fmla="*/ 20 h 304"/>
              <a:gd name="T98" fmla="*/ 128 w 184"/>
              <a:gd name="T99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4" h="304">
                <a:moveTo>
                  <a:pt x="108" y="18"/>
                </a:moveTo>
                <a:lnTo>
                  <a:pt x="92" y="58"/>
                </a:lnTo>
                <a:lnTo>
                  <a:pt x="92" y="84"/>
                </a:lnTo>
                <a:lnTo>
                  <a:pt x="92" y="86"/>
                </a:lnTo>
                <a:lnTo>
                  <a:pt x="84" y="100"/>
                </a:lnTo>
                <a:lnTo>
                  <a:pt x="84" y="108"/>
                </a:lnTo>
                <a:lnTo>
                  <a:pt x="84" y="108"/>
                </a:lnTo>
                <a:lnTo>
                  <a:pt x="84" y="112"/>
                </a:lnTo>
                <a:lnTo>
                  <a:pt x="82" y="116"/>
                </a:lnTo>
                <a:lnTo>
                  <a:pt x="80" y="120"/>
                </a:lnTo>
                <a:lnTo>
                  <a:pt x="76" y="122"/>
                </a:lnTo>
                <a:lnTo>
                  <a:pt x="76" y="124"/>
                </a:lnTo>
                <a:lnTo>
                  <a:pt x="74" y="124"/>
                </a:lnTo>
                <a:lnTo>
                  <a:pt x="74" y="122"/>
                </a:lnTo>
                <a:lnTo>
                  <a:pt x="54" y="120"/>
                </a:lnTo>
                <a:lnTo>
                  <a:pt x="44" y="130"/>
                </a:lnTo>
                <a:lnTo>
                  <a:pt x="12" y="134"/>
                </a:lnTo>
                <a:lnTo>
                  <a:pt x="12" y="134"/>
                </a:lnTo>
                <a:lnTo>
                  <a:pt x="0" y="134"/>
                </a:lnTo>
                <a:lnTo>
                  <a:pt x="8" y="140"/>
                </a:lnTo>
                <a:lnTo>
                  <a:pt x="36" y="144"/>
                </a:lnTo>
                <a:lnTo>
                  <a:pt x="38" y="144"/>
                </a:lnTo>
                <a:lnTo>
                  <a:pt x="40" y="144"/>
                </a:lnTo>
                <a:lnTo>
                  <a:pt x="40" y="144"/>
                </a:lnTo>
                <a:lnTo>
                  <a:pt x="40" y="144"/>
                </a:lnTo>
                <a:lnTo>
                  <a:pt x="48" y="162"/>
                </a:lnTo>
                <a:lnTo>
                  <a:pt x="56" y="168"/>
                </a:lnTo>
                <a:lnTo>
                  <a:pt x="56" y="168"/>
                </a:lnTo>
                <a:lnTo>
                  <a:pt x="60" y="174"/>
                </a:lnTo>
                <a:lnTo>
                  <a:pt x="60" y="184"/>
                </a:lnTo>
                <a:lnTo>
                  <a:pt x="60" y="206"/>
                </a:lnTo>
                <a:lnTo>
                  <a:pt x="70" y="216"/>
                </a:lnTo>
                <a:lnTo>
                  <a:pt x="72" y="216"/>
                </a:lnTo>
                <a:lnTo>
                  <a:pt x="72" y="216"/>
                </a:lnTo>
                <a:lnTo>
                  <a:pt x="72" y="216"/>
                </a:lnTo>
                <a:lnTo>
                  <a:pt x="76" y="232"/>
                </a:lnTo>
                <a:lnTo>
                  <a:pt x="76" y="240"/>
                </a:lnTo>
                <a:lnTo>
                  <a:pt x="72" y="248"/>
                </a:lnTo>
                <a:lnTo>
                  <a:pt x="70" y="256"/>
                </a:lnTo>
                <a:lnTo>
                  <a:pt x="72" y="264"/>
                </a:lnTo>
                <a:lnTo>
                  <a:pt x="82" y="270"/>
                </a:lnTo>
                <a:lnTo>
                  <a:pt x="82" y="270"/>
                </a:lnTo>
                <a:lnTo>
                  <a:pt x="94" y="276"/>
                </a:lnTo>
                <a:lnTo>
                  <a:pt x="100" y="280"/>
                </a:lnTo>
                <a:lnTo>
                  <a:pt x="106" y="292"/>
                </a:lnTo>
                <a:lnTo>
                  <a:pt x="106" y="292"/>
                </a:lnTo>
                <a:lnTo>
                  <a:pt x="114" y="298"/>
                </a:lnTo>
                <a:lnTo>
                  <a:pt x="116" y="302"/>
                </a:lnTo>
                <a:lnTo>
                  <a:pt x="124" y="304"/>
                </a:lnTo>
                <a:lnTo>
                  <a:pt x="124" y="304"/>
                </a:lnTo>
                <a:lnTo>
                  <a:pt x="122" y="288"/>
                </a:lnTo>
                <a:lnTo>
                  <a:pt x="122" y="288"/>
                </a:lnTo>
                <a:lnTo>
                  <a:pt x="122" y="282"/>
                </a:lnTo>
                <a:lnTo>
                  <a:pt x="122" y="278"/>
                </a:lnTo>
                <a:lnTo>
                  <a:pt x="122" y="278"/>
                </a:lnTo>
                <a:lnTo>
                  <a:pt x="126" y="274"/>
                </a:lnTo>
                <a:lnTo>
                  <a:pt x="128" y="272"/>
                </a:lnTo>
                <a:lnTo>
                  <a:pt x="140" y="268"/>
                </a:lnTo>
                <a:lnTo>
                  <a:pt x="140" y="268"/>
                </a:lnTo>
                <a:lnTo>
                  <a:pt x="142" y="268"/>
                </a:lnTo>
                <a:lnTo>
                  <a:pt x="142" y="268"/>
                </a:lnTo>
                <a:lnTo>
                  <a:pt x="144" y="268"/>
                </a:lnTo>
                <a:lnTo>
                  <a:pt x="148" y="270"/>
                </a:lnTo>
                <a:lnTo>
                  <a:pt x="156" y="266"/>
                </a:lnTo>
                <a:lnTo>
                  <a:pt x="156" y="264"/>
                </a:lnTo>
                <a:lnTo>
                  <a:pt x="158" y="244"/>
                </a:lnTo>
                <a:lnTo>
                  <a:pt x="154" y="236"/>
                </a:lnTo>
                <a:lnTo>
                  <a:pt x="148" y="232"/>
                </a:lnTo>
                <a:lnTo>
                  <a:pt x="140" y="232"/>
                </a:lnTo>
                <a:lnTo>
                  <a:pt x="138" y="232"/>
                </a:lnTo>
                <a:lnTo>
                  <a:pt x="136" y="230"/>
                </a:lnTo>
                <a:lnTo>
                  <a:pt x="132" y="210"/>
                </a:lnTo>
                <a:lnTo>
                  <a:pt x="134" y="168"/>
                </a:lnTo>
                <a:lnTo>
                  <a:pt x="136" y="168"/>
                </a:lnTo>
                <a:lnTo>
                  <a:pt x="148" y="150"/>
                </a:lnTo>
                <a:lnTo>
                  <a:pt x="164" y="160"/>
                </a:lnTo>
                <a:lnTo>
                  <a:pt x="176" y="160"/>
                </a:lnTo>
                <a:lnTo>
                  <a:pt x="184" y="108"/>
                </a:lnTo>
                <a:lnTo>
                  <a:pt x="184" y="108"/>
                </a:lnTo>
                <a:lnTo>
                  <a:pt x="180" y="100"/>
                </a:lnTo>
                <a:lnTo>
                  <a:pt x="174" y="96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54" y="98"/>
                </a:lnTo>
                <a:lnTo>
                  <a:pt x="152" y="96"/>
                </a:lnTo>
                <a:lnTo>
                  <a:pt x="152" y="96"/>
                </a:lnTo>
                <a:lnTo>
                  <a:pt x="144" y="84"/>
                </a:lnTo>
                <a:lnTo>
                  <a:pt x="144" y="84"/>
                </a:lnTo>
                <a:lnTo>
                  <a:pt x="142" y="84"/>
                </a:lnTo>
                <a:lnTo>
                  <a:pt x="142" y="64"/>
                </a:lnTo>
                <a:lnTo>
                  <a:pt x="146" y="52"/>
                </a:lnTo>
                <a:lnTo>
                  <a:pt x="148" y="48"/>
                </a:lnTo>
                <a:lnTo>
                  <a:pt x="148" y="48"/>
                </a:lnTo>
                <a:lnTo>
                  <a:pt x="150" y="42"/>
                </a:lnTo>
                <a:lnTo>
                  <a:pt x="152" y="36"/>
                </a:lnTo>
                <a:lnTo>
                  <a:pt x="156" y="32"/>
                </a:lnTo>
                <a:lnTo>
                  <a:pt x="156" y="20"/>
                </a:lnTo>
                <a:lnTo>
                  <a:pt x="144" y="8"/>
                </a:lnTo>
                <a:lnTo>
                  <a:pt x="128" y="0"/>
                </a:lnTo>
                <a:lnTo>
                  <a:pt x="108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MH_Other_5"/>
          <p:cNvSpPr/>
          <p:nvPr>
            <p:custDataLst>
              <p:tags r:id="rId4"/>
            </p:custDataLst>
          </p:nvPr>
        </p:nvSpPr>
        <p:spPr bwMode="auto">
          <a:xfrm>
            <a:off x="3907849" y="1221465"/>
            <a:ext cx="1855772" cy="1401805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2147483646 h 986"/>
              <a:gd name="T20" fmla="*/ 2147483646 w 1304"/>
              <a:gd name="T21" fmla="*/ 2147483646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2147483646 w 1304"/>
              <a:gd name="T57" fmla="*/ 2147483646 h 986"/>
              <a:gd name="T58" fmla="*/ 2147483646 w 1304"/>
              <a:gd name="T59" fmla="*/ 2147483646 h 986"/>
              <a:gd name="T60" fmla="*/ 2147483646 w 1304"/>
              <a:gd name="T61" fmla="*/ 2147483646 h 986"/>
              <a:gd name="T62" fmla="*/ 2147483646 w 1304"/>
              <a:gd name="T63" fmla="*/ 2147483646 h 986"/>
              <a:gd name="T64" fmla="*/ 2147483646 w 1304"/>
              <a:gd name="T65" fmla="*/ 2147483646 h 986"/>
              <a:gd name="T66" fmla="*/ 2147483646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5"/>
            </p:custDataLst>
          </p:nvPr>
        </p:nvSpPr>
        <p:spPr bwMode="auto">
          <a:xfrm>
            <a:off x="5111774" y="2322291"/>
            <a:ext cx="1154037" cy="826450"/>
          </a:xfrm>
          <a:custGeom>
            <a:avLst/>
            <a:gdLst>
              <a:gd name="T0" fmla="*/ 482 w 812"/>
              <a:gd name="T1" fmla="*/ 58 h 582"/>
              <a:gd name="T2" fmla="*/ 436 w 812"/>
              <a:gd name="T3" fmla="*/ 74 h 582"/>
              <a:gd name="T4" fmla="*/ 356 w 812"/>
              <a:gd name="T5" fmla="*/ 18 h 582"/>
              <a:gd name="T6" fmla="*/ 314 w 812"/>
              <a:gd name="T7" fmla="*/ 6 h 582"/>
              <a:gd name="T8" fmla="*/ 248 w 812"/>
              <a:gd name="T9" fmla="*/ 6 h 582"/>
              <a:gd name="T10" fmla="*/ 196 w 812"/>
              <a:gd name="T11" fmla="*/ 20 h 582"/>
              <a:gd name="T12" fmla="*/ 158 w 812"/>
              <a:gd name="T13" fmla="*/ 28 h 582"/>
              <a:gd name="T14" fmla="*/ 82 w 812"/>
              <a:gd name="T15" fmla="*/ 40 h 582"/>
              <a:gd name="T16" fmla="*/ 98 w 812"/>
              <a:gd name="T17" fmla="*/ 90 h 582"/>
              <a:gd name="T18" fmla="*/ 120 w 812"/>
              <a:gd name="T19" fmla="*/ 118 h 582"/>
              <a:gd name="T20" fmla="*/ 102 w 812"/>
              <a:gd name="T21" fmla="*/ 166 h 582"/>
              <a:gd name="T22" fmla="*/ 112 w 812"/>
              <a:gd name="T23" fmla="*/ 204 h 582"/>
              <a:gd name="T24" fmla="*/ 96 w 812"/>
              <a:gd name="T25" fmla="*/ 216 h 582"/>
              <a:gd name="T26" fmla="*/ 44 w 812"/>
              <a:gd name="T27" fmla="*/ 202 h 582"/>
              <a:gd name="T28" fmla="*/ 16 w 812"/>
              <a:gd name="T29" fmla="*/ 248 h 582"/>
              <a:gd name="T30" fmla="*/ 4 w 812"/>
              <a:gd name="T31" fmla="*/ 262 h 582"/>
              <a:gd name="T32" fmla="*/ 18 w 812"/>
              <a:gd name="T33" fmla="*/ 310 h 582"/>
              <a:gd name="T34" fmla="*/ 0 w 812"/>
              <a:gd name="T35" fmla="*/ 370 h 582"/>
              <a:gd name="T36" fmla="*/ 40 w 812"/>
              <a:gd name="T37" fmla="*/ 422 h 582"/>
              <a:gd name="T38" fmla="*/ 76 w 812"/>
              <a:gd name="T39" fmla="*/ 418 h 582"/>
              <a:gd name="T40" fmla="*/ 92 w 812"/>
              <a:gd name="T41" fmla="*/ 426 h 582"/>
              <a:gd name="T42" fmla="*/ 126 w 812"/>
              <a:gd name="T43" fmla="*/ 458 h 582"/>
              <a:gd name="T44" fmla="*/ 160 w 812"/>
              <a:gd name="T45" fmla="*/ 474 h 582"/>
              <a:gd name="T46" fmla="*/ 232 w 812"/>
              <a:gd name="T47" fmla="*/ 498 h 582"/>
              <a:gd name="T48" fmla="*/ 304 w 812"/>
              <a:gd name="T49" fmla="*/ 496 h 582"/>
              <a:gd name="T50" fmla="*/ 340 w 812"/>
              <a:gd name="T51" fmla="*/ 536 h 582"/>
              <a:gd name="T52" fmla="*/ 350 w 812"/>
              <a:gd name="T53" fmla="*/ 554 h 582"/>
              <a:gd name="T54" fmla="*/ 366 w 812"/>
              <a:gd name="T55" fmla="*/ 578 h 582"/>
              <a:gd name="T56" fmla="*/ 404 w 812"/>
              <a:gd name="T57" fmla="*/ 554 h 582"/>
              <a:gd name="T58" fmla="*/ 444 w 812"/>
              <a:gd name="T59" fmla="*/ 554 h 582"/>
              <a:gd name="T60" fmla="*/ 452 w 812"/>
              <a:gd name="T61" fmla="*/ 522 h 582"/>
              <a:gd name="T62" fmla="*/ 484 w 812"/>
              <a:gd name="T63" fmla="*/ 458 h 582"/>
              <a:gd name="T64" fmla="*/ 480 w 812"/>
              <a:gd name="T65" fmla="*/ 418 h 582"/>
              <a:gd name="T66" fmla="*/ 532 w 812"/>
              <a:gd name="T67" fmla="*/ 414 h 582"/>
              <a:gd name="T68" fmla="*/ 560 w 812"/>
              <a:gd name="T69" fmla="*/ 452 h 582"/>
              <a:gd name="T70" fmla="*/ 580 w 812"/>
              <a:gd name="T71" fmla="*/ 468 h 582"/>
              <a:gd name="T72" fmla="*/ 598 w 812"/>
              <a:gd name="T73" fmla="*/ 498 h 582"/>
              <a:gd name="T74" fmla="*/ 650 w 812"/>
              <a:gd name="T75" fmla="*/ 518 h 582"/>
              <a:gd name="T76" fmla="*/ 664 w 812"/>
              <a:gd name="T77" fmla="*/ 522 h 582"/>
              <a:gd name="T78" fmla="*/ 700 w 812"/>
              <a:gd name="T79" fmla="*/ 508 h 582"/>
              <a:gd name="T80" fmla="*/ 698 w 812"/>
              <a:gd name="T81" fmla="*/ 480 h 582"/>
              <a:gd name="T82" fmla="*/ 696 w 812"/>
              <a:gd name="T83" fmla="*/ 460 h 582"/>
              <a:gd name="T84" fmla="*/ 690 w 812"/>
              <a:gd name="T85" fmla="*/ 406 h 582"/>
              <a:gd name="T86" fmla="*/ 746 w 812"/>
              <a:gd name="T87" fmla="*/ 392 h 582"/>
              <a:gd name="T88" fmla="*/ 728 w 812"/>
              <a:gd name="T89" fmla="*/ 374 h 582"/>
              <a:gd name="T90" fmla="*/ 782 w 812"/>
              <a:gd name="T91" fmla="*/ 314 h 582"/>
              <a:gd name="T92" fmla="*/ 800 w 812"/>
              <a:gd name="T93" fmla="*/ 256 h 582"/>
              <a:gd name="T94" fmla="*/ 778 w 812"/>
              <a:gd name="T95" fmla="*/ 182 h 582"/>
              <a:gd name="T96" fmla="*/ 736 w 812"/>
              <a:gd name="T97" fmla="*/ 158 h 582"/>
              <a:gd name="T98" fmla="*/ 664 w 812"/>
              <a:gd name="T99" fmla="*/ 94 h 582"/>
              <a:gd name="T100" fmla="*/ 644 w 812"/>
              <a:gd name="T101" fmla="*/ 106 h 582"/>
              <a:gd name="T102" fmla="*/ 596 w 812"/>
              <a:gd name="T103" fmla="*/ 62 h 582"/>
              <a:gd name="T104" fmla="*/ 560 w 812"/>
              <a:gd name="T105" fmla="*/ 52 h 582"/>
              <a:gd name="T106" fmla="*/ 542 w 812"/>
              <a:gd name="T107" fmla="*/ 56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436" y="7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56" y="18"/>
                </a:lnTo>
                <a:lnTo>
                  <a:pt x="356" y="18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96" y="20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98" y="90"/>
                </a:lnTo>
                <a:lnTo>
                  <a:pt x="110" y="102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198"/>
                </a:lnTo>
                <a:lnTo>
                  <a:pt x="112" y="198"/>
                </a:lnTo>
                <a:lnTo>
                  <a:pt x="112" y="204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60" y="210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4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16" y="512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66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4"/>
                </a:lnTo>
                <a:lnTo>
                  <a:pt x="444" y="552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52" y="522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68" y="462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598" y="498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92" y="458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8"/>
                </a:lnTo>
                <a:lnTo>
                  <a:pt x="764" y="166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42" y="106"/>
                </a:lnTo>
                <a:lnTo>
                  <a:pt x="616" y="78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60" y="52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4" y="54"/>
                </a:lnTo>
                <a:lnTo>
                  <a:pt x="542" y="56"/>
                </a:lnTo>
                <a:lnTo>
                  <a:pt x="542" y="56"/>
                </a:lnTo>
                <a:lnTo>
                  <a:pt x="530" y="58"/>
                </a:lnTo>
                <a:lnTo>
                  <a:pt x="530" y="58"/>
                </a:lnTo>
                <a:lnTo>
                  <a:pt x="484" y="30"/>
                </a:lnTo>
                <a:lnTo>
                  <a:pt x="484" y="3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MH_Other_7"/>
          <p:cNvSpPr/>
          <p:nvPr>
            <p:custDataLst>
              <p:tags r:id="rId6"/>
            </p:custDataLst>
          </p:nvPr>
        </p:nvSpPr>
        <p:spPr bwMode="auto">
          <a:xfrm>
            <a:off x="5773598" y="2902635"/>
            <a:ext cx="999390" cy="876337"/>
          </a:xfrm>
          <a:custGeom>
            <a:avLst/>
            <a:gdLst>
              <a:gd name="T0" fmla="*/ 20 w 702"/>
              <a:gd name="T1" fmla="*/ 28 h 616"/>
              <a:gd name="T2" fmla="*/ 6 w 702"/>
              <a:gd name="T3" fmla="*/ 94 h 616"/>
              <a:gd name="T4" fmla="*/ 38 w 702"/>
              <a:gd name="T5" fmla="*/ 138 h 616"/>
              <a:gd name="T6" fmla="*/ 56 w 702"/>
              <a:gd name="T7" fmla="*/ 178 h 616"/>
              <a:gd name="T8" fmla="*/ 70 w 702"/>
              <a:gd name="T9" fmla="*/ 196 h 616"/>
              <a:gd name="T10" fmla="*/ 82 w 702"/>
              <a:gd name="T11" fmla="*/ 258 h 616"/>
              <a:gd name="T12" fmla="*/ 90 w 702"/>
              <a:gd name="T13" fmla="*/ 286 h 616"/>
              <a:gd name="T14" fmla="*/ 88 w 702"/>
              <a:gd name="T15" fmla="*/ 320 h 616"/>
              <a:gd name="T16" fmla="*/ 100 w 702"/>
              <a:gd name="T17" fmla="*/ 350 h 616"/>
              <a:gd name="T18" fmla="*/ 86 w 702"/>
              <a:gd name="T19" fmla="*/ 418 h 616"/>
              <a:gd name="T20" fmla="*/ 102 w 702"/>
              <a:gd name="T21" fmla="*/ 442 h 616"/>
              <a:gd name="T22" fmla="*/ 110 w 702"/>
              <a:gd name="T23" fmla="*/ 462 h 616"/>
              <a:gd name="T24" fmla="*/ 122 w 702"/>
              <a:gd name="T25" fmla="*/ 444 h 616"/>
              <a:gd name="T26" fmla="*/ 126 w 702"/>
              <a:gd name="T27" fmla="*/ 420 h 616"/>
              <a:gd name="T28" fmla="*/ 156 w 702"/>
              <a:gd name="T29" fmla="*/ 440 h 616"/>
              <a:gd name="T30" fmla="*/ 170 w 702"/>
              <a:gd name="T31" fmla="*/ 474 h 616"/>
              <a:gd name="T32" fmla="*/ 200 w 702"/>
              <a:gd name="T33" fmla="*/ 470 h 616"/>
              <a:gd name="T34" fmla="*/ 238 w 702"/>
              <a:gd name="T35" fmla="*/ 558 h 616"/>
              <a:gd name="T36" fmla="*/ 246 w 702"/>
              <a:gd name="T37" fmla="*/ 598 h 616"/>
              <a:gd name="T38" fmla="*/ 262 w 702"/>
              <a:gd name="T39" fmla="*/ 592 h 616"/>
              <a:gd name="T40" fmla="*/ 270 w 702"/>
              <a:gd name="T41" fmla="*/ 614 h 616"/>
              <a:gd name="T42" fmla="*/ 306 w 702"/>
              <a:gd name="T43" fmla="*/ 586 h 616"/>
              <a:gd name="T44" fmla="*/ 330 w 702"/>
              <a:gd name="T45" fmla="*/ 546 h 616"/>
              <a:gd name="T46" fmla="*/ 332 w 702"/>
              <a:gd name="T47" fmla="*/ 518 h 616"/>
              <a:gd name="T48" fmla="*/ 374 w 702"/>
              <a:gd name="T49" fmla="*/ 470 h 616"/>
              <a:gd name="T50" fmla="*/ 402 w 702"/>
              <a:gd name="T51" fmla="*/ 426 h 616"/>
              <a:gd name="T52" fmla="*/ 442 w 702"/>
              <a:gd name="T53" fmla="*/ 472 h 616"/>
              <a:gd name="T54" fmla="*/ 458 w 702"/>
              <a:gd name="T55" fmla="*/ 474 h 616"/>
              <a:gd name="T56" fmla="*/ 480 w 702"/>
              <a:gd name="T57" fmla="*/ 466 h 616"/>
              <a:gd name="T58" fmla="*/ 498 w 702"/>
              <a:gd name="T59" fmla="*/ 494 h 616"/>
              <a:gd name="T60" fmla="*/ 556 w 702"/>
              <a:gd name="T61" fmla="*/ 472 h 616"/>
              <a:gd name="T62" fmla="*/ 528 w 702"/>
              <a:gd name="T63" fmla="*/ 458 h 616"/>
              <a:gd name="T64" fmla="*/ 530 w 702"/>
              <a:gd name="T65" fmla="*/ 416 h 616"/>
              <a:gd name="T66" fmla="*/ 550 w 702"/>
              <a:gd name="T67" fmla="*/ 414 h 616"/>
              <a:gd name="T68" fmla="*/ 516 w 702"/>
              <a:gd name="T69" fmla="*/ 372 h 616"/>
              <a:gd name="T70" fmla="*/ 606 w 702"/>
              <a:gd name="T71" fmla="*/ 288 h 616"/>
              <a:gd name="T72" fmla="*/ 654 w 702"/>
              <a:gd name="T73" fmla="*/ 242 h 616"/>
              <a:gd name="T74" fmla="*/ 674 w 702"/>
              <a:gd name="T75" fmla="*/ 214 h 616"/>
              <a:gd name="T76" fmla="*/ 702 w 702"/>
              <a:gd name="T77" fmla="*/ 158 h 616"/>
              <a:gd name="T78" fmla="*/ 638 w 702"/>
              <a:gd name="T79" fmla="*/ 146 h 616"/>
              <a:gd name="T80" fmla="*/ 624 w 702"/>
              <a:gd name="T81" fmla="*/ 142 h 616"/>
              <a:gd name="T82" fmla="*/ 608 w 702"/>
              <a:gd name="T83" fmla="*/ 146 h 616"/>
              <a:gd name="T84" fmla="*/ 596 w 702"/>
              <a:gd name="T85" fmla="*/ 126 h 616"/>
              <a:gd name="T86" fmla="*/ 576 w 702"/>
              <a:gd name="T87" fmla="*/ 124 h 616"/>
              <a:gd name="T88" fmla="*/ 526 w 702"/>
              <a:gd name="T89" fmla="*/ 116 h 616"/>
              <a:gd name="T90" fmla="*/ 506 w 702"/>
              <a:gd name="T91" fmla="*/ 118 h 616"/>
              <a:gd name="T92" fmla="*/ 452 w 702"/>
              <a:gd name="T93" fmla="*/ 118 h 616"/>
              <a:gd name="T94" fmla="*/ 442 w 702"/>
              <a:gd name="T95" fmla="*/ 80 h 616"/>
              <a:gd name="T96" fmla="*/ 360 w 702"/>
              <a:gd name="T97" fmla="*/ 32 h 616"/>
              <a:gd name="T98" fmla="*/ 338 w 702"/>
              <a:gd name="T99" fmla="*/ 0 h 616"/>
              <a:gd name="T100" fmla="*/ 320 w 702"/>
              <a:gd name="T101" fmla="*/ 62 h 616"/>
              <a:gd name="T102" fmla="*/ 306 w 702"/>
              <a:gd name="T103" fmla="*/ 70 h 616"/>
              <a:gd name="T104" fmla="*/ 262 w 702"/>
              <a:gd name="T105" fmla="*/ 82 h 616"/>
              <a:gd name="T106" fmla="*/ 240 w 702"/>
              <a:gd name="T107" fmla="*/ 88 h 616"/>
              <a:gd name="T108" fmla="*/ 242 w 702"/>
              <a:gd name="T109" fmla="*/ 116 h 616"/>
              <a:gd name="T110" fmla="*/ 188 w 702"/>
              <a:gd name="T111" fmla="*/ 134 h 616"/>
              <a:gd name="T112" fmla="*/ 146 w 702"/>
              <a:gd name="T113" fmla="*/ 106 h 616"/>
              <a:gd name="T114" fmla="*/ 118 w 702"/>
              <a:gd name="T115" fmla="*/ 84 h 616"/>
              <a:gd name="T116" fmla="*/ 98 w 702"/>
              <a:gd name="T117" fmla="*/ 62 h 616"/>
              <a:gd name="T118" fmla="*/ 78 w 702"/>
              <a:gd name="T119" fmla="*/ 12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38" y="138"/>
                </a:lnTo>
                <a:lnTo>
                  <a:pt x="38" y="138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0" y="194"/>
                </a:lnTo>
                <a:lnTo>
                  <a:pt x="72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0" y="474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38" y="558"/>
                </a:lnTo>
                <a:lnTo>
                  <a:pt x="242" y="57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78" y="466"/>
                </a:lnTo>
                <a:lnTo>
                  <a:pt x="480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30" y="458"/>
                </a:lnTo>
                <a:lnTo>
                  <a:pt x="528" y="458"/>
                </a:lnTo>
                <a:lnTo>
                  <a:pt x="528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18" y="420"/>
                </a:lnTo>
                <a:lnTo>
                  <a:pt x="530" y="416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8" y="374"/>
                </a:lnTo>
                <a:lnTo>
                  <a:pt x="516" y="372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8" y="146"/>
                </a:lnTo>
                <a:lnTo>
                  <a:pt x="638" y="14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6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6" y="116"/>
                </a:lnTo>
                <a:lnTo>
                  <a:pt x="524" y="114"/>
                </a:lnTo>
                <a:lnTo>
                  <a:pt x="524" y="114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MH_Other_8"/>
          <p:cNvSpPr/>
          <p:nvPr>
            <p:custDataLst>
              <p:tags r:id="rId7"/>
            </p:custDataLst>
          </p:nvPr>
        </p:nvSpPr>
        <p:spPr bwMode="auto">
          <a:xfrm>
            <a:off x="4115711" y="2546778"/>
            <a:ext cx="1785931" cy="1085860"/>
          </a:xfrm>
          <a:custGeom>
            <a:avLst/>
            <a:gdLst>
              <a:gd name="T0" fmla="*/ 138 w 1256"/>
              <a:gd name="T1" fmla="*/ 22 h 764"/>
              <a:gd name="T2" fmla="*/ 122 w 1256"/>
              <a:gd name="T3" fmla="*/ 56 h 764"/>
              <a:gd name="T4" fmla="*/ 66 w 1256"/>
              <a:gd name="T5" fmla="*/ 58 h 764"/>
              <a:gd name="T6" fmla="*/ 48 w 1256"/>
              <a:gd name="T7" fmla="*/ 92 h 764"/>
              <a:gd name="T8" fmla="*/ 56 w 1256"/>
              <a:gd name="T9" fmla="*/ 150 h 764"/>
              <a:gd name="T10" fmla="*/ 56 w 1256"/>
              <a:gd name="T11" fmla="*/ 196 h 764"/>
              <a:gd name="T12" fmla="*/ 16 w 1256"/>
              <a:gd name="T13" fmla="*/ 232 h 764"/>
              <a:gd name="T14" fmla="*/ 2 w 1256"/>
              <a:gd name="T15" fmla="*/ 262 h 764"/>
              <a:gd name="T16" fmla="*/ 28 w 1256"/>
              <a:gd name="T17" fmla="*/ 300 h 764"/>
              <a:gd name="T18" fmla="*/ 60 w 1256"/>
              <a:gd name="T19" fmla="*/ 332 h 764"/>
              <a:gd name="T20" fmla="*/ 138 w 1256"/>
              <a:gd name="T21" fmla="*/ 408 h 764"/>
              <a:gd name="T22" fmla="*/ 182 w 1256"/>
              <a:gd name="T23" fmla="*/ 394 h 764"/>
              <a:gd name="T24" fmla="*/ 240 w 1256"/>
              <a:gd name="T25" fmla="*/ 464 h 764"/>
              <a:gd name="T26" fmla="*/ 294 w 1256"/>
              <a:gd name="T27" fmla="*/ 504 h 764"/>
              <a:gd name="T28" fmla="*/ 376 w 1256"/>
              <a:gd name="T29" fmla="*/ 586 h 764"/>
              <a:gd name="T30" fmla="*/ 426 w 1256"/>
              <a:gd name="T31" fmla="*/ 628 h 764"/>
              <a:gd name="T32" fmla="*/ 524 w 1256"/>
              <a:gd name="T33" fmla="*/ 648 h 764"/>
              <a:gd name="T34" fmla="*/ 590 w 1256"/>
              <a:gd name="T35" fmla="*/ 644 h 764"/>
              <a:gd name="T36" fmla="*/ 588 w 1256"/>
              <a:gd name="T37" fmla="*/ 670 h 764"/>
              <a:gd name="T38" fmla="*/ 592 w 1256"/>
              <a:gd name="T39" fmla="*/ 698 h 764"/>
              <a:gd name="T40" fmla="*/ 616 w 1256"/>
              <a:gd name="T41" fmla="*/ 676 h 764"/>
              <a:gd name="T42" fmla="*/ 660 w 1256"/>
              <a:gd name="T43" fmla="*/ 638 h 764"/>
              <a:gd name="T44" fmla="*/ 772 w 1256"/>
              <a:gd name="T45" fmla="*/ 682 h 764"/>
              <a:gd name="T46" fmla="*/ 808 w 1256"/>
              <a:gd name="T47" fmla="*/ 762 h 764"/>
              <a:gd name="T48" fmla="*/ 928 w 1256"/>
              <a:gd name="T49" fmla="*/ 716 h 764"/>
              <a:gd name="T50" fmla="*/ 1024 w 1256"/>
              <a:gd name="T51" fmla="*/ 680 h 764"/>
              <a:gd name="T52" fmla="*/ 1122 w 1256"/>
              <a:gd name="T53" fmla="*/ 712 h 764"/>
              <a:gd name="T54" fmla="*/ 1138 w 1256"/>
              <a:gd name="T55" fmla="*/ 716 h 764"/>
              <a:gd name="T56" fmla="*/ 1144 w 1256"/>
              <a:gd name="T57" fmla="*/ 674 h 764"/>
              <a:gd name="T58" fmla="*/ 1182 w 1256"/>
              <a:gd name="T59" fmla="*/ 682 h 764"/>
              <a:gd name="T60" fmla="*/ 1214 w 1256"/>
              <a:gd name="T61" fmla="*/ 686 h 764"/>
              <a:gd name="T62" fmla="*/ 1214 w 1256"/>
              <a:gd name="T63" fmla="*/ 660 h 764"/>
              <a:gd name="T64" fmla="*/ 1256 w 1256"/>
              <a:gd name="T65" fmla="*/ 598 h 764"/>
              <a:gd name="T66" fmla="*/ 1248 w 1256"/>
              <a:gd name="T67" fmla="*/ 540 h 764"/>
              <a:gd name="T68" fmla="*/ 1232 w 1256"/>
              <a:gd name="T69" fmla="*/ 498 h 764"/>
              <a:gd name="T70" fmla="*/ 1228 w 1256"/>
              <a:gd name="T71" fmla="*/ 448 h 764"/>
              <a:gd name="T72" fmla="*/ 1200 w 1256"/>
              <a:gd name="T73" fmla="*/ 412 h 764"/>
              <a:gd name="T74" fmla="*/ 1162 w 1256"/>
              <a:gd name="T75" fmla="*/ 366 h 764"/>
              <a:gd name="T76" fmla="*/ 1152 w 1256"/>
              <a:gd name="T77" fmla="*/ 418 h 764"/>
              <a:gd name="T78" fmla="*/ 1074 w 1256"/>
              <a:gd name="T79" fmla="*/ 436 h 764"/>
              <a:gd name="T80" fmla="*/ 1024 w 1256"/>
              <a:gd name="T81" fmla="*/ 380 h 764"/>
              <a:gd name="T82" fmla="*/ 974 w 1256"/>
              <a:gd name="T83" fmla="*/ 350 h 764"/>
              <a:gd name="T84" fmla="*/ 860 w 1256"/>
              <a:gd name="T85" fmla="*/ 324 h 764"/>
              <a:gd name="T86" fmla="*/ 820 w 1256"/>
              <a:gd name="T87" fmla="*/ 308 h 764"/>
              <a:gd name="T88" fmla="*/ 788 w 1256"/>
              <a:gd name="T89" fmla="*/ 272 h 764"/>
              <a:gd name="T90" fmla="*/ 760 w 1256"/>
              <a:gd name="T91" fmla="*/ 280 h 764"/>
              <a:gd name="T92" fmla="*/ 736 w 1256"/>
              <a:gd name="T93" fmla="*/ 272 h 764"/>
              <a:gd name="T94" fmla="*/ 704 w 1256"/>
              <a:gd name="T95" fmla="*/ 232 h 764"/>
              <a:gd name="T96" fmla="*/ 692 w 1256"/>
              <a:gd name="T97" fmla="*/ 196 h 764"/>
              <a:gd name="T98" fmla="*/ 694 w 1256"/>
              <a:gd name="T99" fmla="*/ 118 h 764"/>
              <a:gd name="T100" fmla="*/ 708 w 1256"/>
              <a:gd name="T101" fmla="*/ 84 h 764"/>
              <a:gd name="T102" fmla="*/ 712 w 1256"/>
              <a:gd name="T103" fmla="*/ 62 h 764"/>
              <a:gd name="T104" fmla="*/ 710 w 1256"/>
              <a:gd name="T105" fmla="*/ 42 h 764"/>
              <a:gd name="T106" fmla="*/ 692 w 1256"/>
              <a:gd name="T107" fmla="*/ 30 h 764"/>
              <a:gd name="T108" fmla="*/ 608 w 1256"/>
              <a:gd name="T109" fmla="*/ 4 h 764"/>
              <a:gd name="T110" fmla="*/ 532 w 1256"/>
              <a:gd name="T111" fmla="*/ 16 h 764"/>
              <a:gd name="T112" fmla="*/ 472 w 1256"/>
              <a:gd name="T113" fmla="*/ 40 h 764"/>
              <a:gd name="T114" fmla="*/ 438 w 1256"/>
              <a:gd name="T115" fmla="*/ 36 h 764"/>
              <a:gd name="T116" fmla="*/ 356 w 1256"/>
              <a:gd name="T117" fmla="*/ 36 h 764"/>
              <a:gd name="T118" fmla="*/ 318 w 1256"/>
              <a:gd name="T119" fmla="*/ 20 h 764"/>
              <a:gd name="T120" fmla="*/ 296 w 1256"/>
              <a:gd name="T121" fmla="*/ 8 h 764"/>
              <a:gd name="T122" fmla="*/ 226 w 1256"/>
              <a:gd name="T123" fmla="*/ 20 h 764"/>
              <a:gd name="T124" fmla="*/ 152 w 1256"/>
              <a:gd name="T125" fmla="*/ 4 h 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6" h="764">
                <a:moveTo>
                  <a:pt x="152" y="4"/>
                </a:moveTo>
                <a:lnTo>
                  <a:pt x="152" y="4"/>
                </a:lnTo>
                <a:lnTo>
                  <a:pt x="152" y="4"/>
                </a:lnTo>
                <a:lnTo>
                  <a:pt x="146" y="14"/>
                </a:lnTo>
                <a:lnTo>
                  <a:pt x="138" y="22"/>
                </a:lnTo>
                <a:lnTo>
                  <a:pt x="138" y="22"/>
                </a:lnTo>
                <a:lnTo>
                  <a:pt x="132" y="26"/>
                </a:lnTo>
                <a:lnTo>
                  <a:pt x="132" y="32"/>
                </a:lnTo>
                <a:lnTo>
                  <a:pt x="132" y="36"/>
                </a:lnTo>
                <a:lnTo>
                  <a:pt x="132" y="36"/>
                </a:lnTo>
                <a:lnTo>
                  <a:pt x="130" y="44"/>
                </a:lnTo>
                <a:lnTo>
                  <a:pt x="122" y="56"/>
                </a:lnTo>
                <a:lnTo>
                  <a:pt x="122" y="60"/>
                </a:lnTo>
                <a:lnTo>
                  <a:pt x="122" y="60"/>
                </a:lnTo>
                <a:lnTo>
                  <a:pt x="118" y="62"/>
                </a:lnTo>
                <a:lnTo>
                  <a:pt x="112" y="64"/>
                </a:lnTo>
                <a:lnTo>
                  <a:pt x="66" y="58"/>
                </a:lnTo>
                <a:lnTo>
                  <a:pt x="66" y="58"/>
                </a:lnTo>
                <a:lnTo>
                  <a:pt x="62" y="68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62" y="70"/>
                </a:lnTo>
                <a:lnTo>
                  <a:pt x="48" y="92"/>
                </a:lnTo>
                <a:lnTo>
                  <a:pt x="42" y="100"/>
                </a:lnTo>
                <a:lnTo>
                  <a:pt x="40" y="108"/>
                </a:lnTo>
                <a:lnTo>
                  <a:pt x="40" y="108"/>
                </a:lnTo>
                <a:lnTo>
                  <a:pt x="42" y="112"/>
                </a:lnTo>
                <a:lnTo>
                  <a:pt x="44" y="122"/>
                </a:lnTo>
                <a:lnTo>
                  <a:pt x="56" y="150"/>
                </a:lnTo>
                <a:lnTo>
                  <a:pt x="62" y="168"/>
                </a:lnTo>
                <a:lnTo>
                  <a:pt x="62" y="168"/>
                </a:lnTo>
                <a:lnTo>
                  <a:pt x="64" y="174"/>
                </a:lnTo>
                <a:lnTo>
                  <a:pt x="64" y="180"/>
                </a:lnTo>
                <a:lnTo>
                  <a:pt x="60" y="188"/>
                </a:lnTo>
                <a:lnTo>
                  <a:pt x="56" y="196"/>
                </a:lnTo>
                <a:lnTo>
                  <a:pt x="42" y="210"/>
                </a:lnTo>
                <a:lnTo>
                  <a:pt x="18" y="210"/>
                </a:lnTo>
                <a:lnTo>
                  <a:pt x="12" y="184"/>
                </a:lnTo>
                <a:lnTo>
                  <a:pt x="6" y="216"/>
                </a:lnTo>
                <a:lnTo>
                  <a:pt x="16" y="232"/>
                </a:lnTo>
                <a:lnTo>
                  <a:pt x="16" y="232"/>
                </a:lnTo>
                <a:lnTo>
                  <a:pt x="16" y="236"/>
                </a:lnTo>
                <a:lnTo>
                  <a:pt x="16" y="238"/>
                </a:lnTo>
                <a:lnTo>
                  <a:pt x="16" y="238"/>
                </a:lnTo>
                <a:lnTo>
                  <a:pt x="10" y="246"/>
                </a:lnTo>
                <a:lnTo>
                  <a:pt x="2" y="262"/>
                </a:lnTo>
                <a:lnTo>
                  <a:pt x="2" y="262"/>
                </a:lnTo>
                <a:lnTo>
                  <a:pt x="0" y="272"/>
                </a:lnTo>
                <a:lnTo>
                  <a:pt x="0" y="280"/>
                </a:lnTo>
                <a:lnTo>
                  <a:pt x="4" y="290"/>
                </a:lnTo>
                <a:lnTo>
                  <a:pt x="10" y="300"/>
                </a:lnTo>
                <a:lnTo>
                  <a:pt x="28" y="300"/>
                </a:lnTo>
                <a:lnTo>
                  <a:pt x="28" y="300"/>
                </a:lnTo>
                <a:lnTo>
                  <a:pt x="34" y="302"/>
                </a:lnTo>
                <a:lnTo>
                  <a:pt x="42" y="308"/>
                </a:lnTo>
                <a:lnTo>
                  <a:pt x="58" y="330"/>
                </a:lnTo>
                <a:lnTo>
                  <a:pt x="60" y="332"/>
                </a:lnTo>
                <a:lnTo>
                  <a:pt x="60" y="332"/>
                </a:lnTo>
                <a:lnTo>
                  <a:pt x="60" y="332"/>
                </a:lnTo>
                <a:lnTo>
                  <a:pt x="62" y="338"/>
                </a:lnTo>
                <a:lnTo>
                  <a:pt x="66" y="344"/>
                </a:lnTo>
                <a:lnTo>
                  <a:pt x="108" y="384"/>
                </a:lnTo>
                <a:lnTo>
                  <a:pt x="108" y="384"/>
                </a:lnTo>
                <a:lnTo>
                  <a:pt x="128" y="408"/>
                </a:lnTo>
                <a:lnTo>
                  <a:pt x="138" y="408"/>
                </a:lnTo>
                <a:lnTo>
                  <a:pt x="150" y="386"/>
                </a:lnTo>
                <a:lnTo>
                  <a:pt x="152" y="384"/>
                </a:lnTo>
                <a:lnTo>
                  <a:pt x="152" y="384"/>
                </a:lnTo>
                <a:lnTo>
                  <a:pt x="182" y="392"/>
                </a:lnTo>
                <a:lnTo>
                  <a:pt x="182" y="392"/>
                </a:lnTo>
                <a:lnTo>
                  <a:pt x="182" y="394"/>
                </a:lnTo>
                <a:lnTo>
                  <a:pt x="186" y="414"/>
                </a:lnTo>
                <a:lnTo>
                  <a:pt x="222" y="454"/>
                </a:lnTo>
                <a:lnTo>
                  <a:pt x="234" y="460"/>
                </a:lnTo>
                <a:lnTo>
                  <a:pt x="234" y="460"/>
                </a:lnTo>
                <a:lnTo>
                  <a:pt x="240" y="464"/>
                </a:lnTo>
                <a:lnTo>
                  <a:pt x="240" y="464"/>
                </a:lnTo>
                <a:lnTo>
                  <a:pt x="268" y="504"/>
                </a:lnTo>
                <a:lnTo>
                  <a:pt x="288" y="500"/>
                </a:lnTo>
                <a:lnTo>
                  <a:pt x="290" y="500"/>
                </a:lnTo>
                <a:lnTo>
                  <a:pt x="292" y="500"/>
                </a:lnTo>
                <a:lnTo>
                  <a:pt x="292" y="502"/>
                </a:lnTo>
                <a:lnTo>
                  <a:pt x="294" y="504"/>
                </a:lnTo>
                <a:lnTo>
                  <a:pt x="312" y="542"/>
                </a:lnTo>
                <a:lnTo>
                  <a:pt x="334" y="556"/>
                </a:lnTo>
                <a:lnTo>
                  <a:pt x="352" y="560"/>
                </a:lnTo>
                <a:lnTo>
                  <a:pt x="362" y="584"/>
                </a:lnTo>
                <a:lnTo>
                  <a:pt x="376" y="584"/>
                </a:lnTo>
                <a:lnTo>
                  <a:pt x="376" y="586"/>
                </a:lnTo>
                <a:lnTo>
                  <a:pt x="376" y="586"/>
                </a:lnTo>
                <a:lnTo>
                  <a:pt x="404" y="602"/>
                </a:lnTo>
                <a:lnTo>
                  <a:pt x="404" y="602"/>
                </a:lnTo>
                <a:lnTo>
                  <a:pt x="404" y="602"/>
                </a:lnTo>
                <a:lnTo>
                  <a:pt x="406" y="604"/>
                </a:lnTo>
                <a:lnTo>
                  <a:pt x="426" y="628"/>
                </a:lnTo>
                <a:lnTo>
                  <a:pt x="456" y="624"/>
                </a:lnTo>
                <a:lnTo>
                  <a:pt x="458" y="624"/>
                </a:lnTo>
                <a:lnTo>
                  <a:pt x="470" y="628"/>
                </a:lnTo>
                <a:lnTo>
                  <a:pt x="470" y="628"/>
                </a:lnTo>
                <a:lnTo>
                  <a:pt x="490" y="644"/>
                </a:lnTo>
                <a:lnTo>
                  <a:pt x="524" y="648"/>
                </a:lnTo>
                <a:lnTo>
                  <a:pt x="544" y="644"/>
                </a:lnTo>
                <a:lnTo>
                  <a:pt x="544" y="644"/>
                </a:lnTo>
                <a:lnTo>
                  <a:pt x="544" y="644"/>
                </a:lnTo>
                <a:lnTo>
                  <a:pt x="564" y="642"/>
                </a:lnTo>
                <a:lnTo>
                  <a:pt x="580" y="642"/>
                </a:lnTo>
                <a:lnTo>
                  <a:pt x="590" y="644"/>
                </a:lnTo>
                <a:lnTo>
                  <a:pt x="596" y="648"/>
                </a:lnTo>
                <a:lnTo>
                  <a:pt x="596" y="648"/>
                </a:lnTo>
                <a:lnTo>
                  <a:pt x="598" y="654"/>
                </a:lnTo>
                <a:lnTo>
                  <a:pt x="598" y="658"/>
                </a:lnTo>
                <a:lnTo>
                  <a:pt x="594" y="664"/>
                </a:lnTo>
                <a:lnTo>
                  <a:pt x="588" y="670"/>
                </a:lnTo>
                <a:lnTo>
                  <a:pt x="580" y="678"/>
                </a:lnTo>
                <a:lnTo>
                  <a:pt x="580" y="678"/>
                </a:lnTo>
                <a:lnTo>
                  <a:pt x="580" y="682"/>
                </a:lnTo>
                <a:lnTo>
                  <a:pt x="582" y="686"/>
                </a:lnTo>
                <a:lnTo>
                  <a:pt x="586" y="692"/>
                </a:lnTo>
                <a:lnTo>
                  <a:pt x="592" y="698"/>
                </a:lnTo>
                <a:lnTo>
                  <a:pt x="592" y="700"/>
                </a:lnTo>
                <a:lnTo>
                  <a:pt x="592" y="700"/>
                </a:lnTo>
                <a:lnTo>
                  <a:pt x="598" y="704"/>
                </a:lnTo>
                <a:lnTo>
                  <a:pt x="600" y="702"/>
                </a:lnTo>
                <a:lnTo>
                  <a:pt x="600" y="702"/>
                </a:lnTo>
                <a:lnTo>
                  <a:pt x="616" y="676"/>
                </a:lnTo>
                <a:lnTo>
                  <a:pt x="628" y="658"/>
                </a:lnTo>
                <a:lnTo>
                  <a:pt x="638" y="646"/>
                </a:lnTo>
                <a:lnTo>
                  <a:pt x="648" y="640"/>
                </a:lnTo>
                <a:lnTo>
                  <a:pt x="648" y="640"/>
                </a:lnTo>
                <a:lnTo>
                  <a:pt x="654" y="638"/>
                </a:lnTo>
                <a:lnTo>
                  <a:pt x="660" y="638"/>
                </a:lnTo>
                <a:lnTo>
                  <a:pt x="676" y="644"/>
                </a:lnTo>
                <a:lnTo>
                  <a:pt x="698" y="654"/>
                </a:lnTo>
                <a:lnTo>
                  <a:pt x="724" y="670"/>
                </a:lnTo>
                <a:lnTo>
                  <a:pt x="772" y="678"/>
                </a:lnTo>
                <a:lnTo>
                  <a:pt x="772" y="680"/>
                </a:lnTo>
                <a:lnTo>
                  <a:pt x="772" y="682"/>
                </a:lnTo>
                <a:lnTo>
                  <a:pt x="768" y="704"/>
                </a:lnTo>
                <a:lnTo>
                  <a:pt x="792" y="708"/>
                </a:lnTo>
                <a:lnTo>
                  <a:pt x="792" y="738"/>
                </a:lnTo>
                <a:lnTo>
                  <a:pt x="792" y="738"/>
                </a:lnTo>
                <a:lnTo>
                  <a:pt x="802" y="754"/>
                </a:lnTo>
                <a:lnTo>
                  <a:pt x="808" y="762"/>
                </a:lnTo>
                <a:lnTo>
                  <a:pt x="808" y="762"/>
                </a:lnTo>
                <a:lnTo>
                  <a:pt x="816" y="764"/>
                </a:lnTo>
                <a:lnTo>
                  <a:pt x="830" y="764"/>
                </a:lnTo>
                <a:lnTo>
                  <a:pt x="880" y="762"/>
                </a:lnTo>
                <a:lnTo>
                  <a:pt x="904" y="748"/>
                </a:lnTo>
                <a:lnTo>
                  <a:pt x="928" y="716"/>
                </a:lnTo>
                <a:lnTo>
                  <a:pt x="956" y="714"/>
                </a:lnTo>
                <a:lnTo>
                  <a:pt x="970" y="710"/>
                </a:lnTo>
                <a:lnTo>
                  <a:pt x="1022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24" y="680"/>
                </a:lnTo>
                <a:lnTo>
                  <a:pt x="1060" y="676"/>
                </a:lnTo>
                <a:lnTo>
                  <a:pt x="1070" y="678"/>
                </a:lnTo>
                <a:lnTo>
                  <a:pt x="1076" y="680"/>
                </a:lnTo>
                <a:lnTo>
                  <a:pt x="1112" y="708"/>
                </a:lnTo>
                <a:lnTo>
                  <a:pt x="1122" y="712"/>
                </a:lnTo>
                <a:lnTo>
                  <a:pt x="1124" y="714"/>
                </a:lnTo>
                <a:lnTo>
                  <a:pt x="1136" y="720"/>
                </a:lnTo>
                <a:lnTo>
                  <a:pt x="1138" y="720"/>
                </a:lnTo>
                <a:lnTo>
                  <a:pt x="1138" y="718"/>
                </a:lnTo>
                <a:lnTo>
                  <a:pt x="1138" y="716"/>
                </a:lnTo>
                <a:lnTo>
                  <a:pt x="1138" y="716"/>
                </a:lnTo>
                <a:lnTo>
                  <a:pt x="1138" y="716"/>
                </a:lnTo>
                <a:lnTo>
                  <a:pt x="1144" y="692"/>
                </a:lnTo>
                <a:lnTo>
                  <a:pt x="1144" y="692"/>
                </a:lnTo>
                <a:lnTo>
                  <a:pt x="1142" y="682"/>
                </a:lnTo>
                <a:lnTo>
                  <a:pt x="1144" y="674"/>
                </a:lnTo>
                <a:lnTo>
                  <a:pt x="1144" y="674"/>
                </a:lnTo>
                <a:lnTo>
                  <a:pt x="1148" y="668"/>
                </a:lnTo>
                <a:lnTo>
                  <a:pt x="1156" y="666"/>
                </a:lnTo>
                <a:lnTo>
                  <a:pt x="1156" y="666"/>
                </a:lnTo>
                <a:lnTo>
                  <a:pt x="1164" y="666"/>
                </a:lnTo>
                <a:lnTo>
                  <a:pt x="1172" y="672"/>
                </a:lnTo>
                <a:lnTo>
                  <a:pt x="1182" y="682"/>
                </a:lnTo>
                <a:lnTo>
                  <a:pt x="1190" y="696"/>
                </a:lnTo>
                <a:lnTo>
                  <a:pt x="1192" y="696"/>
                </a:lnTo>
                <a:lnTo>
                  <a:pt x="1192" y="696"/>
                </a:lnTo>
                <a:lnTo>
                  <a:pt x="1212" y="688"/>
                </a:lnTo>
                <a:lnTo>
                  <a:pt x="1212" y="688"/>
                </a:lnTo>
                <a:lnTo>
                  <a:pt x="1214" y="686"/>
                </a:lnTo>
                <a:lnTo>
                  <a:pt x="1216" y="684"/>
                </a:lnTo>
                <a:lnTo>
                  <a:pt x="1218" y="680"/>
                </a:lnTo>
                <a:lnTo>
                  <a:pt x="1214" y="664"/>
                </a:lnTo>
                <a:lnTo>
                  <a:pt x="1214" y="664"/>
                </a:lnTo>
                <a:lnTo>
                  <a:pt x="1214" y="664"/>
                </a:lnTo>
                <a:lnTo>
                  <a:pt x="1214" y="660"/>
                </a:lnTo>
                <a:lnTo>
                  <a:pt x="1214" y="656"/>
                </a:lnTo>
                <a:lnTo>
                  <a:pt x="1216" y="652"/>
                </a:lnTo>
                <a:lnTo>
                  <a:pt x="1220" y="650"/>
                </a:lnTo>
                <a:lnTo>
                  <a:pt x="1228" y="644"/>
                </a:lnTo>
                <a:lnTo>
                  <a:pt x="1244" y="624"/>
                </a:lnTo>
                <a:lnTo>
                  <a:pt x="1256" y="598"/>
                </a:lnTo>
                <a:lnTo>
                  <a:pt x="1256" y="598"/>
                </a:lnTo>
                <a:lnTo>
                  <a:pt x="1250" y="586"/>
                </a:lnTo>
                <a:lnTo>
                  <a:pt x="1246" y="576"/>
                </a:lnTo>
                <a:lnTo>
                  <a:pt x="1246" y="568"/>
                </a:lnTo>
                <a:lnTo>
                  <a:pt x="1246" y="562"/>
                </a:lnTo>
                <a:lnTo>
                  <a:pt x="1248" y="540"/>
                </a:lnTo>
                <a:lnTo>
                  <a:pt x="1248" y="540"/>
                </a:lnTo>
                <a:lnTo>
                  <a:pt x="1244" y="528"/>
                </a:lnTo>
                <a:lnTo>
                  <a:pt x="1242" y="518"/>
                </a:lnTo>
                <a:lnTo>
                  <a:pt x="1242" y="518"/>
                </a:lnTo>
                <a:lnTo>
                  <a:pt x="1240" y="510"/>
                </a:lnTo>
                <a:lnTo>
                  <a:pt x="1232" y="498"/>
                </a:lnTo>
                <a:lnTo>
                  <a:pt x="1232" y="498"/>
                </a:lnTo>
                <a:lnTo>
                  <a:pt x="1232" y="496"/>
                </a:lnTo>
                <a:lnTo>
                  <a:pt x="1228" y="468"/>
                </a:lnTo>
                <a:lnTo>
                  <a:pt x="1228" y="468"/>
                </a:lnTo>
                <a:lnTo>
                  <a:pt x="1228" y="458"/>
                </a:lnTo>
                <a:lnTo>
                  <a:pt x="1228" y="448"/>
                </a:lnTo>
                <a:lnTo>
                  <a:pt x="1228" y="448"/>
                </a:lnTo>
                <a:lnTo>
                  <a:pt x="1220" y="440"/>
                </a:lnTo>
                <a:lnTo>
                  <a:pt x="1214" y="432"/>
                </a:lnTo>
                <a:lnTo>
                  <a:pt x="1202" y="416"/>
                </a:lnTo>
                <a:lnTo>
                  <a:pt x="1200" y="414"/>
                </a:lnTo>
                <a:lnTo>
                  <a:pt x="1200" y="412"/>
                </a:lnTo>
                <a:lnTo>
                  <a:pt x="1200" y="412"/>
                </a:lnTo>
                <a:lnTo>
                  <a:pt x="1196" y="392"/>
                </a:lnTo>
                <a:lnTo>
                  <a:pt x="1184" y="382"/>
                </a:lnTo>
                <a:lnTo>
                  <a:pt x="1184" y="384"/>
                </a:lnTo>
                <a:lnTo>
                  <a:pt x="1162" y="364"/>
                </a:lnTo>
                <a:lnTo>
                  <a:pt x="1162" y="366"/>
                </a:lnTo>
                <a:lnTo>
                  <a:pt x="1164" y="392"/>
                </a:lnTo>
                <a:lnTo>
                  <a:pt x="1164" y="392"/>
                </a:lnTo>
                <a:lnTo>
                  <a:pt x="1164" y="394"/>
                </a:lnTo>
                <a:lnTo>
                  <a:pt x="1152" y="400"/>
                </a:lnTo>
                <a:lnTo>
                  <a:pt x="1152" y="416"/>
                </a:lnTo>
                <a:lnTo>
                  <a:pt x="1152" y="418"/>
                </a:lnTo>
                <a:lnTo>
                  <a:pt x="1124" y="428"/>
                </a:lnTo>
                <a:lnTo>
                  <a:pt x="1114" y="406"/>
                </a:lnTo>
                <a:lnTo>
                  <a:pt x="1108" y="404"/>
                </a:lnTo>
                <a:lnTo>
                  <a:pt x="1100" y="414"/>
                </a:lnTo>
                <a:lnTo>
                  <a:pt x="1094" y="430"/>
                </a:lnTo>
                <a:lnTo>
                  <a:pt x="1074" y="436"/>
                </a:lnTo>
                <a:lnTo>
                  <a:pt x="1062" y="428"/>
                </a:lnTo>
                <a:lnTo>
                  <a:pt x="1046" y="422"/>
                </a:lnTo>
                <a:lnTo>
                  <a:pt x="1042" y="400"/>
                </a:lnTo>
                <a:lnTo>
                  <a:pt x="1036" y="386"/>
                </a:lnTo>
                <a:lnTo>
                  <a:pt x="1026" y="382"/>
                </a:lnTo>
                <a:lnTo>
                  <a:pt x="1024" y="380"/>
                </a:lnTo>
                <a:lnTo>
                  <a:pt x="1018" y="372"/>
                </a:lnTo>
                <a:lnTo>
                  <a:pt x="1018" y="372"/>
                </a:lnTo>
                <a:lnTo>
                  <a:pt x="1010" y="360"/>
                </a:lnTo>
                <a:lnTo>
                  <a:pt x="1000" y="344"/>
                </a:lnTo>
                <a:lnTo>
                  <a:pt x="990" y="344"/>
                </a:lnTo>
                <a:lnTo>
                  <a:pt x="974" y="350"/>
                </a:lnTo>
                <a:lnTo>
                  <a:pt x="972" y="352"/>
                </a:lnTo>
                <a:lnTo>
                  <a:pt x="932" y="348"/>
                </a:lnTo>
                <a:lnTo>
                  <a:pt x="900" y="342"/>
                </a:lnTo>
                <a:lnTo>
                  <a:pt x="900" y="342"/>
                </a:lnTo>
                <a:lnTo>
                  <a:pt x="884" y="332"/>
                </a:lnTo>
                <a:lnTo>
                  <a:pt x="860" y="324"/>
                </a:lnTo>
                <a:lnTo>
                  <a:pt x="860" y="324"/>
                </a:lnTo>
                <a:lnTo>
                  <a:pt x="838" y="318"/>
                </a:lnTo>
                <a:lnTo>
                  <a:pt x="832" y="314"/>
                </a:lnTo>
                <a:lnTo>
                  <a:pt x="828" y="312"/>
                </a:lnTo>
                <a:lnTo>
                  <a:pt x="824" y="308"/>
                </a:lnTo>
                <a:lnTo>
                  <a:pt x="820" y="308"/>
                </a:lnTo>
                <a:lnTo>
                  <a:pt x="804" y="300"/>
                </a:lnTo>
                <a:lnTo>
                  <a:pt x="804" y="298"/>
                </a:lnTo>
                <a:lnTo>
                  <a:pt x="804" y="298"/>
                </a:lnTo>
                <a:lnTo>
                  <a:pt x="796" y="290"/>
                </a:lnTo>
                <a:lnTo>
                  <a:pt x="794" y="282"/>
                </a:lnTo>
                <a:lnTo>
                  <a:pt x="788" y="272"/>
                </a:lnTo>
                <a:lnTo>
                  <a:pt x="776" y="268"/>
                </a:lnTo>
                <a:lnTo>
                  <a:pt x="772" y="270"/>
                </a:lnTo>
                <a:lnTo>
                  <a:pt x="768" y="274"/>
                </a:lnTo>
                <a:lnTo>
                  <a:pt x="766" y="276"/>
                </a:lnTo>
                <a:lnTo>
                  <a:pt x="766" y="276"/>
                </a:lnTo>
                <a:lnTo>
                  <a:pt x="760" y="280"/>
                </a:lnTo>
                <a:lnTo>
                  <a:pt x="756" y="280"/>
                </a:lnTo>
                <a:lnTo>
                  <a:pt x="756" y="280"/>
                </a:lnTo>
                <a:lnTo>
                  <a:pt x="750" y="282"/>
                </a:lnTo>
                <a:lnTo>
                  <a:pt x="746" y="280"/>
                </a:lnTo>
                <a:lnTo>
                  <a:pt x="740" y="276"/>
                </a:lnTo>
                <a:lnTo>
                  <a:pt x="736" y="272"/>
                </a:lnTo>
                <a:lnTo>
                  <a:pt x="720" y="256"/>
                </a:lnTo>
                <a:lnTo>
                  <a:pt x="720" y="256"/>
                </a:lnTo>
                <a:lnTo>
                  <a:pt x="714" y="246"/>
                </a:lnTo>
                <a:lnTo>
                  <a:pt x="708" y="238"/>
                </a:lnTo>
                <a:lnTo>
                  <a:pt x="704" y="232"/>
                </a:lnTo>
                <a:lnTo>
                  <a:pt x="704" y="232"/>
                </a:lnTo>
                <a:lnTo>
                  <a:pt x="698" y="224"/>
                </a:lnTo>
                <a:lnTo>
                  <a:pt x="692" y="216"/>
                </a:lnTo>
                <a:lnTo>
                  <a:pt x="692" y="216"/>
                </a:lnTo>
                <a:lnTo>
                  <a:pt x="690" y="206"/>
                </a:lnTo>
                <a:lnTo>
                  <a:pt x="692" y="196"/>
                </a:lnTo>
                <a:lnTo>
                  <a:pt x="692" y="196"/>
                </a:lnTo>
                <a:lnTo>
                  <a:pt x="692" y="196"/>
                </a:lnTo>
                <a:lnTo>
                  <a:pt x="702" y="178"/>
                </a:lnTo>
                <a:lnTo>
                  <a:pt x="708" y="160"/>
                </a:lnTo>
                <a:lnTo>
                  <a:pt x="710" y="148"/>
                </a:lnTo>
                <a:lnTo>
                  <a:pt x="706" y="128"/>
                </a:lnTo>
                <a:lnTo>
                  <a:pt x="694" y="118"/>
                </a:lnTo>
                <a:lnTo>
                  <a:pt x="696" y="104"/>
                </a:lnTo>
                <a:lnTo>
                  <a:pt x="696" y="104"/>
                </a:lnTo>
                <a:lnTo>
                  <a:pt x="698" y="96"/>
                </a:lnTo>
                <a:lnTo>
                  <a:pt x="700" y="90"/>
                </a:lnTo>
                <a:lnTo>
                  <a:pt x="704" y="86"/>
                </a:lnTo>
                <a:lnTo>
                  <a:pt x="708" y="84"/>
                </a:lnTo>
                <a:lnTo>
                  <a:pt x="708" y="84"/>
                </a:lnTo>
                <a:lnTo>
                  <a:pt x="712" y="84"/>
                </a:lnTo>
                <a:lnTo>
                  <a:pt x="712" y="80"/>
                </a:lnTo>
                <a:lnTo>
                  <a:pt x="712" y="78"/>
                </a:lnTo>
                <a:lnTo>
                  <a:pt x="712" y="62"/>
                </a:lnTo>
                <a:lnTo>
                  <a:pt x="712" y="62"/>
                </a:lnTo>
                <a:lnTo>
                  <a:pt x="712" y="62"/>
                </a:lnTo>
                <a:lnTo>
                  <a:pt x="712" y="44"/>
                </a:lnTo>
                <a:lnTo>
                  <a:pt x="712" y="44"/>
                </a:lnTo>
                <a:lnTo>
                  <a:pt x="710" y="42"/>
                </a:lnTo>
                <a:lnTo>
                  <a:pt x="710" y="42"/>
                </a:lnTo>
                <a:lnTo>
                  <a:pt x="710" y="42"/>
                </a:lnTo>
                <a:lnTo>
                  <a:pt x="708" y="40"/>
                </a:lnTo>
                <a:lnTo>
                  <a:pt x="708" y="40"/>
                </a:lnTo>
                <a:lnTo>
                  <a:pt x="706" y="40"/>
                </a:lnTo>
                <a:lnTo>
                  <a:pt x="692" y="30"/>
                </a:lnTo>
                <a:lnTo>
                  <a:pt x="692" y="30"/>
                </a:lnTo>
                <a:lnTo>
                  <a:pt x="692" y="30"/>
                </a:lnTo>
                <a:lnTo>
                  <a:pt x="680" y="20"/>
                </a:lnTo>
                <a:lnTo>
                  <a:pt x="642" y="14"/>
                </a:lnTo>
                <a:lnTo>
                  <a:pt x="642" y="14"/>
                </a:lnTo>
                <a:lnTo>
                  <a:pt x="630" y="4"/>
                </a:lnTo>
                <a:lnTo>
                  <a:pt x="608" y="4"/>
                </a:lnTo>
                <a:lnTo>
                  <a:pt x="608" y="4"/>
                </a:lnTo>
                <a:lnTo>
                  <a:pt x="602" y="6"/>
                </a:lnTo>
                <a:lnTo>
                  <a:pt x="596" y="10"/>
                </a:lnTo>
                <a:lnTo>
                  <a:pt x="594" y="10"/>
                </a:lnTo>
                <a:lnTo>
                  <a:pt x="576" y="16"/>
                </a:lnTo>
                <a:lnTo>
                  <a:pt x="532" y="16"/>
                </a:lnTo>
                <a:lnTo>
                  <a:pt x="532" y="16"/>
                </a:lnTo>
                <a:lnTo>
                  <a:pt x="524" y="20"/>
                </a:lnTo>
                <a:lnTo>
                  <a:pt x="518" y="24"/>
                </a:lnTo>
                <a:lnTo>
                  <a:pt x="518" y="24"/>
                </a:lnTo>
                <a:lnTo>
                  <a:pt x="508" y="28"/>
                </a:lnTo>
                <a:lnTo>
                  <a:pt x="492" y="34"/>
                </a:lnTo>
                <a:lnTo>
                  <a:pt x="472" y="40"/>
                </a:lnTo>
                <a:lnTo>
                  <a:pt x="472" y="40"/>
                </a:lnTo>
                <a:lnTo>
                  <a:pt x="470" y="40"/>
                </a:lnTo>
                <a:lnTo>
                  <a:pt x="440" y="36"/>
                </a:lnTo>
                <a:lnTo>
                  <a:pt x="438" y="36"/>
                </a:lnTo>
                <a:lnTo>
                  <a:pt x="438" y="36"/>
                </a:lnTo>
                <a:lnTo>
                  <a:pt x="438" y="36"/>
                </a:lnTo>
                <a:lnTo>
                  <a:pt x="428" y="36"/>
                </a:lnTo>
                <a:lnTo>
                  <a:pt x="410" y="40"/>
                </a:lnTo>
                <a:lnTo>
                  <a:pt x="374" y="44"/>
                </a:lnTo>
                <a:lnTo>
                  <a:pt x="374" y="44"/>
                </a:lnTo>
                <a:lnTo>
                  <a:pt x="372" y="44"/>
                </a:lnTo>
                <a:lnTo>
                  <a:pt x="356" y="36"/>
                </a:lnTo>
                <a:lnTo>
                  <a:pt x="340" y="36"/>
                </a:lnTo>
                <a:lnTo>
                  <a:pt x="340" y="36"/>
                </a:lnTo>
                <a:lnTo>
                  <a:pt x="330" y="32"/>
                </a:lnTo>
                <a:lnTo>
                  <a:pt x="320" y="20"/>
                </a:lnTo>
                <a:lnTo>
                  <a:pt x="318" y="20"/>
                </a:lnTo>
                <a:lnTo>
                  <a:pt x="318" y="20"/>
                </a:lnTo>
                <a:lnTo>
                  <a:pt x="316" y="12"/>
                </a:lnTo>
                <a:lnTo>
                  <a:pt x="314" y="8"/>
                </a:lnTo>
                <a:lnTo>
                  <a:pt x="310" y="4"/>
                </a:lnTo>
                <a:lnTo>
                  <a:pt x="302" y="0"/>
                </a:lnTo>
                <a:lnTo>
                  <a:pt x="296" y="8"/>
                </a:lnTo>
                <a:lnTo>
                  <a:pt x="296" y="8"/>
                </a:lnTo>
                <a:lnTo>
                  <a:pt x="270" y="20"/>
                </a:lnTo>
                <a:lnTo>
                  <a:pt x="268" y="20"/>
                </a:lnTo>
                <a:lnTo>
                  <a:pt x="268" y="20"/>
                </a:lnTo>
                <a:lnTo>
                  <a:pt x="236" y="22"/>
                </a:lnTo>
                <a:lnTo>
                  <a:pt x="236" y="22"/>
                </a:lnTo>
                <a:lnTo>
                  <a:pt x="226" y="20"/>
                </a:lnTo>
                <a:lnTo>
                  <a:pt x="210" y="16"/>
                </a:lnTo>
                <a:lnTo>
                  <a:pt x="184" y="12"/>
                </a:lnTo>
                <a:lnTo>
                  <a:pt x="182" y="12"/>
                </a:lnTo>
                <a:lnTo>
                  <a:pt x="182" y="12"/>
                </a:lnTo>
                <a:lnTo>
                  <a:pt x="166" y="4"/>
                </a:lnTo>
                <a:lnTo>
                  <a:pt x="152" y="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MH_Other_9"/>
          <p:cNvSpPr/>
          <p:nvPr>
            <p:custDataLst>
              <p:tags r:id="rId8"/>
            </p:custDataLst>
          </p:nvPr>
        </p:nvSpPr>
        <p:spPr bwMode="auto">
          <a:xfrm>
            <a:off x="5743668" y="3451384"/>
            <a:ext cx="808159" cy="841416"/>
          </a:xfrm>
          <a:custGeom>
            <a:avLst/>
            <a:gdLst>
              <a:gd name="T0" fmla="*/ 20 w 568"/>
              <a:gd name="T1" fmla="*/ 364 h 592"/>
              <a:gd name="T2" fmla="*/ 74 w 568"/>
              <a:gd name="T3" fmla="*/ 378 h 592"/>
              <a:gd name="T4" fmla="*/ 136 w 568"/>
              <a:gd name="T5" fmla="*/ 442 h 592"/>
              <a:gd name="T6" fmla="*/ 110 w 568"/>
              <a:gd name="T7" fmla="*/ 506 h 592"/>
              <a:gd name="T8" fmla="*/ 144 w 568"/>
              <a:gd name="T9" fmla="*/ 520 h 592"/>
              <a:gd name="T10" fmla="*/ 236 w 568"/>
              <a:gd name="T11" fmla="*/ 562 h 592"/>
              <a:gd name="T12" fmla="*/ 252 w 568"/>
              <a:gd name="T13" fmla="*/ 586 h 592"/>
              <a:gd name="T14" fmla="*/ 262 w 568"/>
              <a:gd name="T15" fmla="*/ 522 h 592"/>
              <a:gd name="T16" fmla="*/ 320 w 568"/>
              <a:gd name="T17" fmla="*/ 470 h 592"/>
              <a:gd name="T18" fmla="*/ 362 w 568"/>
              <a:gd name="T19" fmla="*/ 490 h 592"/>
              <a:gd name="T20" fmla="*/ 438 w 568"/>
              <a:gd name="T21" fmla="*/ 466 h 592"/>
              <a:gd name="T22" fmla="*/ 528 w 568"/>
              <a:gd name="T23" fmla="*/ 426 h 592"/>
              <a:gd name="T24" fmla="*/ 540 w 568"/>
              <a:gd name="T25" fmla="*/ 432 h 592"/>
              <a:gd name="T26" fmla="*/ 566 w 568"/>
              <a:gd name="T27" fmla="*/ 386 h 592"/>
              <a:gd name="T28" fmla="*/ 534 w 568"/>
              <a:gd name="T29" fmla="*/ 392 h 592"/>
              <a:gd name="T30" fmla="*/ 504 w 568"/>
              <a:gd name="T31" fmla="*/ 360 h 592"/>
              <a:gd name="T32" fmla="*/ 468 w 568"/>
              <a:gd name="T33" fmla="*/ 364 h 592"/>
              <a:gd name="T34" fmla="*/ 468 w 568"/>
              <a:gd name="T35" fmla="*/ 310 h 592"/>
              <a:gd name="T36" fmla="*/ 452 w 568"/>
              <a:gd name="T37" fmla="*/ 272 h 592"/>
              <a:gd name="T38" fmla="*/ 440 w 568"/>
              <a:gd name="T39" fmla="*/ 190 h 592"/>
              <a:gd name="T40" fmla="*/ 400 w 568"/>
              <a:gd name="T41" fmla="*/ 168 h 592"/>
              <a:gd name="T42" fmla="*/ 412 w 568"/>
              <a:gd name="T43" fmla="*/ 132 h 592"/>
              <a:gd name="T44" fmla="*/ 472 w 568"/>
              <a:gd name="T45" fmla="*/ 126 h 592"/>
              <a:gd name="T46" fmla="*/ 512 w 568"/>
              <a:gd name="T47" fmla="*/ 112 h 592"/>
              <a:gd name="T48" fmla="*/ 478 w 568"/>
              <a:gd name="T49" fmla="*/ 100 h 592"/>
              <a:gd name="T50" fmla="*/ 454 w 568"/>
              <a:gd name="T51" fmla="*/ 90 h 592"/>
              <a:gd name="T52" fmla="*/ 454 w 568"/>
              <a:gd name="T53" fmla="*/ 66 h 592"/>
              <a:gd name="T54" fmla="*/ 404 w 568"/>
              <a:gd name="T55" fmla="*/ 82 h 592"/>
              <a:gd name="T56" fmla="*/ 386 w 568"/>
              <a:gd name="T57" fmla="*/ 124 h 592"/>
              <a:gd name="T58" fmla="*/ 364 w 568"/>
              <a:gd name="T59" fmla="*/ 170 h 592"/>
              <a:gd name="T60" fmla="*/ 356 w 568"/>
              <a:gd name="T61" fmla="*/ 208 h 592"/>
              <a:gd name="T62" fmla="*/ 346 w 568"/>
              <a:gd name="T63" fmla="*/ 214 h 592"/>
              <a:gd name="T64" fmla="*/ 316 w 568"/>
              <a:gd name="T65" fmla="*/ 214 h 592"/>
              <a:gd name="T66" fmla="*/ 288 w 568"/>
              <a:gd name="T67" fmla="*/ 240 h 592"/>
              <a:gd name="T68" fmla="*/ 276 w 568"/>
              <a:gd name="T69" fmla="*/ 224 h 592"/>
              <a:gd name="T70" fmla="*/ 264 w 568"/>
              <a:gd name="T71" fmla="*/ 222 h 592"/>
              <a:gd name="T72" fmla="*/ 252 w 568"/>
              <a:gd name="T73" fmla="*/ 176 h 592"/>
              <a:gd name="T74" fmla="*/ 220 w 568"/>
              <a:gd name="T75" fmla="*/ 116 h 592"/>
              <a:gd name="T76" fmla="*/ 212 w 568"/>
              <a:gd name="T77" fmla="*/ 92 h 592"/>
              <a:gd name="T78" fmla="*/ 188 w 568"/>
              <a:gd name="T79" fmla="*/ 96 h 592"/>
              <a:gd name="T80" fmla="*/ 172 w 568"/>
              <a:gd name="T81" fmla="*/ 70 h 592"/>
              <a:gd name="T82" fmla="*/ 156 w 568"/>
              <a:gd name="T83" fmla="*/ 50 h 592"/>
              <a:gd name="T84" fmla="*/ 142 w 568"/>
              <a:gd name="T85" fmla="*/ 78 h 592"/>
              <a:gd name="T86" fmla="*/ 124 w 568"/>
              <a:gd name="T87" fmla="*/ 84 h 592"/>
              <a:gd name="T88" fmla="*/ 116 w 568"/>
              <a:gd name="T89" fmla="*/ 62 h 592"/>
              <a:gd name="T90" fmla="*/ 104 w 568"/>
              <a:gd name="T91" fmla="*/ 6 h 592"/>
              <a:gd name="T92" fmla="*/ 82 w 568"/>
              <a:gd name="T93" fmla="*/ 36 h 592"/>
              <a:gd name="T94" fmla="*/ 72 w 568"/>
              <a:gd name="T95" fmla="*/ 60 h 592"/>
              <a:gd name="T96" fmla="*/ 54 w 568"/>
              <a:gd name="T97" fmla="*/ 104 h 592"/>
              <a:gd name="T98" fmla="*/ 72 w 568"/>
              <a:gd name="T99" fmla="*/ 106 h 592"/>
              <a:gd name="T100" fmla="*/ 92 w 568"/>
              <a:gd name="T101" fmla="*/ 140 h 592"/>
              <a:gd name="T102" fmla="*/ 68 w 568"/>
              <a:gd name="T103" fmla="*/ 254 h 592"/>
              <a:gd name="T104" fmla="*/ 22 w 568"/>
              <a:gd name="T105" fmla="*/ 298 h 592"/>
              <a:gd name="T106" fmla="*/ 4 w 568"/>
              <a:gd name="T107" fmla="*/ 326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36" y="564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40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28" y="426"/>
                </a:lnTo>
                <a:lnTo>
                  <a:pt x="530" y="428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2"/>
                </a:lnTo>
                <a:lnTo>
                  <a:pt x="540" y="430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8" y="388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0" y="340"/>
                </a:lnTo>
                <a:lnTo>
                  <a:pt x="468" y="310"/>
                </a:lnTo>
                <a:lnTo>
                  <a:pt x="468" y="31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72"/>
                </a:lnTo>
                <a:lnTo>
                  <a:pt x="452" y="248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400" y="168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12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9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56" y="208"/>
                </a:lnTo>
                <a:lnTo>
                  <a:pt x="356" y="208"/>
                </a:lnTo>
                <a:lnTo>
                  <a:pt x="356" y="208"/>
                </a:lnTo>
                <a:lnTo>
                  <a:pt x="348" y="214"/>
                </a:lnTo>
                <a:lnTo>
                  <a:pt x="348" y="214"/>
                </a:lnTo>
                <a:lnTo>
                  <a:pt x="346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6" y="128"/>
                </a:lnTo>
                <a:lnTo>
                  <a:pt x="220" y="116"/>
                </a:lnTo>
                <a:lnTo>
                  <a:pt x="220" y="116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MH_Other_10"/>
          <p:cNvSpPr/>
          <p:nvPr>
            <p:custDataLst>
              <p:tags r:id="rId9"/>
            </p:custDataLst>
          </p:nvPr>
        </p:nvSpPr>
        <p:spPr bwMode="auto">
          <a:xfrm>
            <a:off x="6324012" y="3439744"/>
            <a:ext cx="545424" cy="472257"/>
          </a:xfrm>
          <a:custGeom>
            <a:avLst/>
            <a:gdLst>
              <a:gd name="T0" fmla="*/ 284 w 384"/>
              <a:gd name="T1" fmla="*/ 14 h 332"/>
              <a:gd name="T2" fmla="*/ 272 w 384"/>
              <a:gd name="T3" fmla="*/ 26 h 332"/>
              <a:gd name="T4" fmla="*/ 262 w 384"/>
              <a:gd name="T5" fmla="*/ 20 h 332"/>
              <a:gd name="T6" fmla="*/ 260 w 384"/>
              <a:gd name="T7" fmla="*/ 10 h 332"/>
              <a:gd name="T8" fmla="*/ 250 w 384"/>
              <a:gd name="T9" fmla="*/ 8 h 332"/>
              <a:gd name="T10" fmla="*/ 240 w 384"/>
              <a:gd name="T11" fmla="*/ 34 h 332"/>
              <a:gd name="T12" fmla="*/ 216 w 384"/>
              <a:gd name="T13" fmla="*/ 34 h 332"/>
              <a:gd name="T14" fmla="*/ 208 w 384"/>
              <a:gd name="T15" fmla="*/ 44 h 332"/>
              <a:gd name="T16" fmla="*/ 188 w 384"/>
              <a:gd name="T17" fmla="*/ 58 h 332"/>
              <a:gd name="T18" fmla="*/ 182 w 384"/>
              <a:gd name="T19" fmla="*/ 58 h 332"/>
              <a:gd name="T20" fmla="*/ 160 w 384"/>
              <a:gd name="T21" fmla="*/ 54 h 332"/>
              <a:gd name="T22" fmla="*/ 160 w 384"/>
              <a:gd name="T23" fmla="*/ 50 h 332"/>
              <a:gd name="T24" fmla="*/ 148 w 384"/>
              <a:gd name="T25" fmla="*/ 74 h 332"/>
              <a:gd name="T26" fmla="*/ 170 w 384"/>
              <a:gd name="T27" fmla="*/ 82 h 332"/>
              <a:gd name="T28" fmla="*/ 176 w 384"/>
              <a:gd name="T29" fmla="*/ 110 h 332"/>
              <a:gd name="T30" fmla="*/ 160 w 384"/>
              <a:gd name="T31" fmla="*/ 122 h 332"/>
              <a:gd name="T32" fmla="*/ 124 w 384"/>
              <a:gd name="T33" fmla="*/ 130 h 332"/>
              <a:gd name="T34" fmla="*/ 114 w 384"/>
              <a:gd name="T35" fmla="*/ 126 h 332"/>
              <a:gd name="T36" fmla="*/ 104 w 384"/>
              <a:gd name="T37" fmla="*/ 134 h 332"/>
              <a:gd name="T38" fmla="*/ 78 w 384"/>
              <a:gd name="T39" fmla="*/ 148 h 332"/>
              <a:gd name="T40" fmla="*/ 16 w 384"/>
              <a:gd name="T41" fmla="*/ 146 h 332"/>
              <a:gd name="T42" fmla="*/ 0 w 384"/>
              <a:gd name="T43" fmla="*/ 172 h 332"/>
              <a:gd name="T44" fmla="*/ 18 w 384"/>
              <a:gd name="T45" fmla="*/ 196 h 332"/>
              <a:gd name="T46" fmla="*/ 28 w 384"/>
              <a:gd name="T47" fmla="*/ 190 h 332"/>
              <a:gd name="T48" fmla="*/ 44 w 384"/>
              <a:gd name="T49" fmla="*/ 188 h 332"/>
              <a:gd name="T50" fmla="*/ 66 w 384"/>
              <a:gd name="T51" fmla="*/ 220 h 332"/>
              <a:gd name="T52" fmla="*/ 58 w 384"/>
              <a:gd name="T53" fmla="*/ 246 h 332"/>
              <a:gd name="T54" fmla="*/ 62 w 384"/>
              <a:gd name="T55" fmla="*/ 286 h 332"/>
              <a:gd name="T56" fmla="*/ 68 w 384"/>
              <a:gd name="T57" fmla="*/ 320 h 332"/>
              <a:gd name="T58" fmla="*/ 78 w 384"/>
              <a:gd name="T59" fmla="*/ 326 h 332"/>
              <a:gd name="T60" fmla="*/ 110 w 384"/>
              <a:gd name="T61" fmla="*/ 320 h 332"/>
              <a:gd name="T62" fmla="*/ 168 w 384"/>
              <a:gd name="T63" fmla="*/ 320 h 332"/>
              <a:gd name="T64" fmla="*/ 196 w 384"/>
              <a:gd name="T65" fmla="*/ 302 h 332"/>
              <a:gd name="T66" fmla="*/ 216 w 384"/>
              <a:gd name="T67" fmla="*/ 290 h 332"/>
              <a:gd name="T68" fmla="*/ 248 w 384"/>
              <a:gd name="T69" fmla="*/ 282 h 332"/>
              <a:gd name="T70" fmla="*/ 256 w 384"/>
              <a:gd name="T71" fmla="*/ 292 h 332"/>
              <a:gd name="T72" fmla="*/ 276 w 384"/>
              <a:gd name="T73" fmla="*/ 292 h 332"/>
              <a:gd name="T74" fmla="*/ 294 w 384"/>
              <a:gd name="T75" fmla="*/ 296 h 332"/>
              <a:gd name="T76" fmla="*/ 296 w 384"/>
              <a:gd name="T77" fmla="*/ 288 h 332"/>
              <a:gd name="T78" fmla="*/ 312 w 384"/>
              <a:gd name="T79" fmla="*/ 276 h 332"/>
              <a:gd name="T80" fmla="*/ 322 w 384"/>
              <a:gd name="T81" fmla="*/ 276 h 332"/>
              <a:gd name="T82" fmla="*/ 330 w 384"/>
              <a:gd name="T83" fmla="*/ 262 h 332"/>
              <a:gd name="T84" fmla="*/ 348 w 384"/>
              <a:gd name="T85" fmla="*/ 252 h 332"/>
              <a:gd name="T86" fmla="*/ 352 w 384"/>
              <a:gd name="T87" fmla="*/ 248 h 332"/>
              <a:gd name="T88" fmla="*/ 374 w 384"/>
              <a:gd name="T89" fmla="*/ 244 h 332"/>
              <a:gd name="T90" fmla="*/ 384 w 384"/>
              <a:gd name="T91" fmla="*/ 228 h 332"/>
              <a:gd name="T92" fmla="*/ 372 w 384"/>
              <a:gd name="T93" fmla="*/ 206 h 332"/>
              <a:gd name="T94" fmla="*/ 372 w 384"/>
              <a:gd name="T95" fmla="*/ 204 h 332"/>
              <a:gd name="T96" fmla="*/ 380 w 384"/>
              <a:gd name="T97" fmla="*/ 174 h 332"/>
              <a:gd name="T98" fmla="*/ 372 w 384"/>
              <a:gd name="T99" fmla="*/ 156 h 332"/>
              <a:gd name="T100" fmla="*/ 350 w 384"/>
              <a:gd name="T101" fmla="*/ 136 h 332"/>
              <a:gd name="T102" fmla="*/ 366 w 384"/>
              <a:gd name="T103" fmla="*/ 92 h 332"/>
              <a:gd name="T104" fmla="*/ 372 w 384"/>
              <a:gd name="T105" fmla="*/ 68 h 332"/>
              <a:gd name="T106" fmla="*/ 356 w 384"/>
              <a:gd name="T107" fmla="*/ 76 h 332"/>
              <a:gd name="T108" fmla="*/ 346 w 384"/>
              <a:gd name="T109" fmla="*/ 82 h 332"/>
              <a:gd name="T110" fmla="*/ 336 w 384"/>
              <a:gd name="T111" fmla="*/ 76 h 332"/>
              <a:gd name="T112" fmla="*/ 332 w 384"/>
              <a:gd name="T113" fmla="*/ 60 h 332"/>
              <a:gd name="T114" fmla="*/ 316 w 384"/>
              <a:gd name="T115" fmla="*/ 60 h 332"/>
              <a:gd name="T116" fmla="*/ 304 w 384"/>
              <a:gd name="T117" fmla="*/ 1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4" h="332">
                <a:moveTo>
                  <a:pt x="300" y="6"/>
                </a:moveTo>
                <a:lnTo>
                  <a:pt x="296" y="4"/>
                </a:lnTo>
                <a:lnTo>
                  <a:pt x="288" y="8"/>
                </a:lnTo>
                <a:lnTo>
                  <a:pt x="284" y="14"/>
                </a:lnTo>
                <a:lnTo>
                  <a:pt x="284" y="14"/>
                </a:lnTo>
                <a:lnTo>
                  <a:pt x="280" y="22"/>
                </a:lnTo>
                <a:lnTo>
                  <a:pt x="276" y="24"/>
                </a:lnTo>
                <a:lnTo>
                  <a:pt x="272" y="26"/>
                </a:lnTo>
                <a:lnTo>
                  <a:pt x="272" y="26"/>
                </a:lnTo>
                <a:lnTo>
                  <a:pt x="268" y="24"/>
                </a:lnTo>
                <a:lnTo>
                  <a:pt x="264" y="20"/>
                </a:lnTo>
                <a:lnTo>
                  <a:pt x="262" y="20"/>
                </a:lnTo>
                <a:lnTo>
                  <a:pt x="262" y="20"/>
                </a:lnTo>
                <a:lnTo>
                  <a:pt x="262" y="20"/>
                </a:lnTo>
                <a:lnTo>
                  <a:pt x="260" y="12"/>
                </a:lnTo>
                <a:lnTo>
                  <a:pt x="260" y="10"/>
                </a:lnTo>
                <a:lnTo>
                  <a:pt x="258" y="0"/>
                </a:lnTo>
                <a:lnTo>
                  <a:pt x="254" y="0"/>
                </a:lnTo>
                <a:lnTo>
                  <a:pt x="252" y="0"/>
                </a:lnTo>
                <a:lnTo>
                  <a:pt x="250" y="8"/>
                </a:lnTo>
                <a:lnTo>
                  <a:pt x="250" y="20"/>
                </a:lnTo>
                <a:lnTo>
                  <a:pt x="250" y="20"/>
                </a:lnTo>
                <a:lnTo>
                  <a:pt x="248" y="20"/>
                </a:lnTo>
                <a:lnTo>
                  <a:pt x="240" y="34"/>
                </a:lnTo>
                <a:lnTo>
                  <a:pt x="238" y="36"/>
                </a:lnTo>
                <a:lnTo>
                  <a:pt x="236" y="36"/>
                </a:lnTo>
                <a:lnTo>
                  <a:pt x="216" y="34"/>
                </a:lnTo>
                <a:lnTo>
                  <a:pt x="216" y="34"/>
                </a:lnTo>
                <a:lnTo>
                  <a:pt x="216" y="34"/>
                </a:lnTo>
                <a:lnTo>
                  <a:pt x="216" y="34"/>
                </a:lnTo>
                <a:lnTo>
                  <a:pt x="216" y="36"/>
                </a:lnTo>
                <a:lnTo>
                  <a:pt x="208" y="44"/>
                </a:lnTo>
                <a:lnTo>
                  <a:pt x="212" y="50"/>
                </a:lnTo>
                <a:lnTo>
                  <a:pt x="212" y="50"/>
                </a:lnTo>
                <a:lnTo>
                  <a:pt x="206" y="58"/>
                </a:lnTo>
                <a:lnTo>
                  <a:pt x="188" y="58"/>
                </a:lnTo>
                <a:lnTo>
                  <a:pt x="188" y="56"/>
                </a:lnTo>
                <a:lnTo>
                  <a:pt x="188" y="54"/>
                </a:lnTo>
                <a:lnTo>
                  <a:pt x="184" y="52"/>
                </a:lnTo>
                <a:lnTo>
                  <a:pt x="182" y="58"/>
                </a:lnTo>
                <a:lnTo>
                  <a:pt x="180" y="60"/>
                </a:lnTo>
                <a:lnTo>
                  <a:pt x="168" y="60"/>
                </a:lnTo>
                <a:lnTo>
                  <a:pt x="168" y="60"/>
                </a:lnTo>
                <a:lnTo>
                  <a:pt x="160" y="54"/>
                </a:lnTo>
                <a:lnTo>
                  <a:pt x="160" y="52"/>
                </a:lnTo>
                <a:lnTo>
                  <a:pt x="160" y="52"/>
                </a:lnTo>
                <a:lnTo>
                  <a:pt x="160" y="52"/>
                </a:lnTo>
                <a:lnTo>
                  <a:pt x="160" y="50"/>
                </a:lnTo>
                <a:lnTo>
                  <a:pt x="146" y="48"/>
                </a:lnTo>
                <a:lnTo>
                  <a:pt x="136" y="52"/>
                </a:lnTo>
                <a:lnTo>
                  <a:pt x="132" y="56"/>
                </a:lnTo>
                <a:lnTo>
                  <a:pt x="148" y="74"/>
                </a:lnTo>
                <a:lnTo>
                  <a:pt x="168" y="80"/>
                </a:lnTo>
                <a:lnTo>
                  <a:pt x="168" y="80"/>
                </a:lnTo>
                <a:lnTo>
                  <a:pt x="168" y="80"/>
                </a:lnTo>
                <a:lnTo>
                  <a:pt x="170" y="82"/>
                </a:lnTo>
                <a:lnTo>
                  <a:pt x="180" y="92"/>
                </a:lnTo>
                <a:lnTo>
                  <a:pt x="176" y="108"/>
                </a:lnTo>
                <a:lnTo>
                  <a:pt x="176" y="108"/>
                </a:lnTo>
                <a:lnTo>
                  <a:pt x="176" y="110"/>
                </a:lnTo>
                <a:lnTo>
                  <a:pt x="176" y="110"/>
                </a:lnTo>
                <a:lnTo>
                  <a:pt x="162" y="120"/>
                </a:lnTo>
                <a:lnTo>
                  <a:pt x="162" y="122"/>
                </a:lnTo>
                <a:lnTo>
                  <a:pt x="160" y="122"/>
                </a:lnTo>
                <a:lnTo>
                  <a:pt x="138" y="128"/>
                </a:lnTo>
                <a:lnTo>
                  <a:pt x="138" y="128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24" y="130"/>
                </a:lnTo>
                <a:lnTo>
                  <a:pt x="114" y="126"/>
                </a:lnTo>
                <a:lnTo>
                  <a:pt x="110" y="126"/>
                </a:lnTo>
                <a:lnTo>
                  <a:pt x="104" y="134"/>
                </a:lnTo>
                <a:lnTo>
                  <a:pt x="104" y="134"/>
                </a:lnTo>
                <a:lnTo>
                  <a:pt x="104" y="134"/>
                </a:lnTo>
                <a:lnTo>
                  <a:pt x="94" y="142"/>
                </a:lnTo>
                <a:lnTo>
                  <a:pt x="92" y="142"/>
                </a:lnTo>
                <a:lnTo>
                  <a:pt x="92" y="142"/>
                </a:lnTo>
                <a:lnTo>
                  <a:pt x="78" y="148"/>
                </a:lnTo>
                <a:lnTo>
                  <a:pt x="78" y="148"/>
                </a:lnTo>
                <a:lnTo>
                  <a:pt x="60" y="142"/>
                </a:lnTo>
                <a:lnTo>
                  <a:pt x="24" y="144"/>
                </a:lnTo>
                <a:lnTo>
                  <a:pt x="16" y="146"/>
                </a:lnTo>
                <a:lnTo>
                  <a:pt x="16" y="148"/>
                </a:lnTo>
                <a:lnTo>
                  <a:pt x="8" y="148"/>
                </a:lnTo>
                <a:lnTo>
                  <a:pt x="0" y="160"/>
                </a:lnTo>
                <a:lnTo>
                  <a:pt x="0" y="172"/>
                </a:lnTo>
                <a:lnTo>
                  <a:pt x="8" y="192"/>
                </a:lnTo>
                <a:lnTo>
                  <a:pt x="18" y="196"/>
                </a:lnTo>
                <a:lnTo>
                  <a:pt x="18" y="196"/>
                </a:lnTo>
                <a:lnTo>
                  <a:pt x="18" y="196"/>
                </a:lnTo>
                <a:lnTo>
                  <a:pt x="22" y="200"/>
                </a:lnTo>
                <a:lnTo>
                  <a:pt x="28" y="192"/>
                </a:lnTo>
                <a:lnTo>
                  <a:pt x="28" y="190"/>
                </a:lnTo>
                <a:lnTo>
                  <a:pt x="28" y="190"/>
                </a:lnTo>
                <a:lnTo>
                  <a:pt x="30" y="190"/>
                </a:lnTo>
                <a:lnTo>
                  <a:pt x="42" y="188"/>
                </a:lnTo>
                <a:lnTo>
                  <a:pt x="44" y="188"/>
                </a:lnTo>
                <a:lnTo>
                  <a:pt x="44" y="188"/>
                </a:lnTo>
                <a:lnTo>
                  <a:pt x="56" y="192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2" y="236"/>
                </a:lnTo>
                <a:lnTo>
                  <a:pt x="62" y="236"/>
                </a:lnTo>
                <a:lnTo>
                  <a:pt x="58" y="244"/>
                </a:lnTo>
                <a:lnTo>
                  <a:pt x="58" y="246"/>
                </a:lnTo>
                <a:lnTo>
                  <a:pt x="52" y="260"/>
                </a:lnTo>
                <a:lnTo>
                  <a:pt x="52" y="276"/>
                </a:lnTo>
                <a:lnTo>
                  <a:pt x="62" y="286"/>
                </a:lnTo>
                <a:lnTo>
                  <a:pt x="62" y="286"/>
                </a:lnTo>
                <a:lnTo>
                  <a:pt x="76" y="296"/>
                </a:lnTo>
                <a:lnTo>
                  <a:pt x="76" y="298"/>
                </a:lnTo>
                <a:lnTo>
                  <a:pt x="78" y="298"/>
                </a:lnTo>
                <a:lnTo>
                  <a:pt x="68" y="320"/>
                </a:lnTo>
                <a:lnTo>
                  <a:pt x="66" y="332"/>
                </a:lnTo>
                <a:lnTo>
                  <a:pt x="68" y="330"/>
                </a:lnTo>
                <a:lnTo>
                  <a:pt x="70" y="330"/>
                </a:lnTo>
                <a:lnTo>
                  <a:pt x="78" y="326"/>
                </a:lnTo>
                <a:lnTo>
                  <a:pt x="92" y="318"/>
                </a:lnTo>
                <a:lnTo>
                  <a:pt x="92" y="318"/>
                </a:lnTo>
                <a:lnTo>
                  <a:pt x="108" y="320"/>
                </a:lnTo>
                <a:lnTo>
                  <a:pt x="110" y="320"/>
                </a:lnTo>
                <a:lnTo>
                  <a:pt x="110" y="320"/>
                </a:lnTo>
                <a:lnTo>
                  <a:pt x="134" y="330"/>
                </a:lnTo>
                <a:lnTo>
                  <a:pt x="160" y="330"/>
                </a:lnTo>
                <a:lnTo>
                  <a:pt x="168" y="320"/>
                </a:lnTo>
                <a:lnTo>
                  <a:pt x="168" y="320"/>
                </a:lnTo>
                <a:lnTo>
                  <a:pt x="168" y="320"/>
                </a:lnTo>
                <a:lnTo>
                  <a:pt x="182" y="312"/>
                </a:lnTo>
                <a:lnTo>
                  <a:pt x="196" y="302"/>
                </a:lnTo>
                <a:lnTo>
                  <a:pt x="196" y="300"/>
                </a:lnTo>
                <a:lnTo>
                  <a:pt x="196" y="300"/>
                </a:lnTo>
                <a:lnTo>
                  <a:pt x="206" y="298"/>
                </a:lnTo>
                <a:lnTo>
                  <a:pt x="216" y="290"/>
                </a:lnTo>
                <a:lnTo>
                  <a:pt x="228" y="274"/>
                </a:lnTo>
                <a:lnTo>
                  <a:pt x="246" y="280"/>
                </a:lnTo>
                <a:lnTo>
                  <a:pt x="248" y="280"/>
                </a:lnTo>
                <a:lnTo>
                  <a:pt x="248" y="282"/>
                </a:lnTo>
                <a:lnTo>
                  <a:pt x="248" y="282"/>
                </a:lnTo>
                <a:lnTo>
                  <a:pt x="248" y="282"/>
                </a:lnTo>
                <a:lnTo>
                  <a:pt x="252" y="290"/>
                </a:lnTo>
                <a:lnTo>
                  <a:pt x="256" y="292"/>
                </a:lnTo>
                <a:lnTo>
                  <a:pt x="266" y="292"/>
                </a:lnTo>
                <a:lnTo>
                  <a:pt x="268" y="292"/>
                </a:lnTo>
                <a:lnTo>
                  <a:pt x="274" y="292"/>
                </a:lnTo>
                <a:lnTo>
                  <a:pt x="276" y="292"/>
                </a:lnTo>
                <a:lnTo>
                  <a:pt x="276" y="294"/>
                </a:lnTo>
                <a:lnTo>
                  <a:pt x="288" y="298"/>
                </a:lnTo>
                <a:lnTo>
                  <a:pt x="292" y="298"/>
                </a:lnTo>
                <a:lnTo>
                  <a:pt x="294" y="296"/>
                </a:lnTo>
                <a:lnTo>
                  <a:pt x="296" y="290"/>
                </a:lnTo>
                <a:lnTo>
                  <a:pt x="296" y="290"/>
                </a:lnTo>
                <a:lnTo>
                  <a:pt x="296" y="288"/>
                </a:lnTo>
                <a:lnTo>
                  <a:pt x="296" y="288"/>
                </a:lnTo>
                <a:lnTo>
                  <a:pt x="296" y="288"/>
                </a:lnTo>
                <a:lnTo>
                  <a:pt x="302" y="284"/>
                </a:lnTo>
                <a:lnTo>
                  <a:pt x="302" y="284"/>
                </a:lnTo>
                <a:lnTo>
                  <a:pt x="312" y="276"/>
                </a:lnTo>
                <a:lnTo>
                  <a:pt x="312" y="276"/>
                </a:lnTo>
                <a:lnTo>
                  <a:pt x="312" y="276"/>
                </a:lnTo>
                <a:lnTo>
                  <a:pt x="314" y="276"/>
                </a:lnTo>
                <a:lnTo>
                  <a:pt x="322" y="276"/>
                </a:lnTo>
                <a:lnTo>
                  <a:pt x="322" y="276"/>
                </a:lnTo>
                <a:lnTo>
                  <a:pt x="324" y="268"/>
                </a:lnTo>
                <a:lnTo>
                  <a:pt x="330" y="262"/>
                </a:lnTo>
                <a:lnTo>
                  <a:pt x="330" y="262"/>
                </a:lnTo>
                <a:lnTo>
                  <a:pt x="336" y="258"/>
                </a:lnTo>
                <a:lnTo>
                  <a:pt x="342" y="256"/>
                </a:lnTo>
                <a:lnTo>
                  <a:pt x="346" y="252"/>
                </a:lnTo>
                <a:lnTo>
                  <a:pt x="348" y="252"/>
                </a:lnTo>
                <a:lnTo>
                  <a:pt x="348" y="252"/>
                </a:lnTo>
                <a:lnTo>
                  <a:pt x="352" y="248"/>
                </a:lnTo>
                <a:lnTo>
                  <a:pt x="352" y="248"/>
                </a:lnTo>
                <a:lnTo>
                  <a:pt x="352" y="248"/>
                </a:lnTo>
                <a:lnTo>
                  <a:pt x="352" y="246"/>
                </a:lnTo>
                <a:lnTo>
                  <a:pt x="354" y="246"/>
                </a:lnTo>
                <a:lnTo>
                  <a:pt x="366" y="244"/>
                </a:lnTo>
                <a:lnTo>
                  <a:pt x="374" y="244"/>
                </a:lnTo>
                <a:lnTo>
                  <a:pt x="376" y="240"/>
                </a:lnTo>
                <a:lnTo>
                  <a:pt x="380" y="236"/>
                </a:lnTo>
                <a:lnTo>
                  <a:pt x="380" y="236"/>
                </a:lnTo>
                <a:lnTo>
                  <a:pt x="384" y="228"/>
                </a:lnTo>
                <a:lnTo>
                  <a:pt x="382" y="228"/>
                </a:lnTo>
                <a:lnTo>
                  <a:pt x="382" y="228"/>
                </a:lnTo>
                <a:lnTo>
                  <a:pt x="376" y="218"/>
                </a:lnTo>
                <a:lnTo>
                  <a:pt x="372" y="206"/>
                </a:lnTo>
                <a:lnTo>
                  <a:pt x="372" y="206"/>
                </a:lnTo>
                <a:lnTo>
                  <a:pt x="372" y="206"/>
                </a:lnTo>
                <a:lnTo>
                  <a:pt x="372" y="206"/>
                </a:lnTo>
                <a:lnTo>
                  <a:pt x="372" y="204"/>
                </a:lnTo>
                <a:lnTo>
                  <a:pt x="376" y="188"/>
                </a:lnTo>
                <a:lnTo>
                  <a:pt x="376" y="188"/>
                </a:lnTo>
                <a:lnTo>
                  <a:pt x="376" y="180"/>
                </a:lnTo>
                <a:lnTo>
                  <a:pt x="380" y="174"/>
                </a:lnTo>
                <a:lnTo>
                  <a:pt x="380" y="160"/>
                </a:lnTo>
                <a:lnTo>
                  <a:pt x="380" y="160"/>
                </a:lnTo>
                <a:lnTo>
                  <a:pt x="378" y="158"/>
                </a:lnTo>
                <a:lnTo>
                  <a:pt x="372" y="156"/>
                </a:lnTo>
                <a:lnTo>
                  <a:pt x="348" y="166"/>
                </a:lnTo>
                <a:lnTo>
                  <a:pt x="348" y="140"/>
                </a:lnTo>
                <a:lnTo>
                  <a:pt x="348" y="140"/>
                </a:lnTo>
                <a:lnTo>
                  <a:pt x="350" y="136"/>
                </a:lnTo>
                <a:lnTo>
                  <a:pt x="356" y="132"/>
                </a:lnTo>
                <a:lnTo>
                  <a:pt x="372" y="120"/>
                </a:lnTo>
                <a:lnTo>
                  <a:pt x="366" y="92"/>
                </a:lnTo>
                <a:lnTo>
                  <a:pt x="366" y="92"/>
                </a:lnTo>
                <a:lnTo>
                  <a:pt x="366" y="84"/>
                </a:lnTo>
                <a:lnTo>
                  <a:pt x="366" y="78"/>
                </a:lnTo>
                <a:lnTo>
                  <a:pt x="368" y="74"/>
                </a:lnTo>
                <a:lnTo>
                  <a:pt x="372" y="68"/>
                </a:lnTo>
                <a:lnTo>
                  <a:pt x="372" y="64"/>
                </a:lnTo>
                <a:lnTo>
                  <a:pt x="364" y="64"/>
                </a:lnTo>
                <a:lnTo>
                  <a:pt x="360" y="64"/>
                </a:lnTo>
                <a:lnTo>
                  <a:pt x="356" y="76"/>
                </a:lnTo>
                <a:lnTo>
                  <a:pt x="356" y="76"/>
                </a:lnTo>
                <a:lnTo>
                  <a:pt x="352" y="80"/>
                </a:lnTo>
                <a:lnTo>
                  <a:pt x="348" y="82"/>
                </a:lnTo>
                <a:lnTo>
                  <a:pt x="346" y="82"/>
                </a:lnTo>
                <a:lnTo>
                  <a:pt x="338" y="76"/>
                </a:lnTo>
                <a:lnTo>
                  <a:pt x="336" y="76"/>
                </a:lnTo>
                <a:lnTo>
                  <a:pt x="336" y="76"/>
                </a:lnTo>
                <a:lnTo>
                  <a:pt x="336" y="76"/>
                </a:lnTo>
                <a:lnTo>
                  <a:pt x="336" y="74"/>
                </a:lnTo>
                <a:lnTo>
                  <a:pt x="334" y="68"/>
                </a:lnTo>
                <a:lnTo>
                  <a:pt x="332" y="60"/>
                </a:lnTo>
                <a:lnTo>
                  <a:pt x="332" y="60"/>
                </a:lnTo>
                <a:lnTo>
                  <a:pt x="332" y="60"/>
                </a:lnTo>
                <a:lnTo>
                  <a:pt x="332" y="64"/>
                </a:lnTo>
                <a:lnTo>
                  <a:pt x="316" y="64"/>
                </a:lnTo>
                <a:lnTo>
                  <a:pt x="316" y="60"/>
                </a:lnTo>
                <a:lnTo>
                  <a:pt x="312" y="52"/>
                </a:lnTo>
                <a:lnTo>
                  <a:pt x="312" y="40"/>
                </a:lnTo>
                <a:lnTo>
                  <a:pt x="304" y="24"/>
                </a:lnTo>
                <a:lnTo>
                  <a:pt x="304" y="12"/>
                </a:lnTo>
                <a:lnTo>
                  <a:pt x="300" y="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MH_Other_11"/>
          <p:cNvSpPr/>
          <p:nvPr>
            <p:custDataLst>
              <p:tags r:id="rId10"/>
            </p:custDataLst>
          </p:nvPr>
        </p:nvSpPr>
        <p:spPr bwMode="auto">
          <a:xfrm>
            <a:off x="6412144" y="3729084"/>
            <a:ext cx="713375" cy="543760"/>
          </a:xfrm>
          <a:custGeom>
            <a:avLst/>
            <a:gdLst>
              <a:gd name="T0" fmla="*/ 394 w 502"/>
              <a:gd name="T1" fmla="*/ 28 h 382"/>
              <a:gd name="T2" fmla="*/ 376 w 502"/>
              <a:gd name="T3" fmla="*/ 36 h 382"/>
              <a:gd name="T4" fmla="*/ 344 w 502"/>
              <a:gd name="T5" fmla="*/ 44 h 382"/>
              <a:gd name="T6" fmla="*/ 322 w 502"/>
              <a:gd name="T7" fmla="*/ 42 h 382"/>
              <a:gd name="T8" fmla="*/ 322 w 502"/>
              <a:gd name="T9" fmla="*/ 42 h 382"/>
              <a:gd name="T10" fmla="*/ 282 w 502"/>
              <a:gd name="T11" fmla="*/ 60 h 382"/>
              <a:gd name="T12" fmla="*/ 270 w 502"/>
              <a:gd name="T13" fmla="*/ 70 h 382"/>
              <a:gd name="T14" fmla="*/ 254 w 502"/>
              <a:gd name="T15" fmla="*/ 80 h 382"/>
              <a:gd name="T16" fmla="*/ 238 w 502"/>
              <a:gd name="T17" fmla="*/ 100 h 382"/>
              <a:gd name="T18" fmla="*/ 210 w 502"/>
              <a:gd name="T19" fmla="*/ 96 h 382"/>
              <a:gd name="T20" fmla="*/ 190 w 502"/>
              <a:gd name="T21" fmla="*/ 96 h 382"/>
              <a:gd name="T22" fmla="*/ 162 w 502"/>
              <a:gd name="T23" fmla="*/ 92 h 382"/>
              <a:gd name="T24" fmla="*/ 148 w 502"/>
              <a:gd name="T25" fmla="*/ 100 h 382"/>
              <a:gd name="T26" fmla="*/ 126 w 502"/>
              <a:gd name="T27" fmla="*/ 116 h 382"/>
              <a:gd name="T28" fmla="*/ 70 w 502"/>
              <a:gd name="T29" fmla="*/ 134 h 382"/>
              <a:gd name="T30" fmla="*/ 20 w 502"/>
              <a:gd name="T31" fmla="*/ 130 h 382"/>
              <a:gd name="T32" fmla="*/ 10 w 502"/>
              <a:gd name="T33" fmla="*/ 132 h 382"/>
              <a:gd name="T34" fmla="*/ 4 w 502"/>
              <a:gd name="T35" fmla="*/ 158 h 382"/>
              <a:gd name="T36" fmla="*/ 40 w 502"/>
              <a:gd name="T37" fmla="*/ 158 h 382"/>
              <a:gd name="T38" fmla="*/ 46 w 502"/>
              <a:gd name="T39" fmla="*/ 188 h 382"/>
              <a:gd name="T40" fmla="*/ 76 w 502"/>
              <a:gd name="T41" fmla="*/ 184 h 382"/>
              <a:gd name="T42" fmla="*/ 100 w 502"/>
              <a:gd name="T43" fmla="*/ 178 h 382"/>
              <a:gd name="T44" fmla="*/ 106 w 502"/>
              <a:gd name="T45" fmla="*/ 218 h 382"/>
              <a:gd name="T46" fmla="*/ 74 w 502"/>
              <a:gd name="T47" fmla="*/ 242 h 382"/>
              <a:gd name="T48" fmla="*/ 106 w 502"/>
              <a:gd name="T49" fmla="*/ 256 h 382"/>
              <a:gd name="T50" fmla="*/ 152 w 502"/>
              <a:gd name="T51" fmla="*/ 264 h 382"/>
              <a:gd name="T52" fmla="*/ 154 w 502"/>
              <a:gd name="T53" fmla="*/ 286 h 382"/>
              <a:gd name="T54" fmla="*/ 142 w 502"/>
              <a:gd name="T55" fmla="*/ 320 h 382"/>
              <a:gd name="T56" fmla="*/ 194 w 502"/>
              <a:gd name="T57" fmla="*/ 356 h 382"/>
              <a:gd name="T58" fmla="*/ 216 w 502"/>
              <a:gd name="T59" fmla="*/ 348 h 382"/>
              <a:gd name="T60" fmla="*/ 254 w 502"/>
              <a:gd name="T61" fmla="*/ 360 h 382"/>
              <a:gd name="T62" fmla="*/ 270 w 502"/>
              <a:gd name="T63" fmla="*/ 360 h 382"/>
              <a:gd name="T64" fmla="*/ 312 w 502"/>
              <a:gd name="T65" fmla="*/ 370 h 382"/>
              <a:gd name="T66" fmla="*/ 320 w 502"/>
              <a:gd name="T67" fmla="*/ 380 h 382"/>
              <a:gd name="T68" fmla="*/ 358 w 502"/>
              <a:gd name="T69" fmla="*/ 356 h 382"/>
              <a:gd name="T70" fmla="*/ 372 w 502"/>
              <a:gd name="T71" fmla="*/ 328 h 382"/>
              <a:gd name="T72" fmla="*/ 400 w 502"/>
              <a:gd name="T73" fmla="*/ 306 h 382"/>
              <a:gd name="T74" fmla="*/ 410 w 502"/>
              <a:gd name="T75" fmla="*/ 286 h 382"/>
              <a:gd name="T76" fmla="*/ 416 w 502"/>
              <a:gd name="T77" fmla="*/ 274 h 382"/>
              <a:gd name="T78" fmla="*/ 456 w 502"/>
              <a:gd name="T79" fmla="*/ 230 h 382"/>
              <a:gd name="T80" fmla="*/ 466 w 502"/>
              <a:gd name="T81" fmla="*/ 210 h 382"/>
              <a:gd name="T82" fmla="*/ 490 w 502"/>
              <a:gd name="T83" fmla="*/ 168 h 382"/>
              <a:gd name="T84" fmla="*/ 502 w 502"/>
              <a:gd name="T85" fmla="*/ 146 h 382"/>
              <a:gd name="T86" fmla="*/ 496 w 502"/>
              <a:gd name="T87" fmla="*/ 120 h 382"/>
              <a:gd name="T88" fmla="*/ 472 w 502"/>
              <a:gd name="T89" fmla="*/ 128 h 382"/>
              <a:gd name="T90" fmla="*/ 454 w 502"/>
              <a:gd name="T91" fmla="*/ 122 h 382"/>
              <a:gd name="T92" fmla="*/ 446 w 502"/>
              <a:gd name="T93" fmla="*/ 98 h 382"/>
              <a:gd name="T94" fmla="*/ 428 w 502"/>
              <a:gd name="T95" fmla="*/ 114 h 382"/>
              <a:gd name="T96" fmla="*/ 422 w 502"/>
              <a:gd name="T97" fmla="*/ 108 h 382"/>
              <a:gd name="T98" fmla="*/ 424 w 502"/>
              <a:gd name="T99" fmla="*/ 88 h 382"/>
              <a:gd name="T100" fmla="*/ 444 w 502"/>
              <a:gd name="T101" fmla="*/ 58 h 382"/>
              <a:gd name="T102" fmla="*/ 442 w 502"/>
              <a:gd name="T103" fmla="*/ 28 h 382"/>
              <a:gd name="T104" fmla="*/ 440 w 502"/>
              <a:gd name="T105" fmla="*/ 8 h 382"/>
              <a:gd name="T106" fmla="*/ 432 w 502"/>
              <a:gd name="T107" fmla="*/ 2 h 382"/>
              <a:gd name="T108" fmla="*/ 422 w 502"/>
              <a:gd name="T109" fmla="*/ 10 h 382"/>
              <a:gd name="T110" fmla="*/ 402 w 502"/>
              <a:gd name="T111" fmla="*/ 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2" h="382">
                <a:moveTo>
                  <a:pt x="402" y="8"/>
                </a:moveTo>
                <a:lnTo>
                  <a:pt x="402" y="10"/>
                </a:lnTo>
                <a:lnTo>
                  <a:pt x="404" y="12"/>
                </a:lnTo>
                <a:lnTo>
                  <a:pt x="394" y="28"/>
                </a:lnTo>
                <a:lnTo>
                  <a:pt x="394" y="28"/>
                </a:lnTo>
                <a:lnTo>
                  <a:pt x="386" y="34"/>
                </a:lnTo>
                <a:lnTo>
                  <a:pt x="378" y="36"/>
                </a:lnTo>
                <a:lnTo>
                  <a:pt x="376" y="36"/>
                </a:lnTo>
                <a:lnTo>
                  <a:pt x="368" y="30"/>
                </a:lnTo>
                <a:lnTo>
                  <a:pt x="360" y="32"/>
                </a:lnTo>
                <a:lnTo>
                  <a:pt x="344" y="44"/>
                </a:lnTo>
                <a:lnTo>
                  <a:pt x="344" y="44"/>
                </a:lnTo>
                <a:lnTo>
                  <a:pt x="340" y="44"/>
                </a:lnTo>
                <a:lnTo>
                  <a:pt x="336" y="42"/>
                </a:lnTo>
                <a:lnTo>
                  <a:pt x="328" y="3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22" y="42"/>
                </a:lnTo>
                <a:lnTo>
                  <a:pt x="316" y="48"/>
                </a:lnTo>
                <a:lnTo>
                  <a:pt x="306" y="48"/>
                </a:lnTo>
                <a:lnTo>
                  <a:pt x="294" y="52"/>
                </a:lnTo>
                <a:lnTo>
                  <a:pt x="282" y="60"/>
                </a:lnTo>
                <a:lnTo>
                  <a:pt x="278" y="60"/>
                </a:lnTo>
                <a:lnTo>
                  <a:pt x="274" y="64"/>
                </a:lnTo>
                <a:lnTo>
                  <a:pt x="274" y="64"/>
                </a:lnTo>
                <a:lnTo>
                  <a:pt x="270" y="70"/>
                </a:lnTo>
                <a:lnTo>
                  <a:pt x="270" y="72"/>
                </a:lnTo>
                <a:lnTo>
                  <a:pt x="270" y="74"/>
                </a:lnTo>
                <a:lnTo>
                  <a:pt x="276" y="82"/>
                </a:lnTo>
                <a:lnTo>
                  <a:pt x="254" y="80"/>
                </a:lnTo>
                <a:lnTo>
                  <a:pt x="242" y="90"/>
                </a:lnTo>
                <a:lnTo>
                  <a:pt x="240" y="94"/>
                </a:lnTo>
                <a:lnTo>
                  <a:pt x="240" y="94"/>
                </a:lnTo>
                <a:lnTo>
                  <a:pt x="238" y="100"/>
                </a:lnTo>
                <a:lnTo>
                  <a:pt x="236" y="102"/>
                </a:lnTo>
                <a:lnTo>
                  <a:pt x="236" y="102"/>
                </a:lnTo>
                <a:lnTo>
                  <a:pt x="224" y="102"/>
                </a:lnTo>
                <a:lnTo>
                  <a:pt x="210" y="96"/>
                </a:lnTo>
                <a:lnTo>
                  <a:pt x="206" y="96"/>
                </a:lnTo>
                <a:lnTo>
                  <a:pt x="194" y="98"/>
                </a:lnTo>
                <a:lnTo>
                  <a:pt x="194" y="98"/>
                </a:lnTo>
                <a:lnTo>
                  <a:pt x="190" y="96"/>
                </a:lnTo>
                <a:lnTo>
                  <a:pt x="186" y="94"/>
                </a:lnTo>
                <a:lnTo>
                  <a:pt x="178" y="84"/>
                </a:lnTo>
                <a:lnTo>
                  <a:pt x="170" y="80"/>
                </a:lnTo>
                <a:lnTo>
                  <a:pt x="162" y="92"/>
                </a:lnTo>
                <a:lnTo>
                  <a:pt x="162" y="92"/>
                </a:lnTo>
                <a:lnTo>
                  <a:pt x="160" y="92"/>
                </a:lnTo>
                <a:lnTo>
                  <a:pt x="150" y="100"/>
                </a:lnTo>
                <a:lnTo>
                  <a:pt x="148" y="100"/>
                </a:lnTo>
                <a:lnTo>
                  <a:pt x="148" y="102"/>
                </a:lnTo>
                <a:lnTo>
                  <a:pt x="146" y="102"/>
                </a:lnTo>
                <a:lnTo>
                  <a:pt x="138" y="104"/>
                </a:lnTo>
                <a:lnTo>
                  <a:pt x="126" y="116"/>
                </a:lnTo>
                <a:lnTo>
                  <a:pt x="126" y="116"/>
                </a:lnTo>
                <a:lnTo>
                  <a:pt x="112" y="122"/>
                </a:lnTo>
                <a:lnTo>
                  <a:pt x="102" y="134"/>
                </a:lnTo>
                <a:lnTo>
                  <a:pt x="70" y="134"/>
                </a:lnTo>
                <a:lnTo>
                  <a:pt x="70" y="134"/>
                </a:lnTo>
                <a:lnTo>
                  <a:pt x="46" y="124"/>
                </a:lnTo>
                <a:lnTo>
                  <a:pt x="32" y="124"/>
                </a:lnTo>
                <a:lnTo>
                  <a:pt x="20" y="130"/>
                </a:lnTo>
                <a:lnTo>
                  <a:pt x="18" y="130"/>
                </a:lnTo>
                <a:lnTo>
                  <a:pt x="18" y="130"/>
                </a:lnTo>
                <a:lnTo>
                  <a:pt x="10" y="132"/>
                </a:lnTo>
                <a:lnTo>
                  <a:pt x="10" y="132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22" y="152"/>
                </a:lnTo>
                <a:lnTo>
                  <a:pt x="22" y="152"/>
                </a:lnTo>
                <a:lnTo>
                  <a:pt x="30" y="154"/>
                </a:lnTo>
                <a:lnTo>
                  <a:pt x="40" y="158"/>
                </a:lnTo>
                <a:lnTo>
                  <a:pt x="42" y="158"/>
                </a:lnTo>
                <a:lnTo>
                  <a:pt x="42" y="160"/>
                </a:lnTo>
                <a:lnTo>
                  <a:pt x="42" y="186"/>
                </a:lnTo>
                <a:lnTo>
                  <a:pt x="46" y="188"/>
                </a:lnTo>
                <a:lnTo>
                  <a:pt x="64" y="188"/>
                </a:lnTo>
                <a:lnTo>
                  <a:pt x="74" y="184"/>
                </a:lnTo>
                <a:lnTo>
                  <a:pt x="76" y="184"/>
                </a:lnTo>
                <a:lnTo>
                  <a:pt x="76" y="184"/>
                </a:lnTo>
                <a:lnTo>
                  <a:pt x="86" y="180"/>
                </a:lnTo>
                <a:lnTo>
                  <a:pt x="94" y="176"/>
                </a:lnTo>
                <a:lnTo>
                  <a:pt x="98" y="176"/>
                </a:lnTo>
                <a:lnTo>
                  <a:pt x="100" y="178"/>
                </a:lnTo>
                <a:lnTo>
                  <a:pt x="104" y="188"/>
                </a:lnTo>
                <a:lnTo>
                  <a:pt x="104" y="188"/>
                </a:lnTo>
                <a:lnTo>
                  <a:pt x="106" y="216"/>
                </a:lnTo>
                <a:lnTo>
                  <a:pt x="106" y="218"/>
                </a:lnTo>
                <a:lnTo>
                  <a:pt x="92" y="232"/>
                </a:lnTo>
                <a:lnTo>
                  <a:pt x="92" y="232"/>
                </a:lnTo>
                <a:lnTo>
                  <a:pt x="92" y="234"/>
                </a:lnTo>
                <a:lnTo>
                  <a:pt x="74" y="242"/>
                </a:lnTo>
                <a:lnTo>
                  <a:pt x="70" y="248"/>
                </a:lnTo>
                <a:lnTo>
                  <a:pt x="72" y="252"/>
                </a:lnTo>
                <a:lnTo>
                  <a:pt x="106" y="256"/>
                </a:lnTo>
                <a:lnTo>
                  <a:pt x="106" y="256"/>
                </a:lnTo>
                <a:lnTo>
                  <a:pt x="106" y="256"/>
                </a:lnTo>
                <a:lnTo>
                  <a:pt x="108" y="258"/>
                </a:lnTo>
                <a:lnTo>
                  <a:pt x="122" y="266"/>
                </a:lnTo>
                <a:lnTo>
                  <a:pt x="152" y="264"/>
                </a:lnTo>
                <a:lnTo>
                  <a:pt x="152" y="268"/>
                </a:lnTo>
                <a:lnTo>
                  <a:pt x="154" y="284"/>
                </a:lnTo>
                <a:lnTo>
                  <a:pt x="154" y="286"/>
                </a:lnTo>
                <a:lnTo>
                  <a:pt x="154" y="286"/>
                </a:lnTo>
                <a:lnTo>
                  <a:pt x="140" y="300"/>
                </a:lnTo>
                <a:lnTo>
                  <a:pt x="140" y="300"/>
                </a:lnTo>
                <a:lnTo>
                  <a:pt x="140" y="312"/>
                </a:lnTo>
                <a:lnTo>
                  <a:pt x="142" y="320"/>
                </a:lnTo>
                <a:lnTo>
                  <a:pt x="144" y="326"/>
                </a:lnTo>
                <a:lnTo>
                  <a:pt x="150" y="330"/>
                </a:lnTo>
                <a:lnTo>
                  <a:pt x="174" y="344"/>
                </a:lnTo>
                <a:lnTo>
                  <a:pt x="194" y="356"/>
                </a:lnTo>
                <a:lnTo>
                  <a:pt x="212" y="348"/>
                </a:lnTo>
                <a:lnTo>
                  <a:pt x="214" y="348"/>
                </a:lnTo>
                <a:lnTo>
                  <a:pt x="214" y="348"/>
                </a:lnTo>
                <a:lnTo>
                  <a:pt x="216" y="348"/>
                </a:lnTo>
                <a:lnTo>
                  <a:pt x="242" y="368"/>
                </a:lnTo>
                <a:lnTo>
                  <a:pt x="246" y="368"/>
                </a:lnTo>
                <a:lnTo>
                  <a:pt x="252" y="360"/>
                </a:lnTo>
                <a:lnTo>
                  <a:pt x="254" y="360"/>
                </a:lnTo>
                <a:lnTo>
                  <a:pt x="254" y="358"/>
                </a:lnTo>
                <a:lnTo>
                  <a:pt x="254" y="358"/>
                </a:lnTo>
                <a:lnTo>
                  <a:pt x="256" y="358"/>
                </a:lnTo>
                <a:lnTo>
                  <a:pt x="270" y="360"/>
                </a:lnTo>
                <a:lnTo>
                  <a:pt x="274" y="334"/>
                </a:lnTo>
                <a:lnTo>
                  <a:pt x="294" y="368"/>
                </a:lnTo>
                <a:lnTo>
                  <a:pt x="310" y="370"/>
                </a:lnTo>
                <a:lnTo>
                  <a:pt x="312" y="370"/>
                </a:lnTo>
                <a:lnTo>
                  <a:pt x="314" y="370"/>
                </a:lnTo>
                <a:lnTo>
                  <a:pt x="314" y="372"/>
                </a:lnTo>
                <a:lnTo>
                  <a:pt x="314" y="382"/>
                </a:lnTo>
                <a:lnTo>
                  <a:pt x="320" y="380"/>
                </a:lnTo>
                <a:lnTo>
                  <a:pt x="346" y="346"/>
                </a:lnTo>
                <a:lnTo>
                  <a:pt x="358" y="362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58" y="356"/>
                </a:lnTo>
                <a:lnTo>
                  <a:pt x="366" y="340"/>
                </a:lnTo>
                <a:lnTo>
                  <a:pt x="372" y="328"/>
                </a:lnTo>
                <a:lnTo>
                  <a:pt x="392" y="328"/>
                </a:lnTo>
                <a:lnTo>
                  <a:pt x="396" y="304"/>
                </a:lnTo>
                <a:lnTo>
                  <a:pt x="398" y="304"/>
                </a:lnTo>
                <a:lnTo>
                  <a:pt x="400" y="306"/>
                </a:lnTo>
                <a:lnTo>
                  <a:pt x="414" y="308"/>
                </a:lnTo>
                <a:lnTo>
                  <a:pt x="416" y="300"/>
                </a:lnTo>
                <a:lnTo>
                  <a:pt x="410" y="288"/>
                </a:lnTo>
                <a:lnTo>
                  <a:pt x="410" y="286"/>
                </a:lnTo>
                <a:lnTo>
                  <a:pt x="414" y="276"/>
                </a:lnTo>
                <a:lnTo>
                  <a:pt x="414" y="276"/>
                </a:lnTo>
                <a:lnTo>
                  <a:pt x="414" y="274"/>
                </a:lnTo>
                <a:lnTo>
                  <a:pt x="416" y="274"/>
                </a:lnTo>
                <a:lnTo>
                  <a:pt x="416" y="274"/>
                </a:lnTo>
                <a:lnTo>
                  <a:pt x="458" y="252"/>
                </a:lnTo>
                <a:lnTo>
                  <a:pt x="456" y="230"/>
                </a:lnTo>
                <a:lnTo>
                  <a:pt x="456" y="230"/>
                </a:lnTo>
                <a:lnTo>
                  <a:pt x="456" y="228"/>
                </a:lnTo>
                <a:lnTo>
                  <a:pt x="464" y="212"/>
                </a:lnTo>
                <a:lnTo>
                  <a:pt x="466" y="210"/>
                </a:lnTo>
                <a:lnTo>
                  <a:pt x="466" y="210"/>
                </a:lnTo>
                <a:lnTo>
                  <a:pt x="478" y="180"/>
                </a:lnTo>
                <a:lnTo>
                  <a:pt x="478" y="180"/>
                </a:lnTo>
                <a:lnTo>
                  <a:pt x="478" y="180"/>
                </a:lnTo>
                <a:lnTo>
                  <a:pt x="490" y="168"/>
                </a:lnTo>
                <a:lnTo>
                  <a:pt x="496" y="156"/>
                </a:lnTo>
                <a:lnTo>
                  <a:pt x="496" y="156"/>
                </a:lnTo>
                <a:lnTo>
                  <a:pt x="496" y="156"/>
                </a:lnTo>
                <a:lnTo>
                  <a:pt x="502" y="146"/>
                </a:lnTo>
                <a:lnTo>
                  <a:pt x="496" y="134"/>
                </a:lnTo>
                <a:lnTo>
                  <a:pt x="496" y="132"/>
                </a:lnTo>
                <a:lnTo>
                  <a:pt x="496" y="132"/>
                </a:lnTo>
                <a:lnTo>
                  <a:pt x="496" y="120"/>
                </a:lnTo>
                <a:lnTo>
                  <a:pt x="490" y="120"/>
                </a:lnTo>
                <a:lnTo>
                  <a:pt x="478" y="126"/>
                </a:lnTo>
                <a:lnTo>
                  <a:pt x="478" y="126"/>
                </a:lnTo>
                <a:lnTo>
                  <a:pt x="472" y="128"/>
                </a:lnTo>
                <a:lnTo>
                  <a:pt x="468" y="128"/>
                </a:lnTo>
                <a:lnTo>
                  <a:pt x="460" y="126"/>
                </a:lnTo>
                <a:lnTo>
                  <a:pt x="454" y="122"/>
                </a:lnTo>
                <a:lnTo>
                  <a:pt x="454" y="122"/>
                </a:lnTo>
                <a:lnTo>
                  <a:pt x="452" y="118"/>
                </a:lnTo>
                <a:lnTo>
                  <a:pt x="450" y="114"/>
                </a:lnTo>
                <a:lnTo>
                  <a:pt x="452" y="98"/>
                </a:lnTo>
                <a:lnTo>
                  <a:pt x="446" y="98"/>
                </a:lnTo>
                <a:lnTo>
                  <a:pt x="442" y="102"/>
                </a:lnTo>
                <a:lnTo>
                  <a:pt x="442" y="102"/>
                </a:lnTo>
                <a:lnTo>
                  <a:pt x="432" y="112"/>
                </a:lnTo>
                <a:lnTo>
                  <a:pt x="428" y="114"/>
                </a:lnTo>
                <a:lnTo>
                  <a:pt x="428" y="114"/>
                </a:lnTo>
                <a:lnTo>
                  <a:pt x="424" y="114"/>
                </a:lnTo>
                <a:lnTo>
                  <a:pt x="424" y="114"/>
                </a:lnTo>
                <a:lnTo>
                  <a:pt x="422" y="108"/>
                </a:lnTo>
                <a:lnTo>
                  <a:pt x="422" y="100"/>
                </a:lnTo>
                <a:lnTo>
                  <a:pt x="422" y="100"/>
                </a:lnTo>
                <a:lnTo>
                  <a:pt x="422" y="92"/>
                </a:lnTo>
                <a:lnTo>
                  <a:pt x="424" y="88"/>
                </a:lnTo>
                <a:lnTo>
                  <a:pt x="424" y="88"/>
                </a:lnTo>
                <a:lnTo>
                  <a:pt x="426" y="86"/>
                </a:lnTo>
                <a:lnTo>
                  <a:pt x="428" y="86"/>
                </a:lnTo>
                <a:lnTo>
                  <a:pt x="444" y="58"/>
                </a:lnTo>
                <a:lnTo>
                  <a:pt x="448" y="48"/>
                </a:lnTo>
                <a:lnTo>
                  <a:pt x="450" y="36"/>
                </a:lnTo>
                <a:lnTo>
                  <a:pt x="442" y="28"/>
                </a:lnTo>
                <a:lnTo>
                  <a:pt x="442" y="28"/>
                </a:lnTo>
                <a:lnTo>
                  <a:pt x="440" y="22"/>
                </a:lnTo>
                <a:lnTo>
                  <a:pt x="440" y="12"/>
                </a:lnTo>
                <a:lnTo>
                  <a:pt x="440" y="8"/>
                </a:lnTo>
                <a:lnTo>
                  <a:pt x="440" y="8"/>
                </a:lnTo>
                <a:lnTo>
                  <a:pt x="438" y="4"/>
                </a:lnTo>
                <a:lnTo>
                  <a:pt x="434" y="0"/>
                </a:lnTo>
                <a:lnTo>
                  <a:pt x="434" y="0"/>
                </a:lnTo>
                <a:lnTo>
                  <a:pt x="432" y="2"/>
                </a:lnTo>
                <a:lnTo>
                  <a:pt x="432" y="2"/>
                </a:lnTo>
                <a:lnTo>
                  <a:pt x="430" y="6"/>
                </a:lnTo>
                <a:lnTo>
                  <a:pt x="426" y="8"/>
                </a:lnTo>
                <a:lnTo>
                  <a:pt x="422" y="10"/>
                </a:lnTo>
                <a:lnTo>
                  <a:pt x="416" y="8"/>
                </a:lnTo>
                <a:lnTo>
                  <a:pt x="416" y="8"/>
                </a:lnTo>
                <a:lnTo>
                  <a:pt x="410" y="8"/>
                </a:lnTo>
                <a:lnTo>
                  <a:pt x="402" y="8"/>
                </a:lnTo>
                <a:lnTo>
                  <a:pt x="402" y="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MH_Other_12"/>
          <p:cNvSpPr/>
          <p:nvPr>
            <p:custDataLst>
              <p:tags r:id="rId11"/>
            </p:custDataLst>
          </p:nvPr>
        </p:nvSpPr>
        <p:spPr bwMode="auto">
          <a:xfrm>
            <a:off x="6511917" y="3132112"/>
            <a:ext cx="404080" cy="410731"/>
          </a:xfrm>
          <a:custGeom>
            <a:avLst/>
            <a:gdLst>
              <a:gd name="T0" fmla="*/ 268 w 284"/>
              <a:gd name="T1" fmla="*/ 32 h 288"/>
              <a:gd name="T2" fmla="*/ 258 w 284"/>
              <a:gd name="T3" fmla="*/ 28 h 288"/>
              <a:gd name="T4" fmla="*/ 250 w 284"/>
              <a:gd name="T5" fmla="*/ 24 h 288"/>
              <a:gd name="T6" fmla="*/ 234 w 284"/>
              <a:gd name="T7" fmla="*/ 28 h 288"/>
              <a:gd name="T8" fmla="*/ 222 w 284"/>
              <a:gd name="T9" fmla="*/ 22 h 288"/>
              <a:gd name="T10" fmla="*/ 220 w 284"/>
              <a:gd name="T11" fmla="*/ 20 h 288"/>
              <a:gd name="T12" fmla="*/ 204 w 284"/>
              <a:gd name="T13" fmla="*/ 4 h 288"/>
              <a:gd name="T14" fmla="*/ 176 w 284"/>
              <a:gd name="T15" fmla="*/ 16 h 288"/>
              <a:gd name="T16" fmla="*/ 172 w 284"/>
              <a:gd name="T17" fmla="*/ 40 h 288"/>
              <a:gd name="T18" fmla="*/ 162 w 284"/>
              <a:gd name="T19" fmla="*/ 60 h 288"/>
              <a:gd name="T20" fmla="*/ 144 w 284"/>
              <a:gd name="T21" fmla="*/ 86 h 288"/>
              <a:gd name="T22" fmla="*/ 124 w 284"/>
              <a:gd name="T23" fmla="*/ 104 h 288"/>
              <a:gd name="T24" fmla="*/ 114 w 284"/>
              <a:gd name="T25" fmla="*/ 120 h 288"/>
              <a:gd name="T26" fmla="*/ 88 w 284"/>
              <a:gd name="T27" fmla="*/ 144 h 288"/>
              <a:gd name="T28" fmla="*/ 72 w 284"/>
              <a:gd name="T29" fmla="*/ 164 h 288"/>
              <a:gd name="T30" fmla="*/ 8 w 284"/>
              <a:gd name="T31" fmla="*/ 160 h 288"/>
              <a:gd name="T32" fmla="*/ 6 w 284"/>
              <a:gd name="T33" fmla="*/ 208 h 288"/>
              <a:gd name="T34" fmla="*/ 32 w 284"/>
              <a:gd name="T35" fmla="*/ 234 h 288"/>
              <a:gd name="T36" fmla="*/ 32 w 284"/>
              <a:gd name="T37" fmla="*/ 234 h 288"/>
              <a:gd name="T38" fmla="*/ 42 w 284"/>
              <a:gd name="T39" fmla="*/ 262 h 288"/>
              <a:gd name="T40" fmla="*/ 44 w 284"/>
              <a:gd name="T41" fmla="*/ 268 h 288"/>
              <a:gd name="T42" fmla="*/ 62 w 284"/>
              <a:gd name="T43" fmla="*/ 262 h 288"/>
              <a:gd name="T44" fmla="*/ 70 w 284"/>
              <a:gd name="T45" fmla="*/ 266 h 288"/>
              <a:gd name="T46" fmla="*/ 76 w 284"/>
              <a:gd name="T47" fmla="*/ 246 h 288"/>
              <a:gd name="T48" fmla="*/ 80 w 284"/>
              <a:gd name="T49" fmla="*/ 242 h 288"/>
              <a:gd name="T50" fmla="*/ 110 w 284"/>
              <a:gd name="T51" fmla="*/ 232 h 288"/>
              <a:gd name="T52" fmla="*/ 112 w 284"/>
              <a:gd name="T53" fmla="*/ 212 h 288"/>
              <a:gd name="T54" fmla="*/ 120 w 284"/>
              <a:gd name="T55" fmla="*/ 206 h 288"/>
              <a:gd name="T56" fmla="*/ 122 w 284"/>
              <a:gd name="T57" fmla="*/ 206 h 288"/>
              <a:gd name="T58" fmla="*/ 136 w 284"/>
              <a:gd name="T59" fmla="*/ 220 h 288"/>
              <a:gd name="T60" fmla="*/ 140 w 284"/>
              <a:gd name="T61" fmla="*/ 232 h 288"/>
              <a:gd name="T62" fmla="*/ 152 w 284"/>
              <a:gd name="T63" fmla="*/ 216 h 288"/>
              <a:gd name="T64" fmla="*/ 162 w 284"/>
              <a:gd name="T65" fmla="*/ 212 h 288"/>
              <a:gd name="T66" fmla="*/ 174 w 284"/>
              <a:gd name="T67" fmla="*/ 214 h 288"/>
              <a:gd name="T68" fmla="*/ 180 w 284"/>
              <a:gd name="T69" fmla="*/ 236 h 288"/>
              <a:gd name="T70" fmla="*/ 188 w 284"/>
              <a:gd name="T71" fmla="*/ 254 h 288"/>
              <a:gd name="T72" fmla="*/ 194 w 284"/>
              <a:gd name="T73" fmla="*/ 270 h 288"/>
              <a:gd name="T74" fmla="*/ 208 w 284"/>
              <a:gd name="T75" fmla="*/ 270 h 288"/>
              <a:gd name="T76" fmla="*/ 208 w 284"/>
              <a:gd name="T77" fmla="*/ 272 h 288"/>
              <a:gd name="T78" fmla="*/ 216 w 284"/>
              <a:gd name="T79" fmla="*/ 288 h 288"/>
              <a:gd name="T80" fmla="*/ 220 w 284"/>
              <a:gd name="T81" fmla="*/ 276 h 288"/>
              <a:gd name="T82" fmla="*/ 224 w 284"/>
              <a:gd name="T83" fmla="*/ 274 h 288"/>
              <a:gd name="T84" fmla="*/ 230 w 284"/>
              <a:gd name="T85" fmla="*/ 270 h 288"/>
              <a:gd name="T86" fmla="*/ 236 w 284"/>
              <a:gd name="T87" fmla="*/ 264 h 288"/>
              <a:gd name="T88" fmla="*/ 188 w 284"/>
              <a:gd name="T89" fmla="*/ 168 h 288"/>
              <a:gd name="T90" fmla="*/ 176 w 284"/>
              <a:gd name="T91" fmla="*/ 128 h 288"/>
              <a:gd name="T92" fmla="*/ 174 w 284"/>
              <a:gd name="T93" fmla="*/ 128 h 288"/>
              <a:gd name="T94" fmla="*/ 182 w 284"/>
              <a:gd name="T95" fmla="*/ 104 h 288"/>
              <a:gd name="T96" fmla="*/ 260 w 284"/>
              <a:gd name="T97" fmla="*/ 88 h 288"/>
              <a:gd name="T98" fmla="*/ 262 w 284"/>
              <a:gd name="T99" fmla="*/ 86 h 288"/>
              <a:gd name="T100" fmla="*/ 280 w 284"/>
              <a:gd name="T101" fmla="*/ 76 h 288"/>
              <a:gd name="T102" fmla="*/ 284 w 284"/>
              <a:gd name="T103" fmla="*/ 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8" y="28"/>
                </a:lnTo>
                <a:lnTo>
                  <a:pt x="250" y="24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72" y="40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6"/>
                </a:lnTo>
                <a:lnTo>
                  <a:pt x="144" y="88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72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32" y="234"/>
                </a:lnTo>
                <a:lnTo>
                  <a:pt x="32" y="234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70" y="266"/>
                </a:lnTo>
                <a:lnTo>
                  <a:pt x="68" y="260"/>
                </a:lnTo>
                <a:lnTo>
                  <a:pt x="68" y="260"/>
                </a:lnTo>
                <a:lnTo>
                  <a:pt x="76" y="246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2" y="212"/>
                </a:lnTo>
                <a:lnTo>
                  <a:pt x="114" y="210"/>
                </a:lnTo>
                <a:lnTo>
                  <a:pt x="114" y="210"/>
                </a:lnTo>
                <a:lnTo>
                  <a:pt x="120" y="206"/>
                </a:lnTo>
                <a:lnTo>
                  <a:pt x="120" y="206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44" y="226"/>
                </a:lnTo>
                <a:lnTo>
                  <a:pt x="152" y="21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0"/>
                </a:lnTo>
                <a:lnTo>
                  <a:pt x="208" y="270"/>
                </a:lnTo>
                <a:lnTo>
                  <a:pt x="208" y="272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0" y="276"/>
                </a:lnTo>
                <a:lnTo>
                  <a:pt x="222" y="274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6" y="128"/>
                </a:lnTo>
                <a:lnTo>
                  <a:pt x="174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0" y="88"/>
                </a:lnTo>
                <a:lnTo>
                  <a:pt x="262" y="86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lnTo>
                  <a:pt x="284" y="5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MH_Other_13"/>
          <p:cNvSpPr/>
          <p:nvPr>
            <p:custDataLst>
              <p:tags r:id="rId12"/>
            </p:custDataLst>
          </p:nvPr>
        </p:nvSpPr>
        <p:spPr bwMode="auto">
          <a:xfrm>
            <a:off x="6511916" y="2335593"/>
            <a:ext cx="460618" cy="823124"/>
          </a:xfrm>
          <a:custGeom>
            <a:avLst/>
            <a:gdLst>
              <a:gd name="T0" fmla="*/ 108 w 324"/>
              <a:gd name="T1" fmla="*/ 196 h 578"/>
              <a:gd name="T2" fmla="*/ 124 w 324"/>
              <a:gd name="T3" fmla="*/ 202 h 578"/>
              <a:gd name="T4" fmla="*/ 176 w 324"/>
              <a:gd name="T5" fmla="*/ 228 h 578"/>
              <a:gd name="T6" fmla="*/ 186 w 324"/>
              <a:gd name="T7" fmla="*/ 244 h 578"/>
              <a:gd name="T8" fmla="*/ 178 w 324"/>
              <a:gd name="T9" fmla="*/ 260 h 578"/>
              <a:gd name="T10" fmla="*/ 178 w 324"/>
              <a:gd name="T11" fmla="*/ 286 h 578"/>
              <a:gd name="T12" fmla="*/ 168 w 324"/>
              <a:gd name="T13" fmla="*/ 316 h 578"/>
              <a:gd name="T14" fmla="*/ 140 w 324"/>
              <a:gd name="T15" fmla="*/ 312 h 578"/>
              <a:gd name="T16" fmla="*/ 130 w 324"/>
              <a:gd name="T17" fmla="*/ 340 h 578"/>
              <a:gd name="T18" fmla="*/ 116 w 324"/>
              <a:gd name="T19" fmla="*/ 354 h 578"/>
              <a:gd name="T20" fmla="*/ 88 w 324"/>
              <a:gd name="T21" fmla="*/ 348 h 578"/>
              <a:gd name="T22" fmla="*/ 40 w 324"/>
              <a:gd name="T23" fmla="*/ 376 h 578"/>
              <a:gd name="T24" fmla="*/ 48 w 324"/>
              <a:gd name="T25" fmla="*/ 408 h 578"/>
              <a:gd name="T26" fmla="*/ 52 w 324"/>
              <a:gd name="T27" fmla="*/ 440 h 578"/>
              <a:gd name="T28" fmla="*/ 16 w 324"/>
              <a:gd name="T29" fmla="*/ 446 h 578"/>
              <a:gd name="T30" fmla="*/ 6 w 324"/>
              <a:gd name="T31" fmla="*/ 486 h 578"/>
              <a:gd name="T32" fmla="*/ 30 w 324"/>
              <a:gd name="T33" fmla="*/ 518 h 578"/>
              <a:gd name="T34" fmla="*/ 80 w 324"/>
              <a:gd name="T35" fmla="*/ 504 h 578"/>
              <a:gd name="T36" fmla="*/ 94 w 324"/>
              <a:gd name="T37" fmla="*/ 532 h 578"/>
              <a:gd name="T38" fmla="*/ 104 w 324"/>
              <a:gd name="T39" fmla="*/ 530 h 578"/>
              <a:gd name="T40" fmla="*/ 152 w 324"/>
              <a:gd name="T41" fmla="*/ 546 h 578"/>
              <a:gd name="T42" fmla="*/ 196 w 324"/>
              <a:gd name="T43" fmla="*/ 548 h 578"/>
              <a:gd name="T44" fmla="*/ 208 w 324"/>
              <a:gd name="T45" fmla="*/ 556 h 578"/>
              <a:gd name="T46" fmla="*/ 226 w 324"/>
              <a:gd name="T47" fmla="*/ 574 h 578"/>
              <a:gd name="T48" fmla="*/ 240 w 324"/>
              <a:gd name="T49" fmla="*/ 548 h 578"/>
              <a:gd name="T50" fmla="*/ 246 w 324"/>
              <a:gd name="T51" fmla="*/ 516 h 578"/>
              <a:gd name="T52" fmla="*/ 268 w 324"/>
              <a:gd name="T53" fmla="*/ 512 h 578"/>
              <a:gd name="T54" fmla="*/ 236 w 324"/>
              <a:gd name="T55" fmla="*/ 476 h 578"/>
              <a:gd name="T56" fmla="*/ 242 w 324"/>
              <a:gd name="T57" fmla="*/ 460 h 578"/>
              <a:gd name="T58" fmla="*/ 302 w 324"/>
              <a:gd name="T59" fmla="*/ 466 h 578"/>
              <a:gd name="T60" fmla="*/ 320 w 324"/>
              <a:gd name="T61" fmla="*/ 438 h 578"/>
              <a:gd name="T62" fmla="*/ 296 w 324"/>
              <a:gd name="T63" fmla="*/ 420 h 578"/>
              <a:gd name="T64" fmla="*/ 276 w 324"/>
              <a:gd name="T65" fmla="*/ 368 h 578"/>
              <a:gd name="T66" fmla="*/ 274 w 324"/>
              <a:gd name="T67" fmla="*/ 364 h 578"/>
              <a:gd name="T68" fmla="*/ 280 w 324"/>
              <a:gd name="T69" fmla="*/ 232 h 578"/>
              <a:gd name="T70" fmla="*/ 278 w 324"/>
              <a:gd name="T71" fmla="*/ 162 h 578"/>
              <a:gd name="T72" fmla="*/ 296 w 324"/>
              <a:gd name="T73" fmla="*/ 136 h 578"/>
              <a:gd name="T74" fmla="*/ 280 w 324"/>
              <a:gd name="T75" fmla="*/ 110 h 578"/>
              <a:gd name="T76" fmla="*/ 276 w 324"/>
              <a:gd name="T77" fmla="*/ 88 h 578"/>
              <a:gd name="T78" fmla="*/ 298 w 324"/>
              <a:gd name="T79" fmla="*/ 60 h 578"/>
              <a:gd name="T80" fmla="*/ 290 w 324"/>
              <a:gd name="T81" fmla="*/ 34 h 578"/>
              <a:gd name="T82" fmla="*/ 312 w 324"/>
              <a:gd name="T83" fmla="*/ 12 h 578"/>
              <a:gd name="T84" fmla="*/ 292 w 324"/>
              <a:gd name="T85" fmla="*/ 18 h 578"/>
              <a:gd name="T86" fmla="*/ 260 w 324"/>
              <a:gd name="T87" fmla="*/ 28 h 578"/>
              <a:gd name="T88" fmla="*/ 210 w 324"/>
              <a:gd name="T89" fmla="*/ 56 h 578"/>
              <a:gd name="T90" fmla="*/ 192 w 324"/>
              <a:gd name="T91" fmla="*/ 88 h 578"/>
              <a:gd name="T92" fmla="*/ 184 w 324"/>
              <a:gd name="T93" fmla="*/ 130 h 578"/>
              <a:gd name="T94" fmla="*/ 174 w 324"/>
              <a:gd name="T95" fmla="*/ 144 h 578"/>
              <a:gd name="T96" fmla="*/ 172 w 324"/>
              <a:gd name="T97" fmla="*/ 146 h 578"/>
              <a:gd name="T98" fmla="*/ 152 w 324"/>
              <a:gd name="T99" fmla="*/ 148 h 578"/>
              <a:gd name="T100" fmla="*/ 108 w 324"/>
              <a:gd name="T101" fmla="*/ 132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4" h="578">
                <a:moveTo>
                  <a:pt x="108" y="132"/>
                </a:moveTo>
                <a:lnTo>
                  <a:pt x="104" y="130"/>
                </a:lnTo>
                <a:lnTo>
                  <a:pt x="96" y="180"/>
                </a:lnTo>
                <a:lnTo>
                  <a:pt x="108" y="196"/>
                </a:lnTo>
                <a:lnTo>
                  <a:pt x="122" y="200"/>
                </a:lnTo>
                <a:lnTo>
                  <a:pt x="122" y="200"/>
                </a:lnTo>
                <a:lnTo>
                  <a:pt x="122" y="200"/>
                </a:lnTo>
                <a:lnTo>
                  <a:pt x="124" y="202"/>
                </a:lnTo>
                <a:lnTo>
                  <a:pt x="140" y="216"/>
                </a:lnTo>
                <a:lnTo>
                  <a:pt x="164" y="220"/>
                </a:lnTo>
                <a:lnTo>
                  <a:pt x="164" y="220"/>
                </a:lnTo>
                <a:lnTo>
                  <a:pt x="176" y="228"/>
                </a:lnTo>
                <a:lnTo>
                  <a:pt x="176" y="228"/>
                </a:lnTo>
                <a:lnTo>
                  <a:pt x="176" y="228"/>
                </a:lnTo>
                <a:lnTo>
                  <a:pt x="176" y="230"/>
                </a:lnTo>
                <a:lnTo>
                  <a:pt x="186" y="244"/>
                </a:lnTo>
                <a:lnTo>
                  <a:pt x="188" y="244"/>
                </a:lnTo>
                <a:lnTo>
                  <a:pt x="186" y="246"/>
                </a:lnTo>
                <a:lnTo>
                  <a:pt x="178" y="260"/>
                </a:lnTo>
                <a:lnTo>
                  <a:pt x="178" y="260"/>
                </a:lnTo>
                <a:lnTo>
                  <a:pt x="178" y="264"/>
                </a:lnTo>
                <a:lnTo>
                  <a:pt x="176" y="272"/>
                </a:lnTo>
                <a:lnTo>
                  <a:pt x="178" y="272"/>
                </a:lnTo>
                <a:lnTo>
                  <a:pt x="178" y="286"/>
                </a:lnTo>
                <a:lnTo>
                  <a:pt x="176" y="288"/>
                </a:lnTo>
                <a:lnTo>
                  <a:pt x="176" y="288"/>
                </a:lnTo>
                <a:lnTo>
                  <a:pt x="170" y="312"/>
                </a:lnTo>
                <a:lnTo>
                  <a:pt x="168" y="316"/>
                </a:lnTo>
                <a:lnTo>
                  <a:pt x="168" y="316"/>
                </a:lnTo>
                <a:lnTo>
                  <a:pt x="164" y="314"/>
                </a:lnTo>
                <a:lnTo>
                  <a:pt x="154" y="312"/>
                </a:lnTo>
                <a:lnTo>
                  <a:pt x="140" y="312"/>
                </a:lnTo>
                <a:lnTo>
                  <a:pt x="128" y="316"/>
                </a:lnTo>
                <a:lnTo>
                  <a:pt x="116" y="328"/>
                </a:lnTo>
                <a:lnTo>
                  <a:pt x="112" y="332"/>
                </a:lnTo>
                <a:lnTo>
                  <a:pt x="130" y="340"/>
                </a:lnTo>
                <a:lnTo>
                  <a:pt x="128" y="344"/>
                </a:lnTo>
                <a:lnTo>
                  <a:pt x="128" y="344"/>
                </a:lnTo>
                <a:lnTo>
                  <a:pt x="124" y="350"/>
                </a:lnTo>
                <a:lnTo>
                  <a:pt x="116" y="354"/>
                </a:lnTo>
                <a:lnTo>
                  <a:pt x="106" y="354"/>
                </a:lnTo>
                <a:lnTo>
                  <a:pt x="88" y="348"/>
                </a:lnTo>
                <a:lnTo>
                  <a:pt x="88" y="348"/>
                </a:lnTo>
                <a:lnTo>
                  <a:pt x="88" y="348"/>
                </a:lnTo>
                <a:lnTo>
                  <a:pt x="70" y="338"/>
                </a:lnTo>
                <a:lnTo>
                  <a:pt x="64" y="338"/>
                </a:lnTo>
                <a:lnTo>
                  <a:pt x="44" y="366"/>
                </a:lnTo>
                <a:lnTo>
                  <a:pt x="40" y="376"/>
                </a:lnTo>
                <a:lnTo>
                  <a:pt x="40" y="392"/>
                </a:lnTo>
                <a:lnTo>
                  <a:pt x="48" y="406"/>
                </a:lnTo>
                <a:lnTo>
                  <a:pt x="48" y="408"/>
                </a:lnTo>
                <a:lnTo>
                  <a:pt x="48" y="408"/>
                </a:lnTo>
                <a:lnTo>
                  <a:pt x="48" y="408"/>
                </a:lnTo>
                <a:lnTo>
                  <a:pt x="52" y="420"/>
                </a:lnTo>
                <a:lnTo>
                  <a:pt x="52" y="422"/>
                </a:lnTo>
                <a:lnTo>
                  <a:pt x="52" y="440"/>
                </a:lnTo>
                <a:lnTo>
                  <a:pt x="52" y="442"/>
                </a:lnTo>
                <a:lnTo>
                  <a:pt x="54" y="444"/>
                </a:lnTo>
                <a:lnTo>
                  <a:pt x="40" y="446"/>
                </a:lnTo>
                <a:lnTo>
                  <a:pt x="16" y="446"/>
                </a:lnTo>
                <a:lnTo>
                  <a:pt x="6" y="454"/>
                </a:lnTo>
                <a:lnTo>
                  <a:pt x="0" y="462"/>
                </a:lnTo>
                <a:lnTo>
                  <a:pt x="2" y="462"/>
                </a:lnTo>
                <a:lnTo>
                  <a:pt x="6" y="486"/>
                </a:lnTo>
                <a:lnTo>
                  <a:pt x="8" y="486"/>
                </a:lnTo>
                <a:lnTo>
                  <a:pt x="8" y="496"/>
                </a:lnTo>
                <a:lnTo>
                  <a:pt x="12" y="508"/>
                </a:lnTo>
                <a:lnTo>
                  <a:pt x="30" y="518"/>
                </a:lnTo>
                <a:lnTo>
                  <a:pt x="54" y="512"/>
                </a:lnTo>
                <a:lnTo>
                  <a:pt x="66" y="504"/>
                </a:lnTo>
                <a:lnTo>
                  <a:pt x="68" y="504"/>
                </a:lnTo>
                <a:lnTo>
                  <a:pt x="80" y="504"/>
                </a:lnTo>
                <a:lnTo>
                  <a:pt x="86" y="520"/>
                </a:lnTo>
                <a:lnTo>
                  <a:pt x="86" y="520"/>
                </a:lnTo>
                <a:lnTo>
                  <a:pt x="92" y="526"/>
                </a:lnTo>
                <a:lnTo>
                  <a:pt x="94" y="532"/>
                </a:lnTo>
                <a:lnTo>
                  <a:pt x="100" y="532"/>
                </a:lnTo>
                <a:lnTo>
                  <a:pt x="102" y="532"/>
                </a:lnTo>
                <a:lnTo>
                  <a:pt x="104" y="532"/>
                </a:lnTo>
                <a:lnTo>
                  <a:pt x="104" y="530"/>
                </a:lnTo>
                <a:lnTo>
                  <a:pt x="116" y="520"/>
                </a:lnTo>
                <a:lnTo>
                  <a:pt x="126" y="540"/>
                </a:lnTo>
                <a:lnTo>
                  <a:pt x="136" y="546"/>
                </a:lnTo>
                <a:lnTo>
                  <a:pt x="152" y="546"/>
                </a:lnTo>
                <a:lnTo>
                  <a:pt x="164" y="544"/>
                </a:lnTo>
                <a:lnTo>
                  <a:pt x="168" y="544"/>
                </a:lnTo>
                <a:lnTo>
                  <a:pt x="196" y="548"/>
                </a:lnTo>
                <a:lnTo>
                  <a:pt x="196" y="548"/>
                </a:lnTo>
                <a:lnTo>
                  <a:pt x="196" y="550"/>
                </a:lnTo>
                <a:lnTo>
                  <a:pt x="208" y="556"/>
                </a:lnTo>
                <a:lnTo>
                  <a:pt x="208" y="556"/>
                </a:lnTo>
                <a:lnTo>
                  <a:pt x="208" y="556"/>
                </a:lnTo>
                <a:lnTo>
                  <a:pt x="208" y="558"/>
                </a:lnTo>
                <a:lnTo>
                  <a:pt x="220" y="566"/>
                </a:lnTo>
                <a:lnTo>
                  <a:pt x="220" y="566"/>
                </a:lnTo>
                <a:lnTo>
                  <a:pt x="226" y="574"/>
                </a:lnTo>
                <a:lnTo>
                  <a:pt x="234" y="578"/>
                </a:lnTo>
                <a:lnTo>
                  <a:pt x="248" y="576"/>
                </a:lnTo>
                <a:lnTo>
                  <a:pt x="248" y="560"/>
                </a:lnTo>
                <a:lnTo>
                  <a:pt x="240" y="548"/>
                </a:lnTo>
                <a:lnTo>
                  <a:pt x="240" y="548"/>
                </a:lnTo>
                <a:lnTo>
                  <a:pt x="240" y="548"/>
                </a:lnTo>
                <a:lnTo>
                  <a:pt x="236" y="526"/>
                </a:lnTo>
                <a:lnTo>
                  <a:pt x="246" y="516"/>
                </a:lnTo>
                <a:lnTo>
                  <a:pt x="248" y="514"/>
                </a:lnTo>
                <a:lnTo>
                  <a:pt x="248" y="514"/>
                </a:lnTo>
                <a:lnTo>
                  <a:pt x="258" y="512"/>
                </a:lnTo>
                <a:lnTo>
                  <a:pt x="268" y="512"/>
                </a:lnTo>
                <a:lnTo>
                  <a:pt x="272" y="508"/>
                </a:lnTo>
                <a:lnTo>
                  <a:pt x="264" y="500"/>
                </a:lnTo>
                <a:lnTo>
                  <a:pt x="242" y="484"/>
                </a:lnTo>
                <a:lnTo>
                  <a:pt x="236" y="476"/>
                </a:lnTo>
                <a:lnTo>
                  <a:pt x="236" y="476"/>
                </a:lnTo>
                <a:lnTo>
                  <a:pt x="234" y="474"/>
                </a:lnTo>
                <a:lnTo>
                  <a:pt x="236" y="472"/>
                </a:lnTo>
                <a:lnTo>
                  <a:pt x="242" y="460"/>
                </a:lnTo>
                <a:lnTo>
                  <a:pt x="244" y="462"/>
                </a:lnTo>
                <a:lnTo>
                  <a:pt x="260" y="466"/>
                </a:lnTo>
                <a:lnTo>
                  <a:pt x="302" y="464"/>
                </a:lnTo>
                <a:lnTo>
                  <a:pt x="302" y="466"/>
                </a:lnTo>
                <a:lnTo>
                  <a:pt x="304" y="466"/>
                </a:lnTo>
                <a:lnTo>
                  <a:pt x="316" y="470"/>
                </a:lnTo>
                <a:lnTo>
                  <a:pt x="324" y="462"/>
                </a:lnTo>
                <a:lnTo>
                  <a:pt x="320" y="438"/>
                </a:lnTo>
                <a:lnTo>
                  <a:pt x="304" y="428"/>
                </a:lnTo>
                <a:lnTo>
                  <a:pt x="304" y="428"/>
                </a:lnTo>
                <a:lnTo>
                  <a:pt x="300" y="424"/>
                </a:lnTo>
                <a:lnTo>
                  <a:pt x="296" y="420"/>
                </a:lnTo>
                <a:lnTo>
                  <a:pt x="292" y="410"/>
                </a:lnTo>
                <a:lnTo>
                  <a:pt x="290" y="394"/>
                </a:lnTo>
                <a:lnTo>
                  <a:pt x="290" y="374"/>
                </a:lnTo>
                <a:lnTo>
                  <a:pt x="276" y="368"/>
                </a:lnTo>
                <a:lnTo>
                  <a:pt x="276" y="368"/>
                </a:lnTo>
                <a:lnTo>
                  <a:pt x="274" y="368"/>
                </a:lnTo>
                <a:lnTo>
                  <a:pt x="274" y="366"/>
                </a:lnTo>
                <a:lnTo>
                  <a:pt x="274" y="364"/>
                </a:lnTo>
                <a:lnTo>
                  <a:pt x="272" y="344"/>
                </a:lnTo>
                <a:lnTo>
                  <a:pt x="288" y="262"/>
                </a:lnTo>
                <a:lnTo>
                  <a:pt x="288" y="262"/>
                </a:lnTo>
                <a:lnTo>
                  <a:pt x="280" y="232"/>
                </a:lnTo>
                <a:lnTo>
                  <a:pt x="278" y="214"/>
                </a:lnTo>
                <a:lnTo>
                  <a:pt x="276" y="190"/>
                </a:lnTo>
                <a:lnTo>
                  <a:pt x="278" y="164"/>
                </a:lnTo>
                <a:lnTo>
                  <a:pt x="278" y="162"/>
                </a:lnTo>
                <a:lnTo>
                  <a:pt x="280" y="160"/>
                </a:lnTo>
                <a:lnTo>
                  <a:pt x="280" y="160"/>
                </a:lnTo>
                <a:lnTo>
                  <a:pt x="296" y="148"/>
                </a:lnTo>
                <a:lnTo>
                  <a:pt x="296" y="136"/>
                </a:lnTo>
                <a:lnTo>
                  <a:pt x="296" y="136"/>
                </a:lnTo>
                <a:lnTo>
                  <a:pt x="294" y="130"/>
                </a:lnTo>
                <a:lnTo>
                  <a:pt x="290" y="122"/>
                </a:lnTo>
                <a:lnTo>
                  <a:pt x="280" y="110"/>
                </a:lnTo>
                <a:lnTo>
                  <a:pt x="278" y="110"/>
                </a:lnTo>
                <a:lnTo>
                  <a:pt x="278" y="108"/>
                </a:lnTo>
                <a:lnTo>
                  <a:pt x="276" y="88"/>
                </a:lnTo>
                <a:lnTo>
                  <a:pt x="276" y="88"/>
                </a:lnTo>
                <a:lnTo>
                  <a:pt x="276" y="88"/>
                </a:lnTo>
                <a:lnTo>
                  <a:pt x="276" y="86"/>
                </a:lnTo>
                <a:lnTo>
                  <a:pt x="276" y="86"/>
                </a:lnTo>
                <a:lnTo>
                  <a:pt x="298" y="60"/>
                </a:lnTo>
                <a:lnTo>
                  <a:pt x="298" y="48"/>
                </a:lnTo>
                <a:lnTo>
                  <a:pt x="292" y="36"/>
                </a:lnTo>
                <a:lnTo>
                  <a:pt x="292" y="36"/>
                </a:lnTo>
                <a:lnTo>
                  <a:pt x="290" y="34"/>
                </a:lnTo>
                <a:lnTo>
                  <a:pt x="300" y="20"/>
                </a:lnTo>
                <a:lnTo>
                  <a:pt x="300" y="20"/>
                </a:lnTo>
                <a:lnTo>
                  <a:pt x="302" y="20"/>
                </a:lnTo>
                <a:lnTo>
                  <a:pt x="312" y="12"/>
                </a:lnTo>
                <a:lnTo>
                  <a:pt x="312" y="0"/>
                </a:lnTo>
                <a:lnTo>
                  <a:pt x="306" y="0"/>
                </a:lnTo>
                <a:lnTo>
                  <a:pt x="296" y="0"/>
                </a:lnTo>
                <a:lnTo>
                  <a:pt x="292" y="18"/>
                </a:lnTo>
                <a:lnTo>
                  <a:pt x="290" y="18"/>
                </a:lnTo>
                <a:lnTo>
                  <a:pt x="268" y="10"/>
                </a:lnTo>
                <a:lnTo>
                  <a:pt x="256" y="8"/>
                </a:lnTo>
                <a:lnTo>
                  <a:pt x="260" y="28"/>
                </a:lnTo>
                <a:lnTo>
                  <a:pt x="244" y="32"/>
                </a:lnTo>
                <a:lnTo>
                  <a:pt x="218" y="46"/>
                </a:lnTo>
                <a:lnTo>
                  <a:pt x="210" y="56"/>
                </a:lnTo>
                <a:lnTo>
                  <a:pt x="210" y="56"/>
                </a:lnTo>
                <a:lnTo>
                  <a:pt x="210" y="58"/>
                </a:lnTo>
                <a:lnTo>
                  <a:pt x="208" y="58"/>
                </a:lnTo>
                <a:lnTo>
                  <a:pt x="196" y="70"/>
                </a:lnTo>
                <a:lnTo>
                  <a:pt x="192" y="88"/>
                </a:lnTo>
                <a:lnTo>
                  <a:pt x="192" y="90"/>
                </a:lnTo>
                <a:lnTo>
                  <a:pt x="186" y="118"/>
                </a:lnTo>
                <a:lnTo>
                  <a:pt x="186" y="118"/>
                </a:lnTo>
                <a:lnTo>
                  <a:pt x="184" y="130"/>
                </a:lnTo>
                <a:lnTo>
                  <a:pt x="184" y="132"/>
                </a:lnTo>
                <a:lnTo>
                  <a:pt x="184" y="132"/>
                </a:lnTo>
                <a:lnTo>
                  <a:pt x="182" y="132"/>
                </a:lnTo>
                <a:lnTo>
                  <a:pt x="174" y="144"/>
                </a:lnTo>
                <a:lnTo>
                  <a:pt x="172" y="144"/>
                </a:lnTo>
                <a:lnTo>
                  <a:pt x="172" y="144"/>
                </a:lnTo>
                <a:lnTo>
                  <a:pt x="172" y="146"/>
                </a:lnTo>
                <a:lnTo>
                  <a:pt x="172" y="146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52" y="148"/>
                </a:lnTo>
                <a:lnTo>
                  <a:pt x="122" y="138"/>
                </a:lnTo>
                <a:lnTo>
                  <a:pt x="122" y="138"/>
                </a:lnTo>
                <a:lnTo>
                  <a:pt x="108" y="13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MH_Other_14"/>
          <p:cNvSpPr/>
          <p:nvPr>
            <p:custDataLst>
              <p:tags r:id="rId13"/>
            </p:custDataLst>
          </p:nvPr>
        </p:nvSpPr>
        <p:spPr bwMode="auto">
          <a:xfrm>
            <a:off x="6909346" y="2182609"/>
            <a:ext cx="307632" cy="673465"/>
          </a:xfrm>
          <a:custGeom>
            <a:avLst/>
            <a:gdLst>
              <a:gd name="T0" fmla="*/ 200 w 216"/>
              <a:gd name="T1" fmla="*/ 8 h 474"/>
              <a:gd name="T2" fmla="*/ 188 w 216"/>
              <a:gd name="T3" fmla="*/ 12 h 474"/>
              <a:gd name="T4" fmla="*/ 176 w 216"/>
              <a:gd name="T5" fmla="*/ 24 h 474"/>
              <a:gd name="T6" fmla="*/ 174 w 216"/>
              <a:gd name="T7" fmla="*/ 24 h 474"/>
              <a:gd name="T8" fmla="*/ 136 w 216"/>
              <a:gd name="T9" fmla="*/ 28 h 474"/>
              <a:gd name="T10" fmla="*/ 122 w 216"/>
              <a:gd name="T11" fmla="*/ 40 h 474"/>
              <a:gd name="T12" fmla="*/ 112 w 216"/>
              <a:gd name="T13" fmla="*/ 48 h 474"/>
              <a:gd name="T14" fmla="*/ 92 w 216"/>
              <a:gd name="T15" fmla="*/ 48 h 474"/>
              <a:gd name="T16" fmla="*/ 84 w 216"/>
              <a:gd name="T17" fmla="*/ 76 h 474"/>
              <a:gd name="T18" fmla="*/ 82 w 216"/>
              <a:gd name="T19" fmla="*/ 76 h 474"/>
              <a:gd name="T20" fmla="*/ 66 w 216"/>
              <a:gd name="T21" fmla="*/ 92 h 474"/>
              <a:gd name="T22" fmla="*/ 42 w 216"/>
              <a:gd name="T23" fmla="*/ 120 h 474"/>
              <a:gd name="T24" fmla="*/ 28 w 216"/>
              <a:gd name="T25" fmla="*/ 136 h 474"/>
              <a:gd name="T26" fmla="*/ 26 w 216"/>
              <a:gd name="T27" fmla="*/ 154 h 474"/>
              <a:gd name="T28" fmla="*/ 26 w 216"/>
              <a:gd name="T29" fmla="*/ 170 h 474"/>
              <a:gd name="T30" fmla="*/ 16 w 216"/>
              <a:gd name="T31" fmla="*/ 184 h 474"/>
              <a:gd name="T32" fmla="*/ 16 w 216"/>
              <a:gd name="T33" fmla="*/ 224 h 474"/>
              <a:gd name="T34" fmla="*/ 16 w 216"/>
              <a:gd name="T35" fmla="*/ 224 h 474"/>
              <a:gd name="T36" fmla="*/ 24 w 216"/>
              <a:gd name="T37" fmla="*/ 262 h 474"/>
              <a:gd name="T38" fmla="*/ 6 w 216"/>
              <a:gd name="T39" fmla="*/ 276 h 474"/>
              <a:gd name="T40" fmla="*/ 6 w 216"/>
              <a:gd name="T41" fmla="*/ 324 h 474"/>
              <a:gd name="T42" fmla="*/ 18 w 216"/>
              <a:gd name="T43" fmla="*/ 370 h 474"/>
              <a:gd name="T44" fmla="*/ 2 w 216"/>
              <a:gd name="T45" fmla="*/ 468 h 474"/>
              <a:gd name="T46" fmla="*/ 32 w 216"/>
              <a:gd name="T47" fmla="*/ 456 h 474"/>
              <a:gd name="T48" fmla="*/ 112 w 216"/>
              <a:gd name="T49" fmla="*/ 416 h 474"/>
              <a:gd name="T50" fmla="*/ 116 w 216"/>
              <a:gd name="T51" fmla="*/ 416 h 474"/>
              <a:gd name="T52" fmla="*/ 162 w 216"/>
              <a:gd name="T53" fmla="*/ 416 h 474"/>
              <a:gd name="T54" fmla="*/ 182 w 216"/>
              <a:gd name="T55" fmla="*/ 392 h 474"/>
              <a:gd name="T56" fmla="*/ 190 w 216"/>
              <a:gd name="T57" fmla="*/ 372 h 474"/>
              <a:gd name="T58" fmla="*/ 190 w 216"/>
              <a:gd name="T59" fmla="*/ 368 h 474"/>
              <a:gd name="T60" fmla="*/ 194 w 216"/>
              <a:gd name="T61" fmla="*/ 364 h 474"/>
              <a:gd name="T62" fmla="*/ 190 w 216"/>
              <a:gd name="T63" fmla="*/ 356 h 474"/>
              <a:gd name="T64" fmla="*/ 198 w 216"/>
              <a:gd name="T65" fmla="*/ 336 h 474"/>
              <a:gd name="T66" fmla="*/ 184 w 216"/>
              <a:gd name="T67" fmla="*/ 310 h 474"/>
              <a:gd name="T68" fmla="*/ 180 w 216"/>
              <a:gd name="T69" fmla="*/ 302 h 474"/>
              <a:gd name="T70" fmla="*/ 182 w 216"/>
              <a:gd name="T71" fmla="*/ 294 h 474"/>
              <a:gd name="T72" fmla="*/ 192 w 216"/>
              <a:gd name="T73" fmla="*/ 268 h 474"/>
              <a:gd name="T74" fmla="*/ 202 w 216"/>
              <a:gd name="T75" fmla="*/ 248 h 474"/>
              <a:gd name="T76" fmla="*/ 208 w 216"/>
              <a:gd name="T77" fmla="*/ 200 h 474"/>
              <a:gd name="T78" fmla="*/ 182 w 216"/>
              <a:gd name="T79" fmla="*/ 184 h 474"/>
              <a:gd name="T80" fmla="*/ 176 w 216"/>
              <a:gd name="T81" fmla="*/ 170 h 474"/>
              <a:gd name="T82" fmla="*/ 180 w 216"/>
              <a:gd name="T83" fmla="*/ 146 h 474"/>
              <a:gd name="T84" fmla="*/ 184 w 216"/>
              <a:gd name="T85" fmla="*/ 130 h 474"/>
              <a:gd name="T86" fmla="*/ 188 w 216"/>
              <a:gd name="T87" fmla="*/ 116 h 474"/>
              <a:gd name="T88" fmla="*/ 208 w 216"/>
              <a:gd name="T89" fmla="*/ 112 h 474"/>
              <a:gd name="T90" fmla="*/ 214 w 216"/>
              <a:gd name="T91" fmla="*/ 66 h 474"/>
              <a:gd name="T92" fmla="*/ 200 w 216"/>
              <a:gd name="T93" fmla="*/ 64 h 474"/>
              <a:gd name="T94" fmla="*/ 182 w 216"/>
              <a:gd name="T95" fmla="*/ 52 h 474"/>
              <a:gd name="T96" fmla="*/ 180 w 216"/>
              <a:gd name="T97" fmla="*/ 32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88" y="12"/>
                </a:lnTo>
                <a:lnTo>
                  <a:pt x="188" y="12"/>
                </a:lnTo>
                <a:lnTo>
                  <a:pt x="188" y="12"/>
                </a:lnTo>
                <a:lnTo>
                  <a:pt x="176" y="24"/>
                </a:lnTo>
                <a:lnTo>
                  <a:pt x="176" y="24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22" y="4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92" y="64"/>
                </a:lnTo>
                <a:lnTo>
                  <a:pt x="84" y="76"/>
                </a:lnTo>
                <a:lnTo>
                  <a:pt x="84" y="76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16" y="224"/>
                </a:lnTo>
                <a:lnTo>
                  <a:pt x="16" y="22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0" y="368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192" y="268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82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0" y="146"/>
                </a:lnTo>
                <a:lnTo>
                  <a:pt x="180" y="146"/>
                </a:lnTo>
                <a:lnTo>
                  <a:pt x="184" y="130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200" y="64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2" y="52"/>
                </a:lnTo>
                <a:lnTo>
                  <a:pt x="180" y="3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MH_Other_15"/>
          <p:cNvSpPr/>
          <p:nvPr>
            <p:custDataLst>
              <p:tags r:id="rId14"/>
            </p:custDataLst>
          </p:nvPr>
        </p:nvSpPr>
        <p:spPr bwMode="auto">
          <a:xfrm>
            <a:off x="6829528" y="3331657"/>
            <a:ext cx="488886" cy="568704"/>
          </a:xfrm>
          <a:custGeom>
            <a:avLst/>
            <a:gdLst>
              <a:gd name="T0" fmla="*/ 300 w 344"/>
              <a:gd name="T1" fmla="*/ 66 h 400"/>
              <a:gd name="T2" fmla="*/ 294 w 344"/>
              <a:gd name="T3" fmla="*/ 32 h 400"/>
              <a:gd name="T4" fmla="*/ 282 w 344"/>
              <a:gd name="T5" fmla="*/ 24 h 400"/>
              <a:gd name="T6" fmla="*/ 252 w 344"/>
              <a:gd name="T7" fmla="*/ 44 h 400"/>
              <a:gd name="T8" fmla="*/ 250 w 344"/>
              <a:gd name="T9" fmla="*/ 14 h 400"/>
              <a:gd name="T10" fmla="*/ 244 w 344"/>
              <a:gd name="T11" fmla="*/ 20 h 400"/>
              <a:gd name="T12" fmla="*/ 216 w 344"/>
              <a:gd name="T13" fmla="*/ 44 h 400"/>
              <a:gd name="T14" fmla="*/ 198 w 344"/>
              <a:gd name="T15" fmla="*/ 32 h 400"/>
              <a:gd name="T16" fmla="*/ 176 w 344"/>
              <a:gd name="T17" fmla="*/ 20 h 400"/>
              <a:gd name="T18" fmla="*/ 132 w 344"/>
              <a:gd name="T19" fmla="*/ 6 h 400"/>
              <a:gd name="T20" fmla="*/ 94 w 344"/>
              <a:gd name="T21" fmla="*/ 0 h 400"/>
              <a:gd name="T22" fmla="*/ 70 w 344"/>
              <a:gd name="T23" fmla="*/ 32 h 400"/>
              <a:gd name="T24" fmla="*/ 44 w 344"/>
              <a:gd name="T25" fmla="*/ 32 h 400"/>
              <a:gd name="T26" fmla="*/ 26 w 344"/>
              <a:gd name="T27" fmla="*/ 144 h 400"/>
              <a:gd name="T28" fmla="*/ 24 w 344"/>
              <a:gd name="T29" fmla="*/ 150 h 400"/>
              <a:gd name="T30" fmla="*/ 26 w 344"/>
              <a:gd name="T31" fmla="*/ 198 h 400"/>
              <a:gd name="T32" fmla="*/ 4 w 344"/>
              <a:gd name="T33" fmla="*/ 214 h 400"/>
              <a:gd name="T34" fmla="*/ 14 w 344"/>
              <a:gd name="T35" fmla="*/ 222 h 400"/>
              <a:gd name="T36" fmla="*/ 26 w 344"/>
              <a:gd name="T37" fmla="*/ 226 h 400"/>
              <a:gd name="T38" fmla="*/ 32 w 344"/>
              <a:gd name="T39" fmla="*/ 254 h 400"/>
              <a:gd name="T40" fmla="*/ 28 w 344"/>
              <a:gd name="T41" fmla="*/ 264 h 400"/>
              <a:gd name="T42" fmla="*/ 32 w 344"/>
              <a:gd name="T43" fmla="*/ 296 h 400"/>
              <a:gd name="T44" fmla="*/ 76 w 344"/>
              <a:gd name="T45" fmla="*/ 302 h 400"/>
              <a:gd name="T46" fmla="*/ 88 w 344"/>
              <a:gd name="T47" fmla="*/ 306 h 400"/>
              <a:gd name="T48" fmla="*/ 98 w 344"/>
              <a:gd name="T49" fmla="*/ 286 h 400"/>
              <a:gd name="T50" fmla="*/ 124 w 344"/>
              <a:gd name="T51" fmla="*/ 280 h 400"/>
              <a:gd name="T52" fmla="*/ 134 w 344"/>
              <a:gd name="T53" fmla="*/ 274 h 400"/>
              <a:gd name="T54" fmla="*/ 146 w 344"/>
              <a:gd name="T55" fmla="*/ 272 h 400"/>
              <a:gd name="T56" fmla="*/ 156 w 344"/>
              <a:gd name="T57" fmla="*/ 288 h 400"/>
              <a:gd name="T58" fmla="*/ 162 w 344"/>
              <a:gd name="T59" fmla="*/ 310 h 400"/>
              <a:gd name="T60" fmla="*/ 158 w 344"/>
              <a:gd name="T61" fmla="*/ 340 h 400"/>
              <a:gd name="T62" fmla="*/ 146 w 344"/>
              <a:gd name="T63" fmla="*/ 372 h 400"/>
              <a:gd name="T64" fmla="*/ 168 w 344"/>
              <a:gd name="T65" fmla="*/ 376 h 400"/>
              <a:gd name="T66" fmla="*/ 172 w 344"/>
              <a:gd name="T67" fmla="*/ 398 h 400"/>
              <a:gd name="T68" fmla="*/ 194 w 344"/>
              <a:gd name="T69" fmla="*/ 392 h 400"/>
              <a:gd name="T70" fmla="*/ 216 w 344"/>
              <a:gd name="T71" fmla="*/ 366 h 400"/>
              <a:gd name="T72" fmla="*/ 220 w 344"/>
              <a:gd name="T73" fmla="*/ 354 h 400"/>
              <a:gd name="T74" fmla="*/ 256 w 344"/>
              <a:gd name="T75" fmla="*/ 372 h 400"/>
              <a:gd name="T76" fmla="*/ 270 w 344"/>
              <a:gd name="T77" fmla="*/ 376 h 400"/>
              <a:gd name="T78" fmla="*/ 256 w 344"/>
              <a:gd name="T79" fmla="*/ 344 h 400"/>
              <a:gd name="T80" fmla="*/ 256 w 344"/>
              <a:gd name="T81" fmla="*/ 340 h 400"/>
              <a:gd name="T82" fmla="*/ 292 w 344"/>
              <a:gd name="T83" fmla="*/ 326 h 400"/>
              <a:gd name="T84" fmla="*/ 334 w 344"/>
              <a:gd name="T85" fmla="*/ 330 h 400"/>
              <a:gd name="T86" fmla="*/ 334 w 344"/>
              <a:gd name="T87" fmla="*/ 326 h 400"/>
              <a:gd name="T88" fmla="*/ 344 w 344"/>
              <a:gd name="T89" fmla="*/ 298 h 400"/>
              <a:gd name="T90" fmla="*/ 334 w 344"/>
              <a:gd name="T91" fmla="*/ 284 h 400"/>
              <a:gd name="T92" fmla="*/ 332 w 344"/>
              <a:gd name="T93" fmla="*/ 276 h 400"/>
              <a:gd name="T94" fmla="*/ 326 w 344"/>
              <a:gd name="T95" fmla="*/ 252 h 400"/>
              <a:gd name="T96" fmla="*/ 320 w 344"/>
              <a:gd name="T97" fmla="*/ 232 h 400"/>
              <a:gd name="T98" fmla="*/ 308 w 344"/>
              <a:gd name="T99" fmla="*/ 196 h 400"/>
              <a:gd name="T100" fmla="*/ 300 w 344"/>
              <a:gd name="T101" fmla="*/ 168 h 400"/>
              <a:gd name="T102" fmla="*/ 334 w 344"/>
              <a:gd name="T103" fmla="*/ 124 h 400"/>
              <a:gd name="T104" fmla="*/ 308 w 344"/>
              <a:gd name="T105" fmla="*/ 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2" y="52"/>
                </a:lnTo>
                <a:lnTo>
                  <a:pt x="294" y="3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44" y="20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2"/>
                </a:lnTo>
                <a:lnTo>
                  <a:pt x="256" y="340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4" y="330"/>
                </a:lnTo>
                <a:lnTo>
                  <a:pt x="332" y="328"/>
                </a:lnTo>
                <a:lnTo>
                  <a:pt x="332" y="328"/>
                </a:lnTo>
                <a:lnTo>
                  <a:pt x="334" y="326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70"/>
                </a:lnTo>
                <a:lnTo>
                  <a:pt x="300" y="168"/>
                </a:lnTo>
                <a:lnTo>
                  <a:pt x="300" y="168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MH_Other_16"/>
          <p:cNvSpPr/>
          <p:nvPr>
            <p:custDataLst>
              <p:tags r:id="rId15"/>
            </p:custDataLst>
          </p:nvPr>
        </p:nvSpPr>
        <p:spPr bwMode="auto">
          <a:xfrm>
            <a:off x="6772990" y="3004071"/>
            <a:ext cx="693420" cy="435674"/>
          </a:xfrm>
          <a:custGeom>
            <a:avLst/>
            <a:gdLst>
              <a:gd name="T0" fmla="*/ 64 w 488"/>
              <a:gd name="T1" fmla="*/ 10 h 306"/>
              <a:gd name="T2" fmla="*/ 86 w 488"/>
              <a:gd name="T3" fmla="*/ 24 h 306"/>
              <a:gd name="T4" fmla="*/ 98 w 488"/>
              <a:gd name="T5" fmla="*/ 40 h 306"/>
              <a:gd name="T6" fmla="*/ 88 w 488"/>
              <a:gd name="T7" fmla="*/ 52 h 306"/>
              <a:gd name="T8" fmla="*/ 60 w 488"/>
              <a:gd name="T9" fmla="*/ 58 h 306"/>
              <a:gd name="T10" fmla="*/ 64 w 488"/>
              <a:gd name="T11" fmla="*/ 74 h 306"/>
              <a:gd name="T12" fmla="*/ 72 w 488"/>
              <a:gd name="T13" fmla="*/ 108 h 306"/>
              <a:gd name="T14" fmla="*/ 90 w 488"/>
              <a:gd name="T15" fmla="*/ 114 h 306"/>
              <a:gd name="T16" fmla="*/ 92 w 488"/>
              <a:gd name="T17" fmla="*/ 116 h 306"/>
              <a:gd name="T18" fmla="*/ 102 w 488"/>
              <a:gd name="T19" fmla="*/ 130 h 306"/>
              <a:gd name="T20" fmla="*/ 108 w 488"/>
              <a:gd name="T21" fmla="*/ 146 h 306"/>
              <a:gd name="T22" fmla="*/ 106 w 488"/>
              <a:gd name="T23" fmla="*/ 164 h 306"/>
              <a:gd name="T24" fmla="*/ 94 w 488"/>
              <a:gd name="T25" fmla="*/ 178 h 306"/>
              <a:gd name="T26" fmla="*/ 52 w 488"/>
              <a:gd name="T27" fmla="*/ 200 h 306"/>
              <a:gd name="T28" fmla="*/ 8 w 488"/>
              <a:gd name="T29" fmla="*/ 232 h 306"/>
              <a:gd name="T30" fmla="*/ 12 w 488"/>
              <a:gd name="T31" fmla="*/ 254 h 306"/>
              <a:gd name="T32" fmla="*/ 40 w 488"/>
              <a:gd name="T33" fmla="*/ 286 h 306"/>
              <a:gd name="T34" fmla="*/ 52 w 488"/>
              <a:gd name="T35" fmla="*/ 302 h 306"/>
              <a:gd name="T36" fmla="*/ 60 w 488"/>
              <a:gd name="T37" fmla="*/ 278 h 306"/>
              <a:gd name="T38" fmla="*/ 76 w 488"/>
              <a:gd name="T39" fmla="*/ 256 h 306"/>
              <a:gd name="T40" fmla="*/ 100 w 488"/>
              <a:gd name="T41" fmla="*/ 246 h 306"/>
              <a:gd name="T42" fmla="*/ 124 w 488"/>
              <a:gd name="T43" fmla="*/ 224 h 306"/>
              <a:gd name="T44" fmla="*/ 158 w 488"/>
              <a:gd name="T45" fmla="*/ 222 h 306"/>
              <a:gd name="T46" fmla="*/ 192 w 488"/>
              <a:gd name="T47" fmla="*/ 238 h 306"/>
              <a:gd name="T48" fmla="*/ 220 w 488"/>
              <a:gd name="T49" fmla="*/ 242 h 306"/>
              <a:gd name="T50" fmla="*/ 242 w 488"/>
              <a:gd name="T51" fmla="*/ 254 h 306"/>
              <a:gd name="T52" fmla="*/ 242 w 488"/>
              <a:gd name="T53" fmla="*/ 254 h 306"/>
              <a:gd name="T54" fmla="*/ 254 w 488"/>
              <a:gd name="T55" fmla="*/ 264 h 306"/>
              <a:gd name="T56" fmla="*/ 276 w 488"/>
              <a:gd name="T57" fmla="*/ 244 h 306"/>
              <a:gd name="T58" fmla="*/ 296 w 488"/>
              <a:gd name="T59" fmla="*/ 238 h 306"/>
              <a:gd name="T60" fmla="*/ 300 w 488"/>
              <a:gd name="T61" fmla="*/ 252 h 306"/>
              <a:gd name="T62" fmla="*/ 308 w 488"/>
              <a:gd name="T63" fmla="*/ 256 h 306"/>
              <a:gd name="T64" fmla="*/ 328 w 488"/>
              <a:gd name="T65" fmla="*/ 246 h 306"/>
              <a:gd name="T66" fmla="*/ 336 w 488"/>
              <a:gd name="T67" fmla="*/ 250 h 306"/>
              <a:gd name="T68" fmla="*/ 342 w 488"/>
              <a:gd name="T69" fmla="*/ 264 h 306"/>
              <a:gd name="T70" fmla="*/ 348 w 488"/>
              <a:gd name="T71" fmla="*/ 290 h 306"/>
              <a:gd name="T72" fmla="*/ 372 w 488"/>
              <a:gd name="T73" fmla="*/ 268 h 306"/>
              <a:gd name="T74" fmla="*/ 408 w 488"/>
              <a:gd name="T75" fmla="*/ 260 h 306"/>
              <a:gd name="T76" fmla="*/ 432 w 488"/>
              <a:gd name="T77" fmla="*/ 242 h 306"/>
              <a:gd name="T78" fmla="*/ 474 w 488"/>
              <a:gd name="T79" fmla="*/ 228 h 306"/>
              <a:gd name="T80" fmla="*/ 486 w 488"/>
              <a:gd name="T81" fmla="*/ 220 h 306"/>
              <a:gd name="T82" fmla="*/ 460 w 488"/>
              <a:gd name="T83" fmla="*/ 152 h 306"/>
              <a:gd name="T84" fmla="*/ 468 w 488"/>
              <a:gd name="T85" fmla="*/ 130 h 306"/>
              <a:gd name="T86" fmla="*/ 444 w 488"/>
              <a:gd name="T87" fmla="*/ 126 h 306"/>
              <a:gd name="T88" fmla="*/ 430 w 488"/>
              <a:gd name="T89" fmla="*/ 106 h 306"/>
              <a:gd name="T90" fmla="*/ 416 w 488"/>
              <a:gd name="T91" fmla="*/ 100 h 306"/>
              <a:gd name="T92" fmla="*/ 400 w 488"/>
              <a:gd name="T93" fmla="*/ 114 h 306"/>
              <a:gd name="T94" fmla="*/ 388 w 488"/>
              <a:gd name="T95" fmla="*/ 110 h 306"/>
              <a:gd name="T96" fmla="*/ 366 w 488"/>
              <a:gd name="T97" fmla="*/ 86 h 306"/>
              <a:gd name="T98" fmla="*/ 352 w 488"/>
              <a:gd name="T99" fmla="*/ 90 h 306"/>
              <a:gd name="T100" fmla="*/ 328 w 488"/>
              <a:gd name="T101" fmla="*/ 94 h 306"/>
              <a:gd name="T102" fmla="*/ 322 w 488"/>
              <a:gd name="T103" fmla="*/ 90 h 306"/>
              <a:gd name="T104" fmla="*/ 320 w 488"/>
              <a:gd name="T105" fmla="*/ 70 h 306"/>
              <a:gd name="T106" fmla="*/ 216 w 488"/>
              <a:gd name="T107" fmla="*/ 50 h 306"/>
              <a:gd name="T108" fmla="*/ 194 w 488"/>
              <a:gd name="T109" fmla="*/ 38 h 306"/>
              <a:gd name="T110" fmla="*/ 172 w 488"/>
              <a:gd name="T111" fmla="*/ 30 h 306"/>
              <a:gd name="T112" fmla="*/ 132 w 488"/>
              <a:gd name="T113" fmla="*/ 10 h 306"/>
              <a:gd name="T114" fmla="*/ 74 w 488"/>
              <a:gd name="T115" fmla="*/ 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0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2" y="130"/>
                </a:lnTo>
                <a:lnTo>
                  <a:pt x="102" y="130"/>
                </a:lnTo>
                <a:lnTo>
                  <a:pt x="108" y="146"/>
                </a:lnTo>
                <a:lnTo>
                  <a:pt x="108" y="146"/>
                </a:lnTo>
                <a:lnTo>
                  <a:pt x="108" y="146"/>
                </a:lnTo>
                <a:lnTo>
                  <a:pt x="108" y="15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40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52" y="302"/>
                </a:lnTo>
                <a:lnTo>
                  <a:pt x="60" y="278"/>
                </a:lnTo>
                <a:lnTo>
                  <a:pt x="60" y="278"/>
                </a:lnTo>
                <a:lnTo>
                  <a:pt x="60" y="276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0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74" y="6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MH_Other_17"/>
          <p:cNvSpPr/>
          <p:nvPr>
            <p:custDataLst>
              <p:tags r:id="rId16"/>
            </p:custDataLst>
          </p:nvPr>
        </p:nvSpPr>
        <p:spPr bwMode="auto">
          <a:xfrm>
            <a:off x="6925974" y="3803913"/>
            <a:ext cx="723351" cy="572030"/>
          </a:xfrm>
          <a:custGeom>
            <a:avLst/>
            <a:gdLst>
              <a:gd name="T0" fmla="*/ 488 w 508"/>
              <a:gd name="T1" fmla="*/ 130 h 402"/>
              <a:gd name="T2" fmla="*/ 508 w 508"/>
              <a:gd name="T3" fmla="*/ 126 h 402"/>
              <a:gd name="T4" fmla="*/ 496 w 508"/>
              <a:gd name="T5" fmla="*/ 110 h 402"/>
              <a:gd name="T6" fmla="*/ 446 w 508"/>
              <a:gd name="T7" fmla="*/ 44 h 402"/>
              <a:gd name="T8" fmla="*/ 402 w 508"/>
              <a:gd name="T9" fmla="*/ 44 h 402"/>
              <a:gd name="T10" fmla="*/ 400 w 508"/>
              <a:gd name="T11" fmla="*/ 58 h 402"/>
              <a:gd name="T12" fmla="*/ 372 w 508"/>
              <a:gd name="T13" fmla="*/ 50 h 402"/>
              <a:gd name="T14" fmla="*/ 332 w 508"/>
              <a:gd name="T15" fmla="*/ 64 h 402"/>
              <a:gd name="T16" fmla="*/ 310 w 508"/>
              <a:gd name="T17" fmla="*/ 70 h 402"/>
              <a:gd name="T18" fmla="*/ 298 w 508"/>
              <a:gd name="T19" fmla="*/ 76 h 402"/>
              <a:gd name="T20" fmla="*/ 286 w 508"/>
              <a:gd name="T21" fmla="*/ 58 h 402"/>
              <a:gd name="T22" fmla="*/ 314 w 508"/>
              <a:gd name="T23" fmla="*/ 22 h 402"/>
              <a:gd name="T24" fmla="*/ 312 w 508"/>
              <a:gd name="T25" fmla="*/ 12 h 402"/>
              <a:gd name="T26" fmla="*/ 288 w 508"/>
              <a:gd name="T27" fmla="*/ 26 h 402"/>
              <a:gd name="T28" fmla="*/ 278 w 508"/>
              <a:gd name="T29" fmla="*/ 20 h 402"/>
              <a:gd name="T30" fmla="*/ 252 w 508"/>
              <a:gd name="T31" fmla="*/ 18 h 402"/>
              <a:gd name="T32" fmla="*/ 236 w 508"/>
              <a:gd name="T33" fmla="*/ 8 h 402"/>
              <a:gd name="T34" fmla="*/ 208 w 508"/>
              <a:gd name="T35" fmla="*/ 2 h 402"/>
              <a:gd name="T36" fmla="*/ 204 w 508"/>
              <a:gd name="T37" fmla="*/ 24 h 402"/>
              <a:gd name="T38" fmla="*/ 210 w 508"/>
              <a:gd name="T39" fmla="*/ 48 h 402"/>
              <a:gd name="T40" fmla="*/ 200 w 508"/>
              <a:gd name="T41" fmla="*/ 54 h 402"/>
              <a:gd name="T42" fmla="*/ 182 w 508"/>
              <a:gd name="T43" fmla="*/ 46 h 402"/>
              <a:gd name="T44" fmla="*/ 156 w 508"/>
              <a:gd name="T45" fmla="*/ 32 h 402"/>
              <a:gd name="T46" fmla="*/ 144 w 508"/>
              <a:gd name="T47" fmla="*/ 80 h 402"/>
              <a:gd name="T48" fmla="*/ 136 w 508"/>
              <a:gd name="T49" fmla="*/ 120 h 402"/>
              <a:gd name="T50" fmla="*/ 104 w 508"/>
              <a:gd name="T51" fmla="*/ 204 h 402"/>
              <a:gd name="T52" fmla="*/ 64 w 508"/>
              <a:gd name="T53" fmla="*/ 248 h 402"/>
              <a:gd name="T54" fmla="*/ 42 w 508"/>
              <a:gd name="T55" fmla="*/ 264 h 402"/>
              <a:gd name="T56" fmla="*/ 10 w 508"/>
              <a:gd name="T57" fmla="*/ 292 h 402"/>
              <a:gd name="T58" fmla="*/ 6 w 508"/>
              <a:gd name="T59" fmla="*/ 368 h 402"/>
              <a:gd name="T60" fmla="*/ 16 w 508"/>
              <a:gd name="T61" fmla="*/ 402 h 402"/>
              <a:gd name="T62" fmla="*/ 44 w 508"/>
              <a:gd name="T63" fmla="*/ 398 h 402"/>
              <a:gd name="T64" fmla="*/ 34 w 508"/>
              <a:gd name="T65" fmla="*/ 372 h 402"/>
              <a:gd name="T66" fmla="*/ 24 w 508"/>
              <a:gd name="T67" fmla="*/ 346 h 402"/>
              <a:gd name="T68" fmla="*/ 64 w 508"/>
              <a:gd name="T69" fmla="*/ 324 h 402"/>
              <a:gd name="T70" fmla="*/ 140 w 508"/>
              <a:gd name="T71" fmla="*/ 288 h 402"/>
              <a:gd name="T72" fmla="*/ 152 w 508"/>
              <a:gd name="T73" fmla="*/ 294 h 402"/>
              <a:gd name="T74" fmla="*/ 192 w 508"/>
              <a:gd name="T75" fmla="*/ 274 h 402"/>
              <a:gd name="T76" fmla="*/ 214 w 508"/>
              <a:gd name="T77" fmla="*/ 266 h 402"/>
              <a:gd name="T78" fmla="*/ 250 w 508"/>
              <a:gd name="T79" fmla="*/ 252 h 402"/>
              <a:gd name="T80" fmla="*/ 260 w 508"/>
              <a:gd name="T81" fmla="*/ 188 h 402"/>
              <a:gd name="T82" fmla="*/ 286 w 508"/>
              <a:gd name="T83" fmla="*/ 230 h 402"/>
              <a:gd name="T84" fmla="*/ 314 w 508"/>
              <a:gd name="T85" fmla="*/ 208 h 402"/>
              <a:gd name="T86" fmla="*/ 332 w 508"/>
              <a:gd name="T87" fmla="*/ 198 h 402"/>
              <a:gd name="T88" fmla="*/ 350 w 508"/>
              <a:gd name="T89" fmla="*/ 190 h 402"/>
              <a:gd name="T90" fmla="*/ 376 w 508"/>
              <a:gd name="T91" fmla="*/ 194 h 402"/>
              <a:gd name="T92" fmla="*/ 392 w 508"/>
              <a:gd name="T93" fmla="*/ 186 h 402"/>
              <a:gd name="T94" fmla="*/ 406 w 508"/>
              <a:gd name="T95" fmla="*/ 182 h 402"/>
              <a:gd name="T96" fmla="*/ 414 w 508"/>
              <a:gd name="T97" fmla="*/ 188 h 402"/>
              <a:gd name="T98" fmla="*/ 432 w 508"/>
              <a:gd name="T99" fmla="*/ 180 h 402"/>
              <a:gd name="T100" fmla="*/ 464 w 508"/>
              <a:gd name="T101" fmla="*/ 146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52" y="16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2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4" y="248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8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6"/>
                </a:lnTo>
                <a:lnTo>
                  <a:pt x="414" y="188"/>
                </a:lnTo>
                <a:lnTo>
                  <a:pt x="414" y="188"/>
                </a:lnTo>
                <a:lnTo>
                  <a:pt x="418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lnTo>
                  <a:pt x="476" y="13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MH_Other_18"/>
          <p:cNvSpPr/>
          <p:nvPr>
            <p:custDataLst>
              <p:tags r:id="rId17"/>
            </p:custDataLst>
          </p:nvPr>
        </p:nvSpPr>
        <p:spPr bwMode="auto">
          <a:xfrm>
            <a:off x="7268526" y="3308377"/>
            <a:ext cx="432348" cy="588659"/>
          </a:xfrm>
          <a:custGeom>
            <a:avLst/>
            <a:gdLst>
              <a:gd name="T0" fmla="*/ 220 w 304"/>
              <a:gd name="T1" fmla="*/ 0 h 414"/>
              <a:gd name="T2" fmla="*/ 206 w 304"/>
              <a:gd name="T3" fmla="*/ 16 h 414"/>
              <a:gd name="T4" fmla="*/ 184 w 304"/>
              <a:gd name="T5" fmla="*/ 32 h 414"/>
              <a:gd name="T6" fmla="*/ 176 w 304"/>
              <a:gd name="T7" fmla="*/ 32 h 414"/>
              <a:gd name="T8" fmla="*/ 174 w 304"/>
              <a:gd name="T9" fmla="*/ 22 h 414"/>
              <a:gd name="T10" fmla="*/ 152 w 304"/>
              <a:gd name="T11" fmla="*/ 24 h 414"/>
              <a:gd name="T12" fmla="*/ 108 w 304"/>
              <a:gd name="T13" fmla="*/ 34 h 414"/>
              <a:gd name="T14" fmla="*/ 72 w 304"/>
              <a:gd name="T15" fmla="*/ 42 h 414"/>
              <a:gd name="T16" fmla="*/ 40 w 304"/>
              <a:gd name="T17" fmla="*/ 56 h 414"/>
              <a:gd name="T18" fmla="*/ 28 w 304"/>
              <a:gd name="T19" fmla="*/ 62 h 414"/>
              <a:gd name="T20" fmla="*/ 16 w 304"/>
              <a:gd name="T21" fmla="*/ 84 h 414"/>
              <a:gd name="T22" fmla="*/ 22 w 304"/>
              <a:gd name="T23" fmla="*/ 92 h 414"/>
              <a:gd name="T24" fmla="*/ 34 w 304"/>
              <a:gd name="T25" fmla="*/ 140 h 414"/>
              <a:gd name="T26" fmla="*/ 32 w 304"/>
              <a:gd name="T27" fmla="*/ 144 h 414"/>
              <a:gd name="T28" fmla="*/ 0 w 304"/>
              <a:gd name="T29" fmla="*/ 200 h 414"/>
              <a:gd name="T30" fmla="*/ 12 w 304"/>
              <a:gd name="T31" fmla="*/ 196 h 414"/>
              <a:gd name="T32" fmla="*/ 18 w 304"/>
              <a:gd name="T33" fmla="*/ 202 h 414"/>
              <a:gd name="T34" fmla="*/ 16 w 304"/>
              <a:gd name="T35" fmla="*/ 226 h 414"/>
              <a:gd name="T36" fmla="*/ 24 w 304"/>
              <a:gd name="T37" fmla="*/ 262 h 414"/>
              <a:gd name="T38" fmla="*/ 40 w 304"/>
              <a:gd name="T39" fmla="*/ 280 h 414"/>
              <a:gd name="T40" fmla="*/ 42 w 304"/>
              <a:gd name="T41" fmla="*/ 304 h 414"/>
              <a:gd name="T42" fmla="*/ 44 w 304"/>
              <a:gd name="T43" fmla="*/ 320 h 414"/>
              <a:gd name="T44" fmla="*/ 44 w 304"/>
              <a:gd name="T45" fmla="*/ 362 h 414"/>
              <a:gd name="T46" fmla="*/ 52 w 304"/>
              <a:gd name="T47" fmla="*/ 362 h 414"/>
              <a:gd name="T48" fmla="*/ 72 w 304"/>
              <a:gd name="T49" fmla="*/ 352 h 414"/>
              <a:gd name="T50" fmla="*/ 84 w 304"/>
              <a:gd name="T51" fmla="*/ 356 h 414"/>
              <a:gd name="T52" fmla="*/ 86 w 304"/>
              <a:gd name="T53" fmla="*/ 366 h 414"/>
              <a:gd name="T54" fmla="*/ 56 w 304"/>
              <a:gd name="T55" fmla="*/ 406 h 414"/>
              <a:gd name="T56" fmla="*/ 72 w 304"/>
              <a:gd name="T57" fmla="*/ 408 h 414"/>
              <a:gd name="T58" fmla="*/ 80 w 304"/>
              <a:gd name="T59" fmla="*/ 406 h 414"/>
              <a:gd name="T60" fmla="*/ 120 w 304"/>
              <a:gd name="T61" fmla="*/ 390 h 414"/>
              <a:gd name="T62" fmla="*/ 142 w 304"/>
              <a:gd name="T63" fmla="*/ 394 h 414"/>
              <a:gd name="T64" fmla="*/ 154 w 304"/>
              <a:gd name="T65" fmla="*/ 390 h 414"/>
              <a:gd name="T66" fmla="*/ 152 w 304"/>
              <a:gd name="T67" fmla="*/ 384 h 414"/>
              <a:gd name="T68" fmla="*/ 150 w 304"/>
              <a:gd name="T69" fmla="*/ 366 h 414"/>
              <a:gd name="T70" fmla="*/ 150 w 304"/>
              <a:gd name="T71" fmla="*/ 358 h 414"/>
              <a:gd name="T72" fmla="*/ 162 w 304"/>
              <a:gd name="T73" fmla="*/ 336 h 414"/>
              <a:gd name="T74" fmla="*/ 162 w 304"/>
              <a:gd name="T75" fmla="*/ 334 h 414"/>
              <a:gd name="T76" fmla="*/ 164 w 304"/>
              <a:gd name="T77" fmla="*/ 324 h 414"/>
              <a:gd name="T78" fmla="*/ 164 w 304"/>
              <a:gd name="T79" fmla="*/ 316 h 414"/>
              <a:gd name="T80" fmla="*/ 178 w 304"/>
              <a:gd name="T81" fmla="*/ 298 h 414"/>
              <a:gd name="T82" fmla="*/ 186 w 304"/>
              <a:gd name="T83" fmla="*/ 278 h 414"/>
              <a:gd name="T84" fmla="*/ 190 w 304"/>
              <a:gd name="T85" fmla="*/ 270 h 414"/>
              <a:gd name="T86" fmla="*/ 206 w 304"/>
              <a:gd name="T87" fmla="*/ 256 h 414"/>
              <a:gd name="T88" fmla="*/ 194 w 304"/>
              <a:gd name="T89" fmla="*/ 242 h 414"/>
              <a:gd name="T90" fmla="*/ 194 w 304"/>
              <a:gd name="T91" fmla="*/ 228 h 414"/>
              <a:gd name="T92" fmla="*/ 224 w 304"/>
              <a:gd name="T93" fmla="*/ 200 h 414"/>
              <a:gd name="T94" fmla="*/ 222 w 304"/>
              <a:gd name="T95" fmla="*/ 192 h 414"/>
              <a:gd name="T96" fmla="*/ 220 w 304"/>
              <a:gd name="T97" fmla="*/ 170 h 414"/>
              <a:gd name="T98" fmla="*/ 230 w 304"/>
              <a:gd name="T99" fmla="*/ 146 h 414"/>
              <a:gd name="T100" fmla="*/ 250 w 304"/>
              <a:gd name="T101" fmla="*/ 136 h 414"/>
              <a:gd name="T102" fmla="*/ 272 w 304"/>
              <a:gd name="T103" fmla="*/ 140 h 414"/>
              <a:gd name="T104" fmla="*/ 284 w 304"/>
              <a:gd name="T105" fmla="*/ 128 h 414"/>
              <a:gd name="T106" fmla="*/ 296 w 304"/>
              <a:gd name="T107" fmla="*/ 108 h 414"/>
              <a:gd name="T108" fmla="*/ 300 w 304"/>
              <a:gd name="T109" fmla="*/ 102 h 414"/>
              <a:gd name="T110" fmla="*/ 296 w 304"/>
              <a:gd name="T111" fmla="*/ 84 h 414"/>
              <a:gd name="T112" fmla="*/ 276 w 304"/>
              <a:gd name="T113" fmla="*/ 52 h 414"/>
              <a:gd name="T114" fmla="*/ 274 w 304"/>
              <a:gd name="T115" fmla="*/ 40 h 414"/>
              <a:gd name="T116" fmla="*/ 264 w 304"/>
              <a:gd name="T117" fmla="*/ 2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4" h="414">
                <a:moveTo>
                  <a:pt x="240" y="16"/>
                </a:moveTo>
                <a:lnTo>
                  <a:pt x="238" y="16"/>
                </a:lnTo>
                <a:lnTo>
                  <a:pt x="220" y="0"/>
                </a:lnTo>
                <a:lnTo>
                  <a:pt x="212" y="6"/>
                </a:lnTo>
                <a:lnTo>
                  <a:pt x="212" y="6"/>
                </a:lnTo>
                <a:lnTo>
                  <a:pt x="206" y="16"/>
                </a:lnTo>
                <a:lnTo>
                  <a:pt x="200" y="24"/>
                </a:lnTo>
                <a:lnTo>
                  <a:pt x="192" y="28"/>
                </a:lnTo>
                <a:lnTo>
                  <a:pt x="184" y="32"/>
                </a:lnTo>
                <a:lnTo>
                  <a:pt x="184" y="32"/>
                </a:lnTo>
                <a:lnTo>
                  <a:pt x="180" y="34"/>
                </a:lnTo>
                <a:lnTo>
                  <a:pt x="176" y="32"/>
                </a:lnTo>
                <a:lnTo>
                  <a:pt x="176" y="32"/>
                </a:lnTo>
                <a:lnTo>
                  <a:pt x="174" y="28"/>
                </a:lnTo>
                <a:lnTo>
                  <a:pt x="174" y="22"/>
                </a:lnTo>
                <a:lnTo>
                  <a:pt x="180" y="4"/>
                </a:lnTo>
                <a:lnTo>
                  <a:pt x="152" y="22"/>
                </a:lnTo>
                <a:lnTo>
                  <a:pt x="152" y="24"/>
                </a:lnTo>
                <a:lnTo>
                  <a:pt x="152" y="24"/>
                </a:lnTo>
                <a:lnTo>
                  <a:pt x="128" y="24"/>
                </a:lnTo>
                <a:lnTo>
                  <a:pt x="108" y="34"/>
                </a:lnTo>
                <a:lnTo>
                  <a:pt x="108" y="36"/>
                </a:lnTo>
                <a:lnTo>
                  <a:pt x="84" y="36"/>
                </a:lnTo>
                <a:lnTo>
                  <a:pt x="72" y="42"/>
                </a:lnTo>
                <a:lnTo>
                  <a:pt x="68" y="54"/>
                </a:lnTo>
                <a:lnTo>
                  <a:pt x="66" y="56"/>
                </a:lnTo>
                <a:lnTo>
                  <a:pt x="40" y="56"/>
                </a:lnTo>
                <a:lnTo>
                  <a:pt x="40" y="56"/>
                </a:lnTo>
                <a:lnTo>
                  <a:pt x="34" y="56"/>
                </a:lnTo>
                <a:lnTo>
                  <a:pt x="28" y="62"/>
                </a:lnTo>
                <a:lnTo>
                  <a:pt x="8" y="80"/>
                </a:lnTo>
                <a:lnTo>
                  <a:pt x="8" y="80"/>
                </a:lnTo>
                <a:lnTo>
                  <a:pt x="16" y="84"/>
                </a:lnTo>
                <a:lnTo>
                  <a:pt x="20" y="88"/>
                </a:lnTo>
                <a:lnTo>
                  <a:pt x="22" y="94"/>
                </a:lnTo>
                <a:lnTo>
                  <a:pt x="22" y="92"/>
                </a:lnTo>
                <a:lnTo>
                  <a:pt x="34" y="138"/>
                </a:lnTo>
                <a:lnTo>
                  <a:pt x="34" y="138"/>
                </a:lnTo>
                <a:lnTo>
                  <a:pt x="34" y="140"/>
                </a:lnTo>
                <a:lnTo>
                  <a:pt x="34" y="144"/>
                </a:lnTo>
                <a:lnTo>
                  <a:pt x="34" y="144"/>
                </a:lnTo>
                <a:lnTo>
                  <a:pt x="32" y="144"/>
                </a:lnTo>
                <a:lnTo>
                  <a:pt x="32" y="144"/>
                </a:lnTo>
                <a:lnTo>
                  <a:pt x="0" y="188"/>
                </a:lnTo>
                <a:lnTo>
                  <a:pt x="0" y="200"/>
                </a:lnTo>
                <a:lnTo>
                  <a:pt x="0" y="200"/>
                </a:lnTo>
                <a:lnTo>
                  <a:pt x="8" y="196"/>
                </a:lnTo>
                <a:lnTo>
                  <a:pt x="12" y="196"/>
                </a:lnTo>
                <a:lnTo>
                  <a:pt x="12" y="196"/>
                </a:lnTo>
                <a:lnTo>
                  <a:pt x="16" y="198"/>
                </a:lnTo>
                <a:lnTo>
                  <a:pt x="18" y="202"/>
                </a:lnTo>
                <a:lnTo>
                  <a:pt x="16" y="214"/>
                </a:lnTo>
                <a:lnTo>
                  <a:pt x="16" y="214"/>
                </a:lnTo>
                <a:lnTo>
                  <a:pt x="16" y="226"/>
                </a:lnTo>
                <a:lnTo>
                  <a:pt x="18" y="238"/>
                </a:lnTo>
                <a:lnTo>
                  <a:pt x="20" y="250"/>
                </a:lnTo>
                <a:lnTo>
                  <a:pt x="24" y="262"/>
                </a:lnTo>
                <a:lnTo>
                  <a:pt x="36" y="274"/>
                </a:lnTo>
                <a:lnTo>
                  <a:pt x="36" y="274"/>
                </a:lnTo>
                <a:lnTo>
                  <a:pt x="40" y="280"/>
                </a:lnTo>
                <a:lnTo>
                  <a:pt x="40" y="286"/>
                </a:lnTo>
                <a:lnTo>
                  <a:pt x="36" y="294"/>
                </a:lnTo>
                <a:lnTo>
                  <a:pt x="42" y="304"/>
                </a:lnTo>
                <a:lnTo>
                  <a:pt x="42" y="304"/>
                </a:lnTo>
                <a:lnTo>
                  <a:pt x="44" y="310"/>
                </a:lnTo>
                <a:lnTo>
                  <a:pt x="44" y="320"/>
                </a:lnTo>
                <a:lnTo>
                  <a:pt x="40" y="330"/>
                </a:lnTo>
                <a:lnTo>
                  <a:pt x="34" y="344"/>
                </a:lnTo>
                <a:lnTo>
                  <a:pt x="44" y="362"/>
                </a:lnTo>
                <a:lnTo>
                  <a:pt x="46" y="366"/>
                </a:lnTo>
                <a:lnTo>
                  <a:pt x="52" y="362"/>
                </a:lnTo>
                <a:lnTo>
                  <a:pt x="52" y="362"/>
                </a:lnTo>
                <a:lnTo>
                  <a:pt x="60" y="356"/>
                </a:lnTo>
                <a:lnTo>
                  <a:pt x="66" y="352"/>
                </a:lnTo>
                <a:lnTo>
                  <a:pt x="72" y="352"/>
                </a:lnTo>
                <a:lnTo>
                  <a:pt x="78" y="352"/>
                </a:lnTo>
                <a:lnTo>
                  <a:pt x="78" y="352"/>
                </a:lnTo>
                <a:lnTo>
                  <a:pt x="84" y="356"/>
                </a:lnTo>
                <a:lnTo>
                  <a:pt x="86" y="362"/>
                </a:lnTo>
                <a:lnTo>
                  <a:pt x="86" y="362"/>
                </a:lnTo>
                <a:lnTo>
                  <a:pt x="86" y="366"/>
                </a:lnTo>
                <a:lnTo>
                  <a:pt x="82" y="374"/>
                </a:lnTo>
                <a:lnTo>
                  <a:pt x="66" y="392"/>
                </a:lnTo>
                <a:lnTo>
                  <a:pt x="56" y="406"/>
                </a:lnTo>
                <a:lnTo>
                  <a:pt x="60" y="414"/>
                </a:lnTo>
                <a:lnTo>
                  <a:pt x="60" y="414"/>
                </a:lnTo>
                <a:lnTo>
                  <a:pt x="72" y="408"/>
                </a:lnTo>
                <a:lnTo>
                  <a:pt x="76" y="406"/>
                </a:lnTo>
                <a:lnTo>
                  <a:pt x="80" y="406"/>
                </a:lnTo>
                <a:lnTo>
                  <a:pt x="80" y="406"/>
                </a:lnTo>
                <a:lnTo>
                  <a:pt x="94" y="402"/>
                </a:lnTo>
                <a:lnTo>
                  <a:pt x="120" y="390"/>
                </a:lnTo>
                <a:lnTo>
                  <a:pt x="120" y="390"/>
                </a:lnTo>
                <a:lnTo>
                  <a:pt x="126" y="388"/>
                </a:lnTo>
                <a:lnTo>
                  <a:pt x="134" y="390"/>
                </a:lnTo>
                <a:lnTo>
                  <a:pt x="142" y="394"/>
                </a:lnTo>
                <a:lnTo>
                  <a:pt x="150" y="402"/>
                </a:lnTo>
                <a:lnTo>
                  <a:pt x="154" y="400"/>
                </a:lnTo>
                <a:lnTo>
                  <a:pt x="154" y="390"/>
                </a:lnTo>
                <a:lnTo>
                  <a:pt x="152" y="388"/>
                </a:lnTo>
                <a:lnTo>
                  <a:pt x="152" y="388"/>
                </a:lnTo>
                <a:lnTo>
                  <a:pt x="152" y="384"/>
                </a:lnTo>
                <a:lnTo>
                  <a:pt x="154" y="380"/>
                </a:lnTo>
                <a:lnTo>
                  <a:pt x="150" y="366"/>
                </a:lnTo>
                <a:lnTo>
                  <a:pt x="150" y="366"/>
                </a:lnTo>
                <a:lnTo>
                  <a:pt x="150" y="362"/>
                </a:lnTo>
                <a:lnTo>
                  <a:pt x="150" y="358"/>
                </a:lnTo>
                <a:lnTo>
                  <a:pt x="150" y="358"/>
                </a:lnTo>
                <a:lnTo>
                  <a:pt x="158" y="352"/>
                </a:lnTo>
                <a:lnTo>
                  <a:pt x="166" y="346"/>
                </a:lnTo>
                <a:lnTo>
                  <a:pt x="162" y="336"/>
                </a:lnTo>
                <a:lnTo>
                  <a:pt x="162" y="336"/>
                </a:lnTo>
                <a:lnTo>
                  <a:pt x="162" y="336"/>
                </a:lnTo>
                <a:lnTo>
                  <a:pt x="162" y="334"/>
                </a:lnTo>
                <a:lnTo>
                  <a:pt x="162" y="334"/>
                </a:lnTo>
                <a:lnTo>
                  <a:pt x="166" y="328"/>
                </a:lnTo>
                <a:lnTo>
                  <a:pt x="164" y="324"/>
                </a:lnTo>
                <a:lnTo>
                  <a:pt x="164" y="324"/>
                </a:lnTo>
                <a:lnTo>
                  <a:pt x="164" y="320"/>
                </a:lnTo>
                <a:lnTo>
                  <a:pt x="164" y="316"/>
                </a:lnTo>
                <a:lnTo>
                  <a:pt x="170" y="308"/>
                </a:lnTo>
                <a:lnTo>
                  <a:pt x="180" y="300"/>
                </a:lnTo>
                <a:lnTo>
                  <a:pt x="178" y="298"/>
                </a:lnTo>
                <a:lnTo>
                  <a:pt x="176" y="296"/>
                </a:lnTo>
                <a:lnTo>
                  <a:pt x="186" y="292"/>
                </a:lnTo>
                <a:lnTo>
                  <a:pt x="186" y="278"/>
                </a:lnTo>
                <a:lnTo>
                  <a:pt x="186" y="278"/>
                </a:lnTo>
                <a:lnTo>
                  <a:pt x="186" y="274"/>
                </a:lnTo>
                <a:lnTo>
                  <a:pt x="190" y="270"/>
                </a:lnTo>
                <a:lnTo>
                  <a:pt x="194" y="266"/>
                </a:lnTo>
                <a:lnTo>
                  <a:pt x="200" y="260"/>
                </a:lnTo>
                <a:lnTo>
                  <a:pt x="206" y="256"/>
                </a:lnTo>
                <a:lnTo>
                  <a:pt x="206" y="256"/>
                </a:lnTo>
                <a:lnTo>
                  <a:pt x="194" y="242"/>
                </a:lnTo>
                <a:lnTo>
                  <a:pt x="194" y="242"/>
                </a:lnTo>
                <a:lnTo>
                  <a:pt x="192" y="238"/>
                </a:lnTo>
                <a:lnTo>
                  <a:pt x="192" y="232"/>
                </a:lnTo>
                <a:lnTo>
                  <a:pt x="194" y="228"/>
                </a:lnTo>
                <a:lnTo>
                  <a:pt x="198" y="222"/>
                </a:lnTo>
                <a:lnTo>
                  <a:pt x="198" y="220"/>
                </a:lnTo>
                <a:lnTo>
                  <a:pt x="224" y="200"/>
                </a:lnTo>
                <a:lnTo>
                  <a:pt x="224" y="194"/>
                </a:lnTo>
                <a:lnTo>
                  <a:pt x="224" y="194"/>
                </a:lnTo>
                <a:lnTo>
                  <a:pt x="222" y="192"/>
                </a:lnTo>
                <a:lnTo>
                  <a:pt x="220" y="186"/>
                </a:lnTo>
                <a:lnTo>
                  <a:pt x="220" y="178"/>
                </a:lnTo>
                <a:lnTo>
                  <a:pt x="220" y="170"/>
                </a:lnTo>
                <a:lnTo>
                  <a:pt x="220" y="170"/>
                </a:lnTo>
                <a:lnTo>
                  <a:pt x="224" y="156"/>
                </a:lnTo>
                <a:lnTo>
                  <a:pt x="230" y="146"/>
                </a:lnTo>
                <a:lnTo>
                  <a:pt x="238" y="138"/>
                </a:lnTo>
                <a:lnTo>
                  <a:pt x="250" y="136"/>
                </a:lnTo>
                <a:lnTo>
                  <a:pt x="250" y="136"/>
                </a:lnTo>
                <a:lnTo>
                  <a:pt x="252" y="136"/>
                </a:lnTo>
                <a:lnTo>
                  <a:pt x="262" y="140"/>
                </a:lnTo>
                <a:lnTo>
                  <a:pt x="272" y="140"/>
                </a:lnTo>
                <a:lnTo>
                  <a:pt x="284" y="128"/>
                </a:lnTo>
                <a:lnTo>
                  <a:pt x="284" y="128"/>
                </a:lnTo>
                <a:lnTo>
                  <a:pt x="284" y="128"/>
                </a:lnTo>
                <a:lnTo>
                  <a:pt x="284" y="128"/>
                </a:lnTo>
                <a:lnTo>
                  <a:pt x="296" y="120"/>
                </a:lnTo>
                <a:lnTo>
                  <a:pt x="296" y="108"/>
                </a:lnTo>
                <a:lnTo>
                  <a:pt x="296" y="106"/>
                </a:lnTo>
                <a:lnTo>
                  <a:pt x="296" y="104"/>
                </a:lnTo>
                <a:lnTo>
                  <a:pt x="300" y="102"/>
                </a:lnTo>
                <a:lnTo>
                  <a:pt x="304" y="98"/>
                </a:lnTo>
                <a:lnTo>
                  <a:pt x="304" y="96"/>
                </a:lnTo>
                <a:lnTo>
                  <a:pt x="296" y="84"/>
                </a:lnTo>
                <a:lnTo>
                  <a:pt x="296" y="84"/>
                </a:lnTo>
                <a:lnTo>
                  <a:pt x="286" y="68"/>
                </a:lnTo>
                <a:lnTo>
                  <a:pt x="276" y="52"/>
                </a:lnTo>
                <a:lnTo>
                  <a:pt x="276" y="52"/>
                </a:lnTo>
                <a:lnTo>
                  <a:pt x="274" y="46"/>
                </a:lnTo>
                <a:lnTo>
                  <a:pt x="274" y="40"/>
                </a:lnTo>
                <a:lnTo>
                  <a:pt x="276" y="34"/>
                </a:lnTo>
                <a:lnTo>
                  <a:pt x="280" y="28"/>
                </a:lnTo>
                <a:lnTo>
                  <a:pt x="264" y="20"/>
                </a:lnTo>
                <a:lnTo>
                  <a:pt x="240" y="1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MH_Other_19"/>
          <p:cNvSpPr/>
          <p:nvPr>
            <p:custDataLst>
              <p:tags r:id="rId18"/>
            </p:custDataLst>
          </p:nvPr>
        </p:nvSpPr>
        <p:spPr bwMode="auto">
          <a:xfrm>
            <a:off x="7493014" y="3464687"/>
            <a:ext cx="400754" cy="490549"/>
          </a:xfrm>
          <a:custGeom>
            <a:avLst/>
            <a:gdLst>
              <a:gd name="T0" fmla="*/ 132 w 282"/>
              <a:gd name="T1" fmla="*/ 24 h 344"/>
              <a:gd name="T2" fmla="*/ 118 w 282"/>
              <a:gd name="T3" fmla="*/ 40 h 344"/>
              <a:gd name="T4" fmla="*/ 92 w 282"/>
              <a:gd name="T5" fmla="*/ 34 h 344"/>
              <a:gd name="T6" fmla="*/ 78 w 282"/>
              <a:gd name="T7" fmla="*/ 42 h 344"/>
              <a:gd name="T8" fmla="*/ 70 w 282"/>
              <a:gd name="T9" fmla="*/ 74 h 344"/>
              <a:gd name="T10" fmla="*/ 74 w 282"/>
              <a:gd name="T11" fmla="*/ 92 h 344"/>
              <a:gd name="T12" fmla="*/ 46 w 282"/>
              <a:gd name="T13" fmla="*/ 116 h 344"/>
              <a:gd name="T14" fmla="*/ 48 w 282"/>
              <a:gd name="T15" fmla="*/ 134 h 344"/>
              <a:gd name="T16" fmla="*/ 56 w 282"/>
              <a:gd name="T17" fmla="*/ 142 h 344"/>
              <a:gd name="T18" fmla="*/ 56 w 282"/>
              <a:gd name="T19" fmla="*/ 148 h 344"/>
              <a:gd name="T20" fmla="*/ 36 w 282"/>
              <a:gd name="T21" fmla="*/ 166 h 344"/>
              <a:gd name="T22" fmla="*/ 36 w 282"/>
              <a:gd name="T23" fmla="*/ 186 h 344"/>
              <a:gd name="T24" fmla="*/ 30 w 282"/>
              <a:gd name="T25" fmla="*/ 190 h 344"/>
              <a:gd name="T26" fmla="*/ 14 w 282"/>
              <a:gd name="T27" fmla="*/ 208 h 344"/>
              <a:gd name="T28" fmla="*/ 16 w 282"/>
              <a:gd name="T29" fmla="*/ 216 h 344"/>
              <a:gd name="T30" fmla="*/ 16 w 282"/>
              <a:gd name="T31" fmla="*/ 236 h 344"/>
              <a:gd name="T32" fmla="*/ 6 w 282"/>
              <a:gd name="T33" fmla="*/ 250 h 344"/>
              <a:gd name="T34" fmla="*/ 0 w 282"/>
              <a:gd name="T35" fmla="*/ 254 h 344"/>
              <a:gd name="T36" fmla="*/ 6 w 282"/>
              <a:gd name="T37" fmla="*/ 272 h 344"/>
              <a:gd name="T38" fmla="*/ 52 w 282"/>
              <a:gd name="T39" fmla="*/ 272 h 344"/>
              <a:gd name="T40" fmla="*/ 70 w 282"/>
              <a:gd name="T41" fmla="*/ 292 h 344"/>
              <a:gd name="T42" fmla="*/ 102 w 282"/>
              <a:gd name="T43" fmla="*/ 342 h 344"/>
              <a:gd name="T44" fmla="*/ 132 w 282"/>
              <a:gd name="T45" fmla="*/ 340 h 344"/>
              <a:gd name="T46" fmla="*/ 152 w 282"/>
              <a:gd name="T47" fmla="*/ 290 h 344"/>
              <a:gd name="T48" fmla="*/ 172 w 282"/>
              <a:gd name="T49" fmla="*/ 292 h 344"/>
              <a:gd name="T50" fmla="*/ 170 w 282"/>
              <a:gd name="T51" fmla="*/ 276 h 344"/>
              <a:gd name="T52" fmla="*/ 194 w 282"/>
              <a:gd name="T53" fmla="*/ 276 h 344"/>
              <a:gd name="T54" fmla="*/ 208 w 282"/>
              <a:gd name="T55" fmla="*/ 256 h 344"/>
              <a:gd name="T56" fmla="*/ 222 w 282"/>
              <a:gd name="T57" fmla="*/ 226 h 344"/>
              <a:gd name="T58" fmla="*/ 218 w 282"/>
              <a:gd name="T59" fmla="*/ 208 h 344"/>
              <a:gd name="T60" fmla="*/ 236 w 282"/>
              <a:gd name="T61" fmla="*/ 194 h 344"/>
              <a:gd name="T62" fmla="*/ 238 w 282"/>
              <a:gd name="T63" fmla="*/ 182 h 344"/>
              <a:gd name="T64" fmla="*/ 244 w 282"/>
              <a:gd name="T65" fmla="*/ 172 h 344"/>
              <a:gd name="T66" fmla="*/ 238 w 282"/>
              <a:gd name="T67" fmla="*/ 154 h 344"/>
              <a:gd name="T68" fmla="*/ 262 w 282"/>
              <a:gd name="T69" fmla="*/ 134 h 344"/>
              <a:gd name="T70" fmla="*/ 234 w 282"/>
              <a:gd name="T71" fmla="*/ 112 h 344"/>
              <a:gd name="T72" fmla="*/ 242 w 282"/>
              <a:gd name="T73" fmla="*/ 108 h 344"/>
              <a:gd name="T74" fmla="*/ 266 w 282"/>
              <a:gd name="T75" fmla="*/ 96 h 344"/>
              <a:gd name="T76" fmla="*/ 282 w 282"/>
              <a:gd name="T77" fmla="*/ 74 h 344"/>
              <a:gd name="T78" fmla="*/ 270 w 282"/>
              <a:gd name="T79" fmla="*/ 66 h 344"/>
              <a:gd name="T80" fmla="*/ 270 w 282"/>
              <a:gd name="T81" fmla="*/ 58 h 344"/>
              <a:gd name="T82" fmla="*/ 266 w 282"/>
              <a:gd name="T83" fmla="*/ 58 h 344"/>
              <a:gd name="T84" fmla="*/ 256 w 282"/>
              <a:gd name="T85" fmla="*/ 64 h 344"/>
              <a:gd name="T86" fmla="*/ 234 w 282"/>
              <a:gd name="T87" fmla="*/ 54 h 344"/>
              <a:gd name="T88" fmla="*/ 226 w 282"/>
              <a:gd name="T89" fmla="*/ 42 h 344"/>
              <a:gd name="T90" fmla="*/ 222 w 282"/>
              <a:gd name="T91" fmla="*/ 50 h 344"/>
              <a:gd name="T92" fmla="*/ 208 w 282"/>
              <a:gd name="T93" fmla="*/ 60 h 344"/>
              <a:gd name="T94" fmla="*/ 186 w 282"/>
              <a:gd name="T95" fmla="*/ 60 h 344"/>
              <a:gd name="T96" fmla="*/ 178 w 282"/>
              <a:gd name="T97" fmla="*/ 54 h 344"/>
              <a:gd name="T98" fmla="*/ 170 w 282"/>
              <a:gd name="T99" fmla="*/ 30 h 344"/>
              <a:gd name="T100" fmla="*/ 160 w 282"/>
              <a:gd name="T101" fmla="*/ 2 h 344"/>
              <a:gd name="T102" fmla="*/ 146 w 282"/>
              <a:gd name="T103" fmla="*/ 0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102" y="40"/>
                </a:lnTo>
                <a:lnTo>
                  <a:pt x="92" y="34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6" y="186"/>
                </a:lnTo>
                <a:lnTo>
                  <a:pt x="30" y="190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6" y="272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34" y="54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MH_Other_20"/>
          <p:cNvSpPr/>
          <p:nvPr>
            <p:custDataLst>
              <p:tags r:id="rId19"/>
            </p:custDataLst>
          </p:nvPr>
        </p:nvSpPr>
        <p:spPr bwMode="auto">
          <a:xfrm>
            <a:off x="7672606" y="3155392"/>
            <a:ext cx="344216" cy="397428"/>
          </a:xfrm>
          <a:custGeom>
            <a:avLst/>
            <a:gdLst>
              <a:gd name="T0" fmla="*/ 136 w 242"/>
              <a:gd name="T1" fmla="*/ 8 h 280"/>
              <a:gd name="T2" fmla="*/ 116 w 242"/>
              <a:gd name="T3" fmla="*/ 10 h 280"/>
              <a:gd name="T4" fmla="*/ 84 w 242"/>
              <a:gd name="T5" fmla="*/ 4 h 280"/>
              <a:gd name="T6" fmla="*/ 62 w 242"/>
              <a:gd name="T7" fmla="*/ 28 h 280"/>
              <a:gd name="T8" fmla="*/ 54 w 242"/>
              <a:gd name="T9" fmla="*/ 64 h 280"/>
              <a:gd name="T10" fmla="*/ 44 w 242"/>
              <a:gd name="T11" fmla="*/ 74 h 280"/>
              <a:gd name="T12" fmla="*/ 42 w 242"/>
              <a:gd name="T13" fmla="*/ 88 h 280"/>
              <a:gd name="T14" fmla="*/ 32 w 242"/>
              <a:gd name="T15" fmla="*/ 106 h 280"/>
              <a:gd name="T16" fmla="*/ 6 w 242"/>
              <a:gd name="T17" fmla="*/ 140 h 280"/>
              <a:gd name="T18" fmla="*/ 0 w 242"/>
              <a:gd name="T19" fmla="*/ 148 h 280"/>
              <a:gd name="T20" fmla="*/ 20 w 242"/>
              <a:gd name="T21" fmla="*/ 186 h 280"/>
              <a:gd name="T22" fmla="*/ 30 w 242"/>
              <a:gd name="T23" fmla="*/ 202 h 280"/>
              <a:gd name="T24" fmla="*/ 30 w 242"/>
              <a:gd name="T25" fmla="*/ 206 h 280"/>
              <a:gd name="T26" fmla="*/ 28 w 242"/>
              <a:gd name="T27" fmla="*/ 210 h 280"/>
              <a:gd name="T28" fmla="*/ 40 w 242"/>
              <a:gd name="T29" fmla="*/ 214 h 280"/>
              <a:gd name="T30" fmla="*/ 48 w 242"/>
              <a:gd name="T31" fmla="*/ 224 h 280"/>
              <a:gd name="T32" fmla="*/ 56 w 242"/>
              <a:gd name="T33" fmla="*/ 262 h 280"/>
              <a:gd name="T34" fmla="*/ 64 w 242"/>
              <a:gd name="T35" fmla="*/ 270 h 280"/>
              <a:gd name="T36" fmla="*/ 74 w 242"/>
              <a:gd name="T37" fmla="*/ 272 h 280"/>
              <a:gd name="T38" fmla="*/ 84 w 242"/>
              <a:gd name="T39" fmla="*/ 268 h 280"/>
              <a:gd name="T40" fmla="*/ 90 w 242"/>
              <a:gd name="T41" fmla="*/ 260 h 280"/>
              <a:gd name="T42" fmla="*/ 104 w 242"/>
              <a:gd name="T43" fmla="*/ 250 h 280"/>
              <a:gd name="T44" fmla="*/ 122 w 242"/>
              <a:gd name="T45" fmla="*/ 270 h 280"/>
              <a:gd name="T46" fmla="*/ 134 w 242"/>
              <a:gd name="T47" fmla="*/ 272 h 280"/>
              <a:gd name="T48" fmla="*/ 150 w 242"/>
              <a:gd name="T49" fmla="*/ 268 h 280"/>
              <a:gd name="T50" fmla="*/ 166 w 242"/>
              <a:gd name="T51" fmla="*/ 280 h 280"/>
              <a:gd name="T52" fmla="*/ 170 w 242"/>
              <a:gd name="T53" fmla="*/ 246 h 280"/>
              <a:gd name="T54" fmla="*/ 180 w 242"/>
              <a:gd name="T55" fmla="*/ 234 h 280"/>
              <a:gd name="T56" fmla="*/ 172 w 242"/>
              <a:gd name="T57" fmla="*/ 224 h 280"/>
              <a:gd name="T58" fmla="*/ 178 w 242"/>
              <a:gd name="T59" fmla="*/ 220 h 280"/>
              <a:gd name="T60" fmla="*/ 204 w 242"/>
              <a:gd name="T61" fmla="*/ 188 h 280"/>
              <a:gd name="T62" fmla="*/ 204 w 242"/>
              <a:gd name="T63" fmla="*/ 204 h 280"/>
              <a:gd name="T64" fmla="*/ 226 w 242"/>
              <a:gd name="T65" fmla="*/ 172 h 280"/>
              <a:gd name="T66" fmla="*/ 228 w 242"/>
              <a:gd name="T67" fmla="*/ 136 h 280"/>
              <a:gd name="T68" fmla="*/ 214 w 242"/>
              <a:gd name="T69" fmla="*/ 136 h 280"/>
              <a:gd name="T70" fmla="*/ 210 w 242"/>
              <a:gd name="T71" fmla="*/ 128 h 280"/>
              <a:gd name="T72" fmla="*/ 230 w 242"/>
              <a:gd name="T73" fmla="*/ 116 h 280"/>
              <a:gd name="T74" fmla="*/ 240 w 242"/>
              <a:gd name="T75" fmla="*/ 106 h 280"/>
              <a:gd name="T76" fmla="*/ 232 w 242"/>
              <a:gd name="T77" fmla="*/ 70 h 280"/>
              <a:gd name="T78" fmla="*/ 220 w 242"/>
              <a:gd name="T79" fmla="*/ 68 h 280"/>
              <a:gd name="T80" fmla="*/ 220 w 242"/>
              <a:gd name="T81" fmla="*/ 64 h 280"/>
              <a:gd name="T82" fmla="*/ 214 w 242"/>
              <a:gd name="T83" fmla="*/ 54 h 280"/>
              <a:gd name="T84" fmla="*/ 172 w 242"/>
              <a:gd name="T85" fmla="*/ 48 h 280"/>
              <a:gd name="T86" fmla="*/ 156 w 242"/>
              <a:gd name="T87" fmla="*/ 64 h 280"/>
              <a:gd name="T88" fmla="*/ 154 w 242"/>
              <a:gd name="T89" fmla="*/ 36 h 280"/>
              <a:gd name="T90" fmla="*/ 178 w 242"/>
              <a:gd name="T91" fmla="*/ 12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54" y="64"/>
                </a:lnTo>
                <a:lnTo>
                  <a:pt x="38" y="60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20" y="18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30" y="208"/>
                </a:lnTo>
                <a:lnTo>
                  <a:pt x="28" y="210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70" y="246"/>
                </a:lnTo>
                <a:lnTo>
                  <a:pt x="180" y="234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6"/>
                </a:lnTo>
                <a:lnTo>
                  <a:pt x="220" y="64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MH_Other_21"/>
          <p:cNvSpPr/>
          <p:nvPr>
            <p:custDataLst>
              <p:tags r:id="rId20"/>
            </p:custDataLst>
          </p:nvPr>
        </p:nvSpPr>
        <p:spPr bwMode="auto">
          <a:xfrm>
            <a:off x="7336704" y="2811176"/>
            <a:ext cx="434012" cy="532121"/>
          </a:xfrm>
          <a:custGeom>
            <a:avLst/>
            <a:gdLst>
              <a:gd name="T0" fmla="*/ 192 w 306"/>
              <a:gd name="T1" fmla="*/ 106 h 374"/>
              <a:gd name="T2" fmla="*/ 180 w 306"/>
              <a:gd name="T3" fmla="*/ 70 h 374"/>
              <a:gd name="T4" fmla="*/ 142 w 306"/>
              <a:gd name="T5" fmla="*/ 46 h 374"/>
              <a:gd name="T6" fmla="*/ 110 w 306"/>
              <a:gd name="T7" fmla="*/ 34 h 374"/>
              <a:gd name="T8" fmla="*/ 96 w 306"/>
              <a:gd name="T9" fmla="*/ 22 h 374"/>
              <a:gd name="T10" fmla="*/ 76 w 306"/>
              <a:gd name="T11" fmla="*/ 2 h 374"/>
              <a:gd name="T12" fmla="*/ 96 w 306"/>
              <a:gd name="T13" fmla="*/ 34 h 374"/>
              <a:gd name="T14" fmla="*/ 86 w 306"/>
              <a:gd name="T15" fmla="*/ 60 h 374"/>
              <a:gd name="T16" fmla="*/ 74 w 306"/>
              <a:gd name="T17" fmla="*/ 72 h 374"/>
              <a:gd name="T18" fmla="*/ 64 w 306"/>
              <a:gd name="T19" fmla="*/ 66 h 374"/>
              <a:gd name="T20" fmla="*/ 38 w 306"/>
              <a:gd name="T21" fmla="*/ 46 h 374"/>
              <a:gd name="T22" fmla="*/ 46 w 306"/>
              <a:gd name="T23" fmla="*/ 70 h 374"/>
              <a:gd name="T24" fmla="*/ 46 w 306"/>
              <a:gd name="T25" fmla="*/ 74 h 374"/>
              <a:gd name="T26" fmla="*/ 28 w 306"/>
              <a:gd name="T27" fmla="*/ 88 h 374"/>
              <a:gd name="T28" fmla="*/ 22 w 306"/>
              <a:gd name="T29" fmla="*/ 94 h 374"/>
              <a:gd name="T30" fmla="*/ 24 w 306"/>
              <a:gd name="T31" fmla="*/ 116 h 374"/>
              <a:gd name="T32" fmla="*/ 18 w 306"/>
              <a:gd name="T33" fmla="*/ 126 h 374"/>
              <a:gd name="T34" fmla="*/ 16 w 306"/>
              <a:gd name="T35" fmla="*/ 126 h 374"/>
              <a:gd name="T36" fmla="*/ 2 w 306"/>
              <a:gd name="T37" fmla="*/ 126 h 374"/>
              <a:gd name="T38" fmla="*/ 18 w 306"/>
              <a:gd name="T39" fmla="*/ 144 h 374"/>
              <a:gd name="T40" fmla="*/ 28 w 306"/>
              <a:gd name="T41" fmla="*/ 162 h 374"/>
              <a:gd name="T42" fmla="*/ 42 w 306"/>
              <a:gd name="T43" fmla="*/ 160 h 374"/>
              <a:gd name="T44" fmla="*/ 60 w 306"/>
              <a:gd name="T45" fmla="*/ 166 h 374"/>
              <a:gd name="T46" fmla="*/ 70 w 306"/>
              <a:gd name="T47" fmla="*/ 178 h 374"/>
              <a:gd name="T48" fmla="*/ 68 w 306"/>
              <a:gd name="T49" fmla="*/ 200 h 374"/>
              <a:gd name="T50" fmla="*/ 72 w 306"/>
              <a:gd name="T51" fmla="*/ 210 h 374"/>
              <a:gd name="T52" fmla="*/ 60 w 306"/>
              <a:gd name="T53" fmla="*/ 218 h 374"/>
              <a:gd name="T54" fmla="*/ 52 w 306"/>
              <a:gd name="T55" fmla="*/ 224 h 374"/>
              <a:gd name="T56" fmla="*/ 50 w 306"/>
              <a:gd name="T57" fmla="*/ 230 h 374"/>
              <a:gd name="T58" fmla="*/ 52 w 306"/>
              <a:gd name="T59" fmla="*/ 254 h 374"/>
              <a:gd name="T60" fmla="*/ 76 w 306"/>
              <a:gd name="T61" fmla="*/ 258 h 374"/>
              <a:gd name="T62" fmla="*/ 102 w 306"/>
              <a:gd name="T63" fmla="*/ 352 h 374"/>
              <a:gd name="T64" fmla="*/ 100 w 306"/>
              <a:gd name="T65" fmla="*/ 364 h 374"/>
              <a:gd name="T66" fmla="*/ 146 w 306"/>
              <a:gd name="T67" fmla="*/ 346 h 374"/>
              <a:gd name="T68" fmla="*/ 134 w 306"/>
              <a:gd name="T69" fmla="*/ 374 h 374"/>
              <a:gd name="T70" fmla="*/ 146 w 306"/>
              <a:gd name="T71" fmla="*/ 366 h 374"/>
              <a:gd name="T72" fmla="*/ 156 w 306"/>
              <a:gd name="T73" fmla="*/ 350 h 374"/>
              <a:gd name="T74" fmla="*/ 174 w 306"/>
              <a:gd name="T75" fmla="*/ 340 h 374"/>
              <a:gd name="T76" fmla="*/ 220 w 306"/>
              <a:gd name="T77" fmla="*/ 360 h 374"/>
              <a:gd name="T78" fmla="*/ 260 w 306"/>
              <a:gd name="T79" fmla="*/ 342 h 374"/>
              <a:gd name="T80" fmla="*/ 272 w 306"/>
              <a:gd name="T81" fmla="*/ 320 h 374"/>
              <a:gd name="T82" fmla="*/ 260 w 306"/>
              <a:gd name="T83" fmla="*/ 296 h 374"/>
              <a:gd name="T84" fmla="*/ 300 w 306"/>
              <a:gd name="T85" fmla="*/ 292 h 374"/>
              <a:gd name="T86" fmla="*/ 306 w 306"/>
              <a:gd name="T87" fmla="*/ 246 h 374"/>
              <a:gd name="T88" fmla="*/ 290 w 306"/>
              <a:gd name="T89" fmla="*/ 226 h 374"/>
              <a:gd name="T90" fmla="*/ 272 w 306"/>
              <a:gd name="T91" fmla="*/ 232 h 374"/>
              <a:gd name="T92" fmla="*/ 256 w 306"/>
              <a:gd name="T93" fmla="*/ 226 h 374"/>
              <a:gd name="T94" fmla="*/ 244 w 306"/>
              <a:gd name="T95" fmla="*/ 210 h 374"/>
              <a:gd name="T96" fmla="*/ 226 w 306"/>
              <a:gd name="T97" fmla="*/ 198 h 374"/>
              <a:gd name="T98" fmla="*/ 216 w 306"/>
              <a:gd name="T99" fmla="*/ 186 h 374"/>
              <a:gd name="T100" fmla="*/ 216 w 306"/>
              <a:gd name="T101" fmla="*/ 180 h 374"/>
              <a:gd name="T102" fmla="*/ 230 w 306"/>
              <a:gd name="T103" fmla="*/ 152 h 374"/>
              <a:gd name="T104" fmla="*/ 234 w 306"/>
              <a:gd name="T105" fmla="*/ 128 h 374"/>
              <a:gd name="T106" fmla="*/ 258 w 306"/>
              <a:gd name="T107" fmla="*/ 130 h 374"/>
              <a:gd name="T108" fmla="*/ 260 w 306"/>
              <a:gd name="T109" fmla="*/ 104 h 374"/>
              <a:gd name="T110" fmla="*/ 230 w 306"/>
              <a:gd name="T111" fmla="*/ 122 h 374"/>
              <a:gd name="T112" fmla="*/ 214 w 306"/>
              <a:gd name="T113" fmla="*/ 120 h 374"/>
              <a:gd name="T114" fmla="*/ 194 w 306"/>
              <a:gd name="T115" fmla="*/ 106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0"/>
                </a:lnTo>
                <a:lnTo>
                  <a:pt x="46" y="72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8" y="88"/>
                </a:lnTo>
                <a:lnTo>
                  <a:pt x="24" y="90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16" y="126"/>
                </a:lnTo>
                <a:lnTo>
                  <a:pt x="16" y="126"/>
                </a:lnTo>
                <a:lnTo>
                  <a:pt x="0" y="122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28" y="162"/>
                </a:lnTo>
                <a:lnTo>
                  <a:pt x="36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70" y="178"/>
                </a:lnTo>
                <a:lnTo>
                  <a:pt x="68" y="200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50" y="230"/>
                </a:lnTo>
                <a:lnTo>
                  <a:pt x="50" y="230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MH_Other_22"/>
          <p:cNvSpPr/>
          <p:nvPr>
            <p:custDataLst>
              <p:tags r:id="rId21"/>
            </p:custDataLst>
          </p:nvPr>
        </p:nvSpPr>
        <p:spPr bwMode="auto">
          <a:xfrm>
            <a:off x="7421511" y="2195911"/>
            <a:ext cx="113076" cy="166288"/>
          </a:xfrm>
          <a:custGeom>
            <a:avLst/>
            <a:gdLst>
              <a:gd name="T0" fmla="*/ 46 w 80"/>
              <a:gd name="T1" fmla="*/ 2 h 116"/>
              <a:gd name="T2" fmla="*/ 44 w 80"/>
              <a:gd name="T3" fmla="*/ 0 h 116"/>
              <a:gd name="T4" fmla="*/ 44 w 80"/>
              <a:gd name="T5" fmla="*/ 0 h 116"/>
              <a:gd name="T6" fmla="*/ 40 w 80"/>
              <a:gd name="T7" fmla="*/ 2 h 116"/>
              <a:gd name="T8" fmla="*/ 38 w 80"/>
              <a:gd name="T9" fmla="*/ 4 h 116"/>
              <a:gd name="T10" fmla="*/ 32 w 80"/>
              <a:gd name="T11" fmla="*/ 14 h 116"/>
              <a:gd name="T12" fmla="*/ 28 w 80"/>
              <a:gd name="T13" fmla="*/ 12 h 116"/>
              <a:gd name="T14" fmla="*/ 28 w 80"/>
              <a:gd name="T15" fmla="*/ 12 h 116"/>
              <a:gd name="T16" fmla="*/ 28 w 80"/>
              <a:gd name="T17" fmla="*/ 14 h 116"/>
              <a:gd name="T18" fmla="*/ 22 w 80"/>
              <a:gd name="T19" fmla="*/ 20 h 116"/>
              <a:gd name="T20" fmla="*/ 18 w 80"/>
              <a:gd name="T21" fmla="*/ 22 h 116"/>
              <a:gd name="T22" fmla="*/ 10 w 80"/>
              <a:gd name="T23" fmla="*/ 26 h 116"/>
              <a:gd name="T24" fmla="*/ 8 w 80"/>
              <a:gd name="T25" fmla="*/ 32 h 116"/>
              <a:gd name="T26" fmla="*/ 8 w 80"/>
              <a:gd name="T27" fmla="*/ 32 h 116"/>
              <a:gd name="T28" fmla="*/ 8 w 80"/>
              <a:gd name="T29" fmla="*/ 44 h 116"/>
              <a:gd name="T30" fmla="*/ 6 w 80"/>
              <a:gd name="T31" fmla="*/ 48 h 116"/>
              <a:gd name="T32" fmla="*/ 4 w 80"/>
              <a:gd name="T33" fmla="*/ 50 h 116"/>
              <a:gd name="T34" fmla="*/ 0 w 80"/>
              <a:gd name="T35" fmla="*/ 60 h 116"/>
              <a:gd name="T36" fmla="*/ 0 w 80"/>
              <a:gd name="T37" fmla="*/ 60 h 116"/>
              <a:gd name="T38" fmla="*/ 0 w 80"/>
              <a:gd name="T39" fmla="*/ 66 h 116"/>
              <a:gd name="T40" fmla="*/ 0 w 80"/>
              <a:gd name="T41" fmla="*/ 78 h 116"/>
              <a:gd name="T42" fmla="*/ 4 w 80"/>
              <a:gd name="T43" fmla="*/ 102 h 116"/>
              <a:gd name="T44" fmla="*/ 4 w 80"/>
              <a:gd name="T45" fmla="*/ 102 h 116"/>
              <a:gd name="T46" fmla="*/ 8 w 80"/>
              <a:gd name="T47" fmla="*/ 106 h 116"/>
              <a:gd name="T48" fmla="*/ 18 w 80"/>
              <a:gd name="T49" fmla="*/ 112 h 116"/>
              <a:gd name="T50" fmla="*/ 36 w 80"/>
              <a:gd name="T51" fmla="*/ 116 h 116"/>
              <a:gd name="T52" fmla="*/ 36 w 80"/>
              <a:gd name="T53" fmla="*/ 116 h 116"/>
              <a:gd name="T54" fmla="*/ 44 w 80"/>
              <a:gd name="T55" fmla="*/ 114 h 116"/>
              <a:gd name="T56" fmla="*/ 54 w 80"/>
              <a:gd name="T57" fmla="*/ 110 h 116"/>
              <a:gd name="T58" fmla="*/ 50 w 80"/>
              <a:gd name="T59" fmla="*/ 100 h 116"/>
              <a:gd name="T60" fmla="*/ 50 w 80"/>
              <a:gd name="T61" fmla="*/ 98 h 116"/>
              <a:gd name="T62" fmla="*/ 50 w 80"/>
              <a:gd name="T63" fmla="*/ 98 h 116"/>
              <a:gd name="T64" fmla="*/ 52 w 80"/>
              <a:gd name="T65" fmla="*/ 90 h 116"/>
              <a:gd name="T66" fmla="*/ 52 w 80"/>
              <a:gd name="T67" fmla="*/ 90 h 116"/>
              <a:gd name="T68" fmla="*/ 60 w 80"/>
              <a:gd name="T69" fmla="*/ 74 h 116"/>
              <a:gd name="T70" fmla="*/ 76 w 80"/>
              <a:gd name="T71" fmla="*/ 74 h 116"/>
              <a:gd name="T72" fmla="*/ 80 w 80"/>
              <a:gd name="T73" fmla="*/ 74 h 116"/>
              <a:gd name="T74" fmla="*/ 80 w 80"/>
              <a:gd name="T75" fmla="*/ 74 h 116"/>
              <a:gd name="T76" fmla="*/ 74 w 80"/>
              <a:gd name="T77" fmla="*/ 64 h 116"/>
              <a:gd name="T78" fmla="*/ 64 w 80"/>
              <a:gd name="T79" fmla="*/ 48 h 116"/>
              <a:gd name="T80" fmla="*/ 58 w 80"/>
              <a:gd name="T81" fmla="*/ 40 h 116"/>
              <a:gd name="T82" fmla="*/ 58 w 80"/>
              <a:gd name="T83" fmla="*/ 40 h 116"/>
              <a:gd name="T84" fmla="*/ 54 w 80"/>
              <a:gd name="T85" fmla="*/ 30 h 116"/>
              <a:gd name="T86" fmla="*/ 52 w 80"/>
              <a:gd name="T87" fmla="*/ 18 h 116"/>
              <a:gd name="T88" fmla="*/ 52 w 80"/>
              <a:gd name="T89" fmla="*/ 18 h 116"/>
              <a:gd name="T90" fmla="*/ 48 w 80"/>
              <a:gd name="T91" fmla="*/ 8 h 116"/>
              <a:gd name="T92" fmla="*/ 46 w 80"/>
              <a:gd name="T93" fmla="*/ 2 h 116"/>
              <a:gd name="T94" fmla="*/ 46 w 80"/>
              <a:gd name="T95" fmla="*/ 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" h="116">
                <a:moveTo>
                  <a:pt x="46" y="2"/>
                </a:moveTo>
                <a:lnTo>
                  <a:pt x="44" y="0"/>
                </a:lnTo>
                <a:lnTo>
                  <a:pt x="44" y="0"/>
                </a:lnTo>
                <a:lnTo>
                  <a:pt x="40" y="2"/>
                </a:lnTo>
                <a:lnTo>
                  <a:pt x="38" y="4"/>
                </a:lnTo>
                <a:lnTo>
                  <a:pt x="32" y="14"/>
                </a:lnTo>
                <a:lnTo>
                  <a:pt x="28" y="12"/>
                </a:lnTo>
                <a:lnTo>
                  <a:pt x="28" y="12"/>
                </a:lnTo>
                <a:lnTo>
                  <a:pt x="28" y="14"/>
                </a:lnTo>
                <a:lnTo>
                  <a:pt x="22" y="20"/>
                </a:lnTo>
                <a:lnTo>
                  <a:pt x="18" y="22"/>
                </a:lnTo>
                <a:lnTo>
                  <a:pt x="10" y="26"/>
                </a:lnTo>
                <a:lnTo>
                  <a:pt x="8" y="32"/>
                </a:lnTo>
                <a:lnTo>
                  <a:pt x="8" y="32"/>
                </a:lnTo>
                <a:lnTo>
                  <a:pt x="8" y="44"/>
                </a:lnTo>
                <a:lnTo>
                  <a:pt x="6" y="48"/>
                </a:lnTo>
                <a:lnTo>
                  <a:pt x="4" y="50"/>
                </a:lnTo>
                <a:lnTo>
                  <a:pt x="0" y="60"/>
                </a:lnTo>
                <a:lnTo>
                  <a:pt x="0" y="60"/>
                </a:lnTo>
                <a:lnTo>
                  <a:pt x="0" y="66"/>
                </a:lnTo>
                <a:lnTo>
                  <a:pt x="0" y="78"/>
                </a:lnTo>
                <a:lnTo>
                  <a:pt x="4" y="102"/>
                </a:lnTo>
                <a:lnTo>
                  <a:pt x="4" y="102"/>
                </a:lnTo>
                <a:lnTo>
                  <a:pt x="8" y="106"/>
                </a:lnTo>
                <a:lnTo>
                  <a:pt x="18" y="112"/>
                </a:lnTo>
                <a:lnTo>
                  <a:pt x="36" y="116"/>
                </a:lnTo>
                <a:lnTo>
                  <a:pt x="36" y="116"/>
                </a:lnTo>
                <a:lnTo>
                  <a:pt x="44" y="114"/>
                </a:lnTo>
                <a:lnTo>
                  <a:pt x="54" y="110"/>
                </a:lnTo>
                <a:lnTo>
                  <a:pt x="50" y="100"/>
                </a:lnTo>
                <a:lnTo>
                  <a:pt x="50" y="98"/>
                </a:lnTo>
                <a:lnTo>
                  <a:pt x="50" y="98"/>
                </a:lnTo>
                <a:lnTo>
                  <a:pt x="52" y="90"/>
                </a:lnTo>
                <a:lnTo>
                  <a:pt x="52" y="90"/>
                </a:lnTo>
                <a:lnTo>
                  <a:pt x="60" y="74"/>
                </a:lnTo>
                <a:lnTo>
                  <a:pt x="76" y="74"/>
                </a:lnTo>
                <a:lnTo>
                  <a:pt x="80" y="74"/>
                </a:lnTo>
                <a:lnTo>
                  <a:pt x="80" y="74"/>
                </a:lnTo>
                <a:lnTo>
                  <a:pt x="74" y="64"/>
                </a:lnTo>
                <a:lnTo>
                  <a:pt x="64" y="48"/>
                </a:lnTo>
                <a:lnTo>
                  <a:pt x="58" y="40"/>
                </a:lnTo>
                <a:lnTo>
                  <a:pt x="58" y="40"/>
                </a:lnTo>
                <a:lnTo>
                  <a:pt x="54" y="30"/>
                </a:lnTo>
                <a:lnTo>
                  <a:pt x="52" y="18"/>
                </a:lnTo>
                <a:lnTo>
                  <a:pt x="52" y="18"/>
                </a:lnTo>
                <a:lnTo>
                  <a:pt x="48" y="8"/>
                </a:lnTo>
                <a:lnTo>
                  <a:pt x="46" y="2"/>
                </a:lnTo>
                <a:lnTo>
                  <a:pt x="46" y="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MH_Other_23"/>
          <p:cNvSpPr/>
          <p:nvPr>
            <p:custDataLst>
              <p:tags r:id="rId22"/>
            </p:custDataLst>
          </p:nvPr>
        </p:nvSpPr>
        <p:spPr bwMode="auto">
          <a:xfrm>
            <a:off x="7308437" y="2122746"/>
            <a:ext cx="149659" cy="161299"/>
          </a:xfrm>
          <a:custGeom>
            <a:avLst/>
            <a:gdLst>
              <a:gd name="T0" fmla="*/ 52 w 106"/>
              <a:gd name="T1" fmla="*/ 26 h 114"/>
              <a:gd name="T2" fmla="*/ 38 w 106"/>
              <a:gd name="T3" fmla="*/ 24 h 114"/>
              <a:gd name="T4" fmla="*/ 38 w 106"/>
              <a:gd name="T5" fmla="*/ 30 h 114"/>
              <a:gd name="T6" fmla="*/ 18 w 106"/>
              <a:gd name="T7" fmla="*/ 38 h 114"/>
              <a:gd name="T8" fmla="*/ 18 w 106"/>
              <a:gd name="T9" fmla="*/ 40 h 114"/>
              <a:gd name="T10" fmla="*/ 18 w 106"/>
              <a:gd name="T11" fmla="*/ 48 h 114"/>
              <a:gd name="T12" fmla="*/ 24 w 106"/>
              <a:gd name="T13" fmla="*/ 58 h 114"/>
              <a:gd name="T14" fmla="*/ 24 w 106"/>
              <a:gd name="T15" fmla="*/ 60 h 114"/>
              <a:gd name="T16" fmla="*/ 4 w 106"/>
              <a:gd name="T17" fmla="*/ 82 h 114"/>
              <a:gd name="T18" fmla="*/ 0 w 106"/>
              <a:gd name="T19" fmla="*/ 86 h 114"/>
              <a:gd name="T20" fmla="*/ 4 w 106"/>
              <a:gd name="T21" fmla="*/ 96 h 114"/>
              <a:gd name="T22" fmla="*/ 20 w 106"/>
              <a:gd name="T23" fmla="*/ 100 h 114"/>
              <a:gd name="T24" fmla="*/ 32 w 106"/>
              <a:gd name="T25" fmla="*/ 102 h 114"/>
              <a:gd name="T26" fmla="*/ 40 w 106"/>
              <a:gd name="T27" fmla="*/ 106 h 114"/>
              <a:gd name="T28" fmla="*/ 48 w 106"/>
              <a:gd name="T29" fmla="*/ 110 h 114"/>
              <a:gd name="T30" fmla="*/ 62 w 106"/>
              <a:gd name="T31" fmla="*/ 114 h 114"/>
              <a:gd name="T32" fmla="*/ 66 w 106"/>
              <a:gd name="T33" fmla="*/ 112 h 114"/>
              <a:gd name="T34" fmla="*/ 78 w 106"/>
              <a:gd name="T35" fmla="*/ 98 h 114"/>
              <a:gd name="T36" fmla="*/ 80 w 106"/>
              <a:gd name="T37" fmla="*/ 66 h 114"/>
              <a:gd name="T38" fmla="*/ 96 w 106"/>
              <a:gd name="T39" fmla="*/ 68 h 114"/>
              <a:gd name="T40" fmla="*/ 102 w 106"/>
              <a:gd name="T41" fmla="*/ 62 h 114"/>
              <a:gd name="T42" fmla="*/ 96 w 106"/>
              <a:gd name="T43" fmla="*/ 30 h 114"/>
              <a:gd name="T44" fmla="*/ 102 w 106"/>
              <a:gd name="T45" fmla="*/ 26 h 114"/>
              <a:gd name="T46" fmla="*/ 106 w 106"/>
              <a:gd name="T47" fmla="*/ 22 h 114"/>
              <a:gd name="T48" fmla="*/ 86 w 106"/>
              <a:gd name="T49" fmla="*/ 18 h 114"/>
              <a:gd name="T50" fmla="*/ 68 w 106"/>
              <a:gd name="T51" fmla="*/ 6 h 114"/>
              <a:gd name="T52" fmla="*/ 62 w 106"/>
              <a:gd name="T53" fmla="*/ 2 h 114"/>
              <a:gd name="T54" fmla="*/ 48 w 106"/>
              <a:gd name="T55" fmla="*/ 2 h 114"/>
              <a:gd name="T56" fmla="*/ 44 w 106"/>
              <a:gd name="T57" fmla="*/ 2 h 114"/>
              <a:gd name="T58" fmla="*/ 50 w 106"/>
              <a:gd name="T59" fmla="*/ 10 h 114"/>
              <a:gd name="T60" fmla="*/ 54 w 106"/>
              <a:gd name="T61" fmla="*/ 16 h 114"/>
              <a:gd name="T62" fmla="*/ 52 w 106"/>
              <a:gd name="T63" fmla="*/ 2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86" y="18"/>
                </a:lnTo>
                <a:lnTo>
                  <a:pt x="68" y="6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lnTo>
                  <a:pt x="52" y="2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MH_Other_24"/>
          <p:cNvSpPr/>
          <p:nvPr>
            <p:custDataLst>
              <p:tags r:id="rId23"/>
            </p:custDataLst>
          </p:nvPr>
        </p:nvSpPr>
        <p:spPr bwMode="auto">
          <a:xfrm>
            <a:off x="7564520" y="1801810"/>
            <a:ext cx="533783" cy="508841"/>
          </a:xfrm>
          <a:custGeom>
            <a:avLst/>
            <a:gdLst>
              <a:gd name="T0" fmla="*/ 162 w 376"/>
              <a:gd name="T1" fmla="*/ 60 h 358"/>
              <a:gd name="T2" fmla="*/ 160 w 376"/>
              <a:gd name="T3" fmla="*/ 80 h 358"/>
              <a:gd name="T4" fmla="*/ 140 w 376"/>
              <a:gd name="T5" fmla="*/ 80 h 358"/>
              <a:gd name="T6" fmla="*/ 116 w 376"/>
              <a:gd name="T7" fmla="*/ 92 h 358"/>
              <a:gd name="T8" fmla="*/ 92 w 376"/>
              <a:gd name="T9" fmla="*/ 112 h 358"/>
              <a:gd name="T10" fmla="*/ 70 w 376"/>
              <a:gd name="T11" fmla="*/ 138 h 358"/>
              <a:gd name="T12" fmla="*/ 54 w 376"/>
              <a:gd name="T13" fmla="*/ 148 h 358"/>
              <a:gd name="T14" fmla="*/ 42 w 376"/>
              <a:gd name="T15" fmla="*/ 138 h 358"/>
              <a:gd name="T16" fmla="*/ 24 w 376"/>
              <a:gd name="T17" fmla="*/ 122 h 358"/>
              <a:gd name="T18" fmla="*/ 22 w 376"/>
              <a:gd name="T19" fmla="*/ 184 h 358"/>
              <a:gd name="T20" fmla="*/ 4 w 376"/>
              <a:gd name="T21" fmla="*/ 220 h 358"/>
              <a:gd name="T22" fmla="*/ 2 w 376"/>
              <a:gd name="T23" fmla="*/ 232 h 358"/>
              <a:gd name="T24" fmla="*/ 32 w 376"/>
              <a:gd name="T25" fmla="*/ 238 h 358"/>
              <a:gd name="T26" fmla="*/ 34 w 376"/>
              <a:gd name="T27" fmla="*/ 240 h 358"/>
              <a:gd name="T28" fmla="*/ 46 w 376"/>
              <a:gd name="T29" fmla="*/ 248 h 358"/>
              <a:gd name="T30" fmla="*/ 48 w 376"/>
              <a:gd name="T31" fmla="*/ 248 h 358"/>
              <a:gd name="T32" fmla="*/ 54 w 376"/>
              <a:gd name="T33" fmla="*/ 264 h 358"/>
              <a:gd name="T34" fmla="*/ 92 w 376"/>
              <a:gd name="T35" fmla="*/ 260 h 358"/>
              <a:gd name="T36" fmla="*/ 112 w 376"/>
              <a:gd name="T37" fmla="*/ 224 h 358"/>
              <a:gd name="T38" fmla="*/ 138 w 376"/>
              <a:gd name="T39" fmla="*/ 204 h 358"/>
              <a:gd name="T40" fmla="*/ 154 w 376"/>
              <a:gd name="T41" fmla="*/ 196 h 358"/>
              <a:gd name="T42" fmla="*/ 164 w 376"/>
              <a:gd name="T43" fmla="*/ 194 h 358"/>
              <a:gd name="T44" fmla="*/ 174 w 376"/>
              <a:gd name="T45" fmla="*/ 200 h 358"/>
              <a:gd name="T46" fmla="*/ 188 w 376"/>
              <a:gd name="T47" fmla="*/ 220 h 358"/>
              <a:gd name="T48" fmla="*/ 188 w 376"/>
              <a:gd name="T49" fmla="*/ 254 h 358"/>
              <a:gd name="T50" fmla="*/ 184 w 376"/>
              <a:gd name="T51" fmla="*/ 268 h 358"/>
              <a:gd name="T52" fmla="*/ 174 w 376"/>
              <a:gd name="T53" fmla="*/ 284 h 358"/>
              <a:gd name="T54" fmla="*/ 172 w 376"/>
              <a:gd name="T55" fmla="*/ 312 h 358"/>
              <a:gd name="T56" fmla="*/ 184 w 376"/>
              <a:gd name="T57" fmla="*/ 302 h 358"/>
              <a:gd name="T58" fmla="*/ 194 w 376"/>
              <a:gd name="T59" fmla="*/ 308 h 358"/>
              <a:gd name="T60" fmla="*/ 186 w 376"/>
              <a:gd name="T61" fmla="*/ 324 h 358"/>
              <a:gd name="T62" fmla="*/ 182 w 376"/>
              <a:gd name="T63" fmla="*/ 336 h 358"/>
              <a:gd name="T64" fmla="*/ 176 w 376"/>
              <a:gd name="T65" fmla="*/ 344 h 358"/>
              <a:gd name="T66" fmla="*/ 162 w 376"/>
              <a:gd name="T67" fmla="*/ 348 h 358"/>
              <a:gd name="T68" fmla="*/ 184 w 376"/>
              <a:gd name="T69" fmla="*/ 354 h 358"/>
              <a:gd name="T70" fmla="*/ 198 w 376"/>
              <a:gd name="T71" fmla="*/ 328 h 358"/>
              <a:gd name="T72" fmla="*/ 272 w 376"/>
              <a:gd name="T73" fmla="*/ 260 h 358"/>
              <a:gd name="T74" fmla="*/ 284 w 376"/>
              <a:gd name="T75" fmla="*/ 260 h 358"/>
              <a:gd name="T76" fmla="*/ 312 w 376"/>
              <a:gd name="T77" fmla="*/ 244 h 358"/>
              <a:gd name="T78" fmla="*/ 326 w 376"/>
              <a:gd name="T79" fmla="*/ 208 h 358"/>
              <a:gd name="T80" fmla="*/ 372 w 376"/>
              <a:gd name="T81" fmla="*/ 128 h 358"/>
              <a:gd name="T82" fmla="*/ 364 w 376"/>
              <a:gd name="T83" fmla="*/ 122 h 358"/>
              <a:gd name="T84" fmla="*/ 356 w 376"/>
              <a:gd name="T85" fmla="*/ 122 h 358"/>
              <a:gd name="T86" fmla="*/ 346 w 376"/>
              <a:gd name="T87" fmla="*/ 116 h 358"/>
              <a:gd name="T88" fmla="*/ 342 w 376"/>
              <a:gd name="T89" fmla="*/ 108 h 358"/>
              <a:gd name="T90" fmla="*/ 336 w 376"/>
              <a:gd name="T91" fmla="*/ 62 h 358"/>
              <a:gd name="T92" fmla="*/ 308 w 376"/>
              <a:gd name="T93" fmla="*/ 30 h 358"/>
              <a:gd name="T94" fmla="*/ 306 w 376"/>
              <a:gd name="T95" fmla="*/ 16 h 358"/>
              <a:gd name="T96" fmla="*/ 300 w 376"/>
              <a:gd name="T97" fmla="*/ 10 h 358"/>
              <a:gd name="T98" fmla="*/ 292 w 376"/>
              <a:gd name="T99" fmla="*/ 24 h 358"/>
              <a:gd name="T100" fmla="*/ 274 w 376"/>
              <a:gd name="T101" fmla="*/ 20 h 358"/>
              <a:gd name="T102" fmla="*/ 268 w 376"/>
              <a:gd name="T103" fmla="*/ 8 h 358"/>
              <a:gd name="T104" fmla="*/ 236 w 376"/>
              <a:gd name="T105" fmla="*/ 0 h 358"/>
              <a:gd name="T106" fmla="*/ 234 w 376"/>
              <a:gd name="T107" fmla="*/ 12 h 358"/>
              <a:gd name="T108" fmla="*/ 226 w 376"/>
              <a:gd name="T109" fmla="*/ 30 h 358"/>
              <a:gd name="T110" fmla="*/ 212 w 376"/>
              <a:gd name="T111" fmla="*/ 48 h 358"/>
              <a:gd name="T112" fmla="*/ 186 w 376"/>
              <a:gd name="T113" fmla="*/ 5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2" y="112"/>
                </a:lnTo>
                <a:lnTo>
                  <a:pt x="90" y="116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42" y="138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4" y="220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6" y="248"/>
                </a:lnTo>
                <a:lnTo>
                  <a:pt x="48" y="248"/>
                </a:lnTo>
                <a:lnTo>
                  <a:pt x="48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12" y="224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8" y="254"/>
                </a:lnTo>
                <a:lnTo>
                  <a:pt x="184" y="268"/>
                </a:lnTo>
                <a:lnTo>
                  <a:pt x="184" y="268"/>
                </a:lnTo>
                <a:lnTo>
                  <a:pt x="184" y="270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72" y="260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26" y="208"/>
                </a:lnTo>
                <a:lnTo>
                  <a:pt x="326" y="208"/>
                </a:lnTo>
                <a:lnTo>
                  <a:pt x="376" y="156"/>
                </a:lnTo>
                <a:lnTo>
                  <a:pt x="376" y="156"/>
                </a:lnTo>
                <a:lnTo>
                  <a:pt x="372" y="128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MH_Other_25"/>
          <p:cNvSpPr/>
          <p:nvPr>
            <p:custDataLst>
              <p:tags r:id="rId24"/>
            </p:custDataLst>
          </p:nvPr>
        </p:nvSpPr>
        <p:spPr bwMode="auto">
          <a:xfrm>
            <a:off x="7682584" y="1494177"/>
            <a:ext cx="763262" cy="517154"/>
          </a:xfrm>
          <a:custGeom>
            <a:avLst/>
            <a:gdLst>
              <a:gd name="T0" fmla="*/ 74 w 536"/>
              <a:gd name="T1" fmla="*/ 12 h 364"/>
              <a:gd name="T2" fmla="*/ 60 w 536"/>
              <a:gd name="T3" fmla="*/ 34 h 364"/>
              <a:gd name="T4" fmla="*/ 42 w 536"/>
              <a:gd name="T5" fmla="*/ 48 h 364"/>
              <a:gd name="T6" fmla="*/ 22 w 536"/>
              <a:gd name="T7" fmla="*/ 34 h 364"/>
              <a:gd name="T8" fmla="*/ 18 w 536"/>
              <a:gd name="T9" fmla="*/ 54 h 364"/>
              <a:gd name="T10" fmla="*/ 34 w 536"/>
              <a:gd name="T11" fmla="*/ 64 h 364"/>
              <a:gd name="T12" fmla="*/ 50 w 536"/>
              <a:gd name="T13" fmla="*/ 140 h 364"/>
              <a:gd name="T14" fmla="*/ 76 w 536"/>
              <a:gd name="T15" fmla="*/ 136 h 364"/>
              <a:gd name="T16" fmla="*/ 98 w 536"/>
              <a:gd name="T17" fmla="*/ 132 h 364"/>
              <a:gd name="T18" fmla="*/ 126 w 536"/>
              <a:gd name="T19" fmla="*/ 176 h 364"/>
              <a:gd name="T20" fmla="*/ 120 w 536"/>
              <a:gd name="T21" fmla="*/ 212 h 364"/>
              <a:gd name="T22" fmla="*/ 158 w 536"/>
              <a:gd name="T23" fmla="*/ 208 h 364"/>
              <a:gd name="T24" fmla="*/ 178 w 536"/>
              <a:gd name="T25" fmla="*/ 216 h 364"/>
              <a:gd name="T26" fmla="*/ 192 w 536"/>
              <a:gd name="T27" fmla="*/ 228 h 364"/>
              <a:gd name="T28" fmla="*/ 210 w 536"/>
              <a:gd name="T29" fmla="*/ 218 h 364"/>
              <a:gd name="T30" fmla="*/ 226 w 536"/>
              <a:gd name="T31" fmla="*/ 214 h 364"/>
              <a:gd name="T32" fmla="*/ 232 w 536"/>
              <a:gd name="T33" fmla="*/ 242 h 364"/>
              <a:gd name="T34" fmla="*/ 262 w 536"/>
              <a:gd name="T35" fmla="*/ 274 h 364"/>
              <a:gd name="T36" fmla="*/ 268 w 536"/>
              <a:gd name="T37" fmla="*/ 324 h 364"/>
              <a:gd name="T38" fmla="*/ 276 w 536"/>
              <a:gd name="T39" fmla="*/ 330 h 364"/>
              <a:gd name="T40" fmla="*/ 294 w 536"/>
              <a:gd name="T41" fmla="*/ 338 h 364"/>
              <a:gd name="T42" fmla="*/ 322 w 536"/>
              <a:gd name="T43" fmla="*/ 314 h 364"/>
              <a:gd name="T44" fmla="*/ 344 w 536"/>
              <a:gd name="T45" fmla="*/ 294 h 364"/>
              <a:gd name="T46" fmla="*/ 400 w 536"/>
              <a:gd name="T47" fmla="*/ 272 h 364"/>
              <a:gd name="T48" fmla="*/ 404 w 536"/>
              <a:gd name="T49" fmla="*/ 260 h 364"/>
              <a:gd name="T50" fmla="*/ 430 w 536"/>
              <a:gd name="T51" fmla="*/ 256 h 364"/>
              <a:gd name="T52" fmla="*/ 454 w 536"/>
              <a:gd name="T53" fmla="*/ 228 h 364"/>
              <a:gd name="T54" fmla="*/ 478 w 536"/>
              <a:gd name="T55" fmla="*/ 170 h 364"/>
              <a:gd name="T56" fmla="*/ 524 w 536"/>
              <a:gd name="T57" fmla="*/ 198 h 364"/>
              <a:gd name="T58" fmla="*/ 514 w 536"/>
              <a:gd name="T59" fmla="*/ 172 h 364"/>
              <a:gd name="T60" fmla="*/ 524 w 536"/>
              <a:gd name="T61" fmla="*/ 126 h 364"/>
              <a:gd name="T62" fmla="*/ 492 w 536"/>
              <a:gd name="T63" fmla="*/ 110 h 364"/>
              <a:gd name="T64" fmla="*/ 482 w 536"/>
              <a:gd name="T65" fmla="*/ 108 h 364"/>
              <a:gd name="T66" fmla="*/ 468 w 536"/>
              <a:gd name="T67" fmla="*/ 112 h 364"/>
              <a:gd name="T68" fmla="*/ 446 w 536"/>
              <a:gd name="T69" fmla="*/ 110 h 364"/>
              <a:gd name="T70" fmla="*/ 446 w 536"/>
              <a:gd name="T71" fmla="*/ 136 h 364"/>
              <a:gd name="T72" fmla="*/ 428 w 536"/>
              <a:gd name="T73" fmla="*/ 146 h 364"/>
              <a:gd name="T74" fmla="*/ 414 w 536"/>
              <a:gd name="T75" fmla="*/ 140 h 364"/>
              <a:gd name="T76" fmla="*/ 376 w 536"/>
              <a:gd name="T77" fmla="*/ 108 h 364"/>
              <a:gd name="T78" fmla="*/ 370 w 536"/>
              <a:gd name="T79" fmla="*/ 86 h 364"/>
              <a:gd name="T80" fmla="*/ 368 w 536"/>
              <a:gd name="T81" fmla="*/ 98 h 364"/>
              <a:gd name="T82" fmla="*/ 340 w 536"/>
              <a:gd name="T83" fmla="*/ 116 h 364"/>
              <a:gd name="T84" fmla="*/ 336 w 536"/>
              <a:gd name="T85" fmla="*/ 106 h 364"/>
              <a:gd name="T86" fmla="*/ 316 w 536"/>
              <a:gd name="T87" fmla="*/ 82 h 364"/>
              <a:gd name="T88" fmla="*/ 292 w 536"/>
              <a:gd name="T89" fmla="*/ 82 h 364"/>
              <a:gd name="T90" fmla="*/ 290 w 536"/>
              <a:gd name="T91" fmla="*/ 68 h 364"/>
              <a:gd name="T92" fmla="*/ 254 w 536"/>
              <a:gd name="T93" fmla="*/ 68 h 364"/>
              <a:gd name="T94" fmla="*/ 240 w 536"/>
              <a:gd name="T95" fmla="*/ 72 h 364"/>
              <a:gd name="T96" fmla="*/ 226 w 536"/>
              <a:gd name="T97" fmla="*/ 56 h 364"/>
              <a:gd name="T98" fmla="*/ 202 w 536"/>
              <a:gd name="T99" fmla="*/ 50 h 364"/>
              <a:gd name="T100" fmla="*/ 164 w 536"/>
              <a:gd name="T101" fmla="*/ 54 h 364"/>
              <a:gd name="T102" fmla="*/ 150 w 536"/>
              <a:gd name="T103" fmla="*/ 5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364">
                <a:moveTo>
                  <a:pt x="104" y="18"/>
                </a:moveTo>
                <a:lnTo>
                  <a:pt x="102" y="0"/>
                </a:lnTo>
                <a:lnTo>
                  <a:pt x="94" y="6"/>
                </a:lnTo>
                <a:lnTo>
                  <a:pt x="92" y="6"/>
                </a:lnTo>
                <a:lnTo>
                  <a:pt x="74" y="12"/>
                </a:lnTo>
                <a:lnTo>
                  <a:pt x="72" y="12"/>
                </a:lnTo>
                <a:lnTo>
                  <a:pt x="70" y="10"/>
                </a:lnTo>
                <a:lnTo>
                  <a:pt x="70" y="20"/>
                </a:lnTo>
                <a:lnTo>
                  <a:pt x="68" y="20"/>
                </a:lnTo>
                <a:lnTo>
                  <a:pt x="60" y="34"/>
                </a:lnTo>
                <a:lnTo>
                  <a:pt x="58" y="34"/>
                </a:lnTo>
                <a:lnTo>
                  <a:pt x="58" y="36"/>
                </a:lnTo>
                <a:lnTo>
                  <a:pt x="58" y="36"/>
                </a:lnTo>
                <a:lnTo>
                  <a:pt x="44" y="48"/>
                </a:lnTo>
                <a:lnTo>
                  <a:pt x="42" y="48"/>
                </a:lnTo>
                <a:lnTo>
                  <a:pt x="42" y="48"/>
                </a:lnTo>
                <a:lnTo>
                  <a:pt x="40" y="48"/>
                </a:lnTo>
                <a:lnTo>
                  <a:pt x="40" y="48"/>
                </a:lnTo>
                <a:lnTo>
                  <a:pt x="28" y="40"/>
                </a:lnTo>
                <a:lnTo>
                  <a:pt x="22" y="34"/>
                </a:lnTo>
                <a:lnTo>
                  <a:pt x="22" y="34"/>
                </a:lnTo>
                <a:lnTo>
                  <a:pt x="18" y="32"/>
                </a:lnTo>
                <a:lnTo>
                  <a:pt x="8" y="34"/>
                </a:lnTo>
                <a:lnTo>
                  <a:pt x="0" y="40"/>
                </a:lnTo>
                <a:lnTo>
                  <a:pt x="18" y="54"/>
                </a:lnTo>
                <a:lnTo>
                  <a:pt x="32" y="60"/>
                </a:lnTo>
                <a:lnTo>
                  <a:pt x="32" y="60"/>
                </a:lnTo>
                <a:lnTo>
                  <a:pt x="32" y="60"/>
                </a:lnTo>
                <a:lnTo>
                  <a:pt x="34" y="62"/>
                </a:lnTo>
                <a:lnTo>
                  <a:pt x="34" y="64"/>
                </a:lnTo>
                <a:lnTo>
                  <a:pt x="36" y="80"/>
                </a:lnTo>
                <a:lnTo>
                  <a:pt x="36" y="80"/>
                </a:lnTo>
                <a:lnTo>
                  <a:pt x="36" y="104"/>
                </a:lnTo>
                <a:lnTo>
                  <a:pt x="40" y="118"/>
                </a:lnTo>
                <a:lnTo>
                  <a:pt x="50" y="140"/>
                </a:lnTo>
                <a:lnTo>
                  <a:pt x="60" y="152"/>
                </a:lnTo>
                <a:lnTo>
                  <a:pt x="70" y="144"/>
                </a:lnTo>
                <a:lnTo>
                  <a:pt x="76" y="136"/>
                </a:lnTo>
                <a:lnTo>
                  <a:pt x="76" y="136"/>
                </a:lnTo>
                <a:lnTo>
                  <a:pt x="76" y="136"/>
                </a:lnTo>
                <a:lnTo>
                  <a:pt x="88" y="12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108" y="152"/>
                </a:lnTo>
                <a:lnTo>
                  <a:pt x="120" y="156"/>
                </a:lnTo>
                <a:lnTo>
                  <a:pt x="126" y="176"/>
                </a:lnTo>
                <a:lnTo>
                  <a:pt x="126" y="176"/>
                </a:lnTo>
                <a:lnTo>
                  <a:pt x="126" y="176"/>
                </a:lnTo>
                <a:lnTo>
                  <a:pt x="124" y="194"/>
                </a:lnTo>
                <a:lnTo>
                  <a:pt x="124" y="196"/>
                </a:lnTo>
                <a:lnTo>
                  <a:pt x="124" y="196"/>
                </a:lnTo>
                <a:lnTo>
                  <a:pt x="120" y="212"/>
                </a:lnTo>
                <a:lnTo>
                  <a:pt x="128" y="220"/>
                </a:lnTo>
                <a:lnTo>
                  <a:pt x="138" y="214"/>
                </a:lnTo>
                <a:lnTo>
                  <a:pt x="148" y="204"/>
                </a:lnTo>
                <a:lnTo>
                  <a:pt x="150" y="206"/>
                </a:lnTo>
                <a:lnTo>
                  <a:pt x="158" y="208"/>
                </a:lnTo>
                <a:lnTo>
                  <a:pt x="158" y="208"/>
                </a:lnTo>
                <a:lnTo>
                  <a:pt x="158" y="208"/>
                </a:lnTo>
                <a:lnTo>
                  <a:pt x="168" y="218"/>
                </a:lnTo>
                <a:lnTo>
                  <a:pt x="178" y="216"/>
                </a:lnTo>
                <a:lnTo>
                  <a:pt x="178" y="216"/>
                </a:lnTo>
                <a:lnTo>
                  <a:pt x="184" y="214"/>
                </a:lnTo>
                <a:lnTo>
                  <a:pt x="188" y="216"/>
                </a:lnTo>
                <a:lnTo>
                  <a:pt x="190" y="218"/>
                </a:lnTo>
                <a:lnTo>
                  <a:pt x="192" y="220"/>
                </a:lnTo>
                <a:lnTo>
                  <a:pt x="192" y="228"/>
                </a:lnTo>
                <a:lnTo>
                  <a:pt x="194" y="228"/>
                </a:lnTo>
                <a:lnTo>
                  <a:pt x="204" y="232"/>
                </a:lnTo>
                <a:lnTo>
                  <a:pt x="210" y="222"/>
                </a:lnTo>
                <a:lnTo>
                  <a:pt x="210" y="218"/>
                </a:lnTo>
                <a:lnTo>
                  <a:pt x="210" y="218"/>
                </a:lnTo>
                <a:lnTo>
                  <a:pt x="210" y="214"/>
                </a:lnTo>
                <a:lnTo>
                  <a:pt x="212" y="210"/>
                </a:lnTo>
                <a:lnTo>
                  <a:pt x="220" y="212"/>
                </a:lnTo>
                <a:lnTo>
                  <a:pt x="220" y="212"/>
                </a:lnTo>
                <a:lnTo>
                  <a:pt x="226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8"/>
                </a:lnTo>
                <a:lnTo>
                  <a:pt x="232" y="232"/>
                </a:lnTo>
                <a:lnTo>
                  <a:pt x="232" y="242"/>
                </a:lnTo>
                <a:lnTo>
                  <a:pt x="240" y="256"/>
                </a:lnTo>
                <a:lnTo>
                  <a:pt x="250" y="266"/>
                </a:lnTo>
                <a:lnTo>
                  <a:pt x="250" y="266"/>
                </a:lnTo>
                <a:lnTo>
                  <a:pt x="256" y="272"/>
                </a:lnTo>
                <a:lnTo>
                  <a:pt x="262" y="274"/>
                </a:lnTo>
                <a:lnTo>
                  <a:pt x="264" y="274"/>
                </a:lnTo>
                <a:lnTo>
                  <a:pt x="264" y="274"/>
                </a:lnTo>
                <a:lnTo>
                  <a:pt x="266" y="278"/>
                </a:lnTo>
                <a:lnTo>
                  <a:pt x="268" y="288"/>
                </a:lnTo>
                <a:lnTo>
                  <a:pt x="268" y="324"/>
                </a:lnTo>
                <a:lnTo>
                  <a:pt x="268" y="324"/>
                </a:lnTo>
                <a:lnTo>
                  <a:pt x="270" y="328"/>
                </a:lnTo>
                <a:lnTo>
                  <a:pt x="274" y="330"/>
                </a:lnTo>
                <a:lnTo>
                  <a:pt x="276" y="330"/>
                </a:lnTo>
                <a:lnTo>
                  <a:pt x="276" y="330"/>
                </a:lnTo>
                <a:lnTo>
                  <a:pt x="282" y="330"/>
                </a:lnTo>
                <a:lnTo>
                  <a:pt x="288" y="332"/>
                </a:lnTo>
                <a:lnTo>
                  <a:pt x="290" y="334"/>
                </a:lnTo>
                <a:lnTo>
                  <a:pt x="290" y="334"/>
                </a:lnTo>
                <a:lnTo>
                  <a:pt x="294" y="338"/>
                </a:lnTo>
                <a:lnTo>
                  <a:pt x="298" y="344"/>
                </a:lnTo>
                <a:lnTo>
                  <a:pt x="300" y="364"/>
                </a:lnTo>
                <a:lnTo>
                  <a:pt x="318" y="328"/>
                </a:lnTo>
                <a:lnTo>
                  <a:pt x="318" y="328"/>
                </a:lnTo>
                <a:lnTo>
                  <a:pt x="322" y="314"/>
                </a:lnTo>
                <a:lnTo>
                  <a:pt x="326" y="304"/>
                </a:lnTo>
                <a:lnTo>
                  <a:pt x="332" y="296"/>
                </a:lnTo>
                <a:lnTo>
                  <a:pt x="338" y="294"/>
                </a:lnTo>
                <a:lnTo>
                  <a:pt x="338" y="294"/>
                </a:lnTo>
                <a:lnTo>
                  <a:pt x="344" y="294"/>
                </a:lnTo>
                <a:lnTo>
                  <a:pt x="352" y="294"/>
                </a:lnTo>
                <a:lnTo>
                  <a:pt x="372" y="304"/>
                </a:lnTo>
                <a:lnTo>
                  <a:pt x="424" y="308"/>
                </a:lnTo>
                <a:lnTo>
                  <a:pt x="424" y="296"/>
                </a:lnTo>
                <a:lnTo>
                  <a:pt x="400" y="272"/>
                </a:lnTo>
                <a:lnTo>
                  <a:pt x="400" y="272"/>
                </a:lnTo>
                <a:lnTo>
                  <a:pt x="388" y="264"/>
                </a:lnTo>
                <a:lnTo>
                  <a:pt x="386" y="262"/>
                </a:lnTo>
                <a:lnTo>
                  <a:pt x="386" y="258"/>
                </a:lnTo>
                <a:lnTo>
                  <a:pt x="404" y="260"/>
                </a:lnTo>
                <a:lnTo>
                  <a:pt x="404" y="260"/>
                </a:lnTo>
                <a:lnTo>
                  <a:pt x="412" y="260"/>
                </a:lnTo>
                <a:lnTo>
                  <a:pt x="418" y="260"/>
                </a:lnTo>
                <a:lnTo>
                  <a:pt x="424" y="260"/>
                </a:lnTo>
                <a:lnTo>
                  <a:pt x="430" y="256"/>
                </a:lnTo>
                <a:lnTo>
                  <a:pt x="436" y="252"/>
                </a:lnTo>
                <a:lnTo>
                  <a:pt x="442" y="246"/>
                </a:lnTo>
                <a:lnTo>
                  <a:pt x="452" y="228"/>
                </a:lnTo>
                <a:lnTo>
                  <a:pt x="452" y="228"/>
                </a:lnTo>
                <a:lnTo>
                  <a:pt x="454" y="228"/>
                </a:lnTo>
                <a:lnTo>
                  <a:pt x="472" y="212"/>
                </a:lnTo>
                <a:lnTo>
                  <a:pt x="474" y="174"/>
                </a:lnTo>
                <a:lnTo>
                  <a:pt x="474" y="170"/>
                </a:lnTo>
                <a:lnTo>
                  <a:pt x="476" y="170"/>
                </a:lnTo>
                <a:lnTo>
                  <a:pt x="478" y="170"/>
                </a:lnTo>
                <a:lnTo>
                  <a:pt x="492" y="168"/>
                </a:lnTo>
                <a:lnTo>
                  <a:pt x="494" y="168"/>
                </a:lnTo>
                <a:lnTo>
                  <a:pt x="496" y="168"/>
                </a:lnTo>
                <a:lnTo>
                  <a:pt x="496" y="168"/>
                </a:lnTo>
                <a:lnTo>
                  <a:pt x="524" y="198"/>
                </a:lnTo>
                <a:lnTo>
                  <a:pt x="532" y="196"/>
                </a:lnTo>
                <a:lnTo>
                  <a:pt x="532" y="190"/>
                </a:lnTo>
                <a:lnTo>
                  <a:pt x="518" y="176"/>
                </a:lnTo>
                <a:lnTo>
                  <a:pt x="516" y="174"/>
                </a:lnTo>
                <a:lnTo>
                  <a:pt x="514" y="172"/>
                </a:lnTo>
                <a:lnTo>
                  <a:pt x="536" y="158"/>
                </a:lnTo>
                <a:lnTo>
                  <a:pt x="536" y="124"/>
                </a:lnTo>
                <a:lnTo>
                  <a:pt x="526" y="126"/>
                </a:lnTo>
                <a:lnTo>
                  <a:pt x="526" y="126"/>
                </a:lnTo>
                <a:lnTo>
                  <a:pt x="524" y="126"/>
                </a:lnTo>
                <a:lnTo>
                  <a:pt x="512" y="120"/>
                </a:lnTo>
                <a:lnTo>
                  <a:pt x="512" y="120"/>
                </a:lnTo>
                <a:lnTo>
                  <a:pt x="504" y="118"/>
                </a:lnTo>
                <a:lnTo>
                  <a:pt x="492" y="110"/>
                </a:lnTo>
                <a:lnTo>
                  <a:pt x="492" y="110"/>
                </a:lnTo>
                <a:lnTo>
                  <a:pt x="486" y="106"/>
                </a:lnTo>
                <a:lnTo>
                  <a:pt x="484" y="102"/>
                </a:lnTo>
                <a:lnTo>
                  <a:pt x="484" y="104"/>
                </a:lnTo>
                <a:lnTo>
                  <a:pt x="484" y="104"/>
                </a:lnTo>
                <a:lnTo>
                  <a:pt x="482" y="108"/>
                </a:lnTo>
                <a:lnTo>
                  <a:pt x="480" y="108"/>
                </a:lnTo>
                <a:lnTo>
                  <a:pt x="480" y="108"/>
                </a:lnTo>
                <a:lnTo>
                  <a:pt x="476" y="110"/>
                </a:lnTo>
                <a:lnTo>
                  <a:pt x="470" y="112"/>
                </a:lnTo>
                <a:lnTo>
                  <a:pt x="468" y="112"/>
                </a:lnTo>
                <a:lnTo>
                  <a:pt x="468" y="110"/>
                </a:lnTo>
                <a:lnTo>
                  <a:pt x="468" y="110"/>
                </a:lnTo>
                <a:lnTo>
                  <a:pt x="456" y="102"/>
                </a:lnTo>
                <a:lnTo>
                  <a:pt x="446" y="110"/>
                </a:lnTo>
                <a:lnTo>
                  <a:pt x="446" y="110"/>
                </a:lnTo>
                <a:lnTo>
                  <a:pt x="440" y="116"/>
                </a:lnTo>
                <a:lnTo>
                  <a:pt x="438" y="120"/>
                </a:lnTo>
                <a:lnTo>
                  <a:pt x="444" y="132"/>
                </a:lnTo>
                <a:lnTo>
                  <a:pt x="444" y="132"/>
                </a:lnTo>
                <a:lnTo>
                  <a:pt x="446" y="136"/>
                </a:lnTo>
                <a:lnTo>
                  <a:pt x="444" y="138"/>
                </a:lnTo>
                <a:lnTo>
                  <a:pt x="444" y="138"/>
                </a:lnTo>
                <a:lnTo>
                  <a:pt x="440" y="142"/>
                </a:lnTo>
                <a:lnTo>
                  <a:pt x="434" y="144"/>
                </a:lnTo>
                <a:lnTo>
                  <a:pt x="428" y="146"/>
                </a:lnTo>
                <a:lnTo>
                  <a:pt x="428" y="146"/>
                </a:lnTo>
                <a:lnTo>
                  <a:pt x="422" y="148"/>
                </a:lnTo>
                <a:lnTo>
                  <a:pt x="418" y="146"/>
                </a:lnTo>
                <a:lnTo>
                  <a:pt x="416" y="144"/>
                </a:lnTo>
                <a:lnTo>
                  <a:pt x="414" y="140"/>
                </a:lnTo>
                <a:lnTo>
                  <a:pt x="392" y="120"/>
                </a:lnTo>
                <a:lnTo>
                  <a:pt x="392" y="120"/>
                </a:lnTo>
                <a:lnTo>
                  <a:pt x="382" y="114"/>
                </a:lnTo>
                <a:lnTo>
                  <a:pt x="376" y="108"/>
                </a:lnTo>
                <a:lnTo>
                  <a:pt x="376" y="108"/>
                </a:lnTo>
                <a:lnTo>
                  <a:pt x="374" y="104"/>
                </a:lnTo>
                <a:lnTo>
                  <a:pt x="374" y="100"/>
                </a:lnTo>
                <a:lnTo>
                  <a:pt x="374" y="100"/>
                </a:lnTo>
                <a:lnTo>
                  <a:pt x="372" y="92"/>
                </a:lnTo>
                <a:lnTo>
                  <a:pt x="370" y="86"/>
                </a:lnTo>
                <a:lnTo>
                  <a:pt x="366" y="88"/>
                </a:lnTo>
                <a:lnTo>
                  <a:pt x="364" y="90"/>
                </a:lnTo>
                <a:lnTo>
                  <a:pt x="364" y="90"/>
                </a:lnTo>
                <a:lnTo>
                  <a:pt x="366" y="94"/>
                </a:lnTo>
                <a:lnTo>
                  <a:pt x="368" y="98"/>
                </a:lnTo>
                <a:lnTo>
                  <a:pt x="368" y="100"/>
                </a:lnTo>
                <a:lnTo>
                  <a:pt x="370" y="100"/>
                </a:lnTo>
                <a:lnTo>
                  <a:pt x="368" y="102"/>
                </a:lnTo>
                <a:lnTo>
                  <a:pt x="358" y="120"/>
                </a:lnTo>
                <a:lnTo>
                  <a:pt x="340" y="116"/>
                </a:lnTo>
                <a:lnTo>
                  <a:pt x="336" y="114"/>
                </a:lnTo>
                <a:lnTo>
                  <a:pt x="336" y="114"/>
                </a:lnTo>
                <a:lnTo>
                  <a:pt x="336" y="112"/>
                </a:lnTo>
                <a:lnTo>
                  <a:pt x="336" y="112"/>
                </a:lnTo>
                <a:lnTo>
                  <a:pt x="336" y="106"/>
                </a:lnTo>
                <a:lnTo>
                  <a:pt x="336" y="100"/>
                </a:lnTo>
                <a:lnTo>
                  <a:pt x="332" y="94"/>
                </a:lnTo>
                <a:lnTo>
                  <a:pt x="318" y="84"/>
                </a:lnTo>
                <a:lnTo>
                  <a:pt x="316" y="82"/>
                </a:lnTo>
                <a:lnTo>
                  <a:pt x="316" y="82"/>
                </a:lnTo>
                <a:lnTo>
                  <a:pt x="314" y="84"/>
                </a:lnTo>
                <a:lnTo>
                  <a:pt x="312" y="86"/>
                </a:lnTo>
                <a:lnTo>
                  <a:pt x="298" y="84"/>
                </a:lnTo>
                <a:lnTo>
                  <a:pt x="298" y="84"/>
                </a:lnTo>
                <a:lnTo>
                  <a:pt x="292" y="82"/>
                </a:lnTo>
                <a:lnTo>
                  <a:pt x="288" y="80"/>
                </a:lnTo>
                <a:lnTo>
                  <a:pt x="288" y="80"/>
                </a:lnTo>
                <a:lnTo>
                  <a:pt x="288" y="76"/>
                </a:lnTo>
                <a:lnTo>
                  <a:pt x="288" y="70"/>
                </a:lnTo>
                <a:lnTo>
                  <a:pt x="290" y="68"/>
                </a:lnTo>
                <a:lnTo>
                  <a:pt x="284" y="56"/>
                </a:lnTo>
                <a:lnTo>
                  <a:pt x="256" y="58"/>
                </a:lnTo>
                <a:lnTo>
                  <a:pt x="256" y="58"/>
                </a:lnTo>
                <a:lnTo>
                  <a:pt x="256" y="64"/>
                </a:lnTo>
                <a:lnTo>
                  <a:pt x="254" y="68"/>
                </a:lnTo>
                <a:lnTo>
                  <a:pt x="254" y="68"/>
                </a:lnTo>
                <a:lnTo>
                  <a:pt x="252" y="70"/>
                </a:lnTo>
                <a:lnTo>
                  <a:pt x="248" y="72"/>
                </a:lnTo>
                <a:lnTo>
                  <a:pt x="248" y="72"/>
                </a:lnTo>
                <a:lnTo>
                  <a:pt x="240" y="72"/>
                </a:lnTo>
                <a:lnTo>
                  <a:pt x="234" y="68"/>
                </a:lnTo>
                <a:lnTo>
                  <a:pt x="234" y="66"/>
                </a:lnTo>
                <a:lnTo>
                  <a:pt x="234" y="66"/>
                </a:lnTo>
                <a:lnTo>
                  <a:pt x="234" y="66"/>
                </a:lnTo>
                <a:lnTo>
                  <a:pt x="226" y="56"/>
                </a:lnTo>
                <a:lnTo>
                  <a:pt x="224" y="48"/>
                </a:lnTo>
                <a:lnTo>
                  <a:pt x="220" y="40"/>
                </a:lnTo>
                <a:lnTo>
                  <a:pt x="212" y="46"/>
                </a:lnTo>
                <a:lnTo>
                  <a:pt x="212" y="46"/>
                </a:lnTo>
                <a:lnTo>
                  <a:pt x="202" y="50"/>
                </a:lnTo>
                <a:lnTo>
                  <a:pt x="200" y="50"/>
                </a:lnTo>
                <a:lnTo>
                  <a:pt x="196" y="48"/>
                </a:lnTo>
                <a:lnTo>
                  <a:pt x="194" y="46"/>
                </a:lnTo>
                <a:lnTo>
                  <a:pt x="186" y="48"/>
                </a:lnTo>
                <a:lnTo>
                  <a:pt x="164" y="54"/>
                </a:lnTo>
                <a:lnTo>
                  <a:pt x="164" y="54"/>
                </a:lnTo>
                <a:lnTo>
                  <a:pt x="158" y="58"/>
                </a:lnTo>
                <a:lnTo>
                  <a:pt x="152" y="58"/>
                </a:lnTo>
                <a:lnTo>
                  <a:pt x="150" y="58"/>
                </a:lnTo>
                <a:lnTo>
                  <a:pt x="150" y="58"/>
                </a:lnTo>
                <a:lnTo>
                  <a:pt x="140" y="56"/>
                </a:lnTo>
                <a:lnTo>
                  <a:pt x="134" y="52"/>
                </a:lnTo>
                <a:lnTo>
                  <a:pt x="120" y="42"/>
                </a:lnTo>
                <a:lnTo>
                  <a:pt x="104" y="1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MH_Other_26"/>
          <p:cNvSpPr/>
          <p:nvPr>
            <p:custDataLst>
              <p:tags r:id="rId25"/>
            </p:custDataLst>
          </p:nvPr>
        </p:nvSpPr>
        <p:spPr bwMode="auto">
          <a:xfrm>
            <a:off x="7521285" y="762512"/>
            <a:ext cx="1021007" cy="927886"/>
          </a:xfrm>
          <a:custGeom>
            <a:avLst/>
            <a:gdLst>
              <a:gd name="T0" fmla="*/ 706 w 718"/>
              <a:gd name="T1" fmla="*/ 302 h 652"/>
              <a:gd name="T2" fmla="*/ 710 w 718"/>
              <a:gd name="T3" fmla="*/ 274 h 652"/>
              <a:gd name="T4" fmla="*/ 692 w 718"/>
              <a:gd name="T5" fmla="*/ 234 h 652"/>
              <a:gd name="T6" fmla="*/ 666 w 718"/>
              <a:gd name="T7" fmla="*/ 248 h 652"/>
              <a:gd name="T8" fmla="*/ 644 w 718"/>
              <a:gd name="T9" fmla="*/ 272 h 652"/>
              <a:gd name="T10" fmla="*/ 618 w 718"/>
              <a:gd name="T11" fmla="*/ 318 h 652"/>
              <a:gd name="T12" fmla="*/ 536 w 718"/>
              <a:gd name="T13" fmla="*/ 334 h 652"/>
              <a:gd name="T14" fmla="*/ 508 w 718"/>
              <a:gd name="T15" fmla="*/ 290 h 652"/>
              <a:gd name="T16" fmla="*/ 496 w 718"/>
              <a:gd name="T17" fmla="*/ 278 h 652"/>
              <a:gd name="T18" fmla="*/ 388 w 718"/>
              <a:gd name="T19" fmla="*/ 236 h 652"/>
              <a:gd name="T20" fmla="*/ 330 w 718"/>
              <a:gd name="T21" fmla="*/ 232 h 652"/>
              <a:gd name="T22" fmla="*/ 258 w 718"/>
              <a:gd name="T23" fmla="*/ 110 h 652"/>
              <a:gd name="T24" fmla="*/ 108 w 718"/>
              <a:gd name="T25" fmla="*/ 12 h 652"/>
              <a:gd name="T26" fmla="*/ 80 w 718"/>
              <a:gd name="T27" fmla="*/ 0 h 652"/>
              <a:gd name="T28" fmla="*/ 34 w 718"/>
              <a:gd name="T29" fmla="*/ 12 h 652"/>
              <a:gd name="T30" fmla="*/ 8 w 718"/>
              <a:gd name="T31" fmla="*/ 38 h 652"/>
              <a:gd name="T32" fmla="*/ 0 w 718"/>
              <a:gd name="T33" fmla="*/ 52 h 652"/>
              <a:gd name="T34" fmla="*/ 10 w 718"/>
              <a:gd name="T35" fmla="*/ 86 h 652"/>
              <a:gd name="T36" fmla="*/ 38 w 718"/>
              <a:gd name="T37" fmla="*/ 76 h 652"/>
              <a:gd name="T38" fmla="*/ 74 w 718"/>
              <a:gd name="T39" fmla="*/ 94 h 652"/>
              <a:gd name="T40" fmla="*/ 96 w 718"/>
              <a:gd name="T41" fmla="*/ 140 h 652"/>
              <a:gd name="T42" fmla="*/ 124 w 718"/>
              <a:gd name="T43" fmla="*/ 148 h 652"/>
              <a:gd name="T44" fmla="*/ 170 w 718"/>
              <a:gd name="T45" fmla="*/ 124 h 652"/>
              <a:gd name="T46" fmla="*/ 214 w 718"/>
              <a:gd name="T47" fmla="*/ 110 h 652"/>
              <a:gd name="T48" fmla="*/ 238 w 718"/>
              <a:gd name="T49" fmla="*/ 196 h 652"/>
              <a:gd name="T50" fmla="*/ 240 w 718"/>
              <a:gd name="T51" fmla="*/ 250 h 652"/>
              <a:gd name="T52" fmla="*/ 232 w 718"/>
              <a:gd name="T53" fmla="*/ 284 h 652"/>
              <a:gd name="T54" fmla="*/ 222 w 718"/>
              <a:gd name="T55" fmla="*/ 312 h 652"/>
              <a:gd name="T56" fmla="*/ 228 w 718"/>
              <a:gd name="T57" fmla="*/ 332 h 652"/>
              <a:gd name="T58" fmla="*/ 206 w 718"/>
              <a:gd name="T59" fmla="*/ 364 h 652"/>
              <a:gd name="T60" fmla="*/ 168 w 718"/>
              <a:gd name="T61" fmla="*/ 402 h 652"/>
              <a:gd name="T62" fmla="*/ 148 w 718"/>
              <a:gd name="T63" fmla="*/ 414 h 652"/>
              <a:gd name="T64" fmla="*/ 160 w 718"/>
              <a:gd name="T65" fmla="*/ 468 h 652"/>
              <a:gd name="T66" fmla="*/ 182 w 718"/>
              <a:gd name="T67" fmla="*/ 512 h 652"/>
              <a:gd name="T68" fmla="*/ 226 w 718"/>
              <a:gd name="T69" fmla="*/ 528 h 652"/>
              <a:gd name="T70" fmla="*/ 254 w 718"/>
              <a:gd name="T71" fmla="*/ 560 h 652"/>
              <a:gd name="T72" fmla="*/ 274 w 718"/>
              <a:gd name="T73" fmla="*/ 560 h 652"/>
              <a:gd name="T74" fmla="*/ 308 w 718"/>
              <a:gd name="T75" fmla="*/ 552 h 652"/>
              <a:gd name="T76" fmla="*/ 334 w 718"/>
              <a:gd name="T77" fmla="*/ 546 h 652"/>
              <a:gd name="T78" fmla="*/ 346 w 718"/>
              <a:gd name="T79" fmla="*/ 562 h 652"/>
              <a:gd name="T80" fmla="*/ 360 w 718"/>
              <a:gd name="T81" fmla="*/ 574 h 652"/>
              <a:gd name="T82" fmla="*/ 364 w 718"/>
              <a:gd name="T83" fmla="*/ 564 h 652"/>
              <a:gd name="T84" fmla="*/ 402 w 718"/>
              <a:gd name="T85" fmla="*/ 562 h 652"/>
              <a:gd name="T86" fmla="*/ 422 w 718"/>
              <a:gd name="T87" fmla="*/ 590 h 652"/>
              <a:gd name="T88" fmla="*/ 426 w 718"/>
              <a:gd name="T89" fmla="*/ 584 h 652"/>
              <a:gd name="T90" fmla="*/ 458 w 718"/>
              <a:gd name="T91" fmla="*/ 624 h 652"/>
              <a:gd name="T92" fmla="*/ 470 w 718"/>
              <a:gd name="T93" fmla="*/ 602 h 652"/>
              <a:gd name="T94" fmla="*/ 478 w 718"/>
              <a:gd name="T95" fmla="*/ 594 h 652"/>
              <a:gd name="T96" fmla="*/ 490 w 718"/>
              <a:gd name="T97" fmla="*/ 594 h 652"/>
              <a:gd name="T98" fmla="*/ 498 w 718"/>
              <a:gd name="T99" fmla="*/ 618 h 652"/>
              <a:gd name="T100" fmla="*/ 538 w 718"/>
              <a:gd name="T101" fmla="*/ 652 h 652"/>
              <a:gd name="T102" fmla="*/ 544 w 718"/>
              <a:gd name="T103" fmla="*/ 638 h 652"/>
              <a:gd name="T104" fmla="*/ 556 w 718"/>
              <a:gd name="T105" fmla="*/ 618 h 652"/>
              <a:gd name="T106" fmla="*/ 592 w 718"/>
              <a:gd name="T107" fmla="*/ 596 h 652"/>
              <a:gd name="T108" fmla="*/ 612 w 718"/>
              <a:gd name="T109" fmla="*/ 606 h 652"/>
              <a:gd name="T110" fmla="*/ 610 w 718"/>
              <a:gd name="T111" fmla="*/ 618 h 652"/>
              <a:gd name="T112" fmla="*/ 640 w 718"/>
              <a:gd name="T113" fmla="*/ 630 h 652"/>
              <a:gd name="T114" fmla="*/ 624 w 718"/>
              <a:gd name="T115" fmla="*/ 562 h 652"/>
              <a:gd name="T116" fmla="*/ 616 w 718"/>
              <a:gd name="T117" fmla="*/ 518 h 652"/>
              <a:gd name="T118" fmla="*/ 650 w 718"/>
              <a:gd name="T119" fmla="*/ 482 h 652"/>
              <a:gd name="T120" fmla="*/ 692 w 718"/>
              <a:gd name="T121" fmla="*/ 486 h 652"/>
              <a:gd name="T122" fmla="*/ 714 w 718"/>
              <a:gd name="T123" fmla="*/ 4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8" h="652">
                <a:moveTo>
                  <a:pt x="716" y="382"/>
                </a:moveTo>
                <a:lnTo>
                  <a:pt x="704" y="302"/>
                </a:lnTo>
                <a:lnTo>
                  <a:pt x="706" y="302"/>
                </a:lnTo>
                <a:lnTo>
                  <a:pt x="706" y="302"/>
                </a:lnTo>
                <a:lnTo>
                  <a:pt x="706" y="302"/>
                </a:lnTo>
                <a:lnTo>
                  <a:pt x="712" y="290"/>
                </a:lnTo>
                <a:lnTo>
                  <a:pt x="714" y="284"/>
                </a:lnTo>
                <a:lnTo>
                  <a:pt x="714" y="280"/>
                </a:lnTo>
                <a:lnTo>
                  <a:pt x="710" y="274"/>
                </a:lnTo>
                <a:lnTo>
                  <a:pt x="710" y="274"/>
                </a:lnTo>
                <a:lnTo>
                  <a:pt x="704" y="270"/>
                </a:lnTo>
                <a:lnTo>
                  <a:pt x="700" y="260"/>
                </a:lnTo>
                <a:lnTo>
                  <a:pt x="700" y="250"/>
                </a:lnTo>
                <a:lnTo>
                  <a:pt x="700" y="234"/>
                </a:lnTo>
                <a:lnTo>
                  <a:pt x="692" y="234"/>
                </a:lnTo>
                <a:lnTo>
                  <a:pt x="692" y="234"/>
                </a:lnTo>
                <a:lnTo>
                  <a:pt x="684" y="236"/>
                </a:lnTo>
                <a:lnTo>
                  <a:pt x="674" y="240"/>
                </a:lnTo>
                <a:lnTo>
                  <a:pt x="674" y="240"/>
                </a:lnTo>
                <a:lnTo>
                  <a:pt x="666" y="248"/>
                </a:lnTo>
                <a:lnTo>
                  <a:pt x="662" y="254"/>
                </a:lnTo>
                <a:lnTo>
                  <a:pt x="662" y="254"/>
                </a:lnTo>
                <a:lnTo>
                  <a:pt x="660" y="262"/>
                </a:lnTo>
                <a:lnTo>
                  <a:pt x="652" y="268"/>
                </a:lnTo>
                <a:lnTo>
                  <a:pt x="644" y="272"/>
                </a:lnTo>
                <a:lnTo>
                  <a:pt x="632" y="276"/>
                </a:lnTo>
                <a:lnTo>
                  <a:pt x="628" y="302"/>
                </a:lnTo>
                <a:lnTo>
                  <a:pt x="628" y="302"/>
                </a:lnTo>
                <a:lnTo>
                  <a:pt x="626" y="302"/>
                </a:lnTo>
                <a:lnTo>
                  <a:pt x="618" y="318"/>
                </a:lnTo>
                <a:lnTo>
                  <a:pt x="618" y="320"/>
                </a:lnTo>
                <a:lnTo>
                  <a:pt x="616" y="320"/>
                </a:lnTo>
                <a:lnTo>
                  <a:pt x="616" y="320"/>
                </a:lnTo>
                <a:lnTo>
                  <a:pt x="536" y="334"/>
                </a:lnTo>
                <a:lnTo>
                  <a:pt x="536" y="334"/>
                </a:lnTo>
                <a:lnTo>
                  <a:pt x="534" y="334"/>
                </a:lnTo>
                <a:lnTo>
                  <a:pt x="534" y="334"/>
                </a:lnTo>
                <a:lnTo>
                  <a:pt x="510" y="308"/>
                </a:lnTo>
                <a:lnTo>
                  <a:pt x="518" y="302"/>
                </a:lnTo>
                <a:lnTo>
                  <a:pt x="508" y="290"/>
                </a:lnTo>
                <a:lnTo>
                  <a:pt x="498" y="282"/>
                </a:lnTo>
                <a:lnTo>
                  <a:pt x="496" y="280"/>
                </a:lnTo>
                <a:lnTo>
                  <a:pt x="496" y="280"/>
                </a:lnTo>
                <a:lnTo>
                  <a:pt x="496" y="280"/>
                </a:lnTo>
                <a:lnTo>
                  <a:pt x="496" y="278"/>
                </a:lnTo>
                <a:lnTo>
                  <a:pt x="492" y="258"/>
                </a:lnTo>
                <a:lnTo>
                  <a:pt x="470" y="258"/>
                </a:lnTo>
                <a:lnTo>
                  <a:pt x="470" y="258"/>
                </a:lnTo>
                <a:lnTo>
                  <a:pt x="452" y="246"/>
                </a:lnTo>
                <a:lnTo>
                  <a:pt x="388" y="236"/>
                </a:lnTo>
                <a:lnTo>
                  <a:pt x="336" y="234"/>
                </a:lnTo>
                <a:lnTo>
                  <a:pt x="334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2"/>
                </a:lnTo>
                <a:lnTo>
                  <a:pt x="298" y="164"/>
                </a:lnTo>
                <a:lnTo>
                  <a:pt x="298" y="164"/>
                </a:lnTo>
                <a:lnTo>
                  <a:pt x="286" y="146"/>
                </a:lnTo>
                <a:lnTo>
                  <a:pt x="258" y="110"/>
                </a:lnTo>
                <a:lnTo>
                  <a:pt x="258" y="110"/>
                </a:lnTo>
                <a:lnTo>
                  <a:pt x="230" y="76"/>
                </a:lnTo>
                <a:lnTo>
                  <a:pt x="216" y="62"/>
                </a:lnTo>
                <a:lnTo>
                  <a:pt x="170" y="18"/>
                </a:lnTo>
                <a:lnTo>
                  <a:pt x="164" y="14"/>
                </a:lnTo>
                <a:lnTo>
                  <a:pt x="108" y="12"/>
                </a:lnTo>
                <a:lnTo>
                  <a:pt x="106" y="12"/>
                </a:lnTo>
                <a:lnTo>
                  <a:pt x="106" y="10"/>
                </a:lnTo>
                <a:lnTo>
                  <a:pt x="106" y="10"/>
                </a:lnTo>
                <a:lnTo>
                  <a:pt x="94" y="6"/>
                </a:lnTo>
                <a:lnTo>
                  <a:pt x="80" y="0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54" y="4"/>
                </a:lnTo>
                <a:lnTo>
                  <a:pt x="34" y="12"/>
                </a:lnTo>
                <a:lnTo>
                  <a:pt x="8" y="24"/>
                </a:lnTo>
                <a:lnTo>
                  <a:pt x="6" y="26"/>
                </a:lnTo>
                <a:lnTo>
                  <a:pt x="8" y="36"/>
                </a:lnTo>
                <a:lnTo>
                  <a:pt x="8" y="36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2" y="52"/>
                </a:lnTo>
                <a:lnTo>
                  <a:pt x="2" y="52"/>
                </a:lnTo>
                <a:lnTo>
                  <a:pt x="0" y="52"/>
                </a:lnTo>
                <a:lnTo>
                  <a:pt x="0" y="62"/>
                </a:lnTo>
                <a:lnTo>
                  <a:pt x="0" y="62"/>
                </a:lnTo>
                <a:lnTo>
                  <a:pt x="0" y="72"/>
                </a:lnTo>
                <a:lnTo>
                  <a:pt x="4" y="82"/>
                </a:lnTo>
                <a:lnTo>
                  <a:pt x="10" y="86"/>
                </a:lnTo>
                <a:lnTo>
                  <a:pt x="22" y="86"/>
                </a:lnTo>
                <a:lnTo>
                  <a:pt x="32" y="88"/>
                </a:lnTo>
                <a:lnTo>
                  <a:pt x="36" y="86"/>
                </a:lnTo>
                <a:lnTo>
                  <a:pt x="36" y="86"/>
                </a:lnTo>
                <a:lnTo>
                  <a:pt x="38" y="76"/>
                </a:lnTo>
                <a:lnTo>
                  <a:pt x="42" y="70"/>
                </a:lnTo>
                <a:lnTo>
                  <a:pt x="50" y="70"/>
                </a:lnTo>
                <a:lnTo>
                  <a:pt x="78" y="78"/>
                </a:lnTo>
                <a:lnTo>
                  <a:pt x="84" y="80"/>
                </a:lnTo>
                <a:lnTo>
                  <a:pt x="74" y="94"/>
                </a:lnTo>
                <a:lnTo>
                  <a:pt x="74" y="114"/>
                </a:lnTo>
                <a:lnTo>
                  <a:pt x="74" y="114"/>
                </a:lnTo>
                <a:lnTo>
                  <a:pt x="76" y="118"/>
                </a:lnTo>
                <a:lnTo>
                  <a:pt x="80" y="124"/>
                </a:lnTo>
                <a:lnTo>
                  <a:pt x="96" y="140"/>
                </a:lnTo>
                <a:lnTo>
                  <a:pt x="96" y="140"/>
                </a:lnTo>
                <a:lnTo>
                  <a:pt x="108" y="148"/>
                </a:lnTo>
                <a:lnTo>
                  <a:pt x="116" y="150"/>
                </a:lnTo>
                <a:lnTo>
                  <a:pt x="120" y="150"/>
                </a:lnTo>
                <a:lnTo>
                  <a:pt x="124" y="148"/>
                </a:lnTo>
                <a:lnTo>
                  <a:pt x="138" y="134"/>
                </a:lnTo>
                <a:lnTo>
                  <a:pt x="148" y="128"/>
                </a:lnTo>
                <a:lnTo>
                  <a:pt x="148" y="128"/>
                </a:lnTo>
                <a:lnTo>
                  <a:pt x="148" y="128"/>
                </a:lnTo>
                <a:lnTo>
                  <a:pt x="170" y="124"/>
                </a:lnTo>
                <a:lnTo>
                  <a:pt x="176" y="110"/>
                </a:lnTo>
                <a:lnTo>
                  <a:pt x="194" y="100"/>
                </a:lnTo>
                <a:lnTo>
                  <a:pt x="212" y="110"/>
                </a:lnTo>
                <a:lnTo>
                  <a:pt x="212" y="110"/>
                </a:lnTo>
                <a:lnTo>
                  <a:pt x="214" y="110"/>
                </a:lnTo>
                <a:lnTo>
                  <a:pt x="230" y="138"/>
                </a:lnTo>
                <a:lnTo>
                  <a:pt x="236" y="156"/>
                </a:lnTo>
                <a:lnTo>
                  <a:pt x="236" y="158"/>
                </a:lnTo>
                <a:lnTo>
                  <a:pt x="232" y="182"/>
                </a:lnTo>
                <a:lnTo>
                  <a:pt x="238" y="196"/>
                </a:lnTo>
                <a:lnTo>
                  <a:pt x="238" y="198"/>
                </a:lnTo>
                <a:lnTo>
                  <a:pt x="234" y="216"/>
                </a:lnTo>
                <a:lnTo>
                  <a:pt x="234" y="232"/>
                </a:lnTo>
                <a:lnTo>
                  <a:pt x="234" y="232"/>
                </a:lnTo>
                <a:lnTo>
                  <a:pt x="240" y="250"/>
                </a:lnTo>
                <a:lnTo>
                  <a:pt x="242" y="258"/>
                </a:lnTo>
                <a:lnTo>
                  <a:pt x="240" y="272"/>
                </a:lnTo>
                <a:lnTo>
                  <a:pt x="240" y="272"/>
                </a:lnTo>
                <a:lnTo>
                  <a:pt x="240" y="274"/>
                </a:lnTo>
                <a:lnTo>
                  <a:pt x="232" y="284"/>
                </a:lnTo>
                <a:lnTo>
                  <a:pt x="232" y="286"/>
                </a:lnTo>
                <a:lnTo>
                  <a:pt x="232" y="286"/>
                </a:lnTo>
                <a:lnTo>
                  <a:pt x="232" y="286"/>
                </a:lnTo>
                <a:lnTo>
                  <a:pt x="224" y="294"/>
                </a:lnTo>
                <a:lnTo>
                  <a:pt x="222" y="312"/>
                </a:lnTo>
                <a:lnTo>
                  <a:pt x="228" y="330"/>
                </a:lnTo>
                <a:lnTo>
                  <a:pt x="228" y="330"/>
                </a:lnTo>
                <a:lnTo>
                  <a:pt x="228" y="332"/>
                </a:lnTo>
                <a:lnTo>
                  <a:pt x="228" y="332"/>
                </a:lnTo>
                <a:lnTo>
                  <a:pt x="228" y="332"/>
                </a:lnTo>
                <a:lnTo>
                  <a:pt x="222" y="360"/>
                </a:lnTo>
                <a:lnTo>
                  <a:pt x="218" y="364"/>
                </a:lnTo>
                <a:lnTo>
                  <a:pt x="218" y="364"/>
                </a:lnTo>
                <a:lnTo>
                  <a:pt x="214" y="366"/>
                </a:lnTo>
                <a:lnTo>
                  <a:pt x="206" y="364"/>
                </a:lnTo>
                <a:lnTo>
                  <a:pt x="206" y="364"/>
                </a:lnTo>
                <a:lnTo>
                  <a:pt x="198" y="356"/>
                </a:lnTo>
                <a:lnTo>
                  <a:pt x="190" y="358"/>
                </a:lnTo>
                <a:lnTo>
                  <a:pt x="180" y="370"/>
                </a:lnTo>
                <a:lnTo>
                  <a:pt x="168" y="402"/>
                </a:lnTo>
                <a:lnTo>
                  <a:pt x="168" y="404"/>
                </a:lnTo>
                <a:lnTo>
                  <a:pt x="168" y="404"/>
                </a:lnTo>
                <a:lnTo>
                  <a:pt x="156" y="414"/>
                </a:lnTo>
                <a:lnTo>
                  <a:pt x="154" y="414"/>
                </a:lnTo>
                <a:lnTo>
                  <a:pt x="148" y="414"/>
                </a:lnTo>
                <a:lnTo>
                  <a:pt x="136" y="434"/>
                </a:lnTo>
                <a:lnTo>
                  <a:pt x="142" y="446"/>
                </a:lnTo>
                <a:lnTo>
                  <a:pt x="144" y="446"/>
                </a:lnTo>
                <a:lnTo>
                  <a:pt x="160" y="466"/>
                </a:lnTo>
                <a:lnTo>
                  <a:pt x="160" y="468"/>
                </a:lnTo>
                <a:lnTo>
                  <a:pt x="160" y="474"/>
                </a:lnTo>
                <a:lnTo>
                  <a:pt x="178" y="476"/>
                </a:lnTo>
                <a:lnTo>
                  <a:pt x="180" y="492"/>
                </a:lnTo>
                <a:lnTo>
                  <a:pt x="180" y="494"/>
                </a:lnTo>
                <a:lnTo>
                  <a:pt x="182" y="512"/>
                </a:lnTo>
                <a:lnTo>
                  <a:pt x="188" y="516"/>
                </a:lnTo>
                <a:lnTo>
                  <a:pt x="204" y="512"/>
                </a:lnTo>
                <a:lnTo>
                  <a:pt x="218" y="502"/>
                </a:lnTo>
                <a:lnTo>
                  <a:pt x="222" y="502"/>
                </a:lnTo>
                <a:lnTo>
                  <a:pt x="226" y="528"/>
                </a:lnTo>
                <a:lnTo>
                  <a:pt x="234" y="538"/>
                </a:lnTo>
                <a:lnTo>
                  <a:pt x="236" y="540"/>
                </a:lnTo>
                <a:lnTo>
                  <a:pt x="242" y="550"/>
                </a:lnTo>
                <a:lnTo>
                  <a:pt x="254" y="560"/>
                </a:lnTo>
                <a:lnTo>
                  <a:pt x="254" y="560"/>
                </a:lnTo>
                <a:lnTo>
                  <a:pt x="258" y="562"/>
                </a:lnTo>
                <a:lnTo>
                  <a:pt x="262" y="562"/>
                </a:lnTo>
                <a:lnTo>
                  <a:pt x="266" y="564"/>
                </a:lnTo>
                <a:lnTo>
                  <a:pt x="274" y="560"/>
                </a:lnTo>
                <a:lnTo>
                  <a:pt x="274" y="560"/>
                </a:lnTo>
                <a:lnTo>
                  <a:pt x="282" y="558"/>
                </a:lnTo>
                <a:lnTo>
                  <a:pt x="292" y="554"/>
                </a:lnTo>
                <a:lnTo>
                  <a:pt x="296" y="552"/>
                </a:lnTo>
                <a:lnTo>
                  <a:pt x="308" y="552"/>
                </a:lnTo>
                <a:lnTo>
                  <a:pt x="308" y="552"/>
                </a:lnTo>
                <a:lnTo>
                  <a:pt x="312" y="552"/>
                </a:lnTo>
                <a:lnTo>
                  <a:pt x="316" y="554"/>
                </a:lnTo>
                <a:lnTo>
                  <a:pt x="332" y="544"/>
                </a:lnTo>
                <a:lnTo>
                  <a:pt x="334" y="544"/>
                </a:lnTo>
                <a:lnTo>
                  <a:pt x="334" y="546"/>
                </a:lnTo>
                <a:lnTo>
                  <a:pt x="336" y="544"/>
                </a:lnTo>
                <a:lnTo>
                  <a:pt x="338" y="546"/>
                </a:lnTo>
                <a:lnTo>
                  <a:pt x="338" y="546"/>
                </a:lnTo>
                <a:lnTo>
                  <a:pt x="344" y="556"/>
                </a:lnTo>
                <a:lnTo>
                  <a:pt x="346" y="562"/>
                </a:lnTo>
                <a:lnTo>
                  <a:pt x="354" y="574"/>
                </a:lnTo>
                <a:lnTo>
                  <a:pt x="360" y="576"/>
                </a:lnTo>
                <a:lnTo>
                  <a:pt x="360" y="576"/>
                </a:lnTo>
                <a:lnTo>
                  <a:pt x="362" y="576"/>
                </a:lnTo>
                <a:lnTo>
                  <a:pt x="360" y="574"/>
                </a:ln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0" y="566"/>
                </a:lnTo>
                <a:lnTo>
                  <a:pt x="364" y="564"/>
                </a:lnTo>
                <a:lnTo>
                  <a:pt x="370" y="562"/>
                </a:lnTo>
                <a:lnTo>
                  <a:pt x="398" y="562"/>
                </a:lnTo>
                <a:lnTo>
                  <a:pt x="400" y="562"/>
                </a:lnTo>
                <a:lnTo>
                  <a:pt x="402" y="562"/>
                </a:lnTo>
                <a:lnTo>
                  <a:pt x="402" y="562"/>
                </a:lnTo>
                <a:lnTo>
                  <a:pt x="402" y="562"/>
                </a:lnTo>
                <a:lnTo>
                  <a:pt x="412" y="580"/>
                </a:lnTo>
                <a:lnTo>
                  <a:pt x="410" y="588"/>
                </a:lnTo>
                <a:lnTo>
                  <a:pt x="410" y="588"/>
                </a:lnTo>
                <a:lnTo>
                  <a:pt x="422" y="590"/>
                </a:lnTo>
                <a:lnTo>
                  <a:pt x="422" y="590"/>
                </a:lnTo>
                <a:lnTo>
                  <a:pt x="422" y="590"/>
                </a:lnTo>
                <a:lnTo>
                  <a:pt x="422" y="588"/>
                </a:lnTo>
                <a:lnTo>
                  <a:pt x="422" y="586"/>
                </a:lnTo>
                <a:lnTo>
                  <a:pt x="426" y="584"/>
                </a:lnTo>
                <a:lnTo>
                  <a:pt x="454" y="602"/>
                </a:lnTo>
                <a:lnTo>
                  <a:pt x="454" y="602"/>
                </a:lnTo>
                <a:lnTo>
                  <a:pt x="456" y="608"/>
                </a:lnTo>
                <a:lnTo>
                  <a:pt x="458" y="612"/>
                </a:lnTo>
                <a:lnTo>
                  <a:pt x="458" y="624"/>
                </a:lnTo>
                <a:lnTo>
                  <a:pt x="468" y="626"/>
                </a:lnTo>
                <a:lnTo>
                  <a:pt x="474" y="616"/>
                </a:lnTo>
                <a:lnTo>
                  <a:pt x="474" y="616"/>
                </a:lnTo>
                <a:lnTo>
                  <a:pt x="470" y="608"/>
                </a:lnTo>
                <a:lnTo>
                  <a:pt x="470" y="602"/>
                </a:lnTo>
                <a:lnTo>
                  <a:pt x="470" y="602"/>
                </a:lnTo>
                <a:lnTo>
                  <a:pt x="472" y="598"/>
                </a:lnTo>
                <a:lnTo>
                  <a:pt x="474" y="596"/>
                </a:lnTo>
                <a:lnTo>
                  <a:pt x="478" y="594"/>
                </a:lnTo>
                <a:lnTo>
                  <a:pt x="478" y="594"/>
                </a:lnTo>
                <a:lnTo>
                  <a:pt x="478" y="592"/>
                </a:lnTo>
                <a:lnTo>
                  <a:pt x="480" y="590"/>
                </a:lnTo>
                <a:lnTo>
                  <a:pt x="486" y="590"/>
                </a:lnTo>
                <a:lnTo>
                  <a:pt x="486" y="590"/>
                </a:lnTo>
                <a:lnTo>
                  <a:pt x="490" y="594"/>
                </a:lnTo>
                <a:lnTo>
                  <a:pt x="492" y="598"/>
                </a:lnTo>
                <a:lnTo>
                  <a:pt x="496" y="614"/>
                </a:lnTo>
                <a:lnTo>
                  <a:pt x="496" y="616"/>
                </a:lnTo>
                <a:lnTo>
                  <a:pt x="498" y="618"/>
                </a:lnTo>
                <a:lnTo>
                  <a:pt x="498" y="618"/>
                </a:lnTo>
                <a:lnTo>
                  <a:pt x="502" y="622"/>
                </a:lnTo>
                <a:lnTo>
                  <a:pt x="510" y="626"/>
                </a:lnTo>
                <a:lnTo>
                  <a:pt x="510" y="626"/>
                </a:lnTo>
                <a:lnTo>
                  <a:pt x="512" y="626"/>
                </a:lnTo>
                <a:lnTo>
                  <a:pt x="538" y="652"/>
                </a:lnTo>
                <a:lnTo>
                  <a:pt x="538" y="652"/>
                </a:lnTo>
                <a:lnTo>
                  <a:pt x="550" y="648"/>
                </a:lnTo>
                <a:lnTo>
                  <a:pt x="548" y="644"/>
                </a:lnTo>
                <a:lnTo>
                  <a:pt x="548" y="644"/>
                </a:lnTo>
                <a:lnTo>
                  <a:pt x="544" y="638"/>
                </a:lnTo>
                <a:lnTo>
                  <a:pt x="544" y="634"/>
                </a:lnTo>
                <a:lnTo>
                  <a:pt x="544" y="634"/>
                </a:lnTo>
                <a:lnTo>
                  <a:pt x="544" y="630"/>
                </a:lnTo>
                <a:lnTo>
                  <a:pt x="546" y="626"/>
                </a:lnTo>
                <a:lnTo>
                  <a:pt x="556" y="618"/>
                </a:lnTo>
                <a:lnTo>
                  <a:pt x="570" y="606"/>
                </a:lnTo>
                <a:lnTo>
                  <a:pt x="586" y="616"/>
                </a:lnTo>
                <a:lnTo>
                  <a:pt x="588" y="616"/>
                </a:lnTo>
                <a:lnTo>
                  <a:pt x="592" y="598"/>
                </a:lnTo>
                <a:lnTo>
                  <a:pt x="592" y="596"/>
                </a:lnTo>
                <a:lnTo>
                  <a:pt x="594" y="594"/>
                </a:lnTo>
                <a:lnTo>
                  <a:pt x="608" y="596"/>
                </a:lnTo>
                <a:lnTo>
                  <a:pt x="608" y="596"/>
                </a:lnTo>
                <a:lnTo>
                  <a:pt x="610" y="600"/>
                </a:lnTo>
                <a:lnTo>
                  <a:pt x="612" y="606"/>
                </a:lnTo>
                <a:lnTo>
                  <a:pt x="612" y="606"/>
                </a:lnTo>
                <a:lnTo>
                  <a:pt x="610" y="610"/>
                </a:lnTo>
                <a:lnTo>
                  <a:pt x="606" y="616"/>
                </a:lnTo>
                <a:lnTo>
                  <a:pt x="610" y="618"/>
                </a:lnTo>
                <a:lnTo>
                  <a:pt x="610" y="618"/>
                </a:lnTo>
                <a:lnTo>
                  <a:pt x="620" y="622"/>
                </a:lnTo>
                <a:lnTo>
                  <a:pt x="628" y="626"/>
                </a:lnTo>
                <a:lnTo>
                  <a:pt x="630" y="626"/>
                </a:lnTo>
                <a:lnTo>
                  <a:pt x="630" y="626"/>
                </a:lnTo>
                <a:lnTo>
                  <a:pt x="640" y="630"/>
                </a:lnTo>
                <a:lnTo>
                  <a:pt x="648" y="630"/>
                </a:lnTo>
                <a:lnTo>
                  <a:pt x="636" y="572"/>
                </a:lnTo>
                <a:lnTo>
                  <a:pt x="636" y="572"/>
                </a:lnTo>
                <a:lnTo>
                  <a:pt x="630" y="568"/>
                </a:lnTo>
                <a:lnTo>
                  <a:pt x="624" y="562"/>
                </a:lnTo>
                <a:lnTo>
                  <a:pt x="614" y="546"/>
                </a:lnTo>
                <a:lnTo>
                  <a:pt x="614" y="546"/>
                </a:lnTo>
                <a:lnTo>
                  <a:pt x="610" y="538"/>
                </a:lnTo>
                <a:lnTo>
                  <a:pt x="612" y="528"/>
                </a:lnTo>
                <a:lnTo>
                  <a:pt x="616" y="518"/>
                </a:lnTo>
                <a:lnTo>
                  <a:pt x="624" y="506"/>
                </a:lnTo>
                <a:lnTo>
                  <a:pt x="624" y="506"/>
                </a:lnTo>
                <a:lnTo>
                  <a:pt x="636" y="494"/>
                </a:lnTo>
                <a:lnTo>
                  <a:pt x="650" y="482"/>
                </a:lnTo>
                <a:lnTo>
                  <a:pt x="650" y="482"/>
                </a:lnTo>
                <a:lnTo>
                  <a:pt x="650" y="482"/>
                </a:lnTo>
                <a:lnTo>
                  <a:pt x="662" y="482"/>
                </a:lnTo>
                <a:lnTo>
                  <a:pt x="662" y="482"/>
                </a:lnTo>
                <a:lnTo>
                  <a:pt x="672" y="486"/>
                </a:lnTo>
                <a:lnTo>
                  <a:pt x="692" y="486"/>
                </a:lnTo>
                <a:lnTo>
                  <a:pt x="692" y="486"/>
                </a:lnTo>
                <a:lnTo>
                  <a:pt x="698" y="482"/>
                </a:lnTo>
                <a:lnTo>
                  <a:pt x="704" y="476"/>
                </a:lnTo>
                <a:lnTo>
                  <a:pt x="714" y="452"/>
                </a:lnTo>
                <a:lnTo>
                  <a:pt x="714" y="452"/>
                </a:lnTo>
                <a:lnTo>
                  <a:pt x="718" y="442"/>
                </a:lnTo>
                <a:lnTo>
                  <a:pt x="718" y="426"/>
                </a:lnTo>
                <a:lnTo>
                  <a:pt x="716" y="382"/>
                </a:lnTo>
                <a:lnTo>
                  <a:pt x="716" y="38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MH_Other_27"/>
          <p:cNvSpPr/>
          <p:nvPr>
            <p:custDataLst>
              <p:tags r:id="rId26"/>
            </p:custDataLst>
          </p:nvPr>
        </p:nvSpPr>
        <p:spPr bwMode="auto">
          <a:xfrm>
            <a:off x="7318413" y="2427051"/>
            <a:ext cx="618591" cy="387451"/>
          </a:xfrm>
          <a:custGeom>
            <a:avLst/>
            <a:gdLst>
              <a:gd name="T0" fmla="*/ 396 w 434"/>
              <a:gd name="T1" fmla="*/ 8 h 272"/>
              <a:gd name="T2" fmla="*/ 358 w 434"/>
              <a:gd name="T3" fmla="*/ 12 h 272"/>
              <a:gd name="T4" fmla="*/ 314 w 434"/>
              <a:gd name="T5" fmla="*/ 0 h 272"/>
              <a:gd name="T6" fmla="*/ 272 w 434"/>
              <a:gd name="T7" fmla="*/ 60 h 272"/>
              <a:gd name="T8" fmla="*/ 246 w 434"/>
              <a:gd name="T9" fmla="*/ 64 h 272"/>
              <a:gd name="T10" fmla="*/ 218 w 434"/>
              <a:gd name="T11" fmla="*/ 60 h 272"/>
              <a:gd name="T12" fmla="*/ 208 w 434"/>
              <a:gd name="T13" fmla="*/ 2 h 272"/>
              <a:gd name="T14" fmla="*/ 150 w 434"/>
              <a:gd name="T15" fmla="*/ 20 h 272"/>
              <a:gd name="T16" fmla="*/ 144 w 434"/>
              <a:gd name="T17" fmla="*/ 0 h 272"/>
              <a:gd name="T18" fmla="*/ 118 w 434"/>
              <a:gd name="T19" fmla="*/ 20 h 272"/>
              <a:gd name="T20" fmla="*/ 102 w 434"/>
              <a:gd name="T21" fmla="*/ 24 h 272"/>
              <a:gd name="T22" fmla="*/ 12 w 434"/>
              <a:gd name="T23" fmla="*/ 128 h 272"/>
              <a:gd name="T24" fmla="*/ 22 w 434"/>
              <a:gd name="T25" fmla="*/ 152 h 272"/>
              <a:gd name="T26" fmla="*/ 20 w 434"/>
              <a:gd name="T27" fmla="*/ 156 h 272"/>
              <a:gd name="T28" fmla="*/ 24 w 434"/>
              <a:gd name="T29" fmla="*/ 172 h 272"/>
              <a:gd name="T30" fmla="*/ 34 w 434"/>
              <a:gd name="T31" fmla="*/ 206 h 272"/>
              <a:gd name="T32" fmla="*/ 0 w 434"/>
              <a:gd name="T33" fmla="*/ 236 h 272"/>
              <a:gd name="T34" fmla="*/ 18 w 434"/>
              <a:gd name="T35" fmla="*/ 248 h 272"/>
              <a:gd name="T36" fmla="*/ 18 w 434"/>
              <a:gd name="T37" fmla="*/ 252 h 272"/>
              <a:gd name="T38" fmla="*/ 64 w 434"/>
              <a:gd name="T39" fmla="*/ 272 h 272"/>
              <a:gd name="T40" fmla="*/ 92 w 434"/>
              <a:gd name="T41" fmla="*/ 230 h 272"/>
              <a:gd name="T42" fmla="*/ 118 w 434"/>
              <a:gd name="T43" fmla="*/ 242 h 272"/>
              <a:gd name="T44" fmla="*/ 118 w 434"/>
              <a:gd name="T45" fmla="*/ 244 h 272"/>
              <a:gd name="T46" fmla="*/ 118 w 434"/>
              <a:gd name="T47" fmla="*/ 260 h 272"/>
              <a:gd name="T48" fmla="*/ 148 w 434"/>
              <a:gd name="T49" fmla="*/ 264 h 272"/>
              <a:gd name="T50" fmla="*/ 170 w 434"/>
              <a:gd name="T51" fmla="*/ 256 h 272"/>
              <a:gd name="T52" fmla="*/ 184 w 434"/>
              <a:gd name="T53" fmla="*/ 252 h 272"/>
              <a:gd name="T54" fmla="*/ 202 w 434"/>
              <a:gd name="T55" fmla="*/ 258 h 272"/>
              <a:gd name="T56" fmla="*/ 214 w 434"/>
              <a:gd name="T57" fmla="*/ 248 h 272"/>
              <a:gd name="T58" fmla="*/ 220 w 434"/>
              <a:gd name="T59" fmla="*/ 242 h 272"/>
              <a:gd name="T60" fmla="*/ 230 w 434"/>
              <a:gd name="T61" fmla="*/ 228 h 272"/>
              <a:gd name="T62" fmla="*/ 250 w 434"/>
              <a:gd name="T63" fmla="*/ 212 h 272"/>
              <a:gd name="T64" fmla="*/ 258 w 434"/>
              <a:gd name="T65" fmla="*/ 216 h 272"/>
              <a:gd name="T66" fmla="*/ 268 w 434"/>
              <a:gd name="T67" fmla="*/ 176 h 272"/>
              <a:gd name="T68" fmla="*/ 280 w 434"/>
              <a:gd name="T69" fmla="*/ 172 h 272"/>
              <a:gd name="T70" fmla="*/ 298 w 434"/>
              <a:gd name="T71" fmla="*/ 156 h 272"/>
              <a:gd name="T72" fmla="*/ 296 w 434"/>
              <a:gd name="T73" fmla="*/ 138 h 272"/>
              <a:gd name="T74" fmla="*/ 296 w 434"/>
              <a:gd name="T75" fmla="*/ 122 h 272"/>
              <a:gd name="T76" fmla="*/ 302 w 434"/>
              <a:gd name="T77" fmla="*/ 120 h 272"/>
              <a:gd name="T78" fmla="*/ 322 w 434"/>
              <a:gd name="T79" fmla="*/ 112 h 272"/>
              <a:gd name="T80" fmla="*/ 336 w 434"/>
              <a:gd name="T81" fmla="*/ 102 h 272"/>
              <a:gd name="T82" fmla="*/ 328 w 434"/>
              <a:gd name="T83" fmla="*/ 94 h 272"/>
              <a:gd name="T84" fmla="*/ 330 w 434"/>
              <a:gd name="T85" fmla="*/ 86 h 272"/>
              <a:gd name="T86" fmla="*/ 334 w 434"/>
              <a:gd name="T87" fmla="*/ 86 h 272"/>
              <a:gd name="T88" fmla="*/ 404 w 434"/>
              <a:gd name="T89" fmla="*/ 40 h 272"/>
              <a:gd name="T90" fmla="*/ 428 w 434"/>
              <a:gd name="T91" fmla="*/ 48 h 272"/>
              <a:gd name="T92" fmla="*/ 424 w 434"/>
              <a:gd name="T93" fmla="*/ 28 h 272"/>
              <a:gd name="T94" fmla="*/ 432 w 434"/>
              <a:gd name="T95" fmla="*/ 12 h 272"/>
              <a:gd name="T96" fmla="*/ 424 w 434"/>
              <a:gd name="T97" fmla="*/ 14 h 272"/>
              <a:gd name="T98" fmla="*/ 404 w 434"/>
              <a:gd name="T99" fmla="*/ 16 h 272"/>
              <a:gd name="T100" fmla="*/ 400 w 434"/>
              <a:gd name="T101" fmla="*/ 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72" y="60"/>
                </a:lnTo>
                <a:lnTo>
                  <a:pt x="268" y="62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18" y="20"/>
                </a:lnTo>
                <a:lnTo>
                  <a:pt x="102" y="24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2" y="152"/>
                </a:lnTo>
                <a:lnTo>
                  <a:pt x="20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6" y="244"/>
                </a:lnTo>
                <a:lnTo>
                  <a:pt x="18" y="248"/>
                </a:lnTo>
                <a:lnTo>
                  <a:pt x="18" y="248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2"/>
                </a:lnTo>
                <a:lnTo>
                  <a:pt x="118" y="244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68" y="176"/>
                </a:lnTo>
                <a:lnTo>
                  <a:pt x="280" y="172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24" y="28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MH_Other_28"/>
          <p:cNvSpPr/>
          <p:nvPr>
            <p:custDataLst>
              <p:tags r:id="rId27"/>
            </p:custDataLst>
          </p:nvPr>
        </p:nvSpPr>
        <p:spPr bwMode="auto">
          <a:xfrm>
            <a:off x="7897095" y="3040653"/>
            <a:ext cx="96447" cy="84806"/>
          </a:xfrm>
          <a:custGeom>
            <a:avLst/>
            <a:gdLst>
              <a:gd name="T0" fmla="*/ 62 w 68"/>
              <a:gd name="T1" fmla="*/ 32 h 60"/>
              <a:gd name="T2" fmla="*/ 68 w 68"/>
              <a:gd name="T3" fmla="*/ 24 h 60"/>
              <a:gd name="T4" fmla="*/ 68 w 68"/>
              <a:gd name="T5" fmla="*/ 24 h 60"/>
              <a:gd name="T6" fmla="*/ 68 w 68"/>
              <a:gd name="T7" fmla="*/ 24 h 60"/>
              <a:gd name="T8" fmla="*/ 68 w 68"/>
              <a:gd name="T9" fmla="*/ 24 h 60"/>
              <a:gd name="T10" fmla="*/ 48 w 68"/>
              <a:gd name="T11" fmla="*/ 8 h 60"/>
              <a:gd name="T12" fmla="*/ 48 w 68"/>
              <a:gd name="T13" fmla="*/ 8 h 60"/>
              <a:gd name="T14" fmla="*/ 40 w 68"/>
              <a:gd name="T15" fmla="*/ 4 h 60"/>
              <a:gd name="T16" fmla="*/ 34 w 68"/>
              <a:gd name="T17" fmla="*/ 0 h 60"/>
              <a:gd name="T18" fmla="*/ 28 w 68"/>
              <a:gd name="T19" fmla="*/ 0 h 60"/>
              <a:gd name="T20" fmla="*/ 22 w 68"/>
              <a:gd name="T21" fmla="*/ 0 h 60"/>
              <a:gd name="T22" fmla="*/ 14 w 68"/>
              <a:gd name="T23" fmla="*/ 2 h 60"/>
              <a:gd name="T24" fmla="*/ 14 w 68"/>
              <a:gd name="T25" fmla="*/ 20 h 60"/>
              <a:gd name="T26" fmla="*/ 14 w 68"/>
              <a:gd name="T27" fmla="*/ 20 h 60"/>
              <a:gd name="T28" fmla="*/ 10 w 68"/>
              <a:gd name="T29" fmla="*/ 28 h 60"/>
              <a:gd name="T30" fmla="*/ 4 w 68"/>
              <a:gd name="T31" fmla="*/ 36 h 60"/>
              <a:gd name="T32" fmla="*/ 0 w 68"/>
              <a:gd name="T33" fmla="*/ 40 h 60"/>
              <a:gd name="T34" fmla="*/ 8 w 68"/>
              <a:gd name="T35" fmla="*/ 48 h 60"/>
              <a:gd name="T36" fmla="*/ 10 w 68"/>
              <a:gd name="T37" fmla="*/ 48 h 60"/>
              <a:gd name="T38" fmla="*/ 12 w 68"/>
              <a:gd name="T39" fmla="*/ 56 h 60"/>
              <a:gd name="T40" fmla="*/ 22 w 68"/>
              <a:gd name="T41" fmla="*/ 60 h 60"/>
              <a:gd name="T42" fmla="*/ 22 w 68"/>
              <a:gd name="T43" fmla="*/ 60 h 60"/>
              <a:gd name="T44" fmla="*/ 28 w 68"/>
              <a:gd name="T45" fmla="*/ 56 h 60"/>
              <a:gd name="T46" fmla="*/ 34 w 68"/>
              <a:gd name="T47" fmla="*/ 54 h 60"/>
              <a:gd name="T48" fmla="*/ 52 w 68"/>
              <a:gd name="T49" fmla="*/ 58 h 60"/>
              <a:gd name="T50" fmla="*/ 52 w 68"/>
              <a:gd name="T51" fmla="*/ 52 h 60"/>
              <a:gd name="T52" fmla="*/ 52 w 68"/>
              <a:gd name="T53" fmla="*/ 52 h 60"/>
              <a:gd name="T54" fmla="*/ 54 w 68"/>
              <a:gd name="T55" fmla="*/ 44 h 60"/>
              <a:gd name="T56" fmla="*/ 56 w 68"/>
              <a:gd name="T57" fmla="*/ 38 h 60"/>
              <a:gd name="T58" fmla="*/ 58 w 68"/>
              <a:gd name="T59" fmla="*/ 34 h 60"/>
              <a:gd name="T60" fmla="*/ 62 w 68"/>
              <a:gd name="T61" fmla="*/ 32 h 60"/>
              <a:gd name="T62" fmla="*/ 62 w 68"/>
              <a:gd name="T63" fmla="*/ 3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8" h="60">
                <a:moveTo>
                  <a:pt x="62" y="32"/>
                </a:move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48" y="8"/>
                </a:lnTo>
                <a:lnTo>
                  <a:pt x="48" y="8"/>
                </a:lnTo>
                <a:lnTo>
                  <a:pt x="40" y="4"/>
                </a:lnTo>
                <a:lnTo>
                  <a:pt x="34" y="0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14" y="20"/>
                </a:lnTo>
                <a:lnTo>
                  <a:pt x="14" y="20"/>
                </a:lnTo>
                <a:lnTo>
                  <a:pt x="10" y="28"/>
                </a:lnTo>
                <a:lnTo>
                  <a:pt x="4" y="36"/>
                </a:lnTo>
                <a:lnTo>
                  <a:pt x="0" y="40"/>
                </a:lnTo>
                <a:lnTo>
                  <a:pt x="8" y="48"/>
                </a:lnTo>
                <a:lnTo>
                  <a:pt x="10" y="48"/>
                </a:lnTo>
                <a:lnTo>
                  <a:pt x="12" y="56"/>
                </a:lnTo>
                <a:lnTo>
                  <a:pt x="22" y="60"/>
                </a:lnTo>
                <a:lnTo>
                  <a:pt x="22" y="60"/>
                </a:lnTo>
                <a:lnTo>
                  <a:pt x="28" y="56"/>
                </a:lnTo>
                <a:lnTo>
                  <a:pt x="34" y="54"/>
                </a:lnTo>
                <a:lnTo>
                  <a:pt x="52" y="58"/>
                </a:lnTo>
                <a:lnTo>
                  <a:pt x="52" y="52"/>
                </a:lnTo>
                <a:lnTo>
                  <a:pt x="52" y="52"/>
                </a:lnTo>
                <a:lnTo>
                  <a:pt x="54" y="44"/>
                </a:lnTo>
                <a:lnTo>
                  <a:pt x="56" y="38"/>
                </a:lnTo>
                <a:lnTo>
                  <a:pt x="58" y="34"/>
                </a:lnTo>
                <a:lnTo>
                  <a:pt x="62" y="32"/>
                </a:lnTo>
                <a:lnTo>
                  <a:pt x="62" y="3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MH_Other_29"/>
          <p:cNvSpPr/>
          <p:nvPr>
            <p:custDataLst>
              <p:tags r:id="rId28"/>
            </p:custDataLst>
          </p:nvPr>
        </p:nvSpPr>
        <p:spPr bwMode="auto">
          <a:xfrm>
            <a:off x="7444791" y="2742999"/>
            <a:ext cx="537109" cy="415719"/>
          </a:xfrm>
          <a:custGeom>
            <a:avLst/>
            <a:gdLst>
              <a:gd name="T0" fmla="*/ 258 w 378"/>
              <a:gd name="T1" fmla="*/ 78 h 292"/>
              <a:gd name="T2" fmla="*/ 240 w 378"/>
              <a:gd name="T3" fmla="*/ 46 h 292"/>
              <a:gd name="T4" fmla="*/ 204 w 378"/>
              <a:gd name="T5" fmla="*/ 38 h 292"/>
              <a:gd name="T6" fmla="*/ 194 w 378"/>
              <a:gd name="T7" fmla="*/ 28 h 292"/>
              <a:gd name="T8" fmla="*/ 166 w 378"/>
              <a:gd name="T9" fmla="*/ 16 h 292"/>
              <a:gd name="T10" fmla="*/ 164 w 378"/>
              <a:gd name="T11" fmla="*/ 0 h 292"/>
              <a:gd name="T12" fmla="*/ 148 w 378"/>
              <a:gd name="T13" fmla="*/ 12 h 292"/>
              <a:gd name="T14" fmla="*/ 140 w 378"/>
              <a:gd name="T15" fmla="*/ 26 h 292"/>
              <a:gd name="T16" fmla="*/ 126 w 378"/>
              <a:gd name="T17" fmla="*/ 46 h 292"/>
              <a:gd name="T18" fmla="*/ 120 w 378"/>
              <a:gd name="T19" fmla="*/ 52 h 292"/>
              <a:gd name="T20" fmla="*/ 108 w 378"/>
              <a:gd name="T21" fmla="*/ 42 h 292"/>
              <a:gd name="T22" fmla="*/ 96 w 378"/>
              <a:gd name="T23" fmla="*/ 38 h 292"/>
              <a:gd name="T24" fmla="*/ 76 w 378"/>
              <a:gd name="T25" fmla="*/ 46 h 292"/>
              <a:gd name="T26" fmla="*/ 32 w 378"/>
              <a:gd name="T27" fmla="*/ 50 h 292"/>
              <a:gd name="T28" fmla="*/ 20 w 378"/>
              <a:gd name="T29" fmla="*/ 32 h 292"/>
              <a:gd name="T30" fmla="*/ 4 w 378"/>
              <a:gd name="T31" fmla="*/ 34 h 292"/>
              <a:gd name="T32" fmla="*/ 2 w 378"/>
              <a:gd name="T33" fmla="*/ 36 h 292"/>
              <a:gd name="T34" fmla="*/ 8 w 378"/>
              <a:gd name="T35" fmla="*/ 42 h 292"/>
              <a:gd name="T36" fmla="*/ 10 w 378"/>
              <a:gd name="T37" fmla="*/ 42 h 292"/>
              <a:gd name="T38" fmla="*/ 40 w 378"/>
              <a:gd name="T39" fmla="*/ 76 h 292"/>
              <a:gd name="T40" fmla="*/ 98 w 378"/>
              <a:gd name="T41" fmla="*/ 96 h 292"/>
              <a:gd name="T42" fmla="*/ 118 w 378"/>
              <a:gd name="T43" fmla="*/ 128 h 292"/>
              <a:gd name="T44" fmla="*/ 140 w 378"/>
              <a:gd name="T45" fmla="*/ 158 h 292"/>
              <a:gd name="T46" fmla="*/ 152 w 378"/>
              <a:gd name="T47" fmla="*/ 162 h 292"/>
              <a:gd name="T48" fmla="*/ 182 w 378"/>
              <a:gd name="T49" fmla="*/ 142 h 292"/>
              <a:gd name="T50" fmla="*/ 200 w 378"/>
              <a:gd name="T51" fmla="*/ 146 h 292"/>
              <a:gd name="T52" fmla="*/ 198 w 378"/>
              <a:gd name="T53" fmla="*/ 152 h 292"/>
              <a:gd name="T54" fmla="*/ 168 w 378"/>
              <a:gd name="T55" fmla="*/ 186 h 292"/>
              <a:gd name="T56" fmla="*/ 166 w 378"/>
              <a:gd name="T57" fmla="*/ 194 h 292"/>
              <a:gd name="T58" fmla="*/ 152 w 378"/>
              <a:gd name="T59" fmla="*/ 222 h 292"/>
              <a:gd name="T60" fmla="*/ 166 w 378"/>
              <a:gd name="T61" fmla="*/ 246 h 292"/>
              <a:gd name="T62" fmla="*/ 178 w 378"/>
              <a:gd name="T63" fmla="*/ 254 h 292"/>
              <a:gd name="T64" fmla="*/ 194 w 378"/>
              <a:gd name="T65" fmla="*/ 270 h 292"/>
              <a:gd name="T66" fmla="*/ 204 w 378"/>
              <a:gd name="T67" fmla="*/ 262 h 292"/>
              <a:gd name="T68" fmla="*/ 214 w 378"/>
              <a:gd name="T69" fmla="*/ 264 h 292"/>
              <a:gd name="T70" fmla="*/ 230 w 378"/>
              <a:gd name="T71" fmla="*/ 278 h 292"/>
              <a:gd name="T72" fmla="*/ 238 w 378"/>
              <a:gd name="T73" fmla="*/ 286 h 292"/>
              <a:gd name="T74" fmla="*/ 248 w 378"/>
              <a:gd name="T75" fmla="*/ 284 h 292"/>
              <a:gd name="T76" fmla="*/ 304 w 378"/>
              <a:gd name="T77" fmla="*/ 286 h 292"/>
              <a:gd name="T78" fmla="*/ 312 w 378"/>
              <a:gd name="T79" fmla="*/ 272 h 292"/>
              <a:gd name="T80" fmla="*/ 316 w 378"/>
              <a:gd name="T81" fmla="*/ 262 h 292"/>
              <a:gd name="T82" fmla="*/ 324 w 378"/>
              <a:gd name="T83" fmla="*/ 248 h 292"/>
              <a:gd name="T84" fmla="*/ 324 w 378"/>
              <a:gd name="T85" fmla="*/ 232 h 292"/>
              <a:gd name="T86" fmla="*/ 330 w 378"/>
              <a:gd name="T87" fmla="*/ 226 h 292"/>
              <a:gd name="T88" fmla="*/ 348 w 378"/>
              <a:gd name="T89" fmla="*/ 222 h 292"/>
              <a:gd name="T90" fmla="*/ 378 w 378"/>
              <a:gd name="T91" fmla="*/ 238 h 292"/>
              <a:gd name="T92" fmla="*/ 362 w 378"/>
              <a:gd name="T93" fmla="*/ 196 h 292"/>
              <a:gd name="T94" fmla="*/ 348 w 378"/>
              <a:gd name="T95" fmla="*/ 194 h 292"/>
              <a:gd name="T96" fmla="*/ 312 w 378"/>
              <a:gd name="T97" fmla="*/ 172 h 292"/>
              <a:gd name="T98" fmla="*/ 292 w 378"/>
              <a:gd name="T99" fmla="*/ 146 h 292"/>
              <a:gd name="T100" fmla="*/ 270 w 378"/>
              <a:gd name="T101" fmla="*/ 94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8" y="42"/>
                </a:lnTo>
                <a:lnTo>
                  <a:pt x="10" y="42"/>
                </a:lnTo>
                <a:lnTo>
                  <a:pt x="10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52" y="162"/>
                </a:lnTo>
                <a:lnTo>
                  <a:pt x="180" y="144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8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lnTo>
                  <a:pt x="264" y="8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MH_Other_30"/>
          <p:cNvSpPr/>
          <p:nvPr>
            <p:custDataLst>
              <p:tags r:id="rId29"/>
            </p:custDataLst>
          </p:nvPr>
        </p:nvSpPr>
        <p:spPr bwMode="auto">
          <a:xfrm>
            <a:off x="7162103" y="1948143"/>
            <a:ext cx="500526" cy="715037"/>
          </a:xfrm>
          <a:custGeom>
            <a:avLst/>
            <a:gdLst>
              <a:gd name="T0" fmla="*/ 312 w 352"/>
              <a:gd name="T1" fmla="*/ 144 h 502"/>
              <a:gd name="T2" fmla="*/ 272 w 352"/>
              <a:gd name="T3" fmla="*/ 120 h 502"/>
              <a:gd name="T4" fmla="*/ 280 w 352"/>
              <a:gd name="T5" fmla="*/ 94 h 502"/>
              <a:gd name="T6" fmla="*/ 234 w 352"/>
              <a:gd name="T7" fmla="*/ 76 h 502"/>
              <a:gd name="T8" fmla="*/ 234 w 352"/>
              <a:gd name="T9" fmla="*/ 36 h 502"/>
              <a:gd name="T10" fmla="*/ 224 w 352"/>
              <a:gd name="T11" fmla="*/ 40 h 502"/>
              <a:gd name="T12" fmla="*/ 206 w 352"/>
              <a:gd name="T13" fmla="*/ 8 h 502"/>
              <a:gd name="T14" fmla="*/ 178 w 352"/>
              <a:gd name="T15" fmla="*/ 16 h 502"/>
              <a:gd name="T16" fmla="*/ 146 w 352"/>
              <a:gd name="T17" fmla="*/ 64 h 502"/>
              <a:gd name="T18" fmla="*/ 118 w 352"/>
              <a:gd name="T19" fmla="*/ 76 h 502"/>
              <a:gd name="T20" fmla="*/ 92 w 352"/>
              <a:gd name="T21" fmla="*/ 70 h 502"/>
              <a:gd name="T22" fmla="*/ 76 w 352"/>
              <a:gd name="T23" fmla="*/ 100 h 502"/>
              <a:gd name="T24" fmla="*/ 48 w 352"/>
              <a:gd name="T25" fmla="*/ 92 h 502"/>
              <a:gd name="T26" fmla="*/ 34 w 352"/>
              <a:gd name="T27" fmla="*/ 64 h 502"/>
              <a:gd name="T28" fmla="*/ 16 w 352"/>
              <a:gd name="T29" fmla="*/ 96 h 502"/>
              <a:gd name="T30" fmla="*/ 8 w 352"/>
              <a:gd name="T31" fmla="*/ 108 h 502"/>
              <a:gd name="T32" fmla="*/ 30 w 352"/>
              <a:gd name="T33" fmla="*/ 168 h 502"/>
              <a:gd name="T34" fmla="*/ 30 w 352"/>
              <a:gd name="T35" fmla="*/ 196 h 502"/>
              <a:gd name="T36" fmla="*/ 42 w 352"/>
              <a:gd name="T37" fmla="*/ 224 h 502"/>
              <a:gd name="T38" fmla="*/ 48 w 352"/>
              <a:gd name="T39" fmla="*/ 240 h 502"/>
              <a:gd name="T40" fmla="*/ 38 w 352"/>
              <a:gd name="T41" fmla="*/ 284 h 502"/>
              <a:gd name="T42" fmla="*/ 8 w 352"/>
              <a:gd name="T43" fmla="*/ 332 h 502"/>
              <a:gd name="T44" fmla="*/ 48 w 352"/>
              <a:gd name="T45" fmla="*/ 378 h 502"/>
              <a:gd name="T46" fmla="*/ 32 w 352"/>
              <a:gd name="T47" fmla="*/ 416 h 502"/>
              <a:gd name="T48" fmla="*/ 20 w 352"/>
              <a:gd name="T49" fmla="*/ 450 h 502"/>
              <a:gd name="T50" fmla="*/ 12 w 352"/>
              <a:gd name="T51" fmla="*/ 466 h 502"/>
              <a:gd name="T52" fmla="*/ 26 w 352"/>
              <a:gd name="T53" fmla="*/ 482 h 502"/>
              <a:gd name="T54" fmla="*/ 28 w 352"/>
              <a:gd name="T55" fmla="*/ 488 h 502"/>
              <a:gd name="T56" fmla="*/ 30 w 352"/>
              <a:gd name="T57" fmla="*/ 492 h 502"/>
              <a:gd name="T58" fmla="*/ 94 w 352"/>
              <a:gd name="T59" fmla="*/ 496 h 502"/>
              <a:gd name="T60" fmla="*/ 114 w 352"/>
              <a:gd name="T61" fmla="*/ 464 h 502"/>
              <a:gd name="T62" fmla="*/ 208 w 352"/>
              <a:gd name="T63" fmla="*/ 352 h 502"/>
              <a:gd name="T64" fmla="*/ 240 w 352"/>
              <a:gd name="T65" fmla="*/ 332 h 502"/>
              <a:gd name="T66" fmla="*/ 234 w 352"/>
              <a:gd name="T67" fmla="*/ 312 h 502"/>
              <a:gd name="T68" fmla="*/ 218 w 352"/>
              <a:gd name="T69" fmla="*/ 296 h 502"/>
              <a:gd name="T70" fmla="*/ 180 w 352"/>
              <a:gd name="T71" fmla="*/ 276 h 502"/>
              <a:gd name="T72" fmla="*/ 170 w 352"/>
              <a:gd name="T73" fmla="*/ 242 h 502"/>
              <a:gd name="T74" fmla="*/ 116 w 352"/>
              <a:gd name="T75" fmla="*/ 228 h 502"/>
              <a:gd name="T76" fmla="*/ 98 w 352"/>
              <a:gd name="T77" fmla="*/ 218 h 502"/>
              <a:gd name="T78" fmla="*/ 98 w 352"/>
              <a:gd name="T79" fmla="*/ 202 h 502"/>
              <a:gd name="T80" fmla="*/ 118 w 352"/>
              <a:gd name="T81" fmla="*/ 180 h 502"/>
              <a:gd name="T82" fmla="*/ 114 w 352"/>
              <a:gd name="T83" fmla="*/ 158 h 502"/>
              <a:gd name="T84" fmla="*/ 134 w 352"/>
              <a:gd name="T85" fmla="*/ 148 h 502"/>
              <a:gd name="T86" fmla="*/ 148 w 352"/>
              <a:gd name="T87" fmla="*/ 140 h 502"/>
              <a:gd name="T88" fmla="*/ 148 w 352"/>
              <a:gd name="T89" fmla="*/ 118 h 502"/>
              <a:gd name="T90" fmla="*/ 172 w 352"/>
              <a:gd name="T91" fmla="*/ 120 h 502"/>
              <a:gd name="T92" fmla="*/ 214 w 352"/>
              <a:gd name="T93" fmla="*/ 144 h 502"/>
              <a:gd name="T94" fmla="*/ 204 w 352"/>
              <a:gd name="T95" fmla="*/ 154 h 502"/>
              <a:gd name="T96" fmla="*/ 226 w 352"/>
              <a:gd name="T97" fmla="*/ 168 h 502"/>
              <a:gd name="T98" fmla="*/ 236 w 352"/>
              <a:gd name="T99" fmla="*/ 180 h 502"/>
              <a:gd name="T100" fmla="*/ 252 w 352"/>
              <a:gd name="T101" fmla="*/ 220 h 502"/>
              <a:gd name="T102" fmla="*/ 314 w 352"/>
              <a:gd name="T103" fmla="*/ 236 h 502"/>
              <a:gd name="T104" fmla="*/ 336 w 352"/>
              <a:gd name="T105" fmla="*/ 188 h 502"/>
              <a:gd name="T106" fmla="*/ 352 w 352"/>
              <a:gd name="T107" fmla="*/ 176 h 502"/>
              <a:gd name="T108" fmla="*/ 326 w 352"/>
              <a:gd name="T109" fmla="*/ 156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2" h="502">
                <a:moveTo>
                  <a:pt x="324" y="152"/>
                </a:moveTo>
                <a:lnTo>
                  <a:pt x="318" y="148"/>
                </a:lnTo>
                <a:lnTo>
                  <a:pt x="318" y="148"/>
                </a:lnTo>
                <a:lnTo>
                  <a:pt x="316" y="148"/>
                </a:lnTo>
                <a:lnTo>
                  <a:pt x="312" y="144"/>
                </a:lnTo>
                <a:lnTo>
                  <a:pt x="290" y="136"/>
                </a:lnTo>
                <a:lnTo>
                  <a:pt x="284" y="136"/>
                </a:lnTo>
                <a:lnTo>
                  <a:pt x="280" y="138"/>
                </a:lnTo>
                <a:lnTo>
                  <a:pt x="270" y="122"/>
                </a:lnTo>
                <a:lnTo>
                  <a:pt x="272" y="120"/>
                </a:lnTo>
                <a:lnTo>
                  <a:pt x="278" y="112"/>
                </a:lnTo>
                <a:lnTo>
                  <a:pt x="278" y="104"/>
                </a:lnTo>
                <a:lnTo>
                  <a:pt x="278" y="102"/>
                </a:lnTo>
                <a:lnTo>
                  <a:pt x="282" y="96"/>
                </a:lnTo>
                <a:lnTo>
                  <a:pt x="280" y="94"/>
                </a:lnTo>
                <a:lnTo>
                  <a:pt x="268" y="92"/>
                </a:lnTo>
                <a:lnTo>
                  <a:pt x="268" y="92"/>
                </a:lnTo>
                <a:lnTo>
                  <a:pt x="246" y="88"/>
                </a:lnTo>
                <a:lnTo>
                  <a:pt x="246" y="88"/>
                </a:lnTo>
                <a:lnTo>
                  <a:pt x="234" y="76"/>
                </a:lnTo>
                <a:lnTo>
                  <a:pt x="234" y="76"/>
                </a:lnTo>
                <a:lnTo>
                  <a:pt x="230" y="68"/>
                </a:lnTo>
                <a:lnTo>
                  <a:pt x="228" y="64"/>
                </a:lnTo>
                <a:lnTo>
                  <a:pt x="234" y="48"/>
                </a:lnTo>
                <a:lnTo>
                  <a:pt x="234" y="36"/>
                </a:lnTo>
                <a:lnTo>
                  <a:pt x="234" y="32"/>
                </a:lnTo>
                <a:lnTo>
                  <a:pt x="228" y="40"/>
                </a:lnTo>
                <a:lnTo>
                  <a:pt x="226" y="40"/>
                </a:lnTo>
                <a:lnTo>
                  <a:pt x="226" y="42"/>
                </a:lnTo>
                <a:lnTo>
                  <a:pt x="224" y="40"/>
                </a:lnTo>
                <a:lnTo>
                  <a:pt x="222" y="40"/>
                </a:lnTo>
                <a:lnTo>
                  <a:pt x="210" y="30"/>
                </a:lnTo>
                <a:lnTo>
                  <a:pt x="208" y="28"/>
                </a:lnTo>
                <a:lnTo>
                  <a:pt x="208" y="26"/>
                </a:lnTo>
                <a:lnTo>
                  <a:pt x="206" y="8"/>
                </a:lnTo>
                <a:lnTo>
                  <a:pt x="200" y="0"/>
                </a:lnTo>
                <a:lnTo>
                  <a:pt x="188" y="0"/>
                </a:lnTo>
                <a:lnTo>
                  <a:pt x="180" y="14"/>
                </a:lnTo>
                <a:lnTo>
                  <a:pt x="180" y="16"/>
                </a:lnTo>
                <a:lnTo>
                  <a:pt x="178" y="16"/>
                </a:lnTo>
                <a:lnTo>
                  <a:pt x="160" y="12"/>
                </a:lnTo>
                <a:lnTo>
                  <a:pt x="156" y="30"/>
                </a:lnTo>
                <a:lnTo>
                  <a:pt x="156" y="48"/>
                </a:lnTo>
                <a:lnTo>
                  <a:pt x="156" y="48"/>
                </a:lnTo>
                <a:lnTo>
                  <a:pt x="146" y="64"/>
                </a:lnTo>
                <a:lnTo>
                  <a:pt x="146" y="66"/>
                </a:lnTo>
                <a:lnTo>
                  <a:pt x="144" y="66"/>
                </a:lnTo>
                <a:lnTo>
                  <a:pt x="142" y="66"/>
                </a:lnTo>
                <a:lnTo>
                  <a:pt x="130" y="68"/>
                </a:lnTo>
                <a:lnTo>
                  <a:pt x="118" y="76"/>
                </a:lnTo>
                <a:lnTo>
                  <a:pt x="118" y="78"/>
                </a:lnTo>
                <a:lnTo>
                  <a:pt x="118" y="78"/>
                </a:lnTo>
                <a:lnTo>
                  <a:pt x="116" y="78"/>
                </a:lnTo>
                <a:lnTo>
                  <a:pt x="114" y="78"/>
                </a:lnTo>
                <a:lnTo>
                  <a:pt x="92" y="70"/>
                </a:lnTo>
                <a:lnTo>
                  <a:pt x="90" y="78"/>
                </a:lnTo>
                <a:lnTo>
                  <a:pt x="90" y="80"/>
                </a:lnTo>
                <a:lnTo>
                  <a:pt x="80" y="96"/>
                </a:lnTo>
                <a:lnTo>
                  <a:pt x="80" y="96"/>
                </a:lnTo>
                <a:lnTo>
                  <a:pt x="76" y="100"/>
                </a:lnTo>
                <a:lnTo>
                  <a:pt x="74" y="100"/>
                </a:lnTo>
                <a:lnTo>
                  <a:pt x="64" y="100"/>
                </a:lnTo>
                <a:lnTo>
                  <a:pt x="50" y="94"/>
                </a:lnTo>
                <a:lnTo>
                  <a:pt x="48" y="92"/>
                </a:lnTo>
                <a:lnTo>
                  <a:pt x="48" y="92"/>
                </a:lnTo>
                <a:lnTo>
                  <a:pt x="48" y="90"/>
                </a:lnTo>
                <a:lnTo>
                  <a:pt x="46" y="72"/>
                </a:lnTo>
                <a:lnTo>
                  <a:pt x="42" y="56"/>
                </a:lnTo>
                <a:lnTo>
                  <a:pt x="38" y="52"/>
                </a:lnTo>
                <a:lnTo>
                  <a:pt x="34" y="64"/>
                </a:lnTo>
                <a:lnTo>
                  <a:pt x="34" y="64"/>
                </a:lnTo>
                <a:lnTo>
                  <a:pt x="34" y="64"/>
                </a:lnTo>
                <a:lnTo>
                  <a:pt x="24" y="7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6" y="96"/>
                </a:lnTo>
                <a:lnTo>
                  <a:pt x="14" y="96"/>
                </a:lnTo>
                <a:lnTo>
                  <a:pt x="8" y="108"/>
                </a:lnTo>
                <a:lnTo>
                  <a:pt x="8" y="108"/>
                </a:lnTo>
                <a:lnTo>
                  <a:pt x="6" y="114"/>
                </a:lnTo>
                <a:lnTo>
                  <a:pt x="0" y="122"/>
                </a:lnTo>
                <a:lnTo>
                  <a:pt x="6" y="140"/>
                </a:lnTo>
                <a:lnTo>
                  <a:pt x="30" y="168"/>
                </a:lnTo>
                <a:lnTo>
                  <a:pt x="30" y="168"/>
                </a:lnTo>
                <a:lnTo>
                  <a:pt x="38" y="184"/>
                </a:lnTo>
                <a:lnTo>
                  <a:pt x="38" y="186"/>
                </a:lnTo>
                <a:lnTo>
                  <a:pt x="36" y="188"/>
                </a:lnTo>
                <a:lnTo>
                  <a:pt x="36" y="188"/>
                </a:lnTo>
                <a:lnTo>
                  <a:pt x="30" y="196"/>
                </a:lnTo>
                <a:lnTo>
                  <a:pt x="28" y="196"/>
                </a:lnTo>
                <a:lnTo>
                  <a:pt x="12" y="200"/>
                </a:lnTo>
                <a:lnTo>
                  <a:pt x="14" y="212"/>
                </a:lnTo>
                <a:lnTo>
                  <a:pt x="26" y="220"/>
                </a:lnTo>
                <a:lnTo>
                  <a:pt x="42" y="224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8" y="240"/>
                </a:lnTo>
                <a:lnTo>
                  <a:pt x="44" y="268"/>
                </a:lnTo>
                <a:lnTo>
                  <a:pt x="44" y="268"/>
                </a:lnTo>
                <a:lnTo>
                  <a:pt x="44" y="268"/>
                </a:lnTo>
                <a:lnTo>
                  <a:pt x="38" y="280"/>
                </a:lnTo>
                <a:lnTo>
                  <a:pt x="38" y="284"/>
                </a:lnTo>
                <a:lnTo>
                  <a:pt x="36" y="284"/>
                </a:lnTo>
                <a:lnTo>
                  <a:pt x="16" y="286"/>
                </a:lnTo>
                <a:lnTo>
                  <a:pt x="16" y="294"/>
                </a:lnTo>
                <a:lnTo>
                  <a:pt x="10" y="312"/>
                </a:lnTo>
                <a:lnTo>
                  <a:pt x="8" y="332"/>
                </a:lnTo>
                <a:lnTo>
                  <a:pt x="12" y="344"/>
                </a:lnTo>
                <a:lnTo>
                  <a:pt x="36" y="358"/>
                </a:lnTo>
                <a:lnTo>
                  <a:pt x="38" y="360"/>
                </a:lnTo>
                <a:lnTo>
                  <a:pt x="48" y="376"/>
                </a:lnTo>
                <a:lnTo>
                  <a:pt x="48" y="378"/>
                </a:lnTo>
                <a:lnTo>
                  <a:pt x="48" y="378"/>
                </a:lnTo>
                <a:lnTo>
                  <a:pt x="48" y="380"/>
                </a:lnTo>
                <a:lnTo>
                  <a:pt x="34" y="408"/>
                </a:lnTo>
                <a:lnTo>
                  <a:pt x="32" y="416"/>
                </a:lnTo>
                <a:lnTo>
                  <a:pt x="32" y="416"/>
                </a:lnTo>
                <a:lnTo>
                  <a:pt x="24" y="434"/>
                </a:lnTo>
                <a:lnTo>
                  <a:pt x="20" y="448"/>
                </a:lnTo>
                <a:lnTo>
                  <a:pt x="20" y="450"/>
                </a:lnTo>
                <a:lnTo>
                  <a:pt x="20" y="450"/>
                </a:lnTo>
                <a:lnTo>
                  <a:pt x="20" y="450"/>
                </a:lnTo>
                <a:lnTo>
                  <a:pt x="14" y="456"/>
                </a:lnTo>
                <a:lnTo>
                  <a:pt x="12" y="462"/>
                </a:lnTo>
                <a:lnTo>
                  <a:pt x="12" y="462"/>
                </a:lnTo>
                <a:lnTo>
                  <a:pt x="12" y="464"/>
                </a:lnTo>
                <a:lnTo>
                  <a:pt x="12" y="466"/>
                </a:lnTo>
                <a:lnTo>
                  <a:pt x="14" y="468"/>
                </a:lnTo>
                <a:lnTo>
                  <a:pt x="22" y="476"/>
                </a:lnTo>
                <a:lnTo>
                  <a:pt x="22" y="476"/>
                </a:lnTo>
                <a:lnTo>
                  <a:pt x="22" y="476"/>
                </a:lnTo>
                <a:lnTo>
                  <a:pt x="26" y="482"/>
                </a:lnTo>
                <a:lnTo>
                  <a:pt x="26" y="482"/>
                </a:lnTo>
                <a:lnTo>
                  <a:pt x="26" y="482"/>
                </a:lnTo>
                <a:lnTo>
                  <a:pt x="28" y="484"/>
                </a:lnTo>
                <a:lnTo>
                  <a:pt x="28" y="484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28" y="488"/>
                </a:lnTo>
                <a:lnTo>
                  <a:pt x="30" y="492"/>
                </a:lnTo>
                <a:lnTo>
                  <a:pt x="36" y="496"/>
                </a:lnTo>
                <a:lnTo>
                  <a:pt x="66" y="502"/>
                </a:lnTo>
                <a:lnTo>
                  <a:pt x="66" y="502"/>
                </a:lnTo>
                <a:lnTo>
                  <a:pt x="80" y="500"/>
                </a:lnTo>
                <a:lnTo>
                  <a:pt x="94" y="496"/>
                </a:lnTo>
                <a:lnTo>
                  <a:pt x="94" y="496"/>
                </a:lnTo>
                <a:lnTo>
                  <a:pt x="108" y="492"/>
                </a:lnTo>
                <a:lnTo>
                  <a:pt x="122" y="492"/>
                </a:lnTo>
                <a:lnTo>
                  <a:pt x="122" y="486"/>
                </a:lnTo>
                <a:lnTo>
                  <a:pt x="114" y="464"/>
                </a:lnTo>
                <a:lnTo>
                  <a:pt x="112" y="464"/>
                </a:lnTo>
                <a:lnTo>
                  <a:pt x="114" y="464"/>
                </a:lnTo>
                <a:lnTo>
                  <a:pt x="158" y="400"/>
                </a:lnTo>
                <a:lnTo>
                  <a:pt x="208" y="352"/>
                </a:lnTo>
                <a:lnTo>
                  <a:pt x="208" y="352"/>
                </a:lnTo>
                <a:lnTo>
                  <a:pt x="224" y="348"/>
                </a:lnTo>
                <a:lnTo>
                  <a:pt x="232" y="338"/>
                </a:lnTo>
                <a:lnTo>
                  <a:pt x="232" y="338"/>
                </a:lnTo>
                <a:lnTo>
                  <a:pt x="232" y="338"/>
                </a:lnTo>
                <a:lnTo>
                  <a:pt x="240" y="332"/>
                </a:lnTo>
                <a:lnTo>
                  <a:pt x="250" y="328"/>
                </a:lnTo>
                <a:lnTo>
                  <a:pt x="246" y="324"/>
                </a:lnTo>
                <a:lnTo>
                  <a:pt x="234" y="312"/>
                </a:lnTo>
                <a:lnTo>
                  <a:pt x="234" y="312"/>
                </a:lnTo>
                <a:lnTo>
                  <a:pt x="234" y="312"/>
                </a:lnTo>
                <a:lnTo>
                  <a:pt x="226" y="302"/>
                </a:lnTo>
                <a:lnTo>
                  <a:pt x="226" y="300"/>
                </a:lnTo>
                <a:lnTo>
                  <a:pt x="226" y="300"/>
                </a:lnTo>
                <a:lnTo>
                  <a:pt x="230" y="294"/>
                </a:lnTo>
                <a:lnTo>
                  <a:pt x="218" y="296"/>
                </a:lnTo>
                <a:lnTo>
                  <a:pt x="196" y="292"/>
                </a:lnTo>
                <a:lnTo>
                  <a:pt x="196" y="292"/>
                </a:lnTo>
                <a:lnTo>
                  <a:pt x="186" y="284"/>
                </a:lnTo>
                <a:lnTo>
                  <a:pt x="182" y="280"/>
                </a:lnTo>
                <a:lnTo>
                  <a:pt x="180" y="276"/>
                </a:lnTo>
                <a:lnTo>
                  <a:pt x="180" y="276"/>
                </a:lnTo>
                <a:lnTo>
                  <a:pt x="176" y="256"/>
                </a:lnTo>
                <a:lnTo>
                  <a:pt x="174" y="238"/>
                </a:lnTo>
                <a:lnTo>
                  <a:pt x="174" y="238"/>
                </a:lnTo>
                <a:lnTo>
                  <a:pt x="170" y="242"/>
                </a:lnTo>
                <a:lnTo>
                  <a:pt x="164" y="244"/>
                </a:lnTo>
                <a:lnTo>
                  <a:pt x="146" y="240"/>
                </a:lnTo>
                <a:lnTo>
                  <a:pt x="136" y="232"/>
                </a:lnTo>
                <a:lnTo>
                  <a:pt x="122" y="228"/>
                </a:lnTo>
                <a:lnTo>
                  <a:pt x="116" y="228"/>
                </a:lnTo>
                <a:lnTo>
                  <a:pt x="116" y="228"/>
                </a:lnTo>
                <a:lnTo>
                  <a:pt x="110" y="226"/>
                </a:lnTo>
                <a:lnTo>
                  <a:pt x="104" y="224"/>
                </a:lnTo>
                <a:lnTo>
                  <a:pt x="104" y="224"/>
                </a:lnTo>
                <a:lnTo>
                  <a:pt x="98" y="218"/>
                </a:lnTo>
                <a:lnTo>
                  <a:pt x="96" y="214"/>
                </a:lnTo>
                <a:lnTo>
                  <a:pt x="96" y="214"/>
                </a:lnTo>
                <a:lnTo>
                  <a:pt x="96" y="210"/>
                </a:lnTo>
                <a:lnTo>
                  <a:pt x="96" y="206"/>
                </a:lnTo>
                <a:lnTo>
                  <a:pt x="98" y="202"/>
                </a:lnTo>
                <a:lnTo>
                  <a:pt x="102" y="200"/>
                </a:lnTo>
                <a:lnTo>
                  <a:pt x="102" y="200"/>
                </a:lnTo>
                <a:lnTo>
                  <a:pt x="110" y="192"/>
                </a:lnTo>
                <a:lnTo>
                  <a:pt x="118" y="180"/>
                </a:lnTo>
                <a:lnTo>
                  <a:pt x="118" y="180"/>
                </a:lnTo>
                <a:lnTo>
                  <a:pt x="116" y="176"/>
                </a:lnTo>
                <a:lnTo>
                  <a:pt x="114" y="170"/>
                </a:lnTo>
                <a:lnTo>
                  <a:pt x="112" y="164"/>
                </a:lnTo>
                <a:lnTo>
                  <a:pt x="114" y="160"/>
                </a:lnTo>
                <a:lnTo>
                  <a:pt x="114" y="158"/>
                </a:lnTo>
                <a:lnTo>
                  <a:pt x="114" y="158"/>
                </a:lnTo>
                <a:lnTo>
                  <a:pt x="116" y="156"/>
                </a:lnTo>
                <a:lnTo>
                  <a:pt x="120" y="152"/>
                </a:lnTo>
                <a:lnTo>
                  <a:pt x="134" y="148"/>
                </a:lnTo>
                <a:lnTo>
                  <a:pt x="134" y="148"/>
                </a:lnTo>
                <a:lnTo>
                  <a:pt x="136" y="142"/>
                </a:lnTo>
                <a:lnTo>
                  <a:pt x="138" y="140"/>
                </a:lnTo>
                <a:lnTo>
                  <a:pt x="150" y="140"/>
                </a:lnTo>
                <a:lnTo>
                  <a:pt x="148" y="140"/>
                </a:lnTo>
                <a:lnTo>
                  <a:pt x="148" y="140"/>
                </a:lnTo>
                <a:lnTo>
                  <a:pt x="142" y="136"/>
                </a:lnTo>
                <a:lnTo>
                  <a:pt x="140" y="132"/>
                </a:lnTo>
                <a:lnTo>
                  <a:pt x="140" y="128"/>
                </a:lnTo>
                <a:lnTo>
                  <a:pt x="142" y="122"/>
                </a:lnTo>
                <a:lnTo>
                  <a:pt x="148" y="118"/>
                </a:lnTo>
                <a:lnTo>
                  <a:pt x="148" y="118"/>
                </a:lnTo>
                <a:lnTo>
                  <a:pt x="154" y="116"/>
                </a:lnTo>
                <a:lnTo>
                  <a:pt x="160" y="116"/>
                </a:lnTo>
                <a:lnTo>
                  <a:pt x="166" y="118"/>
                </a:lnTo>
                <a:lnTo>
                  <a:pt x="172" y="120"/>
                </a:lnTo>
                <a:lnTo>
                  <a:pt x="190" y="134"/>
                </a:lnTo>
                <a:lnTo>
                  <a:pt x="208" y="134"/>
                </a:lnTo>
                <a:lnTo>
                  <a:pt x="214" y="138"/>
                </a:lnTo>
                <a:lnTo>
                  <a:pt x="214" y="144"/>
                </a:lnTo>
                <a:lnTo>
                  <a:pt x="214" y="144"/>
                </a:lnTo>
                <a:lnTo>
                  <a:pt x="214" y="150"/>
                </a:lnTo>
                <a:lnTo>
                  <a:pt x="210" y="152"/>
                </a:lnTo>
                <a:lnTo>
                  <a:pt x="210" y="152"/>
                </a:lnTo>
                <a:lnTo>
                  <a:pt x="206" y="152"/>
                </a:lnTo>
                <a:lnTo>
                  <a:pt x="204" y="154"/>
                </a:lnTo>
                <a:lnTo>
                  <a:pt x="202" y="160"/>
                </a:lnTo>
                <a:lnTo>
                  <a:pt x="210" y="180"/>
                </a:lnTo>
                <a:lnTo>
                  <a:pt x="210" y="180"/>
                </a:lnTo>
                <a:lnTo>
                  <a:pt x="218" y="170"/>
                </a:lnTo>
                <a:lnTo>
                  <a:pt x="226" y="168"/>
                </a:lnTo>
                <a:lnTo>
                  <a:pt x="226" y="168"/>
                </a:lnTo>
                <a:lnTo>
                  <a:pt x="230" y="168"/>
                </a:lnTo>
                <a:lnTo>
                  <a:pt x="234" y="172"/>
                </a:lnTo>
                <a:lnTo>
                  <a:pt x="234" y="172"/>
                </a:lnTo>
                <a:lnTo>
                  <a:pt x="236" y="180"/>
                </a:lnTo>
                <a:lnTo>
                  <a:pt x="240" y="190"/>
                </a:lnTo>
                <a:lnTo>
                  <a:pt x="240" y="190"/>
                </a:lnTo>
                <a:lnTo>
                  <a:pt x="242" y="202"/>
                </a:lnTo>
                <a:lnTo>
                  <a:pt x="246" y="210"/>
                </a:lnTo>
                <a:lnTo>
                  <a:pt x="252" y="220"/>
                </a:lnTo>
                <a:lnTo>
                  <a:pt x="252" y="220"/>
                </a:lnTo>
                <a:lnTo>
                  <a:pt x="264" y="236"/>
                </a:lnTo>
                <a:lnTo>
                  <a:pt x="268" y="248"/>
                </a:lnTo>
                <a:lnTo>
                  <a:pt x="300" y="244"/>
                </a:lnTo>
                <a:lnTo>
                  <a:pt x="314" y="236"/>
                </a:lnTo>
                <a:lnTo>
                  <a:pt x="326" y="220"/>
                </a:lnTo>
                <a:lnTo>
                  <a:pt x="332" y="204"/>
                </a:lnTo>
                <a:lnTo>
                  <a:pt x="332" y="204"/>
                </a:lnTo>
                <a:lnTo>
                  <a:pt x="332" y="204"/>
                </a:lnTo>
                <a:lnTo>
                  <a:pt x="336" y="188"/>
                </a:lnTo>
                <a:lnTo>
                  <a:pt x="336" y="186"/>
                </a:lnTo>
                <a:lnTo>
                  <a:pt x="336" y="184"/>
                </a:lnTo>
                <a:lnTo>
                  <a:pt x="338" y="184"/>
                </a:lnTo>
                <a:lnTo>
                  <a:pt x="350" y="176"/>
                </a:lnTo>
                <a:lnTo>
                  <a:pt x="352" y="176"/>
                </a:lnTo>
                <a:lnTo>
                  <a:pt x="350" y="174"/>
                </a:lnTo>
                <a:lnTo>
                  <a:pt x="330" y="168"/>
                </a:lnTo>
                <a:lnTo>
                  <a:pt x="330" y="168"/>
                </a:lnTo>
                <a:lnTo>
                  <a:pt x="330" y="168"/>
                </a:lnTo>
                <a:lnTo>
                  <a:pt x="326" y="156"/>
                </a:lnTo>
                <a:lnTo>
                  <a:pt x="324" y="152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MH_Other_31"/>
          <p:cNvSpPr/>
          <p:nvPr>
            <p:custDataLst>
              <p:tags r:id="rId30"/>
            </p:custDataLst>
          </p:nvPr>
        </p:nvSpPr>
        <p:spPr bwMode="auto">
          <a:xfrm>
            <a:off x="6934287" y="2634912"/>
            <a:ext cx="527133" cy="520480"/>
          </a:xfrm>
          <a:custGeom>
            <a:avLst/>
            <a:gdLst>
              <a:gd name="T0" fmla="*/ 20 w 370"/>
              <a:gd name="T1" fmla="*/ 146 h 366"/>
              <a:gd name="T2" fmla="*/ 0 w 370"/>
              <a:gd name="T3" fmla="*/ 182 h 366"/>
              <a:gd name="T4" fmla="*/ 10 w 370"/>
              <a:gd name="T5" fmla="*/ 210 h 366"/>
              <a:gd name="T6" fmla="*/ 30 w 370"/>
              <a:gd name="T7" fmla="*/ 222 h 366"/>
              <a:gd name="T8" fmla="*/ 54 w 370"/>
              <a:gd name="T9" fmla="*/ 276 h 366"/>
              <a:gd name="T10" fmla="*/ 82 w 370"/>
              <a:gd name="T11" fmla="*/ 290 h 366"/>
              <a:gd name="T12" fmla="*/ 86 w 370"/>
              <a:gd name="T13" fmla="*/ 290 h 366"/>
              <a:gd name="T14" fmla="*/ 152 w 370"/>
              <a:gd name="T15" fmla="*/ 302 h 366"/>
              <a:gd name="T16" fmla="*/ 204 w 370"/>
              <a:gd name="T17" fmla="*/ 306 h 366"/>
              <a:gd name="T18" fmla="*/ 214 w 370"/>
              <a:gd name="T19" fmla="*/ 312 h 366"/>
              <a:gd name="T20" fmla="*/ 214 w 370"/>
              <a:gd name="T21" fmla="*/ 332 h 366"/>
              <a:gd name="T22" fmla="*/ 234 w 370"/>
              <a:gd name="T23" fmla="*/ 342 h 366"/>
              <a:gd name="T24" fmla="*/ 250 w 370"/>
              <a:gd name="T25" fmla="*/ 338 h 366"/>
              <a:gd name="T26" fmla="*/ 266 w 370"/>
              <a:gd name="T27" fmla="*/ 350 h 366"/>
              <a:gd name="T28" fmla="*/ 280 w 370"/>
              <a:gd name="T29" fmla="*/ 364 h 366"/>
              <a:gd name="T30" fmla="*/ 290 w 370"/>
              <a:gd name="T31" fmla="*/ 360 h 366"/>
              <a:gd name="T32" fmla="*/ 314 w 370"/>
              <a:gd name="T33" fmla="*/ 358 h 366"/>
              <a:gd name="T34" fmla="*/ 326 w 370"/>
              <a:gd name="T35" fmla="*/ 342 h 366"/>
              <a:gd name="T36" fmla="*/ 342 w 370"/>
              <a:gd name="T37" fmla="*/ 332 h 366"/>
              <a:gd name="T38" fmla="*/ 342 w 370"/>
              <a:gd name="T39" fmla="*/ 326 h 366"/>
              <a:gd name="T40" fmla="*/ 344 w 370"/>
              <a:gd name="T41" fmla="*/ 306 h 366"/>
              <a:gd name="T42" fmla="*/ 328 w 370"/>
              <a:gd name="T43" fmla="*/ 294 h 366"/>
              <a:gd name="T44" fmla="*/ 310 w 370"/>
              <a:gd name="T45" fmla="*/ 296 h 366"/>
              <a:gd name="T46" fmla="*/ 302 w 370"/>
              <a:gd name="T47" fmla="*/ 294 h 366"/>
              <a:gd name="T48" fmla="*/ 302 w 370"/>
              <a:gd name="T49" fmla="*/ 286 h 366"/>
              <a:gd name="T50" fmla="*/ 282 w 370"/>
              <a:gd name="T51" fmla="*/ 262 h 366"/>
              <a:gd name="T52" fmla="*/ 272 w 370"/>
              <a:gd name="T53" fmla="*/ 244 h 366"/>
              <a:gd name="T54" fmla="*/ 298 w 370"/>
              <a:gd name="T55" fmla="*/ 240 h 366"/>
              <a:gd name="T56" fmla="*/ 296 w 370"/>
              <a:gd name="T57" fmla="*/ 216 h 366"/>
              <a:gd name="T58" fmla="*/ 300 w 370"/>
              <a:gd name="T59" fmla="*/ 210 h 366"/>
              <a:gd name="T60" fmla="*/ 318 w 370"/>
              <a:gd name="T61" fmla="*/ 200 h 366"/>
              <a:gd name="T62" fmla="*/ 312 w 370"/>
              <a:gd name="T63" fmla="*/ 178 h 366"/>
              <a:gd name="T64" fmla="*/ 318 w 370"/>
              <a:gd name="T65" fmla="*/ 162 h 366"/>
              <a:gd name="T66" fmla="*/ 338 w 370"/>
              <a:gd name="T67" fmla="*/ 166 h 366"/>
              <a:gd name="T68" fmla="*/ 340 w 370"/>
              <a:gd name="T69" fmla="*/ 168 h 366"/>
              <a:gd name="T70" fmla="*/ 370 w 370"/>
              <a:gd name="T71" fmla="*/ 162 h 366"/>
              <a:gd name="T72" fmla="*/ 348 w 370"/>
              <a:gd name="T73" fmla="*/ 128 h 366"/>
              <a:gd name="T74" fmla="*/ 302 w 370"/>
              <a:gd name="T75" fmla="*/ 126 h 366"/>
              <a:gd name="T76" fmla="*/ 302 w 370"/>
              <a:gd name="T77" fmla="*/ 126 h 366"/>
              <a:gd name="T78" fmla="*/ 280 w 370"/>
              <a:gd name="T79" fmla="*/ 110 h 366"/>
              <a:gd name="T80" fmla="*/ 260 w 370"/>
              <a:gd name="T81" fmla="*/ 78 h 366"/>
              <a:gd name="T82" fmla="*/ 292 w 370"/>
              <a:gd name="T83" fmla="*/ 44 h 366"/>
              <a:gd name="T84" fmla="*/ 258 w 370"/>
              <a:gd name="T85" fmla="*/ 22 h 366"/>
              <a:gd name="T86" fmla="*/ 226 w 370"/>
              <a:gd name="T87" fmla="*/ 28 h 366"/>
              <a:gd name="T88" fmla="*/ 196 w 370"/>
              <a:gd name="T89" fmla="*/ 14 h 366"/>
              <a:gd name="T90" fmla="*/ 188 w 370"/>
              <a:gd name="T91" fmla="*/ 6 h 366"/>
              <a:gd name="T92" fmla="*/ 188 w 370"/>
              <a:gd name="T93" fmla="*/ 6 h 366"/>
              <a:gd name="T94" fmla="*/ 186 w 370"/>
              <a:gd name="T95" fmla="*/ 0 h 366"/>
              <a:gd name="T96" fmla="*/ 182 w 370"/>
              <a:gd name="T97" fmla="*/ 28 h 366"/>
              <a:gd name="T98" fmla="*/ 182 w 370"/>
              <a:gd name="T99" fmla="*/ 36 h 366"/>
              <a:gd name="T100" fmla="*/ 184 w 370"/>
              <a:gd name="T101" fmla="*/ 46 h 366"/>
              <a:gd name="T102" fmla="*/ 184 w 370"/>
              <a:gd name="T103" fmla="*/ 68 h 366"/>
              <a:gd name="T104" fmla="*/ 172 w 370"/>
              <a:gd name="T105" fmla="*/ 78 h 366"/>
              <a:gd name="T106" fmla="*/ 170 w 370"/>
              <a:gd name="T107" fmla="*/ 98 h 366"/>
              <a:gd name="T108" fmla="*/ 98 w 370"/>
              <a:gd name="T109" fmla="*/ 106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0" h="366">
                <a:moveTo>
                  <a:pt x="82" y="120"/>
                </a:moveTo>
                <a:lnTo>
                  <a:pt x="80" y="120"/>
                </a:lnTo>
                <a:lnTo>
                  <a:pt x="20" y="146"/>
                </a:lnTo>
                <a:lnTo>
                  <a:pt x="2" y="162"/>
                </a:lnTo>
                <a:lnTo>
                  <a:pt x="2" y="162"/>
                </a:lnTo>
                <a:lnTo>
                  <a:pt x="0" y="182"/>
                </a:lnTo>
                <a:lnTo>
                  <a:pt x="2" y="196"/>
                </a:lnTo>
                <a:lnTo>
                  <a:pt x="4" y="206"/>
                </a:lnTo>
                <a:lnTo>
                  <a:pt x="10" y="210"/>
                </a:lnTo>
                <a:lnTo>
                  <a:pt x="28" y="222"/>
                </a:lnTo>
                <a:lnTo>
                  <a:pt x="30" y="222"/>
                </a:lnTo>
                <a:lnTo>
                  <a:pt x="30" y="222"/>
                </a:lnTo>
                <a:lnTo>
                  <a:pt x="34" y="252"/>
                </a:lnTo>
                <a:lnTo>
                  <a:pt x="34" y="252"/>
                </a:lnTo>
                <a:lnTo>
                  <a:pt x="54" y="276"/>
                </a:lnTo>
                <a:lnTo>
                  <a:pt x="60" y="282"/>
                </a:lnTo>
                <a:lnTo>
                  <a:pt x="66" y="286"/>
                </a:lnTo>
                <a:lnTo>
                  <a:pt x="82" y="290"/>
                </a:lnTo>
                <a:lnTo>
                  <a:pt x="86" y="290"/>
                </a:lnTo>
                <a:lnTo>
                  <a:pt x="86" y="290"/>
                </a:lnTo>
                <a:lnTo>
                  <a:pt x="86" y="290"/>
                </a:lnTo>
                <a:lnTo>
                  <a:pt x="92" y="296"/>
                </a:lnTo>
                <a:lnTo>
                  <a:pt x="104" y="300"/>
                </a:lnTo>
                <a:lnTo>
                  <a:pt x="152" y="302"/>
                </a:lnTo>
                <a:lnTo>
                  <a:pt x="152" y="302"/>
                </a:lnTo>
                <a:lnTo>
                  <a:pt x="194" y="304"/>
                </a:lnTo>
                <a:lnTo>
                  <a:pt x="204" y="306"/>
                </a:lnTo>
                <a:lnTo>
                  <a:pt x="210" y="310"/>
                </a:lnTo>
                <a:lnTo>
                  <a:pt x="210" y="310"/>
                </a:lnTo>
                <a:lnTo>
                  <a:pt x="214" y="312"/>
                </a:lnTo>
                <a:lnTo>
                  <a:pt x="214" y="318"/>
                </a:lnTo>
                <a:lnTo>
                  <a:pt x="214" y="332"/>
                </a:lnTo>
                <a:lnTo>
                  <a:pt x="214" y="332"/>
                </a:lnTo>
                <a:lnTo>
                  <a:pt x="214" y="342"/>
                </a:lnTo>
                <a:lnTo>
                  <a:pt x="216" y="346"/>
                </a:lnTo>
                <a:lnTo>
                  <a:pt x="234" y="342"/>
                </a:lnTo>
                <a:lnTo>
                  <a:pt x="234" y="342"/>
                </a:lnTo>
                <a:lnTo>
                  <a:pt x="242" y="340"/>
                </a:lnTo>
                <a:lnTo>
                  <a:pt x="250" y="338"/>
                </a:lnTo>
                <a:lnTo>
                  <a:pt x="256" y="340"/>
                </a:lnTo>
                <a:lnTo>
                  <a:pt x="258" y="342"/>
                </a:lnTo>
                <a:lnTo>
                  <a:pt x="266" y="350"/>
                </a:lnTo>
                <a:lnTo>
                  <a:pt x="266" y="350"/>
                </a:lnTo>
                <a:lnTo>
                  <a:pt x="278" y="362"/>
                </a:lnTo>
                <a:lnTo>
                  <a:pt x="280" y="364"/>
                </a:lnTo>
                <a:lnTo>
                  <a:pt x="282" y="366"/>
                </a:lnTo>
                <a:lnTo>
                  <a:pt x="282" y="366"/>
                </a:lnTo>
                <a:lnTo>
                  <a:pt x="290" y="360"/>
                </a:lnTo>
                <a:lnTo>
                  <a:pt x="298" y="350"/>
                </a:lnTo>
                <a:lnTo>
                  <a:pt x="300" y="348"/>
                </a:lnTo>
                <a:lnTo>
                  <a:pt x="314" y="358"/>
                </a:lnTo>
                <a:lnTo>
                  <a:pt x="324" y="350"/>
                </a:lnTo>
                <a:lnTo>
                  <a:pt x="324" y="350"/>
                </a:lnTo>
                <a:lnTo>
                  <a:pt x="326" y="342"/>
                </a:lnTo>
                <a:lnTo>
                  <a:pt x="330" y="338"/>
                </a:lnTo>
                <a:lnTo>
                  <a:pt x="334" y="334"/>
                </a:lnTo>
                <a:lnTo>
                  <a:pt x="342" y="332"/>
                </a:lnTo>
                <a:lnTo>
                  <a:pt x="346" y="330"/>
                </a:lnTo>
                <a:lnTo>
                  <a:pt x="344" y="328"/>
                </a:lnTo>
                <a:lnTo>
                  <a:pt x="342" y="326"/>
                </a:lnTo>
                <a:lnTo>
                  <a:pt x="342" y="326"/>
                </a:lnTo>
                <a:lnTo>
                  <a:pt x="344" y="306"/>
                </a:lnTo>
                <a:lnTo>
                  <a:pt x="344" y="306"/>
                </a:lnTo>
                <a:lnTo>
                  <a:pt x="338" y="300"/>
                </a:lnTo>
                <a:lnTo>
                  <a:pt x="334" y="296"/>
                </a:lnTo>
                <a:lnTo>
                  <a:pt x="328" y="294"/>
                </a:lnTo>
                <a:lnTo>
                  <a:pt x="320" y="294"/>
                </a:lnTo>
                <a:lnTo>
                  <a:pt x="320" y="294"/>
                </a:lnTo>
                <a:lnTo>
                  <a:pt x="310" y="296"/>
                </a:lnTo>
                <a:lnTo>
                  <a:pt x="306" y="296"/>
                </a:lnTo>
                <a:lnTo>
                  <a:pt x="302" y="294"/>
                </a:lnTo>
                <a:lnTo>
                  <a:pt x="302" y="294"/>
                </a:lnTo>
                <a:lnTo>
                  <a:pt x="302" y="290"/>
                </a:lnTo>
                <a:lnTo>
                  <a:pt x="302" y="286"/>
                </a:lnTo>
                <a:lnTo>
                  <a:pt x="302" y="286"/>
                </a:lnTo>
                <a:lnTo>
                  <a:pt x="292" y="272"/>
                </a:lnTo>
                <a:lnTo>
                  <a:pt x="282" y="262"/>
                </a:lnTo>
                <a:lnTo>
                  <a:pt x="282" y="262"/>
                </a:lnTo>
                <a:lnTo>
                  <a:pt x="278" y="256"/>
                </a:lnTo>
                <a:lnTo>
                  <a:pt x="274" y="250"/>
                </a:lnTo>
                <a:lnTo>
                  <a:pt x="272" y="244"/>
                </a:lnTo>
                <a:lnTo>
                  <a:pt x="274" y="238"/>
                </a:lnTo>
                <a:lnTo>
                  <a:pt x="274" y="236"/>
                </a:lnTo>
                <a:lnTo>
                  <a:pt x="298" y="240"/>
                </a:lnTo>
                <a:lnTo>
                  <a:pt x="296" y="226"/>
                </a:lnTo>
                <a:lnTo>
                  <a:pt x="296" y="226"/>
                </a:lnTo>
                <a:lnTo>
                  <a:pt x="296" y="216"/>
                </a:lnTo>
                <a:lnTo>
                  <a:pt x="298" y="212"/>
                </a:lnTo>
                <a:lnTo>
                  <a:pt x="300" y="210"/>
                </a:lnTo>
                <a:lnTo>
                  <a:pt x="300" y="210"/>
                </a:lnTo>
                <a:lnTo>
                  <a:pt x="304" y="206"/>
                </a:lnTo>
                <a:lnTo>
                  <a:pt x="310" y="204"/>
                </a:lnTo>
                <a:lnTo>
                  <a:pt x="318" y="200"/>
                </a:lnTo>
                <a:lnTo>
                  <a:pt x="318" y="196"/>
                </a:lnTo>
                <a:lnTo>
                  <a:pt x="318" y="196"/>
                </a:lnTo>
                <a:lnTo>
                  <a:pt x="312" y="178"/>
                </a:lnTo>
                <a:lnTo>
                  <a:pt x="312" y="170"/>
                </a:lnTo>
                <a:lnTo>
                  <a:pt x="312" y="166"/>
                </a:lnTo>
                <a:lnTo>
                  <a:pt x="318" y="162"/>
                </a:lnTo>
                <a:lnTo>
                  <a:pt x="318" y="162"/>
                </a:lnTo>
                <a:lnTo>
                  <a:pt x="324" y="162"/>
                </a:lnTo>
                <a:lnTo>
                  <a:pt x="338" y="166"/>
                </a:lnTo>
                <a:lnTo>
                  <a:pt x="338" y="166"/>
                </a:lnTo>
                <a:lnTo>
                  <a:pt x="340" y="166"/>
                </a:lnTo>
                <a:lnTo>
                  <a:pt x="340" y="168"/>
                </a:lnTo>
                <a:lnTo>
                  <a:pt x="340" y="168"/>
                </a:lnTo>
                <a:lnTo>
                  <a:pt x="356" y="186"/>
                </a:lnTo>
                <a:lnTo>
                  <a:pt x="370" y="162"/>
                </a:lnTo>
                <a:lnTo>
                  <a:pt x="370" y="162"/>
                </a:lnTo>
                <a:lnTo>
                  <a:pt x="356" y="140"/>
                </a:lnTo>
                <a:lnTo>
                  <a:pt x="348" y="128"/>
                </a:lnTo>
                <a:lnTo>
                  <a:pt x="336" y="136"/>
                </a:lnTo>
                <a:lnTo>
                  <a:pt x="334" y="134"/>
                </a:lnTo>
                <a:lnTo>
                  <a:pt x="302" y="126"/>
                </a:lnTo>
                <a:lnTo>
                  <a:pt x="302" y="126"/>
                </a:lnTo>
                <a:lnTo>
                  <a:pt x="302" y="126"/>
                </a:lnTo>
                <a:lnTo>
                  <a:pt x="302" y="126"/>
                </a:lnTo>
                <a:lnTo>
                  <a:pt x="292" y="122"/>
                </a:lnTo>
                <a:lnTo>
                  <a:pt x="286" y="116"/>
                </a:lnTo>
                <a:lnTo>
                  <a:pt x="280" y="110"/>
                </a:lnTo>
                <a:lnTo>
                  <a:pt x="278" y="106"/>
                </a:lnTo>
                <a:lnTo>
                  <a:pt x="260" y="96"/>
                </a:lnTo>
                <a:lnTo>
                  <a:pt x="260" y="78"/>
                </a:lnTo>
                <a:lnTo>
                  <a:pt x="294" y="58"/>
                </a:lnTo>
                <a:lnTo>
                  <a:pt x="294" y="58"/>
                </a:lnTo>
                <a:lnTo>
                  <a:pt x="292" y="44"/>
                </a:lnTo>
                <a:lnTo>
                  <a:pt x="286" y="30"/>
                </a:lnTo>
                <a:lnTo>
                  <a:pt x="282" y="18"/>
                </a:lnTo>
                <a:lnTo>
                  <a:pt x="258" y="22"/>
                </a:lnTo>
                <a:lnTo>
                  <a:pt x="258" y="22"/>
                </a:lnTo>
                <a:lnTo>
                  <a:pt x="242" y="26"/>
                </a:lnTo>
                <a:lnTo>
                  <a:pt x="226" y="28"/>
                </a:lnTo>
                <a:lnTo>
                  <a:pt x="200" y="22"/>
                </a:lnTo>
                <a:lnTo>
                  <a:pt x="200" y="14"/>
                </a:lnTo>
                <a:lnTo>
                  <a:pt x="196" y="14"/>
                </a:lnTo>
                <a:lnTo>
                  <a:pt x="190" y="10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8" y="6"/>
                </a:lnTo>
                <a:lnTo>
                  <a:pt x="186" y="2"/>
                </a:lnTo>
                <a:lnTo>
                  <a:pt x="186" y="2"/>
                </a:lnTo>
                <a:lnTo>
                  <a:pt x="186" y="0"/>
                </a:lnTo>
                <a:lnTo>
                  <a:pt x="186" y="0"/>
                </a:lnTo>
                <a:lnTo>
                  <a:pt x="184" y="22"/>
                </a:lnTo>
                <a:lnTo>
                  <a:pt x="182" y="28"/>
                </a:lnTo>
                <a:lnTo>
                  <a:pt x="182" y="28"/>
                </a:lnTo>
                <a:lnTo>
                  <a:pt x="180" y="34"/>
                </a:lnTo>
                <a:lnTo>
                  <a:pt x="182" y="36"/>
                </a:lnTo>
                <a:lnTo>
                  <a:pt x="182" y="36"/>
                </a:lnTo>
                <a:lnTo>
                  <a:pt x="184" y="40"/>
                </a:lnTo>
                <a:lnTo>
                  <a:pt x="184" y="46"/>
                </a:lnTo>
                <a:lnTo>
                  <a:pt x="182" y="50"/>
                </a:lnTo>
                <a:lnTo>
                  <a:pt x="180" y="54"/>
                </a:lnTo>
                <a:lnTo>
                  <a:pt x="184" y="68"/>
                </a:lnTo>
                <a:lnTo>
                  <a:pt x="182" y="68"/>
                </a:lnTo>
                <a:lnTo>
                  <a:pt x="182" y="70"/>
                </a:lnTo>
                <a:lnTo>
                  <a:pt x="172" y="78"/>
                </a:lnTo>
                <a:lnTo>
                  <a:pt x="172" y="96"/>
                </a:lnTo>
                <a:lnTo>
                  <a:pt x="170" y="98"/>
                </a:lnTo>
                <a:lnTo>
                  <a:pt x="170" y="98"/>
                </a:lnTo>
                <a:lnTo>
                  <a:pt x="148" y="106"/>
                </a:lnTo>
                <a:lnTo>
                  <a:pt x="132" y="110"/>
                </a:lnTo>
                <a:lnTo>
                  <a:pt x="98" y="106"/>
                </a:lnTo>
                <a:lnTo>
                  <a:pt x="82" y="120"/>
                </a:lnTo>
                <a:lnTo>
                  <a:pt x="82" y="12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MH_Other_32"/>
          <p:cNvSpPr/>
          <p:nvPr>
            <p:custDataLst>
              <p:tags r:id="rId31"/>
            </p:custDataLst>
          </p:nvPr>
        </p:nvSpPr>
        <p:spPr bwMode="auto">
          <a:xfrm>
            <a:off x="7925364" y="3747377"/>
            <a:ext cx="151322" cy="364171"/>
          </a:xfrm>
          <a:custGeom>
            <a:avLst/>
            <a:gdLst>
              <a:gd name="T0" fmla="*/ 80 w 106"/>
              <a:gd name="T1" fmla="*/ 0 h 256"/>
              <a:gd name="T2" fmla="*/ 80 w 106"/>
              <a:gd name="T3" fmla="*/ 0 h 256"/>
              <a:gd name="T4" fmla="*/ 62 w 106"/>
              <a:gd name="T5" fmla="*/ 14 h 256"/>
              <a:gd name="T6" fmla="*/ 46 w 106"/>
              <a:gd name="T7" fmla="*/ 32 h 256"/>
              <a:gd name="T8" fmla="*/ 34 w 106"/>
              <a:gd name="T9" fmla="*/ 50 h 256"/>
              <a:gd name="T10" fmla="*/ 24 w 106"/>
              <a:gd name="T11" fmla="*/ 70 h 256"/>
              <a:gd name="T12" fmla="*/ 24 w 106"/>
              <a:gd name="T13" fmla="*/ 70 h 256"/>
              <a:gd name="T14" fmla="*/ 10 w 106"/>
              <a:gd name="T15" fmla="*/ 98 h 256"/>
              <a:gd name="T16" fmla="*/ 4 w 106"/>
              <a:gd name="T17" fmla="*/ 104 h 256"/>
              <a:gd name="T18" fmla="*/ 0 w 106"/>
              <a:gd name="T19" fmla="*/ 108 h 256"/>
              <a:gd name="T20" fmla="*/ 6 w 106"/>
              <a:gd name="T21" fmla="*/ 152 h 256"/>
              <a:gd name="T22" fmla="*/ 6 w 106"/>
              <a:gd name="T23" fmla="*/ 154 h 256"/>
              <a:gd name="T24" fmla="*/ 6 w 106"/>
              <a:gd name="T25" fmla="*/ 154 h 256"/>
              <a:gd name="T26" fmla="*/ 2 w 106"/>
              <a:gd name="T27" fmla="*/ 184 h 256"/>
              <a:gd name="T28" fmla="*/ 2 w 106"/>
              <a:gd name="T29" fmla="*/ 184 h 256"/>
              <a:gd name="T30" fmla="*/ 2 w 106"/>
              <a:gd name="T31" fmla="*/ 196 h 256"/>
              <a:gd name="T32" fmla="*/ 2 w 106"/>
              <a:gd name="T33" fmla="*/ 200 h 256"/>
              <a:gd name="T34" fmla="*/ 4 w 106"/>
              <a:gd name="T35" fmla="*/ 202 h 256"/>
              <a:gd name="T36" fmla="*/ 36 w 106"/>
              <a:gd name="T37" fmla="*/ 224 h 256"/>
              <a:gd name="T38" fmla="*/ 36 w 106"/>
              <a:gd name="T39" fmla="*/ 224 h 256"/>
              <a:gd name="T40" fmla="*/ 38 w 106"/>
              <a:gd name="T41" fmla="*/ 224 h 256"/>
              <a:gd name="T42" fmla="*/ 38 w 106"/>
              <a:gd name="T43" fmla="*/ 226 h 256"/>
              <a:gd name="T44" fmla="*/ 38 w 106"/>
              <a:gd name="T45" fmla="*/ 226 h 256"/>
              <a:gd name="T46" fmla="*/ 38 w 106"/>
              <a:gd name="T47" fmla="*/ 226 h 256"/>
              <a:gd name="T48" fmla="*/ 42 w 106"/>
              <a:gd name="T49" fmla="*/ 236 h 256"/>
              <a:gd name="T50" fmla="*/ 50 w 106"/>
              <a:gd name="T51" fmla="*/ 248 h 256"/>
              <a:gd name="T52" fmla="*/ 50 w 106"/>
              <a:gd name="T53" fmla="*/ 248 h 256"/>
              <a:gd name="T54" fmla="*/ 56 w 106"/>
              <a:gd name="T55" fmla="*/ 252 h 256"/>
              <a:gd name="T56" fmla="*/ 62 w 106"/>
              <a:gd name="T57" fmla="*/ 256 h 256"/>
              <a:gd name="T58" fmla="*/ 66 w 106"/>
              <a:gd name="T59" fmla="*/ 204 h 256"/>
              <a:gd name="T60" fmla="*/ 66 w 106"/>
              <a:gd name="T61" fmla="*/ 202 h 256"/>
              <a:gd name="T62" fmla="*/ 90 w 106"/>
              <a:gd name="T63" fmla="*/ 146 h 256"/>
              <a:gd name="T64" fmla="*/ 98 w 106"/>
              <a:gd name="T65" fmla="*/ 80 h 256"/>
              <a:gd name="T66" fmla="*/ 98 w 106"/>
              <a:gd name="T67" fmla="*/ 78 h 256"/>
              <a:gd name="T68" fmla="*/ 98 w 106"/>
              <a:gd name="T69" fmla="*/ 78 h 256"/>
              <a:gd name="T70" fmla="*/ 106 w 106"/>
              <a:gd name="T71" fmla="*/ 60 h 256"/>
              <a:gd name="T72" fmla="*/ 100 w 106"/>
              <a:gd name="T73" fmla="*/ 44 h 256"/>
              <a:gd name="T74" fmla="*/ 100 w 106"/>
              <a:gd name="T75" fmla="*/ 44 h 256"/>
              <a:gd name="T76" fmla="*/ 98 w 106"/>
              <a:gd name="T77" fmla="*/ 44 h 256"/>
              <a:gd name="T78" fmla="*/ 98 w 106"/>
              <a:gd name="T79" fmla="*/ 24 h 256"/>
              <a:gd name="T80" fmla="*/ 98 w 106"/>
              <a:gd name="T81" fmla="*/ 22 h 256"/>
              <a:gd name="T82" fmla="*/ 98 w 106"/>
              <a:gd name="T83" fmla="*/ 22 h 256"/>
              <a:gd name="T84" fmla="*/ 102 w 106"/>
              <a:gd name="T85" fmla="*/ 16 h 256"/>
              <a:gd name="T86" fmla="*/ 106 w 106"/>
              <a:gd name="T87" fmla="*/ 12 h 256"/>
              <a:gd name="T88" fmla="*/ 80 w 106"/>
              <a:gd name="T8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" h="256">
                <a:moveTo>
                  <a:pt x="80" y="0"/>
                </a:moveTo>
                <a:lnTo>
                  <a:pt x="80" y="0"/>
                </a:lnTo>
                <a:lnTo>
                  <a:pt x="62" y="14"/>
                </a:lnTo>
                <a:lnTo>
                  <a:pt x="46" y="32"/>
                </a:lnTo>
                <a:lnTo>
                  <a:pt x="34" y="50"/>
                </a:lnTo>
                <a:lnTo>
                  <a:pt x="24" y="70"/>
                </a:lnTo>
                <a:lnTo>
                  <a:pt x="24" y="70"/>
                </a:lnTo>
                <a:lnTo>
                  <a:pt x="10" y="98"/>
                </a:lnTo>
                <a:lnTo>
                  <a:pt x="4" y="104"/>
                </a:lnTo>
                <a:lnTo>
                  <a:pt x="0" y="108"/>
                </a:lnTo>
                <a:lnTo>
                  <a:pt x="6" y="152"/>
                </a:lnTo>
                <a:lnTo>
                  <a:pt x="6" y="154"/>
                </a:lnTo>
                <a:lnTo>
                  <a:pt x="6" y="154"/>
                </a:lnTo>
                <a:lnTo>
                  <a:pt x="2" y="184"/>
                </a:lnTo>
                <a:lnTo>
                  <a:pt x="2" y="184"/>
                </a:lnTo>
                <a:lnTo>
                  <a:pt x="2" y="196"/>
                </a:lnTo>
                <a:lnTo>
                  <a:pt x="2" y="200"/>
                </a:lnTo>
                <a:lnTo>
                  <a:pt x="4" y="202"/>
                </a:lnTo>
                <a:lnTo>
                  <a:pt x="36" y="224"/>
                </a:lnTo>
                <a:lnTo>
                  <a:pt x="36" y="224"/>
                </a:lnTo>
                <a:lnTo>
                  <a:pt x="38" y="224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42" y="236"/>
                </a:lnTo>
                <a:lnTo>
                  <a:pt x="50" y="248"/>
                </a:lnTo>
                <a:lnTo>
                  <a:pt x="50" y="248"/>
                </a:lnTo>
                <a:lnTo>
                  <a:pt x="56" y="252"/>
                </a:lnTo>
                <a:lnTo>
                  <a:pt x="62" y="256"/>
                </a:lnTo>
                <a:lnTo>
                  <a:pt x="66" y="204"/>
                </a:lnTo>
                <a:lnTo>
                  <a:pt x="66" y="202"/>
                </a:lnTo>
                <a:lnTo>
                  <a:pt x="90" y="146"/>
                </a:lnTo>
                <a:lnTo>
                  <a:pt x="98" y="80"/>
                </a:lnTo>
                <a:lnTo>
                  <a:pt x="98" y="78"/>
                </a:lnTo>
                <a:lnTo>
                  <a:pt x="98" y="78"/>
                </a:lnTo>
                <a:lnTo>
                  <a:pt x="106" y="60"/>
                </a:lnTo>
                <a:lnTo>
                  <a:pt x="100" y="44"/>
                </a:lnTo>
                <a:lnTo>
                  <a:pt x="100" y="44"/>
                </a:lnTo>
                <a:lnTo>
                  <a:pt x="98" y="44"/>
                </a:lnTo>
                <a:lnTo>
                  <a:pt x="98" y="24"/>
                </a:lnTo>
                <a:lnTo>
                  <a:pt x="98" y="22"/>
                </a:lnTo>
                <a:lnTo>
                  <a:pt x="98" y="22"/>
                </a:lnTo>
                <a:lnTo>
                  <a:pt x="102" y="16"/>
                </a:lnTo>
                <a:lnTo>
                  <a:pt x="106" y="12"/>
                </a:lnTo>
                <a:lnTo>
                  <a:pt x="8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MH_Other_33"/>
          <p:cNvSpPr/>
          <p:nvPr>
            <p:custDataLst>
              <p:tags r:id="rId32"/>
            </p:custDataLst>
          </p:nvPr>
        </p:nvSpPr>
        <p:spPr bwMode="auto">
          <a:xfrm>
            <a:off x="6816225" y="4392572"/>
            <a:ext cx="227814" cy="199545"/>
          </a:xfrm>
          <a:custGeom>
            <a:avLst/>
            <a:gdLst>
              <a:gd name="T0" fmla="*/ 72 w 160"/>
              <a:gd name="T1" fmla="*/ 14 h 140"/>
              <a:gd name="T2" fmla="*/ 70 w 160"/>
              <a:gd name="T3" fmla="*/ 18 h 140"/>
              <a:gd name="T4" fmla="*/ 70 w 160"/>
              <a:gd name="T5" fmla="*/ 18 h 140"/>
              <a:gd name="T6" fmla="*/ 68 w 160"/>
              <a:gd name="T7" fmla="*/ 20 h 140"/>
              <a:gd name="T8" fmla="*/ 36 w 160"/>
              <a:gd name="T9" fmla="*/ 28 h 140"/>
              <a:gd name="T10" fmla="*/ 38 w 160"/>
              <a:gd name="T11" fmla="*/ 32 h 140"/>
              <a:gd name="T12" fmla="*/ 48 w 160"/>
              <a:gd name="T13" fmla="*/ 44 h 140"/>
              <a:gd name="T14" fmla="*/ 48 w 160"/>
              <a:gd name="T15" fmla="*/ 44 h 140"/>
              <a:gd name="T16" fmla="*/ 44 w 160"/>
              <a:gd name="T17" fmla="*/ 46 h 140"/>
              <a:gd name="T18" fmla="*/ 30 w 160"/>
              <a:gd name="T19" fmla="*/ 54 h 140"/>
              <a:gd name="T20" fmla="*/ 6 w 160"/>
              <a:gd name="T21" fmla="*/ 72 h 140"/>
              <a:gd name="T22" fmla="*/ 6 w 160"/>
              <a:gd name="T23" fmla="*/ 72 h 140"/>
              <a:gd name="T24" fmla="*/ 2 w 160"/>
              <a:gd name="T25" fmla="*/ 80 h 140"/>
              <a:gd name="T26" fmla="*/ 0 w 160"/>
              <a:gd name="T27" fmla="*/ 92 h 140"/>
              <a:gd name="T28" fmla="*/ 4 w 160"/>
              <a:gd name="T29" fmla="*/ 108 h 140"/>
              <a:gd name="T30" fmla="*/ 10 w 160"/>
              <a:gd name="T31" fmla="*/ 126 h 140"/>
              <a:gd name="T32" fmla="*/ 34 w 160"/>
              <a:gd name="T33" fmla="*/ 128 h 140"/>
              <a:gd name="T34" fmla="*/ 36 w 160"/>
              <a:gd name="T35" fmla="*/ 128 h 140"/>
              <a:gd name="T36" fmla="*/ 36 w 160"/>
              <a:gd name="T37" fmla="*/ 128 h 140"/>
              <a:gd name="T38" fmla="*/ 60 w 160"/>
              <a:gd name="T39" fmla="*/ 140 h 140"/>
              <a:gd name="T40" fmla="*/ 86 w 160"/>
              <a:gd name="T41" fmla="*/ 136 h 140"/>
              <a:gd name="T42" fmla="*/ 86 w 160"/>
              <a:gd name="T43" fmla="*/ 136 h 140"/>
              <a:gd name="T44" fmla="*/ 94 w 160"/>
              <a:gd name="T45" fmla="*/ 132 h 140"/>
              <a:gd name="T46" fmla="*/ 102 w 160"/>
              <a:gd name="T47" fmla="*/ 126 h 140"/>
              <a:gd name="T48" fmla="*/ 112 w 160"/>
              <a:gd name="T49" fmla="*/ 118 h 140"/>
              <a:gd name="T50" fmla="*/ 122 w 160"/>
              <a:gd name="T51" fmla="*/ 106 h 140"/>
              <a:gd name="T52" fmla="*/ 124 w 160"/>
              <a:gd name="T53" fmla="*/ 106 h 140"/>
              <a:gd name="T54" fmla="*/ 126 w 160"/>
              <a:gd name="T55" fmla="*/ 104 h 140"/>
              <a:gd name="T56" fmla="*/ 136 w 160"/>
              <a:gd name="T57" fmla="*/ 100 h 140"/>
              <a:gd name="T58" fmla="*/ 134 w 160"/>
              <a:gd name="T59" fmla="*/ 66 h 140"/>
              <a:gd name="T60" fmla="*/ 134 w 160"/>
              <a:gd name="T61" fmla="*/ 66 h 140"/>
              <a:gd name="T62" fmla="*/ 148 w 160"/>
              <a:gd name="T63" fmla="*/ 44 h 140"/>
              <a:gd name="T64" fmla="*/ 148 w 160"/>
              <a:gd name="T65" fmla="*/ 44 h 140"/>
              <a:gd name="T66" fmla="*/ 148 w 160"/>
              <a:gd name="T67" fmla="*/ 44 h 140"/>
              <a:gd name="T68" fmla="*/ 160 w 160"/>
              <a:gd name="T69" fmla="*/ 34 h 140"/>
              <a:gd name="T70" fmla="*/ 160 w 160"/>
              <a:gd name="T71" fmla="*/ 34 h 140"/>
              <a:gd name="T72" fmla="*/ 160 w 160"/>
              <a:gd name="T73" fmla="*/ 22 h 140"/>
              <a:gd name="T74" fmla="*/ 158 w 160"/>
              <a:gd name="T75" fmla="*/ 14 h 140"/>
              <a:gd name="T76" fmla="*/ 156 w 160"/>
              <a:gd name="T77" fmla="*/ 10 h 140"/>
              <a:gd name="T78" fmla="*/ 156 w 160"/>
              <a:gd name="T79" fmla="*/ 10 h 140"/>
              <a:gd name="T80" fmla="*/ 152 w 160"/>
              <a:gd name="T81" fmla="*/ 2 h 140"/>
              <a:gd name="T82" fmla="*/ 146 w 160"/>
              <a:gd name="T83" fmla="*/ 0 h 140"/>
              <a:gd name="T84" fmla="*/ 146 w 160"/>
              <a:gd name="T85" fmla="*/ 12 h 140"/>
              <a:gd name="T86" fmla="*/ 126 w 160"/>
              <a:gd name="T87" fmla="*/ 8 h 140"/>
              <a:gd name="T88" fmla="*/ 116 w 160"/>
              <a:gd name="T89" fmla="*/ 14 h 140"/>
              <a:gd name="T90" fmla="*/ 114 w 160"/>
              <a:gd name="T91" fmla="*/ 14 h 140"/>
              <a:gd name="T92" fmla="*/ 114 w 160"/>
              <a:gd name="T93" fmla="*/ 14 h 140"/>
              <a:gd name="T94" fmla="*/ 72 w 160"/>
              <a:gd name="T95" fmla="*/ 1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0">
                <a:moveTo>
                  <a:pt x="72" y="14"/>
                </a:moveTo>
                <a:lnTo>
                  <a:pt x="70" y="18"/>
                </a:lnTo>
                <a:lnTo>
                  <a:pt x="70" y="18"/>
                </a:lnTo>
                <a:lnTo>
                  <a:pt x="68" y="20"/>
                </a:lnTo>
                <a:lnTo>
                  <a:pt x="36" y="28"/>
                </a:lnTo>
                <a:lnTo>
                  <a:pt x="38" y="32"/>
                </a:lnTo>
                <a:lnTo>
                  <a:pt x="48" y="44"/>
                </a:lnTo>
                <a:lnTo>
                  <a:pt x="48" y="44"/>
                </a:lnTo>
                <a:lnTo>
                  <a:pt x="44" y="46"/>
                </a:lnTo>
                <a:lnTo>
                  <a:pt x="30" y="54"/>
                </a:lnTo>
                <a:lnTo>
                  <a:pt x="6" y="72"/>
                </a:lnTo>
                <a:lnTo>
                  <a:pt x="6" y="72"/>
                </a:lnTo>
                <a:lnTo>
                  <a:pt x="2" y="80"/>
                </a:lnTo>
                <a:lnTo>
                  <a:pt x="0" y="92"/>
                </a:lnTo>
                <a:lnTo>
                  <a:pt x="4" y="108"/>
                </a:lnTo>
                <a:lnTo>
                  <a:pt x="10" y="126"/>
                </a:lnTo>
                <a:lnTo>
                  <a:pt x="34" y="128"/>
                </a:lnTo>
                <a:lnTo>
                  <a:pt x="36" y="128"/>
                </a:lnTo>
                <a:lnTo>
                  <a:pt x="36" y="128"/>
                </a:lnTo>
                <a:lnTo>
                  <a:pt x="60" y="140"/>
                </a:lnTo>
                <a:lnTo>
                  <a:pt x="86" y="136"/>
                </a:lnTo>
                <a:lnTo>
                  <a:pt x="86" y="136"/>
                </a:lnTo>
                <a:lnTo>
                  <a:pt x="94" y="132"/>
                </a:lnTo>
                <a:lnTo>
                  <a:pt x="102" y="126"/>
                </a:lnTo>
                <a:lnTo>
                  <a:pt x="112" y="118"/>
                </a:lnTo>
                <a:lnTo>
                  <a:pt x="122" y="106"/>
                </a:lnTo>
                <a:lnTo>
                  <a:pt x="124" y="106"/>
                </a:lnTo>
                <a:lnTo>
                  <a:pt x="126" y="104"/>
                </a:lnTo>
                <a:lnTo>
                  <a:pt x="136" y="100"/>
                </a:lnTo>
                <a:lnTo>
                  <a:pt x="134" y="66"/>
                </a:lnTo>
                <a:lnTo>
                  <a:pt x="134" y="66"/>
                </a:lnTo>
                <a:lnTo>
                  <a:pt x="148" y="44"/>
                </a:lnTo>
                <a:lnTo>
                  <a:pt x="148" y="44"/>
                </a:lnTo>
                <a:lnTo>
                  <a:pt x="148" y="44"/>
                </a:lnTo>
                <a:lnTo>
                  <a:pt x="160" y="34"/>
                </a:lnTo>
                <a:lnTo>
                  <a:pt x="160" y="34"/>
                </a:lnTo>
                <a:lnTo>
                  <a:pt x="160" y="22"/>
                </a:lnTo>
                <a:lnTo>
                  <a:pt x="158" y="14"/>
                </a:lnTo>
                <a:lnTo>
                  <a:pt x="156" y="10"/>
                </a:lnTo>
                <a:lnTo>
                  <a:pt x="156" y="10"/>
                </a:lnTo>
                <a:lnTo>
                  <a:pt x="152" y="2"/>
                </a:lnTo>
                <a:lnTo>
                  <a:pt x="146" y="0"/>
                </a:lnTo>
                <a:lnTo>
                  <a:pt x="146" y="12"/>
                </a:lnTo>
                <a:lnTo>
                  <a:pt x="126" y="8"/>
                </a:lnTo>
                <a:lnTo>
                  <a:pt x="116" y="14"/>
                </a:lnTo>
                <a:lnTo>
                  <a:pt x="114" y="14"/>
                </a:lnTo>
                <a:lnTo>
                  <a:pt x="114" y="14"/>
                </a:lnTo>
                <a:lnTo>
                  <a:pt x="72" y="1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MH_Other_34"/>
          <p:cNvCxnSpPr/>
          <p:nvPr>
            <p:custDataLst>
              <p:tags r:id="rId33"/>
            </p:custDataLst>
          </p:nvPr>
        </p:nvCxnSpPr>
        <p:spPr>
          <a:xfrm>
            <a:off x="7707526" y="2590013"/>
            <a:ext cx="1336954" cy="0"/>
          </a:xfrm>
          <a:prstGeom prst="line">
            <a:avLst/>
          </a:prstGeom>
          <a:ln>
            <a:solidFill>
              <a:srgbClr val="3F3F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MH_Other_36"/>
          <p:cNvCxnSpPr/>
          <p:nvPr>
            <p:custDataLst>
              <p:tags r:id="rId34"/>
            </p:custDataLst>
          </p:nvPr>
        </p:nvCxnSpPr>
        <p:spPr>
          <a:xfrm>
            <a:off x="7163766" y="4163095"/>
            <a:ext cx="2140125" cy="0"/>
          </a:xfrm>
          <a:prstGeom prst="line">
            <a:avLst/>
          </a:prstGeom>
          <a:ln>
            <a:solidFill>
              <a:srgbClr val="3F3F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H_Other_37"/>
          <p:cNvSpPr/>
          <p:nvPr>
            <p:custDataLst>
              <p:tags r:id="rId35"/>
            </p:custDataLst>
          </p:nvPr>
        </p:nvSpPr>
        <p:spPr>
          <a:xfrm>
            <a:off x="4601270" y="2045088"/>
            <a:ext cx="161299" cy="196220"/>
          </a:xfrm>
          <a:custGeom>
            <a:avLst/>
            <a:gdLst>
              <a:gd name="connsiteX0" fmla="*/ 144371 w 288741"/>
              <a:gd name="connsiteY0" fmla="*/ 49418 h 348541"/>
              <a:gd name="connsiteX1" fmla="*/ 49418 w 288741"/>
              <a:gd name="connsiteY1" fmla="*/ 144371 h 348541"/>
              <a:gd name="connsiteX2" fmla="*/ 144371 w 288741"/>
              <a:gd name="connsiteY2" fmla="*/ 239323 h 348541"/>
              <a:gd name="connsiteX3" fmla="*/ 239323 w 288741"/>
              <a:gd name="connsiteY3" fmla="*/ 144371 h 348541"/>
              <a:gd name="connsiteX4" fmla="*/ 144371 w 288741"/>
              <a:gd name="connsiteY4" fmla="*/ 49418 h 348541"/>
              <a:gd name="connsiteX5" fmla="*/ 144371 w 288741"/>
              <a:gd name="connsiteY5" fmla="*/ 0 h 348541"/>
              <a:gd name="connsiteX6" fmla="*/ 246456 w 288741"/>
              <a:gd name="connsiteY6" fmla="*/ 42285 h 348541"/>
              <a:gd name="connsiteX7" fmla="*/ 246456 w 288741"/>
              <a:gd name="connsiteY7" fmla="*/ 246455 h 348541"/>
              <a:gd name="connsiteX8" fmla="*/ 144371 w 288741"/>
              <a:gd name="connsiteY8" fmla="*/ 348541 h 348541"/>
              <a:gd name="connsiteX9" fmla="*/ 42285 w 288741"/>
              <a:gd name="connsiteY9" fmla="*/ 246455 h 348541"/>
              <a:gd name="connsiteX10" fmla="*/ 42285 w 288741"/>
              <a:gd name="connsiteY10" fmla="*/ 42285 h 348541"/>
              <a:gd name="connsiteX11" fmla="*/ 144371 w 288741"/>
              <a:gd name="connsiteY11" fmla="*/ 0 h 34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741" h="348541">
                <a:moveTo>
                  <a:pt x="144371" y="49418"/>
                </a:moveTo>
                <a:cubicBezTo>
                  <a:pt x="91930" y="49418"/>
                  <a:pt x="49418" y="91930"/>
                  <a:pt x="49418" y="144371"/>
                </a:cubicBezTo>
                <a:cubicBezTo>
                  <a:pt x="49418" y="196811"/>
                  <a:pt x="91930" y="239323"/>
                  <a:pt x="144371" y="239323"/>
                </a:cubicBezTo>
                <a:cubicBezTo>
                  <a:pt x="196811" y="239323"/>
                  <a:pt x="239323" y="196811"/>
                  <a:pt x="239323" y="144371"/>
                </a:cubicBezTo>
                <a:cubicBezTo>
                  <a:pt x="239323" y="91930"/>
                  <a:pt x="196811" y="49418"/>
                  <a:pt x="144371" y="49418"/>
                </a:cubicBezTo>
                <a:close/>
                <a:moveTo>
                  <a:pt x="144371" y="0"/>
                </a:moveTo>
                <a:cubicBezTo>
                  <a:pt x="181318" y="-1"/>
                  <a:pt x="218266" y="14095"/>
                  <a:pt x="246456" y="42285"/>
                </a:cubicBezTo>
                <a:cubicBezTo>
                  <a:pt x="302836" y="98665"/>
                  <a:pt x="302836" y="190075"/>
                  <a:pt x="246456" y="246455"/>
                </a:cubicBezTo>
                <a:lnTo>
                  <a:pt x="144371" y="348541"/>
                </a:lnTo>
                <a:lnTo>
                  <a:pt x="42285" y="246455"/>
                </a:lnTo>
                <a:cubicBezTo>
                  <a:pt x="-14095" y="190075"/>
                  <a:pt x="-14095" y="98665"/>
                  <a:pt x="42285" y="42285"/>
                </a:cubicBezTo>
                <a:cubicBezTo>
                  <a:pt x="70475" y="14095"/>
                  <a:pt x="107423" y="-1"/>
                  <a:pt x="144371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6" name="MH_Other_38"/>
          <p:cNvCxnSpPr/>
          <p:nvPr>
            <p:custDataLst>
              <p:tags r:id="rId36"/>
            </p:custDataLst>
          </p:nvPr>
        </p:nvCxnSpPr>
        <p:spPr>
          <a:xfrm>
            <a:off x="2366362" y="2272404"/>
            <a:ext cx="2315558" cy="0"/>
          </a:xfrm>
          <a:prstGeom prst="line">
            <a:avLst/>
          </a:prstGeom>
          <a:ln w="15875">
            <a:solidFill>
              <a:srgbClr val="3F3F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MH_Text_1"/>
          <p:cNvSpPr txBox="1"/>
          <p:nvPr>
            <p:custDataLst>
              <p:tags r:id="rId37"/>
            </p:custDataLst>
          </p:nvPr>
        </p:nvSpPr>
        <p:spPr>
          <a:xfrm>
            <a:off x="2630248" y="1609370"/>
            <a:ext cx="14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西藏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3896</a:t>
            </a:r>
            <a:r>
              <a:rPr lang="zh-CN" altLang="en-US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50" name="MH_Other_40"/>
          <p:cNvCxnSpPr/>
          <p:nvPr>
            <p:custDataLst>
              <p:tags r:id="rId38"/>
            </p:custDataLst>
          </p:nvPr>
        </p:nvCxnSpPr>
        <p:spPr>
          <a:xfrm>
            <a:off x="3211105" y="3456373"/>
            <a:ext cx="2941631" cy="0"/>
          </a:xfrm>
          <a:prstGeom prst="line">
            <a:avLst/>
          </a:prstGeom>
          <a:ln>
            <a:solidFill>
              <a:srgbClr val="3F3F3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2296031" y="1686705"/>
            <a:ext cx="535814" cy="535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F3F3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SubTitle_3"/>
          <p:cNvSpPr txBox="1"/>
          <p:nvPr>
            <p:custDataLst>
              <p:tags r:id="rId39"/>
            </p:custDataLst>
          </p:nvPr>
        </p:nvSpPr>
        <p:spPr>
          <a:xfrm>
            <a:off x="2319479" y="1792296"/>
            <a:ext cx="591605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solidFill>
                  <a:srgbClr val="3F3F3F"/>
                </a:solidFill>
              </a:rPr>
              <a:t>23%</a:t>
            </a:r>
            <a:endParaRPr lang="zh-CN" altLang="en-US" sz="1600" b="1" dirty="0">
              <a:solidFill>
                <a:srgbClr val="3F3F3F"/>
              </a:solidFill>
            </a:endParaRPr>
          </a:p>
        </p:txBody>
      </p:sp>
      <p:grpSp>
        <p:nvGrpSpPr>
          <p:cNvPr id="63" name="Group 11"/>
          <p:cNvGrpSpPr/>
          <p:nvPr/>
        </p:nvGrpSpPr>
        <p:grpSpPr>
          <a:xfrm>
            <a:off x="4492186" y="1886615"/>
            <a:ext cx="407510" cy="402457"/>
            <a:chOff x="944950" y="4029717"/>
            <a:chExt cx="382700" cy="382700"/>
          </a:xfrm>
        </p:grpSpPr>
        <p:sp>
          <p:nvSpPr>
            <p:cNvPr id="64" name="Oval 214"/>
            <p:cNvSpPr/>
            <p:nvPr/>
          </p:nvSpPr>
          <p:spPr bwMode="auto">
            <a:xfrm>
              <a:off x="944950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65" name="Freeform 8"/>
            <p:cNvSpPr>
              <a:spLocks noEditPoints="1"/>
            </p:cNvSpPr>
            <p:nvPr/>
          </p:nvSpPr>
          <p:spPr bwMode="auto">
            <a:xfrm>
              <a:off x="1014178" y="4107508"/>
              <a:ext cx="223229" cy="228082"/>
            </a:xfrm>
            <a:custGeom>
              <a:avLst/>
              <a:gdLst>
                <a:gd name="T0" fmla="*/ 104 w 156"/>
                <a:gd name="T1" fmla="*/ 53 h 159"/>
                <a:gd name="T2" fmla="*/ 104 w 156"/>
                <a:gd name="T3" fmla="*/ 34 h 159"/>
                <a:gd name="T4" fmla="*/ 123 w 156"/>
                <a:gd name="T5" fmla="*/ 34 h 159"/>
                <a:gd name="T6" fmla="*/ 123 w 156"/>
                <a:gd name="T7" fmla="*/ 53 h 159"/>
                <a:gd name="T8" fmla="*/ 104 w 156"/>
                <a:gd name="T9" fmla="*/ 53 h 159"/>
                <a:gd name="T10" fmla="*/ 96 w 156"/>
                <a:gd name="T11" fmla="*/ 104 h 159"/>
                <a:gd name="T12" fmla="*/ 150 w 156"/>
                <a:gd name="T13" fmla="*/ 10 h 159"/>
                <a:gd name="T14" fmla="*/ 149 w 156"/>
                <a:gd name="T15" fmla="*/ 8 h 159"/>
                <a:gd name="T16" fmla="*/ 146 w 156"/>
                <a:gd name="T17" fmla="*/ 7 h 159"/>
                <a:gd name="T18" fmla="*/ 55 w 156"/>
                <a:gd name="T19" fmla="*/ 62 h 159"/>
                <a:gd name="T20" fmla="*/ 4 w 156"/>
                <a:gd name="T21" fmla="*/ 105 h 159"/>
                <a:gd name="T22" fmla="*/ 11 w 156"/>
                <a:gd name="T23" fmla="*/ 113 h 159"/>
                <a:gd name="T24" fmla="*/ 30 w 156"/>
                <a:gd name="T25" fmla="*/ 106 h 159"/>
                <a:gd name="T26" fmla="*/ 52 w 156"/>
                <a:gd name="T27" fmla="*/ 129 h 159"/>
                <a:gd name="T28" fmla="*/ 45 w 156"/>
                <a:gd name="T29" fmla="*/ 148 h 159"/>
                <a:gd name="T30" fmla="*/ 53 w 156"/>
                <a:gd name="T31" fmla="*/ 156 h 159"/>
                <a:gd name="T32" fmla="*/ 96 w 156"/>
                <a:gd name="T33" fmla="*/ 104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9">
                  <a:moveTo>
                    <a:pt x="104" y="53"/>
                  </a:moveTo>
                  <a:cubicBezTo>
                    <a:pt x="99" y="48"/>
                    <a:pt x="99" y="39"/>
                    <a:pt x="104" y="34"/>
                  </a:cubicBezTo>
                  <a:cubicBezTo>
                    <a:pt x="110" y="29"/>
                    <a:pt x="118" y="29"/>
                    <a:pt x="123" y="34"/>
                  </a:cubicBezTo>
                  <a:cubicBezTo>
                    <a:pt x="128" y="39"/>
                    <a:pt x="128" y="48"/>
                    <a:pt x="123" y="53"/>
                  </a:cubicBezTo>
                  <a:cubicBezTo>
                    <a:pt x="118" y="58"/>
                    <a:pt x="110" y="58"/>
                    <a:pt x="104" y="53"/>
                  </a:cubicBezTo>
                  <a:close/>
                  <a:moveTo>
                    <a:pt x="96" y="104"/>
                  </a:moveTo>
                  <a:cubicBezTo>
                    <a:pt x="96" y="104"/>
                    <a:pt x="156" y="60"/>
                    <a:pt x="150" y="10"/>
                  </a:cubicBezTo>
                  <a:cubicBezTo>
                    <a:pt x="149" y="9"/>
                    <a:pt x="149" y="8"/>
                    <a:pt x="149" y="8"/>
                  </a:cubicBezTo>
                  <a:cubicBezTo>
                    <a:pt x="148" y="7"/>
                    <a:pt x="147" y="7"/>
                    <a:pt x="146" y="7"/>
                  </a:cubicBezTo>
                  <a:cubicBezTo>
                    <a:pt x="98" y="0"/>
                    <a:pt x="55" y="62"/>
                    <a:pt x="55" y="62"/>
                  </a:cubicBezTo>
                  <a:cubicBezTo>
                    <a:pt x="18" y="57"/>
                    <a:pt x="20" y="65"/>
                    <a:pt x="4" y="105"/>
                  </a:cubicBezTo>
                  <a:cubicBezTo>
                    <a:pt x="0" y="113"/>
                    <a:pt x="6" y="116"/>
                    <a:pt x="11" y="113"/>
                  </a:cubicBezTo>
                  <a:cubicBezTo>
                    <a:pt x="17" y="111"/>
                    <a:pt x="30" y="106"/>
                    <a:pt x="30" y="106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52" y="129"/>
                    <a:pt x="47" y="142"/>
                    <a:pt x="45" y="148"/>
                  </a:cubicBezTo>
                  <a:cubicBezTo>
                    <a:pt x="43" y="154"/>
                    <a:pt x="46" y="159"/>
                    <a:pt x="53" y="156"/>
                  </a:cubicBezTo>
                  <a:cubicBezTo>
                    <a:pt x="93" y="139"/>
                    <a:pt x="100" y="141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sp>
        <p:nvSpPr>
          <p:cNvPr id="66" name="MH_Text_1"/>
          <p:cNvSpPr txBox="1"/>
          <p:nvPr>
            <p:custDataLst>
              <p:tags r:id="rId40"/>
            </p:custDataLst>
          </p:nvPr>
        </p:nvSpPr>
        <p:spPr>
          <a:xfrm>
            <a:off x="3476741" y="2753477"/>
            <a:ext cx="14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四川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1300</a:t>
            </a:r>
            <a:r>
              <a:rPr lang="zh-CN" altLang="en-US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Oval 5"/>
          <p:cNvSpPr>
            <a:spLocks noChangeArrowheads="1"/>
          </p:cNvSpPr>
          <p:nvPr/>
        </p:nvSpPr>
        <p:spPr bwMode="auto">
          <a:xfrm>
            <a:off x="3123516" y="2832381"/>
            <a:ext cx="535814" cy="535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F3F3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MH_SubTitle_3"/>
          <p:cNvSpPr txBox="1"/>
          <p:nvPr>
            <p:custDataLst>
              <p:tags r:id="rId41"/>
            </p:custDataLst>
          </p:nvPr>
        </p:nvSpPr>
        <p:spPr>
          <a:xfrm>
            <a:off x="3146964" y="2937972"/>
            <a:ext cx="591605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solidFill>
                  <a:srgbClr val="3F3F3F"/>
                </a:solidFill>
              </a:rPr>
              <a:t>12%</a:t>
            </a:r>
            <a:endParaRPr lang="zh-CN" altLang="en-US" sz="1600" b="1" dirty="0">
              <a:solidFill>
                <a:srgbClr val="3F3F3F"/>
              </a:solidFill>
            </a:endParaRPr>
          </a:p>
        </p:txBody>
      </p:sp>
      <p:sp>
        <p:nvSpPr>
          <p:cNvPr id="74" name="MH_Text_1"/>
          <p:cNvSpPr txBox="1"/>
          <p:nvPr>
            <p:custDataLst>
              <p:tags r:id="rId42"/>
            </p:custDataLst>
          </p:nvPr>
        </p:nvSpPr>
        <p:spPr>
          <a:xfrm>
            <a:off x="7652904" y="2014937"/>
            <a:ext cx="14055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山东</a:t>
            </a:r>
            <a:endParaRPr lang="en-US" altLang="zh-CN" sz="16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16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1896</a:t>
            </a:r>
            <a:r>
              <a:rPr lang="zh-CN" altLang="en-US" sz="16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16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8764578" y="2116437"/>
            <a:ext cx="524073" cy="401638"/>
            <a:chOff x="10176111" y="3083872"/>
            <a:chExt cx="699151" cy="535814"/>
          </a:xfrm>
        </p:grpSpPr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10196442" y="3083872"/>
              <a:ext cx="535814" cy="5358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rgbClr val="3F3F3F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MH_SubTitle_3"/>
            <p:cNvSpPr txBox="1"/>
            <p:nvPr>
              <p:custDataLst>
                <p:tags r:id="rId43"/>
              </p:custDataLst>
            </p:nvPr>
          </p:nvSpPr>
          <p:spPr>
            <a:xfrm>
              <a:off x="10176111" y="3177679"/>
              <a:ext cx="699151" cy="369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1200" b="1" dirty="0" smtClean="0">
                  <a:solidFill>
                    <a:srgbClr val="3F3F3F"/>
                  </a:solidFill>
                </a:rPr>
                <a:t>18%</a:t>
              </a:r>
              <a:endParaRPr lang="zh-CN" altLang="en-US" sz="1200" b="1" dirty="0">
                <a:solidFill>
                  <a:srgbClr val="3F3F3F"/>
                </a:solidFill>
              </a:endParaRPr>
            </a:p>
          </p:txBody>
        </p:sp>
      </p:grpSp>
      <p:sp>
        <p:nvSpPr>
          <p:cNvPr id="78" name="MH_Text_1"/>
          <p:cNvSpPr txBox="1"/>
          <p:nvPr>
            <p:custDataLst>
              <p:tags r:id="rId44"/>
            </p:custDataLst>
          </p:nvPr>
        </p:nvSpPr>
        <p:spPr>
          <a:xfrm>
            <a:off x="7575113" y="3513518"/>
            <a:ext cx="1405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广东</a:t>
            </a:r>
            <a:endParaRPr lang="en-US" altLang="zh-CN" sz="2000" dirty="0" smtClea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altLang="zh-CN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4100</a:t>
            </a:r>
            <a:r>
              <a:rPr lang="zh-CN" altLang="en-US" sz="2000" dirty="0" smtClean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endParaRPr lang="zh-CN" altLang="en-US" sz="20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0" name="Oval 5"/>
          <p:cNvSpPr>
            <a:spLocks noChangeArrowheads="1"/>
          </p:cNvSpPr>
          <p:nvPr/>
        </p:nvSpPr>
        <p:spPr bwMode="auto">
          <a:xfrm>
            <a:off x="8799083" y="3577504"/>
            <a:ext cx="535814" cy="5358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3F3F3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MH_SubTitle_3"/>
          <p:cNvSpPr txBox="1"/>
          <p:nvPr>
            <p:custDataLst>
              <p:tags r:id="rId45"/>
            </p:custDataLst>
          </p:nvPr>
        </p:nvSpPr>
        <p:spPr>
          <a:xfrm>
            <a:off x="8822531" y="3683095"/>
            <a:ext cx="591605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solidFill>
                  <a:srgbClr val="3F3F3F"/>
                </a:solidFill>
              </a:rPr>
              <a:t>31%</a:t>
            </a:r>
            <a:endParaRPr lang="zh-CN" altLang="en-US" sz="1600" b="1" dirty="0">
              <a:solidFill>
                <a:srgbClr val="3F3F3F"/>
              </a:solidFill>
            </a:endParaRPr>
          </a:p>
        </p:txBody>
      </p:sp>
      <p:grpSp>
        <p:nvGrpSpPr>
          <p:cNvPr id="94" name="Group 12"/>
          <p:cNvGrpSpPr/>
          <p:nvPr/>
        </p:nvGrpSpPr>
        <p:grpSpPr>
          <a:xfrm>
            <a:off x="7542244" y="2335224"/>
            <a:ext cx="290110" cy="286513"/>
            <a:chOff x="2844502" y="4029717"/>
            <a:chExt cx="382700" cy="382700"/>
          </a:xfrm>
        </p:grpSpPr>
        <p:sp>
          <p:nvSpPr>
            <p:cNvPr id="95" name="Oval 211"/>
            <p:cNvSpPr/>
            <p:nvPr/>
          </p:nvSpPr>
          <p:spPr bwMode="auto">
            <a:xfrm>
              <a:off x="2844502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6" name="Freeform 7"/>
            <p:cNvSpPr/>
            <p:nvPr/>
          </p:nvSpPr>
          <p:spPr bwMode="auto">
            <a:xfrm>
              <a:off x="2927761" y="4069053"/>
              <a:ext cx="220945" cy="263458"/>
            </a:xfrm>
            <a:custGeom>
              <a:avLst/>
              <a:gdLst>
                <a:gd name="T0" fmla="*/ 150 w 156"/>
                <a:gd name="T1" fmla="*/ 66 h 186"/>
                <a:gd name="T2" fmla="*/ 16 w 156"/>
                <a:gd name="T3" fmla="*/ 55 h 186"/>
                <a:gd name="T4" fmla="*/ 0 w 156"/>
                <a:gd name="T5" fmla="*/ 61 h 186"/>
                <a:gd name="T6" fmla="*/ 32 w 156"/>
                <a:gd name="T7" fmla="*/ 185 h 186"/>
                <a:gd name="T8" fmla="*/ 49 w 156"/>
                <a:gd name="T9" fmla="*/ 185 h 186"/>
                <a:gd name="T10" fmla="*/ 34 w 156"/>
                <a:gd name="T11" fmla="*/ 124 h 186"/>
                <a:gd name="T12" fmla="*/ 154 w 156"/>
                <a:gd name="T13" fmla="*/ 70 h 186"/>
                <a:gd name="T14" fmla="*/ 150 w 156"/>
                <a:gd name="T15" fmla="*/ 6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186">
                  <a:moveTo>
                    <a:pt x="150" y="66"/>
                  </a:moveTo>
                  <a:cubicBezTo>
                    <a:pt x="52" y="105"/>
                    <a:pt x="92" y="0"/>
                    <a:pt x="1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4" y="124"/>
                    <a:pt x="34" y="124"/>
                    <a:pt x="34" y="124"/>
                  </a:cubicBezTo>
                  <a:cubicBezTo>
                    <a:pt x="101" y="67"/>
                    <a:pt x="74" y="186"/>
                    <a:pt x="154" y="70"/>
                  </a:cubicBezTo>
                  <a:cubicBezTo>
                    <a:pt x="156" y="67"/>
                    <a:pt x="153" y="65"/>
                    <a:pt x="150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97" name="Group 13"/>
          <p:cNvGrpSpPr/>
          <p:nvPr/>
        </p:nvGrpSpPr>
        <p:grpSpPr>
          <a:xfrm>
            <a:off x="6007420" y="3186987"/>
            <a:ext cx="322137" cy="318142"/>
            <a:chOff x="4744054" y="4029717"/>
            <a:chExt cx="382700" cy="382700"/>
          </a:xfrm>
        </p:grpSpPr>
        <p:sp>
          <p:nvSpPr>
            <p:cNvPr id="98" name="Oval 217"/>
            <p:cNvSpPr/>
            <p:nvPr/>
          </p:nvSpPr>
          <p:spPr bwMode="auto">
            <a:xfrm>
              <a:off x="4744054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99" name="Freeform 6"/>
            <p:cNvSpPr>
              <a:spLocks noEditPoints="1"/>
            </p:cNvSpPr>
            <p:nvPr/>
          </p:nvSpPr>
          <p:spPr bwMode="auto">
            <a:xfrm>
              <a:off x="4813750" y="4119643"/>
              <a:ext cx="204349" cy="204349"/>
            </a:xfrm>
            <a:custGeom>
              <a:avLst/>
              <a:gdLst>
                <a:gd name="T0" fmla="*/ 129 w 150"/>
                <a:gd name="T1" fmla="*/ 22 h 150"/>
                <a:gd name="T2" fmla="*/ 82 w 150"/>
                <a:gd name="T3" fmla="*/ 110 h 150"/>
                <a:gd name="T4" fmla="*/ 77 w 150"/>
                <a:gd name="T5" fmla="*/ 70 h 150"/>
                <a:gd name="T6" fmla="*/ 129 w 150"/>
                <a:gd name="T7" fmla="*/ 22 h 150"/>
                <a:gd name="T8" fmla="*/ 145 w 150"/>
                <a:gd name="T9" fmla="*/ 5 h 150"/>
                <a:gd name="T10" fmla="*/ 119 w 150"/>
                <a:gd name="T11" fmla="*/ 13 h 150"/>
                <a:gd name="T12" fmla="*/ 0 w 150"/>
                <a:gd name="T13" fmla="*/ 76 h 150"/>
                <a:gd name="T14" fmla="*/ 65 w 150"/>
                <a:gd name="T15" fmla="*/ 85 h 150"/>
                <a:gd name="T16" fmla="*/ 74 w 150"/>
                <a:gd name="T17" fmla="*/ 150 h 150"/>
                <a:gd name="T18" fmla="*/ 137 w 150"/>
                <a:gd name="T19" fmla="*/ 31 h 150"/>
                <a:gd name="T20" fmla="*/ 145 w 150"/>
                <a:gd name="T21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50">
                  <a:moveTo>
                    <a:pt x="129" y="22"/>
                  </a:moveTo>
                  <a:cubicBezTo>
                    <a:pt x="82" y="110"/>
                    <a:pt x="82" y="110"/>
                    <a:pt x="82" y="11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45" y="5"/>
                  </a:moveTo>
                  <a:cubicBezTo>
                    <a:pt x="140" y="0"/>
                    <a:pt x="135" y="5"/>
                    <a:pt x="119" y="13"/>
                  </a:cubicBezTo>
                  <a:cubicBezTo>
                    <a:pt x="75" y="33"/>
                    <a:pt x="0" y="76"/>
                    <a:pt x="0" y="76"/>
                  </a:cubicBezTo>
                  <a:cubicBezTo>
                    <a:pt x="65" y="85"/>
                    <a:pt x="65" y="85"/>
                    <a:pt x="65" y="85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74" y="150"/>
                    <a:pt x="116" y="75"/>
                    <a:pt x="137" y="31"/>
                  </a:cubicBezTo>
                  <a:cubicBezTo>
                    <a:pt x="145" y="15"/>
                    <a:pt x="150" y="10"/>
                    <a:pt x="14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00" name="Group 14"/>
          <p:cNvGrpSpPr/>
          <p:nvPr/>
        </p:nvGrpSpPr>
        <p:grpSpPr>
          <a:xfrm>
            <a:off x="7091135" y="3903281"/>
            <a:ext cx="276955" cy="273521"/>
            <a:chOff x="6643606" y="4029717"/>
            <a:chExt cx="382700" cy="382700"/>
          </a:xfrm>
        </p:grpSpPr>
        <p:sp>
          <p:nvSpPr>
            <p:cNvPr id="101" name="Oval 220"/>
            <p:cNvSpPr/>
            <p:nvPr/>
          </p:nvSpPr>
          <p:spPr bwMode="auto">
            <a:xfrm>
              <a:off x="6643606" y="4029717"/>
              <a:ext cx="382700" cy="382700"/>
            </a:xfrm>
            <a:prstGeom prst="ellipse">
              <a:avLst/>
            </a:prstGeom>
            <a:solidFill>
              <a:srgbClr val="3F3F3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 defTabSz="123698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6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02" name="Freeform 9"/>
            <p:cNvSpPr>
              <a:spLocks noEditPoints="1"/>
            </p:cNvSpPr>
            <p:nvPr/>
          </p:nvSpPr>
          <p:spPr bwMode="auto">
            <a:xfrm>
              <a:off x="6707521" y="4115328"/>
              <a:ext cx="250582" cy="200961"/>
            </a:xfrm>
            <a:custGeom>
              <a:avLst/>
              <a:gdLst>
                <a:gd name="T0" fmla="*/ 144 w 171"/>
                <a:gd name="T1" fmla="*/ 69 h 137"/>
                <a:gd name="T2" fmla="*/ 133 w 171"/>
                <a:gd name="T3" fmla="*/ 79 h 137"/>
                <a:gd name="T4" fmla="*/ 86 w 171"/>
                <a:gd name="T5" fmla="*/ 117 h 137"/>
                <a:gd name="T6" fmla="*/ 52 w 171"/>
                <a:gd name="T7" fmla="*/ 103 h 137"/>
                <a:gd name="T8" fmla="*/ 37 w 171"/>
                <a:gd name="T9" fmla="*/ 103 h 137"/>
                <a:gd name="T10" fmla="*/ 37 w 171"/>
                <a:gd name="T11" fmla="*/ 117 h 137"/>
                <a:gd name="T12" fmla="*/ 86 w 171"/>
                <a:gd name="T13" fmla="*/ 137 h 137"/>
                <a:gd name="T14" fmla="*/ 151 w 171"/>
                <a:gd name="T15" fmla="*/ 89 h 137"/>
                <a:gd name="T16" fmla="*/ 171 w 171"/>
                <a:gd name="T17" fmla="*/ 89 h 137"/>
                <a:gd name="T18" fmla="*/ 171 w 171"/>
                <a:gd name="T19" fmla="*/ 69 h 137"/>
                <a:gd name="T20" fmla="*/ 144 w 171"/>
                <a:gd name="T21" fmla="*/ 69 h 137"/>
                <a:gd name="T22" fmla="*/ 39 w 171"/>
                <a:gd name="T23" fmla="*/ 58 h 137"/>
                <a:gd name="T24" fmla="*/ 86 w 171"/>
                <a:gd name="T25" fmla="*/ 21 h 137"/>
                <a:gd name="T26" fmla="*/ 120 w 171"/>
                <a:gd name="T27" fmla="*/ 35 h 137"/>
                <a:gd name="T28" fmla="*/ 134 w 171"/>
                <a:gd name="T29" fmla="*/ 35 h 137"/>
                <a:gd name="T30" fmla="*/ 134 w 171"/>
                <a:gd name="T31" fmla="*/ 20 h 137"/>
                <a:gd name="T32" fmla="*/ 86 w 171"/>
                <a:gd name="T33" fmla="*/ 0 h 137"/>
                <a:gd name="T34" fmla="*/ 20 w 171"/>
                <a:gd name="T35" fmla="*/ 48 h 137"/>
                <a:gd name="T36" fmla="*/ 0 w 171"/>
                <a:gd name="T37" fmla="*/ 48 h 137"/>
                <a:gd name="T38" fmla="*/ 0 w 171"/>
                <a:gd name="T39" fmla="*/ 69 h 137"/>
                <a:gd name="T40" fmla="*/ 27 w 171"/>
                <a:gd name="T41" fmla="*/ 69 h 137"/>
                <a:gd name="T42" fmla="*/ 39 w 171"/>
                <a:gd name="T43" fmla="*/ 58 h 137"/>
                <a:gd name="T44" fmla="*/ 58 w 171"/>
                <a:gd name="T45" fmla="*/ 69 h 137"/>
                <a:gd name="T46" fmla="*/ 86 w 171"/>
                <a:gd name="T47" fmla="*/ 96 h 137"/>
                <a:gd name="T48" fmla="*/ 113 w 171"/>
                <a:gd name="T49" fmla="*/ 69 h 137"/>
                <a:gd name="T50" fmla="*/ 86 w 171"/>
                <a:gd name="T51" fmla="*/ 41 h 137"/>
                <a:gd name="T52" fmla="*/ 58 w 171"/>
                <a:gd name="T53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1" h="137">
                  <a:moveTo>
                    <a:pt x="144" y="69"/>
                  </a:moveTo>
                  <a:cubicBezTo>
                    <a:pt x="135" y="69"/>
                    <a:pt x="133" y="76"/>
                    <a:pt x="133" y="79"/>
                  </a:cubicBezTo>
                  <a:cubicBezTo>
                    <a:pt x="128" y="101"/>
                    <a:pt x="109" y="117"/>
                    <a:pt x="86" y="117"/>
                  </a:cubicBezTo>
                  <a:cubicBezTo>
                    <a:pt x="72" y="117"/>
                    <a:pt x="60" y="111"/>
                    <a:pt x="52" y="103"/>
                  </a:cubicBezTo>
                  <a:cubicBezTo>
                    <a:pt x="48" y="99"/>
                    <a:pt x="41" y="99"/>
                    <a:pt x="37" y="103"/>
                  </a:cubicBezTo>
                  <a:cubicBezTo>
                    <a:pt x="33" y="107"/>
                    <a:pt x="33" y="113"/>
                    <a:pt x="37" y="117"/>
                  </a:cubicBezTo>
                  <a:cubicBezTo>
                    <a:pt x="50" y="130"/>
                    <a:pt x="67" y="137"/>
                    <a:pt x="86" y="137"/>
                  </a:cubicBezTo>
                  <a:cubicBezTo>
                    <a:pt x="116" y="137"/>
                    <a:pt x="142" y="117"/>
                    <a:pt x="151" y="89"/>
                  </a:cubicBezTo>
                  <a:cubicBezTo>
                    <a:pt x="171" y="89"/>
                    <a:pt x="171" y="89"/>
                    <a:pt x="171" y="89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44" y="69"/>
                    <a:pt x="144" y="69"/>
                    <a:pt x="144" y="69"/>
                  </a:cubicBezTo>
                  <a:close/>
                  <a:moveTo>
                    <a:pt x="39" y="58"/>
                  </a:moveTo>
                  <a:cubicBezTo>
                    <a:pt x="43" y="37"/>
                    <a:pt x="63" y="21"/>
                    <a:pt x="86" y="21"/>
                  </a:cubicBezTo>
                  <a:cubicBezTo>
                    <a:pt x="99" y="21"/>
                    <a:pt x="111" y="26"/>
                    <a:pt x="120" y="35"/>
                  </a:cubicBezTo>
                  <a:cubicBezTo>
                    <a:pt x="124" y="39"/>
                    <a:pt x="130" y="39"/>
                    <a:pt x="134" y="35"/>
                  </a:cubicBezTo>
                  <a:cubicBezTo>
                    <a:pt x="138" y="31"/>
                    <a:pt x="138" y="24"/>
                    <a:pt x="134" y="20"/>
                  </a:cubicBezTo>
                  <a:cubicBezTo>
                    <a:pt x="122" y="8"/>
                    <a:pt x="105" y="0"/>
                    <a:pt x="86" y="0"/>
                  </a:cubicBezTo>
                  <a:cubicBezTo>
                    <a:pt x="55" y="0"/>
                    <a:pt x="29" y="20"/>
                    <a:pt x="2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36" y="69"/>
                    <a:pt x="38" y="62"/>
                    <a:pt x="39" y="58"/>
                  </a:cubicBezTo>
                  <a:close/>
                  <a:moveTo>
                    <a:pt x="58" y="69"/>
                  </a:moveTo>
                  <a:cubicBezTo>
                    <a:pt x="58" y="84"/>
                    <a:pt x="71" y="96"/>
                    <a:pt x="86" y="96"/>
                  </a:cubicBezTo>
                  <a:cubicBezTo>
                    <a:pt x="101" y="96"/>
                    <a:pt x="113" y="84"/>
                    <a:pt x="113" y="69"/>
                  </a:cubicBezTo>
                  <a:cubicBezTo>
                    <a:pt x="113" y="54"/>
                    <a:pt x="101" y="41"/>
                    <a:pt x="86" y="41"/>
                  </a:cubicBezTo>
                  <a:cubicBezTo>
                    <a:pt x="71" y="41"/>
                    <a:pt x="58" y="54"/>
                    <a:pt x="58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2" grpId="0"/>
      <p:bldP spid="86" grpId="0"/>
      <p:bldP spid="87" grpId="0"/>
      <p:bldP spid="9" grpId="0" animBg="1"/>
      <p:bldP spid="11" grpId="0" animBg="1"/>
      <p:bldP spid="21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3F3F3F"/>
              </a:solidFill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6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短期盈利计划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SHORT-TERM PROFIT PLAN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5172" r="9143" b="8621"/>
          <a:stretch>
            <a:fillRect/>
          </a:stretch>
        </p:blipFill>
        <p:spPr>
          <a:xfrm>
            <a:off x="1390650" y="3505200"/>
            <a:ext cx="4364418" cy="28575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5400000">
            <a:off x="4652593" y="4905682"/>
            <a:ext cx="2857500" cy="56536"/>
            <a:chOff x="6097289" y="3450315"/>
            <a:chExt cx="1829850" cy="40500"/>
          </a:xfrm>
        </p:grpSpPr>
        <p:sp>
          <p:nvSpPr>
            <p:cNvPr id="6" name="矩形 5"/>
            <p:cNvSpPr/>
            <p:nvPr/>
          </p:nvSpPr>
          <p:spPr>
            <a:xfrm>
              <a:off x="6097289" y="3450315"/>
              <a:ext cx="599800" cy="40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712139" y="3450315"/>
              <a:ext cx="1215000" cy="40500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41"/>
          <p:cNvSpPr txBox="1"/>
          <p:nvPr/>
        </p:nvSpPr>
        <p:spPr>
          <a:xfrm>
            <a:off x="6277250" y="4030980"/>
            <a:ext cx="5183229" cy="23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</a:t>
            </a:r>
            <a:r>
              <a:rPr lang="zh-CN" altLang="en-US" sz="16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Rectangle 45"/>
          <p:cNvSpPr/>
          <p:nvPr/>
        </p:nvSpPr>
        <p:spPr bwMode="auto">
          <a:xfrm>
            <a:off x="6277250" y="3437908"/>
            <a:ext cx="1406092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填入标题</a:t>
            </a:r>
            <a:endParaRPr lang="en-US" altLang="zh-CN" sz="2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0" name="Rectangle 45"/>
          <p:cNvSpPr/>
          <p:nvPr/>
        </p:nvSpPr>
        <p:spPr bwMode="auto">
          <a:xfrm>
            <a:off x="3261981" y="1870038"/>
            <a:ext cx="678644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+</a:t>
            </a:r>
            <a:endParaRPr lang="en-US" altLang="zh-CN" sz="8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1" name="Rectangle 45"/>
          <p:cNvSpPr/>
          <p:nvPr/>
        </p:nvSpPr>
        <p:spPr bwMode="auto">
          <a:xfrm>
            <a:off x="6092208" y="1870038"/>
            <a:ext cx="678644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+</a:t>
            </a:r>
            <a:endParaRPr lang="en-US" altLang="zh-CN" sz="8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42" name="Rectangle 45"/>
          <p:cNvSpPr/>
          <p:nvPr/>
        </p:nvSpPr>
        <p:spPr bwMode="auto">
          <a:xfrm>
            <a:off x="8775968" y="1905152"/>
            <a:ext cx="678644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+</a:t>
            </a:r>
            <a:endParaRPr lang="en-US" altLang="zh-CN" sz="80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28750" y="1555107"/>
            <a:ext cx="1446622" cy="1446622"/>
            <a:chOff x="1428750" y="1555107"/>
            <a:chExt cx="1446622" cy="1446622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428750" y="1555107"/>
              <a:ext cx="1446622" cy="1446622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45"/>
            <p:cNvSpPr/>
            <p:nvPr/>
          </p:nvSpPr>
          <p:spPr bwMode="auto">
            <a:xfrm>
              <a:off x="1469280" y="2116110"/>
              <a:ext cx="1406092" cy="74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填入标题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3" name="KSO_Shape"/>
            <p:cNvSpPr/>
            <p:nvPr/>
          </p:nvSpPr>
          <p:spPr>
            <a:xfrm>
              <a:off x="1965285" y="1793470"/>
              <a:ext cx="404442" cy="487280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03011" y="1519993"/>
            <a:ext cx="1446622" cy="1446622"/>
            <a:chOff x="4303011" y="1519993"/>
            <a:chExt cx="1446622" cy="1446622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4303011" y="1519993"/>
              <a:ext cx="1446622" cy="1446622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45"/>
            <p:cNvSpPr/>
            <p:nvPr/>
          </p:nvSpPr>
          <p:spPr bwMode="auto">
            <a:xfrm>
              <a:off x="4335426" y="2117762"/>
              <a:ext cx="1406092" cy="74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填入标题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4" name="KSO_Shape"/>
            <p:cNvSpPr/>
            <p:nvPr/>
          </p:nvSpPr>
          <p:spPr>
            <a:xfrm>
              <a:off x="4815583" y="1820536"/>
              <a:ext cx="463872" cy="479868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70806" y="1519993"/>
            <a:ext cx="1446622" cy="1446622"/>
            <a:chOff x="7070806" y="1519993"/>
            <a:chExt cx="1446622" cy="1446622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7070806" y="1519993"/>
              <a:ext cx="1446622" cy="1446622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45"/>
            <p:cNvSpPr/>
            <p:nvPr/>
          </p:nvSpPr>
          <p:spPr bwMode="auto">
            <a:xfrm>
              <a:off x="7074272" y="2159194"/>
              <a:ext cx="1406092" cy="74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填入标题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6" name="KSO_Shape"/>
            <p:cNvSpPr/>
            <p:nvPr/>
          </p:nvSpPr>
          <p:spPr>
            <a:xfrm>
              <a:off x="7529507" y="1862653"/>
              <a:ext cx="495622" cy="431191"/>
            </a:xfrm>
            <a:custGeom>
              <a:avLst/>
              <a:gdLst>
                <a:gd name="connsiteX0" fmla="*/ 216021 w 432042"/>
                <a:gd name="connsiteY0" fmla="*/ 221820 h 375762"/>
                <a:gd name="connsiteX1" fmla="*/ 292992 w 432042"/>
                <a:gd name="connsiteY1" fmla="*/ 298791 h 375762"/>
                <a:gd name="connsiteX2" fmla="*/ 216021 w 432042"/>
                <a:gd name="connsiteY2" fmla="*/ 375762 h 375762"/>
                <a:gd name="connsiteX3" fmla="*/ 139050 w 432042"/>
                <a:gd name="connsiteY3" fmla="*/ 298791 h 375762"/>
                <a:gd name="connsiteX4" fmla="*/ 216021 w 432042"/>
                <a:gd name="connsiteY4" fmla="*/ 221820 h 375762"/>
                <a:gd name="connsiteX5" fmla="*/ 216021 w 432042"/>
                <a:gd name="connsiteY5" fmla="*/ 109336 h 375762"/>
                <a:gd name="connsiteX6" fmla="*/ 368029 w 432042"/>
                <a:gd name="connsiteY6" fmla="*/ 177084 h 375762"/>
                <a:gd name="connsiteX7" fmla="*/ 336422 w 432042"/>
                <a:gd name="connsiteY7" fmla="*/ 221820 h 375762"/>
                <a:gd name="connsiteX8" fmla="*/ 216021 w 432042"/>
                <a:gd name="connsiteY8" fmla="*/ 162428 h 375762"/>
                <a:gd name="connsiteX9" fmla="*/ 95620 w 432042"/>
                <a:gd name="connsiteY9" fmla="*/ 221820 h 375762"/>
                <a:gd name="connsiteX10" fmla="*/ 64014 w 432042"/>
                <a:gd name="connsiteY10" fmla="*/ 177084 h 375762"/>
                <a:gd name="connsiteX11" fmla="*/ 216021 w 432042"/>
                <a:gd name="connsiteY11" fmla="*/ 109336 h 375762"/>
                <a:gd name="connsiteX12" fmla="*/ 216021 w 432042"/>
                <a:gd name="connsiteY12" fmla="*/ 0 h 375762"/>
                <a:gd name="connsiteX13" fmla="*/ 432042 w 432042"/>
                <a:gd name="connsiteY13" fmla="*/ 86479 h 375762"/>
                <a:gd name="connsiteX14" fmla="*/ 399808 w 432042"/>
                <a:gd name="connsiteY14" fmla="*/ 132103 h 375762"/>
                <a:gd name="connsiteX15" fmla="*/ 216021 w 432042"/>
                <a:gd name="connsiteY15" fmla="*/ 55952 h 375762"/>
                <a:gd name="connsiteX16" fmla="*/ 32234 w 432042"/>
                <a:gd name="connsiteY16" fmla="*/ 132103 h 375762"/>
                <a:gd name="connsiteX17" fmla="*/ 0 w 432042"/>
                <a:gd name="connsiteY17" fmla="*/ 86480 h 375762"/>
                <a:gd name="connsiteX18" fmla="*/ 216021 w 432042"/>
                <a:gd name="connsiteY18" fmla="*/ 0 h 37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042" h="375762">
                  <a:moveTo>
                    <a:pt x="216021" y="221820"/>
                  </a:moveTo>
                  <a:cubicBezTo>
                    <a:pt x="258531" y="221820"/>
                    <a:pt x="292992" y="256281"/>
                    <a:pt x="292992" y="298791"/>
                  </a:cubicBezTo>
                  <a:cubicBezTo>
                    <a:pt x="292992" y="341301"/>
                    <a:pt x="258531" y="375762"/>
                    <a:pt x="216021" y="375762"/>
                  </a:cubicBezTo>
                  <a:cubicBezTo>
                    <a:pt x="173511" y="375762"/>
                    <a:pt x="139050" y="341301"/>
                    <a:pt x="139050" y="298791"/>
                  </a:cubicBezTo>
                  <a:cubicBezTo>
                    <a:pt x="139050" y="256281"/>
                    <a:pt x="173511" y="221820"/>
                    <a:pt x="216021" y="221820"/>
                  </a:cubicBezTo>
                  <a:close/>
                  <a:moveTo>
                    <a:pt x="216021" y="109336"/>
                  </a:moveTo>
                  <a:cubicBezTo>
                    <a:pt x="276428" y="109336"/>
                    <a:pt x="330776" y="135275"/>
                    <a:pt x="368029" y="177084"/>
                  </a:cubicBezTo>
                  <a:lnTo>
                    <a:pt x="336422" y="221820"/>
                  </a:lnTo>
                  <a:cubicBezTo>
                    <a:pt x="308859" y="185511"/>
                    <a:pt x="265135" y="162428"/>
                    <a:pt x="216021" y="162428"/>
                  </a:cubicBezTo>
                  <a:cubicBezTo>
                    <a:pt x="166906" y="162428"/>
                    <a:pt x="123183" y="185511"/>
                    <a:pt x="95620" y="221820"/>
                  </a:cubicBezTo>
                  <a:lnTo>
                    <a:pt x="64014" y="177084"/>
                  </a:lnTo>
                  <a:cubicBezTo>
                    <a:pt x="101266" y="135275"/>
                    <a:pt x="155615" y="109336"/>
                    <a:pt x="216021" y="109336"/>
                  </a:cubicBezTo>
                  <a:close/>
                  <a:moveTo>
                    <a:pt x="216021" y="0"/>
                  </a:moveTo>
                  <a:cubicBezTo>
                    <a:pt x="299836" y="0"/>
                    <a:pt x="376026" y="32650"/>
                    <a:pt x="432042" y="86479"/>
                  </a:cubicBezTo>
                  <a:lnTo>
                    <a:pt x="399808" y="132103"/>
                  </a:lnTo>
                  <a:cubicBezTo>
                    <a:pt x="352782" y="85052"/>
                    <a:pt x="287800" y="55952"/>
                    <a:pt x="216021" y="55952"/>
                  </a:cubicBezTo>
                  <a:cubicBezTo>
                    <a:pt x="144243" y="55952"/>
                    <a:pt x="79261" y="85053"/>
                    <a:pt x="32234" y="132103"/>
                  </a:cubicBezTo>
                  <a:lnTo>
                    <a:pt x="0" y="86480"/>
                  </a:lnTo>
                  <a:cubicBezTo>
                    <a:pt x="56016" y="32650"/>
                    <a:pt x="132206" y="0"/>
                    <a:pt x="21602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13152" y="1555107"/>
            <a:ext cx="1446622" cy="1446622"/>
            <a:chOff x="9713152" y="1555107"/>
            <a:chExt cx="1446622" cy="1446622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9713152" y="1555107"/>
              <a:ext cx="1446622" cy="1446622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Rectangle 45"/>
            <p:cNvSpPr/>
            <p:nvPr/>
          </p:nvSpPr>
          <p:spPr bwMode="auto">
            <a:xfrm>
              <a:off x="9753682" y="2159194"/>
              <a:ext cx="1406092" cy="74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Bebas Neue" charset="0"/>
                  <a:sym typeface="Bebas Neue" charset="0"/>
                </a:rPr>
                <a:t>填入标题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47" name="KSO_Shape"/>
            <p:cNvSpPr/>
            <p:nvPr/>
          </p:nvSpPr>
          <p:spPr>
            <a:xfrm>
              <a:off x="10214748" y="1895381"/>
              <a:ext cx="504383" cy="398463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40" grpId="0"/>
      <p:bldP spid="41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平行四边形 21"/>
          <p:cNvSpPr/>
          <p:nvPr/>
        </p:nvSpPr>
        <p:spPr>
          <a:xfrm>
            <a:off x="0" y="-3618"/>
            <a:ext cx="6438900" cy="6861618"/>
          </a:xfrm>
          <a:custGeom>
            <a:avLst/>
            <a:gdLst>
              <a:gd name="connsiteX0" fmla="*/ 0 w 6438900"/>
              <a:gd name="connsiteY0" fmla="*/ 6861618 h 6861618"/>
              <a:gd name="connsiteX1" fmla="*/ 0 w 6438900"/>
              <a:gd name="connsiteY1" fmla="*/ 0 h 6861618"/>
              <a:gd name="connsiteX2" fmla="*/ 6438900 w 6438900"/>
              <a:gd name="connsiteY2" fmla="*/ 0 h 6861618"/>
              <a:gd name="connsiteX3" fmla="*/ 6438900 w 6438900"/>
              <a:gd name="connsiteY3" fmla="*/ 6861618 h 6861618"/>
              <a:gd name="connsiteX4" fmla="*/ 0 w 6438900"/>
              <a:gd name="connsiteY4" fmla="*/ 6861618 h 6861618"/>
              <a:gd name="connsiteX0-1" fmla="*/ 0 w 6438900"/>
              <a:gd name="connsiteY0-2" fmla="*/ 6861618 h 6880668"/>
              <a:gd name="connsiteX1-3" fmla="*/ 0 w 6438900"/>
              <a:gd name="connsiteY1-4" fmla="*/ 0 h 6880668"/>
              <a:gd name="connsiteX2-5" fmla="*/ 6438900 w 6438900"/>
              <a:gd name="connsiteY2-6" fmla="*/ 0 h 6880668"/>
              <a:gd name="connsiteX3-7" fmla="*/ 4362450 w 6438900"/>
              <a:gd name="connsiteY3-8" fmla="*/ 6880668 h 6880668"/>
              <a:gd name="connsiteX4-9" fmla="*/ 0 w 6438900"/>
              <a:gd name="connsiteY4-10" fmla="*/ 6861618 h 6880668"/>
              <a:gd name="connsiteX0-11" fmla="*/ 0 w 6438900"/>
              <a:gd name="connsiteY0-12" fmla="*/ 6861618 h 6861618"/>
              <a:gd name="connsiteX1-13" fmla="*/ 0 w 6438900"/>
              <a:gd name="connsiteY1-14" fmla="*/ 0 h 6861618"/>
              <a:gd name="connsiteX2-15" fmla="*/ 6438900 w 6438900"/>
              <a:gd name="connsiteY2-16" fmla="*/ 0 h 6861618"/>
              <a:gd name="connsiteX3-17" fmla="*/ 4381500 w 6438900"/>
              <a:gd name="connsiteY3-18" fmla="*/ 6842568 h 6861618"/>
              <a:gd name="connsiteX4-19" fmla="*/ 0 w 6438900"/>
              <a:gd name="connsiteY4-20" fmla="*/ 6861618 h 6861618"/>
              <a:gd name="connsiteX0-21" fmla="*/ 0 w 6438900"/>
              <a:gd name="connsiteY0-22" fmla="*/ 6861618 h 6880668"/>
              <a:gd name="connsiteX1-23" fmla="*/ 0 w 6438900"/>
              <a:gd name="connsiteY1-24" fmla="*/ 0 h 6880668"/>
              <a:gd name="connsiteX2-25" fmla="*/ 6438900 w 6438900"/>
              <a:gd name="connsiteY2-26" fmla="*/ 0 h 6880668"/>
              <a:gd name="connsiteX3-27" fmla="*/ 4381500 w 6438900"/>
              <a:gd name="connsiteY3-28" fmla="*/ 6880668 h 6880668"/>
              <a:gd name="connsiteX4-29" fmla="*/ 0 w 6438900"/>
              <a:gd name="connsiteY4-30" fmla="*/ 6861618 h 6880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38900" h="6880668">
                <a:moveTo>
                  <a:pt x="0" y="6861618"/>
                </a:moveTo>
                <a:lnTo>
                  <a:pt x="0" y="0"/>
                </a:lnTo>
                <a:lnTo>
                  <a:pt x="6438900" y="0"/>
                </a:lnTo>
                <a:lnTo>
                  <a:pt x="4381500" y="6880668"/>
                </a:lnTo>
                <a:lnTo>
                  <a:pt x="0" y="6861618"/>
                </a:lnTo>
                <a:close/>
              </a:path>
            </a:pathLst>
          </a:custGeom>
          <a:blipFill>
            <a:blip r:embed="rId1"/>
            <a:stretch>
              <a:fillRect l="-12168" r="-12168"/>
            </a:stretch>
          </a:blipFill>
          <a:ln w="381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>
          <a:xfrm>
            <a:off x="326580" y="201801"/>
            <a:ext cx="585090" cy="560711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3F3F3F"/>
              </a:solidFill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289028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风险保障措施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</a:rPr>
              <a:t>RISK SAFEGUAR MEASURES</a:t>
            </a:r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MH_SubTitle_1"/>
          <p:cNvSpPr/>
          <p:nvPr>
            <p:custDataLst>
              <p:tags r:id="rId2"/>
            </p:custDataLst>
          </p:nvPr>
        </p:nvSpPr>
        <p:spPr bwMode="auto">
          <a:xfrm>
            <a:off x="6105526" y="961581"/>
            <a:ext cx="2060575" cy="742950"/>
          </a:xfrm>
          <a:prstGeom prst="homePlate">
            <a:avLst/>
          </a:prstGeom>
          <a:solidFill>
            <a:srgbClr val="A5A5A5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6" name="MH_Other_1"/>
          <p:cNvSpPr/>
          <p:nvPr>
            <p:custDataLst>
              <p:tags r:id="rId3"/>
            </p:custDataLst>
          </p:nvPr>
        </p:nvSpPr>
        <p:spPr bwMode="auto">
          <a:xfrm>
            <a:off x="5545139" y="907606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A5A5A5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7" name="MH_Other_2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757864" y="1091756"/>
            <a:ext cx="427037" cy="482600"/>
          </a:xfrm>
          <a:custGeom>
            <a:avLst/>
            <a:gdLst>
              <a:gd name="T0" fmla="*/ 0 w 14953"/>
              <a:gd name="T1" fmla="*/ 0 h 16970"/>
              <a:gd name="T2" fmla="*/ 1361 w 14953"/>
              <a:gd name="T3" fmla="*/ 15274 h 16970"/>
              <a:gd name="T4" fmla="*/ 7472 w 14953"/>
              <a:gd name="T5" fmla="*/ 16970 h 16970"/>
              <a:gd name="T6" fmla="*/ 13590 w 14953"/>
              <a:gd name="T7" fmla="*/ 15274 h 16970"/>
              <a:gd name="T8" fmla="*/ 14953 w 14953"/>
              <a:gd name="T9" fmla="*/ 0 h 16970"/>
              <a:gd name="T10" fmla="*/ 0 w 14953"/>
              <a:gd name="T11" fmla="*/ 0 h 16970"/>
              <a:gd name="T12" fmla="*/ 12000 w 14953"/>
              <a:gd name="T13" fmla="*/ 4996 h 16970"/>
              <a:gd name="T14" fmla="*/ 11996 w 14953"/>
              <a:gd name="T15" fmla="*/ 4996 h 16970"/>
              <a:gd name="T16" fmla="*/ 4831 w 14953"/>
              <a:gd name="T17" fmla="*/ 4996 h 16970"/>
              <a:gd name="T18" fmla="*/ 5004 w 14953"/>
              <a:gd name="T19" fmla="*/ 6914 h 16970"/>
              <a:gd name="T20" fmla="*/ 11830 w 14953"/>
              <a:gd name="T21" fmla="*/ 6914 h 16970"/>
              <a:gd name="T22" fmla="*/ 11315 w 14953"/>
              <a:gd name="T23" fmla="*/ 12664 h 16970"/>
              <a:gd name="T24" fmla="*/ 7474 w 14953"/>
              <a:gd name="T25" fmla="*/ 13729 h 16970"/>
              <a:gd name="T26" fmla="*/ 3636 w 14953"/>
              <a:gd name="T27" fmla="*/ 12664 h 16970"/>
              <a:gd name="T28" fmla="*/ 3369 w 14953"/>
              <a:gd name="T29" fmla="*/ 9657 h 16970"/>
              <a:gd name="T30" fmla="*/ 5249 w 14953"/>
              <a:gd name="T31" fmla="*/ 9657 h 16970"/>
              <a:gd name="T32" fmla="*/ 5389 w 14953"/>
              <a:gd name="T33" fmla="*/ 11218 h 16970"/>
              <a:gd name="T34" fmla="*/ 7474 w 14953"/>
              <a:gd name="T35" fmla="*/ 11780 h 16970"/>
              <a:gd name="T36" fmla="*/ 9565 w 14953"/>
              <a:gd name="T37" fmla="*/ 11216 h 16970"/>
              <a:gd name="T38" fmla="*/ 9782 w 14953"/>
              <a:gd name="T39" fmla="*/ 8787 h 16970"/>
              <a:gd name="T40" fmla="*/ 3291 w 14953"/>
              <a:gd name="T41" fmla="*/ 8787 h 16970"/>
              <a:gd name="T42" fmla="*/ 2786 w 14953"/>
              <a:gd name="T43" fmla="*/ 3123 h 16970"/>
              <a:gd name="T44" fmla="*/ 12168 w 14953"/>
              <a:gd name="T45" fmla="*/ 3123 h 16970"/>
              <a:gd name="T46" fmla="*/ 12000 w 14953"/>
              <a:gd name="T47" fmla="*/ 4996 h 16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953" h="16970">
                <a:moveTo>
                  <a:pt x="0" y="0"/>
                </a:moveTo>
                <a:lnTo>
                  <a:pt x="1361" y="15274"/>
                </a:lnTo>
                <a:lnTo>
                  <a:pt x="7472" y="16970"/>
                </a:lnTo>
                <a:lnTo>
                  <a:pt x="13590" y="15274"/>
                </a:lnTo>
                <a:lnTo>
                  <a:pt x="14953" y="0"/>
                </a:lnTo>
                <a:lnTo>
                  <a:pt x="0" y="0"/>
                </a:lnTo>
                <a:close/>
                <a:moveTo>
                  <a:pt x="12000" y="4996"/>
                </a:moveTo>
                <a:lnTo>
                  <a:pt x="11996" y="4996"/>
                </a:lnTo>
                <a:lnTo>
                  <a:pt x="4831" y="4996"/>
                </a:lnTo>
                <a:lnTo>
                  <a:pt x="5004" y="6914"/>
                </a:lnTo>
                <a:lnTo>
                  <a:pt x="11830" y="6914"/>
                </a:lnTo>
                <a:lnTo>
                  <a:pt x="11315" y="12664"/>
                </a:lnTo>
                <a:lnTo>
                  <a:pt x="7474" y="13729"/>
                </a:lnTo>
                <a:lnTo>
                  <a:pt x="3636" y="12664"/>
                </a:lnTo>
                <a:lnTo>
                  <a:pt x="3369" y="9657"/>
                </a:lnTo>
                <a:lnTo>
                  <a:pt x="5249" y="9657"/>
                </a:lnTo>
                <a:lnTo>
                  <a:pt x="5389" y="11218"/>
                </a:lnTo>
                <a:lnTo>
                  <a:pt x="7474" y="11780"/>
                </a:lnTo>
                <a:lnTo>
                  <a:pt x="9565" y="11216"/>
                </a:lnTo>
                <a:lnTo>
                  <a:pt x="9782" y="8787"/>
                </a:lnTo>
                <a:lnTo>
                  <a:pt x="3291" y="8787"/>
                </a:lnTo>
                <a:lnTo>
                  <a:pt x="2786" y="3123"/>
                </a:lnTo>
                <a:lnTo>
                  <a:pt x="12168" y="3123"/>
                </a:lnTo>
                <a:lnTo>
                  <a:pt x="12000" y="4996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9" name="MH_SubTitle_2"/>
          <p:cNvSpPr/>
          <p:nvPr>
            <p:custDataLst>
              <p:tags r:id="rId5"/>
            </p:custDataLst>
          </p:nvPr>
        </p:nvSpPr>
        <p:spPr bwMode="auto">
          <a:xfrm>
            <a:off x="5656264" y="2575021"/>
            <a:ext cx="2060575" cy="742950"/>
          </a:xfrm>
          <a:prstGeom prst="homePlate">
            <a:avLst/>
          </a:prstGeom>
          <a:solidFill>
            <a:srgbClr val="3F3F3F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0" name="MH_Other_3"/>
          <p:cNvSpPr/>
          <p:nvPr>
            <p:custDataLst>
              <p:tags r:id="rId6"/>
            </p:custDataLst>
          </p:nvPr>
        </p:nvSpPr>
        <p:spPr bwMode="auto">
          <a:xfrm>
            <a:off x="5095877" y="2521046"/>
            <a:ext cx="852487" cy="8509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F3F3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2" name="MH_SubTitle_3"/>
          <p:cNvSpPr/>
          <p:nvPr>
            <p:custDataLst>
              <p:tags r:id="rId7"/>
            </p:custDataLst>
          </p:nvPr>
        </p:nvSpPr>
        <p:spPr bwMode="auto">
          <a:xfrm>
            <a:off x="5253039" y="4090033"/>
            <a:ext cx="2060575" cy="744538"/>
          </a:xfrm>
          <a:prstGeom prst="homePlate">
            <a:avLst/>
          </a:prstGeom>
          <a:solidFill>
            <a:schemeClr val="accent3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3" name="MH_Other_4"/>
          <p:cNvSpPr/>
          <p:nvPr>
            <p:custDataLst>
              <p:tags r:id="rId8"/>
            </p:custDataLst>
          </p:nvPr>
        </p:nvSpPr>
        <p:spPr bwMode="auto">
          <a:xfrm>
            <a:off x="4692652" y="4036058"/>
            <a:ext cx="852487" cy="85248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15" name="MH_SubTitle_4"/>
          <p:cNvSpPr/>
          <p:nvPr>
            <p:custDataLst>
              <p:tags r:id="rId9"/>
            </p:custDataLst>
          </p:nvPr>
        </p:nvSpPr>
        <p:spPr bwMode="auto">
          <a:xfrm>
            <a:off x="4771232" y="5703474"/>
            <a:ext cx="2060575" cy="744537"/>
          </a:xfrm>
          <a:prstGeom prst="homePlate">
            <a:avLst/>
          </a:prstGeom>
          <a:solidFill>
            <a:srgbClr val="3F3F3F"/>
          </a:solidFill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548640" tIns="45696" rIns="91386" bIns="73109" anchor="ctr"/>
          <a:lstStyle/>
          <a:p>
            <a:pPr defTabSz="913765">
              <a:defRPr/>
            </a:pPr>
            <a:endParaRPr lang="en-US" sz="2400" kern="0" dirty="0">
              <a:solidFill>
                <a:srgbClr val="FFFFFF"/>
              </a:solidFill>
            </a:endParaRPr>
          </a:p>
        </p:txBody>
      </p:sp>
      <p:sp>
        <p:nvSpPr>
          <p:cNvPr id="16" name="MH_Other_5"/>
          <p:cNvSpPr/>
          <p:nvPr>
            <p:custDataLst>
              <p:tags r:id="rId10"/>
            </p:custDataLst>
          </p:nvPr>
        </p:nvSpPr>
        <p:spPr bwMode="auto">
          <a:xfrm>
            <a:off x="4210845" y="5649499"/>
            <a:ext cx="852487" cy="852487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F3F3F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146304" rIns="182880" bIns="146304"/>
          <a:lstStyle/>
          <a:p>
            <a:pPr algn="ctr" defTabSz="932180">
              <a:lnSpc>
                <a:spcPct val="90000"/>
              </a:lnSpc>
              <a:defRPr/>
            </a:pPr>
            <a:endParaRPr lang="en-US" sz="2400" dirty="0" err="1">
              <a:solidFill>
                <a:schemeClr val="accent4"/>
              </a:solidFill>
              <a:cs typeface="Segoe UI" panose="020B0502040204020203" pitchFamily="34" charset="0"/>
            </a:endParaRPr>
          </a:p>
        </p:txBody>
      </p:sp>
      <p:sp>
        <p:nvSpPr>
          <p:cNvPr id="18" name="MH_Other_6"/>
          <p:cNvSpPr/>
          <p:nvPr>
            <p:custDataLst>
              <p:tags r:id="rId11"/>
            </p:custDataLst>
          </p:nvPr>
        </p:nvSpPr>
        <p:spPr bwMode="auto">
          <a:xfrm>
            <a:off x="4364831" y="5808249"/>
            <a:ext cx="546100" cy="534987"/>
          </a:xfrm>
          <a:custGeom>
            <a:avLst/>
            <a:gdLst>
              <a:gd name="T0" fmla="*/ 2147483646 w 99"/>
              <a:gd name="T1" fmla="*/ 2147483646 h 97"/>
              <a:gd name="T2" fmla="*/ 2147483646 w 99"/>
              <a:gd name="T3" fmla="*/ 2147483646 h 97"/>
              <a:gd name="T4" fmla="*/ 2147483646 w 99"/>
              <a:gd name="T5" fmla="*/ 2147483646 h 97"/>
              <a:gd name="T6" fmla="*/ 2147483646 w 99"/>
              <a:gd name="T7" fmla="*/ 2147483646 h 97"/>
              <a:gd name="T8" fmla="*/ 2147483646 w 99"/>
              <a:gd name="T9" fmla="*/ 2147483646 h 97"/>
              <a:gd name="T10" fmla="*/ 2147483646 w 99"/>
              <a:gd name="T11" fmla="*/ 2147483646 h 97"/>
              <a:gd name="T12" fmla="*/ 2147483646 w 99"/>
              <a:gd name="T13" fmla="*/ 2147483646 h 97"/>
              <a:gd name="T14" fmla="*/ 2147483646 w 99"/>
              <a:gd name="T15" fmla="*/ 2147483646 h 97"/>
              <a:gd name="T16" fmla="*/ 2147483646 w 99"/>
              <a:gd name="T17" fmla="*/ 2147483646 h 97"/>
              <a:gd name="T18" fmla="*/ 2147483646 w 99"/>
              <a:gd name="T19" fmla="*/ 2147483646 h 97"/>
              <a:gd name="T20" fmla="*/ 2147483646 w 99"/>
              <a:gd name="T21" fmla="*/ 2147483646 h 97"/>
              <a:gd name="T22" fmla="*/ 2147483646 w 99"/>
              <a:gd name="T23" fmla="*/ 2147483646 h 97"/>
              <a:gd name="T24" fmla="*/ 2147483646 w 99"/>
              <a:gd name="T25" fmla="*/ 2147483646 h 97"/>
              <a:gd name="T26" fmla="*/ 2147483646 w 99"/>
              <a:gd name="T27" fmla="*/ 2147483646 h 97"/>
              <a:gd name="T28" fmla="*/ 2147483646 w 99"/>
              <a:gd name="T29" fmla="*/ 2147483646 h 97"/>
              <a:gd name="T30" fmla="*/ 0 w 99"/>
              <a:gd name="T31" fmla="*/ 2147483646 h 97"/>
              <a:gd name="T32" fmla="*/ 2147483646 w 99"/>
              <a:gd name="T33" fmla="*/ 2147483646 h 97"/>
              <a:gd name="T34" fmla="*/ 2147483646 w 99"/>
              <a:gd name="T35" fmla="*/ 2147483646 h 97"/>
              <a:gd name="T36" fmla="*/ 2147483646 w 99"/>
              <a:gd name="T37" fmla="*/ 0 h 97"/>
              <a:gd name="T38" fmla="*/ 2147483646 w 99"/>
              <a:gd name="T39" fmla="*/ 2147483646 h 97"/>
              <a:gd name="T40" fmla="*/ 2147483646 w 99"/>
              <a:gd name="T41" fmla="*/ 2147483646 h 97"/>
              <a:gd name="T42" fmla="*/ 2147483646 w 99"/>
              <a:gd name="T43" fmla="*/ 2147483646 h 97"/>
              <a:gd name="T44" fmla="*/ 2147483646 w 99"/>
              <a:gd name="T45" fmla="*/ 2147483646 h 97"/>
              <a:gd name="T46" fmla="*/ 2147483646 w 99"/>
              <a:gd name="T47" fmla="*/ 2147483646 h 97"/>
              <a:gd name="T48" fmla="*/ 2147483646 w 99"/>
              <a:gd name="T49" fmla="*/ 2147483646 h 97"/>
              <a:gd name="T50" fmla="*/ 2147483646 w 99"/>
              <a:gd name="T51" fmla="*/ 2147483646 h 97"/>
              <a:gd name="T52" fmla="*/ 2147483646 w 99"/>
              <a:gd name="T53" fmla="*/ 2147483646 h 97"/>
              <a:gd name="T54" fmla="*/ 2147483646 w 99"/>
              <a:gd name="T55" fmla="*/ 2147483646 h 97"/>
              <a:gd name="T56" fmla="*/ 2147483646 w 99"/>
              <a:gd name="T57" fmla="*/ 2147483646 h 97"/>
              <a:gd name="T58" fmla="*/ 2147483646 w 99"/>
              <a:gd name="T59" fmla="*/ 2147483646 h 97"/>
              <a:gd name="T60" fmla="*/ 2147483646 w 99"/>
              <a:gd name="T61" fmla="*/ 2147483646 h 97"/>
              <a:gd name="T62" fmla="*/ 2147483646 w 99"/>
              <a:gd name="T63" fmla="*/ 2147483646 h 97"/>
              <a:gd name="T64" fmla="*/ 2147483646 w 99"/>
              <a:gd name="T65" fmla="*/ 2147483646 h 97"/>
              <a:gd name="T66" fmla="*/ 2147483646 w 99"/>
              <a:gd name="T67" fmla="*/ 2147483646 h 97"/>
              <a:gd name="T68" fmla="*/ 2147483646 w 99"/>
              <a:gd name="T69" fmla="*/ 2147483646 h 97"/>
              <a:gd name="T70" fmla="*/ 2147483646 w 99"/>
              <a:gd name="T71" fmla="*/ 2147483646 h 97"/>
              <a:gd name="T72" fmla="*/ 2147483646 w 99"/>
              <a:gd name="T73" fmla="*/ 2147483646 h 97"/>
              <a:gd name="T74" fmla="*/ 2147483646 w 99"/>
              <a:gd name="T75" fmla="*/ 2147483646 h 97"/>
              <a:gd name="T76" fmla="*/ 2147483646 w 99"/>
              <a:gd name="T77" fmla="*/ 2147483646 h 9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97">
                <a:moveTo>
                  <a:pt x="31" y="1"/>
                </a:moveTo>
                <a:cubicBezTo>
                  <a:pt x="50" y="21"/>
                  <a:pt x="50" y="21"/>
                  <a:pt x="50" y="21"/>
                </a:cubicBezTo>
                <a:cubicBezTo>
                  <a:pt x="50" y="21"/>
                  <a:pt x="50" y="22"/>
                  <a:pt x="50" y="23"/>
                </a:cubicBezTo>
                <a:cubicBezTo>
                  <a:pt x="50" y="28"/>
                  <a:pt x="48" y="33"/>
                  <a:pt x="44" y="37"/>
                </a:cubicBezTo>
                <a:cubicBezTo>
                  <a:pt x="37" y="30"/>
                  <a:pt x="37" y="30"/>
                  <a:pt x="37" y="30"/>
                </a:cubicBezTo>
                <a:cubicBezTo>
                  <a:pt x="38" y="27"/>
                  <a:pt x="36" y="23"/>
                  <a:pt x="34" y="20"/>
                </a:cubicBezTo>
                <a:cubicBezTo>
                  <a:pt x="31" y="17"/>
                  <a:pt x="27" y="16"/>
                  <a:pt x="24" y="16"/>
                </a:cubicBezTo>
                <a:cubicBezTo>
                  <a:pt x="17" y="9"/>
                  <a:pt x="17" y="9"/>
                  <a:pt x="17" y="9"/>
                </a:cubicBezTo>
                <a:cubicBezTo>
                  <a:pt x="21" y="6"/>
                  <a:pt x="25" y="3"/>
                  <a:pt x="31" y="1"/>
                </a:cubicBezTo>
                <a:close/>
                <a:moveTo>
                  <a:pt x="23" y="21"/>
                </a:moveTo>
                <a:cubicBezTo>
                  <a:pt x="21" y="23"/>
                  <a:pt x="21" y="27"/>
                  <a:pt x="24" y="30"/>
                </a:cubicBezTo>
                <a:cubicBezTo>
                  <a:pt x="27" y="32"/>
                  <a:pt x="31" y="33"/>
                  <a:pt x="33" y="31"/>
                </a:cubicBezTo>
                <a:cubicBezTo>
                  <a:pt x="35" y="29"/>
                  <a:pt x="34" y="25"/>
                  <a:pt x="32" y="22"/>
                </a:cubicBezTo>
                <a:cubicBezTo>
                  <a:pt x="29" y="19"/>
                  <a:pt x="25" y="18"/>
                  <a:pt x="23" y="21"/>
                </a:cubicBezTo>
                <a:close/>
                <a:moveTo>
                  <a:pt x="2" y="35"/>
                </a:moveTo>
                <a:cubicBezTo>
                  <a:pt x="1" y="36"/>
                  <a:pt x="1" y="38"/>
                  <a:pt x="0" y="40"/>
                </a:cubicBezTo>
                <a:cubicBezTo>
                  <a:pt x="48" y="88"/>
                  <a:pt x="48" y="88"/>
                  <a:pt x="48" y="88"/>
                </a:cubicBezTo>
                <a:cubicBezTo>
                  <a:pt x="70" y="97"/>
                  <a:pt x="99" y="72"/>
                  <a:pt x="89" y="47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8" y="0"/>
                  <a:pt x="37" y="1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9"/>
                  <a:pt x="54" y="19"/>
                  <a:pt x="54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1"/>
                  <a:pt x="54" y="22"/>
                  <a:pt x="54" y="24"/>
                </a:cubicBezTo>
                <a:cubicBezTo>
                  <a:pt x="54" y="31"/>
                  <a:pt x="50" y="38"/>
                  <a:pt x="44" y="44"/>
                </a:cubicBezTo>
                <a:cubicBezTo>
                  <a:pt x="39" y="49"/>
                  <a:pt x="32" y="52"/>
                  <a:pt x="25" y="53"/>
                </a:cubicBezTo>
                <a:cubicBezTo>
                  <a:pt x="24" y="53"/>
                  <a:pt x="22" y="53"/>
                  <a:pt x="21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2" y="35"/>
                  <a:pt x="2" y="35"/>
                  <a:pt x="2" y="35"/>
                </a:cubicBezTo>
                <a:close/>
                <a:moveTo>
                  <a:pt x="12" y="14"/>
                </a:moveTo>
                <a:cubicBezTo>
                  <a:pt x="8" y="18"/>
                  <a:pt x="5" y="23"/>
                  <a:pt x="3" y="2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8"/>
                  <a:pt x="24" y="48"/>
                  <a:pt x="24" y="48"/>
                </a:cubicBezTo>
                <a:cubicBezTo>
                  <a:pt x="29" y="48"/>
                  <a:pt x="35" y="46"/>
                  <a:pt x="39" y="42"/>
                </a:cubicBezTo>
                <a:cubicBezTo>
                  <a:pt x="32" y="35"/>
                  <a:pt x="32" y="35"/>
                  <a:pt x="32" y="35"/>
                </a:cubicBezTo>
                <a:cubicBezTo>
                  <a:pt x="29" y="36"/>
                  <a:pt x="25" y="34"/>
                  <a:pt x="22" y="31"/>
                </a:cubicBezTo>
                <a:cubicBezTo>
                  <a:pt x="19" y="28"/>
                  <a:pt x="18" y="24"/>
                  <a:pt x="18" y="21"/>
                </a:cubicBezTo>
                <a:lnTo>
                  <a:pt x="12" y="1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MH_Other_7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4872039" y="4211477"/>
            <a:ext cx="447675" cy="433388"/>
          </a:xfrm>
          <a:custGeom>
            <a:avLst/>
            <a:gdLst>
              <a:gd name="T0" fmla="*/ 2147483646 w 5926"/>
              <a:gd name="T1" fmla="*/ 2147483646 h 5735"/>
              <a:gd name="T2" fmla="*/ 2147483646 w 5926"/>
              <a:gd name="T3" fmla="*/ 2147483646 h 5735"/>
              <a:gd name="T4" fmla="*/ 2147483646 w 5926"/>
              <a:gd name="T5" fmla="*/ 0 h 5735"/>
              <a:gd name="T6" fmla="*/ 2147483646 w 5926"/>
              <a:gd name="T7" fmla="*/ 2147483646 h 5735"/>
              <a:gd name="T8" fmla="*/ 2147483646 w 5926"/>
              <a:gd name="T9" fmla="*/ 2147483646 h 5735"/>
              <a:gd name="T10" fmla="*/ 2147483646 w 5926"/>
              <a:gd name="T11" fmla="*/ 2147483646 h 5735"/>
              <a:gd name="T12" fmla="*/ 0 w 5926"/>
              <a:gd name="T13" fmla="*/ 2147483646 h 5735"/>
              <a:gd name="T14" fmla="*/ 2147483646 w 5926"/>
              <a:gd name="T15" fmla="*/ 2147483646 h 5735"/>
              <a:gd name="T16" fmla="*/ 2147483646 w 5926"/>
              <a:gd name="T17" fmla="*/ 2147483646 h 5735"/>
              <a:gd name="T18" fmla="*/ 2147483646 w 5926"/>
              <a:gd name="T19" fmla="*/ 2147483646 h 5735"/>
              <a:gd name="T20" fmla="*/ 2147483646 w 5926"/>
              <a:gd name="T21" fmla="*/ 2147483646 h 5735"/>
              <a:gd name="T22" fmla="*/ 2147483646 w 5926"/>
              <a:gd name="T23" fmla="*/ 2147483646 h 5735"/>
              <a:gd name="T24" fmla="*/ 2147483646 w 5926"/>
              <a:gd name="T25" fmla="*/ 2147483646 h 5735"/>
              <a:gd name="T26" fmla="*/ 2147483646 w 5926"/>
              <a:gd name="T27" fmla="*/ 2147483646 h 5735"/>
              <a:gd name="T28" fmla="*/ 2147483646 w 5926"/>
              <a:gd name="T29" fmla="*/ 2147483646 h 5735"/>
              <a:gd name="T30" fmla="*/ 2147483646 w 5926"/>
              <a:gd name="T31" fmla="*/ 2147483646 h 5735"/>
              <a:gd name="T32" fmla="*/ 2147483646 w 5926"/>
              <a:gd name="T33" fmla="*/ 2147483646 h 5735"/>
              <a:gd name="T34" fmla="*/ 2147483646 w 5926"/>
              <a:gd name="T35" fmla="*/ 2147483646 h 5735"/>
              <a:gd name="T36" fmla="*/ 2147483646 w 5926"/>
              <a:gd name="T37" fmla="*/ 2147483646 h 5735"/>
              <a:gd name="T38" fmla="*/ 2147483646 w 5926"/>
              <a:gd name="T39" fmla="*/ 2147483646 h 5735"/>
              <a:gd name="T40" fmla="*/ 2147483646 w 5926"/>
              <a:gd name="T41" fmla="*/ 2147483646 h 5735"/>
              <a:gd name="T42" fmla="*/ 2147483646 w 5926"/>
              <a:gd name="T43" fmla="*/ 2147483646 h 5735"/>
              <a:gd name="T44" fmla="*/ 2147483646 w 5926"/>
              <a:gd name="T45" fmla="*/ 2147483646 h 5735"/>
              <a:gd name="T46" fmla="*/ 2147483646 w 5926"/>
              <a:gd name="T47" fmla="*/ 2147483646 h 5735"/>
              <a:gd name="T48" fmla="*/ 2147483646 w 5926"/>
              <a:gd name="T49" fmla="*/ 2147483646 h 5735"/>
              <a:gd name="T50" fmla="*/ 2147483646 w 5926"/>
              <a:gd name="T51" fmla="*/ 2147483646 h 5735"/>
              <a:gd name="T52" fmla="*/ 2147483646 w 5926"/>
              <a:gd name="T53" fmla="*/ 2147483646 h 5735"/>
              <a:gd name="T54" fmla="*/ 2147483646 w 5926"/>
              <a:gd name="T55" fmla="*/ 2147483646 h 5735"/>
              <a:gd name="T56" fmla="*/ 2147483646 w 5926"/>
              <a:gd name="T57" fmla="*/ 2147483646 h 5735"/>
              <a:gd name="T58" fmla="*/ 2147483646 w 5926"/>
              <a:gd name="T59" fmla="*/ 2147483646 h 5735"/>
              <a:gd name="T60" fmla="*/ 2147483646 w 5926"/>
              <a:gd name="T61" fmla="*/ 2147483646 h 5735"/>
              <a:gd name="T62" fmla="*/ 2147483646 w 5926"/>
              <a:gd name="T63" fmla="*/ 2147483646 h 5735"/>
              <a:gd name="T64" fmla="*/ 2147483646 w 5926"/>
              <a:gd name="T65" fmla="*/ 2147483646 h 5735"/>
              <a:gd name="T66" fmla="*/ 2147483646 w 5926"/>
              <a:gd name="T67" fmla="*/ 2147483646 h 5735"/>
              <a:gd name="T68" fmla="*/ 2147483646 w 5926"/>
              <a:gd name="T69" fmla="*/ 2147483646 h 5735"/>
              <a:gd name="T70" fmla="*/ 2147483646 w 5926"/>
              <a:gd name="T71" fmla="*/ 2147483646 h 5735"/>
              <a:gd name="T72" fmla="*/ 2147483646 w 5926"/>
              <a:gd name="T73" fmla="*/ 2147483646 h 5735"/>
              <a:gd name="T74" fmla="*/ 2147483646 w 5926"/>
              <a:gd name="T75" fmla="*/ 2147483646 h 5735"/>
              <a:gd name="T76" fmla="*/ 2147483646 w 5926"/>
              <a:gd name="T77" fmla="*/ 2147483646 h 5735"/>
              <a:gd name="T78" fmla="*/ 2147483646 w 5926"/>
              <a:gd name="T79" fmla="*/ 2147483646 h 5735"/>
              <a:gd name="T80" fmla="*/ 2147483646 w 5926"/>
              <a:gd name="T81" fmla="*/ 2147483646 h 5735"/>
              <a:gd name="T82" fmla="*/ 2147483646 w 5926"/>
              <a:gd name="T83" fmla="*/ 2147483646 h 5735"/>
              <a:gd name="T84" fmla="*/ 2147483646 w 5926"/>
              <a:gd name="T85" fmla="*/ 2147483646 h 5735"/>
              <a:gd name="T86" fmla="*/ 2147483646 w 5926"/>
              <a:gd name="T87" fmla="*/ 2147483646 h 5735"/>
              <a:gd name="T88" fmla="*/ 2147483646 w 5926"/>
              <a:gd name="T89" fmla="*/ 2147483646 h 5735"/>
              <a:gd name="T90" fmla="*/ 2147483646 w 5926"/>
              <a:gd name="T91" fmla="*/ 2147483646 h 5735"/>
              <a:gd name="T92" fmla="*/ 2147483646 w 5926"/>
              <a:gd name="T93" fmla="*/ 2147483646 h 5735"/>
              <a:gd name="T94" fmla="*/ 2147483646 w 5926"/>
              <a:gd name="T95" fmla="*/ 2147483646 h 5735"/>
              <a:gd name="T96" fmla="*/ 2147483646 w 5926"/>
              <a:gd name="T97" fmla="*/ 2147483646 h 5735"/>
              <a:gd name="T98" fmla="*/ 2147483646 w 5926"/>
              <a:gd name="T99" fmla="*/ 2147483646 h 5735"/>
              <a:gd name="T100" fmla="*/ 2147483646 w 5926"/>
              <a:gd name="T101" fmla="*/ 2147483646 h 57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926" h="5735">
                <a:moveTo>
                  <a:pt x="0" y="5408"/>
                </a:moveTo>
                <a:lnTo>
                  <a:pt x="407" y="5408"/>
                </a:lnTo>
                <a:lnTo>
                  <a:pt x="407" y="1609"/>
                </a:lnTo>
                <a:lnTo>
                  <a:pt x="407" y="1495"/>
                </a:lnTo>
                <a:lnTo>
                  <a:pt x="520" y="1464"/>
                </a:lnTo>
                <a:lnTo>
                  <a:pt x="2110" y="1038"/>
                </a:lnTo>
                <a:lnTo>
                  <a:pt x="2300" y="987"/>
                </a:lnTo>
                <a:lnTo>
                  <a:pt x="3099" y="1516"/>
                </a:lnTo>
                <a:lnTo>
                  <a:pt x="3099" y="5408"/>
                </a:lnTo>
                <a:lnTo>
                  <a:pt x="3235" y="5408"/>
                </a:lnTo>
                <a:lnTo>
                  <a:pt x="3235" y="622"/>
                </a:lnTo>
                <a:lnTo>
                  <a:pt x="3235" y="506"/>
                </a:lnTo>
                <a:lnTo>
                  <a:pt x="3347" y="477"/>
                </a:lnTo>
                <a:lnTo>
                  <a:pt x="4938" y="50"/>
                </a:lnTo>
                <a:lnTo>
                  <a:pt x="5128" y="0"/>
                </a:lnTo>
                <a:lnTo>
                  <a:pt x="5926" y="524"/>
                </a:lnTo>
                <a:lnTo>
                  <a:pt x="5926" y="5713"/>
                </a:lnTo>
                <a:lnTo>
                  <a:pt x="5128" y="5713"/>
                </a:lnTo>
                <a:lnTo>
                  <a:pt x="4825" y="5713"/>
                </a:lnTo>
                <a:lnTo>
                  <a:pt x="4825" y="392"/>
                </a:lnTo>
                <a:lnTo>
                  <a:pt x="3536" y="738"/>
                </a:lnTo>
                <a:lnTo>
                  <a:pt x="3536" y="5434"/>
                </a:lnTo>
                <a:lnTo>
                  <a:pt x="3790" y="5434"/>
                </a:lnTo>
                <a:lnTo>
                  <a:pt x="3790" y="5735"/>
                </a:lnTo>
                <a:lnTo>
                  <a:pt x="2149" y="5735"/>
                </a:lnTo>
                <a:lnTo>
                  <a:pt x="1998" y="5735"/>
                </a:lnTo>
                <a:lnTo>
                  <a:pt x="1998" y="5583"/>
                </a:lnTo>
                <a:lnTo>
                  <a:pt x="1998" y="1379"/>
                </a:lnTo>
                <a:lnTo>
                  <a:pt x="709" y="1725"/>
                </a:lnTo>
                <a:lnTo>
                  <a:pt x="709" y="5559"/>
                </a:lnTo>
                <a:lnTo>
                  <a:pt x="709" y="5710"/>
                </a:lnTo>
                <a:lnTo>
                  <a:pt x="557" y="5710"/>
                </a:lnTo>
                <a:lnTo>
                  <a:pt x="0" y="5710"/>
                </a:lnTo>
                <a:lnTo>
                  <a:pt x="0" y="5408"/>
                </a:lnTo>
                <a:close/>
                <a:moveTo>
                  <a:pt x="3760" y="3302"/>
                </a:moveTo>
                <a:lnTo>
                  <a:pt x="3760" y="3302"/>
                </a:lnTo>
                <a:lnTo>
                  <a:pt x="3760" y="3886"/>
                </a:lnTo>
                <a:lnTo>
                  <a:pt x="3920" y="3886"/>
                </a:lnTo>
                <a:lnTo>
                  <a:pt x="4084" y="3886"/>
                </a:lnTo>
                <a:lnTo>
                  <a:pt x="4084" y="3287"/>
                </a:lnTo>
                <a:lnTo>
                  <a:pt x="3920" y="3295"/>
                </a:lnTo>
                <a:lnTo>
                  <a:pt x="3760" y="3302"/>
                </a:lnTo>
                <a:close/>
                <a:moveTo>
                  <a:pt x="4271" y="819"/>
                </a:moveTo>
                <a:lnTo>
                  <a:pt x="4271" y="819"/>
                </a:lnTo>
                <a:lnTo>
                  <a:pt x="4271" y="1426"/>
                </a:lnTo>
                <a:lnTo>
                  <a:pt x="4444" y="1394"/>
                </a:lnTo>
                <a:lnTo>
                  <a:pt x="4622" y="1361"/>
                </a:lnTo>
                <a:lnTo>
                  <a:pt x="4622" y="736"/>
                </a:lnTo>
                <a:lnTo>
                  <a:pt x="4444" y="778"/>
                </a:lnTo>
                <a:lnTo>
                  <a:pt x="4271" y="819"/>
                </a:lnTo>
                <a:close/>
                <a:moveTo>
                  <a:pt x="3760" y="938"/>
                </a:moveTo>
                <a:lnTo>
                  <a:pt x="3760" y="938"/>
                </a:lnTo>
                <a:lnTo>
                  <a:pt x="3760" y="1522"/>
                </a:lnTo>
                <a:lnTo>
                  <a:pt x="3920" y="1492"/>
                </a:lnTo>
                <a:lnTo>
                  <a:pt x="4084" y="1461"/>
                </a:lnTo>
                <a:lnTo>
                  <a:pt x="4084" y="863"/>
                </a:lnTo>
                <a:lnTo>
                  <a:pt x="3920" y="901"/>
                </a:lnTo>
                <a:lnTo>
                  <a:pt x="3760" y="938"/>
                </a:lnTo>
                <a:close/>
                <a:moveTo>
                  <a:pt x="4271" y="1640"/>
                </a:moveTo>
                <a:lnTo>
                  <a:pt x="4271" y="1640"/>
                </a:lnTo>
                <a:lnTo>
                  <a:pt x="4271" y="2245"/>
                </a:lnTo>
                <a:lnTo>
                  <a:pt x="4444" y="2224"/>
                </a:lnTo>
                <a:lnTo>
                  <a:pt x="4622" y="2202"/>
                </a:lnTo>
                <a:lnTo>
                  <a:pt x="4622" y="1580"/>
                </a:lnTo>
                <a:lnTo>
                  <a:pt x="4444" y="1609"/>
                </a:lnTo>
                <a:lnTo>
                  <a:pt x="4271" y="1640"/>
                </a:lnTo>
                <a:close/>
                <a:moveTo>
                  <a:pt x="3760" y="1727"/>
                </a:moveTo>
                <a:lnTo>
                  <a:pt x="3760" y="1727"/>
                </a:lnTo>
                <a:lnTo>
                  <a:pt x="3760" y="2310"/>
                </a:lnTo>
                <a:lnTo>
                  <a:pt x="3920" y="2290"/>
                </a:lnTo>
                <a:lnTo>
                  <a:pt x="4084" y="2269"/>
                </a:lnTo>
                <a:lnTo>
                  <a:pt x="4084" y="1670"/>
                </a:lnTo>
                <a:lnTo>
                  <a:pt x="3920" y="1699"/>
                </a:lnTo>
                <a:lnTo>
                  <a:pt x="3760" y="1727"/>
                </a:lnTo>
                <a:close/>
                <a:moveTo>
                  <a:pt x="4271" y="2459"/>
                </a:moveTo>
                <a:lnTo>
                  <a:pt x="4271" y="2459"/>
                </a:lnTo>
                <a:lnTo>
                  <a:pt x="4271" y="3066"/>
                </a:lnTo>
                <a:lnTo>
                  <a:pt x="4444" y="3055"/>
                </a:lnTo>
                <a:lnTo>
                  <a:pt x="4622" y="3044"/>
                </a:lnTo>
                <a:lnTo>
                  <a:pt x="4622" y="2421"/>
                </a:lnTo>
                <a:lnTo>
                  <a:pt x="4444" y="2440"/>
                </a:lnTo>
                <a:lnTo>
                  <a:pt x="4271" y="2459"/>
                </a:lnTo>
                <a:close/>
                <a:moveTo>
                  <a:pt x="3760" y="2515"/>
                </a:moveTo>
                <a:lnTo>
                  <a:pt x="3760" y="2515"/>
                </a:lnTo>
                <a:lnTo>
                  <a:pt x="3760" y="3098"/>
                </a:lnTo>
                <a:lnTo>
                  <a:pt x="3920" y="3087"/>
                </a:lnTo>
                <a:lnTo>
                  <a:pt x="4084" y="3078"/>
                </a:lnTo>
                <a:lnTo>
                  <a:pt x="4084" y="2479"/>
                </a:lnTo>
                <a:lnTo>
                  <a:pt x="3920" y="2497"/>
                </a:lnTo>
                <a:lnTo>
                  <a:pt x="3760" y="2515"/>
                </a:lnTo>
                <a:close/>
                <a:moveTo>
                  <a:pt x="4271" y="3279"/>
                </a:moveTo>
                <a:lnTo>
                  <a:pt x="4271" y="3279"/>
                </a:lnTo>
                <a:lnTo>
                  <a:pt x="4271" y="3886"/>
                </a:lnTo>
                <a:lnTo>
                  <a:pt x="4444" y="3886"/>
                </a:lnTo>
                <a:lnTo>
                  <a:pt x="4622" y="3886"/>
                </a:lnTo>
                <a:lnTo>
                  <a:pt x="4622" y="3262"/>
                </a:lnTo>
                <a:lnTo>
                  <a:pt x="4444" y="3270"/>
                </a:lnTo>
                <a:lnTo>
                  <a:pt x="4271" y="3279"/>
                </a:lnTo>
                <a:close/>
                <a:moveTo>
                  <a:pt x="918" y="4350"/>
                </a:moveTo>
                <a:lnTo>
                  <a:pt x="918" y="4350"/>
                </a:lnTo>
                <a:lnTo>
                  <a:pt x="918" y="4933"/>
                </a:lnTo>
                <a:lnTo>
                  <a:pt x="1077" y="4933"/>
                </a:lnTo>
                <a:lnTo>
                  <a:pt x="1241" y="4933"/>
                </a:lnTo>
                <a:lnTo>
                  <a:pt x="1241" y="4334"/>
                </a:lnTo>
                <a:lnTo>
                  <a:pt x="1077" y="4343"/>
                </a:lnTo>
                <a:lnTo>
                  <a:pt x="918" y="4350"/>
                </a:lnTo>
                <a:close/>
                <a:moveTo>
                  <a:pt x="1429" y="1866"/>
                </a:moveTo>
                <a:lnTo>
                  <a:pt x="1429" y="1866"/>
                </a:lnTo>
                <a:lnTo>
                  <a:pt x="1429" y="2473"/>
                </a:lnTo>
                <a:lnTo>
                  <a:pt x="1601" y="2441"/>
                </a:lnTo>
                <a:lnTo>
                  <a:pt x="1780" y="2407"/>
                </a:lnTo>
                <a:lnTo>
                  <a:pt x="1780" y="1784"/>
                </a:lnTo>
                <a:lnTo>
                  <a:pt x="1601" y="1825"/>
                </a:lnTo>
                <a:lnTo>
                  <a:pt x="1429" y="1866"/>
                </a:lnTo>
                <a:close/>
                <a:moveTo>
                  <a:pt x="918" y="1986"/>
                </a:moveTo>
                <a:lnTo>
                  <a:pt x="918" y="1986"/>
                </a:lnTo>
                <a:lnTo>
                  <a:pt x="918" y="2569"/>
                </a:lnTo>
                <a:lnTo>
                  <a:pt x="1077" y="2539"/>
                </a:lnTo>
                <a:lnTo>
                  <a:pt x="1241" y="2509"/>
                </a:lnTo>
                <a:lnTo>
                  <a:pt x="1241" y="1909"/>
                </a:lnTo>
                <a:lnTo>
                  <a:pt x="1077" y="1948"/>
                </a:lnTo>
                <a:lnTo>
                  <a:pt x="918" y="1986"/>
                </a:lnTo>
                <a:close/>
                <a:moveTo>
                  <a:pt x="1429" y="2686"/>
                </a:moveTo>
                <a:lnTo>
                  <a:pt x="1429" y="2686"/>
                </a:lnTo>
                <a:lnTo>
                  <a:pt x="1429" y="3293"/>
                </a:lnTo>
                <a:lnTo>
                  <a:pt x="1601" y="3272"/>
                </a:lnTo>
                <a:lnTo>
                  <a:pt x="1780" y="3249"/>
                </a:lnTo>
                <a:lnTo>
                  <a:pt x="1780" y="2626"/>
                </a:lnTo>
                <a:lnTo>
                  <a:pt x="1601" y="2656"/>
                </a:lnTo>
                <a:lnTo>
                  <a:pt x="1429" y="2686"/>
                </a:lnTo>
                <a:close/>
                <a:moveTo>
                  <a:pt x="918" y="2773"/>
                </a:moveTo>
                <a:lnTo>
                  <a:pt x="918" y="2773"/>
                </a:lnTo>
                <a:lnTo>
                  <a:pt x="918" y="3357"/>
                </a:lnTo>
                <a:lnTo>
                  <a:pt x="1077" y="3337"/>
                </a:lnTo>
                <a:lnTo>
                  <a:pt x="1241" y="3316"/>
                </a:lnTo>
                <a:lnTo>
                  <a:pt x="1241" y="2718"/>
                </a:lnTo>
                <a:lnTo>
                  <a:pt x="1077" y="2746"/>
                </a:lnTo>
                <a:lnTo>
                  <a:pt x="918" y="2773"/>
                </a:lnTo>
                <a:close/>
                <a:moveTo>
                  <a:pt x="1429" y="3507"/>
                </a:moveTo>
                <a:lnTo>
                  <a:pt x="1429" y="3507"/>
                </a:lnTo>
                <a:lnTo>
                  <a:pt x="1429" y="4113"/>
                </a:lnTo>
                <a:lnTo>
                  <a:pt x="1601" y="4103"/>
                </a:lnTo>
                <a:lnTo>
                  <a:pt x="1780" y="4091"/>
                </a:lnTo>
                <a:lnTo>
                  <a:pt x="1780" y="3468"/>
                </a:lnTo>
                <a:lnTo>
                  <a:pt x="1601" y="3488"/>
                </a:lnTo>
                <a:lnTo>
                  <a:pt x="1429" y="3507"/>
                </a:lnTo>
                <a:close/>
                <a:moveTo>
                  <a:pt x="918" y="3562"/>
                </a:moveTo>
                <a:lnTo>
                  <a:pt x="918" y="3562"/>
                </a:lnTo>
                <a:lnTo>
                  <a:pt x="918" y="4145"/>
                </a:lnTo>
                <a:lnTo>
                  <a:pt x="1077" y="4135"/>
                </a:lnTo>
                <a:lnTo>
                  <a:pt x="1241" y="4125"/>
                </a:lnTo>
                <a:lnTo>
                  <a:pt x="1241" y="3527"/>
                </a:lnTo>
                <a:lnTo>
                  <a:pt x="1077" y="3544"/>
                </a:lnTo>
                <a:lnTo>
                  <a:pt x="918" y="3562"/>
                </a:lnTo>
                <a:close/>
                <a:moveTo>
                  <a:pt x="1429" y="4326"/>
                </a:moveTo>
                <a:lnTo>
                  <a:pt x="1429" y="4326"/>
                </a:lnTo>
                <a:lnTo>
                  <a:pt x="1429" y="4933"/>
                </a:lnTo>
                <a:lnTo>
                  <a:pt x="1601" y="4933"/>
                </a:lnTo>
                <a:lnTo>
                  <a:pt x="1780" y="4933"/>
                </a:lnTo>
                <a:lnTo>
                  <a:pt x="1780" y="4309"/>
                </a:lnTo>
                <a:lnTo>
                  <a:pt x="1601" y="4318"/>
                </a:lnTo>
                <a:lnTo>
                  <a:pt x="1429" y="4326"/>
                </a:lnTo>
                <a:close/>
              </a:path>
            </a:pathLst>
          </a:cu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3765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20" name="MH_Other_8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5299077" y="2787746"/>
            <a:ext cx="447675" cy="317500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rgbClr val="3F3F3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Ins="45720" bIns="91440" anchor="b"/>
          <a:lstStyle/>
          <a:p>
            <a:pPr algn="ctr" defTabSz="913765">
              <a:defRPr/>
            </a:pPr>
            <a:endParaRPr lang="zh-CN" altLang="en-US" spc="-5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anose="020B0502040204020203" pitchFamily="34" charset="0"/>
            </a:endParaRPr>
          </a:p>
        </p:txBody>
      </p:sp>
      <p:sp>
        <p:nvSpPr>
          <p:cNvPr id="23" name="Rectangle 45"/>
          <p:cNvSpPr/>
          <p:nvPr/>
        </p:nvSpPr>
        <p:spPr bwMode="auto">
          <a:xfrm>
            <a:off x="6432767" y="957999"/>
            <a:ext cx="1406092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保障计划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4" name="Rectangle 45"/>
          <p:cNvSpPr/>
          <p:nvPr/>
        </p:nvSpPr>
        <p:spPr bwMode="auto">
          <a:xfrm>
            <a:off x="5948364" y="2551434"/>
            <a:ext cx="1406092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保障计划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5" name="Rectangle 45"/>
          <p:cNvSpPr/>
          <p:nvPr/>
        </p:nvSpPr>
        <p:spPr bwMode="auto">
          <a:xfrm>
            <a:off x="5580280" y="4080359"/>
            <a:ext cx="1406092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保障计划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6" name="Rectangle 45"/>
          <p:cNvSpPr/>
          <p:nvPr/>
        </p:nvSpPr>
        <p:spPr bwMode="auto">
          <a:xfrm>
            <a:off x="5109009" y="5691640"/>
            <a:ext cx="1406092" cy="7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 Neue" charset="0"/>
                <a:sym typeface="Bebas Neue" charset="0"/>
              </a:rPr>
              <a:t>保障计划</a:t>
            </a:r>
            <a:endParaRPr lang="en-US" altLang="zh-CN" sz="24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 Neue" charset="0"/>
              <a:sym typeface="Bebas Neue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259108" y="869600"/>
            <a:ext cx="368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8859" y="2505267"/>
            <a:ext cx="368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348755" y="3911241"/>
            <a:ext cx="368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999287" y="5578949"/>
            <a:ext cx="3683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"/>
            <a:ext cx="4998720" cy="6845968"/>
          </a:xfrm>
          <a:prstGeom prst="rect">
            <a:avLst/>
          </a:prstGeom>
        </p:spPr>
      </p:pic>
      <p:sp>
        <p:nvSpPr>
          <p:cNvPr id="29" name="矩形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0" y="1279525"/>
            <a:ext cx="12192000" cy="4389438"/>
          </a:xfrm>
          <a:prstGeom prst="rect">
            <a:avLst/>
          </a:prstGeom>
          <a:solidFill>
            <a:schemeClr val="tx1">
              <a:lumMod val="85000"/>
              <a:lumOff val="15000"/>
              <a:alpha val="76077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zh-CN" sz="4000" dirty="0">
              <a:solidFill>
                <a:srgbClr val="FFFFFF"/>
              </a:solidFill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文本框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76654" y="2333426"/>
            <a:ext cx="2845412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9"/>
          <p:cNvSpPr txBox="1"/>
          <p:nvPr/>
        </p:nvSpPr>
        <p:spPr>
          <a:xfrm>
            <a:off x="5863767" y="3010556"/>
            <a:ext cx="15899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9"/>
          <p:cNvSpPr txBox="1"/>
          <p:nvPr/>
        </p:nvSpPr>
        <p:spPr>
          <a:xfrm>
            <a:off x="10098783" y="3018022"/>
            <a:ext cx="26642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9"/>
          <p:cNvSpPr txBox="1"/>
          <p:nvPr/>
        </p:nvSpPr>
        <p:spPr>
          <a:xfrm>
            <a:off x="8024786" y="3006669"/>
            <a:ext cx="1592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8011767" y="3796010"/>
            <a:ext cx="1592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5871413" y="3796011"/>
            <a:ext cx="1700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资金用途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91830" y="2964836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1</a:t>
            </a:r>
            <a:endParaRPr lang="zh-CN" altLang="en-US" sz="2400" b="1" dirty="0"/>
          </a:p>
        </p:txBody>
      </p:sp>
      <p:sp>
        <p:nvSpPr>
          <p:cNvPr id="74" name="椭圆 73"/>
          <p:cNvSpPr/>
          <p:nvPr/>
        </p:nvSpPr>
        <p:spPr>
          <a:xfrm>
            <a:off x="7498256" y="2977079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2</a:t>
            </a:r>
            <a:endParaRPr lang="zh-CN" altLang="en-US" sz="2400" b="1" dirty="0"/>
          </a:p>
        </p:txBody>
      </p:sp>
      <p:sp>
        <p:nvSpPr>
          <p:cNvPr id="75" name="椭圆 74"/>
          <p:cNvSpPr/>
          <p:nvPr/>
        </p:nvSpPr>
        <p:spPr>
          <a:xfrm>
            <a:off x="9604682" y="2960033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3</a:t>
            </a:r>
            <a:endParaRPr lang="zh-CN" altLang="en-US" sz="2400" b="1" dirty="0"/>
          </a:p>
        </p:txBody>
      </p:sp>
      <p:sp>
        <p:nvSpPr>
          <p:cNvPr id="76" name="椭圆 75"/>
          <p:cNvSpPr/>
          <p:nvPr/>
        </p:nvSpPr>
        <p:spPr>
          <a:xfrm>
            <a:off x="5391830" y="379601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4</a:t>
            </a:r>
            <a:endParaRPr lang="zh-CN" altLang="en-US" sz="2400" b="1" dirty="0"/>
          </a:p>
        </p:txBody>
      </p:sp>
      <p:sp>
        <p:nvSpPr>
          <p:cNvPr id="82" name="椭圆 81"/>
          <p:cNvSpPr/>
          <p:nvPr/>
        </p:nvSpPr>
        <p:spPr>
          <a:xfrm>
            <a:off x="7498256" y="3796010"/>
            <a:ext cx="406400" cy="4064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/>
              <a:t>5</a:t>
            </a:r>
            <a:endParaRPr lang="zh-CN" altLang="en-US" sz="2400" b="1" dirty="0"/>
          </a:p>
        </p:txBody>
      </p:sp>
      <p:sp>
        <p:nvSpPr>
          <p:cNvPr id="18" name="KSO_Shape"/>
          <p:cNvSpPr/>
          <p:nvPr/>
        </p:nvSpPr>
        <p:spPr bwMode="auto">
          <a:xfrm>
            <a:off x="1392353" y="3141227"/>
            <a:ext cx="2133570" cy="2048230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0" grpId="0"/>
      <p:bldP spid="45" grpId="0"/>
      <p:bldP spid="55" grpId="0"/>
      <p:bldP spid="60" grpId="0"/>
      <p:bldP spid="70" grpId="0"/>
      <p:bldP spid="6" grpId="0" animBg="1"/>
      <p:bldP spid="74" grpId="0" animBg="1"/>
      <p:bldP spid="75" grpId="0" animBg="1"/>
      <p:bldP spid="76" grpId="0" animBg="1"/>
      <p:bldP spid="8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273248" y="145143"/>
            <a:ext cx="613030" cy="58850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成本预算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COST BUDGET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MH_Other_1"/>
          <p:cNvCxnSpPr/>
          <p:nvPr>
            <p:custDataLst>
              <p:tags r:id="rId1"/>
            </p:custDataLst>
          </p:nvPr>
        </p:nvCxnSpPr>
        <p:spPr>
          <a:xfrm>
            <a:off x="1952956" y="1322494"/>
            <a:ext cx="0" cy="5278087"/>
          </a:xfrm>
          <a:prstGeom prst="line">
            <a:avLst/>
          </a:prstGeom>
          <a:ln w="22225">
            <a:solidFill>
              <a:srgbClr val="C5C5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972906" y="1833321"/>
            <a:ext cx="1454146" cy="473364"/>
            <a:chOff x="1972906" y="1833321"/>
            <a:chExt cx="1454146" cy="473364"/>
          </a:xfrm>
        </p:grpSpPr>
        <p:sp>
          <p:nvSpPr>
            <p:cNvPr id="19" name="MH_Other_2"/>
            <p:cNvSpPr/>
            <p:nvPr>
              <p:custDataLst>
                <p:tags r:id="rId2"/>
              </p:custDataLst>
            </p:nvPr>
          </p:nvSpPr>
          <p:spPr>
            <a:xfrm>
              <a:off x="1972906" y="1833321"/>
              <a:ext cx="473364" cy="473364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MH_Other_6"/>
            <p:cNvSpPr/>
            <p:nvPr>
              <p:custDataLst>
                <p:tags r:id="rId3"/>
              </p:custDataLst>
            </p:nvPr>
          </p:nvSpPr>
          <p:spPr>
            <a:xfrm>
              <a:off x="2439458" y="1913350"/>
              <a:ext cx="987594" cy="31330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72906" y="3045678"/>
            <a:ext cx="2133542" cy="473364"/>
            <a:chOff x="1972906" y="3045678"/>
            <a:chExt cx="2133542" cy="473364"/>
          </a:xfrm>
        </p:grpSpPr>
        <p:sp>
          <p:nvSpPr>
            <p:cNvPr id="20" name="MH_Other_3"/>
            <p:cNvSpPr/>
            <p:nvPr>
              <p:custDataLst>
                <p:tags r:id="rId4"/>
              </p:custDataLst>
            </p:nvPr>
          </p:nvSpPr>
          <p:spPr>
            <a:xfrm>
              <a:off x="1972906" y="3045678"/>
              <a:ext cx="473364" cy="47336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MH_Other_7"/>
            <p:cNvSpPr/>
            <p:nvPr>
              <p:custDataLst>
                <p:tags r:id="rId5"/>
              </p:custDataLst>
            </p:nvPr>
          </p:nvSpPr>
          <p:spPr>
            <a:xfrm>
              <a:off x="2439458" y="3125707"/>
              <a:ext cx="1666990" cy="31330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972906" y="4258035"/>
            <a:ext cx="2783993" cy="475067"/>
            <a:chOff x="1972906" y="4258035"/>
            <a:chExt cx="2783993" cy="475067"/>
          </a:xfrm>
        </p:grpSpPr>
        <p:sp>
          <p:nvSpPr>
            <p:cNvPr id="21" name="MH_Other_4"/>
            <p:cNvSpPr/>
            <p:nvPr>
              <p:custDataLst>
                <p:tags r:id="rId6"/>
              </p:custDataLst>
            </p:nvPr>
          </p:nvSpPr>
          <p:spPr>
            <a:xfrm>
              <a:off x="1972906" y="4258035"/>
              <a:ext cx="473364" cy="475067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MH_Other_8"/>
            <p:cNvSpPr/>
            <p:nvPr>
              <p:custDataLst>
                <p:tags r:id="rId7"/>
              </p:custDataLst>
            </p:nvPr>
          </p:nvSpPr>
          <p:spPr>
            <a:xfrm>
              <a:off x="2439459" y="4338065"/>
              <a:ext cx="2317440" cy="315008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972906" y="5472095"/>
            <a:ext cx="3647286" cy="473364"/>
            <a:chOff x="1972906" y="5472095"/>
            <a:chExt cx="3647286" cy="473364"/>
          </a:xfrm>
        </p:grpSpPr>
        <p:sp>
          <p:nvSpPr>
            <p:cNvPr id="22" name="MH_Other_5"/>
            <p:cNvSpPr/>
            <p:nvPr>
              <p:custDataLst>
                <p:tags r:id="rId8"/>
              </p:custDataLst>
            </p:nvPr>
          </p:nvSpPr>
          <p:spPr>
            <a:xfrm>
              <a:off x="1972906" y="5472095"/>
              <a:ext cx="473364" cy="473364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MH_Other_9"/>
            <p:cNvSpPr/>
            <p:nvPr>
              <p:custDataLst>
                <p:tags r:id="rId9"/>
              </p:custDataLst>
            </p:nvPr>
          </p:nvSpPr>
          <p:spPr>
            <a:xfrm>
              <a:off x="2439458" y="5552123"/>
              <a:ext cx="3180734" cy="313306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7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9928" y="1722642"/>
            <a:ext cx="1154464" cy="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07082" y="1833320"/>
            <a:ext cx="1154464" cy="4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20%</a:t>
            </a:r>
            <a:endParaRPr lang="zh-CN" altLang="en-US" dirty="0"/>
          </a:p>
        </p:txBody>
      </p:sp>
      <p:sp>
        <p:nvSpPr>
          <p:cNvPr id="32" name="MH_Text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08614" y="3047381"/>
            <a:ext cx="1154464" cy="4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40%</a:t>
            </a:r>
            <a:endParaRPr lang="zh-CN" altLang="en-US"/>
          </a:p>
        </p:txBody>
      </p:sp>
      <p:sp>
        <p:nvSpPr>
          <p:cNvPr id="33" name="MH_Text_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67579" y="4261439"/>
            <a:ext cx="1154464" cy="4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60%</a:t>
            </a:r>
            <a:endParaRPr lang="zh-CN" altLang="en-US" dirty="0"/>
          </a:p>
        </p:txBody>
      </p:sp>
      <p:sp>
        <p:nvSpPr>
          <p:cNvPr id="35" name="MH_Text_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746433" y="5477375"/>
            <a:ext cx="1154464" cy="4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 smtClean="0"/>
              <a:t>80</a:t>
            </a:r>
            <a:r>
              <a:rPr lang="en-US" altLang="zh-CN" dirty="0"/>
              <a:t>%</a:t>
            </a:r>
            <a:endParaRPr lang="zh-CN" altLang="en-US" dirty="0"/>
          </a:p>
        </p:txBody>
      </p:sp>
      <p:sp>
        <p:nvSpPr>
          <p:cNvPr id="36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28" y="2935850"/>
            <a:ext cx="1154464" cy="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9928" y="4134563"/>
            <a:ext cx="1154464" cy="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MH_SubTitle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09928" y="5325201"/>
            <a:ext cx="1154464" cy="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727215" y="1276350"/>
            <a:ext cx="4023295" cy="473666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5841660" y="1582665"/>
            <a:ext cx="2639163" cy="74239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等腰三角形 90"/>
          <p:cNvSpPr/>
          <p:nvPr/>
        </p:nvSpPr>
        <p:spPr>
          <a:xfrm>
            <a:off x="5877314" y="1276350"/>
            <a:ext cx="878854" cy="306316"/>
          </a:xfrm>
          <a:prstGeom prst="triangle">
            <a:avLst>
              <a:gd name="adj" fmla="val 98109"/>
            </a:avLst>
          </a:prstGeom>
          <a:gradFill>
            <a:gsLst>
              <a:gs pos="100000">
                <a:srgbClr val="3F3F3F"/>
              </a:gs>
              <a:gs pos="0">
                <a:schemeClr val="bg1">
                  <a:lumMod val="65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圆角矩形 92"/>
          <p:cNvSpPr/>
          <p:nvPr/>
        </p:nvSpPr>
        <p:spPr>
          <a:xfrm>
            <a:off x="9874760" y="2780442"/>
            <a:ext cx="1803570" cy="1803570"/>
          </a:xfrm>
          <a:prstGeom prst="roundRect">
            <a:avLst/>
          </a:prstGeom>
          <a:blipFill>
            <a:blip r:embed="rId18"/>
            <a:srcRect/>
            <a:stretch>
              <a:fillRect l="-20619" t="-8499" r="-109657" b="-5990"/>
            </a:stretch>
          </a:blipFill>
          <a:ln w="76200">
            <a:solidFill>
              <a:srgbClr val="A5A5A5"/>
            </a:solidFill>
          </a:ln>
          <a:effectLst>
            <a:outerShdw blurRad="215900" dist="406400" dir="9660000" sx="87000" sy="87000" algn="r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MH_SubTitle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44926" y="1607355"/>
            <a:ext cx="1859636" cy="69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预算计划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7235645" y="2778537"/>
            <a:ext cx="2658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7215953" y="4008167"/>
            <a:ext cx="2658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5" grpId="0"/>
      <p:bldP spid="95" grpId="0"/>
      <p:bldP spid="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73248" y="145143"/>
            <a:ext cx="613030" cy="58850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94448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资金缺口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THE FUNDING GAP </a:t>
            </a:r>
            <a:endParaRPr lang="zh-CN" altLang="en-US" sz="1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908642" y="999023"/>
            <a:ext cx="1932802" cy="1930859"/>
            <a:chOff x="5908642" y="999023"/>
            <a:chExt cx="1932802" cy="1930859"/>
          </a:xfrm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 rot="18959502">
              <a:off x="5908642" y="999023"/>
              <a:ext cx="1932802" cy="1930859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256146" y="1373194"/>
              <a:ext cx="1172079" cy="11720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KSO_Shape"/>
            <p:cNvSpPr/>
            <p:nvPr/>
          </p:nvSpPr>
          <p:spPr bwMode="auto">
            <a:xfrm>
              <a:off x="6515119" y="1562260"/>
              <a:ext cx="591577" cy="761687"/>
            </a:xfrm>
            <a:custGeom>
              <a:avLst/>
              <a:gdLst>
                <a:gd name="T0" fmla="*/ 11101562 w 821094"/>
                <a:gd name="T1" fmla="*/ 0 h 1057419"/>
                <a:gd name="T2" fmla="*/ 15595066 w 821094"/>
                <a:gd name="T3" fmla="*/ 1056175 h 1057419"/>
                <a:gd name="T4" fmla="*/ 14802081 w 821094"/>
                <a:gd name="T5" fmla="*/ 4488715 h 1057419"/>
                <a:gd name="T6" fmla="*/ 11365910 w 821094"/>
                <a:gd name="T7" fmla="*/ 3696599 h 1057419"/>
                <a:gd name="T8" fmla="*/ 7665374 w 821094"/>
                <a:gd name="T9" fmla="*/ 5280841 h 1057419"/>
                <a:gd name="T10" fmla="*/ 6872406 w 821094"/>
                <a:gd name="T11" fmla="*/ 7129128 h 1057419"/>
                <a:gd name="T12" fmla="*/ 14273455 w 821094"/>
                <a:gd name="T13" fmla="*/ 7129128 h 1057419"/>
                <a:gd name="T14" fmla="*/ 14273455 w 821094"/>
                <a:gd name="T15" fmla="*/ 9241460 h 1057419"/>
                <a:gd name="T16" fmla="*/ 6343744 w 821094"/>
                <a:gd name="T17" fmla="*/ 9241460 h 1057419"/>
                <a:gd name="T18" fmla="*/ 6343744 w 821094"/>
                <a:gd name="T19" fmla="*/ 10297635 h 1057419"/>
                <a:gd name="T20" fmla="*/ 6343744 w 821094"/>
                <a:gd name="T21" fmla="*/ 10825724 h 1057419"/>
                <a:gd name="T22" fmla="*/ 14273455 w 821094"/>
                <a:gd name="T23" fmla="*/ 10825724 h 1057419"/>
                <a:gd name="T24" fmla="*/ 14273455 w 821094"/>
                <a:gd name="T25" fmla="*/ 12938058 h 1057419"/>
                <a:gd name="T26" fmla="*/ 6608071 w 821094"/>
                <a:gd name="T27" fmla="*/ 12938058 h 1057419"/>
                <a:gd name="T28" fmla="*/ 7665374 w 821094"/>
                <a:gd name="T29" fmla="*/ 15050390 h 1057419"/>
                <a:gd name="T30" fmla="*/ 11630211 w 821094"/>
                <a:gd name="T31" fmla="*/ 16370588 h 1057419"/>
                <a:gd name="T32" fmla="*/ 15066416 w 821094"/>
                <a:gd name="T33" fmla="*/ 15578469 h 1057419"/>
                <a:gd name="T34" fmla="*/ 15595066 w 821094"/>
                <a:gd name="T35" fmla="*/ 19011027 h 1057419"/>
                <a:gd name="T36" fmla="*/ 11101562 w 821094"/>
                <a:gd name="T37" fmla="*/ 20067186 h 1057419"/>
                <a:gd name="T38" fmla="*/ 3700531 w 821094"/>
                <a:gd name="T39" fmla="*/ 16634644 h 1057419"/>
                <a:gd name="T40" fmla="*/ 2114588 w 821094"/>
                <a:gd name="T41" fmla="*/ 12938058 h 1057419"/>
                <a:gd name="T42" fmla="*/ 0 w 821094"/>
                <a:gd name="T43" fmla="*/ 12938058 h 1057419"/>
                <a:gd name="T44" fmla="*/ 0 w 821094"/>
                <a:gd name="T45" fmla="*/ 10825724 h 1057419"/>
                <a:gd name="T46" fmla="*/ 1850265 w 821094"/>
                <a:gd name="T47" fmla="*/ 10825724 h 1057419"/>
                <a:gd name="T48" fmla="*/ 1850265 w 821094"/>
                <a:gd name="T49" fmla="*/ 10297635 h 1057419"/>
                <a:gd name="T50" fmla="*/ 1850265 w 821094"/>
                <a:gd name="T51" fmla="*/ 9241460 h 1057419"/>
                <a:gd name="T52" fmla="*/ 0 w 821094"/>
                <a:gd name="T53" fmla="*/ 9241460 h 1057419"/>
                <a:gd name="T54" fmla="*/ 0 w 821094"/>
                <a:gd name="T55" fmla="*/ 7129128 h 1057419"/>
                <a:gd name="T56" fmla="*/ 2114588 w 821094"/>
                <a:gd name="T57" fmla="*/ 7129128 h 1057419"/>
                <a:gd name="T58" fmla="*/ 4229155 w 821094"/>
                <a:gd name="T59" fmla="*/ 3168505 h 1057419"/>
                <a:gd name="T60" fmla="*/ 11101562 w 821094"/>
                <a:gd name="T61" fmla="*/ 0 h 10574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21094" h="1057419">
                  <a:moveTo>
                    <a:pt x="584507" y="0"/>
                  </a:moveTo>
                  <a:cubicBezTo>
                    <a:pt x="681925" y="0"/>
                    <a:pt x="765427" y="27827"/>
                    <a:pt x="821094" y="55654"/>
                  </a:cubicBezTo>
                  <a:cubicBezTo>
                    <a:pt x="821094" y="55654"/>
                    <a:pt x="821094" y="55654"/>
                    <a:pt x="779343" y="236528"/>
                  </a:cubicBezTo>
                  <a:cubicBezTo>
                    <a:pt x="737593" y="208701"/>
                    <a:pt x="668009" y="194788"/>
                    <a:pt x="598425" y="194788"/>
                  </a:cubicBezTo>
                  <a:cubicBezTo>
                    <a:pt x="528840" y="194788"/>
                    <a:pt x="459256" y="222615"/>
                    <a:pt x="403589" y="278268"/>
                  </a:cubicBezTo>
                  <a:cubicBezTo>
                    <a:pt x="389672" y="306095"/>
                    <a:pt x="361838" y="333922"/>
                    <a:pt x="361838" y="375662"/>
                  </a:cubicBezTo>
                  <a:cubicBezTo>
                    <a:pt x="361838" y="375662"/>
                    <a:pt x="361838" y="375662"/>
                    <a:pt x="751510" y="375662"/>
                  </a:cubicBezTo>
                  <a:cubicBezTo>
                    <a:pt x="751510" y="375662"/>
                    <a:pt x="751510" y="375662"/>
                    <a:pt x="751510" y="486969"/>
                  </a:cubicBezTo>
                  <a:cubicBezTo>
                    <a:pt x="751510" y="486969"/>
                    <a:pt x="751510" y="486969"/>
                    <a:pt x="334004" y="486969"/>
                  </a:cubicBezTo>
                  <a:cubicBezTo>
                    <a:pt x="334004" y="514796"/>
                    <a:pt x="334004" y="528710"/>
                    <a:pt x="334004" y="542623"/>
                  </a:cubicBezTo>
                  <a:cubicBezTo>
                    <a:pt x="334004" y="556536"/>
                    <a:pt x="334004" y="556536"/>
                    <a:pt x="334004" y="570450"/>
                  </a:cubicBezTo>
                  <a:cubicBezTo>
                    <a:pt x="334004" y="570450"/>
                    <a:pt x="334004" y="570450"/>
                    <a:pt x="751510" y="570450"/>
                  </a:cubicBezTo>
                  <a:cubicBezTo>
                    <a:pt x="751510" y="570450"/>
                    <a:pt x="751510" y="570450"/>
                    <a:pt x="751510" y="681757"/>
                  </a:cubicBezTo>
                  <a:cubicBezTo>
                    <a:pt x="751510" y="681757"/>
                    <a:pt x="751510" y="681757"/>
                    <a:pt x="347921" y="681757"/>
                  </a:cubicBezTo>
                  <a:cubicBezTo>
                    <a:pt x="361838" y="723497"/>
                    <a:pt x="375755" y="765238"/>
                    <a:pt x="403589" y="793064"/>
                  </a:cubicBezTo>
                  <a:cubicBezTo>
                    <a:pt x="459256" y="848718"/>
                    <a:pt x="528840" y="862631"/>
                    <a:pt x="612341" y="862631"/>
                  </a:cubicBezTo>
                  <a:cubicBezTo>
                    <a:pt x="681925" y="862631"/>
                    <a:pt x="751510" y="848718"/>
                    <a:pt x="793260" y="820891"/>
                  </a:cubicBezTo>
                  <a:cubicBezTo>
                    <a:pt x="793260" y="820891"/>
                    <a:pt x="793260" y="820891"/>
                    <a:pt x="821094" y="1001766"/>
                  </a:cubicBezTo>
                  <a:cubicBezTo>
                    <a:pt x="779343" y="1029592"/>
                    <a:pt x="681925" y="1057419"/>
                    <a:pt x="584507" y="1057419"/>
                  </a:cubicBezTo>
                  <a:cubicBezTo>
                    <a:pt x="431422" y="1057419"/>
                    <a:pt x="278337" y="1001766"/>
                    <a:pt x="194836" y="876545"/>
                  </a:cubicBezTo>
                  <a:cubicBezTo>
                    <a:pt x="153085" y="834805"/>
                    <a:pt x="125252" y="765238"/>
                    <a:pt x="111335" y="681757"/>
                  </a:cubicBezTo>
                  <a:cubicBezTo>
                    <a:pt x="111335" y="681757"/>
                    <a:pt x="111335" y="681757"/>
                    <a:pt x="0" y="681757"/>
                  </a:cubicBezTo>
                  <a:cubicBezTo>
                    <a:pt x="0" y="681757"/>
                    <a:pt x="0" y="681757"/>
                    <a:pt x="0" y="570450"/>
                  </a:cubicBezTo>
                  <a:cubicBezTo>
                    <a:pt x="0" y="570450"/>
                    <a:pt x="0" y="570450"/>
                    <a:pt x="97418" y="570450"/>
                  </a:cubicBezTo>
                  <a:cubicBezTo>
                    <a:pt x="97418" y="556536"/>
                    <a:pt x="97418" y="542623"/>
                    <a:pt x="97418" y="542623"/>
                  </a:cubicBezTo>
                  <a:cubicBezTo>
                    <a:pt x="97418" y="528710"/>
                    <a:pt x="97418" y="514796"/>
                    <a:pt x="97418" y="486969"/>
                  </a:cubicBezTo>
                  <a:cubicBezTo>
                    <a:pt x="97418" y="486969"/>
                    <a:pt x="97418" y="486969"/>
                    <a:pt x="0" y="486969"/>
                  </a:cubicBezTo>
                  <a:cubicBezTo>
                    <a:pt x="0" y="486969"/>
                    <a:pt x="0" y="486969"/>
                    <a:pt x="0" y="375662"/>
                  </a:cubicBezTo>
                  <a:cubicBezTo>
                    <a:pt x="0" y="375662"/>
                    <a:pt x="0" y="375662"/>
                    <a:pt x="111335" y="375662"/>
                  </a:cubicBezTo>
                  <a:cubicBezTo>
                    <a:pt x="125252" y="292182"/>
                    <a:pt x="167002" y="222615"/>
                    <a:pt x="222669" y="166961"/>
                  </a:cubicBezTo>
                  <a:cubicBezTo>
                    <a:pt x="306171" y="69567"/>
                    <a:pt x="431422" y="0"/>
                    <a:pt x="584507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267291" y="2563350"/>
            <a:ext cx="1875990" cy="1874104"/>
            <a:chOff x="4267291" y="2563350"/>
            <a:chExt cx="1875990" cy="1874104"/>
          </a:xfrm>
        </p:grpSpPr>
        <p:sp>
          <p:nvSpPr>
            <p:cNvPr id="29" name="Freeform 6"/>
            <p:cNvSpPr>
              <a:spLocks noEditPoints="1"/>
            </p:cNvSpPr>
            <p:nvPr/>
          </p:nvSpPr>
          <p:spPr bwMode="auto">
            <a:xfrm rot="19436772">
              <a:off x="4267291" y="2563350"/>
              <a:ext cx="1875990" cy="1874104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4636740" y="2932074"/>
              <a:ext cx="1137091" cy="113709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KSO_Shape"/>
            <p:cNvSpPr/>
            <p:nvPr/>
          </p:nvSpPr>
          <p:spPr>
            <a:xfrm>
              <a:off x="4853179" y="3151368"/>
              <a:ext cx="690925" cy="724747"/>
            </a:xfrm>
            <a:custGeom>
              <a:avLst/>
              <a:gdLst>
                <a:gd name="connsiteX0" fmla="*/ 0 w 2171135"/>
                <a:gd name="connsiteY0" fmla="*/ 0 h 2277283"/>
                <a:gd name="connsiteX1" fmla="*/ 504915 w 2171135"/>
                <a:gd name="connsiteY1" fmla="*/ 0 h 2277283"/>
                <a:gd name="connsiteX2" fmla="*/ 1060322 w 2171135"/>
                <a:gd name="connsiteY2" fmla="*/ 860307 h 2277283"/>
                <a:gd name="connsiteX3" fmla="*/ 1615729 w 2171135"/>
                <a:gd name="connsiteY3" fmla="*/ 0 h 2277283"/>
                <a:gd name="connsiteX4" fmla="*/ 2171135 w 2171135"/>
                <a:gd name="connsiteY4" fmla="*/ 0 h 2277283"/>
                <a:gd name="connsiteX5" fmla="*/ 1464254 w 2171135"/>
                <a:gd name="connsiteY5" fmla="*/ 1062732 h 2277283"/>
                <a:gd name="connsiteX6" fmla="*/ 2120644 w 2171135"/>
                <a:gd name="connsiteY6" fmla="*/ 1062732 h 2277283"/>
                <a:gd name="connsiteX7" fmla="*/ 2120644 w 2171135"/>
                <a:gd name="connsiteY7" fmla="*/ 1265157 h 2277283"/>
                <a:gd name="connsiteX8" fmla="*/ 1363271 w 2171135"/>
                <a:gd name="connsiteY8" fmla="*/ 1265157 h 2277283"/>
                <a:gd name="connsiteX9" fmla="*/ 1363271 w 2171135"/>
                <a:gd name="connsiteY9" fmla="*/ 1467583 h 2277283"/>
                <a:gd name="connsiteX10" fmla="*/ 2120644 w 2171135"/>
                <a:gd name="connsiteY10" fmla="*/ 1467583 h 2277283"/>
                <a:gd name="connsiteX11" fmla="*/ 2120644 w 2171135"/>
                <a:gd name="connsiteY11" fmla="*/ 1670008 h 2277283"/>
                <a:gd name="connsiteX12" fmla="*/ 1363271 w 2171135"/>
                <a:gd name="connsiteY12" fmla="*/ 1670008 h 2277283"/>
                <a:gd name="connsiteX13" fmla="*/ 1363271 w 2171135"/>
                <a:gd name="connsiteY13" fmla="*/ 2277283 h 2277283"/>
                <a:gd name="connsiteX14" fmla="*/ 807864 w 2171135"/>
                <a:gd name="connsiteY14" fmla="*/ 2277283 h 2277283"/>
                <a:gd name="connsiteX15" fmla="*/ 807864 w 2171135"/>
                <a:gd name="connsiteY15" fmla="*/ 1670008 h 2277283"/>
                <a:gd name="connsiteX16" fmla="*/ 151475 w 2171135"/>
                <a:gd name="connsiteY16" fmla="*/ 1670008 h 2277283"/>
                <a:gd name="connsiteX17" fmla="*/ 151475 w 2171135"/>
                <a:gd name="connsiteY17" fmla="*/ 1467583 h 2277283"/>
                <a:gd name="connsiteX18" fmla="*/ 807864 w 2171135"/>
                <a:gd name="connsiteY18" fmla="*/ 1467583 h 2277283"/>
                <a:gd name="connsiteX19" fmla="*/ 807864 w 2171135"/>
                <a:gd name="connsiteY19" fmla="*/ 1265157 h 2277283"/>
                <a:gd name="connsiteX20" fmla="*/ 151475 w 2171135"/>
                <a:gd name="connsiteY20" fmla="*/ 1265157 h 2277283"/>
                <a:gd name="connsiteX21" fmla="*/ 151475 w 2171135"/>
                <a:gd name="connsiteY21" fmla="*/ 1062732 h 2277283"/>
                <a:gd name="connsiteX22" fmla="*/ 706881 w 2171135"/>
                <a:gd name="connsiteY22" fmla="*/ 1062732 h 2277283"/>
                <a:gd name="connsiteX23" fmla="*/ 0 w 2171135"/>
                <a:gd name="connsiteY23" fmla="*/ 0 h 227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71135" h="2277283">
                  <a:moveTo>
                    <a:pt x="0" y="0"/>
                  </a:moveTo>
                  <a:cubicBezTo>
                    <a:pt x="504915" y="0"/>
                    <a:pt x="504915" y="0"/>
                    <a:pt x="504915" y="0"/>
                  </a:cubicBezTo>
                  <a:cubicBezTo>
                    <a:pt x="1060322" y="860307"/>
                    <a:pt x="1060322" y="860307"/>
                    <a:pt x="1060322" y="860307"/>
                  </a:cubicBezTo>
                  <a:cubicBezTo>
                    <a:pt x="1615729" y="0"/>
                    <a:pt x="1615729" y="0"/>
                    <a:pt x="1615729" y="0"/>
                  </a:cubicBezTo>
                  <a:cubicBezTo>
                    <a:pt x="2171135" y="0"/>
                    <a:pt x="2171135" y="0"/>
                    <a:pt x="2171135" y="0"/>
                  </a:cubicBezTo>
                  <a:cubicBezTo>
                    <a:pt x="1464254" y="1062732"/>
                    <a:pt x="1464254" y="1062732"/>
                    <a:pt x="1464254" y="1062732"/>
                  </a:cubicBezTo>
                  <a:cubicBezTo>
                    <a:pt x="2120644" y="1062732"/>
                    <a:pt x="2120644" y="1062732"/>
                    <a:pt x="2120644" y="1062732"/>
                  </a:cubicBezTo>
                  <a:cubicBezTo>
                    <a:pt x="2120644" y="1265157"/>
                    <a:pt x="2120644" y="1265157"/>
                    <a:pt x="2120644" y="1265157"/>
                  </a:cubicBezTo>
                  <a:cubicBezTo>
                    <a:pt x="1363271" y="1265157"/>
                    <a:pt x="1363271" y="1265157"/>
                    <a:pt x="1363271" y="1265157"/>
                  </a:cubicBezTo>
                  <a:cubicBezTo>
                    <a:pt x="1363271" y="1467583"/>
                    <a:pt x="1363271" y="1467583"/>
                    <a:pt x="1363271" y="1467583"/>
                  </a:cubicBezTo>
                  <a:cubicBezTo>
                    <a:pt x="2120644" y="1467583"/>
                    <a:pt x="2120644" y="1467583"/>
                    <a:pt x="2120644" y="1467583"/>
                  </a:cubicBezTo>
                  <a:cubicBezTo>
                    <a:pt x="2120644" y="1670008"/>
                    <a:pt x="2120644" y="1670008"/>
                    <a:pt x="2120644" y="1670008"/>
                  </a:cubicBezTo>
                  <a:cubicBezTo>
                    <a:pt x="1363271" y="1670008"/>
                    <a:pt x="1363271" y="1670008"/>
                    <a:pt x="1363271" y="1670008"/>
                  </a:cubicBezTo>
                  <a:cubicBezTo>
                    <a:pt x="1363271" y="2277283"/>
                    <a:pt x="1363271" y="2277283"/>
                    <a:pt x="1363271" y="2277283"/>
                  </a:cubicBezTo>
                  <a:cubicBezTo>
                    <a:pt x="807864" y="2277283"/>
                    <a:pt x="807864" y="2277283"/>
                    <a:pt x="807864" y="2277283"/>
                  </a:cubicBezTo>
                  <a:cubicBezTo>
                    <a:pt x="807864" y="1670008"/>
                    <a:pt x="807864" y="1670008"/>
                    <a:pt x="807864" y="1670008"/>
                  </a:cubicBezTo>
                  <a:cubicBezTo>
                    <a:pt x="151475" y="1670008"/>
                    <a:pt x="151475" y="1670008"/>
                    <a:pt x="151475" y="1670008"/>
                  </a:cubicBezTo>
                  <a:cubicBezTo>
                    <a:pt x="151475" y="1467583"/>
                    <a:pt x="151475" y="1467583"/>
                    <a:pt x="151475" y="1467583"/>
                  </a:cubicBezTo>
                  <a:cubicBezTo>
                    <a:pt x="807864" y="1467583"/>
                    <a:pt x="807864" y="1467583"/>
                    <a:pt x="807864" y="1467583"/>
                  </a:cubicBezTo>
                  <a:cubicBezTo>
                    <a:pt x="807864" y="1265157"/>
                    <a:pt x="807864" y="1265157"/>
                    <a:pt x="807864" y="1265157"/>
                  </a:cubicBezTo>
                  <a:cubicBezTo>
                    <a:pt x="151475" y="1265157"/>
                    <a:pt x="151475" y="1265157"/>
                    <a:pt x="151475" y="1265157"/>
                  </a:cubicBezTo>
                  <a:cubicBezTo>
                    <a:pt x="151475" y="1062732"/>
                    <a:pt x="151475" y="1062732"/>
                    <a:pt x="151475" y="1062732"/>
                  </a:cubicBezTo>
                  <a:cubicBezTo>
                    <a:pt x="706881" y="1062732"/>
                    <a:pt x="706881" y="1062732"/>
                    <a:pt x="706881" y="106273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0397" y="2802693"/>
            <a:ext cx="2578057" cy="2573930"/>
            <a:chOff x="6180397" y="2802693"/>
            <a:chExt cx="2578057" cy="2573930"/>
          </a:xfrm>
        </p:grpSpPr>
        <p:grpSp>
          <p:nvGrpSpPr>
            <p:cNvPr id="7" name="组合 6"/>
            <p:cNvGrpSpPr/>
            <p:nvPr/>
          </p:nvGrpSpPr>
          <p:grpSpPr>
            <a:xfrm rot="21238737">
              <a:off x="6180397" y="2802693"/>
              <a:ext cx="2578057" cy="2573930"/>
              <a:chOff x="3514886" y="1991676"/>
              <a:chExt cx="2345600" cy="2341845"/>
            </a:xfrm>
          </p:grpSpPr>
          <p:sp>
            <p:nvSpPr>
              <p:cNvPr id="5" name="Freeform 12"/>
              <p:cNvSpPr>
                <a:spLocks noEditPoints="1"/>
              </p:cNvSpPr>
              <p:nvPr/>
            </p:nvSpPr>
            <p:spPr bwMode="auto">
              <a:xfrm>
                <a:off x="3514886" y="1991676"/>
                <a:ext cx="2345600" cy="2341845"/>
              </a:xfrm>
              <a:custGeom>
                <a:avLst/>
                <a:gdLst>
                  <a:gd name="T0" fmla="*/ 529 w 529"/>
                  <a:gd name="T1" fmla="*/ 283 h 528"/>
                  <a:gd name="T2" fmla="*/ 506 w 529"/>
                  <a:gd name="T3" fmla="*/ 241 h 528"/>
                  <a:gd name="T4" fmla="*/ 479 w 529"/>
                  <a:gd name="T5" fmla="*/ 200 h 528"/>
                  <a:gd name="T6" fmla="*/ 516 w 529"/>
                  <a:gd name="T7" fmla="*/ 180 h 528"/>
                  <a:gd name="T8" fmla="*/ 479 w 529"/>
                  <a:gd name="T9" fmla="*/ 151 h 528"/>
                  <a:gd name="T10" fmla="*/ 438 w 529"/>
                  <a:gd name="T11" fmla="*/ 123 h 528"/>
                  <a:gd name="T12" fmla="*/ 465 w 529"/>
                  <a:gd name="T13" fmla="*/ 90 h 528"/>
                  <a:gd name="T14" fmla="*/ 420 w 529"/>
                  <a:gd name="T15" fmla="*/ 77 h 528"/>
                  <a:gd name="T16" fmla="*/ 371 w 529"/>
                  <a:gd name="T17" fmla="*/ 67 h 528"/>
                  <a:gd name="T18" fmla="*/ 383 w 529"/>
                  <a:gd name="T19" fmla="*/ 27 h 528"/>
                  <a:gd name="T20" fmla="*/ 336 w 529"/>
                  <a:gd name="T21" fmla="*/ 32 h 528"/>
                  <a:gd name="T22" fmla="*/ 288 w 529"/>
                  <a:gd name="T23" fmla="*/ 42 h 528"/>
                  <a:gd name="T24" fmla="*/ 284 w 529"/>
                  <a:gd name="T25" fmla="*/ 0 h 528"/>
                  <a:gd name="T26" fmla="*/ 242 w 529"/>
                  <a:gd name="T27" fmla="*/ 23 h 528"/>
                  <a:gd name="T28" fmla="*/ 201 w 529"/>
                  <a:gd name="T29" fmla="*/ 50 h 528"/>
                  <a:gd name="T30" fmla="*/ 181 w 529"/>
                  <a:gd name="T31" fmla="*/ 13 h 528"/>
                  <a:gd name="T32" fmla="*/ 152 w 529"/>
                  <a:gd name="T33" fmla="*/ 50 h 528"/>
                  <a:gd name="T34" fmla="*/ 124 w 529"/>
                  <a:gd name="T35" fmla="*/ 91 h 528"/>
                  <a:gd name="T36" fmla="*/ 91 w 529"/>
                  <a:gd name="T37" fmla="*/ 64 h 528"/>
                  <a:gd name="T38" fmla="*/ 78 w 529"/>
                  <a:gd name="T39" fmla="*/ 109 h 528"/>
                  <a:gd name="T40" fmla="*/ 68 w 529"/>
                  <a:gd name="T41" fmla="*/ 158 h 528"/>
                  <a:gd name="T42" fmla="*/ 28 w 529"/>
                  <a:gd name="T43" fmla="*/ 145 h 528"/>
                  <a:gd name="T44" fmla="*/ 33 w 529"/>
                  <a:gd name="T45" fmla="*/ 193 h 528"/>
                  <a:gd name="T46" fmla="*/ 42 w 529"/>
                  <a:gd name="T47" fmla="*/ 241 h 528"/>
                  <a:gd name="T48" fmla="*/ 0 w 529"/>
                  <a:gd name="T49" fmla="*/ 245 h 528"/>
                  <a:gd name="T50" fmla="*/ 24 w 529"/>
                  <a:gd name="T51" fmla="*/ 287 h 528"/>
                  <a:gd name="T52" fmla="*/ 51 w 529"/>
                  <a:gd name="T53" fmla="*/ 328 h 528"/>
                  <a:gd name="T54" fmla="*/ 13 w 529"/>
                  <a:gd name="T55" fmla="*/ 348 h 528"/>
                  <a:gd name="T56" fmla="*/ 51 w 529"/>
                  <a:gd name="T57" fmla="*/ 377 h 528"/>
                  <a:gd name="T58" fmla="*/ 92 w 529"/>
                  <a:gd name="T59" fmla="*/ 405 h 528"/>
                  <a:gd name="T60" fmla="*/ 65 w 529"/>
                  <a:gd name="T61" fmla="*/ 438 h 528"/>
                  <a:gd name="T62" fmla="*/ 110 w 529"/>
                  <a:gd name="T63" fmla="*/ 451 h 528"/>
                  <a:gd name="T64" fmla="*/ 159 w 529"/>
                  <a:gd name="T65" fmla="*/ 461 h 528"/>
                  <a:gd name="T66" fmla="*/ 146 w 529"/>
                  <a:gd name="T67" fmla="*/ 501 h 528"/>
                  <a:gd name="T68" fmla="*/ 193 w 529"/>
                  <a:gd name="T69" fmla="*/ 496 h 528"/>
                  <a:gd name="T70" fmla="*/ 242 w 529"/>
                  <a:gd name="T71" fmla="*/ 486 h 528"/>
                  <a:gd name="T72" fmla="*/ 246 w 529"/>
                  <a:gd name="T73" fmla="*/ 528 h 528"/>
                  <a:gd name="T74" fmla="*/ 288 w 529"/>
                  <a:gd name="T75" fmla="*/ 505 h 528"/>
                  <a:gd name="T76" fmla="*/ 329 w 529"/>
                  <a:gd name="T77" fmla="*/ 478 h 528"/>
                  <a:gd name="T78" fmla="*/ 349 w 529"/>
                  <a:gd name="T79" fmla="*/ 516 h 528"/>
                  <a:gd name="T80" fmla="*/ 378 w 529"/>
                  <a:gd name="T81" fmla="*/ 478 h 528"/>
                  <a:gd name="T82" fmla="*/ 406 w 529"/>
                  <a:gd name="T83" fmla="*/ 437 h 528"/>
                  <a:gd name="T84" fmla="*/ 439 w 529"/>
                  <a:gd name="T85" fmla="*/ 464 h 528"/>
                  <a:gd name="T86" fmla="*/ 452 w 529"/>
                  <a:gd name="T87" fmla="*/ 419 h 528"/>
                  <a:gd name="T88" fmla="*/ 462 w 529"/>
                  <a:gd name="T89" fmla="*/ 370 h 528"/>
                  <a:gd name="T90" fmla="*/ 502 w 529"/>
                  <a:gd name="T91" fmla="*/ 383 h 528"/>
                  <a:gd name="T92" fmla="*/ 496 w 529"/>
                  <a:gd name="T93" fmla="*/ 335 h 528"/>
                  <a:gd name="T94" fmla="*/ 487 w 529"/>
                  <a:gd name="T95" fmla="*/ 287 h 528"/>
                  <a:gd name="T96" fmla="*/ 265 w 529"/>
                  <a:gd name="T97" fmla="*/ 290 h 528"/>
                  <a:gd name="T98" fmla="*/ 265 w 529"/>
                  <a:gd name="T99" fmla="*/ 238 h 528"/>
                  <a:gd name="T100" fmla="*/ 265 w 529"/>
                  <a:gd name="T101" fmla="*/ 29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9" h="528">
                    <a:moveTo>
                      <a:pt x="506" y="287"/>
                    </a:moveTo>
                    <a:cubicBezTo>
                      <a:pt x="529" y="283"/>
                      <a:pt x="529" y="283"/>
                      <a:pt x="529" y="283"/>
                    </a:cubicBezTo>
                    <a:cubicBezTo>
                      <a:pt x="529" y="245"/>
                      <a:pt x="529" y="245"/>
                      <a:pt x="529" y="245"/>
                    </a:cubicBezTo>
                    <a:cubicBezTo>
                      <a:pt x="506" y="241"/>
                      <a:pt x="506" y="241"/>
                      <a:pt x="506" y="241"/>
                    </a:cubicBezTo>
                    <a:cubicBezTo>
                      <a:pt x="487" y="241"/>
                      <a:pt x="487" y="241"/>
                      <a:pt x="487" y="241"/>
                    </a:cubicBezTo>
                    <a:cubicBezTo>
                      <a:pt x="486" y="227"/>
                      <a:pt x="483" y="213"/>
                      <a:pt x="479" y="200"/>
                    </a:cubicBezTo>
                    <a:cubicBezTo>
                      <a:pt x="496" y="193"/>
                      <a:pt x="496" y="193"/>
                      <a:pt x="496" y="193"/>
                    </a:cubicBezTo>
                    <a:cubicBezTo>
                      <a:pt x="516" y="180"/>
                      <a:pt x="516" y="180"/>
                      <a:pt x="516" y="180"/>
                    </a:cubicBezTo>
                    <a:cubicBezTo>
                      <a:pt x="502" y="145"/>
                      <a:pt x="502" y="145"/>
                      <a:pt x="502" y="145"/>
                    </a:cubicBezTo>
                    <a:cubicBezTo>
                      <a:pt x="479" y="151"/>
                      <a:pt x="479" y="151"/>
                      <a:pt x="479" y="151"/>
                    </a:cubicBezTo>
                    <a:cubicBezTo>
                      <a:pt x="462" y="158"/>
                      <a:pt x="462" y="158"/>
                      <a:pt x="462" y="158"/>
                    </a:cubicBezTo>
                    <a:cubicBezTo>
                      <a:pt x="455" y="145"/>
                      <a:pt x="447" y="134"/>
                      <a:pt x="438" y="123"/>
                    </a:cubicBezTo>
                    <a:cubicBezTo>
                      <a:pt x="452" y="109"/>
                      <a:pt x="452" y="109"/>
                      <a:pt x="452" y="109"/>
                    </a:cubicBezTo>
                    <a:cubicBezTo>
                      <a:pt x="465" y="90"/>
                      <a:pt x="465" y="90"/>
                      <a:pt x="465" y="90"/>
                    </a:cubicBezTo>
                    <a:cubicBezTo>
                      <a:pt x="439" y="64"/>
                      <a:pt x="439" y="64"/>
                      <a:pt x="439" y="64"/>
                    </a:cubicBezTo>
                    <a:cubicBezTo>
                      <a:pt x="420" y="77"/>
                      <a:pt x="420" y="77"/>
                      <a:pt x="420" y="77"/>
                    </a:cubicBezTo>
                    <a:cubicBezTo>
                      <a:pt x="406" y="91"/>
                      <a:pt x="406" y="91"/>
                      <a:pt x="406" y="91"/>
                    </a:cubicBezTo>
                    <a:cubicBezTo>
                      <a:pt x="395" y="82"/>
                      <a:pt x="383" y="74"/>
                      <a:pt x="371" y="67"/>
                    </a:cubicBezTo>
                    <a:cubicBezTo>
                      <a:pt x="378" y="50"/>
                      <a:pt x="378" y="50"/>
                      <a:pt x="378" y="50"/>
                    </a:cubicBezTo>
                    <a:cubicBezTo>
                      <a:pt x="383" y="27"/>
                      <a:pt x="383" y="27"/>
                      <a:pt x="383" y="27"/>
                    </a:cubicBezTo>
                    <a:cubicBezTo>
                      <a:pt x="349" y="13"/>
                      <a:pt x="349" y="13"/>
                      <a:pt x="349" y="13"/>
                    </a:cubicBezTo>
                    <a:cubicBezTo>
                      <a:pt x="336" y="32"/>
                      <a:pt x="336" y="32"/>
                      <a:pt x="336" y="32"/>
                    </a:cubicBezTo>
                    <a:cubicBezTo>
                      <a:pt x="329" y="50"/>
                      <a:pt x="329" y="50"/>
                      <a:pt x="329" y="50"/>
                    </a:cubicBezTo>
                    <a:cubicBezTo>
                      <a:pt x="316" y="46"/>
                      <a:pt x="302" y="43"/>
                      <a:pt x="288" y="42"/>
                    </a:cubicBezTo>
                    <a:cubicBezTo>
                      <a:pt x="288" y="23"/>
                      <a:pt x="288" y="23"/>
                      <a:pt x="288" y="23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42" y="23"/>
                      <a:pt x="242" y="23"/>
                      <a:pt x="242" y="23"/>
                    </a:cubicBezTo>
                    <a:cubicBezTo>
                      <a:pt x="242" y="42"/>
                      <a:pt x="242" y="42"/>
                      <a:pt x="242" y="42"/>
                    </a:cubicBezTo>
                    <a:cubicBezTo>
                      <a:pt x="228" y="43"/>
                      <a:pt x="214" y="46"/>
                      <a:pt x="201" y="50"/>
                    </a:cubicBezTo>
                    <a:cubicBezTo>
                      <a:pt x="193" y="32"/>
                      <a:pt x="193" y="32"/>
                      <a:pt x="193" y="32"/>
                    </a:cubicBezTo>
                    <a:cubicBezTo>
                      <a:pt x="181" y="13"/>
                      <a:pt x="181" y="13"/>
                      <a:pt x="181" y="13"/>
                    </a:cubicBezTo>
                    <a:cubicBezTo>
                      <a:pt x="146" y="27"/>
                      <a:pt x="146" y="27"/>
                      <a:pt x="146" y="27"/>
                    </a:cubicBezTo>
                    <a:cubicBezTo>
                      <a:pt x="152" y="50"/>
                      <a:pt x="152" y="50"/>
                      <a:pt x="152" y="50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46" y="74"/>
                      <a:pt x="135" y="82"/>
                      <a:pt x="124" y="91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91" y="64"/>
                      <a:pt x="91" y="64"/>
                      <a:pt x="91" y="64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92" y="123"/>
                      <a:pt x="92" y="123"/>
                      <a:pt x="92" y="123"/>
                    </a:cubicBezTo>
                    <a:cubicBezTo>
                      <a:pt x="83" y="134"/>
                      <a:pt x="75" y="145"/>
                      <a:pt x="68" y="158"/>
                    </a:cubicBezTo>
                    <a:cubicBezTo>
                      <a:pt x="51" y="151"/>
                      <a:pt x="51" y="151"/>
                      <a:pt x="51" y="151"/>
                    </a:cubicBezTo>
                    <a:cubicBezTo>
                      <a:pt x="28" y="145"/>
                      <a:pt x="28" y="145"/>
                      <a:pt x="28" y="145"/>
                    </a:cubicBezTo>
                    <a:cubicBezTo>
                      <a:pt x="13" y="180"/>
                      <a:pt x="13" y="180"/>
                      <a:pt x="13" y="180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51" y="200"/>
                      <a:pt x="51" y="200"/>
                      <a:pt x="51" y="200"/>
                    </a:cubicBezTo>
                    <a:cubicBezTo>
                      <a:pt x="47" y="213"/>
                      <a:pt x="44" y="227"/>
                      <a:pt x="42" y="241"/>
                    </a:cubicBezTo>
                    <a:cubicBezTo>
                      <a:pt x="24" y="241"/>
                      <a:pt x="24" y="241"/>
                      <a:pt x="24" y="241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4" y="287"/>
                      <a:pt x="24" y="287"/>
                      <a:pt x="24" y="287"/>
                    </a:cubicBezTo>
                    <a:cubicBezTo>
                      <a:pt x="42" y="287"/>
                      <a:pt x="42" y="287"/>
                      <a:pt x="42" y="287"/>
                    </a:cubicBezTo>
                    <a:cubicBezTo>
                      <a:pt x="44" y="301"/>
                      <a:pt x="47" y="315"/>
                      <a:pt x="51" y="328"/>
                    </a:cubicBezTo>
                    <a:cubicBezTo>
                      <a:pt x="33" y="335"/>
                      <a:pt x="33" y="335"/>
                      <a:pt x="33" y="335"/>
                    </a:cubicBezTo>
                    <a:cubicBezTo>
                      <a:pt x="13" y="348"/>
                      <a:pt x="13" y="348"/>
                      <a:pt x="13" y="348"/>
                    </a:cubicBezTo>
                    <a:cubicBezTo>
                      <a:pt x="28" y="383"/>
                      <a:pt x="28" y="383"/>
                      <a:pt x="28" y="383"/>
                    </a:cubicBezTo>
                    <a:cubicBezTo>
                      <a:pt x="51" y="377"/>
                      <a:pt x="51" y="377"/>
                      <a:pt x="51" y="377"/>
                    </a:cubicBezTo>
                    <a:cubicBezTo>
                      <a:pt x="68" y="370"/>
                      <a:pt x="68" y="370"/>
                      <a:pt x="68" y="370"/>
                    </a:cubicBezTo>
                    <a:cubicBezTo>
                      <a:pt x="75" y="383"/>
                      <a:pt x="83" y="394"/>
                      <a:pt x="92" y="405"/>
                    </a:cubicBezTo>
                    <a:cubicBezTo>
                      <a:pt x="78" y="419"/>
                      <a:pt x="78" y="419"/>
                      <a:pt x="78" y="419"/>
                    </a:cubicBezTo>
                    <a:cubicBezTo>
                      <a:pt x="65" y="438"/>
                      <a:pt x="65" y="438"/>
                      <a:pt x="65" y="438"/>
                    </a:cubicBezTo>
                    <a:cubicBezTo>
                      <a:pt x="91" y="464"/>
                      <a:pt x="91" y="464"/>
                      <a:pt x="91" y="464"/>
                    </a:cubicBezTo>
                    <a:cubicBezTo>
                      <a:pt x="110" y="451"/>
                      <a:pt x="110" y="451"/>
                      <a:pt x="110" y="451"/>
                    </a:cubicBezTo>
                    <a:cubicBezTo>
                      <a:pt x="124" y="437"/>
                      <a:pt x="124" y="437"/>
                      <a:pt x="124" y="437"/>
                    </a:cubicBezTo>
                    <a:cubicBezTo>
                      <a:pt x="135" y="446"/>
                      <a:pt x="146" y="454"/>
                      <a:pt x="159" y="461"/>
                    </a:cubicBezTo>
                    <a:cubicBezTo>
                      <a:pt x="152" y="478"/>
                      <a:pt x="152" y="478"/>
                      <a:pt x="152" y="478"/>
                    </a:cubicBezTo>
                    <a:cubicBezTo>
                      <a:pt x="146" y="501"/>
                      <a:pt x="146" y="501"/>
                      <a:pt x="146" y="501"/>
                    </a:cubicBezTo>
                    <a:cubicBezTo>
                      <a:pt x="181" y="516"/>
                      <a:pt x="181" y="516"/>
                      <a:pt x="181" y="516"/>
                    </a:cubicBezTo>
                    <a:cubicBezTo>
                      <a:pt x="193" y="496"/>
                      <a:pt x="193" y="496"/>
                      <a:pt x="193" y="496"/>
                    </a:cubicBezTo>
                    <a:cubicBezTo>
                      <a:pt x="201" y="478"/>
                      <a:pt x="201" y="478"/>
                      <a:pt x="201" y="478"/>
                    </a:cubicBezTo>
                    <a:cubicBezTo>
                      <a:pt x="214" y="482"/>
                      <a:pt x="228" y="485"/>
                      <a:pt x="242" y="486"/>
                    </a:cubicBezTo>
                    <a:cubicBezTo>
                      <a:pt x="242" y="505"/>
                      <a:pt x="242" y="505"/>
                      <a:pt x="242" y="505"/>
                    </a:cubicBezTo>
                    <a:cubicBezTo>
                      <a:pt x="246" y="528"/>
                      <a:pt x="246" y="528"/>
                      <a:pt x="246" y="528"/>
                    </a:cubicBezTo>
                    <a:cubicBezTo>
                      <a:pt x="284" y="528"/>
                      <a:pt x="284" y="528"/>
                      <a:pt x="284" y="528"/>
                    </a:cubicBezTo>
                    <a:cubicBezTo>
                      <a:pt x="288" y="505"/>
                      <a:pt x="288" y="505"/>
                      <a:pt x="288" y="505"/>
                    </a:cubicBezTo>
                    <a:cubicBezTo>
                      <a:pt x="288" y="486"/>
                      <a:pt x="288" y="486"/>
                      <a:pt x="288" y="486"/>
                    </a:cubicBezTo>
                    <a:cubicBezTo>
                      <a:pt x="302" y="485"/>
                      <a:pt x="316" y="482"/>
                      <a:pt x="329" y="478"/>
                    </a:cubicBezTo>
                    <a:cubicBezTo>
                      <a:pt x="336" y="496"/>
                      <a:pt x="336" y="496"/>
                      <a:pt x="336" y="496"/>
                    </a:cubicBezTo>
                    <a:cubicBezTo>
                      <a:pt x="349" y="516"/>
                      <a:pt x="349" y="516"/>
                      <a:pt x="349" y="516"/>
                    </a:cubicBezTo>
                    <a:cubicBezTo>
                      <a:pt x="383" y="501"/>
                      <a:pt x="383" y="501"/>
                      <a:pt x="383" y="501"/>
                    </a:cubicBezTo>
                    <a:cubicBezTo>
                      <a:pt x="378" y="478"/>
                      <a:pt x="378" y="478"/>
                      <a:pt x="378" y="478"/>
                    </a:cubicBezTo>
                    <a:cubicBezTo>
                      <a:pt x="371" y="461"/>
                      <a:pt x="371" y="461"/>
                      <a:pt x="371" y="461"/>
                    </a:cubicBezTo>
                    <a:cubicBezTo>
                      <a:pt x="383" y="454"/>
                      <a:pt x="395" y="446"/>
                      <a:pt x="406" y="437"/>
                    </a:cubicBezTo>
                    <a:cubicBezTo>
                      <a:pt x="420" y="451"/>
                      <a:pt x="420" y="451"/>
                      <a:pt x="420" y="451"/>
                    </a:cubicBezTo>
                    <a:cubicBezTo>
                      <a:pt x="439" y="464"/>
                      <a:pt x="439" y="464"/>
                      <a:pt x="439" y="464"/>
                    </a:cubicBezTo>
                    <a:cubicBezTo>
                      <a:pt x="465" y="438"/>
                      <a:pt x="465" y="438"/>
                      <a:pt x="465" y="438"/>
                    </a:cubicBezTo>
                    <a:cubicBezTo>
                      <a:pt x="452" y="419"/>
                      <a:pt x="452" y="419"/>
                      <a:pt x="452" y="419"/>
                    </a:cubicBezTo>
                    <a:cubicBezTo>
                      <a:pt x="438" y="405"/>
                      <a:pt x="438" y="405"/>
                      <a:pt x="438" y="405"/>
                    </a:cubicBezTo>
                    <a:cubicBezTo>
                      <a:pt x="447" y="394"/>
                      <a:pt x="455" y="383"/>
                      <a:pt x="462" y="370"/>
                    </a:cubicBezTo>
                    <a:cubicBezTo>
                      <a:pt x="479" y="377"/>
                      <a:pt x="479" y="377"/>
                      <a:pt x="479" y="377"/>
                    </a:cubicBezTo>
                    <a:cubicBezTo>
                      <a:pt x="502" y="383"/>
                      <a:pt x="502" y="383"/>
                      <a:pt x="502" y="383"/>
                    </a:cubicBezTo>
                    <a:cubicBezTo>
                      <a:pt x="516" y="348"/>
                      <a:pt x="516" y="348"/>
                      <a:pt x="516" y="348"/>
                    </a:cubicBezTo>
                    <a:cubicBezTo>
                      <a:pt x="496" y="335"/>
                      <a:pt x="496" y="335"/>
                      <a:pt x="496" y="335"/>
                    </a:cubicBezTo>
                    <a:cubicBezTo>
                      <a:pt x="479" y="328"/>
                      <a:pt x="479" y="328"/>
                      <a:pt x="479" y="328"/>
                    </a:cubicBezTo>
                    <a:cubicBezTo>
                      <a:pt x="483" y="315"/>
                      <a:pt x="486" y="301"/>
                      <a:pt x="487" y="287"/>
                    </a:cubicBezTo>
                    <a:lnTo>
                      <a:pt x="506" y="287"/>
                    </a:lnTo>
                    <a:close/>
                    <a:moveTo>
                      <a:pt x="265" y="290"/>
                    </a:moveTo>
                    <a:cubicBezTo>
                      <a:pt x="251" y="290"/>
                      <a:pt x="239" y="278"/>
                      <a:pt x="239" y="264"/>
                    </a:cubicBezTo>
                    <a:cubicBezTo>
                      <a:pt x="239" y="250"/>
                      <a:pt x="251" y="238"/>
                      <a:pt x="265" y="238"/>
                    </a:cubicBezTo>
                    <a:cubicBezTo>
                      <a:pt x="279" y="238"/>
                      <a:pt x="291" y="250"/>
                      <a:pt x="291" y="264"/>
                    </a:cubicBezTo>
                    <a:cubicBezTo>
                      <a:pt x="291" y="278"/>
                      <a:pt x="279" y="290"/>
                      <a:pt x="265" y="29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905654" y="2380566"/>
                <a:ext cx="1564064" cy="1564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KSO_Shape"/>
            <p:cNvSpPr/>
            <p:nvPr/>
          </p:nvSpPr>
          <p:spPr bwMode="auto">
            <a:xfrm>
              <a:off x="7058407" y="3360165"/>
              <a:ext cx="786989" cy="1417999"/>
            </a:xfrm>
            <a:custGeom>
              <a:avLst/>
              <a:gdLst>
                <a:gd name="T0" fmla="*/ 2039641 w 709759"/>
                <a:gd name="T1" fmla="*/ 0 h 1280034"/>
                <a:gd name="T2" fmla="*/ 3161441 w 709759"/>
                <a:gd name="T3" fmla="*/ 0 h 1280034"/>
                <a:gd name="T4" fmla="*/ 3161441 w 709759"/>
                <a:gd name="T5" fmla="*/ 1015783 h 1280034"/>
                <a:gd name="T6" fmla="*/ 4895143 w 709759"/>
                <a:gd name="T7" fmla="*/ 1320524 h 1280034"/>
                <a:gd name="T8" fmla="*/ 4487218 w 709759"/>
                <a:gd name="T9" fmla="*/ 2641038 h 1280034"/>
                <a:gd name="T10" fmla="*/ 2855499 w 709759"/>
                <a:gd name="T11" fmla="*/ 2234720 h 1280034"/>
                <a:gd name="T12" fmla="*/ 1835674 w 709759"/>
                <a:gd name="T13" fmla="*/ 2945771 h 1280034"/>
                <a:gd name="T14" fmla="*/ 3263427 w 709759"/>
                <a:gd name="T15" fmla="*/ 3859978 h 1280034"/>
                <a:gd name="T16" fmla="*/ 5201082 w 709759"/>
                <a:gd name="T17" fmla="*/ 6094704 h 1280034"/>
                <a:gd name="T18" fmla="*/ 3161441 w 709759"/>
                <a:gd name="T19" fmla="*/ 8126267 h 1280034"/>
                <a:gd name="T20" fmla="*/ 3161441 w 709759"/>
                <a:gd name="T21" fmla="*/ 9345204 h 1280034"/>
                <a:gd name="T22" fmla="*/ 2039641 w 709759"/>
                <a:gd name="T23" fmla="*/ 9345204 h 1280034"/>
                <a:gd name="T24" fmla="*/ 2039641 w 709759"/>
                <a:gd name="T25" fmla="*/ 8227843 h 1280034"/>
                <a:gd name="T26" fmla="*/ 0 w 709759"/>
                <a:gd name="T27" fmla="*/ 7719950 h 1280034"/>
                <a:gd name="T28" fmla="*/ 407926 w 709759"/>
                <a:gd name="T29" fmla="*/ 6399436 h 1280034"/>
                <a:gd name="T30" fmla="*/ 2345594 w 709759"/>
                <a:gd name="T31" fmla="*/ 6907321 h 1280034"/>
                <a:gd name="T32" fmla="*/ 3467393 w 709759"/>
                <a:gd name="T33" fmla="*/ 6196278 h 1280034"/>
                <a:gd name="T34" fmla="*/ 2243610 w 709759"/>
                <a:gd name="T35" fmla="*/ 5180495 h 1280034"/>
                <a:gd name="T36" fmla="*/ 101983 w 709759"/>
                <a:gd name="T37" fmla="*/ 3148926 h 1280034"/>
                <a:gd name="T38" fmla="*/ 2039641 w 709759"/>
                <a:gd name="T39" fmla="*/ 1015783 h 1280034"/>
                <a:gd name="T40" fmla="*/ 2039641 w 709759"/>
                <a:gd name="T41" fmla="*/ 0 h 12800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9759" h="1280034">
                  <a:moveTo>
                    <a:pt x="278337" y="0"/>
                  </a:moveTo>
                  <a:cubicBezTo>
                    <a:pt x="431422" y="0"/>
                    <a:pt x="431422" y="0"/>
                    <a:pt x="431422" y="0"/>
                  </a:cubicBezTo>
                  <a:cubicBezTo>
                    <a:pt x="431422" y="139134"/>
                    <a:pt x="431422" y="139134"/>
                    <a:pt x="431422" y="139134"/>
                  </a:cubicBezTo>
                  <a:cubicBezTo>
                    <a:pt x="542757" y="139134"/>
                    <a:pt x="612342" y="166961"/>
                    <a:pt x="668009" y="180875"/>
                  </a:cubicBezTo>
                  <a:cubicBezTo>
                    <a:pt x="612342" y="361749"/>
                    <a:pt x="612342" y="361749"/>
                    <a:pt x="612342" y="361749"/>
                  </a:cubicBezTo>
                  <a:cubicBezTo>
                    <a:pt x="584508" y="347835"/>
                    <a:pt x="501007" y="306095"/>
                    <a:pt x="389672" y="306095"/>
                  </a:cubicBezTo>
                  <a:cubicBezTo>
                    <a:pt x="292254" y="306095"/>
                    <a:pt x="250503" y="361749"/>
                    <a:pt x="250503" y="403489"/>
                  </a:cubicBezTo>
                  <a:cubicBezTo>
                    <a:pt x="250503" y="445229"/>
                    <a:pt x="306171" y="486970"/>
                    <a:pt x="445339" y="528710"/>
                  </a:cubicBezTo>
                  <a:cubicBezTo>
                    <a:pt x="640175" y="598277"/>
                    <a:pt x="709759" y="681757"/>
                    <a:pt x="709759" y="834805"/>
                  </a:cubicBezTo>
                  <a:cubicBezTo>
                    <a:pt x="709759" y="973939"/>
                    <a:pt x="612342" y="1085246"/>
                    <a:pt x="431422" y="1113073"/>
                  </a:cubicBezTo>
                  <a:cubicBezTo>
                    <a:pt x="431422" y="1280034"/>
                    <a:pt x="431422" y="1280034"/>
                    <a:pt x="431422" y="1280034"/>
                  </a:cubicBezTo>
                  <a:cubicBezTo>
                    <a:pt x="278337" y="1280034"/>
                    <a:pt x="278337" y="1280034"/>
                    <a:pt x="278337" y="1280034"/>
                  </a:cubicBezTo>
                  <a:cubicBezTo>
                    <a:pt x="278337" y="1126986"/>
                    <a:pt x="278337" y="1126986"/>
                    <a:pt x="278337" y="1126986"/>
                  </a:cubicBezTo>
                  <a:cubicBezTo>
                    <a:pt x="167002" y="1126986"/>
                    <a:pt x="69584" y="1099160"/>
                    <a:pt x="0" y="1057419"/>
                  </a:cubicBezTo>
                  <a:cubicBezTo>
                    <a:pt x="55667" y="876545"/>
                    <a:pt x="55667" y="876545"/>
                    <a:pt x="55667" y="876545"/>
                  </a:cubicBezTo>
                  <a:cubicBezTo>
                    <a:pt x="125252" y="918285"/>
                    <a:pt x="208753" y="946112"/>
                    <a:pt x="320088" y="946112"/>
                  </a:cubicBezTo>
                  <a:cubicBezTo>
                    <a:pt x="403589" y="946112"/>
                    <a:pt x="473173" y="918285"/>
                    <a:pt x="473173" y="848718"/>
                  </a:cubicBezTo>
                  <a:cubicBezTo>
                    <a:pt x="473173" y="793065"/>
                    <a:pt x="417506" y="751324"/>
                    <a:pt x="306171" y="709584"/>
                  </a:cubicBezTo>
                  <a:cubicBezTo>
                    <a:pt x="125252" y="653930"/>
                    <a:pt x="13917" y="584363"/>
                    <a:pt x="13917" y="431316"/>
                  </a:cubicBezTo>
                  <a:cubicBezTo>
                    <a:pt x="13917" y="292182"/>
                    <a:pt x="111335" y="180875"/>
                    <a:pt x="278337" y="139134"/>
                  </a:cubicBezTo>
                  <a:cubicBezTo>
                    <a:pt x="278337" y="0"/>
                    <a:pt x="278337" y="0"/>
                    <a:pt x="278337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69689" y="4646593"/>
            <a:ext cx="1535798" cy="1534254"/>
            <a:chOff x="4969689" y="4646593"/>
            <a:chExt cx="1535798" cy="1534254"/>
          </a:xfrm>
        </p:grpSpPr>
        <p:sp>
          <p:nvSpPr>
            <p:cNvPr id="30" name="Freeform 6"/>
            <p:cNvSpPr>
              <a:spLocks noEditPoints="1"/>
            </p:cNvSpPr>
            <p:nvPr/>
          </p:nvSpPr>
          <p:spPr bwMode="auto">
            <a:xfrm rot="18959502">
              <a:off x="4969689" y="4646593"/>
              <a:ext cx="1535798" cy="1534254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5303569" y="4972595"/>
              <a:ext cx="895009" cy="89500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KSO_Shape"/>
            <p:cNvSpPr/>
            <p:nvPr/>
          </p:nvSpPr>
          <p:spPr>
            <a:xfrm>
              <a:off x="5544426" y="5162571"/>
              <a:ext cx="350238" cy="515056"/>
            </a:xfrm>
            <a:custGeom>
              <a:avLst/>
              <a:gdLst>
                <a:gd name="connsiteX0" fmla="*/ 487089 w 709759"/>
                <a:gd name="connsiteY0" fmla="*/ 0 h 1043506"/>
                <a:gd name="connsiteX1" fmla="*/ 681925 w 709759"/>
                <a:gd name="connsiteY1" fmla="*/ 41740 h 1043506"/>
                <a:gd name="connsiteX2" fmla="*/ 640175 w 709759"/>
                <a:gd name="connsiteY2" fmla="*/ 222615 h 1043506"/>
                <a:gd name="connsiteX3" fmla="*/ 501006 w 709759"/>
                <a:gd name="connsiteY3" fmla="*/ 194788 h 1043506"/>
                <a:gd name="connsiteX4" fmla="*/ 361838 w 709759"/>
                <a:gd name="connsiteY4" fmla="*/ 347835 h 1043506"/>
                <a:gd name="connsiteX5" fmla="*/ 375755 w 709759"/>
                <a:gd name="connsiteY5" fmla="*/ 459143 h 1043506"/>
                <a:gd name="connsiteX6" fmla="*/ 584507 w 709759"/>
                <a:gd name="connsiteY6" fmla="*/ 459143 h 1043506"/>
                <a:gd name="connsiteX7" fmla="*/ 584507 w 709759"/>
                <a:gd name="connsiteY7" fmla="*/ 626104 h 1043506"/>
                <a:gd name="connsiteX8" fmla="*/ 389672 w 709759"/>
                <a:gd name="connsiteY8" fmla="*/ 626104 h 1043506"/>
                <a:gd name="connsiteX9" fmla="*/ 375755 w 709759"/>
                <a:gd name="connsiteY9" fmla="*/ 737411 h 1043506"/>
                <a:gd name="connsiteX10" fmla="*/ 292254 w 709759"/>
                <a:gd name="connsiteY10" fmla="*/ 848718 h 1043506"/>
                <a:gd name="connsiteX11" fmla="*/ 709759 w 709759"/>
                <a:gd name="connsiteY11" fmla="*/ 848718 h 1043506"/>
                <a:gd name="connsiteX12" fmla="*/ 709759 w 709759"/>
                <a:gd name="connsiteY12" fmla="*/ 1043506 h 1043506"/>
                <a:gd name="connsiteX13" fmla="*/ 0 w 709759"/>
                <a:gd name="connsiteY13" fmla="*/ 1043506 h 1043506"/>
                <a:gd name="connsiteX14" fmla="*/ 0 w 709759"/>
                <a:gd name="connsiteY14" fmla="*/ 918285 h 1043506"/>
                <a:gd name="connsiteX15" fmla="*/ 180919 w 709759"/>
                <a:gd name="connsiteY15" fmla="*/ 681757 h 1043506"/>
                <a:gd name="connsiteX16" fmla="*/ 167002 w 709759"/>
                <a:gd name="connsiteY16" fmla="*/ 626104 h 1043506"/>
                <a:gd name="connsiteX17" fmla="*/ 13917 w 709759"/>
                <a:gd name="connsiteY17" fmla="*/ 626104 h 1043506"/>
                <a:gd name="connsiteX18" fmla="*/ 13917 w 709759"/>
                <a:gd name="connsiteY18" fmla="*/ 459143 h 1043506"/>
                <a:gd name="connsiteX19" fmla="*/ 139168 w 709759"/>
                <a:gd name="connsiteY19" fmla="*/ 459143 h 1043506"/>
                <a:gd name="connsiteX20" fmla="*/ 139168 w 709759"/>
                <a:gd name="connsiteY20" fmla="*/ 333922 h 1043506"/>
                <a:gd name="connsiteX21" fmla="*/ 487089 w 709759"/>
                <a:gd name="connsiteY21" fmla="*/ 0 h 1043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9759" h="1043506">
                  <a:moveTo>
                    <a:pt x="487089" y="0"/>
                  </a:moveTo>
                  <a:cubicBezTo>
                    <a:pt x="570591" y="0"/>
                    <a:pt x="640175" y="27827"/>
                    <a:pt x="681925" y="41740"/>
                  </a:cubicBezTo>
                  <a:cubicBezTo>
                    <a:pt x="681925" y="41740"/>
                    <a:pt x="681925" y="41740"/>
                    <a:pt x="640175" y="222615"/>
                  </a:cubicBezTo>
                  <a:cubicBezTo>
                    <a:pt x="598424" y="208701"/>
                    <a:pt x="556674" y="194788"/>
                    <a:pt x="501006" y="194788"/>
                  </a:cubicBezTo>
                  <a:cubicBezTo>
                    <a:pt x="389672" y="194788"/>
                    <a:pt x="361838" y="264355"/>
                    <a:pt x="361838" y="347835"/>
                  </a:cubicBezTo>
                  <a:cubicBezTo>
                    <a:pt x="361838" y="389576"/>
                    <a:pt x="361838" y="417402"/>
                    <a:pt x="375755" y="459143"/>
                  </a:cubicBezTo>
                  <a:cubicBezTo>
                    <a:pt x="375755" y="459143"/>
                    <a:pt x="375755" y="459143"/>
                    <a:pt x="584507" y="459143"/>
                  </a:cubicBezTo>
                  <a:cubicBezTo>
                    <a:pt x="584507" y="459143"/>
                    <a:pt x="584507" y="459143"/>
                    <a:pt x="584507" y="626104"/>
                  </a:cubicBezTo>
                  <a:cubicBezTo>
                    <a:pt x="584507" y="626104"/>
                    <a:pt x="584507" y="626104"/>
                    <a:pt x="389672" y="626104"/>
                  </a:cubicBezTo>
                  <a:cubicBezTo>
                    <a:pt x="389672" y="667844"/>
                    <a:pt x="389672" y="695671"/>
                    <a:pt x="375755" y="737411"/>
                  </a:cubicBezTo>
                  <a:cubicBezTo>
                    <a:pt x="361838" y="779151"/>
                    <a:pt x="334004" y="806978"/>
                    <a:pt x="292254" y="848718"/>
                  </a:cubicBezTo>
                  <a:cubicBezTo>
                    <a:pt x="292254" y="848718"/>
                    <a:pt x="292254" y="848718"/>
                    <a:pt x="709759" y="848718"/>
                  </a:cubicBezTo>
                  <a:lnTo>
                    <a:pt x="709759" y="1043506"/>
                  </a:lnTo>
                  <a:cubicBezTo>
                    <a:pt x="709759" y="1043506"/>
                    <a:pt x="709759" y="1043506"/>
                    <a:pt x="0" y="1043506"/>
                  </a:cubicBezTo>
                  <a:cubicBezTo>
                    <a:pt x="0" y="1043506"/>
                    <a:pt x="0" y="1043506"/>
                    <a:pt x="0" y="918285"/>
                  </a:cubicBezTo>
                  <a:cubicBezTo>
                    <a:pt x="83501" y="876545"/>
                    <a:pt x="167002" y="793065"/>
                    <a:pt x="180919" y="681757"/>
                  </a:cubicBezTo>
                  <a:cubicBezTo>
                    <a:pt x="180919" y="667844"/>
                    <a:pt x="180919" y="640017"/>
                    <a:pt x="167002" y="626104"/>
                  </a:cubicBezTo>
                  <a:cubicBezTo>
                    <a:pt x="167002" y="626104"/>
                    <a:pt x="167002" y="626104"/>
                    <a:pt x="13917" y="626104"/>
                  </a:cubicBezTo>
                  <a:cubicBezTo>
                    <a:pt x="13917" y="626104"/>
                    <a:pt x="13917" y="626104"/>
                    <a:pt x="13917" y="459143"/>
                  </a:cubicBezTo>
                  <a:cubicBezTo>
                    <a:pt x="13917" y="459143"/>
                    <a:pt x="13917" y="459143"/>
                    <a:pt x="139168" y="459143"/>
                  </a:cubicBezTo>
                  <a:cubicBezTo>
                    <a:pt x="139168" y="417402"/>
                    <a:pt x="139168" y="375662"/>
                    <a:pt x="139168" y="333922"/>
                  </a:cubicBezTo>
                  <a:cubicBezTo>
                    <a:pt x="139168" y="139134"/>
                    <a:pt x="278337" y="0"/>
                    <a:pt x="48708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8414378" y="1205383"/>
            <a:ext cx="3282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76701" y="2190776"/>
            <a:ext cx="3094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267951" y="3798303"/>
            <a:ext cx="2438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35026" y="4810028"/>
            <a:ext cx="30946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</a:t>
            </a:r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cxnSp>
        <p:nvCxnSpPr>
          <p:cNvPr id="46" name="肘形连接符 45"/>
          <p:cNvCxnSpPr/>
          <p:nvPr/>
        </p:nvCxnSpPr>
        <p:spPr>
          <a:xfrm rot="10800000" flipV="1">
            <a:off x="7752376" y="967932"/>
            <a:ext cx="3563324" cy="1490080"/>
          </a:xfrm>
          <a:prstGeom prst="bentConnector3">
            <a:avLst>
              <a:gd name="adj1" fmla="val 86354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连接符 52"/>
          <p:cNvCxnSpPr/>
          <p:nvPr/>
        </p:nvCxnSpPr>
        <p:spPr>
          <a:xfrm rot="10800000">
            <a:off x="8895700" y="3798304"/>
            <a:ext cx="2420001" cy="1417659"/>
          </a:xfrm>
          <a:prstGeom prst="bentConnector3">
            <a:avLst>
              <a:gd name="adj1" fmla="val 86211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/>
          <p:nvPr/>
        </p:nvCxnSpPr>
        <p:spPr>
          <a:xfrm rot="10800000">
            <a:off x="1047900" y="1943106"/>
            <a:ext cx="3081064" cy="1557297"/>
          </a:xfrm>
          <a:prstGeom prst="bentConnector3">
            <a:avLst>
              <a:gd name="adj1" fmla="val 10429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肘形连接符 74"/>
          <p:cNvCxnSpPr/>
          <p:nvPr/>
        </p:nvCxnSpPr>
        <p:spPr>
          <a:xfrm rot="10800000" flipV="1">
            <a:off x="1569436" y="5299247"/>
            <a:ext cx="3238914" cy="562379"/>
          </a:xfrm>
          <a:prstGeom prst="bentConnector3">
            <a:avLst>
              <a:gd name="adj1" fmla="val 7064"/>
            </a:avLst>
          </a:prstGeom>
          <a:ln>
            <a:solidFill>
              <a:schemeClr val="bg1">
                <a:lumMod val="50000"/>
              </a:schemeClr>
            </a:solidFill>
            <a:prstDash val="solid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2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273248" y="145143"/>
            <a:ext cx="613030" cy="58850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1390650" y="43939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融资计划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THE FINANCING PLAN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4969" y="1620425"/>
            <a:ext cx="51956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当前估值：</a:t>
            </a:r>
            <a:r>
              <a:rPr lang="en-US" altLang="zh-CN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6000</a:t>
            </a:r>
            <a:r>
              <a:rPr lang="zh-CN" altLang="en-US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万</a:t>
            </a:r>
            <a:endParaRPr lang="en-US" altLang="zh-CN" sz="48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融资金额：</a:t>
            </a:r>
            <a:r>
              <a:rPr lang="en-US" altLang="zh-CN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3000</a:t>
            </a:r>
            <a:r>
              <a:rPr lang="zh-CN" altLang="en-US" sz="48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万</a:t>
            </a:r>
            <a:endParaRPr lang="en-US" altLang="zh-CN" sz="48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5400000">
            <a:off x="775467" y="2387100"/>
            <a:ext cx="1276085" cy="45719"/>
            <a:chOff x="6097289" y="3450315"/>
            <a:chExt cx="1829850" cy="40500"/>
          </a:xfrm>
        </p:grpSpPr>
        <p:sp>
          <p:nvSpPr>
            <p:cNvPr id="8" name="矩形 7"/>
            <p:cNvSpPr/>
            <p:nvPr/>
          </p:nvSpPr>
          <p:spPr>
            <a:xfrm>
              <a:off x="6097289" y="3450315"/>
              <a:ext cx="599800" cy="40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712139" y="3450315"/>
              <a:ext cx="1215000" cy="40500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6" tIns="34287" rIns="68576" bIns="34287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对角圆角矩形 10"/>
          <p:cNvSpPr/>
          <p:nvPr/>
        </p:nvSpPr>
        <p:spPr>
          <a:xfrm>
            <a:off x="7086600" y="1274769"/>
            <a:ext cx="3486150" cy="1914924"/>
          </a:xfrm>
          <a:prstGeom prst="round2DiagRect">
            <a:avLst/>
          </a:prstGeom>
          <a:blipFill>
            <a:blip r:embed="rId1"/>
            <a:srcRect/>
            <a:stretch>
              <a:fillRect l="-947" t="-9586" r="547" b="-9316"/>
            </a:stretch>
          </a:blipFill>
          <a:ln w="63500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69493" y="3770355"/>
            <a:ext cx="2445393" cy="2445393"/>
            <a:chOff x="1069493" y="3770355"/>
            <a:chExt cx="2445393" cy="2445393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069493" y="3770355"/>
              <a:ext cx="2445393" cy="2445393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54969" y="4204564"/>
              <a:ext cx="1835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场地费用</a:t>
              </a:r>
              <a:endParaRPr lang="en-US" altLang="zh-CN" sz="24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478769" y="5165994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1000</a:t>
              </a:r>
              <a:r>
                <a:rPr lang="zh-CN" altLang="en-US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万</a:t>
              </a:r>
              <a:endParaRPr lang="en-US" altLang="zh-CN" sz="36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74469" y="4600560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场地设施添置，服务器</a:t>
              </a:r>
              <a:endParaRPr lang="en-US" altLang="zh-CN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936643" y="3770354"/>
            <a:ext cx="2445393" cy="2445393"/>
            <a:chOff x="4936643" y="3770354"/>
            <a:chExt cx="2445393" cy="2445393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936643" y="3770354"/>
              <a:ext cx="2445393" cy="2445393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03206" y="4266411"/>
              <a:ext cx="1835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推广费用</a:t>
              </a:r>
              <a:endParaRPr lang="en-US" altLang="zh-CN" sz="24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327006" y="5227841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1000</a:t>
              </a:r>
              <a:r>
                <a:rPr lang="zh-CN" altLang="en-US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万</a:t>
              </a:r>
              <a:endParaRPr lang="en-US" altLang="zh-CN" sz="36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22706" y="4662407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线上推广，线下推广</a:t>
              </a:r>
              <a:endParaRPr lang="en-US" altLang="zh-CN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651393" y="3770354"/>
            <a:ext cx="2445393" cy="2445393"/>
            <a:chOff x="8651393" y="3770354"/>
            <a:chExt cx="2445393" cy="2445393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8651393" y="3770354"/>
              <a:ext cx="2445393" cy="2445393"/>
            </a:xfrm>
            <a:prstGeom prst="ellipse">
              <a:avLst/>
            </a:prstGeom>
            <a:solidFill>
              <a:srgbClr val="3F3F3F"/>
            </a:solidFill>
            <a:ln w="136525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37006" y="4211336"/>
              <a:ext cx="18357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股权激励</a:t>
              </a:r>
              <a:endParaRPr lang="en-US" altLang="zh-CN" sz="24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60806" y="5172766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1000</a:t>
              </a:r>
              <a:r>
                <a:rPr lang="zh-CN" altLang="en-US" sz="3600" b="1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万</a:t>
              </a:r>
              <a:endParaRPr lang="en-US" altLang="zh-CN" sz="3600" b="1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056506" y="4607332"/>
              <a:ext cx="1835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pc="300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员工配股，股权激励</a:t>
              </a:r>
              <a:endParaRPr lang="en-US" altLang="zh-CN" spc="300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KSO_Shape"/>
          <p:cNvSpPr/>
          <p:nvPr/>
        </p:nvSpPr>
        <p:spPr>
          <a:xfrm rot="12600000">
            <a:off x="3796797" y="3846737"/>
            <a:ext cx="1010334" cy="71565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>
          <a:xfrm rot="1800000">
            <a:off x="3664495" y="5432486"/>
            <a:ext cx="1010334" cy="71565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 rot="12600000">
            <a:off x="7643850" y="3853508"/>
            <a:ext cx="1010334" cy="71565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>
          <a:xfrm rot="1800000">
            <a:off x="7511548" y="5439257"/>
            <a:ext cx="1010334" cy="715653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73248" y="145143"/>
            <a:ext cx="613030" cy="58850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390650" y="482157"/>
            <a:ext cx="4205754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资金用途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FINANCING PURPOSES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MH_Picture_1"/>
          <p:cNvSpPr/>
          <p:nvPr>
            <p:custDataLst>
              <p:tags r:id="rId1"/>
            </p:custDataLst>
          </p:nvPr>
        </p:nvSpPr>
        <p:spPr>
          <a:xfrm>
            <a:off x="1249922" y="2587625"/>
            <a:ext cx="2168525" cy="21971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Picture_2"/>
          <p:cNvSpPr/>
          <p:nvPr>
            <p:custDataLst>
              <p:tags r:id="rId3"/>
            </p:custDataLst>
          </p:nvPr>
        </p:nvSpPr>
        <p:spPr>
          <a:xfrm>
            <a:off x="5100638" y="2587625"/>
            <a:ext cx="2168525" cy="2197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Picture_3"/>
          <p:cNvSpPr/>
          <p:nvPr>
            <p:custDataLst>
              <p:tags r:id="rId5"/>
            </p:custDataLst>
          </p:nvPr>
        </p:nvSpPr>
        <p:spPr>
          <a:xfrm>
            <a:off x="8997950" y="2587625"/>
            <a:ext cx="2168525" cy="21971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98222" y="117980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资金用途</a:t>
            </a:r>
            <a:endParaRPr lang="en-US" altLang="zh-CN" sz="28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3165350" y="1703026"/>
            <a:ext cx="6029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在此录入上述图表的综合描述说明，在此录入上述图表的上述图表的综合描述说明。</a:t>
            </a:r>
            <a:endParaRPr lang="zh-CN" altLang="en-US" dirty="0">
              <a:solidFill>
                <a:srgbClr val="3F3F3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1217488" y="5022993"/>
            <a:ext cx="2151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5033106" y="5022993"/>
            <a:ext cx="2151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9015288" y="5008214"/>
            <a:ext cx="2151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r>
              <a:rPr lang="zh-CN" altLang="en-US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用途说明，详尽说明资金的使用情况。</a:t>
            </a:r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9834" y="2912558"/>
            <a:ext cx="1466850" cy="665367"/>
            <a:chOff x="549834" y="2912558"/>
            <a:chExt cx="1466850" cy="665367"/>
          </a:xfrm>
        </p:grpSpPr>
        <p:sp>
          <p:nvSpPr>
            <p:cNvPr id="13" name="矩形 12"/>
            <p:cNvSpPr/>
            <p:nvPr/>
          </p:nvSpPr>
          <p:spPr>
            <a:xfrm>
              <a:off x="549834" y="2912558"/>
              <a:ext cx="1466850" cy="665367"/>
            </a:xfrm>
            <a:prstGeom prst="rect">
              <a:avLst/>
            </a:prstGeom>
            <a:solidFill>
              <a:srgbClr val="3F3F3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95325" y="309653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场地费用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59263" y="2963910"/>
            <a:ext cx="1466850" cy="665367"/>
            <a:chOff x="4259263" y="2963910"/>
            <a:chExt cx="1466850" cy="665367"/>
          </a:xfrm>
        </p:grpSpPr>
        <p:sp>
          <p:nvSpPr>
            <p:cNvPr id="14" name="矩形 13"/>
            <p:cNvSpPr/>
            <p:nvPr/>
          </p:nvSpPr>
          <p:spPr>
            <a:xfrm>
              <a:off x="4259263" y="2963910"/>
              <a:ext cx="1466850" cy="665367"/>
            </a:xfrm>
            <a:prstGeom prst="rect">
              <a:avLst/>
            </a:prstGeom>
            <a:solidFill>
              <a:srgbClr val="3F3F3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4385816" y="3096538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营销费用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59751" y="2912557"/>
            <a:ext cx="1466850" cy="665367"/>
            <a:chOff x="8159751" y="2912557"/>
            <a:chExt cx="1466850" cy="665367"/>
          </a:xfrm>
        </p:grpSpPr>
        <p:sp>
          <p:nvSpPr>
            <p:cNvPr id="15" name="矩形 14"/>
            <p:cNvSpPr/>
            <p:nvPr/>
          </p:nvSpPr>
          <p:spPr>
            <a:xfrm>
              <a:off x="8159751" y="2912557"/>
              <a:ext cx="1466850" cy="665367"/>
            </a:xfrm>
            <a:prstGeom prst="rect">
              <a:avLst/>
            </a:prstGeom>
            <a:solidFill>
              <a:srgbClr val="3F3F3F">
                <a:alpha val="7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287882" y="304518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>
                      <a:lumMod val="9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</a:rPr>
                <a:t>管理费用</a:t>
              </a:r>
              <a:endParaRPr lang="en-US" altLang="zh-CN" sz="2000" b="1" dirty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"/>
            <a:ext cx="12192000" cy="6857336"/>
          </a:xfrm>
          <a:prstGeom prst="rect">
            <a:avLst/>
          </a:prstGeom>
        </p:spPr>
      </p:pic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273248" y="145143"/>
            <a:ext cx="613030" cy="58850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390650" y="4821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结束语</a:t>
            </a:r>
            <a:endParaRPr lang="en-US" altLang="zh-CN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chemeClr val="bg1">
                    <a:lumMod val="95000"/>
                  </a:schemeClr>
                </a:solidFill>
                <a:latin typeface="Impact MT Std" pitchFamily="34" charset="0"/>
                <a:ea typeface="微软雅黑" panose="020B0503020204020204" pitchFamily="34" charset="-122"/>
              </a:rPr>
              <a:t>CONCLUSION</a:t>
            </a:r>
            <a:endParaRPr lang="zh-CN" altLang="en-US" sz="1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>
                  <a:lumMod val="95000"/>
                </a:schemeClr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9763" y="2794440"/>
            <a:ext cx="6506837" cy="12618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每一个成功者都有一个</a:t>
            </a:r>
            <a:r>
              <a:rPr lang="zh-CN" altLang="en-US" sz="40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勇于</a:t>
            </a:r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</a:t>
            </a:r>
            <a:r>
              <a:rPr lang="zh-CN" altLang="en-US" sz="36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，才能</a:t>
            </a:r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找到成功的路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95250"/>
            <a:ext cx="12201525" cy="6953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258"/>
            <a:ext cx="12407900" cy="3630565"/>
          </a:xfrm>
          <a:prstGeom prst="rect">
            <a:avLst/>
          </a:prstGeom>
        </p:spPr>
      </p:pic>
      <p:sp>
        <p:nvSpPr>
          <p:cNvPr id="5" name="Oval 12"/>
          <p:cNvSpPr/>
          <p:nvPr/>
        </p:nvSpPr>
        <p:spPr>
          <a:xfrm>
            <a:off x="888897" y="4377500"/>
            <a:ext cx="1661057" cy="1668410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" name="Group 23"/>
          <p:cNvGrpSpPr/>
          <p:nvPr/>
        </p:nvGrpSpPr>
        <p:grpSpPr>
          <a:xfrm>
            <a:off x="1302230" y="4727459"/>
            <a:ext cx="1162191" cy="1013190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2784764" y="4509418"/>
            <a:ext cx="1620938" cy="523212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8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altLang="zh-CN" sz="28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2835368" y="5012116"/>
            <a:ext cx="865178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800" dirty="0" smtClean="0">
                <a:solidFill>
                  <a:srgbClr val="3F3F3F"/>
                </a:solidFill>
              </a:rPr>
              <a:t>SHOWTIME</a:t>
            </a:r>
            <a:r>
              <a:rPr lang="zh-CN" altLang="en-US" sz="1800" dirty="0" smtClean="0">
                <a:solidFill>
                  <a:srgbClr val="3F3F3F"/>
                </a:solidFill>
              </a:rPr>
              <a:t>商业计划书制作创于</a:t>
            </a:r>
            <a:r>
              <a:rPr lang="en-US" altLang="zh-CN" sz="1800" dirty="0" smtClean="0">
                <a:solidFill>
                  <a:srgbClr val="3F3F3F"/>
                </a:solidFill>
              </a:rPr>
              <a:t>2016</a:t>
            </a:r>
            <a:r>
              <a:rPr lang="zh-CN" altLang="en-US" sz="1800" dirty="0" smtClean="0">
                <a:solidFill>
                  <a:srgbClr val="3F3F3F"/>
                </a:solidFill>
              </a:rPr>
              <a:t>年</a:t>
            </a:r>
            <a:r>
              <a:rPr lang="en-US" altLang="zh-CN" sz="1800" dirty="0">
                <a:solidFill>
                  <a:srgbClr val="3F3F3F"/>
                </a:solidFill>
              </a:rPr>
              <a:t>5</a:t>
            </a:r>
            <a:r>
              <a:rPr lang="zh-CN" altLang="en-US" sz="1800" dirty="0" smtClean="0">
                <a:solidFill>
                  <a:srgbClr val="3F3F3F"/>
                </a:solidFill>
              </a:rPr>
              <a:t>月</a:t>
            </a:r>
            <a:r>
              <a:rPr lang="en-US" altLang="zh-CN" sz="1800" dirty="0" smtClean="0">
                <a:solidFill>
                  <a:srgbClr val="3F3F3F"/>
                </a:solidFill>
              </a:rPr>
              <a:t>15</a:t>
            </a:r>
            <a:r>
              <a:rPr lang="zh-CN" altLang="en-US" sz="1800" dirty="0" smtClean="0">
                <a:solidFill>
                  <a:srgbClr val="3F3F3F"/>
                </a:solidFill>
              </a:rPr>
              <a:t>日主业帮助企业美化及分析商业计划书，提供商业模式咨询，提供平面</a:t>
            </a:r>
            <a:r>
              <a:rPr lang="en-US" altLang="zh-CN" sz="1800" dirty="0" smtClean="0">
                <a:solidFill>
                  <a:srgbClr val="3F3F3F"/>
                </a:solidFill>
              </a:rPr>
              <a:t>PPT</a:t>
            </a:r>
            <a:r>
              <a:rPr lang="zh-CN" altLang="en-US" sz="1800" dirty="0" smtClean="0">
                <a:solidFill>
                  <a:srgbClr val="3F3F3F"/>
                </a:solidFill>
              </a:rPr>
              <a:t>模板，可个性化定制。</a:t>
            </a:r>
            <a:endParaRPr lang="zh-CN" altLang="en-US" sz="1800" dirty="0">
              <a:solidFill>
                <a:srgbClr val="3F3F3F"/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3371946"/>
            <a:ext cx="12407900" cy="178973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401" y="3365077"/>
            <a:ext cx="1716024" cy="185843"/>
          </a:xfrm>
          <a:custGeom>
            <a:avLst/>
            <a:gdLst>
              <a:gd name="connsiteX0" fmla="*/ 0 w 1716024"/>
              <a:gd name="connsiteY0" fmla="*/ 0 h 178223"/>
              <a:gd name="connsiteX1" fmla="*/ 1716024 w 1716024"/>
              <a:gd name="connsiteY1" fmla="*/ 0 h 178223"/>
              <a:gd name="connsiteX2" fmla="*/ 1716024 w 1716024"/>
              <a:gd name="connsiteY2" fmla="*/ 178223 h 178223"/>
              <a:gd name="connsiteX3" fmla="*/ 0 w 1716024"/>
              <a:gd name="connsiteY3" fmla="*/ 178223 h 178223"/>
              <a:gd name="connsiteX4" fmla="*/ 0 w 1716024"/>
              <a:gd name="connsiteY4" fmla="*/ 0 h 178223"/>
              <a:gd name="connsiteX0-1" fmla="*/ 0 w 1716024"/>
              <a:gd name="connsiteY0-2" fmla="*/ 0 h 185843"/>
              <a:gd name="connsiteX1-3" fmla="*/ 1716024 w 1716024"/>
              <a:gd name="connsiteY1-4" fmla="*/ 0 h 185843"/>
              <a:gd name="connsiteX2-5" fmla="*/ 1426464 w 1716024"/>
              <a:gd name="connsiteY2-6" fmla="*/ 185843 h 185843"/>
              <a:gd name="connsiteX3-7" fmla="*/ 0 w 1716024"/>
              <a:gd name="connsiteY3-8" fmla="*/ 178223 h 185843"/>
              <a:gd name="connsiteX4-9" fmla="*/ 0 w 1716024"/>
              <a:gd name="connsiteY4-10" fmla="*/ 0 h 185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16024" h="185843">
                <a:moveTo>
                  <a:pt x="0" y="0"/>
                </a:moveTo>
                <a:lnTo>
                  <a:pt x="1716024" y="0"/>
                </a:lnTo>
                <a:lnTo>
                  <a:pt x="1426464" y="185843"/>
                </a:lnTo>
                <a:lnTo>
                  <a:pt x="0" y="17822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0" y="-7618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KSO_Shape"/>
          <p:cNvSpPr/>
          <p:nvPr/>
        </p:nvSpPr>
        <p:spPr bwMode="auto">
          <a:xfrm>
            <a:off x="256856" y="15009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0" name="标题 4"/>
          <p:cNvSpPr txBox="1"/>
          <p:nvPr/>
        </p:nvSpPr>
        <p:spPr>
          <a:xfrm>
            <a:off x="1470997" y="327698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公司简介</a:t>
            </a:r>
            <a:endParaRPr lang="en-US" altLang="zh-CN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COMPANY INTRODUCTION</a:t>
            </a:r>
            <a:endParaRPr lang="zh-CN" altLang="en-US" sz="1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" y="14514"/>
            <a:ext cx="12207560" cy="6819900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914650"/>
            <a:ext cx="12211050" cy="1738073"/>
          </a:xfrm>
          <a:prstGeom prst="rect">
            <a:avLst/>
          </a:prstGeom>
          <a:solidFill>
            <a:srgbClr val="3F3F3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96000" rtlCol="0" anchor="ctr"/>
          <a:lstStyle/>
          <a:p>
            <a:pPr lvl="0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858418" y="3114271"/>
            <a:ext cx="449421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13XXXXXX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r>
              <a:rPr lang="zh-CN" altLang="en-US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xxxxx@163.com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://xxxxxxxxx.com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9389" y="329548"/>
            <a:ext cx="1885992" cy="7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4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sz="4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31796" y="2620842"/>
            <a:ext cx="2325687" cy="2325687"/>
          </a:xfrm>
          <a:prstGeom prst="ellipse">
            <a:avLst/>
          </a:prstGeom>
          <a:blipFill>
            <a:blip r:embed="rId4"/>
            <a:srcRect/>
            <a:stretch>
              <a:fillRect l="-48178" t="-6978" r="-640" b="2248"/>
            </a:stretch>
          </a:blipFill>
          <a:ln w="127000">
            <a:gradFill>
              <a:gsLst>
                <a:gs pos="0">
                  <a:schemeClr val="bg1">
                    <a:lumMod val="65000"/>
                  </a:schemeClr>
                </a:gs>
                <a:gs pos="57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14503" y="3468338"/>
            <a:ext cx="3434497" cy="72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altLang="zh-CN" sz="6000" b="1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lang="zh-CN" sz="6000" b="1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30738" y="4776788"/>
            <a:ext cx="309880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68580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8F8F8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95250"/>
            <a:ext cx="12201525" cy="6953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MH_Other_1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916554" y="2317511"/>
            <a:ext cx="587403" cy="370172"/>
          </a:xfrm>
          <a:custGeom>
            <a:avLst/>
            <a:gdLst>
              <a:gd name="T0" fmla="*/ 2147483646 w 3545"/>
              <a:gd name="T1" fmla="*/ 2147483646 h 2230"/>
              <a:gd name="T2" fmla="*/ 2147483646 w 3545"/>
              <a:gd name="T3" fmla="*/ 2147483646 h 2230"/>
              <a:gd name="T4" fmla="*/ 2147483646 w 3545"/>
              <a:gd name="T5" fmla="*/ 2147483646 h 2230"/>
              <a:gd name="T6" fmla="*/ 2147483646 w 3545"/>
              <a:gd name="T7" fmla="*/ 2147483646 h 2230"/>
              <a:gd name="T8" fmla="*/ 2147483646 w 3545"/>
              <a:gd name="T9" fmla="*/ 2147483646 h 2230"/>
              <a:gd name="T10" fmla="*/ 2147483646 w 3545"/>
              <a:gd name="T11" fmla="*/ 2147483646 h 2230"/>
              <a:gd name="T12" fmla="*/ 2147483646 w 3545"/>
              <a:gd name="T13" fmla="*/ 2147483646 h 2230"/>
              <a:gd name="T14" fmla="*/ 2147483646 w 3545"/>
              <a:gd name="T15" fmla="*/ 2147483646 h 2230"/>
              <a:gd name="T16" fmla="*/ 2147483646 w 3545"/>
              <a:gd name="T17" fmla="*/ 2147483646 h 2230"/>
              <a:gd name="T18" fmla="*/ 2147483646 w 3545"/>
              <a:gd name="T19" fmla="*/ 2147483646 h 2230"/>
              <a:gd name="T20" fmla="*/ 2147483646 w 3545"/>
              <a:gd name="T21" fmla="*/ 2147483646 h 2230"/>
              <a:gd name="T22" fmla="*/ 2147483646 w 3545"/>
              <a:gd name="T23" fmla="*/ 2147483646 h 2230"/>
              <a:gd name="T24" fmla="*/ 2147483646 w 3545"/>
              <a:gd name="T25" fmla="*/ 2147483646 h 2230"/>
              <a:gd name="T26" fmla="*/ 2147483646 w 3545"/>
              <a:gd name="T27" fmla="*/ 2147483646 h 2230"/>
              <a:gd name="T28" fmla="*/ 2147483646 w 3545"/>
              <a:gd name="T29" fmla="*/ 2147483646 h 2230"/>
              <a:gd name="T30" fmla="*/ 2147483646 w 3545"/>
              <a:gd name="T31" fmla="*/ 2147483646 h 2230"/>
              <a:gd name="T32" fmla="*/ 2147483646 w 3545"/>
              <a:gd name="T33" fmla="*/ 2147483646 h 2230"/>
              <a:gd name="T34" fmla="*/ 2147483646 w 3545"/>
              <a:gd name="T35" fmla="*/ 2147483646 h 2230"/>
              <a:gd name="T36" fmla="*/ 2147483646 w 3545"/>
              <a:gd name="T37" fmla="*/ 2147483646 h 2230"/>
              <a:gd name="T38" fmla="*/ 2147483646 w 3545"/>
              <a:gd name="T39" fmla="*/ 2147483646 h 2230"/>
              <a:gd name="T40" fmla="*/ 2147483646 w 3545"/>
              <a:gd name="T41" fmla="*/ 2147483646 h 2230"/>
              <a:gd name="T42" fmla="*/ 2147483646 w 3545"/>
              <a:gd name="T43" fmla="*/ 2147483646 h 2230"/>
              <a:gd name="T44" fmla="*/ 2147483646 w 3545"/>
              <a:gd name="T45" fmla="*/ 2147483646 h 2230"/>
              <a:gd name="T46" fmla="*/ 2147483646 w 3545"/>
              <a:gd name="T47" fmla="*/ 2147483646 h 2230"/>
              <a:gd name="T48" fmla="*/ 2147483646 w 3545"/>
              <a:gd name="T49" fmla="*/ 2147483646 h 2230"/>
              <a:gd name="T50" fmla="*/ 2147483646 w 3545"/>
              <a:gd name="T51" fmla="*/ 2147483646 h 2230"/>
              <a:gd name="T52" fmla="*/ 2147483646 w 3545"/>
              <a:gd name="T53" fmla="*/ 2147483646 h 2230"/>
              <a:gd name="T54" fmla="*/ 2147483646 w 3545"/>
              <a:gd name="T55" fmla="*/ 2147483646 h 2230"/>
              <a:gd name="T56" fmla="*/ 2147483646 w 3545"/>
              <a:gd name="T57" fmla="*/ 2147483646 h 2230"/>
              <a:gd name="T58" fmla="*/ 2147483646 w 3545"/>
              <a:gd name="T59" fmla="*/ 2147483646 h 2230"/>
              <a:gd name="T60" fmla="*/ 2147483646 w 3545"/>
              <a:gd name="T61" fmla="*/ 2147483646 h 2230"/>
              <a:gd name="T62" fmla="*/ 2147483646 w 3545"/>
              <a:gd name="T63" fmla="*/ 2147483646 h 2230"/>
              <a:gd name="T64" fmla="*/ 2147483646 w 3545"/>
              <a:gd name="T65" fmla="*/ 2147483646 h 2230"/>
              <a:gd name="T66" fmla="*/ 2147483646 w 3545"/>
              <a:gd name="T67" fmla="*/ 2147483646 h 2230"/>
              <a:gd name="T68" fmla="*/ 2147483646 w 3545"/>
              <a:gd name="T69" fmla="*/ 2147483646 h 2230"/>
              <a:gd name="T70" fmla="*/ 2147483646 w 3545"/>
              <a:gd name="T71" fmla="*/ 2147483646 h 2230"/>
              <a:gd name="T72" fmla="*/ 2147483646 w 3545"/>
              <a:gd name="T73" fmla="*/ 2147483646 h 2230"/>
              <a:gd name="T74" fmla="*/ 2147483646 w 3545"/>
              <a:gd name="T75" fmla="*/ 2147483646 h 2230"/>
              <a:gd name="T76" fmla="*/ 2147483646 w 3545"/>
              <a:gd name="T77" fmla="*/ 2147483646 h 2230"/>
              <a:gd name="T78" fmla="*/ 2147483646 w 3545"/>
              <a:gd name="T79" fmla="*/ 2147483646 h 2230"/>
              <a:gd name="T80" fmla="*/ 2147483646 w 3545"/>
              <a:gd name="T81" fmla="*/ 2147483646 h 2230"/>
              <a:gd name="T82" fmla="*/ 2147483646 w 3545"/>
              <a:gd name="T83" fmla="*/ 2147483646 h 2230"/>
              <a:gd name="T84" fmla="*/ 2147483646 w 3545"/>
              <a:gd name="T85" fmla="*/ 2147483646 h 2230"/>
              <a:gd name="T86" fmla="*/ 2147483646 w 3545"/>
              <a:gd name="T87" fmla="*/ 2147483646 h 2230"/>
              <a:gd name="T88" fmla="*/ 2147483646 w 3545"/>
              <a:gd name="T89" fmla="*/ 2147483646 h 2230"/>
              <a:gd name="T90" fmla="*/ 2147483646 w 3545"/>
              <a:gd name="T91" fmla="*/ 2147483646 h 2230"/>
              <a:gd name="T92" fmla="*/ 2147483646 w 3545"/>
              <a:gd name="T93" fmla="*/ 2147483646 h 2230"/>
              <a:gd name="T94" fmla="*/ 2147483646 w 3545"/>
              <a:gd name="T95" fmla="*/ 2147483646 h 2230"/>
              <a:gd name="T96" fmla="*/ 2147483646 w 3545"/>
              <a:gd name="T97" fmla="*/ 2147483646 h 2230"/>
              <a:gd name="T98" fmla="*/ 2147483646 w 3545"/>
              <a:gd name="T99" fmla="*/ 2147483646 h 2230"/>
              <a:gd name="T100" fmla="*/ 2147483646 w 3545"/>
              <a:gd name="T101" fmla="*/ 2147483646 h 2230"/>
              <a:gd name="T102" fmla="*/ 2147483646 w 3545"/>
              <a:gd name="T103" fmla="*/ 2147483646 h 2230"/>
              <a:gd name="T104" fmla="*/ 2147483646 w 3545"/>
              <a:gd name="T105" fmla="*/ 2147483646 h 2230"/>
              <a:gd name="T106" fmla="*/ 2147483646 w 3545"/>
              <a:gd name="T107" fmla="*/ 2147483646 h 2230"/>
              <a:gd name="T108" fmla="*/ 2147483646 w 3545"/>
              <a:gd name="T109" fmla="*/ 2147483646 h 2230"/>
              <a:gd name="T110" fmla="*/ 2147483646 w 3545"/>
              <a:gd name="T111" fmla="*/ 2147483646 h 2230"/>
              <a:gd name="T112" fmla="*/ 2147483646 w 3545"/>
              <a:gd name="T113" fmla="*/ 2147483646 h 22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45" h="2230">
                <a:moveTo>
                  <a:pt x="2903" y="1449"/>
                </a:moveTo>
                <a:lnTo>
                  <a:pt x="2964" y="1453"/>
                </a:lnTo>
                <a:lnTo>
                  <a:pt x="3023" y="1459"/>
                </a:lnTo>
                <a:lnTo>
                  <a:pt x="3079" y="1470"/>
                </a:lnTo>
                <a:lnTo>
                  <a:pt x="3132" y="1485"/>
                </a:lnTo>
                <a:lnTo>
                  <a:pt x="3183" y="1505"/>
                </a:lnTo>
                <a:lnTo>
                  <a:pt x="3230" y="1528"/>
                </a:lnTo>
                <a:lnTo>
                  <a:pt x="3274" y="1557"/>
                </a:lnTo>
                <a:lnTo>
                  <a:pt x="3317" y="1589"/>
                </a:lnTo>
                <a:lnTo>
                  <a:pt x="3354" y="1626"/>
                </a:lnTo>
                <a:lnTo>
                  <a:pt x="3389" y="1667"/>
                </a:lnTo>
                <a:lnTo>
                  <a:pt x="3421" y="1713"/>
                </a:lnTo>
                <a:lnTo>
                  <a:pt x="3449" y="1762"/>
                </a:lnTo>
                <a:lnTo>
                  <a:pt x="3474" y="1816"/>
                </a:lnTo>
                <a:lnTo>
                  <a:pt x="3495" y="1875"/>
                </a:lnTo>
                <a:lnTo>
                  <a:pt x="3513" y="1938"/>
                </a:lnTo>
                <a:lnTo>
                  <a:pt x="3526" y="2004"/>
                </a:lnTo>
                <a:lnTo>
                  <a:pt x="3536" y="2075"/>
                </a:lnTo>
                <a:lnTo>
                  <a:pt x="3542" y="2151"/>
                </a:lnTo>
                <a:lnTo>
                  <a:pt x="3545" y="2230"/>
                </a:lnTo>
                <a:lnTo>
                  <a:pt x="2261" y="2230"/>
                </a:lnTo>
                <a:lnTo>
                  <a:pt x="2262" y="2151"/>
                </a:lnTo>
                <a:lnTo>
                  <a:pt x="2269" y="2075"/>
                </a:lnTo>
                <a:lnTo>
                  <a:pt x="2278" y="2004"/>
                </a:lnTo>
                <a:lnTo>
                  <a:pt x="2292" y="1938"/>
                </a:lnTo>
                <a:lnTo>
                  <a:pt x="2310" y="1875"/>
                </a:lnTo>
                <a:lnTo>
                  <a:pt x="2331" y="1816"/>
                </a:lnTo>
                <a:lnTo>
                  <a:pt x="2355" y="1762"/>
                </a:lnTo>
                <a:lnTo>
                  <a:pt x="2383" y="1713"/>
                </a:lnTo>
                <a:lnTo>
                  <a:pt x="2416" y="1667"/>
                </a:lnTo>
                <a:lnTo>
                  <a:pt x="2450" y="1626"/>
                </a:lnTo>
                <a:lnTo>
                  <a:pt x="2489" y="1589"/>
                </a:lnTo>
                <a:lnTo>
                  <a:pt x="2530" y="1557"/>
                </a:lnTo>
                <a:lnTo>
                  <a:pt x="2574" y="1528"/>
                </a:lnTo>
                <a:lnTo>
                  <a:pt x="2622" y="1505"/>
                </a:lnTo>
                <a:lnTo>
                  <a:pt x="2673" y="1485"/>
                </a:lnTo>
                <a:lnTo>
                  <a:pt x="2726" y="1470"/>
                </a:lnTo>
                <a:lnTo>
                  <a:pt x="2782" y="1459"/>
                </a:lnTo>
                <a:lnTo>
                  <a:pt x="2841" y="1453"/>
                </a:lnTo>
                <a:lnTo>
                  <a:pt x="2903" y="1449"/>
                </a:lnTo>
                <a:close/>
                <a:moveTo>
                  <a:pt x="642" y="1449"/>
                </a:moveTo>
                <a:lnTo>
                  <a:pt x="703" y="1453"/>
                </a:lnTo>
                <a:lnTo>
                  <a:pt x="763" y="1459"/>
                </a:lnTo>
                <a:lnTo>
                  <a:pt x="819" y="1470"/>
                </a:lnTo>
                <a:lnTo>
                  <a:pt x="872" y="1485"/>
                </a:lnTo>
                <a:lnTo>
                  <a:pt x="923" y="1505"/>
                </a:lnTo>
                <a:lnTo>
                  <a:pt x="970" y="1528"/>
                </a:lnTo>
                <a:lnTo>
                  <a:pt x="1014" y="1557"/>
                </a:lnTo>
                <a:lnTo>
                  <a:pt x="1055" y="1589"/>
                </a:lnTo>
                <a:lnTo>
                  <a:pt x="1094" y="1626"/>
                </a:lnTo>
                <a:lnTo>
                  <a:pt x="1129" y="1667"/>
                </a:lnTo>
                <a:lnTo>
                  <a:pt x="1161" y="1713"/>
                </a:lnTo>
                <a:lnTo>
                  <a:pt x="1189" y="1762"/>
                </a:lnTo>
                <a:lnTo>
                  <a:pt x="1214" y="1816"/>
                </a:lnTo>
                <a:lnTo>
                  <a:pt x="1235" y="1875"/>
                </a:lnTo>
                <a:lnTo>
                  <a:pt x="1252" y="1938"/>
                </a:lnTo>
                <a:lnTo>
                  <a:pt x="1266" y="2004"/>
                </a:lnTo>
                <a:lnTo>
                  <a:pt x="1276" y="2075"/>
                </a:lnTo>
                <a:lnTo>
                  <a:pt x="1282" y="2151"/>
                </a:lnTo>
                <a:lnTo>
                  <a:pt x="1285" y="2230"/>
                </a:lnTo>
                <a:lnTo>
                  <a:pt x="0" y="2230"/>
                </a:lnTo>
                <a:lnTo>
                  <a:pt x="2" y="2151"/>
                </a:lnTo>
                <a:lnTo>
                  <a:pt x="8" y="2075"/>
                </a:lnTo>
                <a:lnTo>
                  <a:pt x="18" y="2004"/>
                </a:lnTo>
                <a:lnTo>
                  <a:pt x="31" y="1938"/>
                </a:lnTo>
                <a:lnTo>
                  <a:pt x="49" y="1875"/>
                </a:lnTo>
                <a:lnTo>
                  <a:pt x="70" y="1816"/>
                </a:lnTo>
                <a:lnTo>
                  <a:pt x="95" y="1762"/>
                </a:lnTo>
                <a:lnTo>
                  <a:pt x="123" y="1713"/>
                </a:lnTo>
                <a:lnTo>
                  <a:pt x="154" y="1667"/>
                </a:lnTo>
                <a:lnTo>
                  <a:pt x="190" y="1626"/>
                </a:lnTo>
                <a:lnTo>
                  <a:pt x="228" y="1589"/>
                </a:lnTo>
                <a:lnTo>
                  <a:pt x="270" y="1557"/>
                </a:lnTo>
                <a:lnTo>
                  <a:pt x="314" y="1528"/>
                </a:lnTo>
                <a:lnTo>
                  <a:pt x="362" y="1505"/>
                </a:lnTo>
                <a:lnTo>
                  <a:pt x="413" y="1485"/>
                </a:lnTo>
                <a:lnTo>
                  <a:pt x="466" y="1470"/>
                </a:lnTo>
                <a:lnTo>
                  <a:pt x="522" y="1459"/>
                </a:lnTo>
                <a:lnTo>
                  <a:pt x="580" y="1453"/>
                </a:lnTo>
                <a:lnTo>
                  <a:pt x="642" y="1449"/>
                </a:lnTo>
                <a:close/>
                <a:moveTo>
                  <a:pt x="1778" y="1072"/>
                </a:moveTo>
                <a:lnTo>
                  <a:pt x="1829" y="1073"/>
                </a:lnTo>
                <a:lnTo>
                  <a:pt x="1882" y="1077"/>
                </a:lnTo>
                <a:lnTo>
                  <a:pt x="1937" y="1084"/>
                </a:lnTo>
                <a:lnTo>
                  <a:pt x="1995" y="1092"/>
                </a:lnTo>
                <a:lnTo>
                  <a:pt x="2054" y="1104"/>
                </a:lnTo>
                <a:lnTo>
                  <a:pt x="2113" y="1118"/>
                </a:lnTo>
                <a:lnTo>
                  <a:pt x="2174" y="1136"/>
                </a:lnTo>
                <a:lnTo>
                  <a:pt x="2232" y="1155"/>
                </a:lnTo>
                <a:lnTo>
                  <a:pt x="2289" y="1177"/>
                </a:lnTo>
                <a:lnTo>
                  <a:pt x="2345" y="1200"/>
                </a:lnTo>
                <a:lnTo>
                  <a:pt x="2398" y="1226"/>
                </a:lnTo>
                <a:lnTo>
                  <a:pt x="2448" y="1256"/>
                </a:lnTo>
                <a:lnTo>
                  <a:pt x="2493" y="1287"/>
                </a:lnTo>
                <a:lnTo>
                  <a:pt x="2534" y="1320"/>
                </a:lnTo>
                <a:lnTo>
                  <a:pt x="2569" y="1355"/>
                </a:lnTo>
                <a:lnTo>
                  <a:pt x="2512" y="1383"/>
                </a:lnTo>
                <a:lnTo>
                  <a:pt x="2458" y="1415"/>
                </a:lnTo>
                <a:lnTo>
                  <a:pt x="2407" y="1452"/>
                </a:lnTo>
                <a:lnTo>
                  <a:pt x="2361" y="1494"/>
                </a:lnTo>
                <a:lnTo>
                  <a:pt x="2316" y="1539"/>
                </a:lnTo>
                <a:lnTo>
                  <a:pt x="2277" y="1590"/>
                </a:lnTo>
                <a:lnTo>
                  <a:pt x="2242" y="1645"/>
                </a:lnTo>
                <a:lnTo>
                  <a:pt x="2209" y="1704"/>
                </a:lnTo>
                <a:lnTo>
                  <a:pt x="2182" y="1768"/>
                </a:lnTo>
                <a:lnTo>
                  <a:pt x="2158" y="1835"/>
                </a:lnTo>
                <a:lnTo>
                  <a:pt x="2139" y="1906"/>
                </a:lnTo>
                <a:lnTo>
                  <a:pt x="2123" y="1981"/>
                </a:lnTo>
                <a:lnTo>
                  <a:pt x="2112" y="2060"/>
                </a:lnTo>
                <a:lnTo>
                  <a:pt x="2106" y="2143"/>
                </a:lnTo>
                <a:lnTo>
                  <a:pt x="2103" y="2230"/>
                </a:lnTo>
                <a:lnTo>
                  <a:pt x="1453" y="2230"/>
                </a:lnTo>
                <a:lnTo>
                  <a:pt x="1451" y="2143"/>
                </a:lnTo>
                <a:lnTo>
                  <a:pt x="1443" y="2060"/>
                </a:lnTo>
                <a:lnTo>
                  <a:pt x="1433" y="1981"/>
                </a:lnTo>
                <a:lnTo>
                  <a:pt x="1417" y="1906"/>
                </a:lnTo>
                <a:lnTo>
                  <a:pt x="1398" y="1835"/>
                </a:lnTo>
                <a:lnTo>
                  <a:pt x="1374" y="1768"/>
                </a:lnTo>
                <a:lnTo>
                  <a:pt x="1346" y="1704"/>
                </a:lnTo>
                <a:lnTo>
                  <a:pt x="1315" y="1645"/>
                </a:lnTo>
                <a:lnTo>
                  <a:pt x="1279" y="1590"/>
                </a:lnTo>
                <a:lnTo>
                  <a:pt x="1239" y="1539"/>
                </a:lnTo>
                <a:lnTo>
                  <a:pt x="1196" y="1494"/>
                </a:lnTo>
                <a:lnTo>
                  <a:pt x="1149" y="1452"/>
                </a:lnTo>
                <a:lnTo>
                  <a:pt x="1099" y="1415"/>
                </a:lnTo>
                <a:lnTo>
                  <a:pt x="1045" y="1383"/>
                </a:lnTo>
                <a:lnTo>
                  <a:pt x="986" y="1355"/>
                </a:lnTo>
                <a:lnTo>
                  <a:pt x="1022" y="1320"/>
                </a:lnTo>
                <a:lnTo>
                  <a:pt x="1062" y="1287"/>
                </a:lnTo>
                <a:lnTo>
                  <a:pt x="1107" y="1256"/>
                </a:lnTo>
                <a:lnTo>
                  <a:pt x="1155" y="1226"/>
                </a:lnTo>
                <a:lnTo>
                  <a:pt x="1207" y="1200"/>
                </a:lnTo>
                <a:lnTo>
                  <a:pt x="1262" y="1177"/>
                </a:lnTo>
                <a:lnTo>
                  <a:pt x="1318" y="1155"/>
                </a:lnTo>
                <a:lnTo>
                  <a:pt x="1376" y="1136"/>
                </a:lnTo>
                <a:lnTo>
                  <a:pt x="1436" y="1118"/>
                </a:lnTo>
                <a:lnTo>
                  <a:pt x="1495" y="1104"/>
                </a:lnTo>
                <a:lnTo>
                  <a:pt x="1555" y="1092"/>
                </a:lnTo>
                <a:lnTo>
                  <a:pt x="1613" y="1084"/>
                </a:lnTo>
                <a:lnTo>
                  <a:pt x="1670" y="1077"/>
                </a:lnTo>
                <a:lnTo>
                  <a:pt x="1725" y="1073"/>
                </a:lnTo>
                <a:lnTo>
                  <a:pt x="1778" y="1072"/>
                </a:lnTo>
                <a:close/>
                <a:moveTo>
                  <a:pt x="2877" y="728"/>
                </a:moveTo>
                <a:lnTo>
                  <a:pt x="2922" y="732"/>
                </a:lnTo>
                <a:lnTo>
                  <a:pt x="2967" y="741"/>
                </a:lnTo>
                <a:lnTo>
                  <a:pt x="3008" y="758"/>
                </a:lnTo>
                <a:lnTo>
                  <a:pt x="3047" y="779"/>
                </a:lnTo>
                <a:lnTo>
                  <a:pt x="3081" y="805"/>
                </a:lnTo>
                <a:lnTo>
                  <a:pt x="3111" y="836"/>
                </a:lnTo>
                <a:lnTo>
                  <a:pt x="3137" y="870"/>
                </a:lnTo>
                <a:lnTo>
                  <a:pt x="3159" y="909"/>
                </a:lnTo>
                <a:lnTo>
                  <a:pt x="3175" y="950"/>
                </a:lnTo>
                <a:lnTo>
                  <a:pt x="3185" y="995"/>
                </a:lnTo>
                <a:lnTo>
                  <a:pt x="3188" y="1040"/>
                </a:lnTo>
                <a:lnTo>
                  <a:pt x="3185" y="1087"/>
                </a:lnTo>
                <a:lnTo>
                  <a:pt x="3175" y="1130"/>
                </a:lnTo>
                <a:lnTo>
                  <a:pt x="3159" y="1172"/>
                </a:lnTo>
                <a:lnTo>
                  <a:pt x="3137" y="1210"/>
                </a:lnTo>
                <a:lnTo>
                  <a:pt x="3111" y="1245"/>
                </a:lnTo>
                <a:lnTo>
                  <a:pt x="3081" y="1276"/>
                </a:lnTo>
                <a:lnTo>
                  <a:pt x="3047" y="1302"/>
                </a:lnTo>
                <a:lnTo>
                  <a:pt x="3008" y="1324"/>
                </a:lnTo>
                <a:lnTo>
                  <a:pt x="2967" y="1339"/>
                </a:lnTo>
                <a:lnTo>
                  <a:pt x="2922" y="1349"/>
                </a:lnTo>
                <a:lnTo>
                  <a:pt x="2877" y="1352"/>
                </a:lnTo>
                <a:lnTo>
                  <a:pt x="2830" y="1349"/>
                </a:lnTo>
                <a:lnTo>
                  <a:pt x="2786" y="1339"/>
                </a:lnTo>
                <a:lnTo>
                  <a:pt x="2745" y="1324"/>
                </a:lnTo>
                <a:lnTo>
                  <a:pt x="2707" y="1302"/>
                </a:lnTo>
                <a:lnTo>
                  <a:pt x="2673" y="1276"/>
                </a:lnTo>
                <a:lnTo>
                  <a:pt x="2641" y="1245"/>
                </a:lnTo>
                <a:lnTo>
                  <a:pt x="2615" y="1210"/>
                </a:lnTo>
                <a:lnTo>
                  <a:pt x="2594" y="1172"/>
                </a:lnTo>
                <a:lnTo>
                  <a:pt x="2579" y="1130"/>
                </a:lnTo>
                <a:lnTo>
                  <a:pt x="2569" y="1087"/>
                </a:lnTo>
                <a:lnTo>
                  <a:pt x="2566" y="1040"/>
                </a:lnTo>
                <a:lnTo>
                  <a:pt x="2569" y="995"/>
                </a:lnTo>
                <a:lnTo>
                  <a:pt x="2579" y="950"/>
                </a:lnTo>
                <a:lnTo>
                  <a:pt x="2594" y="909"/>
                </a:lnTo>
                <a:lnTo>
                  <a:pt x="2615" y="870"/>
                </a:lnTo>
                <a:lnTo>
                  <a:pt x="2641" y="836"/>
                </a:lnTo>
                <a:lnTo>
                  <a:pt x="2673" y="805"/>
                </a:lnTo>
                <a:lnTo>
                  <a:pt x="2707" y="779"/>
                </a:lnTo>
                <a:lnTo>
                  <a:pt x="2745" y="758"/>
                </a:lnTo>
                <a:lnTo>
                  <a:pt x="2786" y="741"/>
                </a:lnTo>
                <a:lnTo>
                  <a:pt x="2830" y="732"/>
                </a:lnTo>
                <a:lnTo>
                  <a:pt x="2877" y="728"/>
                </a:lnTo>
                <a:close/>
                <a:moveTo>
                  <a:pt x="616" y="728"/>
                </a:moveTo>
                <a:lnTo>
                  <a:pt x="662" y="732"/>
                </a:lnTo>
                <a:lnTo>
                  <a:pt x="707" y="741"/>
                </a:lnTo>
                <a:lnTo>
                  <a:pt x="748" y="758"/>
                </a:lnTo>
                <a:lnTo>
                  <a:pt x="785" y="779"/>
                </a:lnTo>
                <a:lnTo>
                  <a:pt x="820" y="805"/>
                </a:lnTo>
                <a:lnTo>
                  <a:pt x="851" y="836"/>
                </a:lnTo>
                <a:lnTo>
                  <a:pt x="877" y="870"/>
                </a:lnTo>
                <a:lnTo>
                  <a:pt x="899" y="909"/>
                </a:lnTo>
                <a:lnTo>
                  <a:pt x="914" y="950"/>
                </a:lnTo>
                <a:lnTo>
                  <a:pt x="924" y="995"/>
                </a:lnTo>
                <a:lnTo>
                  <a:pt x="928" y="1040"/>
                </a:lnTo>
                <a:lnTo>
                  <a:pt x="924" y="1087"/>
                </a:lnTo>
                <a:lnTo>
                  <a:pt x="914" y="1130"/>
                </a:lnTo>
                <a:lnTo>
                  <a:pt x="899" y="1172"/>
                </a:lnTo>
                <a:lnTo>
                  <a:pt x="877" y="1210"/>
                </a:lnTo>
                <a:lnTo>
                  <a:pt x="851" y="1245"/>
                </a:lnTo>
                <a:lnTo>
                  <a:pt x="820" y="1276"/>
                </a:lnTo>
                <a:lnTo>
                  <a:pt x="785" y="1302"/>
                </a:lnTo>
                <a:lnTo>
                  <a:pt x="748" y="1324"/>
                </a:lnTo>
                <a:lnTo>
                  <a:pt x="707" y="1339"/>
                </a:lnTo>
                <a:lnTo>
                  <a:pt x="662" y="1349"/>
                </a:lnTo>
                <a:lnTo>
                  <a:pt x="616" y="1352"/>
                </a:lnTo>
                <a:lnTo>
                  <a:pt x="570" y="1349"/>
                </a:lnTo>
                <a:lnTo>
                  <a:pt x="526" y="1339"/>
                </a:lnTo>
                <a:lnTo>
                  <a:pt x="485" y="1324"/>
                </a:lnTo>
                <a:lnTo>
                  <a:pt x="447" y="1302"/>
                </a:lnTo>
                <a:lnTo>
                  <a:pt x="412" y="1276"/>
                </a:lnTo>
                <a:lnTo>
                  <a:pt x="381" y="1245"/>
                </a:lnTo>
                <a:lnTo>
                  <a:pt x="355" y="1210"/>
                </a:lnTo>
                <a:lnTo>
                  <a:pt x="334" y="1172"/>
                </a:lnTo>
                <a:lnTo>
                  <a:pt x="319" y="1130"/>
                </a:lnTo>
                <a:lnTo>
                  <a:pt x="308" y="1087"/>
                </a:lnTo>
                <a:lnTo>
                  <a:pt x="305" y="1040"/>
                </a:lnTo>
                <a:lnTo>
                  <a:pt x="308" y="995"/>
                </a:lnTo>
                <a:lnTo>
                  <a:pt x="319" y="950"/>
                </a:lnTo>
                <a:lnTo>
                  <a:pt x="334" y="909"/>
                </a:lnTo>
                <a:lnTo>
                  <a:pt x="355" y="870"/>
                </a:lnTo>
                <a:lnTo>
                  <a:pt x="381" y="836"/>
                </a:lnTo>
                <a:lnTo>
                  <a:pt x="412" y="805"/>
                </a:lnTo>
                <a:lnTo>
                  <a:pt x="447" y="779"/>
                </a:lnTo>
                <a:lnTo>
                  <a:pt x="485" y="758"/>
                </a:lnTo>
                <a:lnTo>
                  <a:pt x="526" y="741"/>
                </a:lnTo>
                <a:lnTo>
                  <a:pt x="570" y="732"/>
                </a:lnTo>
                <a:lnTo>
                  <a:pt x="616" y="728"/>
                </a:lnTo>
                <a:close/>
                <a:moveTo>
                  <a:pt x="1790" y="0"/>
                </a:moveTo>
                <a:lnTo>
                  <a:pt x="1844" y="3"/>
                </a:lnTo>
                <a:lnTo>
                  <a:pt x="1896" y="12"/>
                </a:lnTo>
                <a:lnTo>
                  <a:pt x="1946" y="27"/>
                </a:lnTo>
                <a:lnTo>
                  <a:pt x="1992" y="46"/>
                </a:lnTo>
                <a:lnTo>
                  <a:pt x="2036" y="71"/>
                </a:lnTo>
                <a:lnTo>
                  <a:pt x="2077" y="101"/>
                </a:lnTo>
                <a:lnTo>
                  <a:pt x="2115" y="135"/>
                </a:lnTo>
                <a:lnTo>
                  <a:pt x="2149" y="172"/>
                </a:lnTo>
                <a:lnTo>
                  <a:pt x="2178" y="213"/>
                </a:lnTo>
                <a:lnTo>
                  <a:pt x="2203" y="258"/>
                </a:lnTo>
                <a:lnTo>
                  <a:pt x="2223" y="305"/>
                </a:lnTo>
                <a:lnTo>
                  <a:pt x="2237" y="355"/>
                </a:lnTo>
                <a:lnTo>
                  <a:pt x="2247" y="406"/>
                </a:lnTo>
                <a:lnTo>
                  <a:pt x="2250" y="460"/>
                </a:lnTo>
                <a:lnTo>
                  <a:pt x="2247" y="514"/>
                </a:lnTo>
                <a:lnTo>
                  <a:pt x="2237" y="565"/>
                </a:lnTo>
                <a:lnTo>
                  <a:pt x="2223" y="615"/>
                </a:lnTo>
                <a:lnTo>
                  <a:pt x="2203" y="662"/>
                </a:lnTo>
                <a:lnTo>
                  <a:pt x="2178" y="707"/>
                </a:lnTo>
                <a:lnTo>
                  <a:pt x="2149" y="748"/>
                </a:lnTo>
                <a:lnTo>
                  <a:pt x="2115" y="786"/>
                </a:lnTo>
                <a:lnTo>
                  <a:pt x="2077" y="819"/>
                </a:lnTo>
                <a:lnTo>
                  <a:pt x="2036" y="849"/>
                </a:lnTo>
                <a:lnTo>
                  <a:pt x="1992" y="874"/>
                </a:lnTo>
                <a:lnTo>
                  <a:pt x="1946" y="893"/>
                </a:lnTo>
                <a:lnTo>
                  <a:pt x="1896" y="908"/>
                </a:lnTo>
                <a:lnTo>
                  <a:pt x="1844" y="917"/>
                </a:lnTo>
                <a:lnTo>
                  <a:pt x="1790" y="920"/>
                </a:lnTo>
                <a:lnTo>
                  <a:pt x="1737" y="917"/>
                </a:lnTo>
                <a:lnTo>
                  <a:pt x="1685" y="908"/>
                </a:lnTo>
                <a:lnTo>
                  <a:pt x="1636" y="893"/>
                </a:lnTo>
                <a:lnTo>
                  <a:pt x="1589" y="874"/>
                </a:lnTo>
                <a:lnTo>
                  <a:pt x="1545" y="849"/>
                </a:lnTo>
                <a:lnTo>
                  <a:pt x="1504" y="819"/>
                </a:lnTo>
                <a:lnTo>
                  <a:pt x="1466" y="786"/>
                </a:lnTo>
                <a:lnTo>
                  <a:pt x="1433" y="748"/>
                </a:lnTo>
                <a:lnTo>
                  <a:pt x="1403" y="707"/>
                </a:lnTo>
                <a:lnTo>
                  <a:pt x="1378" y="662"/>
                </a:lnTo>
                <a:lnTo>
                  <a:pt x="1358" y="615"/>
                </a:lnTo>
                <a:lnTo>
                  <a:pt x="1344" y="565"/>
                </a:lnTo>
                <a:lnTo>
                  <a:pt x="1334" y="514"/>
                </a:lnTo>
                <a:lnTo>
                  <a:pt x="1331" y="460"/>
                </a:lnTo>
                <a:lnTo>
                  <a:pt x="1334" y="406"/>
                </a:lnTo>
                <a:lnTo>
                  <a:pt x="1344" y="355"/>
                </a:lnTo>
                <a:lnTo>
                  <a:pt x="1358" y="305"/>
                </a:lnTo>
                <a:lnTo>
                  <a:pt x="1378" y="258"/>
                </a:lnTo>
                <a:lnTo>
                  <a:pt x="1403" y="213"/>
                </a:lnTo>
                <a:lnTo>
                  <a:pt x="1433" y="172"/>
                </a:lnTo>
                <a:lnTo>
                  <a:pt x="1466" y="135"/>
                </a:lnTo>
                <a:lnTo>
                  <a:pt x="1504" y="101"/>
                </a:lnTo>
                <a:lnTo>
                  <a:pt x="1545" y="71"/>
                </a:lnTo>
                <a:lnTo>
                  <a:pt x="1589" y="46"/>
                </a:lnTo>
                <a:lnTo>
                  <a:pt x="1636" y="27"/>
                </a:lnTo>
                <a:lnTo>
                  <a:pt x="1685" y="12"/>
                </a:lnTo>
                <a:lnTo>
                  <a:pt x="1737" y="3"/>
                </a:lnTo>
                <a:lnTo>
                  <a:pt x="1790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0" y="-7618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KSO_Shape"/>
          <p:cNvSpPr/>
          <p:nvPr/>
        </p:nvSpPr>
        <p:spPr bwMode="auto">
          <a:xfrm>
            <a:off x="256856" y="15009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351218" y="1784709"/>
            <a:ext cx="845124" cy="845124"/>
          </a:xfrm>
          <a:prstGeom prst="ellipse">
            <a:avLst/>
          </a:prstGeom>
          <a:solidFill>
            <a:srgbClr val="3F3F3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631705" y="912393"/>
            <a:ext cx="1200832" cy="1200832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704139" y="1224678"/>
            <a:ext cx="1055964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368205" y="1919140"/>
            <a:ext cx="828137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39939" y="2308569"/>
            <a:ext cx="646754" cy="642528"/>
            <a:chOff x="9139939" y="2308569"/>
            <a:chExt cx="646754" cy="642528"/>
          </a:xfrm>
        </p:grpSpPr>
        <p:sp>
          <p:nvSpPr>
            <p:cNvPr id="19" name="椭圆 18"/>
            <p:cNvSpPr/>
            <p:nvPr/>
          </p:nvSpPr>
          <p:spPr>
            <a:xfrm>
              <a:off x="9139939" y="2308569"/>
              <a:ext cx="642528" cy="642528"/>
            </a:xfrm>
            <a:prstGeom prst="ellipse">
              <a:avLst/>
            </a:prstGeom>
            <a:solidFill>
              <a:srgbClr val="3F3F3F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文本框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139939" y="2329688"/>
              <a:ext cx="646754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>
                <a:defRPr/>
              </a:pP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活力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500125" y="1440239"/>
            <a:ext cx="845124" cy="845124"/>
            <a:chOff x="10500125" y="1440239"/>
            <a:chExt cx="845124" cy="845124"/>
          </a:xfrm>
        </p:grpSpPr>
        <p:sp>
          <p:nvSpPr>
            <p:cNvPr id="18" name="椭圆 17"/>
            <p:cNvSpPr/>
            <p:nvPr/>
          </p:nvSpPr>
          <p:spPr>
            <a:xfrm>
              <a:off x="10500125" y="1440239"/>
              <a:ext cx="845124" cy="84512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本框 2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618796" y="1574670"/>
              <a:ext cx="646754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00060" y="2214466"/>
            <a:ext cx="2681950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28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这里添加标题</a:t>
            </a:r>
            <a:endParaRPr lang="zh-CN" altLang="en-US" sz="28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82318" y="3030906"/>
            <a:ext cx="3978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SHOWTIME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设计专门帮助企业个人制作路演商业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及企业汇报工作模板制作可定制；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SHOWTIME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设计专门帮助企业个人制作路演商业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及企业汇报工作模板制作可定制；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2318" y="2818528"/>
            <a:ext cx="1435484" cy="45719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标题 4"/>
          <p:cNvSpPr txBox="1"/>
          <p:nvPr/>
        </p:nvSpPr>
        <p:spPr>
          <a:xfrm>
            <a:off x="1503957" y="387138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团队</a:t>
            </a:r>
            <a:r>
              <a:rPr lang="zh-CN" altLang="en-US" sz="2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介绍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TEAM TO INTRODUCE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30" y="3040381"/>
            <a:ext cx="5607181" cy="395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95250"/>
            <a:ext cx="12201525" cy="6953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五边形 2"/>
          <p:cNvSpPr/>
          <p:nvPr/>
        </p:nvSpPr>
        <p:spPr>
          <a:xfrm>
            <a:off x="0" y="-7618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256856" y="15009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1409700" y="409586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项目成员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MEMBERS OF THE PROJECT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664845" y="2079911"/>
            <a:ext cx="2526987" cy="2636857"/>
          </a:xfrm>
          <a:custGeom>
            <a:avLst/>
            <a:gdLst>
              <a:gd name="T0" fmla="*/ 664051 w 1409700"/>
              <a:gd name="T1" fmla="*/ 1412910 h 1470026"/>
              <a:gd name="T2" fmla="*/ 835511 w 1409700"/>
              <a:gd name="T3" fmla="*/ 1448294 h 1470026"/>
              <a:gd name="T4" fmla="*/ 1015196 w 1409700"/>
              <a:gd name="T5" fmla="*/ 1445002 h 1470026"/>
              <a:gd name="T6" fmla="*/ 1184601 w 1409700"/>
              <a:gd name="T7" fmla="*/ 1405091 h 1470026"/>
              <a:gd name="T8" fmla="*/ 1342081 w 1409700"/>
              <a:gd name="T9" fmla="*/ 1368884 h 1470026"/>
              <a:gd name="T10" fmla="*/ 1490927 w 1409700"/>
              <a:gd name="T11" fmla="*/ 1433482 h 1470026"/>
              <a:gd name="T12" fmla="*/ 1620448 w 1409700"/>
              <a:gd name="T13" fmla="*/ 1530583 h 1470026"/>
              <a:gd name="T14" fmla="*/ 1727354 w 1409700"/>
              <a:gd name="T15" fmla="*/ 1665949 h 1470026"/>
              <a:gd name="T16" fmla="*/ 1807945 w 1409700"/>
              <a:gd name="T17" fmla="*/ 1845341 h 1470026"/>
              <a:gd name="T18" fmla="*/ 37828 w 1409700"/>
              <a:gd name="T19" fmla="*/ 1788972 h 1470026"/>
              <a:gd name="T20" fmla="*/ 126642 w 1409700"/>
              <a:gd name="T21" fmla="*/ 1623158 h 1470026"/>
              <a:gd name="T22" fmla="*/ 240127 w 1409700"/>
              <a:gd name="T23" fmla="*/ 1499313 h 1470026"/>
              <a:gd name="T24" fmla="*/ 375405 w 1409700"/>
              <a:gd name="T25" fmla="*/ 1412087 h 1470026"/>
              <a:gd name="T26" fmla="*/ 529185 w 1409700"/>
              <a:gd name="T27" fmla="*/ 1355718 h 1470026"/>
              <a:gd name="T28" fmla="*/ 552444 w 1409700"/>
              <a:gd name="T29" fmla="*/ 924857 h 1470026"/>
              <a:gd name="T30" fmla="*/ 639969 w 1409700"/>
              <a:gd name="T31" fmla="*/ 1020221 h 1470026"/>
              <a:gd name="T32" fmla="*/ 742697 w 1409700"/>
              <a:gd name="T33" fmla="*/ 1090098 h 1470026"/>
              <a:gd name="T34" fmla="*/ 856518 w 1409700"/>
              <a:gd name="T35" fmla="*/ 1130381 h 1470026"/>
              <a:gd name="T36" fmla="*/ 978559 w 1409700"/>
              <a:gd name="T37" fmla="*/ 1137781 h 1470026"/>
              <a:gd name="T38" fmla="*/ 1096902 w 1409700"/>
              <a:gd name="T39" fmla="*/ 1111062 h 1470026"/>
              <a:gd name="T40" fmla="*/ 1204971 w 1409700"/>
              <a:gd name="T41" fmla="*/ 1053515 h 1470026"/>
              <a:gd name="T42" fmla="*/ 1299481 w 1409700"/>
              <a:gd name="T43" fmla="*/ 968840 h 1470026"/>
              <a:gd name="T44" fmla="*/ 1377554 w 1409700"/>
              <a:gd name="T45" fmla="*/ 861145 h 1470026"/>
              <a:gd name="T46" fmla="*/ 961712 w 1409700"/>
              <a:gd name="T47" fmla="*/ 2055 h 1470026"/>
              <a:gd name="T48" fmla="*/ 1071836 w 1409700"/>
              <a:gd name="T49" fmla="*/ 20141 h 1470026"/>
              <a:gd name="T50" fmla="*/ 1174153 w 1409700"/>
              <a:gd name="T51" fmla="*/ 56725 h 1470026"/>
              <a:gd name="T52" fmla="*/ 1267840 w 1409700"/>
              <a:gd name="T53" fmla="*/ 108928 h 1470026"/>
              <a:gd name="T54" fmla="*/ 1350845 w 1409700"/>
              <a:gd name="T55" fmla="*/ 175928 h 1470026"/>
              <a:gd name="T56" fmla="*/ 1421932 w 1409700"/>
              <a:gd name="T57" fmla="*/ 255671 h 1470026"/>
              <a:gd name="T58" fmla="*/ 1478637 w 1409700"/>
              <a:gd name="T59" fmla="*/ 346924 h 1470026"/>
              <a:gd name="T60" fmla="*/ 1519318 w 1409700"/>
              <a:gd name="T61" fmla="*/ 447220 h 1470026"/>
              <a:gd name="T62" fmla="*/ 1543151 w 1409700"/>
              <a:gd name="T63" fmla="*/ 554914 h 1470026"/>
              <a:gd name="T64" fmla="*/ 1547260 w 1409700"/>
              <a:gd name="T65" fmla="*/ 668363 h 1470026"/>
              <a:gd name="T66" fmla="*/ 1532056 w 1409700"/>
              <a:gd name="T67" fmla="*/ 779346 h 1470026"/>
              <a:gd name="T68" fmla="*/ 1498362 w 1409700"/>
              <a:gd name="T69" fmla="*/ 882931 h 1470026"/>
              <a:gd name="T70" fmla="*/ 1447819 w 1409700"/>
              <a:gd name="T71" fmla="*/ 978704 h 1470026"/>
              <a:gd name="T72" fmla="*/ 1383306 w 1409700"/>
              <a:gd name="T73" fmla="*/ 1063381 h 1470026"/>
              <a:gd name="T74" fmla="*/ 1305233 w 1409700"/>
              <a:gd name="T75" fmla="*/ 1135725 h 1470026"/>
              <a:gd name="T76" fmla="*/ 1215655 w 1409700"/>
              <a:gd name="T77" fmla="*/ 1194505 h 1470026"/>
              <a:gd name="T78" fmla="*/ 1116625 w 1409700"/>
              <a:gd name="T79" fmla="*/ 1238075 h 1470026"/>
              <a:gd name="T80" fmla="*/ 1009378 w 1409700"/>
              <a:gd name="T81" fmla="*/ 1264383 h 1470026"/>
              <a:gd name="T82" fmla="*/ 896377 w 1409700"/>
              <a:gd name="T83" fmla="*/ 1270960 h 1470026"/>
              <a:gd name="T84" fmla="*/ 784610 w 1409700"/>
              <a:gd name="T85" fmla="*/ 1258217 h 1470026"/>
              <a:gd name="T86" fmla="*/ 679827 w 1409700"/>
              <a:gd name="T87" fmla="*/ 1227388 h 1470026"/>
              <a:gd name="T88" fmla="*/ 583262 w 1409700"/>
              <a:gd name="T89" fmla="*/ 1179707 h 1470026"/>
              <a:gd name="T90" fmla="*/ 496971 w 1409700"/>
              <a:gd name="T91" fmla="*/ 1116406 h 1470026"/>
              <a:gd name="T92" fmla="*/ 422597 w 1409700"/>
              <a:gd name="T93" fmla="*/ 1040362 h 1470026"/>
              <a:gd name="T94" fmla="*/ 361782 w 1409700"/>
              <a:gd name="T95" fmla="*/ 952398 h 1470026"/>
              <a:gd name="T96" fmla="*/ 315760 w 1409700"/>
              <a:gd name="T97" fmla="*/ 854568 h 1470026"/>
              <a:gd name="T98" fmla="*/ 287407 w 1409700"/>
              <a:gd name="T99" fmla="*/ 748107 h 1470026"/>
              <a:gd name="T100" fmla="*/ 277545 w 1409700"/>
              <a:gd name="T101" fmla="*/ 635891 h 1470026"/>
              <a:gd name="T102" fmla="*/ 287407 w 1409700"/>
              <a:gd name="T103" fmla="*/ 523263 h 1470026"/>
              <a:gd name="T104" fmla="*/ 315760 w 1409700"/>
              <a:gd name="T105" fmla="*/ 417214 h 1470026"/>
              <a:gd name="T106" fmla="*/ 361782 w 1409700"/>
              <a:gd name="T107" fmla="*/ 319384 h 1470026"/>
              <a:gd name="T108" fmla="*/ 422597 w 1409700"/>
              <a:gd name="T109" fmla="*/ 231420 h 1470026"/>
              <a:gd name="T110" fmla="*/ 496971 w 1409700"/>
              <a:gd name="T111" fmla="*/ 155377 h 1470026"/>
              <a:gd name="T112" fmla="*/ 583262 w 1409700"/>
              <a:gd name="T113" fmla="*/ 92075 h 1470026"/>
              <a:gd name="T114" fmla="*/ 679827 w 1409700"/>
              <a:gd name="T115" fmla="*/ 44393 h 1470026"/>
              <a:gd name="T116" fmla="*/ 784610 w 1409700"/>
              <a:gd name="T117" fmla="*/ 13153 h 1470026"/>
              <a:gd name="T118" fmla="*/ 896377 w 1409700"/>
              <a:gd name="T119" fmla="*/ 822 h 14700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09700" h="1470026">
                <a:moveTo>
                  <a:pt x="408623" y="1046163"/>
                </a:moveTo>
                <a:lnTo>
                  <a:pt x="425133" y="1054736"/>
                </a:lnTo>
                <a:lnTo>
                  <a:pt x="442278" y="1062991"/>
                </a:lnTo>
                <a:lnTo>
                  <a:pt x="459423" y="1070611"/>
                </a:lnTo>
                <a:lnTo>
                  <a:pt x="477203" y="1077596"/>
                </a:lnTo>
                <a:lnTo>
                  <a:pt x="494983" y="1084263"/>
                </a:lnTo>
                <a:lnTo>
                  <a:pt x="512763" y="1090296"/>
                </a:lnTo>
                <a:lnTo>
                  <a:pt x="531178" y="1096011"/>
                </a:lnTo>
                <a:lnTo>
                  <a:pt x="549593" y="1100773"/>
                </a:lnTo>
                <a:lnTo>
                  <a:pt x="568643" y="1105536"/>
                </a:lnTo>
                <a:lnTo>
                  <a:pt x="587375" y="1109346"/>
                </a:lnTo>
                <a:lnTo>
                  <a:pt x="606425" y="1112521"/>
                </a:lnTo>
                <a:lnTo>
                  <a:pt x="625793" y="1115696"/>
                </a:lnTo>
                <a:lnTo>
                  <a:pt x="645160" y="1117601"/>
                </a:lnTo>
                <a:lnTo>
                  <a:pt x="664845" y="1118871"/>
                </a:lnTo>
                <a:lnTo>
                  <a:pt x="684848" y="1120141"/>
                </a:lnTo>
                <a:lnTo>
                  <a:pt x="704533" y="1120458"/>
                </a:lnTo>
                <a:lnTo>
                  <a:pt x="724853" y="1120141"/>
                </a:lnTo>
                <a:lnTo>
                  <a:pt x="744538" y="1118871"/>
                </a:lnTo>
                <a:lnTo>
                  <a:pt x="764540" y="1117601"/>
                </a:lnTo>
                <a:lnTo>
                  <a:pt x="783908" y="1115061"/>
                </a:lnTo>
                <a:lnTo>
                  <a:pt x="803275" y="1112521"/>
                </a:lnTo>
                <a:lnTo>
                  <a:pt x="822325" y="1109346"/>
                </a:lnTo>
                <a:lnTo>
                  <a:pt x="841058" y="1105536"/>
                </a:lnTo>
                <a:lnTo>
                  <a:pt x="859790" y="1100773"/>
                </a:lnTo>
                <a:lnTo>
                  <a:pt x="878205" y="1096011"/>
                </a:lnTo>
                <a:lnTo>
                  <a:pt x="896938" y="1090296"/>
                </a:lnTo>
                <a:lnTo>
                  <a:pt x="914718" y="1084263"/>
                </a:lnTo>
                <a:lnTo>
                  <a:pt x="932498" y="1077596"/>
                </a:lnTo>
                <a:lnTo>
                  <a:pt x="950278" y="1070611"/>
                </a:lnTo>
                <a:lnTo>
                  <a:pt x="967423" y="1062991"/>
                </a:lnTo>
                <a:lnTo>
                  <a:pt x="984250" y="1054736"/>
                </a:lnTo>
                <a:lnTo>
                  <a:pt x="1001078" y="1046163"/>
                </a:lnTo>
                <a:lnTo>
                  <a:pt x="1018858" y="1050926"/>
                </a:lnTo>
                <a:lnTo>
                  <a:pt x="1036320" y="1056323"/>
                </a:lnTo>
                <a:lnTo>
                  <a:pt x="1053465" y="1061721"/>
                </a:lnTo>
                <a:lnTo>
                  <a:pt x="1070610" y="1068071"/>
                </a:lnTo>
                <a:lnTo>
                  <a:pt x="1087438" y="1074738"/>
                </a:lnTo>
                <a:lnTo>
                  <a:pt x="1103630" y="1081723"/>
                </a:lnTo>
                <a:lnTo>
                  <a:pt x="1119823" y="1089661"/>
                </a:lnTo>
                <a:lnTo>
                  <a:pt x="1136015" y="1097598"/>
                </a:lnTo>
                <a:lnTo>
                  <a:pt x="1151255" y="1106171"/>
                </a:lnTo>
                <a:lnTo>
                  <a:pt x="1166813" y="1115061"/>
                </a:lnTo>
                <a:lnTo>
                  <a:pt x="1181418" y="1124586"/>
                </a:lnTo>
                <a:lnTo>
                  <a:pt x="1196023" y="1134746"/>
                </a:lnTo>
                <a:lnTo>
                  <a:pt x="1210310" y="1145541"/>
                </a:lnTo>
                <a:lnTo>
                  <a:pt x="1224280" y="1156971"/>
                </a:lnTo>
                <a:lnTo>
                  <a:pt x="1238250" y="1168718"/>
                </a:lnTo>
                <a:lnTo>
                  <a:pt x="1251268" y="1181101"/>
                </a:lnTo>
                <a:lnTo>
                  <a:pt x="1263968" y="1194118"/>
                </a:lnTo>
                <a:lnTo>
                  <a:pt x="1276985" y="1207771"/>
                </a:lnTo>
                <a:lnTo>
                  <a:pt x="1289050" y="1222058"/>
                </a:lnTo>
                <a:lnTo>
                  <a:pt x="1300480" y="1236981"/>
                </a:lnTo>
                <a:lnTo>
                  <a:pt x="1312228" y="1252538"/>
                </a:lnTo>
                <a:lnTo>
                  <a:pt x="1323023" y="1268731"/>
                </a:lnTo>
                <a:lnTo>
                  <a:pt x="1333818" y="1285558"/>
                </a:lnTo>
                <a:lnTo>
                  <a:pt x="1343978" y="1303338"/>
                </a:lnTo>
                <a:lnTo>
                  <a:pt x="1353503" y="1321753"/>
                </a:lnTo>
                <a:lnTo>
                  <a:pt x="1363028" y="1340486"/>
                </a:lnTo>
                <a:lnTo>
                  <a:pt x="1371918" y="1360488"/>
                </a:lnTo>
                <a:lnTo>
                  <a:pt x="1380173" y="1380491"/>
                </a:lnTo>
                <a:lnTo>
                  <a:pt x="1388428" y="1402081"/>
                </a:lnTo>
                <a:lnTo>
                  <a:pt x="1396048" y="1423989"/>
                </a:lnTo>
                <a:lnTo>
                  <a:pt x="1403350" y="1446849"/>
                </a:lnTo>
                <a:lnTo>
                  <a:pt x="1409700" y="1470026"/>
                </a:lnTo>
                <a:lnTo>
                  <a:pt x="0" y="1470026"/>
                </a:lnTo>
                <a:lnTo>
                  <a:pt x="6350" y="1446849"/>
                </a:lnTo>
                <a:lnTo>
                  <a:pt x="13652" y="1423989"/>
                </a:lnTo>
                <a:lnTo>
                  <a:pt x="20955" y="1402081"/>
                </a:lnTo>
                <a:lnTo>
                  <a:pt x="29210" y="1380491"/>
                </a:lnTo>
                <a:lnTo>
                  <a:pt x="37782" y="1360488"/>
                </a:lnTo>
                <a:lnTo>
                  <a:pt x="46672" y="1340486"/>
                </a:lnTo>
                <a:lnTo>
                  <a:pt x="56197" y="1321753"/>
                </a:lnTo>
                <a:lnTo>
                  <a:pt x="65722" y="1303338"/>
                </a:lnTo>
                <a:lnTo>
                  <a:pt x="75882" y="1285558"/>
                </a:lnTo>
                <a:lnTo>
                  <a:pt x="86360" y="1269048"/>
                </a:lnTo>
                <a:lnTo>
                  <a:pt x="97790" y="1252538"/>
                </a:lnTo>
                <a:lnTo>
                  <a:pt x="109220" y="1236981"/>
                </a:lnTo>
                <a:lnTo>
                  <a:pt x="120650" y="1222058"/>
                </a:lnTo>
                <a:lnTo>
                  <a:pt x="133032" y="1207771"/>
                </a:lnTo>
                <a:lnTo>
                  <a:pt x="145415" y="1194118"/>
                </a:lnTo>
                <a:lnTo>
                  <a:pt x="158432" y="1181101"/>
                </a:lnTo>
                <a:lnTo>
                  <a:pt x="171767" y="1168718"/>
                </a:lnTo>
                <a:lnTo>
                  <a:pt x="185420" y="1156971"/>
                </a:lnTo>
                <a:lnTo>
                  <a:pt x="199390" y="1145541"/>
                </a:lnTo>
                <a:lnTo>
                  <a:pt x="213677" y="1135063"/>
                </a:lnTo>
                <a:lnTo>
                  <a:pt x="228283" y="1124903"/>
                </a:lnTo>
                <a:lnTo>
                  <a:pt x="242888" y="1115061"/>
                </a:lnTo>
                <a:lnTo>
                  <a:pt x="258445" y="1106171"/>
                </a:lnTo>
                <a:lnTo>
                  <a:pt x="273685" y="1097598"/>
                </a:lnTo>
                <a:lnTo>
                  <a:pt x="289878" y="1089661"/>
                </a:lnTo>
                <a:lnTo>
                  <a:pt x="306070" y="1081723"/>
                </a:lnTo>
                <a:lnTo>
                  <a:pt x="322263" y="1075056"/>
                </a:lnTo>
                <a:lnTo>
                  <a:pt x="339090" y="1068071"/>
                </a:lnTo>
                <a:lnTo>
                  <a:pt x="356235" y="1061721"/>
                </a:lnTo>
                <a:lnTo>
                  <a:pt x="373380" y="1056323"/>
                </a:lnTo>
                <a:lnTo>
                  <a:pt x="390843" y="1050926"/>
                </a:lnTo>
                <a:lnTo>
                  <a:pt x="408623" y="1046163"/>
                </a:lnTo>
                <a:close/>
                <a:moveTo>
                  <a:pt x="378989" y="637873"/>
                </a:moveTo>
                <a:lnTo>
                  <a:pt x="385970" y="651195"/>
                </a:lnTo>
                <a:lnTo>
                  <a:pt x="393585" y="664517"/>
                </a:lnTo>
                <a:lnTo>
                  <a:pt x="401517" y="677205"/>
                </a:lnTo>
                <a:lnTo>
                  <a:pt x="409449" y="689893"/>
                </a:lnTo>
                <a:lnTo>
                  <a:pt x="418016" y="702263"/>
                </a:lnTo>
                <a:lnTo>
                  <a:pt x="426583" y="713682"/>
                </a:lnTo>
                <a:lnTo>
                  <a:pt x="435150" y="725418"/>
                </a:lnTo>
                <a:lnTo>
                  <a:pt x="444669" y="736837"/>
                </a:lnTo>
                <a:lnTo>
                  <a:pt x="453871" y="747622"/>
                </a:lnTo>
                <a:lnTo>
                  <a:pt x="463707" y="758089"/>
                </a:lnTo>
                <a:lnTo>
                  <a:pt x="473543" y="768239"/>
                </a:lnTo>
                <a:lnTo>
                  <a:pt x="484014" y="778072"/>
                </a:lnTo>
                <a:lnTo>
                  <a:pt x="494167" y="787271"/>
                </a:lnTo>
                <a:lnTo>
                  <a:pt x="505272" y="796152"/>
                </a:lnTo>
                <a:lnTo>
                  <a:pt x="516060" y="804716"/>
                </a:lnTo>
                <a:lnTo>
                  <a:pt x="526848" y="812963"/>
                </a:lnTo>
                <a:lnTo>
                  <a:pt x="538271" y="820576"/>
                </a:lnTo>
                <a:lnTo>
                  <a:pt x="549694" y="827871"/>
                </a:lnTo>
                <a:lnTo>
                  <a:pt x="561433" y="834849"/>
                </a:lnTo>
                <a:lnTo>
                  <a:pt x="573491" y="841193"/>
                </a:lnTo>
                <a:lnTo>
                  <a:pt x="585548" y="846903"/>
                </a:lnTo>
                <a:lnTo>
                  <a:pt x="597922" y="852295"/>
                </a:lnTo>
                <a:lnTo>
                  <a:pt x="610297" y="857370"/>
                </a:lnTo>
                <a:lnTo>
                  <a:pt x="622671" y="861811"/>
                </a:lnTo>
                <a:lnTo>
                  <a:pt x="635363" y="865934"/>
                </a:lnTo>
                <a:lnTo>
                  <a:pt x="648689" y="869423"/>
                </a:lnTo>
                <a:lnTo>
                  <a:pt x="661381" y="872278"/>
                </a:lnTo>
                <a:lnTo>
                  <a:pt x="674708" y="874499"/>
                </a:lnTo>
                <a:lnTo>
                  <a:pt x="688034" y="876402"/>
                </a:lnTo>
                <a:lnTo>
                  <a:pt x="701678" y="877988"/>
                </a:lnTo>
                <a:lnTo>
                  <a:pt x="715321" y="878622"/>
                </a:lnTo>
                <a:lnTo>
                  <a:pt x="728648" y="878939"/>
                </a:lnTo>
                <a:lnTo>
                  <a:pt x="742291" y="878622"/>
                </a:lnTo>
                <a:lnTo>
                  <a:pt x="755618" y="877988"/>
                </a:lnTo>
                <a:lnTo>
                  <a:pt x="769261" y="876402"/>
                </a:lnTo>
                <a:lnTo>
                  <a:pt x="782905" y="874499"/>
                </a:lnTo>
                <a:lnTo>
                  <a:pt x="795914" y="872278"/>
                </a:lnTo>
                <a:lnTo>
                  <a:pt x="808606" y="869423"/>
                </a:lnTo>
                <a:lnTo>
                  <a:pt x="821932" y="865934"/>
                </a:lnTo>
                <a:lnTo>
                  <a:pt x="834624" y="861811"/>
                </a:lnTo>
                <a:lnTo>
                  <a:pt x="846999" y="857370"/>
                </a:lnTo>
                <a:lnTo>
                  <a:pt x="859373" y="852295"/>
                </a:lnTo>
                <a:lnTo>
                  <a:pt x="871748" y="846903"/>
                </a:lnTo>
                <a:lnTo>
                  <a:pt x="883805" y="841193"/>
                </a:lnTo>
                <a:lnTo>
                  <a:pt x="895862" y="834849"/>
                </a:lnTo>
                <a:lnTo>
                  <a:pt x="907602" y="827871"/>
                </a:lnTo>
                <a:lnTo>
                  <a:pt x="919342" y="820576"/>
                </a:lnTo>
                <a:lnTo>
                  <a:pt x="930447" y="812963"/>
                </a:lnTo>
                <a:lnTo>
                  <a:pt x="941235" y="804716"/>
                </a:lnTo>
                <a:lnTo>
                  <a:pt x="952340" y="796152"/>
                </a:lnTo>
                <a:lnTo>
                  <a:pt x="963128" y="787271"/>
                </a:lnTo>
                <a:lnTo>
                  <a:pt x="973282" y="778072"/>
                </a:lnTo>
                <a:lnTo>
                  <a:pt x="983753" y="768239"/>
                </a:lnTo>
                <a:lnTo>
                  <a:pt x="993589" y="758089"/>
                </a:lnTo>
                <a:lnTo>
                  <a:pt x="1003425" y="747622"/>
                </a:lnTo>
                <a:lnTo>
                  <a:pt x="1012626" y="736837"/>
                </a:lnTo>
                <a:lnTo>
                  <a:pt x="1022145" y="725418"/>
                </a:lnTo>
                <a:lnTo>
                  <a:pt x="1030712" y="713682"/>
                </a:lnTo>
                <a:lnTo>
                  <a:pt x="1039596" y="702263"/>
                </a:lnTo>
                <a:lnTo>
                  <a:pt x="1048163" y="689893"/>
                </a:lnTo>
                <a:lnTo>
                  <a:pt x="1056096" y="677205"/>
                </a:lnTo>
                <a:lnTo>
                  <a:pt x="1063711" y="664517"/>
                </a:lnTo>
                <a:lnTo>
                  <a:pt x="1071326" y="651195"/>
                </a:lnTo>
                <a:lnTo>
                  <a:pt x="1078624" y="637873"/>
                </a:lnTo>
                <a:lnTo>
                  <a:pt x="378989" y="637873"/>
                </a:lnTo>
                <a:close/>
                <a:moveTo>
                  <a:pt x="704533" y="0"/>
                </a:moveTo>
                <a:lnTo>
                  <a:pt x="717542" y="634"/>
                </a:lnTo>
                <a:lnTo>
                  <a:pt x="730234" y="952"/>
                </a:lnTo>
                <a:lnTo>
                  <a:pt x="742609" y="1586"/>
                </a:lnTo>
                <a:lnTo>
                  <a:pt x="754983" y="2855"/>
                </a:lnTo>
                <a:lnTo>
                  <a:pt x="767358" y="4124"/>
                </a:lnTo>
                <a:lnTo>
                  <a:pt x="779415" y="5709"/>
                </a:lnTo>
                <a:lnTo>
                  <a:pt x="791789" y="7930"/>
                </a:lnTo>
                <a:lnTo>
                  <a:pt x="803847" y="10150"/>
                </a:lnTo>
                <a:lnTo>
                  <a:pt x="815586" y="13005"/>
                </a:lnTo>
                <a:lnTo>
                  <a:pt x="827644" y="15542"/>
                </a:lnTo>
                <a:lnTo>
                  <a:pt x="839066" y="19032"/>
                </a:lnTo>
                <a:lnTo>
                  <a:pt x="850806" y="22203"/>
                </a:lnTo>
                <a:lnTo>
                  <a:pt x="862229" y="26010"/>
                </a:lnTo>
                <a:lnTo>
                  <a:pt x="873334" y="30133"/>
                </a:lnTo>
                <a:lnTo>
                  <a:pt x="884757" y="34257"/>
                </a:lnTo>
                <a:lnTo>
                  <a:pt x="895862" y="38697"/>
                </a:lnTo>
                <a:lnTo>
                  <a:pt x="906650" y="43773"/>
                </a:lnTo>
                <a:lnTo>
                  <a:pt x="917755" y="48530"/>
                </a:lnTo>
                <a:lnTo>
                  <a:pt x="928226" y="53923"/>
                </a:lnTo>
                <a:lnTo>
                  <a:pt x="938697" y="59632"/>
                </a:lnTo>
                <a:lnTo>
                  <a:pt x="948850" y="65024"/>
                </a:lnTo>
                <a:lnTo>
                  <a:pt x="959004" y="71051"/>
                </a:lnTo>
                <a:lnTo>
                  <a:pt x="969157" y="77395"/>
                </a:lnTo>
                <a:lnTo>
                  <a:pt x="978993" y="84056"/>
                </a:lnTo>
                <a:lnTo>
                  <a:pt x="988829" y="90717"/>
                </a:lnTo>
                <a:lnTo>
                  <a:pt x="998348" y="97695"/>
                </a:lnTo>
                <a:lnTo>
                  <a:pt x="1007867" y="104991"/>
                </a:lnTo>
                <a:lnTo>
                  <a:pt x="1016751" y="111969"/>
                </a:lnTo>
                <a:lnTo>
                  <a:pt x="1025953" y="119899"/>
                </a:lnTo>
                <a:lnTo>
                  <a:pt x="1034520" y="127511"/>
                </a:lnTo>
                <a:lnTo>
                  <a:pt x="1043087" y="135758"/>
                </a:lnTo>
                <a:lnTo>
                  <a:pt x="1051971" y="144005"/>
                </a:lnTo>
                <a:lnTo>
                  <a:pt x="1060221" y="152252"/>
                </a:lnTo>
                <a:lnTo>
                  <a:pt x="1068153" y="160816"/>
                </a:lnTo>
                <a:lnTo>
                  <a:pt x="1075768" y="169698"/>
                </a:lnTo>
                <a:lnTo>
                  <a:pt x="1083383" y="178579"/>
                </a:lnTo>
                <a:lnTo>
                  <a:pt x="1090998" y="188095"/>
                </a:lnTo>
                <a:lnTo>
                  <a:pt x="1097979" y="197293"/>
                </a:lnTo>
                <a:lnTo>
                  <a:pt x="1104959" y="206809"/>
                </a:lnTo>
                <a:lnTo>
                  <a:pt x="1111622" y="216642"/>
                </a:lnTo>
                <a:lnTo>
                  <a:pt x="1117968" y="226158"/>
                </a:lnTo>
                <a:lnTo>
                  <a:pt x="1124314" y="236308"/>
                </a:lnTo>
                <a:lnTo>
                  <a:pt x="1130343" y="246458"/>
                </a:lnTo>
                <a:lnTo>
                  <a:pt x="1136371" y="256926"/>
                </a:lnTo>
                <a:lnTo>
                  <a:pt x="1141765" y="267710"/>
                </a:lnTo>
                <a:lnTo>
                  <a:pt x="1146842" y="278177"/>
                </a:lnTo>
                <a:lnTo>
                  <a:pt x="1152236" y="288962"/>
                </a:lnTo>
                <a:lnTo>
                  <a:pt x="1156996" y="299747"/>
                </a:lnTo>
                <a:lnTo>
                  <a:pt x="1161438" y="310848"/>
                </a:lnTo>
                <a:lnTo>
                  <a:pt x="1165562" y="321950"/>
                </a:lnTo>
                <a:lnTo>
                  <a:pt x="1169687" y="333369"/>
                </a:lnTo>
                <a:lnTo>
                  <a:pt x="1173178" y="345105"/>
                </a:lnTo>
                <a:lnTo>
                  <a:pt x="1176985" y="356207"/>
                </a:lnTo>
                <a:lnTo>
                  <a:pt x="1179841" y="368260"/>
                </a:lnTo>
                <a:lnTo>
                  <a:pt x="1183014" y="379996"/>
                </a:lnTo>
                <a:lnTo>
                  <a:pt x="1185552" y="392049"/>
                </a:lnTo>
                <a:lnTo>
                  <a:pt x="1187773" y="403785"/>
                </a:lnTo>
                <a:lnTo>
                  <a:pt x="1189677" y="415839"/>
                </a:lnTo>
                <a:lnTo>
                  <a:pt x="1191581" y="428209"/>
                </a:lnTo>
                <a:lnTo>
                  <a:pt x="1192850" y="440263"/>
                </a:lnTo>
                <a:lnTo>
                  <a:pt x="1193802" y="452633"/>
                </a:lnTo>
                <a:lnTo>
                  <a:pt x="1194754" y="465638"/>
                </a:lnTo>
                <a:lnTo>
                  <a:pt x="1195388" y="478008"/>
                </a:lnTo>
                <a:lnTo>
                  <a:pt x="1195388" y="490696"/>
                </a:lnTo>
                <a:lnTo>
                  <a:pt x="1195388" y="503384"/>
                </a:lnTo>
                <a:lnTo>
                  <a:pt x="1194754" y="515754"/>
                </a:lnTo>
                <a:lnTo>
                  <a:pt x="1193802" y="528125"/>
                </a:lnTo>
                <a:lnTo>
                  <a:pt x="1192850" y="540495"/>
                </a:lnTo>
                <a:lnTo>
                  <a:pt x="1191581" y="553183"/>
                </a:lnTo>
                <a:lnTo>
                  <a:pt x="1189677" y="565553"/>
                </a:lnTo>
                <a:lnTo>
                  <a:pt x="1187773" y="577290"/>
                </a:lnTo>
                <a:lnTo>
                  <a:pt x="1185552" y="589343"/>
                </a:lnTo>
                <a:lnTo>
                  <a:pt x="1183014" y="601396"/>
                </a:lnTo>
                <a:lnTo>
                  <a:pt x="1179841" y="613132"/>
                </a:lnTo>
                <a:lnTo>
                  <a:pt x="1176985" y="624868"/>
                </a:lnTo>
                <a:lnTo>
                  <a:pt x="1173178" y="636287"/>
                </a:lnTo>
                <a:lnTo>
                  <a:pt x="1169687" y="648023"/>
                </a:lnTo>
                <a:lnTo>
                  <a:pt x="1165562" y="659442"/>
                </a:lnTo>
                <a:lnTo>
                  <a:pt x="1161438" y="670544"/>
                </a:lnTo>
                <a:lnTo>
                  <a:pt x="1156996" y="681329"/>
                </a:lnTo>
                <a:lnTo>
                  <a:pt x="1152236" y="692430"/>
                </a:lnTo>
                <a:lnTo>
                  <a:pt x="1146842" y="703215"/>
                </a:lnTo>
                <a:lnTo>
                  <a:pt x="1141765" y="713682"/>
                </a:lnTo>
                <a:lnTo>
                  <a:pt x="1136371" y="724149"/>
                </a:lnTo>
                <a:lnTo>
                  <a:pt x="1130343" y="734934"/>
                </a:lnTo>
                <a:lnTo>
                  <a:pt x="1124314" y="745084"/>
                </a:lnTo>
                <a:lnTo>
                  <a:pt x="1117968" y="755234"/>
                </a:lnTo>
                <a:lnTo>
                  <a:pt x="1111622" y="764750"/>
                </a:lnTo>
                <a:lnTo>
                  <a:pt x="1104959" y="774583"/>
                </a:lnTo>
                <a:lnTo>
                  <a:pt x="1097979" y="784099"/>
                </a:lnTo>
                <a:lnTo>
                  <a:pt x="1090998" y="793297"/>
                </a:lnTo>
                <a:lnTo>
                  <a:pt x="1083383" y="802813"/>
                </a:lnTo>
                <a:lnTo>
                  <a:pt x="1075768" y="811694"/>
                </a:lnTo>
                <a:lnTo>
                  <a:pt x="1068153" y="820576"/>
                </a:lnTo>
                <a:lnTo>
                  <a:pt x="1060221" y="829140"/>
                </a:lnTo>
                <a:lnTo>
                  <a:pt x="1051971" y="837387"/>
                </a:lnTo>
                <a:lnTo>
                  <a:pt x="1043087" y="845634"/>
                </a:lnTo>
                <a:lnTo>
                  <a:pt x="1034520" y="853881"/>
                </a:lnTo>
                <a:lnTo>
                  <a:pt x="1025953" y="861494"/>
                </a:lnTo>
                <a:lnTo>
                  <a:pt x="1016751" y="869423"/>
                </a:lnTo>
                <a:lnTo>
                  <a:pt x="1007867" y="876402"/>
                </a:lnTo>
                <a:lnTo>
                  <a:pt x="998348" y="883697"/>
                </a:lnTo>
                <a:lnTo>
                  <a:pt x="988829" y="890675"/>
                </a:lnTo>
                <a:lnTo>
                  <a:pt x="978993" y="897336"/>
                </a:lnTo>
                <a:lnTo>
                  <a:pt x="969157" y="903997"/>
                </a:lnTo>
                <a:lnTo>
                  <a:pt x="959004" y="910341"/>
                </a:lnTo>
                <a:lnTo>
                  <a:pt x="948850" y="916368"/>
                </a:lnTo>
                <a:lnTo>
                  <a:pt x="938697" y="921760"/>
                </a:lnTo>
                <a:lnTo>
                  <a:pt x="928226" y="927470"/>
                </a:lnTo>
                <a:lnTo>
                  <a:pt x="917755" y="932862"/>
                </a:lnTo>
                <a:lnTo>
                  <a:pt x="906650" y="937620"/>
                </a:lnTo>
                <a:lnTo>
                  <a:pt x="895862" y="942378"/>
                </a:lnTo>
                <a:lnTo>
                  <a:pt x="884757" y="947135"/>
                </a:lnTo>
                <a:lnTo>
                  <a:pt x="873334" y="951259"/>
                </a:lnTo>
                <a:lnTo>
                  <a:pt x="862229" y="955382"/>
                </a:lnTo>
                <a:lnTo>
                  <a:pt x="850806" y="959189"/>
                </a:lnTo>
                <a:lnTo>
                  <a:pt x="839066" y="962361"/>
                </a:lnTo>
                <a:lnTo>
                  <a:pt x="827644" y="965850"/>
                </a:lnTo>
                <a:lnTo>
                  <a:pt x="815586" y="968387"/>
                </a:lnTo>
                <a:lnTo>
                  <a:pt x="803847" y="970925"/>
                </a:lnTo>
                <a:lnTo>
                  <a:pt x="791789" y="973462"/>
                </a:lnTo>
                <a:lnTo>
                  <a:pt x="779415" y="975683"/>
                </a:lnTo>
                <a:lnTo>
                  <a:pt x="767358" y="976952"/>
                </a:lnTo>
                <a:lnTo>
                  <a:pt x="754983" y="978538"/>
                </a:lnTo>
                <a:lnTo>
                  <a:pt x="742609" y="979806"/>
                </a:lnTo>
                <a:lnTo>
                  <a:pt x="730234" y="980441"/>
                </a:lnTo>
                <a:lnTo>
                  <a:pt x="717542" y="980758"/>
                </a:lnTo>
                <a:lnTo>
                  <a:pt x="704533" y="981075"/>
                </a:lnTo>
                <a:lnTo>
                  <a:pt x="692159" y="980758"/>
                </a:lnTo>
                <a:lnTo>
                  <a:pt x="679467" y="980441"/>
                </a:lnTo>
                <a:lnTo>
                  <a:pt x="667093" y="979806"/>
                </a:lnTo>
                <a:lnTo>
                  <a:pt x="654718" y="978538"/>
                </a:lnTo>
                <a:lnTo>
                  <a:pt x="642344" y="976952"/>
                </a:lnTo>
                <a:lnTo>
                  <a:pt x="629969" y="975683"/>
                </a:lnTo>
                <a:lnTo>
                  <a:pt x="617912" y="973462"/>
                </a:lnTo>
                <a:lnTo>
                  <a:pt x="605855" y="970925"/>
                </a:lnTo>
                <a:lnTo>
                  <a:pt x="593798" y="968387"/>
                </a:lnTo>
                <a:lnTo>
                  <a:pt x="582058" y="965850"/>
                </a:lnTo>
                <a:lnTo>
                  <a:pt x="570635" y="962361"/>
                </a:lnTo>
                <a:lnTo>
                  <a:pt x="558895" y="959189"/>
                </a:lnTo>
                <a:lnTo>
                  <a:pt x="547473" y="955382"/>
                </a:lnTo>
                <a:lnTo>
                  <a:pt x="536050" y="951259"/>
                </a:lnTo>
                <a:lnTo>
                  <a:pt x="524945" y="947135"/>
                </a:lnTo>
                <a:lnTo>
                  <a:pt x="513839" y="942378"/>
                </a:lnTo>
                <a:lnTo>
                  <a:pt x="502734" y="937620"/>
                </a:lnTo>
                <a:lnTo>
                  <a:pt x="491946" y="932862"/>
                </a:lnTo>
                <a:lnTo>
                  <a:pt x="481475" y="927470"/>
                </a:lnTo>
                <a:lnTo>
                  <a:pt x="471004" y="921760"/>
                </a:lnTo>
                <a:lnTo>
                  <a:pt x="460534" y="916368"/>
                </a:lnTo>
                <a:lnTo>
                  <a:pt x="450380" y="910341"/>
                </a:lnTo>
                <a:lnTo>
                  <a:pt x="440544" y="903997"/>
                </a:lnTo>
                <a:lnTo>
                  <a:pt x="430391" y="897336"/>
                </a:lnTo>
                <a:lnTo>
                  <a:pt x="420872" y="890675"/>
                </a:lnTo>
                <a:lnTo>
                  <a:pt x="411036" y="883697"/>
                </a:lnTo>
                <a:lnTo>
                  <a:pt x="401834" y="876402"/>
                </a:lnTo>
                <a:lnTo>
                  <a:pt x="392633" y="869423"/>
                </a:lnTo>
                <a:lnTo>
                  <a:pt x="383748" y="861494"/>
                </a:lnTo>
                <a:lnTo>
                  <a:pt x="374864" y="853881"/>
                </a:lnTo>
                <a:lnTo>
                  <a:pt x="366615" y="845634"/>
                </a:lnTo>
                <a:lnTo>
                  <a:pt x="357730" y="837387"/>
                </a:lnTo>
                <a:lnTo>
                  <a:pt x="349481" y="829140"/>
                </a:lnTo>
                <a:lnTo>
                  <a:pt x="341548" y="820576"/>
                </a:lnTo>
                <a:lnTo>
                  <a:pt x="333933" y="811694"/>
                </a:lnTo>
                <a:lnTo>
                  <a:pt x="326318" y="802813"/>
                </a:lnTo>
                <a:lnTo>
                  <a:pt x="318703" y="793297"/>
                </a:lnTo>
                <a:lnTo>
                  <a:pt x="311723" y="784099"/>
                </a:lnTo>
                <a:lnTo>
                  <a:pt x="304742" y="774583"/>
                </a:lnTo>
                <a:lnTo>
                  <a:pt x="298079" y="764750"/>
                </a:lnTo>
                <a:lnTo>
                  <a:pt x="291416" y="755234"/>
                </a:lnTo>
                <a:lnTo>
                  <a:pt x="285387" y="745084"/>
                </a:lnTo>
                <a:lnTo>
                  <a:pt x="279359" y="734934"/>
                </a:lnTo>
                <a:lnTo>
                  <a:pt x="273330" y="724149"/>
                </a:lnTo>
                <a:lnTo>
                  <a:pt x="267936" y="713682"/>
                </a:lnTo>
                <a:lnTo>
                  <a:pt x="262859" y="703215"/>
                </a:lnTo>
                <a:lnTo>
                  <a:pt x="257465" y="692430"/>
                </a:lnTo>
                <a:lnTo>
                  <a:pt x="252706" y="681329"/>
                </a:lnTo>
                <a:lnTo>
                  <a:pt x="248264" y="670544"/>
                </a:lnTo>
                <a:lnTo>
                  <a:pt x="243822" y="659442"/>
                </a:lnTo>
                <a:lnTo>
                  <a:pt x="239697" y="648023"/>
                </a:lnTo>
                <a:lnTo>
                  <a:pt x="236206" y="636287"/>
                </a:lnTo>
                <a:lnTo>
                  <a:pt x="232716" y="624868"/>
                </a:lnTo>
                <a:lnTo>
                  <a:pt x="229543" y="613132"/>
                </a:lnTo>
                <a:lnTo>
                  <a:pt x="226688" y="601396"/>
                </a:lnTo>
                <a:lnTo>
                  <a:pt x="224149" y="589343"/>
                </a:lnTo>
                <a:lnTo>
                  <a:pt x="221928" y="577290"/>
                </a:lnTo>
                <a:lnTo>
                  <a:pt x="220024" y="565553"/>
                </a:lnTo>
                <a:lnTo>
                  <a:pt x="218121" y="553183"/>
                </a:lnTo>
                <a:lnTo>
                  <a:pt x="216851" y="540495"/>
                </a:lnTo>
                <a:lnTo>
                  <a:pt x="215900" y="528125"/>
                </a:lnTo>
                <a:lnTo>
                  <a:pt x="214630" y="515754"/>
                </a:lnTo>
                <a:lnTo>
                  <a:pt x="214313" y="503384"/>
                </a:lnTo>
                <a:lnTo>
                  <a:pt x="214313" y="490696"/>
                </a:lnTo>
                <a:lnTo>
                  <a:pt x="214313" y="478008"/>
                </a:lnTo>
                <a:lnTo>
                  <a:pt x="214630" y="465638"/>
                </a:lnTo>
                <a:lnTo>
                  <a:pt x="215900" y="452633"/>
                </a:lnTo>
                <a:lnTo>
                  <a:pt x="216851" y="440263"/>
                </a:lnTo>
                <a:lnTo>
                  <a:pt x="218121" y="428209"/>
                </a:lnTo>
                <a:lnTo>
                  <a:pt x="220024" y="415839"/>
                </a:lnTo>
                <a:lnTo>
                  <a:pt x="221928" y="403785"/>
                </a:lnTo>
                <a:lnTo>
                  <a:pt x="224149" y="392049"/>
                </a:lnTo>
                <a:lnTo>
                  <a:pt x="226688" y="379996"/>
                </a:lnTo>
                <a:lnTo>
                  <a:pt x="229543" y="368260"/>
                </a:lnTo>
                <a:lnTo>
                  <a:pt x="232716" y="356207"/>
                </a:lnTo>
                <a:lnTo>
                  <a:pt x="236206" y="345105"/>
                </a:lnTo>
                <a:lnTo>
                  <a:pt x="239697" y="333369"/>
                </a:lnTo>
                <a:lnTo>
                  <a:pt x="243822" y="321950"/>
                </a:lnTo>
                <a:lnTo>
                  <a:pt x="248264" y="310848"/>
                </a:lnTo>
                <a:lnTo>
                  <a:pt x="252706" y="299747"/>
                </a:lnTo>
                <a:lnTo>
                  <a:pt x="257465" y="288962"/>
                </a:lnTo>
                <a:lnTo>
                  <a:pt x="262859" y="278177"/>
                </a:lnTo>
                <a:lnTo>
                  <a:pt x="267936" y="267710"/>
                </a:lnTo>
                <a:lnTo>
                  <a:pt x="273330" y="256926"/>
                </a:lnTo>
                <a:lnTo>
                  <a:pt x="279359" y="246458"/>
                </a:lnTo>
                <a:lnTo>
                  <a:pt x="285387" y="236308"/>
                </a:lnTo>
                <a:lnTo>
                  <a:pt x="291416" y="226158"/>
                </a:lnTo>
                <a:lnTo>
                  <a:pt x="298079" y="216642"/>
                </a:lnTo>
                <a:lnTo>
                  <a:pt x="304742" y="206809"/>
                </a:lnTo>
                <a:lnTo>
                  <a:pt x="311723" y="197293"/>
                </a:lnTo>
                <a:lnTo>
                  <a:pt x="318703" y="188095"/>
                </a:lnTo>
                <a:lnTo>
                  <a:pt x="326318" y="178579"/>
                </a:lnTo>
                <a:lnTo>
                  <a:pt x="333933" y="169698"/>
                </a:lnTo>
                <a:lnTo>
                  <a:pt x="341548" y="160816"/>
                </a:lnTo>
                <a:lnTo>
                  <a:pt x="349481" y="152252"/>
                </a:lnTo>
                <a:lnTo>
                  <a:pt x="357730" y="144005"/>
                </a:lnTo>
                <a:lnTo>
                  <a:pt x="366615" y="135758"/>
                </a:lnTo>
                <a:lnTo>
                  <a:pt x="374864" y="127511"/>
                </a:lnTo>
                <a:lnTo>
                  <a:pt x="383748" y="119899"/>
                </a:lnTo>
                <a:lnTo>
                  <a:pt x="392633" y="111969"/>
                </a:lnTo>
                <a:lnTo>
                  <a:pt x="401834" y="104991"/>
                </a:lnTo>
                <a:lnTo>
                  <a:pt x="411036" y="97695"/>
                </a:lnTo>
                <a:lnTo>
                  <a:pt x="420872" y="90717"/>
                </a:lnTo>
                <a:lnTo>
                  <a:pt x="430391" y="84056"/>
                </a:lnTo>
                <a:lnTo>
                  <a:pt x="440544" y="77395"/>
                </a:lnTo>
                <a:lnTo>
                  <a:pt x="450380" y="71051"/>
                </a:lnTo>
                <a:lnTo>
                  <a:pt x="460534" y="65024"/>
                </a:lnTo>
                <a:lnTo>
                  <a:pt x="471004" y="59632"/>
                </a:lnTo>
                <a:lnTo>
                  <a:pt x="481475" y="53923"/>
                </a:lnTo>
                <a:lnTo>
                  <a:pt x="491946" y="48530"/>
                </a:lnTo>
                <a:lnTo>
                  <a:pt x="502734" y="43773"/>
                </a:lnTo>
                <a:lnTo>
                  <a:pt x="513839" y="38697"/>
                </a:lnTo>
                <a:lnTo>
                  <a:pt x="524945" y="34257"/>
                </a:lnTo>
                <a:lnTo>
                  <a:pt x="536050" y="30133"/>
                </a:lnTo>
                <a:lnTo>
                  <a:pt x="547473" y="26010"/>
                </a:lnTo>
                <a:lnTo>
                  <a:pt x="558895" y="22203"/>
                </a:lnTo>
                <a:lnTo>
                  <a:pt x="570635" y="19032"/>
                </a:lnTo>
                <a:lnTo>
                  <a:pt x="582058" y="15542"/>
                </a:lnTo>
                <a:lnTo>
                  <a:pt x="593798" y="13005"/>
                </a:lnTo>
                <a:lnTo>
                  <a:pt x="605855" y="10150"/>
                </a:lnTo>
                <a:lnTo>
                  <a:pt x="617912" y="7930"/>
                </a:lnTo>
                <a:lnTo>
                  <a:pt x="629969" y="5709"/>
                </a:lnTo>
                <a:lnTo>
                  <a:pt x="642344" y="4124"/>
                </a:lnTo>
                <a:lnTo>
                  <a:pt x="654718" y="2855"/>
                </a:lnTo>
                <a:lnTo>
                  <a:pt x="667093" y="1586"/>
                </a:lnTo>
                <a:lnTo>
                  <a:pt x="679467" y="952"/>
                </a:lnTo>
                <a:lnTo>
                  <a:pt x="692159" y="634"/>
                </a:lnTo>
                <a:lnTo>
                  <a:pt x="70453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3499902" y="2079911"/>
            <a:ext cx="2526987" cy="2636857"/>
          </a:xfrm>
          <a:custGeom>
            <a:avLst/>
            <a:gdLst>
              <a:gd name="T0" fmla="*/ 664051 w 1409700"/>
              <a:gd name="T1" fmla="*/ 1412910 h 1470026"/>
              <a:gd name="T2" fmla="*/ 835511 w 1409700"/>
              <a:gd name="T3" fmla="*/ 1448294 h 1470026"/>
              <a:gd name="T4" fmla="*/ 1015196 w 1409700"/>
              <a:gd name="T5" fmla="*/ 1445002 h 1470026"/>
              <a:gd name="T6" fmla="*/ 1184601 w 1409700"/>
              <a:gd name="T7" fmla="*/ 1405091 h 1470026"/>
              <a:gd name="T8" fmla="*/ 1342081 w 1409700"/>
              <a:gd name="T9" fmla="*/ 1368884 h 1470026"/>
              <a:gd name="T10" fmla="*/ 1490927 w 1409700"/>
              <a:gd name="T11" fmla="*/ 1433482 h 1470026"/>
              <a:gd name="T12" fmla="*/ 1620448 w 1409700"/>
              <a:gd name="T13" fmla="*/ 1530583 h 1470026"/>
              <a:gd name="T14" fmla="*/ 1727354 w 1409700"/>
              <a:gd name="T15" fmla="*/ 1665949 h 1470026"/>
              <a:gd name="T16" fmla="*/ 1807945 w 1409700"/>
              <a:gd name="T17" fmla="*/ 1845341 h 1470026"/>
              <a:gd name="T18" fmla="*/ 37828 w 1409700"/>
              <a:gd name="T19" fmla="*/ 1788972 h 1470026"/>
              <a:gd name="T20" fmla="*/ 126642 w 1409700"/>
              <a:gd name="T21" fmla="*/ 1623158 h 1470026"/>
              <a:gd name="T22" fmla="*/ 240127 w 1409700"/>
              <a:gd name="T23" fmla="*/ 1499313 h 1470026"/>
              <a:gd name="T24" fmla="*/ 375405 w 1409700"/>
              <a:gd name="T25" fmla="*/ 1412087 h 1470026"/>
              <a:gd name="T26" fmla="*/ 529185 w 1409700"/>
              <a:gd name="T27" fmla="*/ 1355718 h 1470026"/>
              <a:gd name="T28" fmla="*/ 552444 w 1409700"/>
              <a:gd name="T29" fmla="*/ 924857 h 1470026"/>
              <a:gd name="T30" fmla="*/ 639969 w 1409700"/>
              <a:gd name="T31" fmla="*/ 1020221 h 1470026"/>
              <a:gd name="T32" fmla="*/ 742697 w 1409700"/>
              <a:gd name="T33" fmla="*/ 1090098 h 1470026"/>
              <a:gd name="T34" fmla="*/ 856518 w 1409700"/>
              <a:gd name="T35" fmla="*/ 1130381 h 1470026"/>
              <a:gd name="T36" fmla="*/ 978559 w 1409700"/>
              <a:gd name="T37" fmla="*/ 1137781 h 1470026"/>
              <a:gd name="T38" fmla="*/ 1096902 w 1409700"/>
              <a:gd name="T39" fmla="*/ 1111062 h 1470026"/>
              <a:gd name="T40" fmla="*/ 1204971 w 1409700"/>
              <a:gd name="T41" fmla="*/ 1053515 h 1470026"/>
              <a:gd name="T42" fmla="*/ 1299481 w 1409700"/>
              <a:gd name="T43" fmla="*/ 968840 h 1470026"/>
              <a:gd name="T44" fmla="*/ 1377554 w 1409700"/>
              <a:gd name="T45" fmla="*/ 861145 h 1470026"/>
              <a:gd name="T46" fmla="*/ 961712 w 1409700"/>
              <a:gd name="T47" fmla="*/ 2055 h 1470026"/>
              <a:gd name="T48" fmla="*/ 1071836 w 1409700"/>
              <a:gd name="T49" fmla="*/ 20141 h 1470026"/>
              <a:gd name="T50" fmla="*/ 1174153 w 1409700"/>
              <a:gd name="T51" fmla="*/ 56725 h 1470026"/>
              <a:gd name="T52" fmla="*/ 1267840 w 1409700"/>
              <a:gd name="T53" fmla="*/ 108928 h 1470026"/>
              <a:gd name="T54" fmla="*/ 1350845 w 1409700"/>
              <a:gd name="T55" fmla="*/ 175928 h 1470026"/>
              <a:gd name="T56" fmla="*/ 1421932 w 1409700"/>
              <a:gd name="T57" fmla="*/ 255671 h 1470026"/>
              <a:gd name="T58" fmla="*/ 1478637 w 1409700"/>
              <a:gd name="T59" fmla="*/ 346924 h 1470026"/>
              <a:gd name="T60" fmla="*/ 1519318 w 1409700"/>
              <a:gd name="T61" fmla="*/ 447220 h 1470026"/>
              <a:gd name="T62" fmla="*/ 1543151 w 1409700"/>
              <a:gd name="T63" fmla="*/ 554914 h 1470026"/>
              <a:gd name="T64" fmla="*/ 1547260 w 1409700"/>
              <a:gd name="T65" fmla="*/ 668363 h 1470026"/>
              <a:gd name="T66" fmla="*/ 1532056 w 1409700"/>
              <a:gd name="T67" fmla="*/ 779346 h 1470026"/>
              <a:gd name="T68" fmla="*/ 1498362 w 1409700"/>
              <a:gd name="T69" fmla="*/ 882931 h 1470026"/>
              <a:gd name="T70" fmla="*/ 1447819 w 1409700"/>
              <a:gd name="T71" fmla="*/ 978704 h 1470026"/>
              <a:gd name="T72" fmla="*/ 1383306 w 1409700"/>
              <a:gd name="T73" fmla="*/ 1063381 h 1470026"/>
              <a:gd name="T74" fmla="*/ 1305233 w 1409700"/>
              <a:gd name="T75" fmla="*/ 1135725 h 1470026"/>
              <a:gd name="T76" fmla="*/ 1215655 w 1409700"/>
              <a:gd name="T77" fmla="*/ 1194505 h 1470026"/>
              <a:gd name="T78" fmla="*/ 1116625 w 1409700"/>
              <a:gd name="T79" fmla="*/ 1238075 h 1470026"/>
              <a:gd name="T80" fmla="*/ 1009378 w 1409700"/>
              <a:gd name="T81" fmla="*/ 1264383 h 1470026"/>
              <a:gd name="T82" fmla="*/ 896377 w 1409700"/>
              <a:gd name="T83" fmla="*/ 1270960 h 1470026"/>
              <a:gd name="T84" fmla="*/ 784610 w 1409700"/>
              <a:gd name="T85" fmla="*/ 1258217 h 1470026"/>
              <a:gd name="T86" fmla="*/ 679827 w 1409700"/>
              <a:gd name="T87" fmla="*/ 1227388 h 1470026"/>
              <a:gd name="T88" fmla="*/ 583262 w 1409700"/>
              <a:gd name="T89" fmla="*/ 1179707 h 1470026"/>
              <a:gd name="T90" fmla="*/ 496971 w 1409700"/>
              <a:gd name="T91" fmla="*/ 1116406 h 1470026"/>
              <a:gd name="T92" fmla="*/ 422597 w 1409700"/>
              <a:gd name="T93" fmla="*/ 1040362 h 1470026"/>
              <a:gd name="T94" fmla="*/ 361782 w 1409700"/>
              <a:gd name="T95" fmla="*/ 952398 h 1470026"/>
              <a:gd name="T96" fmla="*/ 315760 w 1409700"/>
              <a:gd name="T97" fmla="*/ 854568 h 1470026"/>
              <a:gd name="T98" fmla="*/ 287407 w 1409700"/>
              <a:gd name="T99" fmla="*/ 748107 h 1470026"/>
              <a:gd name="T100" fmla="*/ 277545 w 1409700"/>
              <a:gd name="T101" fmla="*/ 635891 h 1470026"/>
              <a:gd name="T102" fmla="*/ 287407 w 1409700"/>
              <a:gd name="T103" fmla="*/ 523263 h 1470026"/>
              <a:gd name="T104" fmla="*/ 315760 w 1409700"/>
              <a:gd name="T105" fmla="*/ 417214 h 1470026"/>
              <a:gd name="T106" fmla="*/ 361782 w 1409700"/>
              <a:gd name="T107" fmla="*/ 319384 h 1470026"/>
              <a:gd name="T108" fmla="*/ 422597 w 1409700"/>
              <a:gd name="T109" fmla="*/ 231420 h 1470026"/>
              <a:gd name="T110" fmla="*/ 496971 w 1409700"/>
              <a:gd name="T111" fmla="*/ 155377 h 1470026"/>
              <a:gd name="T112" fmla="*/ 583262 w 1409700"/>
              <a:gd name="T113" fmla="*/ 92075 h 1470026"/>
              <a:gd name="T114" fmla="*/ 679827 w 1409700"/>
              <a:gd name="T115" fmla="*/ 44393 h 1470026"/>
              <a:gd name="T116" fmla="*/ 784610 w 1409700"/>
              <a:gd name="T117" fmla="*/ 13153 h 1470026"/>
              <a:gd name="T118" fmla="*/ 896377 w 1409700"/>
              <a:gd name="T119" fmla="*/ 822 h 14700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09700" h="1470026">
                <a:moveTo>
                  <a:pt x="408623" y="1046163"/>
                </a:moveTo>
                <a:lnTo>
                  <a:pt x="425133" y="1054736"/>
                </a:lnTo>
                <a:lnTo>
                  <a:pt x="442278" y="1062991"/>
                </a:lnTo>
                <a:lnTo>
                  <a:pt x="459423" y="1070611"/>
                </a:lnTo>
                <a:lnTo>
                  <a:pt x="477203" y="1077596"/>
                </a:lnTo>
                <a:lnTo>
                  <a:pt x="494983" y="1084263"/>
                </a:lnTo>
                <a:lnTo>
                  <a:pt x="512763" y="1090296"/>
                </a:lnTo>
                <a:lnTo>
                  <a:pt x="531178" y="1096011"/>
                </a:lnTo>
                <a:lnTo>
                  <a:pt x="549593" y="1100773"/>
                </a:lnTo>
                <a:lnTo>
                  <a:pt x="568643" y="1105536"/>
                </a:lnTo>
                <a:lnTo>
                  <a:pt x="587375" y="1109346"/>
                </a:lnTo>
                <a:lnTo>
                  <a:pt x="606425" y="1112521"/>
                </a:lnTo>
                <a:lnTo>
                  <a:pt x="625793" y="1115696"/>
                </a:lnTo>
                <a:lnTo>
                  <a:pt x="645160" y="1117601"/>
                </a:lnTo>
                <a:lnTo>
                  <a:pt x="664845" y="1118871"/>
                </a:lnTo>
                <a:lnTo>
                  <a:pt x="684848" y="1120141"/>
                </a:lnTo>
                <a:lnTo>
                  <a:pt x="704533" y="1120458"/>
                </a:lnTo>
                <a:lnTo>
                  <a:pt x="724853" y="1120141"/>
                </a:lnTo>
                <a:lnTo>
                  <a:pt x="744538" y="1118871"/>
                </a:lnTo>
                <a:lnTo>
                  <a:pt x="764540" y="1117601"/>
                </a:lnTo>
                <a:lnTo>
                  <a:pt x="783908" y="1115061"/>
                </a:lnTo>
                <a:lnTo>
                  <a:pt x="803275" y="1112521"/>
                </a:lnTo>
                <a:lnTo>
                  <a:pt x="822325" y="1109346"/>
                </a:lnTo>
                <a:lnTo>
                  <a:pt x="841058" y="1105536"/>
                </a:lnTo>
                <a:lnTo>
                  <a:pt x="859790" y="1100773"/>
                </a:lnTo>
                <a:lnTo>
                  <a:pt x="878205" y="1096011"/>
                </a:lnTo>
                <a:lnTo>
                  <a:pt x="896938" y="1090296"/>
                </a:lnTo>
                <a:lnTo>
                  <a:pt x="914718" y="1084263"/>
                </a:lnTo>
                <a:lnTo>
                  <a:pt x="932498" y="1077596"/>
                </a:lnTo>
                <a:lnTo>
                  <a:pt x="950278" y="1070611"/>
                </a:lnTo>
                <a:lnTo>
                  <a:pt x="967423" y="1062991"/>
                </a:lnTo>
                <a:lnTo>
                  <a:pt x="984250" y="1054736"/>
                </a:lnTo>
                <a:lnTo>
                  <a:pt x="1001078" y="1046163"/>
                </a:lnTo>
                <a:lnTo>
                  <a:pt x="1018858" y="1050926"/>
                </a:lnTo>
                <a:lnTo>
                  <a:pt x="1036320" y="1056323"/>
                </a:lnTo>
                <a:lnTo>
                  <a:pt x="1053465" y="1061721"/>
                </a:lnTo>
                <a:lnTo>
                  <a:pt x="1070610" y="1068071"/>
                </a:lnTo>
                <a:lnTo>
                  <a:pt x="1087438" y="1074738"/>
                </a:lnTo>
                <a:lnTo>
                  <a:pt x="1103630" y="1081723"/>
                </a:lnTo>
                <a:lnTo>
                  <a:pt x="1119823" y="1089661"/>
                </a:lnTo>
                <a:lnTo>
                  <a:pt x="1136015" y="1097598"/>
                </a:lnTo>
                <a:lnTo>
                  <a:pt x="1151255" y="1106171"/>
                </a:lnTo>
                <a:lnTo>
                  <a:pt x="1166813" y="1115061"/>
                </a:lnTo>
                <a:lnTo>
                  <a:pt x="1181418" y="1124586"/>
                </a:lnTo>
                <a:lnTo>
                  <a:pt x="1196023" y="1134746"/>
                </a:lnTo>
                <a:lnTo>
                  <a:pt x="1210310" y="1145541"/>
                </a:lnTo>
                <a:lnTo>
                  <a:pt x="1224280" y="1156971"/>
                </a:lnTo>
                <a:lnTo>
                  <a:pt x="1238250" y="1168718"/>
                </a:lnTo>
                <a:lnTo>
                  <a:pt x="1251268" y="1181101"/>
                </a:lnTo>
                <a:lnTo>
                  <a:pt x="1263968" y="1194118"/>
                </a:lnTo>
                <a:lnTo>
                  <a:pt x="1276985" y="1207771"/>
                </a:lnTo>
                <a:lnTo>
                  <a:pt x="1289050" y="1222058"/>
                </a:lnTo>
                <a:lnTo>
                  <a:pt x="1300480" y="1236981"/>
                </a:lnTo>
                <a:lnTo>
                  <a:pt x="1312228" y="1252538"/>
                </a:lnTo>
                <a:lnTo>
                  <a:pt x="1323023" y="1268731"/>
                </a:lnTo>
                <a:lnTo>
                  <a:pt x="1333818" y="1285558"/>
                </a:lnTo>
                <a:lnTo>
                  <a:pt x="1343978" y="1303338"/>
                </a:lnTo>
                <a:lnTo>
                  <a:pt x="1353503" y="1321753"/>
                </a:lnTo>
                <a:lnTo>
                  <a:pt x="1363028" y="1340486"/>
                </a:lnTo>
                <a:lnTo>
                  <a:pt x="1371918" y="1360488"/>
                </a:lnTo>
                <a:lnTo>
                  <a:pt x="1380173" y="1380491"/>
                </a:lnTo>
                <a:lnTo>
                  <a:pt x="1388428" y="1402081"/>
                </a:lnTo>
                <a:lnTo>
                  <a:pt x="1396048" y="1423989"/>
                </a:lnTo>
                <a:lnTo>
                  <a:pt x="1403350" y="1446849"/>
                </a:lnTo>
                <a:lnTo>
                  <a:pt x="1409700" y="1470026"/>
                </a:lnTo>
                <a:lnTo>
                  <a:pt x="0" y="1470026"/>
                </a:lnTo>
                <a:lnTo>
                  <a:pt x="6350" y="1446849"/>
                </a:lnTo>
                <a:lnTo>
                  <a:pt x="13652" y="1423989"/>
                </a:lnTo>
                <a:lnTo>
                  <a:pt x="20955" y="1402081"/>
                </a:lnTo>
                <a:lnTo>
                  <a:pt x="29210" y="1380491"/>
                </a:lnTo>
                <a:lnTo>
                  <a:pt x="37782" y="1360488"/>
                </a:lnTo>
                <a:lnTo>
                  <a:pt x="46672" y="1340486"/>
                </a:lnTo>
                <a:lnTo>
                  <a:pt x="56197" y="1321753"/>
                </a:lnTo>
                <a:lnTo>
                  <a:pt x="65722" y="1303338"/>
                </a:lnTo>
                <a:lnTo>
                  <a:pt x="75882" y="1285558"/>
                </a:lnTo>
                <a:lnTo>
                  <a:pt x="86360" y="1269048"/>
                </a:lnTo>
                <a:lnTo>
                  <a:pt x="97790" y="1252538"/>
                </a:lnTo>
                <a:lnTo>
                  <a:pt x="109220" y="1236981"/>
                </a:lnTo>
                <a:lnTo>
                  <a:pt x="120650" y="1222058"/>
                </a:lnTo>
                <a:lnTo>
                  <a:pt x="133032" y="1207771"/>
                </a:lnTo>
                <a:lnTo>
                  <a:pt x="145415" y="1194118"/>
                </a:lnTo>
                <a:lnTo>
                  <a:pt x="158432" y="1181101"/>
                </a:lnTo>
                <a:lnTo>
                  <a:pt x="171767" y="1168718"/>
                </a:lnTo>
                <a:lnTo>
                  <a:pt x="185420" y="1156971"/>
                </a:lnTo>
                <a:lnTo>
                  <a:pt x="199390" y="1145541"/>
                </a:lnTo>
                <a:lnTo>
                  <a:pt x="213677" y="1135063"/>
                </a:lnTo>
                <a:lnTo>
                  <a:pt x="228283" y="1124903"/>
                </a:lnTo>
                <a:lnTo>
                  <a:pt x="242888" y="1115061"/>
                </a:lnTo>
                <a:lnTo>
                  <a:pt x="258445" y="1106171"/>
                </a:lnTo>
                <a:lnTo>
                  <a:pt x="273685" y="1097598"/>
                </a:lnTo>
                <a:lnTo>
                  <a:pt x="289878" y="1089661"/>
                </a:lnTo>
                <a:lnTo>
                  <a:pt x="306070" y="1081723"/>
                </a:lnTo>
                <a:lnTo>
                  <a:pt x="322263" y="1075056"/>
                </a:lnTo>
                <a:lnTo>
                  <a:pt x="339090" y="1068071"/>
                </a:lnTo>
                <a:lnTo>
                  <a:pt x="356235" y="1061721"/>
                </a:lnTo>
                <a:lnTo>
                  <a:pt x="373380" y="1056323"/>
                </a:lnTo>
                <a:lnTo>
                  <a:pt x="390843" y="1050926"/>
                </a:lnTo>
                <a:lnTo>
                  <a:pt x="408623" y="1046163"/>
                </a:lnTo>
                <a:close/>
                <a:moveTo>
                  <a:pt x="378989" y="637873"/>
                </a:moveTo>
                <a:lnTo>
                  <a:pt x="385970" y="651195"/>
                </a:lnTo>
                <a:lnTo>
                  <a:pt x="393585" y="664517"/>
                </a:lnTo>
                <a:lnTo>
                  <a:pt x="401517" y="677205"/>
                </a:lnTo>
                <a:lnTo>
                  <a:pt x="409449" y="689893"/>
                </a:lnTo>
                <a:lnTo>
                  <a:pt x="418016" y="702263"/>
                </a:lnTo>
                <a:lnTo>
                  <a:pt x="426583" y="713682"/>
                </a:lnTo>
                <a:lnTo>
                  <a:pt x="435150" y="725418"/>
                </a:lnTo>
                <a:lnTo>
                  <a:pt x="444669" y="736837"/>
                </a:lnTo>
                <a:lnTo>
                  <a:pt x="453871" y="747622"/>
                </a:lnTo>
                <a:lnTo>
                  <a:pt x="463707" y="758089"/>
                </a:lnTo>
                <a:lnTo>
                  <a:pt x="473543" y="768239"/>
                </a:lnTo>
                <a:lnTo>
                  <a:pt x="484014" y="778072"/>
                </a:lnTo>
                <a:lnTo>
                  <a:pt x="494167" y="787271"/>
                </a:lnTo>
                <a:lnTo>
                  <a:pt x="505272" y="796152"/>
                </a:lnTo>
                <a:lnTo>
                  <a:pt x="516060" y="804716"/>
                </a:lnTo>
                <a:lnTo>
                  <a:pt x="526848" y="812963"/>
                </a:lnTo>
                <a:lnTo>
                  <a:pt x="538271" y="820576"/>
                </a:lnTo>
                <a:lnTo>
                  <a:pt x="549694" y="827871"/>
                </a:lnTo>
                <a:lnTo>
                  <a:pt x="561433" y="834849"/>
                </a:lnTo>
                <a:lnTo>
                  <a:pt x="573491" y="841193"/>
                </a:lnTo>
                <a:lnTo>
                  <a:pt x="585548" y="846903"/>
                </a:lnTo>
                <a:lnTo>
                  <a:pt x="597922" y="852295"/>
                </a:lnTo>
                <a:lnTo>
                  <a:pt x="610297" y="857370"/>
                </a:lnTo>
                <a:lnTo>
                  <a:pt x="622671" y="861811"/>
                </a:lnTo>
                <a:lnTo>
                  <a:pt x="635363" y="865934"/>
                </a:lnTo>
                <a:lnTo>
                  <a:pt x="648689" y="869423"/>
                </a:lnTo>
                <a:lnTo>
                  <a:pt x="661381" y="872278"/>
                </a:lnTo>
                <a:lnTo>
                  <a:pt x="674708" y="874499"/>
                </a:lnTo>
                <a:lnTo>
                  <a:pt x="688034" y="876402"/>
                </a:lnTo>
                <a:lnTo>
                  <a:pt x="701678" y="877988"/>
                </a:lnTo>
                <a:lnTo>
                  <a:pt x="715321" y="878622"/>
                </a:lnTo>
                <a:lnTo>
                  <a:pt x="728648" y="878939"/>
                </a:lnTo>
                <a:lnTo>
                  <a:pt x="742291" y="878622"/>
                </a:lnTo>
                <a:lnTo>
                  <a:pt x="755618" y="877988"/>
                </a:lnTo>
                <a:lnTo>
                  <a:pt x="769261" y="876402"/>
                </a:lnTo>
                <a:lnTo>
                  <a:pt x="782905" y="874499"/>
                </a:lnTo>
                <a:lnTo>
                  <a:pt x="795914" y="872278"/>
                </a:lnTo>
                <a:lnTo>
                  <a:pt x="808606" y="869423"/>
                </a:lnTo>
                <a:lnTo>
                  <a:pt x="821932" y="865934"/>
                </a:lnTo>
                <a:lnTo>
                  <a:pt x="834624" y="861811"/>
                </a:lnTo>
                <a:lnTo>
                  <a:pt x="846999" y="857370"/>
                </a:lnTo>
                <a:lnTo>
                  <a:pt x="859373" y="852295"/>
                </a:lnTo>
                <a:lnTo>
                  <a:pt x="871748" y="846903"/>
                </a:lnTo>
                <a:lnTo>
                  <a:pt x="883805" y="841193"/>
                </a:lnTo>
                <a:lnTo>
                  <a:pt x="895862" y="834849"/>
                </a:lnTo>
                <a:lnTo>
                  <a:pt x="907602" y="827871"/>
                </a:lnTo>
                <a:lnTo>
                  <a:pt x="919342" y="820576"/>
                </a:lnTo>
                <a:lnTo>
                  <a:pt x="930447" y="812963"/>
                </a:lnTo>
                <a:lnTo>
                  <a:pt x="941235" y="804716"/>
                </a:lnTo>
                <a:lnTo>
                  <a:pt x="952340" y="796152"/>
                </a:lnTo>
                <a:lnTo>
                  <a:pt x="963128" y="787271"/>
                </a:lnTo>
                <a:lnTo>
                  <a:pt x="973282" y="778072"/>
                </a:lnTo>
                <a:lnTo>
                  <a:pt x="983753" y="768239"/>
                </a:lnTo>
                <a:lnTo>
                  <a:pt x="993589" y="758089"/>
                </a:lnTo>
                <a:lnTo>
                  <a:pt x="1003425" y="747622"/>
                </a:lnTo>
                <a:lnTo>
                  <a:pt x="1012626" y="736837"/>
                </a:lnTo>
                <a:lnTo>
                  <a:pt x="1022145" y="725418"/>
                </a:lnTo>
                <a:lnTo>
                  <a:pt x="1030712" y="713682"/>
                </a:lnTo>
                <a:lnTo>
                  <a:pt x="1039596" y="702263"/>
                </a:lnTo>
                <a:lnTo>
                  <a:pt x="1048163" y="689893"/>
                </a:lnTo>
                <a:lnTo>
                  <a:pt x="1056096" y="677205"/>
                </a:lnTo>
                <a:lnTo>
                  <a:pt x="1063711" y="664517"/>
                </a:lnTo>
                <a:lnTo>
                  <a:pt x="1071326" y="651195"/>
                </a:lnTo>
                <a:lnTo>
                  <a:pt x="1078624" y="637873"/>
                </a:lnTo>
                <a:lnTo>
                  <a:pt x="378989" y="637873"/>
                </a:lnTo>
                <a:close/>
                <a:moveTo>
                  <a:pt x="704533" y="0"/>
                </a:moveTo>
                <a:lnTo>
                  <a:pt x="717542" y="634"/>
                </a:lnTo>
                <a:lnTo>
                  <a:pt x="730234" y="952"/>
                </a:lnTo>
                <a:lnTo>
                  <a:pt x="742609" y="1586"/>
                </a:lnTo>
                <a:lnTo>
                  <a:pt x="754983" y="2855"/>
                </a:lnTo>
                <a:lnTo>
                  <a:pt x="767358" y="4124"/>
                </a:lnTo>
                <a:lnTo>
                  <a:pt x="779415" y="5709"/>
                </a:lnTo>
                <a:lnTo>
                  <a:pt x="791789" y="7930"/>
                </a:lnTo>
                <a:lnTo>
                  <a:pt x="803847" y="10150"/>
                </a:lnTo>
                <a:lnTo>
                  <a:pt x="815586" y="13005"/>
                </a:lnTo>
                <a:lnTo>
                  <a:pt x="827644" y="15542"/>
                </a:lnTo>
                <a:lnTo>
                  <a:pt x="839066" y="19032"/>
                </a:lnTo>
                <a:lnTo>
                  <a:pt x="850806" y="22203"/>
                </a:lnTo>
                <a:lnTo>
                  <a:pt x="862229" y="26010"/>
                </a:lnTo>
                <a:lnTo>
                  <a:pt x="873334" y="30133"/>
                </a:lnTo>
                <a:lnTo>
                  <a:pt x="884757" y="34257"/>
                </a:lnTo>
                <a:lnTo>
                  <a:pt x="895862" y="38697"/>
                </a:lnTo>
                <a:lnTo>
                  <a:pt x="906650" y="43773"/>
                </a:lnTo>
                <a:lnTo>
                  <a:pt x="917755" y="48530"/>
                </a:lnTo>
                <a:lnTo>
                  <a:pt x="928226" y="53923"/>
                </a:lnTo>
                <a:lnTo>
                  <a:pt x="938697" y="59632"/>
                </a:lnTo>
                <a:lnTo>
                  <a:pt x="948850" y="65024"/>
                </a:lnTo>
                <a:lnTo>
                  <a:pt x="959004" y="71051"/>
                </a:lnTo>
                <a:lnTo>
                  <a:pt x="969157" y="77395"/>
                </a:lnTo>
                <a:lnTo>
                  <a:pt x="978993" y="84056"/>
                </a:lnTo>
                <a:lnTo>
                  <a:pt x="988829" y="90717"/>
                </a:lnTo>
                <a:lnTo>
                  <a:pt x="998348" y="97695"/>
                </a:lnTo>
                <a:lnTo>
                  <a:pt x="1007867" y="104991"/>
                </a:lnTo>
                <a:lnTo>
                  <a:pt x="1016751" y="111969"/>
                </a:lnTo>
                <a:lnTo>
                  <a:pt x="1025953" y="119899"/>
                </a:lnTo>
                <a:lnTo>
                  <a:pt x="1034520" y="127511"/>
                </a:lnTo>
                <a:lnTo>
                  <a:pt x="1043087" y="135758"/>
                </a:lnTo>
                <a:lnTo>
                  <a:pt x="1051971" y="144005"/>
                </a:lnTo>
                <a:lnTo>
                  <a:pt x="1060221" y="152252"/>
                </a:lnTo>
                <a:lnTo>
                  <a:pt x="1068153" y="160816"/>
                </a:lnTo>
                <a:lnTo>
                  <a:pt x="1075768" y="169698"/>
                </a:lnTo>
                <a:lnTo>
                  <a:pt x="1083383" y="178579"/>
                </a:lnTo>
                <a:lnTo>
                  <a:pt x="1090998" y="188095"/>
                </a:lnTo>
                <a:lnTo>
                  <a:pt x="1097979" y="197293"/>
                </a:lnTo>
                <a:lnTo>
                  <a:pt x="1104959" y="206809"/>
                </a:lnTo>
                <a:lnTo>
                  <a:pt x="1111622" y="216642"/>
                </a:lnTo>
                <a:lnTo>
                  <a:pt x="1117968" y="226158"/>
                </a:lnTo>
                <a:lnTo>
                  <a:pt x="1124314" y="236308"/>
                </a:lnTo>
                <a:lnTo>
                  <a:pt x="1130343" y="246458"/>
                </a:lnTo>
                <a:lnTo>
                  <a:pt x="1136371" y="256926"/>
                </a:lnTo>
                <a:lnTo>
                  <a:pt x="1141765" y="267710"/>
                </a:lnTo>
                <a:lnTo>
                  <a:pt x="1146842" y="278177"/>
                </a:lnTo>
                <a:lnTo>
                  <a:pt x="1152236" y="288962"/>
                </a:lnTo>
                <a:lnTo>
                  <a:pt x="1156996" y="299747"/>
                </a:lnTo>
                <a:lnTo>
                  <a:pt x="1161438" y="310848"/>
                </a:lnTo>
                <a:lnTo>
                  <a:pt x="1165562" y="321950"/>
                </a:lnTo>
                <a:lnTo>
                  <a:pt x="1169687" y="333369"/>
                </a:lnTo>
                <a:lnTo>
                  <a:pt x="1173178" y="345105"/>
                </a:lnTo>
                <a:lnTo>
                  <a:pt x="1176985" y="356207"/>
                </a:lnTo>
                <a:lnTo>
                  <a:pt x="1179841" y="368260"/>
                </a:lnTo>
                <a:lnTo>
                  <a:pt x="1183014" y="379996"/>
                </a:lnTo>
                <a:lnTo>
                  <a:pt x="1185552" y="392049"/>
                </a:lnTo>
                <a:lnTo>
                  <a:pt x="1187773" y="403785"/>
                </a:lnTo>
                <a:lnTo>
                  <a:pt x="1189677" y="415839"/>
                </a:lnTo>
                <a:lnTo>
                  <a:pt x="1191581" y="428209"/>
                </a:lnTo>
                <a:lnTo>
                  <a:pt x="1192850" y="440263"/>
                </a:lnTo>
                <a:lnTo>
                  <a:pt x="1193802" y="452633"/>
                </a:lnTo>
                <a:lnTo>
                  <a:pt x="1194754" y="465638"/>
                </a:lnTo>
                <a:lnTo>
                  <a:pt x="1195388" y="478008"/>
                </a:lnTo>
                <a:lnTo>
                  <a:pt x="1195388" y="490696"/>
                </a:lnTo>
                <a:lnTo>
                  <a:pt x="1195388" y="503384"/>
                </a:lnTo>
                <a:lnTo>
                  <a:pt x="1194754" y="515754"/>
                </a:lnTo>
                <a:lnTo>
                  <a:pt x="1193802" y="528125"/>
                </a:lnTo>
                <a:lnTo>
                  <a:pt x="1192850" y="540495"/>
                </a:lnTo>
                <a:lnTo>
                  <a:pt x="1191581" y="553183"/>
                </a:lnTo>
                <a:lnTo>
                  <a:pt x="1189677" y="565553"/>
                </a:lnTo>
                <a:lnTo>
                  <a:pt x="1187773" y="577290"/>
                </a:lnTo>
                <a:lnTo>
                  <a:pt x="1185552" y="589343"/>
                </a:lnTo>
                <a:lnTo>
                  <a:pt x="1183014" y="601396"/>
                </a:lnTo>
                <a:lnTo>
                  <a:pt x="1179841" y="613132"/>
                </a:lnTo>
                <a:lnTo>
                  <a:pt x="1176985" y="624868"/>
                </a:lnTo>
                <a:lnTo>
                  <a:pt x="1173178" y="636287"/>
                </a:lnTo>
                <a:lnTo>
                  <a:pt x="1169687" y="648023"/>
                </a:lnTo>
                <a:lnTo>
                  <a:pt x="1165562" y="659442"/>
                </a:lnTo>
                <a:lnTo>
                  <a:pt x="1161438" y="670544"/>
                </a:lnTo>
                <a:lnTo>
                  <a:pt x="1156996" y="681329"/>
                </a:lnTo>
                <a:lnTo>
                  <a:pt x="1152236" y="692430"/>
                </a:lnTo>
                <a:lnTo>
                  <a:pt x="1146842" y="703215"/>
                </a:lnTo>
                <a:lnTo>
                  <a:pt x="1141765" y="713682"/>
                </a:lnTo>
                <a:lnTo>
                  <a:pt x="1136371" y="724149"/>
                </a:lnTo>
                <a:lnTo>
                  <a:pt x="1130343" y="734934"/>
                </a:lnTo>
                <a:lnTo>
                  <a:pt x="1124314" y="745084"/>
                </a:lnTo>
                <a:lnTo>
                  <a:pt x="1117968" y="755234"/>
                </a:lnTo>
                <a:lnTo>
                  <a:pt x="1111622" y="764750"/>
                </a:lnTo>
                <a:lnTo>
                  <a:pt x="1104959" y="774583"/>
                </a:lnTo>
                <a:lnTo>
                  <a:pt x="1097979" y="784099"/>
                </a:lnTo>
                <a:lnTo>
                  <a:pt x="1090998" y="793297"/>
                </a:lnTo>
                <a:lnTo>
                  <a:pt x="1083383" y="802813"/>
                </a:lnTo>
                <a:lnTo>
                  <a:pt x="1075768" y="811694"/>
                </a:lnTo>
                <a:lnTo>
                  <a:pt x="1068153" y="820576"/>
                </a:lnTo>
                <a:lnTo>
                  <a:pt x="1060221" y="829140"/>
                </a:lnTo>
                <a:lnTo>
                  <a:pt x="1051971" y="837387"/>
                </a:lnTo>
                <a:lnTo>
                  <a:pt x="1043087" y="845634"/>
                </a:lnTo>
                <a:lnTo>
                  <a:pt x="1034520" y="853881"/>
                </a:lnTo>
                <a:lnTo>
                  <a:pt x="1025953" y="861494"/>
                </a:lnTo>
                <a:lnTo>
                  <a:pt x="1016751" y="869423"/>
                </a:lnTo>
                <a:lnTo>
                  <a:pt x="1007867" y="876402"/>
                </a:lnTo>
                <a:lnTo>
                  <a:pt x="998348" y="883697"/>
                </a:lnTo>
                <a:lnTo>
                  <a:pt x="988829" y="890675"/>
                </a:lnTo>
                <a:lnTo>
                  <a:pt x="978993" y="897336"/>
                </a:lnTo>
                <a:lnTo>
                  <a:pt x="969157" y="903997"/>
                </a:lnTo>
                <a:lnTo>
                  <a:pt x="959004" y="910341"/>
                </a:lnTo>
                <a:lnTo>
                  <a:pt x="948850" y="916368"/>
                </a:lnTo>
                <a:lnTo>
                  <a:pt x="938697" y="921760"/>
                </a:lnTo>
                <a:lnTo>
                  <a:pt x="928226" y="927470"/>
                </a:lnTo>
                <a:lnTo>
                  <a:pt x="917755" y="932862"/>
                </a:lnTo>
                <a:lnTo>
                  <a:pt x="906650" y="937620"/>
                </a:lnTo>
                <a:lnTo>
                  <a:pt x="895862" y="942378"/>
                </a:lnTo>
                <a:lnTo>
                  <a:pt x="884757" y="947135"/>
                </a:lnTo>
                <a:lnTo>
                  <a:pt x="873334" y="951259"/>
                </a:lnTo>
                <a:lnTo>
                  <a:pt x="862229" y="955382"/>
                </a:lnTo>
                <a:lnTo>
                  <a:pt x="850806" y="959189"/>
                </a:lnTo>
                <a:lnTo>
                  <a:pt x="839066" y="962361"/>
                </a:lnTo>
                <a:lnTo>
                  <a:pt x="827644" y="965850"/>
                </a:lnTo>
                <a:lnTo>
                  <a:pt x="815586" y="968387"/>
                </a:lnTo>
                <a:lnTo>
                  <a:pt x="803847" y="970925"/>
                </a:lnTo>
                <a:lnTo>
                  <a:pt x="791789" y="973462"/>
                </a:lnTo>
                <a:lnTo>
                  <a:pt x="779415" y="975683"/>
                </a:lnTo>
                <a:lnTo>
                  <a:pt x="767358" y="976952"/>
                </a:lnTo>
                <a:lnTo>
                  <a:pt x="754983" y="978538"/>
                </a:lnTo>
                <a:lnTo>
                  <a:pt x="742609" y="979806"/>
                </a:lnTo>
                <a:lnTo>
                  <a:pt x="730234" y="980441"/>
                </a:lnTo>
                <a:lnTo>
                  <a:pt x="717542" y="980758"/>
                </a:lnTo>
                <a:lnTo>
                  <a:pt x="704533" y="981075"/>
                </a:lnTo>
                <a:lnTo>
                  <a:pt x="692159" y="980758"/>
                </a:lnTo>
                <a:lnTo>
                  <a:pt x="679467" y="980441"/>
                </a:lnTo>
                <a:lnTo>
                  <a:pt x="667093" y="979806"/>
                </a:lnTo>
                <a:lnTo>
                  <a:pt x="654718" y="978538"/>
                </a:lnTo>
                <a:lnTo>
                  <a:pt x="642344" y="976952"/>
                </a:lnTo>
                <a:lnTo>
                  <a:pt x="629969" y="975683"/>
                </a:lnTo>
                <a:lnTo>
                  <a:pt x="617912" y="973462"/>
                </a:lnTo>
                <a:lnTo>
                  <a:pt x="605855" y="970925"/>
                </a:lnTo>
                <a:lnTo>
                  <a:pt x="593798" y="968387"/>
                </a:lnTo>
                <a:lnTo>
                  <a:pt x="582058" y="965850"/>
                </a:lnTo>
                <a:lnTo>
                  <a:pt x="570635" y="962361"/>
                </a:lnTo>
                <a:lnTo>
                  <a:pt x="558895" y="959189"/>
                </a:lnTo>
                <a:lnTo>
                  <a:pt x="547473" y="955382"/>
                </a:lnTo>
                <a:lnTo>
                  <a:pt x="536050" y="951259"/>
                </a:lnTo>
                <a:lnTo>
                  <a:pt x="524945" y="947135"/>
                </a:lnTo>
                <a:lnTo>
                  <a:pt x="513839" y="942378"/>
                </a:lnTo>
                <a:lnTo>
                  <a:pt x="502734" y="937620"/>
                </a:lnTo>
                <a:lnTo>
                  <a:pt x="491946" y="932862"/>
                </a:lnTo>
                <a:lnTo>
                  <a:pt x="481475" y="927470"/>
                </a:lnTo>
                <a:lnTo>
                  <a:pt x="471004" y="921760"/>
                </a:lnTo>
                <a:lnTo>
                  <a:pt x="460534" y="916368"/>
                </a:lnTo>
                <a:lnTo>
                  <a:pt x="450380" y="910341"/>
                </a:lnTo>
                <a:lnTo>
                  <a:pt x="440544" y="903997"/>
                </a:lnTo>
                <a:lnTo>
                  <a:pt x="430391" y="897336"/>
                </a:lnTo>
                <a:lnTo>
                  <a:pt x="420872" y="890675"/>
                </a:lnTo>
                <a:lnTo>
                  <a:pt x="411036" y="883697"/>
                </a:lnTo>
                <a:lnTo>
                  <a:pt x="401834" y="876402"/>
                </a:lnTo>
                <a:lnTo>
                  <a:pt x="392633" y="869423"/>
                </a:lnTo>
                <a:lnTo>
                  <a:pt x="383748" y="861494"/>
                </a:lnTo>
                <a:lnTo>
                  <a:pt x="374864" y="853881"/>
                </a:lnTo>
                <a:lnTo>
                  <a:pt x="366615" y="845634"/>
                </a:lnTo>
                <a:lnTo>
                  <a:pt x="357730" y="837387"/>
                </a:lnTo>
                <a:lnTo>
                  <a:pt x="349481" y="829140"/>
                </a:lnTo>
                <a:lnTo>
                  <a:pt x="341548" y="820576"/>
                </a:lnTo>
                <a:lnTo>
                  <a:pt x="333933" y="811694"/>
                </a:lnTo>
                <a:lnTo>
                  <a:pt x="326318" y="802813"/>
                </a:lnTo>
                <a:lnTo>
                  <a:pt x="318703" y="793297"/>
                </a:lnTo>
                <a:lnTo>
                  <a:pt x="311723" y="784099"/>
                </a:lnTo>
                <a:lnTo>
                  <a:pt x="304742" y="774583"/>
                </a:lnTo>
                <a:lnTo>
                  <a:pt x="298079" y="764750"/>
                </a:lnTo>
                <a:lnTo>
                  <a:pt x="291416" y="755234"/>
                </a:lnTo>
                <a:lnTo>
                  <a:pt x="285387" y="745084"/>
                </a:lnTo>
                <a:lnTo>
                  <a:pt x="279359" y="734934"/>
                </a:lnTo>
                <a:lnTo>
                  <a:pt x="273330" y="724149"/>
                </a:lnTo>
                <a:lnTo>
                  <a:pt x="267936" y="713682"/>
                </a:lnTo>
                <a:lnTo>
                  <a:pt x="262859" y="703215"/>
                </a:lnTo>
                <a:lnTo>
                  <a:pt x="257465" y="692430"/>
                </a:lnTo>
                <a:lnTo>
                  <a:pt x="252706" y="681329"/>
                </a:lnTo>
                <a:lnTo>
                  <a:pt x="248264" y="670544"/>
                </a:lnTo>
                <a:lnTo>
                  <a:pt x="243822" y="659442"/>
                </a:lnTo>
                <a:lnTo>
                  <a:pt x="239697" y="648023"/>
                </a:lnTo>
                <a:lnTo>
                  <a:pt x="236206" y="636287"/>
                </a:lnTo>
                <a:lnTo>
                  <a:pt x="232716" y="624868"/>
                </a:lnTo>
                <a:lnTo>
                  <a:pt x="229543" y="613132"/>
                </a:lnTo>
                <a:lnTo>
                  <a:pt x="226688" y="601396"/>
                </a:lnTo>
                <a:lnTo>
                  <a:pt x="224149" y="589343"/>
                </a:lnTo>
                <a:lnTo>
                  <a:pt x="221928" y="577290"/>
                </a:lnTo>
                <a:lnTo>
                  <a:pt x="220024" y="565553"/>
                </a:lnTo>
                <a:lnTo>
                  <a:pt x="218121" y="553183"/>
                </a:lnTo>
                <a:lnTo>
                  <a:pt x="216851" y="540495"/>
                </a:lnTo>
                <a:lnTo>
                  <a:pt x="215900" y="528125"/>
                </a:lnTo>
                <a:lnTo>
                  <a:pt x="214630" y="515754"/>
                </a:lnTo>
                <a:lnTo>
                  <a:pt x="214313" y="503384"/>
                </a:lnTo>
                <a:lnTo>
                  <a:pt x="214313" y="490696"/>
                </a:lnTo>
                <a:lnTo>
                  <a:pt x="214313" y="478008"/>
                </a:lnTo>
                <a:lnTo>
                  <a:pt x="214630" y="465638"/>
                </a:lnTo>
                <a:lnTo>
                  <a:pt x="215900" y="452633"/>
                </a:lnTo>
                <a:lnTo>
                  <a:pt x="216851" y="440263"/>
                </a:lnTo>
                <a:lnTo>
                  <a:pt x="218121" y="428209"/>
                </a:lnTo>
                <a:lnTo>
                  <a:pt x="220024" y="415839"/>
                </a:lnTo>
                <a:lnTo>
                  <a:pt x="221928" y="403785"/>
                </a:lnTo>
                <a:lnTo>
                  <a:pt x="224149" y="392049"/>
                </a:lnTo>
                <a:lnTo>
                  <a:pt x="226688" y="379996"/>
                </a:lnTo>
                <a:lnTo>
                  <a:pt x="229543" y="368260"/>
                </a:lnTo>
                <a:lnTo>
                  <a:pt x="232716" y="356207"/>
                </a:lnTo>
                <a:lnTo>
                  <a:pt x="236206" y="345105"/>
                </a:lnTo>
                <a:lnTo>
                  <a:pt x="239697" y="333369"/>
                </a:lnTo>
                <a:lnTo>
                  <a:pt x="243822" y="321950"/>
                </a:lnTo>
                <a:lnTo>
                  <a:pt x="248264" y="310848"/>
                </a:lnTo>
                <a:lnTo>
                  <a:pt x="252706" y="299747"/>
                </a:lnTo>
                <a:lnTo>
                  <a:pt x="257465" y="288962"/>
                </a:lnTo>
                <a:lnTo>
                  <a:pt x="262859" y="278177"/>
                </a:lnTo>
                <a:lnTo>
                  <a:pt x="267936" y="267710"/>
                </a:lnTo>
                <a:lnTo>
                  <a:pt x="273330" y="256926"/>
                </a:lnTo>
                <a:lnTo>
                  <a:pt x="279359" y="246458"/>
                </a:lnTo>
                <a:lnTo>
                  <a:pt x="285387" y="236308"/>
                </a:lnTo>
                <a:lnTo>
                  <a:pt x="291416" y="226158"/>
                </a:lnTo>
                <a:lnTo>
                  <a:pt x="298079" y="216642"/>
                </a:lnTo>
                <a:lnTo>
                  <a:pt x="304742" y="206809"/>
                </a:lnTo>
                <a:lnTo>
                  <a:pt x="311723" y="197293"/>
                </a:lnTo>
                <a:lnTo>
                  <a:pt x="318703" y="188095"/>
                </a:lnTo>
                <a:lnTo>
                  <a:pt x="326318" y="178579"/>
                </a:lnTo>
                <a:lnTo>
                  <a:pt x="333933" y="169698"/>
                </a:lnTo>
                <a:lnTo>
                  <a:pt x="341548" y="160816"/>
                </a:lnTo>
                <a:lnTo>
                  <a:pt x="349481" y="152252"/>
                </a:lnTo>
                <a:lnTo>
                  <a:pt x="357730" y="144005"/>
                </a:lnTo>
                <a:lnTo>
                  <a:pt x="366615" y="135758"/>
                </a:lnTo>
                <a:lnTo>
                  <a:pt x="374864" y="127511"/>
                </a:lnTo>
                <a:lnTo>
                  <a:pt x="383748" y="119899"/>
                </a:lnTo>
                <a:lnTo>
                  <a:pt x="392633" y="111969"/>
                </a:lnTo>
                <a:lnTo>
                  <a:pt x="401834" y="104991"/>
                </a:lnTo>
                <a:lnTo>
                  <a:pt x="411036" y="97695"/>
                </a:lnTo>
                <a:lnTo>
                  <a:pt x="420872" y="90717"/>
                </a:lnTo>
                <a:lnTo>
                  <a:pt x="430391" y="84056"/>
                </a:lnTo>
                <a:lnTo>
                  <a:pt x="440544" y="77395"/>
                </a:lnTo>
                <a:lnTo>
                  <a:pt x="450380" y="71051"/>
                </a:lnTo>
                <a:lnTo>
                  <a:pt x="460534" y="65024"/>
                </a:lnTo>
                <a:lnTo>
                  <a:pt x="471004" y="59632"/>
                </a:lnTo>
                <a:lnTo>
                  <a:pt x="481475" y="53923"/>
                </a:lnTo>
                <a:lnTo>
                  <a:pt x="491946" y="48530"/>
                </a:lnTo>
                <a:lnTo>
                  <a:pt x="502734" y="43773"/>
                </a:lnTo>
                <a:lnTo>
                  <a:pt x="513839" y="38697"/>
                </a:lnTo>
                <a:lnTo>
                  <a:pt x="524945" y="34257"/>
                </a:lnTo>
                <a:lnTo>
                  <a:pt x="536050" y="30133"/>
                </a:lnTo>
                <a:lnTo>
                  <a:pt x="547473" y="26010"/>
                </a:lnTo>
                <a:lnTo>
                  <a:pt x="558895" y="22203"/>
                </a:lnTo>
                <a:lnTo>
                  <a:pt x="570635" y="19032"/>
                </a:lnTo>
                <a:lnTo>
                  <a:pt x="582058" y="15542"/>
                </a:lnTo>
                <a:lnTo>
                  <a:pt x="593798" y="13005"/>
                </a:lnTo>
                <a:lnTo>
                  <a:pt x="605855" y="10150"/>
                </a:lnTo>
                <a:lnTo>
                  <a:pt x="617912" y="7930"/>
                </a:lnTo>
                <a:lnTo>
                  <a:pt x="629969" y="5709"/>
                </a:lnTo>
                <a:lnTo>
                  <a:pt x="642344" y="4124"/>
                </a:lnTo>
                <a:lnTo>
                  <a:pt x="654718" y="2855"/>
                </a:lnTo>
                <a:lnTo>
                  <a:pt x="667093" y="1586"/>
                </a:lnTo>
                <a:lnTo>
                  <a:pt x="679467" y="952"/>
                </a:lnTo>
                <a:lnTo>
                  <a:pt x="692159" y="634"/>
                </a:lnTo>
                <a:lnTo>
                  <a:pt x="70453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6326078" y="2062946"/>
            <a:ext cx="2526987" cy="2636857"/>
          </a:xfrm>
          <a:custGeom>
            <a:avLst/>
            <a:gdLst>
              <a:gd name="T0" fmla="*/ 664051 w 1409700"/>
              <a:gd name="T1" fmla="*/ 1412910 h 1470026"/>
              <a:gd name="T2" fmla="*/ 835511 w 1409700"/>
              <a:gd name="T3" fmla="*/ 1448294 h 1470026"/>
              <a:gd name="T4" fmla="*/ 1015196 w 1409700"/>
              <a:gd name="T5" fmla="*/ 1445002 h 1470026"/>
              <a:gd name="T6" fmla="*/ 1184601 w 1409700"/>
              <a:gd name="T7" fmla="*/ 1405091 h 1470026"/>
              <a:gd name="T8" fmla="*/ 1342081 w 1409700"/>
              <a:gd name="T9" fmla="*/ 1368884 h 1470026"/>
              <a:gd name="T10" fmla="*/ 1490927 w 1409700"/>
              <a:gd name="T11" fmla="*/ 1433482 h 1470026"/>
              <a:gd name="T12" fmla="*/ 1620448 w 1409700"/>
              <a:gd name="T13" fmla="*/ 1530583 h 1470026"/>
              <a:gd name="T14" fmla="*/ 1727354 w 1409700"/>
              <a:gd name="T15" fmla="*/ 1665949 h 1470026"/>
              <a:gd name="T16" fmla="*/ 1807945 w 1409700"/>
              <a:gd name="T17" fmla="*/ 1845341 h 1470026"/>
              <a:gd name="T18" fmla="*/ 37828 w 1409700"/>
              <a:gd name="T19" fmla="*/ 1788972 h 1470026"/>
              <a:gd name="T20" fmla="*/ 126642 w 1409700"/>
              <a:gd name="T21" fmla="*/ 1623158 h 1470026"/>
              <a:gd name="T22" fmla="*/ 240127 w 1409700"/>
              <a:gd name="T23" fmla="*/ 1499313 h 1470026"/>
              <a:gd name="T24" fmla="*/ 375405 w 1409700"/>
              <a:gd name="T25" fmla="*/ 1412087 h 1470026"/>
              <a:gd name="T26" fmla="*/ 529185 w 1409700"/>
              <a:gd name="T27" fmla="*/ 1355718 h 1470026"/>
              <a:gd name="T28" fmla="*/ 552444 w 1409700"/>
              <a:gd name="T29" fmla="*/ 924857 h 1470026"/>
              <a:gd name="T30" fmla="*/ 639969 w 1409700"/>
              <a:gd name="T31" fmla="*/ 1020221 h 1470026"/>
              <a:gd name="T32" fmla="*/ 742697 w 1409700"/>
              <a:gd name="T33" fmla="*/ 1090098 h 1470026"/>
              <a:gd name="T34" fmla="*/ 856518 w 1409700"/>
              <a:gd name="T35" fmla="*/ 1130381 h 1470026"/>
              <a:gd name="T36" fmla="*/ 978559 w 1409700"/>
              <a:gd name="T37" fmla="*/ 1137781 h 1470026"/>
              <a:gd name="T38" fmla="*/ 1096902 w 1409700"/>
              <a:gd name="T39" fmla="*/ 1111062 h 1470026"/>
              <a:gd name="T40" fmla="*/ 1204971 w 1409700"/>
              <a:gd name="T41" fmla="*/ 1053515 h 1470026"/>
              <a:gd name="T42" fmla="*/ 1299481 w 1409700"/>
              <a:gd name="T43" fmla="*/ 968840 h 1470026"/>
              <a:gd name="T44" fmla="*/ 1377554 w 1409700"/>
              <a:gd name="T45" fmla="*/ 861145 h 1470026"/>
              <a:gd name="T46" fmla="*/ 961712 w 1409700"/>
              <a:gd name="T47" fmla="*/ 2055 h 1470026"/>
              <a:gd name="T48" fmla="*/ 1071836 w 1409700"/>
              <a:gd name="T49" fmla="*/ 20141 h 1470026"/>
              <a:gd name="T50" fmla="*/ 1174153 w 1409700"/>
              <a:gd name="T51" fmla="*/ 56725 h 1470026"/>
              <a:gd name="T52" fmla="*/ 1267840 w 1409700"/>
              <a:gd name="T53" fmla="*/ 108928 h 1470026"/>
              <a:gd name="T54" fmla="*/ 1350845 w 1409700"/>
              <a:gd name="T55" fmla="*/ 175928 h 1470026"/>
              <a:gd name="T56" fmla="*/ 1421932 w 1409700"/>
              <a:gd name="T57" fmla="*/ 255671 h 1470026"/>
              <a:gd name="T58" fmla="*/ 1478637 w 1409700"/>
              <a:gd name="T59" fmla="*/ 346924 h 1470026"/>
              <a:gd name="T60" fmla="*/ 1519318 w 1409700"/>
              <a:gd name="T61" fmla="*/ 447220 h 1470026"/>
              <a:gd name="T62" fmla="*/ 1543151 w 1409700"/>
              <a:gd name="T63" fmla="*/ 554914 h 1470026"/>
              <a:gd name="T64" fmla="*/ 1547260 w 1409700"/>
              <a:gd name="T65" fmla="*/ 668363 h 1470026"/>
              <a:gd name="T66" fmla="*/ 1532056 w 1409700"/>
              <a:gd name="T67" fmla="*/ 779346 h 1470026"/>
              <a:gd name="T68" fmla="*/ 1498362 w 1409700"/>
              <a:gd name="T69" fmla="*/ 882931 h 1470026"/>
              <a:gd name="T70" fmla="*/ 1447819 w 1409700"/>
              <a:gd name="T71" fmla="*/ 978704 h 1470026"/>
              <a:gd name="T72" fmla="*/ 1383306 w 1409700"/>
              <a:gd name="T73" fmla="*/ 1063381 h 1470026"/>
              <a:gd name="T74" fmla="*/ 1305233 w 1409700"/>
              <a:gd name="T75" fmla="*/ 1135725 h 1470026"/>
              <a:gd name="T76" fmla="*/ 1215655 w 1409700"/>
              <a:gd name="T77" fmla="*/ 1194505 h 1470026"/>
              <a:gd name="T78" fmla="*/ 1116625 w 1409700"/>
              <a:gd name="T79" fmla="*/ 1238075 h 1470026"/>
              <a:gd name="T80" fmla="*/ 1009378 w 1409700"/>
              <a:gd name="T81" fmla="*/ 1264383 h 1470026"/>
              <a:gd name="T82" fmla="*/ 896377 w 1409700"/>
              <a:gd name="T83" fmla="*/ 1270960 h 1470026"/>
              <a:gd name="T84" fmla="*/ 784610 w 1409700"/>
              <a:gd name="T85" fmla="*/ 1258217 h 1470026"/>
              <a:gd name="T86" fmla="*/ 679827 w 1409700"/>
              <a:gd name="T87" fmla="*/ 1227388 h 1470026"/>
              <a:gd name="T88" fmla="*/ 583262 w 1409700"/>
              <a:gd name="T89" fmla="*/ 1179707 h 1470026"/>
              <a:gd name="T90" fmla="*/ 496971 w 1409700"/>
              <a:gd name="T91" fmla="*/ 1116406 h 1470026"/>
              <a:gd name="T92" fmla="*/ 422597 w 1409700"/>
              <a:gd name="T93" fmla="*/ 1040362 h 1470026"/>
              <a:gd name="T94" fmla="*/ 361782 w 1409700"/>
              <a:gd name="T95" fmla="*/ 952398 h 1470026"/>
              <a:gd name="T96" fmla="*/ 315760 w 1409700"/>
              <a:gd name="T97" fmla="*/ 854568 h 1470026"/>
              <a:gd name="T98" fmla="*/ 287407 w 1409700"/>
              <a:gd name="T99" fmla="*/ 748107 h 1470026"/>
              <a:gd name="T100" fmla="*/ 277545 w 1409700"/>
              <a:gd name="T101" fmla="*/ 635891 h 1470026"/>
              <a:gd name="T102" fmla="*/ 287407 w 1409700"/>
              <a:gd name="T103" fmla="*/ 523263 h 1470026"/>
              <a:gd name="T104" fmla="*/ 315760 w 1409700"/>
              <a:gd name="T105" fmla="*/ 417214 h 1470026"/>
              <a:gd name="T106" fmla="*/ 361782 w 1409700"/>
              <a:gd name="T107" fmla="*/ 319384 h 1470026"/>
              <a:gd name="T108" fmla="*/ 422597 w 1409700"/>
              <a:gd name="T109" fmla="*/ 231420 h 1470026"/>
              <a:gd name="T110" fmla="*/ 496971 w 1409700"/>
              <a:gd name="T111" fmla="*/ 155377 h 1470026"/>
              <a:gd name="T112" fmla="*/ 583262 w 1409700"/>
              <a:gd name="T113" fmla="*/ 92075 h 1470026"/>
              <a:gd name="T114" fmla="*/ 679827 w 1409700"/>
              <a:gd name="T115" fmla="*/ 44393 h 1470026"/>
              <a:gd name="T116" fmla="*/ 784610 w 1409700"/>
              <a:gd name="T117" fmla="*/ 13153 h 1470026"/>
              <a:gd name="T118" fmla="*/ 896377 w 1409700"/>
              <a:gd name="T119" fmla="*/ 822 h 14700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09700" h="1470026">
                <a:moveTo>
                  <a:pt x="408623" y="1046163"/>
                </a:moveTo>
                <a:lnTo>
                  <a:pt x="425133" y="1054736"/>
                </a:lnTo>
                <a:lnTo>
                  <a:pt x="442278" y="1062991"/>
                </a:lnTo>
                <a:lnTo>
                  <a:pt x="459423" y="1070611"/>
                </a:lnTo>
                <a:lnTo>
                  <a:pt x="477203" y="1077596"/>
                </a:lnTo>
                <a:lnTo>
                  <a:pt x="494983" y="1084263"/>
                </a:lnTo>
                <a:lnTo>
                  <a:pt x="512763" y="1090296"/>
                </a:lnTo>
                <a:lnTo>
                  <a:pt x="531178" y="1096011"/>
                </a:lnTo>
                <a:lnTo>
                  <a:pt x="549593" y="1100773"/>
                </a:lnTo>
                <a:lnTo>
                  <a:pt x="568643" y="1105536"/>
                </a:lnTo>
                <a:lnTo>
                  <a:pt x="587375" y="1109346"/>
                </a:lnTo>
                <a:lnTo>
                  <a:pt x="606425" y="1112521"/>
                </a:lnTo>
                <a:lnTo>
                  <a:pt x="625793" y="1115696"/>
                </a:lnTo>
                <a:lnTo>
                  <a:pt x="645160" y="1117601"/>
                </a:lnTo>
                <a:lnTo>
                  <a:pt x="664845" y="1118871"/>
                </a:lnTo>
                <a:lnTo>
                  <a:pt x="684848" y="1120141"/>
                </a:lnTo>
                <a:lnTo>
                  <a:pt x="704533" y="1120458"/>
                </a:lnTo>
                <a:lnTo>
                  <a:pt x="724853" y="1120141"/>
                </a:lnTo>
                <a:lnTo>
                  <a:pt x="744538" y="1118871"/>
                </a:lnTo>
                <a:lnTo>
                  <a:pt x="764540" y="1117601"/>
                </a:lnTo>
                <a:lnTo>
                  <a:pt x="783908" y="1115061"/>
                </a:lnTo>
                <a:lnTo>
                  <a:pt x="803275" y="1112521"/>
                </a:lnTo>
                <a:lnTo>
                  <a:pt x="822325" y="1109346"/>
                </a:lnTo>
                <a:lnTo>
                  <a:pt x="841058" y="1105536"/>
                </a:lnTo>
                <a:lnTo>
                  <a:pt x="859790" y="1100773"/>
                </a:lnTo>
                <a:lnTo>
                  <a:pt x="878205" y="1096011"/>
                </a:lnTo>
                <a:lnTo>
                  <a:pt x="896938" y="1090296"/>
                </a:lnTo>
                <a:lnTo>
                  <a:pt x="914718" y="1084263"/>
                </a:lnTo>
                <a:lnTo>
                  <a:pt x="932498" y="1077596"/>
                </a:lnTo>
                <a:lnTo>
                  <a:pt x="950278" y="1070611"/>
                </a:lnTo>
                <a:lnTo>
                  <a:pt x="967423" y="1062991"/>
                </a:lnTo>
                <a:lnTo>
                  <a:pt x="984250" y="1054736"/>
                </a:lnTo>
                <a:lnTo>
                  <a:pt x="1001078" y="1046163"/>
                </a:lnTo>
                <a:lnTo>
                  <a:pt x="1018858" y="1050926"/>
                </a:lnTo>
                <a:lnTo>
                  <a:pt x="1036320" y="1056323"/>
                </a:lnTo>
                <a:lnTo>
                  <a:pt x="1053465" y="1061721"/>
                </a:lnTo>
                <a:lnTo>
                  <a:pt x="1070610" y="1068071"/>
                </a:lnTo>
                <a:lnTo>
                  <a:pt x="1087438" y="1074738"/>
                </a:lnTo>
                <a:lnTo>
                  <a:pt x="1103630" y="1081723"/>
                </a:lnTo>
                <a:lnTo>
                  <a:pt x="1119823" y="1089661"/>
                </a:lnTo>
                <a:lnTo>
                  <a:pt x="1136015" y="1097598"/>
                </a:lnTo>
                <a:lnTo>
                  <a:pt x="1151255" y="1106171"/>
                </a:lnTo>
                <a:lnTo>
                  <a:pt x="1166813" y="1115061"/>
                </a:lnTo>
                <a:lnTo>
                  <a:pt x="1181418" y="1124586"/>
                </a:lnTo>
                <a:lnTo>
                  <a:pt x="1196023" y="1134746"/>
                </a:lnTo>
                <a:lnTo>
                  <a:pt x="1210310" y="1145541"/>
                </a:lnTo>
                <a:lnTo>
                  <a:pt x="1224280" y="1156971"/>
                </a:lnTo>
                <a:lnTo>
                  <a:pt x="1238250" y="1168718"/>
                </a:lnTo>
                <a:lnTo>
                  <a:pt x="1251268" y="1181101"/>
                </a:lnTo>
                <a:lnTo>
                  <a:pt x="1263968" y="1194118"/>
                </a:lnTo>
                <a:lnTo>
                  <a:pt x="1276985" y="1207771"/>
                </a:lnTo>
                <a:lnTo>
                  <a:pt x="1289050" y="1222058"/>
                </a:lnTo>
                <a:lnTo>
                  <a:pt x="1300480" y="1236981"/>
                </a:lnTo>
                <a:lnTo>
                  <a:pt x="1312228" y="1252538"/>
                </a:lnTo>
                <a:lnTo>
                  <a:pt x="1323023" y="1268731"/>
                </a:lnTo>
                <a:lnTo>
                  <a:pt x="1333818" y="1285558"/>
                </a:lnTo>
                <a:lnTo>
                  <a:pt x="1343978" y="1303338"/>
                </a:lnTo>
                <a:lnTo>
                  <a:pt x="1353503" y="1321753"/>
                </a:lnTo>
                <a:lnTo>
                  <a:pt x="1363028" y="1340486"/>
                </a:lnTo>
                <a:lnTo>
                  <a:pt x="1371918" y="1360488"/>
                </a:lnTo>
                <a:lnTo>
                  <a:pt x="1380173" y="1380491"/>
                </a:lnTo>
                <a:lnTo>
                  <a:pt x="1388428" y="1402081"/>
                </a:lnTo>
                <a:lnTo>
                  <a:pt x="1396048" y="1423989"/>
                </a:lnTo>
                <a:lnTo>
                  <a:pt x="1403350" y="1446849"/>
                </a:lnTo>
                <a:lnTo>
                  <a:pt x="1409700" y="1470026"/>
                </a:lnTo>
                <a:lnTo>
                  <a:pt x="0" y="1470026"/>
                </a:lnTo>
                <a:lnTo>
                  <a:pt x="6350" y="1446849"/>
                </a:lnTo>
                <a:lnTo>
                  <a:pt x="13652" y="1423989"/>
                </a:lnTo>
                <a:lnTo>
                  <a:pt x="20955" y="1402081"/>
                </a:lnTo>
                <a:lnTo>
                  <a:pt x="29210" y="1380491"/>
                </a:lnTo>
                <a:lnTo>
                  <a:pt x="37782" y="1360488"/>
                </a:lnTo>
                <a:lnTo>
                  <a:pt x="46672" y="1340486"/>
                </a:lnTo>
                <a:lnTo>
                  <a:pt x="56197" y="1321753"/>
                </a:lnTo>
                <a:lnTo>
                  <a:pt x="65722" y="1303338"/>
                </a:lnTo>
                <a:lnTo>
                  <a:pt x="75882" y="1285558"/>
                </a:lnTo>
                <a:lnTo>
                  <a:pt x="86360" y="1269048"/>
                </a:lnTo>
                <a:lnTo>
                  <a:pt x="97790" y="1252538"/>
                </a:lnTo>
                <a:lnTo>
                  <a:pt x="109220" y="1236981"/>
                </a:lnTo>
                <a:lnTo>
                  <a:pt x="120650" y="1222058"/>
                </a:lnTo>
                <a:lnTo>
                  <a:pt x="133032" y="1207771"/>
                </a:lnTo>
                <a:lnTo>
                  <a:pt x="145415" y="1194118"/>
                </a:lnTo>
                <a:lnTo>
                  <a:pt x="158432" y="1181101"/>
                </a:lnTo>
                <a:lnTo>
                  <a:pt x="171767" y="1168718"/>
                </a:lnTo>
                <a:lnTo>
                  <a:pt x="185420" y="1156971"/>
                </a:lnTo>
                <a:lnTo>
                  <a:pt x="199390" y="1145541"/>
                </a:lnTo>
                <a:lnTo>
                  <a:pt x="213677" y="1135063"/>
                </a:lnTo>
                <a:lnTo>
                  <a:pt x="228283" y="1124903"/>
                </a:lnTo>
                <a:lnTo>
                  <a:pt x="242888" y="1115061"/>
                </a:lnTo>
                <a:lnTo>
                  <a:pt x="258445" y="1106171"/>
                </a:lnTo>
                <a:lnTo>
                  <a:pt x="273685" y="1097598"/>
                </a:lnTo>
                <a:lnTo>
                  <a:pt x="289878" y="1089661"/>
                </a:lnTo>
                <a:lnTo>
                  <a:pt x="306070" y="1081723"/>
                </a:lnTo>
                <a:lnTo>
                  <a:pt x="322263" y="1075056"/>
                </a:lnTo>
                <a:lnTo>
                  <a:pt x="339090" y="1068071"/>
                </a:lnTo>
                <a:lnTo>
                  <a:pt x="356235" y="1061721"/>
                </a:lnTo>
                <a:lnTo>
                  <a:pt x="373380" y="1056323"/>
                </a:lnTo>
                <a:lnTo>
                  <a:pt x="390843" y="1050926"/>
                </a:lnTo>
                <a:lnTo>
                  <a:pt x="408623" y="1046163"/>
                </a:lnTo>
                <a:close/>
                <a:moveTo>
                  <a:pt x="378989" y="637873"/>
                </a:moveTo>
                <a:lnTo>
                  <a:pt x="385970" y="651195"/>
                </a:lnTo>
                <a:lnTo>
                  <a:pt x="393585" y="664517"/>
                </a:lnTo>
                <a:lnTo>
                  <a:pt x="401517" y="677205"/>
                </a:lnTo>
                <a:lnTo>
                  <a:pt x="409449" y="689893"/>
                </a:lnTo>
                <a:lnTo>
                  <a:pt x="418016" y="702263"/>
                </a:lnTo>
                <a:lnTo>
                  <a:pt x="426583" y="713682"/>
                </a:lnTo>
                <a:lnTo>
                  <a:pt x="435150" y="725418"/>
                </a:lnTo>
                <a:lnTo>
                  <a:pt x="444669" y="736837"/>
                </a:lnTo>
                <a:lnTo>
                  <a:pt x="453871" y="747622"/>
                </a:lnTo>
                <a:lnTo>
                  <a:pt x="463707" y="758089"/>
                </a:lnTo>
                <a:lnTo>
                  <a:pt x="473543" y="768239"/>
                </a:lnTo>
                <a:lnTo>
                  <a:pt x="484014" y="778072"/>
                </a:lnTo>
                <a:lnTo>
                  <a:pt x="494167" y="787271"/>
                </a:lnTo>
                <a:lnTo>
                  <a:pt x="505272" y="796152"/>
                </a:lnTo>
                <a:lnTo>
                  <a:pt x="516060" y="804716"/>
                </a:lnTo>
                <a:lnTo>
                  <a:pt x="526848" y="812963"/>
                </a:lnTo>
                <a:lnTo>
                  <a:pt x="538271" y="820576"/>
                </a:lnTo>
                <a:lnTo>
                  <a:pt x="549694" y="827871"/>
                </a:lnTo>
                <a:lnTo>
                  <a:pt x="561433" y="834849"/>
                </a:lnTo>
                <a:lnTo>
                  <a:pt x="573491" y="841193"/>
                </a:lnTo>
                <a:lnTo>
                  <a:pt x="585548" y="846903"/>
                </a:lnTo>
                <a:lnTo>
                  <a:pt x="597922" y="852295"/>
                </a:lnTo>
                <a:lnTo>
                  <a:pt x="610297" y="857370"/>
                </a:lnTo>
                <a:lnTo>
                  <a:pt x="622671" y="861811"/>
                </a:lnTo>
                <a:lnTo>
                  <a:pt x="635363" y="865934"/>
                </a:lnTo>
                <a:lnTo>
                  <a:pt x="648689" y="869423"/>
                </a:lnTo>
                <a:lnTo>
                  <a:pt x="661381" y="872278"/>
                </a:lnTo>
                <a:lnTo>
                  <a:pt x="674708" y="874499"/>
                </a:lnTo>
                <a:lnTo>
                  <a:pt x="688034" y="876402"/>
                </a:lnTo>
                <a:lnTo>
                  <a:pt x="701678" y="877988"/>
                </a:lnTo>
                <a:lnTo>
                  <a:pt x="715321" y="878622"/>
                </a:lnTo>
                <a:lnTo>
                  <a:pt x="728648" y="878939"/>
                </a:lnTo>
                <a:lnTo>
                  <a:pt x="742291" y="878622"/>
                </a:lnTo>
                <a:lnTo>
                  <a:pt x="755618" y="877988"/>
                </a:lnTo>
                <a:lnTo>
                  <a:pt x="769261" y="876402"/>
                </a:lnTo>
                <a:lnTo>
                  <a:pt x="782905" y="874499"/>
                </a:lnTo>
                <a:lnTo>
                  <a:pt x="795914" y="872278"/>
                </a:lnTo>
                <a:lnTo>
                  <a:pt x="808606" y="869423"/>
                </a:lnTo>
                <a:lnTo>
                  <a:pt x="821932" y="865934"/>
                </a:lnTo>
                <a:lnTo>
                  <a:pt x="834624" y="861811"/>
                </a:lnTo>
                <a:lnTo>
                  <a:pt x="846999" y="857370"/>
                </a:lnTo>
                <a:lnTo>
                  <a:pt x="859373" y="852295"/>
                </a:lnTo>
                <a:lnTo>
                  <a:pt x="871748" y="846903"/>
                </a:lnTo>
                <a:lnTo>
                  <a:pt x="883805" y="841193"/>
                </a:lnTo>
                <a:lnTo>
                  <a:pt x="895862" y="834849"/>
                </a:lnTo>
                <a:lnTo>
                  <a:pt x="907602" y="827871"/>
                </a:lnTo>
                <a:lnTo>
                  <a:pt x="919342" y="820576"/>
                </a:lnTo>
                <a:lnTo>
                  <a:pt x="930447" y="812963"/>
                </a:lnTo>
                <a:lnTo>
                  <a:pt x="941235" y="804716"/>
                </a:lnTo>
                <a:lnTo>
                  <a:pt x="952340" y="796152"/>
                </a:lnTo>
                <a:lnTo>
                  <a:pt x="963128" y="787271"/>
                </a:lnTo>
                <a:lnTo>
                  <a:pt x="973282" y="778072"/>
                </a:lnTo>
                <a:lnTo>
                  <a:pt x="983753" y="768239"/>
                </a:lnTo>
                <a:lnTo>
                  <a:pt x="993589" y="758089"/>
                </a:lnTo>
                <a:lnTo>
                  <a:pt x="1003425" y="747622"/>
                </a:lnTo>
                <a:lnTo>
                  <a:pt x="1012626" y="736837"/>
                </a:lnTo>
                <a:lnTo>
                  <a:pt x="1022145" y="725418"/>
                </a:lnTo>
                <a:lnTo>
                  <a:pt x="1030712" y="713682"/>
                </a:lnTo>
                <a:lnTo>
                  <a:pt x="1039596" y="702263"/>
                </a:lnTo>
                <a:lnTo>
                  <a:pt x="1048163" y="689893"/>
                </a:lnTo>
                <a:lnTo>
                  <a:pt x="1056096" y="677205"/>
                </a:lnTo>
                <a:lnTo>
                  <a:pt x="1063711" y="664517"/>
                </a:lnTo>
                <a:lnTo>
                  <a:pt x="1071326" y="651195"/>
                </a:lnTo>
                <a:lnTo>
                  <a:pt x="1078624" y="637873"/>
                </a:lnTo>
                <a:lnTo>
                  <a:pt x="378989" y="637873"/>
                </a:lnTo>
                <a:close/>
                <a:moveTo>
                  <a:pt x="704533" y="0"/>
                </a:moveTo>
                <a:lnTo>
                  <a:pt x="717542" y="634"/>
                </a:lnTo>
                <a:lnTo>
                  <a:pt x="730234" y="952"/>
                </a:lnTo>
                <a:lnTo>
                  <a:pt x="742609" y="1586"/>
                </a:lnTo>
                <a:lnTo>
                  <a:pt x="754983" y="2855"/>
                </a:lnTo>
                <a:lnTo>
                  <a:pt x="767358" y="4124"/>
                </a:lnTo>
                <a:lnTo>
                  <a:pt x="779415" y="5709"/>
                </a:lnTo>
                <a:lnTo>
                  <a:pt x="791789" y="7930"/>
                </a:lnTo>
                <a:lnTo>
                  <a:pt x="803847" y="10150"/>
                </a:lnTo>
                <a:lnTo>
                  <a:pt x="815586" y="13005"/>
                </a:lnTo>
                <a:lnTo>
                  <a:pt x="827644" y="15542"/>
                </a:lnTo>
                <a:lnTo>
                  <a:pt x="839066" y="19032"/>
                </a:lnTo>
                <a:lnTo>
                  <a:pt x="850806" y="22203"/>
                </a:lnTo>
                <a:lnTo>
                  <a:pt x="862229" y="26010"/>
                </a:lnTo>
                <a:lnTo>
                  <a:pt x="873334" y="30133"/>
                </a:lnTo>
                <a:lnTo>
                  <a:pt x="884757" y="34257"/>
                </a:lnTo>
                <a:lnTo>
                  <a:pt x="895862" y="38697"/>
                </a:lnTo>
                <a:lnTo>
                  <a:pt x="906650" y="43773"/>
                </a:lnTo>
                <a:lnTo>
                  <a:pt x="917755" y="48530"/>
                </a:lnTo>
                <a:lnTo>
                  <a:pt x="928226" y="53923"/>
                </a:lnTo>
                <a:lnTo>
                  <a:pt x="938697" y="59632"/>
                </a:lnTo>
                <a:lnTo>
                  <a:pt x="948850" y="65024"/>
                </a:lnTo>
                <a:lnTo>
                  <a:pt x="959004" y="71051"/>
                </a:lnTo>
                <a:lnTo>
                  <a:pt x="969157" y="77395"/>
                </a:lnTo>
                <a:lnTo>
                  <a:pt x="978993" y="84056"/>
                </a:lnTo>
                <a:lnTo>
                  <a:pt x="988829" y="90717"/>
                </a:lnTo>
                <a:lnTo>
                  <a:pt x="998348" y="97695"/>
                </a:lnTo>
                <a:lnTo>
                  <a:pt x="1007867" y="104991"/>
                </a:lnTo>
                <a:lnTo>
                  <a:pt x="1016751" y="111969"/>
                </a:lnTo>
                <a:lnTo>
                  <a:pt x="1025953" y="119899"/>
                </a:lnTo>
                <a:lnTo>
                  <a:pt x="1034520" y="127511"/>
                </a:lnTo>
                <a:lnTo>
                  <a:pt x="1043087" y="135758"/>
                </a:lnTo>
                <a:lnTo>
                  <a:pt x="1051971" y="144005"/>
                </a:lnTo>
                <a:lnTo>
                  <a:pt x="1060221" y="152252"/>
                </a:lnTo>
                <a:lnTo>
                  <a:pt x="1068153" y="160816"/>
                </a:lnTo>
                <a:lnTo>
                  <a:pt x="1075768" y="169698"/>
                </a:lnTo>
                <a:lnTo>
                  <a:pt x="1083383" y="178579"/>
                </a:lnTo>
                <a:lnTo>
                  <a:pt x="1090998" y="188095"/>
                </a:lnTo>
                <a:lnTo>
                  <a:pt x="1097979" y="197293"/>
                </a:lnTo>
                <a:lnTo>
                  <a:pt x="1104959" y="206809"/>
                </a:lnTo>
                <a:lnTo>
                  <a:pt x="1111622" y="216642"/>
                </a:lnTo>
                <a:lnTo>
                  <a:pt x="1117968" y="226158"/>
                </a:lnTo>
                <a:lnTo>
                  <a:pt x="1124314" y="236308"/>
                </a:lnTo>
                <a:lnTo>
                  <a:pt x="1130343" y="246458"/>
                </a:lnTo>
                <a:lnTo>
                  <a:pt x="1136371" y="256926"/>
                </a:lnTo>
                <a:lnTo>
                  <a:pt x="1141765" y="267710"/>
                </a:lnTo>
                <a:lnTo>
                  <a:pt x="1146842" y="278177"/>
                </a:lnTo>
                <a:lnTo>
                  <a:pt x="1152236" y="288962"/>
                </a:lnTo>
                <a:lnTo>
                  <a:pt x="1156996" y="299747"/>
                </a:lnTo>
                <a:lnTo>
                  <a:pt x="1161438" y="310848"/>
                </a:lnTo>
                <a:lnTo>
                  <a:pt x="1165562" y="321950"/>
                </a:lnTo>
                <a:lnTo>
                  <a:pt x="1169687" y="333369"/>
                </a:lnTo>
                <a:lnTo>
                  <a:pt x="1173178" y="345105"/>
                </a:lnTo>
                <a:lnTo>
                  <a:pt x="1176985" y="356207"/>
                </a:lnTo>
                <a:lnTo>
                  <a:pt x="1179841" y="368260"/>
                </a:lnTo>
                <a:lnTo>
                  <a:pt x="1183014" y="379996"/>
                </a:lnTo>
                <a:lnTo>
                  <a:pt x="1185552" y="392049"/>
                </a:lnTo>
                <a:lnTo>
                  <a:pt x="1187773" y="403785"/>
                </a:lnTo>
                <a:lnTo>
                  <a:pt x="1189677" y="415839"/>
                </a:lnTo>
                <a:lnTo>
                  <a:pt x="1191581" y="428209"/>
                </a:lnTo>
                <a:lnTo>
                  <a:pt x="1192850" y="440263"/>
                </a:lnTo>
                <a:lnTo>
                  <a:pt x="1193802" y="452633"/>
                </a:lnTo>
                <a:lnTo>
                  <a:pt x="1194754" y="465638"/>
                </a:lnTo>
                <a:lnTo>
                  <a:pt x="1195388" y="478008"/>
                </a:lnTo>
                <a:lnTo>
                  <a:pt x="1195388" y="490696"/>
                </a:lnTo>
                <a:lnTo>
                  <a:pt x="1195388" y="503384"/>
                </a:lnTo>
                <a:lnTo>
                  <a:pt x="1194754" y="515754"/>
                </a:lnTo>
                <a:lnTo>
                  <a:pt x="1193802" y="528125"/>
                </a:lnTo>
                <a:lnTo>
                  <a:pt x="1192850" y="540495"/>
                </a:lnTo>
                <a:lnTo>
                  <a:pt x="1191581" y="553183"/>
                </a:lnTo>
                <a:lnTo>
                  <a:pt x="1189677" y="565553"/>
                </a:lnTo>
                <a:lnTo>
                  <a:pt x="1187773" y="577290"/>
                </a:lnTo>
                <a:lnTo>
                  <a:pt x="1185552" y="589343"/>
                </a:lnTo>
                <a:lnTo>
                  <a:pt x="1183014" y="601396"/>
                </a:lnTo>
                <a:lnTo>
                  <a:pt x="1179841" y="613132"/>
                </a:lnTo>
                <a:lnTo>
                  <a:pt x="1176985" y="624868"/>
                </a:lnTo>
                <a:lnTo>
                  <a:pt x="1173178" y="636287"/>
                </a:lnTo>
                <a:lnTo>
                  <a:pt x="1169687" y="648023"/>
                </a:lnTo>
                <a:lnTo>
                  <a:pt x="1165562" y="659442"/>
                </a:lnTo>
                <a:lnTo>
                  <a:pt x="1161438" y="670544"/>
                </a:lnTo>
                <a:lnTo>
                  <a:pt x="1156996" y="681329"/>
                </a:lnTo>
                <a:lnTo>
                  <a:pt x="1152236" y="692430"/>
                </a:lnTo>
                <a:lnTo>
                  <a:pt x="1146842" y="703215"/>
                </a:lnTo>
                <a:lnTo>
                  <a:pt x="1141765" y="713682"/>
                </a:lnTo>
                <a:lnTo>
                  <a:pt x="1136371" y="724149"/>
                </a:lnTo>
                <a:lnTo>
                  <a:pt x="1130343" y="734934"/>
                </a:lnTo>
                <a:lnTo>
                  <a:pt x="1124314" y="745084"/>
                </a:lnTo>
                <a:lnTo>
                  <a:pt x="1117968" y="755234"/>
                </a:lnTo>
                <a:lnTo>
                  <a:pt x="1111622" y="764750"/>
                </a:lnTo>
                <a:lnTo>
                  <a:pt x="1104959" y="774583"/>
                </a:lnTo>
                <a:lnTo>
                  <a:pt x="1097979" y="784099"/>
                </a:lnTo>
                <a:lnTo>
                  <a:pt x="1090998" y="793297"/>
                </a:lnTo>
                <a:lnTo>
                  <a:pt x="1083383" y="802813"/>
                </a:lnTo>
                <a:lnTo>
                  <a:pt x="1075768" y="811694"/>
                </a:lnTo>
                <a:lnTo>
                  <a:pt x="1068153" y="820576"/>
                </a:lnTo>
                <a:lnTo>
                  <a:pt x="1060221" y="829140"/>
                </a:lnTo>
                <a:lnTo>
                  <a:pt x="1051971" y="837387"/>
                </a:lnTo>
                <a:lnTo>
                  <a:pt x="1043087" y="845634"/>
                </a:lnTo>
                <a:lnTo>
                  <a:pt x="1034520" y="853881"/>
                </a:lnTo>
                <a:lnTo>
                  <a:pt x="1025953" y="861494"/>
                </a:lnTo>
                <a:lnTo>
                  <a:pt x="1016751" y="869423"/>
                </a:lnTo>
                <a:lnTo>
                  <a:pt x="1007867" y="876402"/>
                </a:lnTo>
                <a:lnTo>
                  <a:pt x="998348" y="883697"/>
                </a:lnTo>
                <a:lnTo>
                  <a:pt x="988829" y="890675"/>
                </a:lnTo>
                <a:lnTo>
                  <a:pt x="978993" y="897336"/>
                </a:lnTo>
                <a:lnTo>
                  <a:pt x="969157" y="903997"/>
                </a:lnTo>
                <a:lnTo>
                  <a:pt x="959004" y="910341"/>
                </a:lnTo>
                <a:lnTo>
                  <a:pt x="948850" y="916368"/>
                </a:lnTo>
                <a:lnTo>
                  <a:pt x="938697" y="921760"/>
                </a:lnTo>
                <a:lnTo>
                  <a:pt x="928226" y="927470"/>
                </a:lnTo>
                <a:lnTo>
                  <a:pt x="917755" y="932862"/>
                </a:lnTo>
                <a:lnTo>
                  <a:pt x="906650" y="937620"/>
                </a:lnTo>
                <a:lnTo>
                  <a:pt x="895862" y="942378"/>
                </a:lnTo>
                <a:lnTo>
                  <a:pt x="884757" y="947135"/>
                </a:lnTo>
                <a:lnTo>
                  <a:pt x="873334" y="951259"/>
                </a:lnTo>
                <a:lnTo>
                  <a:pt x="862229" y="955382"/>
                </a:lnTo>
                <a:lnTo>
                  <a:pt x="850806" y="959189"/>
                </a:lnTo>
                <a:lnTo>
                  <a:pt x="839066" y="962361"/>
                </a:lnTo>
                <a:lnTo>
                  <a:pt x="827644" y="965850"/>
                </a:lnTo>
                <a:lnTo>
                  <a:pt x="815586" y="968387"/>
                </a:lnTo>
                <a:lnTo>
                  <a:pt x="803847" y="970925"/>
                </a:lnTo>
                <a:lnTo>
                  <a:pt x="791789" y="973462"/>
                </a:lnTo>
                <a:lnTo>
                  <a:pt x="779415" y="975683"/>
                </a:lnTo>
                <a:lnTo>
                  <a:pt x="767358" y="976952"/>
                </a:lnTo>
                <a:lnTo>
                  <a:pt x="754983" y="978538"/>
                </a:lnTo>
                <a:lnTo>
                  <a:pt x="742609" y="979806"/>
                </a:lnTo>
                <a:lnTo>
                  <a:pt x="730234" y="980441"/>
                </a:lnTo>
                <a:lnTo>
                  <a:pt x="717542" y="980758"/>
                </a:lnTo>
                <a:lnTo>
                  <a:pt x="704533" y="981075"/>
                </a:lnTo>
                <a:lnTo>
                  <a:pt x="692159" y="980758"/>
                </a:lnTo>
                <a:lnTo>
                  <a:pt x="679467" y="980441"/>
                </a:lnTo>
                <a:lnTo>
                  <a:pt x="667093" y="979806"/>
                </a:lnTo>
                <a:lnTo>
                  <a:pt x="654718" y="978538"/>
                </a:lnTo>
                <a:lnTo>
                  <a:pt x="642344" y="976952"/>
                </a:lnTo>
                <a:lnTo>
                  <a:pt x="629969" y="975683"/>
                </a:lnTo>
                <a:lnTo>
                  <a:pt x="617912" y="973462"/>
                </a:lnTo>
                <a:lnTo>
                  <a:pt x="605855" y="970925"/>
                </a:lnTo>
                <a:lnTo>
                  <a:pt x="593798" y="968387"/>
                </a:lnTo>
                <a:lnTo>
                  <a:pt x="582058" y="965850"/>
                </a:lnTo>
                <a:lnTo>
                  <a:pt x="570635" y="962361"/>
                </a:lnTo>
                <a:lnTo>
                  <a:pt x="558895" y="959189"/>
                </a:lnTo>
                <a:lnTo>
                  <a:pt x="547473" y="955382"/>
                </a:lnTo>
                <a:lnTo>
                  <a:pt x="536050" y="951259"/>
                </a:lnTo>
                <a:lnTo>
                  <a:pt x="524945" y="947135"/>
                </a:lnTo>
                <a:lnTo>
                  <a:pt x="513839" y="942378"/>
                </a:lnTo>
                <a:lnTo>
                  <a:pt x="502734" y="937620"/>
                </a:lnTo>
                <a:lnTo>
                  <a:pt x="491946" y="932862"/>
                </a:lnTo>
                <a:lnTo>
                  <a:pt x="481475" y="927470"/>
                </a:lnTo>
                <a:lnTo>
                  <a:pt x="471004" y="921760"/>
                </a:lnTo>
                <a:lnTo>
                  <a:pt x="460534" y="916368"/>
                </a:lnTo>
                <a:lnTo>
                  <a:pt x="450380" y="910341"/>
                </a:lnTo>
                <a:lnTo>
                  <a:pt x="440544" y="903997"/>
                </a:lnTo>
                <a:lnTo>
                  <a:pt x="430391" y="897336"/>
                </a:lnTo>
                <a:lnTo>
                  <a:pt x="420872" y="890675"/>
                </a:lnTo>
                <a:lnTo>
                  <a:pt x="411036" y="883697"/>
                </a:lnTo>
                <a:lnTo>
                  <a:pt x="401834" y="876402"/>
                </a:lnTo>
                <a:lnTo>
                  <a:pt x="392633" y="869423"/>
                </a:lnTo>
                <a:lnTo>
                  <a:pt x="383748" y="861494"/>
                </a:lnTo>
                <a:lnTo>
                  <a:pt x="374864" y="853881"/>
                </a:lnTo>
                <a:lnTo>
                  <a:pt x="366615" y="845634"/>
                </a:lnTo>
                <a:lnTo>
                  <a:pt x="357730" y="837387"/>
                </a:lnTo>
                <a:lnTo>
                  <a:pt x="349481" y="829140"/>
                </a:lnTo>
                <a:lnTo>
                  <a:pt x="341548" y="820576"/>
                </a:lnTo>
                <a:lnTo>
                  <a:pt x="333933" y="811694"/>
                </a:lnTo>
                <a:lnTo>
                  <a:pt x="326318" y="802813"/>
                </a:lnTo>
                <a:lnTo>
                  <a:pt x="318703" y="793297"/>
                </a:lnTo>
                <a:lnTo>
                  <a:pt x="311723" y="784099"/>
                </a:lnTo>
                <a:lnTo>
                  <a:pt x="304742" y="774583"/>
                </a:lnTo>
                <a:lnTo>
                  <a:pt x="298079" y="764750"/>
                </a:lnTo>
                <a:lnTo>
                  <a:pt x="291416" y="755234"/>
                </a:lnTo>
                <a:lnTo>
                  <a:pt x="285387" y="745084"/>
                </a:lnTo>
                <a:lnTo>
                  <a:pt x="279359" y="734934"/>
                </a:lnTo>
                <a:lnTo>
                  <a:pt x="273330" y="724149"/>
                </a:lnTo>
                <a:lnTo>
                  <a:pt x="267936" y="713682"/>
                </a:lnTo>
                <a:lnTo>
                  <a:pt x="262859" y="703215"/>
                </a:lnTo>
                <a:lnTo>
                  <a:pt x="257465" y="692430"/>
                </a:lnTo>
                <a:lnTo>
                  <a:pt x="252706" y="681329"/>
                </a:lnTo>
                <a:lnTo>
                  <a:pt x="248264" y="670544"/>
                </a:lnTo>
                <a:lnTo>
                  <a:pt x="243822" y="659442"/>
                </a:lnTo>
                <a:lnTo>
                  <a:pt x="239697" y="648023"/>
                </a:lnTo>
                <a:lnTo>
                  <a:pt x="236206" y="636287"/>
                </a:lnTo>
                <a:lnTo>
                  <a:pt x="232716" y="624868"/>
                </a:lnTo>
                <a:lnTo>
                  <a:pt x="229543" y="613132"/>
                </a:lnTo>
                <a:lnTo>
                  <a:pt x="226688" y="601396"/>
                </a:lnTo>
                <a:lnTo>
                  <a:pt x="224149" y="589343"/>
                </a:lnTo>
                <a:lnTo>
                  <a:pt x="221928" y="577290"/>
                </a:lnTo>
                <a:lnTo>
                  <a:pt x="220024" y="565553"/>
                </a:lnTo>
                <a:lnTo>
                  <a:pt x="218121" y="553183"/>
                </a:lnTo>
                <a:lnTo>
                  <a:pt x="216851" y="540495"/>
                </a:lnTo>
                <a:lnTo>
                  <a:pt x="215900" y="528125"/>
                </a:lnTo>
                <a:lnTo>
                  <a:pt x="214630" y="515754"/>
                </a:lnTo>
                <a:lnTo>
                  <a:pt x="214313" y="503384"/>
                </a:lnTo>
                <a:lnTo>
                  <a:pt x="214313" y="490696"/>
                </a:lnTo>
                <a:lnTo>
                  <a:pt x="214313" y="478008"/>
                </a:lnTo>
                <a:lnTo>
                  <a:pt x="214630" y="465638"/>
                </a:lnTo>
                <a:lnTo>
                  <a:pt x="215900" y="452633"/>
                </a:lnTo>
                <a:lnTo>
                  <a:pt x="216851" y="440263"/>
                </a:lnTo>
                <a:lnTo>
                  <a:pt x="218121" y="428209"/>
                </a:lnTo>
                <a:lnTo>
                  <a:pt x="220024" y="415839"/>
                </a:lnTo>
                <a:lnTo>
                  <a:pt x="221928" y="403785"/>
                </a:lnTo>
                <a:lnTo>
                  <a:pt x="224149" y="392049"/>
                </a:lnTo>
                <a:lnTo>
                  <a:pt x="226688" y="379996"/>
                </a:lnTo>
                <a:lnTo>
                  <a:pt x="229543" y="368260"/>
                </a:lnTo>
                <a:lnTo>
                  <a:pt x="232716" y="356207"/>
                </a:lnTo>
                <a:lnTo>
                  <a:pt x="236206" y="345105"/>
                </a:lnTo>
                <a:lnTo>
                  <a:pt x="239697" y="333369"/>
                </a:lnTo>
                <a:lnTo>
                  <a:pt x="243822" y="321950"/>
                </a:lnTo>
                <a:lnTo>
                  <a:pt x="248264" y="310848"/>
                </a:lnTo>
                <a:lnTo>
                  <a:pt x="252706" y="299747"/>
                </a:lnTo>
                <a:lnTo>
                  <a:pt x="257465" y="288962"/>
                </a:lnTo>
                <a:lnTo>
                  <a:pt x="262859" y="278177"/>
                </a:lnTo>
                <a:lnTo>
                  <a:pt x="267936" y="267710"/>
                </a:lnTo>
                <a:lnTo>
                  <a:pt x="273330" y="256926"/>
                </a:lnTo>
                <a:lnTo>
                  <a:pt x="279359" y="246458"/>
                </a:lnTo>
                <a:lnTo>
                  <a:pt x="285387" y="236308"/>
                </a:lnTo>
                <a:lnTo>
                  <a:pt x="291416" y="226158"/>
                </a:lnTo>
                <a:lnTo>
                  <a:pt x="298079" y="216642"/>
                </a:lnTo>
                <a:lnTo>
                  <a:pt x="304742" y="206809"/>
                </a:lnTo>
                <a:lnTo>
                  <a:pt x="311723" y="197293"/>
                </a:lnTo>
                <a:lnTo>
                  <a:pt x="318703" y="188095"/>
                </a:lnTo>
                <a:lnTo>
                  <a:pt x="326318" y="178579"/>
                </a:lnTo>
                <a:lnTo>
                  <a:pt x="333933" y="169698"/>
                </a:lnTo>
                <a:lnTo>
                  <a:pt x="341548" y="160816"/>
                </a:lnTo>
                <a:lnTo>
                  <a:pt x="349481" y="152252"/>
                </a:lnTo>
                <a:lnTo>
                  <a:pt x="357730" y="144005"/>
                </a:lnTo>
                <a:lnTo>
                  <a:pt x="366615" y="135758"/>
                </a:lnTo>
                <a:lnTo>
                  <a:pt x="374864" y="127511"/>
                </a:lnTo>
                <a:lnTo>
                  <a:pt x="383748" y="119899"/>
                </a:lnTo>
                <a:lnTo>
                  <a:pt x="392633" y="111969"/>
                </a:lnTo>
                <a:lnTo>
                  <a:pt x="401834" y="104991"/>
                </a:lnTo>
                <a:lnTo>
                  <a:pt x="411036" y="97695"/>
                </a:lnTo>
                <a:lnTo>
                  <a:pt x="420872" y="90717"/>
                </a:lnTo>
                <a:lnTo>
                  <a:pt x="430391" y="84056"/>
                </a:lnTo>
                <a:lnTo>
                  <a:pt x="440544" y="77395"/>
                </a:lnTo>
                <a:lnTo>
                  <a:pt x="450380" y="71051"/>
                </a:lnTo>
                <a:lnTo>
                  <a:pt x="460534" y="65024"/>
                </a:lnTo>
                <a:lnTo>
                  <a:pt x="471004" y="59632"/>
                </a:lnTo>
                <a:lnTo>
                  <a:pt x="481475" y="53923"/>
                </a:lnTo>
                <a:lnTo>
                  <a:pt x="491946" y="48530"/>
                </a:lnTo>
                <a:lnTo>
                  <a:pt x="502734" y="43773"/>
                </a:lnTo>
                <a:lnTo>
                  <a:pt x="513839" y="38697"/>
                </a:lnTo>
                <a:lnTo>
                  <a:pt x="524945" y="34257"/>
                </a:lnTo>
                <a:lnTo>
                  <a:pt x="536050" y="30133"/>
                </a:lnTo>
                <a:lnTo>
                  <a:pt x="547473" y="26010"/>
                </a:lnTo>
                <a:lnTo>
                  <a:pt x="558895" y="22203"/>
                </a:lnTo>
                <a:lnTo>
                  <a:pt x="570635" y="19032"/>
                </a:lnTo>
                <a:lnTo>
                  <a:pt x="582058" y="15542"/>
                </a:lnTo>
                <a:lnTo>
                  <a:pt x="593798" y="13005"/>
                </a:lnTo>
                <a:lnTo>
                  <a:pt x="605855" y="10150"/>
                </a:lnTo>
                <a:lnTo>
                  <a:pt x="617912" y="7930"/>
                </a:lnTo>
                <a:lnTo>
                  <a:pt x="629969" y="5709"/>
                </a:lnTo>
                <a:lnTo>
                  <a:pt x="642344" y="4124"/>
                </a:lnTo>
                <a:lnTo>
                  <a:pt x="654718" y="2855"/>
                </a:lnTo>
                <a:lnTo>
                  <a:pt x="667093" y="1586"/>
                </a:lnTo>
                <a:lnTo>
                  <a:pt x="679467" y="952"/>
                </a:lnTo>
                <a:lnTo>
                  <a:pt x="692159" y="634"/>
                </a:lnTo>
                <a:lnTo>
                  <a:pt x="70453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9152254" y="2062946"/>
            <a:ext cx="2526987" cy="2636857"/>
          </a:xfrm>
          <a:custGeom>
            <a:avLst/>
            <a:gdLst>
              <a:gd name="T0" fmla="*/ 664051 w 1409700"/>
              <a:gd name="T1" fmla="*/ 1412910 h 1470026"/>
              <a:gd name="T2" fmla="*/ 835511 w 1409700"/>
              <a:gd name="T3" fmla="*/ 1448294 h 1470026"/>
              <a:gd name="T4" fmla="*/ 1015196 w 1409700"/>
              <a:gd name="T5" fmla="*/ 1445002 h 1470026"/>
              <a:gd name="T6" fmla="*/ 1184601 w 1409700"/>
              <a:gd name="T7" fmla="*/ 1405091 h 1470026"/>
              <a:gd name="T8" fmla="*/ 1342081 w 1409700"/>
              <a:gd name="T9" fmla="*/ 1368884 h 1470026"/>
              <a:gd name="T10" fmla="*/ 1490927 w 1409700"/>
              <a:gd name="T11" fmla="*/ 1433482 h 1470026"/>
              <a:gd name="T12" fmla="*/ 1620448 w 1409700"/>
              <a:gd name="T13" fmla="*/ 1530583 h 1470026"/>
              <a:gd name="T14" fmla="*/ 1727354 w 1409700"/>
              <a:gd name="T15" fmla="*/ 1665949 h 1470026"/>
              <a:gd name="T16" fmla="*/ 1807945 w 1409700"/>
              <a:gd name="T17" fmla="*/ 1845341 h 1470026"/>
              <a:gd name="T18" fmla="*/ 37828 w 1409700"/>
              <a:gd name="T19" fmla="*/ 1788972 h 1470026"/>
              <a:gd name="T20" fmla="*/ 126642 w 1409700"/>
              <a:gd name="T21" fmla="*/ 1623158 h 1470026"/>
              <a:gd name="T22" fmla="*/ 240127 w 1409700"/>
              <a:gd name="T23" fmla="*/ 1499313 h 1470026"/>
              <a:gd name="T24" fmla="*/ 375405 w 1409700"/>
              <a:gd name="T25" fmla="*/ 1412087 h 1470026"/>
              <a:gd name="T26" fmla="*/ 529185 w 1409700"/>
              <a:gd name="T27" fmla="*/ 1355718 h 1470026"/>
              <a:gd name="T28" fmla="*/ 552444 w 1409700"/>
              <a:gd name="T29" fmla="*/ 924857 h 1470026"/>
              <a:gd name="T30" fmla="*/ 639969 w 1409700"/>
              <a:gd name="T31" fmla="*/ 1020221 h 1470026"/>
              <a:gd name="T32" fmla="*/ 742697 w 1409700"/>
              <a:gd name="T33" fmla="*/ 1090098 h 1470026"/>
              <a:gd name="T34" fmla="*/ 856518 w 1409700"/>
              <a:gd name="T35" fmla="*/ 1130381 h 1470026"/>
              <a:gd name="T36" fmla="*/ 978559 w 1409700"/>
              <a:gd name="T37" fmla="*/ 1137781 h 1470026"/>
              <a:gd name="T38" fmla="*/ 1096902 w 1409700"/>
              <a:gd name="T39" fmla="*/ 1111062 h 1470026"/>
              <a:gd name="T40" fmla="*/ 1204971 w 1409700"/>
              <a:gd name="T41" fmla="*/ 1053515 h 1470026"/>
              <a:gd name="T42" fmla="*/ 1299481 w 1409700"/>
              <a:gd name="T43" fmla="*/ 968840 h 1470026"/>
              <a:gd name="T44" fmla="*/ 1377554 w 1409700"/>
              <a:gd name="T45" fmla="*/ 861145 h 1470026"/>
              <a:gd name="T46" fmla="*/ 961712 w 1409700"/>
              <a:gd name="T47" fmla="*/ 2055 h 1470026"/>
              <a:gd name="T48" fmla="*/ 1071836 w 1409700"/>
              <a:gd name="T49" fmla="*/ 20141 h 1470026"/>
              <a:gd name="T50" fmla="*/ 1174153 w 1409700"/>
              <a:gd name="T51" fmla="*/ 56725 h 1470026"/>
              <a:gd name="T52" fmla="*/ 1267840 w 1409700"/>
              <a:gd name="T53" fmla="*/ 108928 h 1470026"/>
              <a:gd name="T54" fmla="*/ 1350845 w 1409700"/>
              <a:gd name="T55" fmla="*/ 175928 h 1470026"/>
              <a:gd name="T56" fmla="*/ 1421932 w 1409700"/>
              <a:gd name="T57" fmla="*/ 255671 h 1470026"/>
              <a:gd name="T58" fmla="*/ 1478637 w 1409700"/>
              <a:gd name="T59" fmla="*/ 346924 h 1470026"/>
              <a:gd name="T60" fmla="*/ 1519318 w 1409700"/>
              <a:gd name="T61" fmla="*/ 447220 h 1470026"/>
              <a:gd name="T62" fmla="*/ 1543151 w 1409700"/>
              <a:gd name="T63" fmla="*/ 554914 h 1470026"/>
              <a:gd name="T64" fmla="*/ 1547260 w 1409700"/>
              <a:gd name="T65" fmla="*/ 668363 h 1470026"/>
              <a:gd name="T66" fmla="*/ 1532056 w 1409700"/>
              <a:gd name="T67" fmla="*/ 779346 h 1470026"/>
              <a:gd name="T68" fmla="*/ 1498362 w 1409700"/>
              <a:gd name="T69" fmla="*/ 882931 h 1470026"/>
              <a:gd name="T70" fmla="*/ 1447819 w 1409700"/>
              <a:gd name="T71" fmla="*/ 978704 h 1470026"/>
              <a:gd name="T72" fmla="*/ 1383306 w 1409700"/>
              <a:gd name="T73" fmla="*/ 1063381 h 1470026"/>
              <a:gd name="T74" fmla="*/ 1305233 w 1409700"/>
              <a:gd name="T75" fmla="*/ 1135725 h 1470026"/>
              <a:gd name="T76" fmla="*/ 1215655 w 1409700"/>
              <a:gd name="T77" fmla="*/ 1194505 h 1470026"/>
              <a:gd name="T78" fmla="*/ 1116625 w 1409700"/>
              <a:gd name="T79" fmla="*/ 1238075 h 1470026"/>
              <a:gd name="T80" fmla="*/ 1009378 w 1409700"/>
              <a:gd name="T81" fmla="*/ 1264383 h 1470026"/>
              <a:gd name="T82" fmla="*/ 896377 w 1409700"/>
              <a:gd name="T83" fmla="*/ 1270960 h 1470026"/>
              <a:gd name="T84" fmla="*/ 784610 w 1409700"/>
              <a:gd name="T85" fmla="*/ 1258217 h 1470026"/>
              <a:gd name="T86" fmla="*/ 679827 w 1409700"/>
              <a:gd name="T87" fmla="*/ 1227388 h 1470026"/>
              <a:gd name="T88" fmla="*/ 583262 w 1409700"/>
              <a:gd name="T89" fmla="*/ 1179707 h 1470026"/>
              <a:gd name="T90" fmla="*/ 496971 w 1409700"/>
              <a:gd name="T91" fmla="*/ 1116406 h 1470026"/>
              <a:gd name="T92" fmla="*/ 422597 w 1409700"/>
              <a:gd name="T93" fmla="*/ 1040362 h 1470026"/>
              <a:gd name="T94" fmla="*/ 361782 w 1409700"/>
              <a:gd name="T95" fmla="*/ 952398 h 1470026"/>
              <a:gd name="T96" fmla="*/ 315760 w 1409700"/>
              <a:gd name="T97" fmla="*/ 854568 h 1470026"/>
              <a:gd name="T98" fmla="*/ 287407 w 1409700"/>
              <a:gd name="T99" fmla="*/ 748107 h 1470026"/>
              <a:gd name="T100" fmla="*/ 277545 w 1409700"/>
              <a:gd name="T101" fmla="*/ 635891 h 1470026"/>
              <a:gd name="T102" fmla="*/ 287407 w 1409700"/>
              <a:gd name="T103" fmla="*/ 523263 h 1470026"/>
              <a:gd name="T104" fmla="*/ 315760 w 1409700"/>
              <a:gd name="T105" fmla="*/ 417214 h 1470026"/>
              <a:gd name="T106" fmla="*/ 361782 w 1409700"/>
              <a:gd name="T107" fmla="*/ 319384 h 1470026"/>
              <a:gd name="T108" fmla="*/ 422597 w 1409700"/>
              <a:gd name="T109" fmla="*/ 231420 h 1470026"/>
              <a:gd name="T110" fmla="*/ 496971 w 1409700"/>
              <a:gd name="T111" fmla="*/ 155377 h 1470026"/>
              <a:gd name="T112" fmla="*/ 583262 w 1409700"/>
              <a:gd name="T113" fmla="*/ 92075 h 1470026"/>
              <a:gd name="T114" fmla="*/ 679827 w 1409700"/>
              <a:gd name="T115" fmla="*/ 44393 h 1470026"/>
              <a:gd name="T116" fmla="*/ 784610 w 1409700"/>
              <a:gd name="T117" fmla="*/ 13153 h 1470026"/>
              <a:gd name="T118" fmla="*/ 896377 w 1409700"/>
              <a:gd name="T119" fmla="*/ 822 h 14700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09700" h="1470026">
                <a:moveTo>
                  <a:pt x="408623" y="1046163"/>
                </a:moveTo>
                <a:lnTo>
                  <a:pt x="425133" y="1054736"/>
                </a:lnTo>
                <a:lnTo>
                  <a:pt x="442278" y="1062991"/>
                </a:lnTo>
                <a:lnTo>
                  <a:pt x="459423" y="1070611"/>
                </a:lnTo>
                <a:lnTo>
                  <a:pt x="477203" y="1077596"/>
                </a:lnTo>
                <a:lnTo>
                  <a:pt x="494983" y="1084263"/>
                </a:lnTo>
                <a:lnTo>
                  <a:pt x="512763" y="1090296"/>
                </a:lnTo>
                <a:lnTo>
                  <a:pt x="531178" y="1096011"/>
                </a:lnTo>
                <a:lnTo>
                  <a:pt x="549593" y="1100773"/>
                </a:lnTo>
                <a:lnTo>
                  <a:pt x="568643" y="1105536"/>
                </a:lnTo>
                <a:lnTo>
                  <a:pt x="587375" y="1109346"/>
                </a:lnTo>
                <a:lnTo>
                  <a:pt x="606425" y="1112521"/>
                </a:lnTo>
                <a:lnTo>
                  <a:pt x="625793" y="1115696"/>
                </a:lnTo>
                <a:lnTo>
                  <a:pt x="645160" y="1117601"/>
                </a:lnTo>
                <a:lnTo>
                  <a:pt x="664845" y="1118871"/>
                </a:lnTo>
                <a:lnTo>
                  <a:pt x="684848" y="1120141"/>
                </a:lnTo>
                <a:lnTo>
                  <a:pt x="704533" y="1120458"/>
                </a:lnTo>
                <a:lnTo>
                  <a:pt x="724853" y="1120141"/>
                </a:lnTo>
                <a:lnTo>
                  <a:pt x="744538" y="1118871"/>
                </a:lnTo>
                <a:lnTo>
                  <a:pt x="764540" y="1117601"/>
                </a:lnTo>
                <a:lnTo>
                  <a:pt x="783908" y="1115061"/>
                </a:lnTo>
                <a:lnTo>
                  <a:pt x="803275" y="1112521"/>
                </a:lnTo>
                <a:lnTo>
                  <a:pt x="822325" y="1109346"/>
                </a:lnTo>
                <a:lnTo>
                  <a:pt x="841058" y="1105536"/>
                </a:lnTo>
                <a:lnTo>
                  <a:pt x="859790" y="1100773"/>
                </a:lnTo>
                <a:lnTo>
                  <a:pt x="878205" y="1096011"/>
                </a:lnTo>
                <a:lnTo>
                  <a:pt x="896938" y="1090296"/>
                </a:lnTo>
                <a:lnTo>
                  <a:pt x="914718" y="1084263"/>
                </a:lnTo>
                <a:lnTo>
                  <a:pt x="932498" y="1077596"/>
                </a:lnTo>
                <a:lnTo>
                  <a:pt x="950278" y="1070611"/>
                </a:lnTo>
                <a:lnTo>
                  <a:pt x="967423" y="1062991"/>
                </a:lnTo>
                <a:lnTo>
                  <a:pt x="984250" y="1054736"/>
                </a:lnTo>
                <a:lnTo>
                  <a:pt x="1001078" y="1046163"/>
                </a:lnTo>
                <a:lnTo>
                  <a:pt x="1018858" y="1050926"/>
                </a:lnTo>
                <a:lnTo>
                  <a:pt x="1036320" y="1056323"/>
                </a:lnTo>
                <a:lnTo>
                  <a:pt x="1053465" y="1061721"/>
                </a:lnTo>
                <a:lnTo>
                  <a:pt x="1070610" y="1068071"/>
                </a:lnTo>
                <a:lnTo>
                  <a:pt x="1087438" y="1074738"/>
                </a:lnTo>
                <a:lnTo>
                  <a:pt x="1103630" y="1081723"/>
                </a:lnTo>
                <a:lnTo>
                  <a:pt x="1119823" y="1089661"/>
                </a:lnTo>
                <a:lnTo>
                  <a:pt x="1136015" y="1097598"/>
                </a:lnTo>
                <a:lnTo>
                  <a:pt x="1151255" y="1106171"/>
                </a:lnTo>
                <a:lnTo>
                  <a:pt x="1166813" y="1115061"/>
                </a:lnTo>
                <a:lnTo>
                  <a:pt x="1181418" y="1124586"/>
                </a:lnTo>
                <a:lnTo>
                  <a:pt x="1196023" y="1134746"/>
                </a:lnTo>
                <a:lnTo>
                  <a:pt x="1210310" y="1145541"/>
                </a:lnTo>
                <a:lnTo>
                  <a:pt x="1224280" y="1156971"/>
                </a:lnTo>
                <a:lnTo>
                  <a:pt x="1238250" y="1168718"/>
                </a:lnTo>
                <a:lnTo>
                  <a:pt x="1251268" y="1181101"/>
                </a:lnTo>
                <a:lnTo>
                  <a:pt x="1263968" y="1194118"/>
                </a:lnTo>
                <a:lnTo>
                  <a:pt x="1276985" y="1207771"/>
                </a:lnTo>
                <a:lnTo>
                  <a:pt x="1289050" y="1222058"/>
                </a:lnTo>
                <a:lnTo>
                  <a:pt x="1300480" y="1236981"/>
                </a:lnTo>
                <a:lnTo>
                  <a:pt x="1312228" y="1252538"/>
                </a:lnTo>
                <a:lnTo>
                  <a:pt x="1323023" y="1268731"/>
                </a:lnTo>
                <a:lnTo>
                  <a:pt x="1333818" y="1285558"/>
                </a:lnTo>
                <a:lnTo>
                  <a:pt x="1343978" y="1303338"/>
                </a:lnTo>
                <a:lnTo>
                  <a:pt x="1353503" y="1321753"/>
                </a:lnTo>
                <a:lnTo>
                  <a:pt x="1363028" y="1340486"/>
                </a:lnTo>
                <a:lnTo>
                  <a:pt x="1371918" y="1360488"/>
                </a:lnTo>
                <a:lnTo>
                  <a:pt x="1380173" y="1380491"/>
                </a:lnTo>
                <a:lnTo>
                  <a:pt x="1388428" y="1402081"/>
                </a:lnTo>
                <a:lnTo>
                  <a:pt x="1396048" y="1423989"/>
                </a:lnTo>
                <a:lnTo>
                  <a:pt x="1403350" y="1446849"/>
                </a:lnTo>
                <a:lnTo>
                  <a:pt x="1409700" y="1470026"/>
                </a:lnTo>
                <a:lnTo>
                  <a:pt x="0" y="1470026"/>
                </a:lnTo>
                <a:lnTo>
                  <a:pt x="6350" y="1446849"/>
                </a:lnTo>
                <a:lnTo>
                  <a:pt x="13652" y="1423989"/>
                </a:lnTo>
                <a:lnTo>
                  <a:pt x="20955" y="1402081"/>
                </a:lnTo>
                <a:lnTo>
                  <a:pt x="29210" y="1380491"/>
                </a:lnTo>
                <a:lnTo>
                  <a:pt x="37782" y="1360488"/>
                </a:lnTo>
                <a:lnTo>
                  <a:pt x="46672" y="1340486"/>
                </a:lnTo>
                <a:lnTo>
                  <a:pt x="56197" y="1321753"/>
                </a:lnTo>
                <a:lnTo>
                  <a:pt x="65722" y="1303338"/>
                </a:lnTo>
                <a:lnTo>
                  <a:pt x="75882" y="1285558"/>
                </a:lnTo>
                <a:lnTo>
                  <a:pt x="86360" y="1269048"/>
                </a:lnTo>
                <a:lnTo>
                  <a:pt x="97790" y="1252538"/>
                </a:lnTo>
                <a:lnTo>
                  <a:pt x="109220" y="1236981"/>
                </a:lnTo>
                <a:lnTo>
                  <a:pt x="120650" y="1222058"/>
                </a:lnTo>
                <a:lnTo>
                  <a:pt x="133032" y="1207771"/>
                </a:lnTo>
                <a:lnTo>
                  <a:pt x="145415" y="1194118"/>
                </a:lnTo>
                <a:lnTo>
                  <a:pt x="158432" y="1181101"/>
                </a:lnTo>
                <a:lnTo>
                  <a:pt x="171767" y="1168718"/>
                </a:lnTo>
                <a:lnTo>
                  <a:pt x="185420" y="1156971"/>
                </a:lnTo>
                <a:lnTo>
                  <a:pt x="199390" y="1145541"/>
                </a:lnTo>
                <a:lnTo>
                  <a:pt x="213677" y="1135063"/>
                </a:lnTo>
                <a:lnTo>
                  <a:pt x="228283" y="1124903"/>
                </a:lnTo>
                <a:lnTo>
                  <a:pt x="242888" y="1115061"/>
                </a:lnTo>
                <a:lnTo>
                  <a:pt x="258445" y="1106171"/>
                </a:lnTo>
                <a:lnTo>
                  <a:pt x="273685" y="1097598"/>
                </a:lnTo>
                <a:lnTo>
                  <a:pt x="289878" y="1089661"/>
                </a:lnTo>
                <a:lnTo>
                  <a:pt x="306070" y="1081723"/>
                </a:lnTo>
                <a:lnTo>
                  <a:pt x="322263" y="1075056"/>
                </a:lnTo>
                <a:lnTo>
                  <a:pt x="339090" y="1068071"/>
                </a:lnTo>
                <a:lnTo>
                  <a:pt x="356235" y="1061721"/>
                </a:lnTo>
                <a:lnTo>
                  <a:pt x="373380" y="1056323"/>
                </a:lnTo>
                <a:lnTo>
                  <a:pt x="390843" y="1050926"/>
                </a:lnTo>
                <a:lnTo>
                  <a:pt x="408623" y="1046163"/>
                </a:lnTo>
                <a:close/>
                <a:moveTo>
                  <a:pt x="378989" y="637873"/>
                </a:moveTo>
                <a:lnTo>
                  <a:pt x="385970" y="651195"/>
                </a:lnTo>
                <a:lnTo>
                  <a:pt x="393585" y="664517"/>
                </a:lnTo>
                <a:lnTo>
                  <a:pt x="401517" y="677205"/>
                </a:lnTo>
                <a:lnTo>
                  <a:pt x="409449" y="689893"/>
                </a:lnTo>
                <a:lnTo>
                  <a:pt x="418016" y="702263"/>
                </a:lnTo>
                <a:lnTo>
                  <a:pt x="426583" y="713682"/>
                </a:lnTo>
                <a:lnTo>
                  <a:pt x="435150" y="725418"/>
                </a:lnTo>
                <a:lnTo>
                  <a:pt x="444669" y="736837"/>
                </a:lnTo>
                <a:lnTo>
                  <a:pt x="453871" y="747622"/>
                </a:lnTo>
                <a:lnTo>
                  <a:pt x="463707" y="758089"/>
                </a:lnTo>
                <a:lnTo>
                  <a:pt x="473543" y="768239"/>
                </a:lnTo>
                <a:lnTo>
                  <a:pt x="484014" y="778072"/>
                </a:lnTo>
                <a:lnTo>
                  <a:pt x="494167" y="787271"/>
                </a:lnTo>
                <a:lnTo>
                  <a:pt x="505272" y="796152"/>
                </a:lnTo>
                <a:lnTo>
                  <a:pt x="516060" y="804716"/>
                </a:lnTo>
                <a:lnTo>
                  <a:pt x="526848" y="812963"/>
                </a:lnTo>
                <a:lnTo>
                  <a:pt x="538271" y="820576"/>
                </a:lnTo>
                <a:lnTo>
                  <a:pt x="549694" y="827871"/>
                </a:lnTo>
                <a:lnTo>
                  <a:pt x="561433" y="834849"/>
                </a:lnTo>
                <a:lnTo>
                  <a:pt x="573491" y="841193"/>
                </a:lnTo>
                <a:lnTo>
                  <a:pt x="585548" y="846903"/>
                </a:lnTo>
                <a:lnTo>
                  <a:pt x="597922" y="852295"/>
                </a:lnTo>
                <a:lnTo>
                  <a:pt x="610297" y="857370"/>
                </a:lnTo>
                <a:lnTo>
                  <a:pt x="622671" y="861811"/>
                </a:lnTo>
                <a:lnTo>
                  <a:pt x="635363" y="865934"/>
                </a:lnTo>
                <a:lnTo>
                  <a:pt x="648689" y="869423"/>
                </a:lnTo>
                <a:lnTo>
                  <a:pt x="661381" y="872278"/>
                </a:lnTo>
                <a:lnTo>
                  <a:pt x="674708" y="874499"/>
                </a:lnTo>
                <a:lnTo>
                  <a:pt x="688034" y="876402"/>
                </a:lnTo>
                <a:lnTo>
                  <a:pt x="701678" y="877988"/>
                </a:lnTo>
                <a:lnTo>
                  <a:pt x="715321" y="878622"/>
                </a:lnTo>
                <a:lnTo>
                  <a:pt x="728648" y="878939"/>
                </a:lnTo>
                <a:lnTo>
                  <a:pt x="742291" y="878622"/>
                </a:lnTo>
                <a:lnTo>
                  <a:pt x="755618" y="877988"/>
                </a:lnTo>
                <a:lnTo>
                  <a:pt x="769261" y="876402"/>
                </a:lnTo>
                <a:lnTo>
                  <a:pt x="782905" y="874499"/>
                </a:lnTo>
                <a:lnTo>
                  <a:pt x="795914" y="872278"/>
                </a:lnTo>
                <a:lnTo>
                  <a:pt x="808606" y="869423"/>
                </a:lnTo>
                <a:lnTo>
                  <a:pt x="821932" y="865934"/>
                </a:lnTo>
                <a:lnTo>
                  <a:pt x="834624" y="861811"/>
                </a:lnTo>
                <a:lnTo>
                  <a:pt x="846999" y="857370"/>
                </a:lnTo>
                <a:lnTo>
                  <a:pt x="859373" y="852295"/>
                </a:lnTo>
                <a:lnTo>
                  <a:pt x="871748" y="846903"/>
                </a:lnTo>
                <a:lnTo>
                  <a:pt x="883805" y="841193"/>
                </a:lnTo>
                <a:lnTo>
                  <a:pt x="895862" y="834849"/>
                </a:lnTo>
                <a:lnTo>
                  <a:pt x="907602" y="827871"/>
                </a:lnTo>
                <a:lnTo>
                  <a:pt x="919342" y="820576"/>
                </a:lnTo>
                <a:lnTo>
                  <a:pt x="930447" y="812963"/>
                </a:lnTo>
                <a:lnTo>
                  <a:pt x="941235" y="804716"/>
                </a:lnTo>
                <a:lnTo>
                  <a:pt x="952340" y="796152"/>
                </a:lnTo>
                <a:lnTo>
                  <a:pt x="963128" y="787271"/>
                </a:lnTo>
                <a:lnTo>
                  <a:pt x="973282" y="778072"/>
                </a:lnTo>
                <a:lnTo>
                  <a:pt x="983753" y="768239"/>
                </a:lnTo>
                <a:lnTo>
                  <a:pt x="993589" y="758089"/>
                </a:lnTo>
                <a:lnTo>
                  <a:pt x="1003425" y="747622"/>
                </a:lnTo>
                <a:lnTo>
                  <a:pt x="1012626" y="736837"/>
                </a:lnTo>
                <a:lnTo>
                  <a:pt x="1022145" y="725418"/>
                </a:lnTo>
                <a:lnTo>
                  <a:pt x="1030712" y="713682"/>
                </a:lnTo>
                <a:lnTo>
                  <a:pt x="1039596" y="702263"/>
                </a:lnTo>
                <a:lnTo>
                  <a:pt x="1048163" y="689893"/>
                </a:lnTo>
                <a:lnTo>
                  <a:pt x="1056096" y="677205"/>
                </a:lnTo>
                <a:lnTo>
                  <a:pt x="1063711" y="664517"/>
                </a:lnTo>
                <a:lnTo>
                  <a:pt x="1071326" y="651195"/>
                </a:lnTo>
                <a:lnTo>
                  <a:pt x="1078624" y="637873"/>
                </a:lnTo>
                <a:lnTo>
                  <a:pt x="378989" y="637873"/>
                </a:lnTo>
                <a:close/>
                <a:moveTo>
                  <a:pt x="704533" y="0"/>
                </a:moveTo>
                <a:lnTo>
                  <a:pt x="717542" y="634"/>
                </a:lnTo>
                <a:lnTo>
                  <a:pt x="730234" y="952"/>
                </a:lnTo>
                <a:lnTo>
                  <a:pt x="742609" y="1586"/>
                </a:lnTo>
                <a:lnTo>
                  <a:pt x="754983" y="2855"/>
                </a:lnTo>
                <a:lnTo>
                  <a:pt x="767358" y="4124"/>
                </a:lnTo>
                <a:lnTo>
                  <a:pt x="779415" y="5709"/>
                </a:lnTo>
                <a:lnTo>
                  <a:pt x="791789" y="7930"/>
                </a:lnTo>
                <a:lnTo>
                  <a:pt x="803847" y="10150"/>
                </a:lnTo>
                <a:lnTo>
                  <a:pt x="815586" y="13005"/>
                </a:lnTo>
                <a:lnTo>
                  <a:pt x="827644" y="15542"/>
                </a:lnTo>
                <a:lnTo>
                  <a:pt x="839066" y="19032"/>
                </a:lnTo>
                <a:lnTo>
                  <a:pt x="850806" y="22203"/>
                </a:lnTo>
                <a:lnTo>
                  <a:pt x="862229" y="26010"/>
                </a:lnTo>
                <a:lnTo>
                  <a:pt x="873334" y="30133"/>
                </a:lnTo>
                <a:lnTo>
                  <a:pt x="884757" y="34257"/>
                </a:lnTo>
                <a:lnTo>
                  <a:pt x="895862" y="38697"/>
                </a:lnTo>
                <a:lnTo>
                  <a:pt x="906650" y="43773"/>
                </a:lnTo>
                <a:lnTo>
                  <a:pt x="917755" y="48530"/>
                </a:lnTo>
                <a:lnTo>
                  <a:pt x="928226" y="53923"/>
                </a:lnTo>
                <a:lnTo>
                  <a:pt x="938697" y="59632"/>
                </a:lnTo>
                <a:lnTo>
                  <a:pt x="948850" y="65024"/>
                </a:lnTo>
                <a:lnTo>
                  <a:pt x="959004" y="71051"/>
                </a:lnTo>
                <a:lnTo>
                  <a:pt x="969157" y="77395"/>
                </a:lnTo>
                <a:lnTo>
                  <a:pt x="978993" y="84056"/>
                </a:lnTo>
                <a:lnTo>
                  <a:pt x="988829" y="90717"/>
                </a:lnTo>
                <a:lnTo>
                  <a:pt x="998348" y="97695"/>
                </a:lnTo>
                <a:lnTo>
                  <a:pt x="1007867" y="104991"/>
                </a:lnTo>
                <a:lnTo>
                  <a:pt x="1016751" y="111969"/>
                </a:lnTo>
                <a:lnTo>
                  <a:pt x="1025953" y="119899"/>
                </a:lnTo>
                <a:lnTo>
                  <a:pt x="1034520" y="127511"/>
                </a:lnTo>
                <a:lnTo>
                  <a:pt x="1043087" y="135758"/>
                </a:lnTo>
                <a:lnTo>
                  <a:pt x="1051971" y="144005"/>
                </a:lnTo>
                <a:lnTo>
                  <a:pt x="1060221" y="152252"/>
                </a:lnTo>
                <a:lnTo>
                  <a:pt x="1068153" y="160816"/>
                </a:lnTo>
                <a:lnTo>
                  <a:pt x="1075768" y="169698"/>
                </a:lnTo>
                <a:lnTo>
                  <a:pt x="1083383" y="178579"/>
                </a:lnTo>
                <a:lnTo>
                  <a:pt x="1090998" y="188095"/>
                </a:lnTo>
                <a:lnTo>
                  <a:pt x="1097979" y="197293"/>
                </a:lnTo>
                <a:lnTo>
                  <a:pt x="1104959" y="206809"/>
                </a:lnTo>
                <a:lnTo>
                  <a:pt x="1111622" y="216642"/>
                </a:lnTo>
                <a:lnTo>
                  <a:pt x="1117968" y="226158"/>
                </a:lnTo>
                <a:lnTo>
                  <a:pt x="1124314" y="236308"/>
                </a:lnTo>
                <a:lnTo>
                  <a:pt x="1130343" y="246458"/>
                </a:lnTo>
                <a:lnTo>
                  <a:pt x="1136371" y="256926"/>
                </a:lnTo>
                <a:lnTo>
                  <a:pt x="1141765" y="267710"/>
                </a:lnTo>
                <a:lnTo>
                  <a:pt x="1146842" y="278177"/>
                </a:lnTo>
                <a:lnTo>
                  <a:pt x="1152236" y="288962"/>
                </a:lnTo>
                <a:lnTo>
                  <a:pt x="1156996" y="299747"/>
                </a:lnTo>
                <a:lnTo>
                  <a:pt x="1161438" y="310848"/>
                </a:lnTo>
                <a:lnTo>
                  <a:pt x="1165562" y="321950"/>
                </a:lnTo>
                <a:lnTo>
                  <a:pt x="1169687" y="333369"/>
                </a:lnTo>
                <a:lnTo>
                  <a:pt x="1173178" y="345105"/>
                </a:lnTo>
                <a:lnTo>
                  <a:pt x="1176985" y="356207"/>
                </a:lnTo>
                <a:lnTo>
                  <a:pt x="1179841" y="368260"/>
                </a:lnTo>
                <a:lnTo>
                  <a:pt x="1183014" y="379996"/>
                </a:lnTo>
                <a:lnTo>
                  <a:pt x="1185552" y="392049"/>
                </a:lnTo>
                <a:lnTo>
                  <a:pt x="1187773" y="403785"/>
                </a:lnTo>
                <a:lnTo>
                  <a:pt x="1189677" y="415839"/>
                </a:lnTo>
                <a:lnTo>
                  <a:pt x="1191581" y="428209"/>
                </a:lnTo>
                <a:lnTo>
                  <a:pt x="1192850" y="440263"/>
                </a:lnTo>
                <a:lnTo>
                  <a:pt x="1193802" y="452633"/>
                </a:lnTo>
                <a:lnTo>
                  <a:pt x="1194754" y="465638"/>
                </a:lnTo>
                <a:lnTo>
                  <a:pt x="1195388" y="478008"/>
                </a:lnTo>
                <a:lnTo>
                  <a:pt x="1195388" y="490696"/>
                </a:lnTo>
                <a:lnTo>
                  <a:pt x="1195388" y="503384"/>
                </a:lnTo>
                <a:lnTo>
                  <a:pt x="1194754" y="515754"/>
                </a:lnTo>
                <a:lnTo>
                  <a:pt x="1193802" y="528125"/>
                </a:lnTo>
                <a:lnTo>
                  <a:pt x="1192850" y="540495"/>
                </a:lnTo>
                <a:lnTo>
                  <a:pt x="1191581" y="553183"/>
                </a:lnTo>
                <a:lnTo>
                  <a:pt x="1189677" y="565553"/>
                </a:lnTo>
                <a:lnTo>
                  <a:pt x="1187773" y="577290"/>
                </a:lnTo>
                <a:lnTo>
                  <a:pt x="1185552" y="589343"/>
                </a:lnTo>
                <a:lnTo>
                  <a:pt x="1183014" y="601396"/>
                </a:lnTo>
                <a:lnTo>
                  <a:pt x="1179841" y="613132"/>
                </a:lnTo>
                <a:lnTo>
                  <a:pt x="1176985" y="624868"/>
                </a:lnTo>
                <a:lnTo>
                  <a:pt x="1173178" y="636287"/>
                </a:lnTo>
                <a:lnTo>
                  <a:pt x="1169687" y="648023"/>
                </a:lnTo>
                <a:lnTo>
                  <a:pt x="1165562" y="659442"/>
                </a:lnTo>
                <a:lnTo>
                  <a:pt x="1161438" y="670544"/>
                </a:lnTo>
                <a:lnTo>
                  <a:pt x="1156996" y="681329"/>
                </a:lnTo>
                <a:lnTo>
                  <a:pt x="1152236" y="692430"/>
                </a:lnTo>
                <a:lnTo>
                  <a:pt x="1146842" y="703215"/>
                </a:lnTo>
                <a:lnTo>
                  <a:pt x="1141765" y="713682"/>
                </a:lnTo>
                <a:lnTo>
                  <a:pt x="1136371" y="724149"/>
                </a:lnTo>
                <a:lnTo>
                  <a:pt x="1130343" y="734934"/>
                </a:lnTo>
                <a:lnTo>
                  <a:pt x="1124314" y="745084"/>
                </a:lnTo>
                <a:lnTo>
                  <a:pt x="1117968" y="755234"/>
                </a:lnTo>
                <a:lnTo>
                  <a:pt x="1111622" y="764750"/>
                </a:lnTo>
                <a:lnTo>
                  <a:pt x="1104959" y="774583"/>
                </a:lnTo>
                <a:lnTo>
                  <a:pt x="1097979" y="784099"/>
                </a:lnTo>
                <a:lnTo>
                  <a:pt x="1090998" y="793297"/>
                </a:lnTo>
                <a:lnTo>
                  <a:pt x="1083383" y="802813"/>
                </a:lnTo>
                <a:lnTo>
                  <a:pt x="1075768" y="811694"/>
                </a:lnTo>
                <a:lnTo>
                  <a:pt x="1068153" y="820576"/>
                </a:lnTo>
                <a:lnTo>
                  <a:pt x="1060221" y="829140"/>
                </a:lnTo>
                <a:lnTo>
                  <a:pt x="1051971" y="837387"/>
                </a:lnTo>
                <a:lnTo>
                  <a:pt x="1043087" y="845634"/>
                </a:lnTo>
                <a:lnTo>
                  <a:pt x="1034520" y="853881"/>
                </a:lnTo>
                <a:lnTo>
                  <a:pt x="1025953" y="861494"/>
                </a:lnTo>
                <a:lnTo>
                  <a:pt x="1016751" y="869423"/>
                </a:lnTo>
                <a:lnTo>
                  <a:pt x="1007867" y="876402"/>
                </a:lnTo>
                <a:lnTo>
                  <a:pt x="998348" y="883697"/>
                </a:lnTo>
                <a:lnTo>
                  <a:pt x="988829" y="890675"/>
                </a:lnTo>
                <a:lnTo>
                  <a:pt x="978993" y="897336"/>
                </a:lnTo>
                <a:lnTo>
                  <a:pt x="969157" y="903997"/>
                </a:lnTo>
                <a:lnTo>
                  <a:pt x="959004" y="910341"/>
                </a:lnTo>
                <a:lnTo>
                  <a:pt x="948850" y="916368"/>
                </a:lnTo>
                <a:lnTo>
                  <a:pt x="938697" y="921760"/>
                </a:lnTo>
                <a:lnTo>
                  <a:pt x="928226" y="927470"/>
                </a:lnTo>
                <a:lnTo>
                  <a:pt x="917755" y="932862"/>
                </a:lnTo>
                <a:lnTo>
                  <a:pt x="906650" y="937620"/>
                </a:lnTo>
                <a:lnTo>
                  <a:pt x="895862" y="942378"/>
                </a:lnTo>
                <a:lnTo>
                  <a:pt x="884757" y="947135"/>
                </a:lnTo>
                <a:lnTo>
                  <a:pt x="873334" y="951259"/>
                </a:lnTo>
                <a:lnTo>
                  <a:pt x="862229" y="955382"/>
                </a:lnTo>
                <a:lnTo>
                  <a:pt x="850806" y="959189"/>
                </a:lnTo>
                <a:lnTo>
                  <a:pt x="839066" y="962361"/>
                </a:lnTo>
                <a:lnTo>
                  <a:pt x="827644" y="965850"/>
                </a:lnTo>
                <a:lnTo>
                  <a:pt x="815586" y="968387"/>
                </a:lnTo>
                <a:lnTo>
                  <a:pt x="803847" y="970925"/>
                </a:lnTo>
                <a:lnTo>
                  <a:pt x="791789" y="973462"/>
                </a:lnTo>
                <a:lnTo>
                  <a:pt x="779415" y="975683"/>
                </a:lnTo>
                <a:lnTo>
                  <a:pt x="767358" y="976952"/>
                </a:lnTo>
                <a:lnTo>
                  <a:pt x="754983" y="978538"/>
                </a:lnTo>
                <a:lnTo>
                  <a:pt x="742609" y="979806"/>
                </a:lnTo>
                <a:lnTo>
                  <a:pt x="730234" y="980441"/>
                </a:lnTo>
                <a:lnTo>
                  <a:pt x="717542" y="980758"/>
                </a:lnTo>
                <a:lnTo>
                  <a:pt x="704533" y="981075"/>
                </a:lnTo>
                <a:lnTo>
                  <a:pt x="692159" y="980758"/>
                </a:lnTo>
                <a:lnTo>
                  <a:pt x="679467" y="980441"/>
                </a:lnTo>
                <a:lnTo>
                  <a:pt x="667093" y="979806"/>
                </a:lnTo>
                <a:lnTo>
                  <a:pt x="654718" y="978538"/>
                </a:lnTo>
                <a:lnTo>
                  <a:pt x="642344" y="976952"/>
                </a:lnTo>
                <a:lnTo>
                  <a:pt x="629969" y="975683"/>
                </a:lnTo>
                <a:lnTo>
                  <a:pt x="617912" y="973462"/>
                </a:lnTo>
                <a:lnTo>
                  <a:pt x="605855" y="970925"/>
                </a:lnTo>
                <a:lnTo>
                  <a:pt x="593798" y="968387"/>
                </a:lnTo>
                <a:lnTo>
                  <a:pt x="582058" y="965850"/>
                </a:lnTo>
                <a:lnTo>
                  <a:pt x="570635" y="962361"/>
                </a:lnTo>
                <a:lnTo>
                  <a:pt x="558895" y="959189"/>
                </a:lnTo>
                <a:lnTo>
                  <a:pt x="547473" y="955382"/>
                </a:lnTo>
                <a:lnTo>
                  <a:pt x="536050" y="951259"/>
                </a:lnTo>
                <a:lnTo>
                  <a:pt x="524945" y="947135"/>
                </a:lnTo>
                <a:lnTo>
                  <a:pt x="513839" y="942378"/>
                </a:lnTo>
                <a:lnTo>
                  <a:pt x="502734" y="937620"/>
                </a:lnTo>
                <a:lnTo>
                  <a:pt x="491946" y="932862"/>
                </a:lnTo>
                <a:lnTo>
                  <a:pt x="481475" y="927470"/>
                </a:lnTo>
                <a:lnTo>
                  <a:pt x="471004" y="921760"/>
                </a:lnTo>
                <a:lnTo>
                  <a:pt x="460534" y="916368"/>
                </a:lnTo>
                <a:lnTo>
                  <a:pt x="450380" y="910341"/>
                </a:lnTo>
                <a:lnTo>
                  <a:pt x="440544" y="903997"/>
                </a:lnTo>
                <a:lnTo>
                  <a:pt x="430391" y="897336"/>
                </a:lnTo>
                <a:lnTo>
                  <a:pt x="420872" y="890675"/>
                </a:lnTo>
                <a:lnTo>
                  <a:pt x="411036" y="883697"/>
                </a:lnTo>
                <a:lnTo>
                  <a:pt x="401834" y="876402"/>
                </a:lnTo>
                <a:lnTo>
                  <a:pt x="392633" y="869423"/>
                </a:lnTo>
                <a:lnTo>
                  <a:pt x="383748" y="861494"/>
                </a:lnTo>
                <a:lnTo>
                  <a:pt x="374864" y="853881"/>
                </a:lnTo>
                <a:lnTo>
                  <a:pt x="366615" y="845634"/>
                </a:lnTo>
                <a:lnTo>
                  <a:pt x="357730" y="837387"/>
                </a:lnTo>
                <a:lnTo>
                  <a:pt x="349481" y="829140"/>
                </a:lnTo>
                <a:lnTo>
                  <a:pt x="341548" y="820576"/>
                </a:lnTo>
                <a:lnTo>
                  <a:pt x="333933" y="811694"/>
                </a:lnTo>
                <a:lnTo>
                  <a:pt x="326318" y="802813"/>
                </a:lnTo>
                <a:lnTo>
                  <a:pt x="318703" y="793297"/>
                </a:lnTo>
                <a:lnTo>
                  <a:pt x="311723" y="784099"/>
                </a:lnTo>
                <a:lnTo>
                  <a:pt x="304742" y="774583"/>
                </a:lnTo>
                <a:lnTo>
                  <a:pt x="298079" y="764750"/>
                </a:lnTo>
                <a:lnTo>
                  <a:pt x="291416" y="755234"/>
                </a:lnTo>
                <a:lnTo>
                  <a:pt x="285387" y="745084"/>
                </a:lnTo>
                <a:lnTo>
                  <a:pt x="279359" y="734934"/>
                </a:lnTo>
                <a:lnTo>
                  <a:pt x="273330" y="724149"/>
                </a:lnTo>
                <a:lnTo>
                  <a:pt x="267936" y="713682"/>
                </a:lnTo>
                <a:lnTo>
                  <a:pt x="262859" y="703215"/>
                </a:lnTo>
                <a:lnTo>
                  <a:pt x="257465" y="692430"/>
                </a:lnTo>
                <a:lnTo>
                  <a:pt x="252706" y="681329"/>
                </a:lnTo>
                <a:lnTo>
                  <a:pt x="248264" y="670544"/>
                </a:lnTo>
                <a:lnTo>
                  <a:pt x="243822" y="659442"/>
                </a:lnTo>
                <a:lnTo>
                  <a:pt x="239697" y="648023"/>
                </a:lnTo>
                <a:lnTo>
                  <a:pt x="236206" y="636287"/>
                </a:lnTo>
                <a:lnTo>
                  <a:pt x="232716" y="624868"/>
                </a:lnTo>
                <a:lnTo>
                  <a:pt x="229543" y="613132"/>
                </a:lnTo>
                <a:lnTo>
                  <a:pt x="226688" y="601396"/>
                </a:lnTo>
                <a:lnTo>
                  <a:pt x="224149" y="589343"/>
                </a:lnTo>
                <a:lnTo>
                  <a:pt x="221928" y="577290"/>
                </a:lnTo>
                <a:lnTo>
                  <a:pt x="220024" y="565553"/>
                </a:lnTo>
                <a:lnTo>
                  <a:pt x="218121" y="553183"/>
                </a:lnTo>
                <a:lnTo>
                  <a:pt x="216851" y="540495"/>
                </a:lnTo>
                <a:lnTo>
                  <a:pt x="215900" y="528125"/>
                </a:lnTo>
                <a:lnTo>
                  <a:pt x="214630" y="515754"/>
                </a:lnTo>
                <a:lnTo>
                  <a:pt x="214313" y="503384"/>
                </a:lnTo>
                <a:lnTo>
                  <a:pt x="214313" y="490696"/>
                </a:lnTo>
                <a:lnTo>
                  <a:pt x="214313" y="478008"/>
                </a:lnTo>
                <a:lnTo>
                  <a:pt x="214630" y="465638"/>
                </a:lnTo>
                <a:lnTo>
                  <a:pt x="215900" y="452633"/>
                </a:lnTo>
                <a:lnTo>
                  <a:pt x="216851" y="440263"/>
                </a:lnTo>
                <a:lnTo>
                  <a:pt x="218121" y="428209"/>
                </a:lnTo>
                <a:lnTo>
                  <a:pt x="220024" y="415839"/>
                </a:lnTo>
                <a:lnTo>
                  <a:pt x="221928" y="403785"/>
                </a:lnTo>
                <a:lnTo>
                  <a:pt x="224149" y="392049"/>
                </a:lnTo>
                <a:lnTo>
                  <a:pt x="226688" y="379996"/>
                </a:lnTo>
                <a:lnTo>
                  <a:pt x="229543" y="368260"/>
                </a:lnTo>
                <a:lnTo>
                  <a:pt x="232716" y="356207"/>
                </a:lnTo>
                <a:lnTo>
                  <a:pt x="236206" y="345105"/>
                </a:lnTo>
                <a:lnTo>
                  <a:pt x="239697" y="333369"/>
                </a:lnTo>
                <a:lnTo>
                  <a:pt x="243822" y="321950"/>
                </a:lnTo>
                <a:lnTo>
                  <a:pt x="248264" y="310848"/>
                </a:lnTo>
                <a:lnTo>
                  <a:pt x="252706" y="299747"/>
                </a:lnTo>
                <a:lnTo>
                  <a:pt x="257465" y="288962"/>
                </a:lnTo>
                <a:lnTo>
                  <a:pt x="262859" y="278177"/>
                </a:lnTo>
                <a:lnTo>
                  <a:pt x="267936" y="267710"/>
                </a:lnTo>
                <a:lnTo>
                  <a:pt x="273330" y="256926"/>
                </a:lnTo>
                <a:lnTo>
                  <a:pt x="279359" y="246458"/>
                </a:lnTo>
                <a:lnTo>
                  <a:pt x="285387" y="236308"/>
                </a:lnTo>
                <a:lnTo>
                  <a:pt x="291416" y="226158"/>
                </a:lnTo>
                <a:lnTo>
                  <a:pt x="298079" y="216642"/>
                </a:lnTo>
                <a:lnTo>
                  <a:pt x="304742" y="206809"/>
                </a:lnTo>
                <a:lnTo>
                  <a:pt x="311723" y="197293"/>
                </a:lnTo>
                <a:lnTo>
                  <a:pt x="318703" y="188095"/>
                </a:lnTo>
                <a:lnTo>
                  <a:pt x="326318" y="178579"/>
                </a:lnTo>
                <a:lnTo>
                  <a:pt x="333933" y="169698"/>
                </a:lnTo>
                <a:lnTo>
                  <a:pt x="341548" y="160816"/>
                </a:lnTo>
                <a:lnTo>
                  <a:pt x="349481" y="152252"/>
                </a:lnTo>
                <a:lnTo>
                  <a:pt x="357730" y="144005"/>
                </a:lnTo>
                <a:lnTo>
                  <a:pt x="366615" y="135758"/>
                </a:lnTo>
                <a:lnTo>
                  <a:pt x="374864" y="127511"/>
                </a:lnTo>
                <a:lnTo>
                  <a:pt x="383748" y="119899"/>
                </a:lnTo>
                <a:lnTo>
                  <a:pt x="392633" y="111969"/>
                </a:lnTo>
                <a:lnTo>
                  <a:pt x="401834" y="104991"/>
                </a:lnTo>
                <a:lnTo>
                  <a:pt x="411036" y="97695"/>
                </a:lnTo>
                <a:lnTo>
                  <a:pt x="420872" y="90717"/>
                </a:lnTo>
                <a:lnTo>
                  <a:pt x="430391" y="84056"/>
                </a:lnTo>
                <a:lnTo>
                  <a:pt x="440544" y="77395"/>
                </a:lnTo>
                <a:lnTo>
                  <a:pt x="450380" y="71051"/>
                </a:lnTo>
                <a:lnTo>
                  <a:pt x="460534" y="65024"/>
                </a:lnTo>
                <a:lnTo>
                  <a:pt x="471004" y="59632"/>
                </a:lnTo>
                <a:lnTo>
                  <a:pt x="481475" y="53923"/>
                </a:lnTo>
                <a:lnTo>
                  <a:pt x="491946" y="48530"/>
                </a:lnTo>
                <a:lnTo>
                  <a:pt x="502734" y="43773"/>
                </a:lnTo>
                <a:lnTo>
                  <a:pt x="513839" y="38697"/>
                </a:lnTo>
                <a:lnTo>
                  <a:pt x="524945" y="34257"/>
                </a:lnTo>
                <a:lnTo>
                  <a:pt x="536050" y="30133"/>
                </a:lnTo>
                <a:lnTo>
                  <a:pt x="547473" y="26010"/>
                </a:lnTo>
                <a:lnTo>
                  <a:pt x="558895" y="22203"/>
                </a:lnTo>
                <a:lnTo>
                  <a:pt x="570635" y="19032"/>
                </a:lnTo>
                <a:lnTo>
                  <a:pt x="582058" y="15542"/>
                </a:lnTo>
                <a:lnTo>
                  <a:pt x="593798" y="13005"/>
                </a:lnTo>
                <a:lnTo>
                  <a:pt x="605855" y="10150"/>
                </a:lnTo>
                <a:lnTo>
                  <a:pt x="617912" y="7930"/>
                </a:lnTo>
                <a:lnTo>
                  <a:pt x="629969" y="5709"/>
                </a:lnTo>
                <a:lnTo>
                  <a:pt x="642344" y="4124"/>
                </a:lnTo>
                <a:lnTo>
                  <a:pt x="654718" y="2855"/>
                </a:lnTo>
                <a:lnTo>
                  <a:pt x="667093" y="1586"/>
                </a:lnTo>
                <a:lnTo>
                  <a:pt x="679467" y="952"/>
                </a:lnTo>
                <a:lnTo>
                  <a:pt x="692159" y="634"/>
                </a:lnTo>
                <a:lnTo>
                  <a:pt x="704533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1114913" y="4177086"/>
            <a:ext cx="18397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MEMBERS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职位：人事部经理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标题 4"/>
          <p:cNvSpPr txBox="1"/>
          <p:nvPr/>
        </p:nvSpPr>
        <p:spPr>
          <a:xfrm>
            <a:off x="4063913" y="4190624"/>
            <a:ext cx="18397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郝爽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职位：设计部总监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标题 4"/>
          <p:cNvSpPr txBox="1"/>
          <p:nvPr/>
        </p:nvSpPr>
        <p:spPr>
          <a:xfrm>
            <a:off x="6765875" y="4177087"/>
            <a:ext cx="18397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郝帅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职位：市场部经理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标题 4"/>
          <p:cNvSpPr txBox="1"/>
          <p:nvPr/>
        </p:nvSpPr>
        <p:spPr>
          <a:xfrm>
            <a:off x="9591462" y="4177087"/>
            <a:ext cx="18397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JMEMB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职位：销售部经理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标题 4"/>
          <p:cNvSpPr txBox="1"/>
          <p:nvPr/>
        </p:nvSpPr>
        <p:spPr>
          <a:xfrm>
            <a:off x="960335" y="4983508"/>
            <a:ext cx="214892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在这里输入本职位日常工作和详细的文字介绍信息。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标题 4"/>
          <p:cNvSpPr txBox="1"/>
          <p:nvPr/>
        </p:nvSpPr>
        <p:spPr>
          <a:xfrm>
            <a:off x="3754757" y="4983508"/>
            <a:ext cx="214892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在这里输入本职位日常工作和详细的文字介绍信息。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标题 4"/>
          <p:cNvSpPr txBox="1"/>
          <p:nvPr/>
        </p:nvSpPr>
        <p:spPr>
          <a:xfrm>
            <a:off x="6549179" y="4983508"/>
            <a:ext cx="214892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在这里输入本职位日常工作和详细的文字介绍信息。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标题 4"/>
          <p:cNvSpPr txBox="1"/>
          <p:nvPr/>
        </p:nvSpPr>
        <p:spPr>
          <a:xfrm>
            <a:off x="9343601" y="4983508"/>
            <a:ext cx="2148928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在这里输入本职位日常工作和详细的文字介绍信息。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005816" y="2000117"/>
            <a:ext cx="1845043" cy="1845043"/>
          </a:xfrm>
          <a:prstGeom prst="ellipse">
            <a:avLst/>
          </a:prstGeom>
          <a:blipFill dpi="0" rotWithShape="1">
            <a:blip r:embed="rId1"/>
            <a:srcRect/>
            <a:stretch>
              <a:fillRect l="-55341" t="-3249" r="-33813" b="-85905"/>
            </a:stretch>
          </a:blipFill>
          <a:ln w="152400">
            <a:solidFill>
              <a:srgbClr val="3F3F3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813129" y="2000117"/>
            <a:ext cx="1845043" cy="1845043"/>
          </a:xfrm>
          <a:prstGeom prst="ellipse">
            <a:avLst/>
          </a:prstGeom>
          <a:blipFill dpi="0" rotWithShape="1">
            <a:blip r:embed="rId2"/>
            <a:srcRect/>
            <a:stretch>
              <a:fillRect l="-98296" t="-200" r="-8036" b="-44604"/>
            </a:stretch>
          </a:blipFill>
          <a:ln w="152400">
            <a:solidFill>
              <a:srgbClr val="3F3F3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694795" y="2000117"/>
            <a:ext cx="1845043" cy="1845043"/>
          </a:xfrm>
          <a:prstGeom prst="ellipse">
            <a:avLst/>
          </a:prstGeom>
          <a:blipFill dpi="0" rotWithShape="1">
            <a:blip r:embed="rId3"/>
            <a:srcRect/>
            <a:stretch>
              <a:fillRect l="-32216" t="-5982" r="-18790" b="-85648"/>
            </a:stretch>
          </a:blipFill>
          <a:ln w="152400">
            <a:solidFill>
              <a:srgbClr val="3F3F3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9520971" y="1988630"/>
            <a:ext cx="1845043" cy="1845043"/>
          </a:xfrm>
          <a:prstGeom prst="ellipse">
            <a:avLst/>
          </a:prstGeom>
          <a:blipFill dpi="0" rotWithShape="1">
            <a:blip r:embed="rId4"/>
            <a:srcRect/>
            <a:stretch>
              <a:fillRect l="-12393" t="3105" r="3854" b="-40844"/>
            </a:stretch>
          </a:blipFill>
          <a:ln w="152400">
            <a:solidFill>
              <a:srgbClr val="3F3F3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04031" y="22266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620098" y="2364403"/>
            <a:ext cx="4798644" cy="2179683"/>
            <a:chOff x="5628981" y="1570417"/>
            <a:chExt cx="4037064" cy="1833751"/>
          </a:xfrm>
        </p:grpSpPr>
        <p:grpSp>
          <p:nvGrpSpPr>
            <p:cNvPr id="4" name="组合 3"/>
            <p:cNvGrpSpPr/>
            <p:nvPr/>
          </p:nvGrpSpPr>
          <p:grpSpPr>
            <a:xfrm>
              <a:off x="6731840" y="1677255"/>
              <a:ext cx="2877871" cy="338962"/>
              <a:chOff x="3249264" y="1751685"/>
              <a:chExt cx="2994025" cy="33896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249264" y="1776444"/>
                <a:ext cx="2994025" cy="314202"/>
                <a:chOff x="2940050" y="2132898"/>
                <a:chExt cx="2994025" cy="314202"/>
              </a:xfrm>
            </p:grpSpPr>
            <p:sp>
              <p:nvSpPr>
                <p:cNvPr id="7" name="圆角矩形 6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2940050" y="2132898"/>
                  <a:ext cx="2108200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" name="文本框 4"/>
              <p:cNvSpPr txBox="1"/>
              <p:nvPr/>
            </p:nvSpPr>
            <p:spPr>
              <a:xfrm>
                <a:off x="5335260" y="1751685"/>
                <a:ext cx="673754" cy="33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70%</a:t>
                </a:r>
                <a:endParaRPr lang="zh-CN" altLang="en-US" sz="1465" baseline="-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731840" y="2088321"/>
              <a:ext cx="2877871" cy="363241"/>
              <a:chOff x="3249264" y="2162753"/>
              <a:chExt cx="2994025" cy="363241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12" name="圆角矩形 11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圆角矩形 12"/>
                <p:cNvSpPr/>
                <p:nvPr/>
              </p:nvSpPr>
              <p:spPr>
                <a:xfrm>
                  <a:off x="2940051" y="2519659"/>
                  <a:ext cx="1829346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>
                    <a:solidFill>
                      <a:schemeClr val="bg1">
                        <a:lumMod val="9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" name="文本框 9"/>
              <p:cNvSpPr txBox="1"/>
              <p:nvPr/>
            </p:nvSpPr>
            <p:spPr>
              <a:xfrm>
                <a:off x="5024543" y="2162753"/>
                <a:ext cx="673754" cy="363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65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60</a:t>
                </a:r>
                <a:r>
                  <a:rPr lang="en-US" altLang="zh-CN" sz="146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1465" baseline="-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731839" y="2499979"/>
              <a:ext cx="2934206" cy="333296"/>
              <a:chOff x="3249264" y="2164978"/>
              <a:chExt cx="3052633" cy="333296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2940051" y="2519659"/>
                  <a:ext cx="2513098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文本框 9"/>
              <p:cNvSpPr txBox="1"/>
              <p:nvPr/>
            </p:nvSpPr>
            <p:spPr>
              <a:xfrm>
                <a:off x="5628144" y="2164978"/>
                <a:ext cx="673753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65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90%</a:t>
                </a:r>
                <a:endParaRPr lang="zh-CN" altLang="en-US" sz="1465" baseline="-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731839" y="2907187"/>
              <a:ext cx="2877871" cy="333296"/>
              <a:chOff x="3249264" y="2162753"/>
              <a:chExt cx="2994025" cy="333296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22" name="圆角矩形 21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940051" y="2519659"/>
                  <a:ext cx="2166268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3F3F3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9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文本框 9"/>
              <p:cNvSpPr txBox="1"/>
              <p:nvPr/>
            </p:nvSpPr>
            <p:spPr>
              <a:xfrm>
                <a:off x="5335261" y="2162753"/>
                <a:ext cx="673754" cy="333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65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mpact MT Std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83%</a:t>
                </a:r>
                <a:endParaRPr lang="zh-CN" altLang="en-US" sz="1465" baseline="-3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 MT Std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文本框 19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628981" y="1570417"/>
              <a:ext cx="1607597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团队协作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19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628981" y="1948826"/>
              <a:ext cx="1607597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沟通交流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19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628981" y="2388366"/>
              <a:ext cx="1607597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业务知识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1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28981" y="2827906"/>
              <a:ext cx="1607597" cy="576262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0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年资经验</a:t>
              </a:r>
              <a:endParaRPr lang="zh-CN" altLang="en-US" sz="2000" b="1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76909" y="1345266"/>
            <a:ext cx="2908196" cy="922749"/>
            <a:chOff x="1703512" y="4666491"/>
            <a:chExt cx="2908196" cy="922749"/>
          </a:xfrm>
        </p:grpSpPr>
        <p:sp>
          <p:nvSpPr>
            <p:cNvPr id="45" name="文本框 18"/>
            <p:cNvSpPr txBox="1"/>
            <p:nvPr/>
          </p:nvSpPr>
          <p:spPr>
            <a:xfrm>
              <a:off x="1703512" y="4666491"/>
              <a:ext cx="20882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 err="1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Divad</a:t>
              </a:r>
              <a:endParaRPr lang="en-US" altLang="zh-CN" sz="4400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3275469" y="5051211"/>
              <a:ext cx="444027" cy="515381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3503712" y="521990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r>
                <a:rPr lang="zh-CN" altLang="en-US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总监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KSO_Shape"/>
          <p:cNvSpPr/>
          <p:nvPr/>
        </p:nvSpPr>
        <p:spPr>
          <a:xfrm>
            <a:off x="2130264" y="1483840"/>
            <a:ext cx="3042831" cy="2807453"/>
          </a:xfrm>
          <a:prstGeom prst="snip2DiagRect">
            <a:avLst>
              <a:gd name="adj1" fmla="val 0"/>
              <a:gd name="adj2" fmla="val 23229"/>
            </a:avLst>
          </a:prstGeom>
          <a:blipFill dpi="0" rotWithShape="1">
            <a:blip r:embed="rId5"/>
            <a:srcRect/>
            <a:stretch>
              <a:fillRect l="-55341" t="-3249" r="-33813" b="-85905"/>
            </a:stretch>
          </a:blipFill>
          <a:ln w="152400">
            <a:solidFill>
              <a:srgbClr val="3F3F3F">
                <a:alpha val="9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文本框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2089" y="4579388"/>
            <a:ext cx="1603111" cy="5762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人物介绍：</a:t>
            </a:r>
            <a:endParaRPr lang="zh-CN" altLang="en-US" sz="2400" b="1" dirty="0">
              <a:solidFill>
                <a:srgbClr val="3F3F3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标题 4"/>
          <p:cNvSpPr txBox="1"/>
          <p:nvPr/>
        </p:nvSpPr>
        <p:spPr>
          <a:xfrm>
            <a:off x="1484803" y="464610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核心成员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THE CORE MEMBERS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1902089" y="5288280"/>
            <a:ext cx="8516653" cy="0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1902089" y="5391726"/>
            <a:ext cx="85166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SHOWTIME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设计专门帮助企业个人制作路演商业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及企业汇报工作模板制作可定制；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SHOWTIME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设计专门帮助企业个人制作路演商业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及企业汇报工作模板制作可定制；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2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图片 3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747"/>
            <a:ext cx="12192000" cy="694165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267854" y="862997"/>
            <a:ext cx="9208059" cy="5630863"/>
            <a:chOff x="1267854" y="862997"/>
            <a:chExt cx="9208059" cy="5630863"/>
          </a:xfrm>
        </p:grpSpPr>
        <p:sp>
          <p:nvSpPr>
            <p:cNvPr id="264" name="Line 104"/>
            <p:cNvSpPr>
              <a:spLocks noChangeShapeType="1"/>
            </p:cNvSpPr>
            <p:nvPr/>
          </p:nvSpPr>
          <p:spPr bwMode="auto">
            <a:xfrm>
              <a:off x="6163628" y="1574197"/>
              <a:ext cx="0" cy="33813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Line 105"/>
            <p:cNvSpPr>
              <a:spLocks noChangeShapeType="1"/>
            </p:cNvSpPr>
            <p:nvPr/>
          </p:nvSpPr>
          <p:spPr bwMode="auto">
            <a:xfrm>
              <a:off x="6163628" y="2467960"/>
              <a:ext cx="0" cy="46990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Line 106"/>
            <p:cNvSpPr>
              <a:spLocks noChangeShapeType="1"/>
            </p:cNvSpPr>
            <p:nvPr/>
          </p:nvSpPr>
          <p:spPr bwMode="auto">
            <a:xfrm flipH="1">
              <a:off x="1705928" y="2702910"/>
              <a:ext cx="7810500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Line 107"/>
            <p:cNvSpPr>
              <a:spLocks noChangeShapeType="1"/>
            </p:cNvSpPr>
            <p:nvPr/>
          </p:nvSpPr>
          <p:spPr bwMode="auto">
            <a:xfrm>
              <a:off x="9514841" y="2702910"/>
              <a:ext cx="0" cy="2349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Line 108"/>
            <p:cNvSpPr>
              <a:spLocks noChangeShapeType="1"/>
            </p:cNvSpPr>
            <p:nvPr/>
          </p:nvSpPr>
          <p:spPr bwMode="auto">
            <a:xfrm>
              <a:off x="3480753" y="2702910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Line 109"/>
            <p:cNvSpPr>
              <a:spLocks noChangeShapeType="1"/>
            </p:cNvSpPr>
            <p:nvPr/>
          </p:nvSpPr>
          <p:spPr bwMode="auto">
            <a:xfrm>
              <a:off x="3050541" y="2702910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Line 110"/>
            <p:cNvSpPr>
              <a:spLocks noChangeShapeType="1"/>
            </p:cNvSpPr>
            <p:nvPr/>
          </p:nvSpPr>
          <p:spPr bwMode="auto">
            <a:xfrm>
              <a:off x="2598103" y="2702910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Line 111"/>
            <p:cNvSpPr>
              <a:spLocks noChangeShapeType="1"/>
            </p:cNvSpPr>
            <p:nvPr/>
          </p:nvSpPr>
          <p:spPr bwMode="auto">
            <a:xfrm>
              <a:off x="2137728" y="2702910"/>
              <a:ext cx="0" cy="76358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Line 112"/>
            <p:cNvSpPr>
              <a:spLocks noChangeShapeType="1"/>
            </p:cNvSpPr>
            <p:nvPr/>
          </p:nvSpPr>
          <p:spPr bwMode="auto">
            <a:xfrm>
              <a:off x="1707516" y="2702910"/>
              <a:ext cx="0" cy="163513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Line 116"/>
            <p:cNvSpPr>
              <a:spLocks noChangeShapeType="1"/>
            </p:cNvSpPr>
            <p:nvPr/>
          </p:nvSpPr>
          <p:spPr bwMode="auto">
            <a:xfrm>
              <a:off x="7314566" y="3460147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Line 117"/>
            <p:cNvSpPr>
              <a:spLocks noChangeShapeType="1"/>
            </p:cNvSpPr>
            <p:nvPr/>
          </p:nvSpPr>
          <p:spPr bwMode="auto">
            <a:xfrm>
              <a:off x="4844416" y="3460147"/>
              <a:ext cx="0" cy="21590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Line 118"/>
            <p:cNvSpPr>
              <a:spLocks noChangeShapeType="1"/>
            </p:cNvSpPr>
            <p:nvPr/>
          </p:nvSpPr>
          <p:spPr bwMode="auto">
            <a:xfrm flipH="1">
              <a:off x="4846003" y="3466497"/>
              <a:ext cx="2471738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Line 119"/>
            <p:cNvSpPr>
              <a:spLocks noChangeShapeType="1"/>
            </p:cNvSpPr>
            <p:nvPr/>
          </p:nvSpPr>
          <p:spPr bwMode="auto">
            <a:xfrm>
              <a:off x="6163628" y="3252185"/>
              <a:ext cx="0" cy="214313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Line 114"/>
            <p:cNvSpPr>
              <a:spLocks noChangeShapeType="1"/>
            </p:cNvSpPr>
            <p:nvPr/>
          </p:nvSpPr>
          <p:spPr bwMode="auto">
            <a:xfrm>
              <a:off x="4852353" y="4604735"/>
              <a:ext cx="0" cy="384175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Line 120"/>
            <p:cNvSpPr>
              <a:spLocks noChangeShapeType="1"/>
            </p:cNvSpPr>
            <p:nvPr/>
          </p:nvSpPr>
          <p:spPr bwMode="auto">
            <a:xfrm flipH="1">
              <a:off x="3844291" y="4798410"/>
              <a:ext cx="2014538" cy="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Line 121"/>
            <p:cNvSpPr>
              <a:spLocks noChangeShapeType="1"/>
            </p:cNvSpPr>
            <p:nvPr/>
          </p:nvSpPr>
          <p:spPr bwMode="auto">
            <a:xfrm>
              <a:off x="3849053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Line 122"/>
            <p:cNvSpPr>
              <a:spLocks noChangeShapeType="1"/>
            </p:cNvSpPr>
            <p:nvPr/>
          </p:nvSpPr>
          <p:spPr bwMode="auto">
            <a:xfrm>
              <a:off x="4353878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Line 123"/>
            <p:cNvSpPr>
              <a:spLocks noChangeShapeType="1"/>
            </p:cNvSpPr>
            <p:nvPr/>
          </p:nvSpPr>
          <p:spPr bwMode="auto">
            <a:xfrm>
              <a:off x="5360353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Line 124"/>
            <p:cNvSpPr>
              <a:spLocks noChangeShapeType="1"/>
            </p:cNvSpPr>
            <p:nvPr/>
          </p:nvSpPr>
          <p:spPr bwMode="auto">
            <a:xfrm>
              <a:off x="5858828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Line 115"/>
            <p:cNvSpPr>
              <a:spLocks noChangeShapeType="1"/>
            </p:cNvSpPr>
            <p:nvPr/>
          </p:nvSpPr>
          <p:spPr bwMode="auto">
            <a:xfrm>
              <a:off x="7314566" y="4604735"/>
              <a:ext cx="0" cy="384175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Line 125"/>
            <p:cNvSpPr>
              <a:spLocks noChangeShapeType="1"/>
            </p:cNvSpPr>
            <p:nvPr/>
          </p:nvSpPr>
          <p:spPr bwMode="auto">
            <a:xfrm flipH="1">
              <a:off x="6754178" y="4798410"/>
              <a:ext cx="1108075" cy="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Line 126"/>
            <p:cNvSpPr>
              <a:spLocks noChangeShapeType="1"/>
            </p:cNvSpPr>
            <p:nvPr/>
          </p:nvSpPr>
          <p:spPr bwMode="auto">
            <a:xfrm>
              <a:off x="6754178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Line 127"/>
            <p:cNvSpPr>
              <a:spLocks noChangeShapeType="1"/>
            </p:cNvSpPr>
            <p:nvPr/>
          </p:nvSpPr>
          <p:spPr bwMode="auto">
            <a:xfrm>
              <a:off x="7862253" y="4792060"/>
              <a:ext cx="0" cy="19685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Line 128"/>
            <p:cNvSpPr>
              <a:spLocks noChangeShapeType="1"/>
            </p:cNvSpPr>
            <p:nvPr/>
          </p:nvSpPr>
          <p:spPr bwMode="auto">
            <a:xfrm>
              <a:off x="9508491" y="3252185"/>
              <a:ext cx="0" cy="417513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Line 129"/>
            <p:cNvSpPr>
              <a:spLocks noChangeShapeType="1"/>
            </p:cNvSpPr>
            <p:nvPr/>
          </p:nvSpPr>
          <p:spPr bwMode="auto">
            <a:xfrm flipH="1">
              <a:off x="8809991" y="3466497"/>
              <a:ext cx="1339850" cy="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Line 130"/>
            <p:cNvSpPr>
              <a:spLocks noChangeShapeType="1"/>
            </p:cNvSpPr>
            <p:nvPr/>
          </p:nvSpPr>
          <p:spPr bwMode="auto">
            <a:xfrm>
              <a:off x="8811578" y="3461735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Line 131"/>
            <p:cNvSpPr>
              <a:spLocks noChangeShapeType="1"/>
            </p:cNvSpPr>
            <p:nvPr/>
          </p:nvSpPr>
          <p:spPr bwMode="auto">
            <a:xfrm>
              <a:off x="10140316" y="3461735"/>
              <a:ext cx="0" cy="209550"/>
            </a:xfrm>
            <a:prstGeom prst="line">
              <a:avLst/>
            </a:prstGeom>
            <a:noFill/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Line 132"/>
            <p:cNvSpPr>
              <a:spLocks noChangeShapeType="1"/>
            </p:cNvSpPr>
            <p:nvPr/>
          </p:nvSpPr>
          <p:spPr bwMode="auto">
            <a:xfrm flipH="1">
              <a:off x="5280978" y="1783747"/>
              <a:ext cx="18859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Line 133"/>
            <p:cNvSpPr>
              <a:spLocks noChangeShapeType="1"/>
            </p:cNvSpPr>
            <p:nvPr/>
          </p:nvSpPr>
          <p:spPr bwMode="auto">
            <a:xfrm>
              <a:off x="1707516" y="4411060"/>
              <a:ext cx="0" cy="382588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Line 134"/>
            <p:cNvSpPr>
              <a:spLocks noChangeShapeType="1"/>
            </p:cNvSpPr>
            <p:nvPr/>
          </p:nvSpPr>
          <p:spPr bwMode="auto">
            <a:xfrm flipH="1">
              <a:off x="1442403" y="4798410"/>
              <a:ext cx="493713" cy="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Line 135"/>
            <p:cNvSpPr>
              <a:spLocks noChangeShapeType="1"/>
            </p:cNvSpPr>
            <p:nvPr/>
          </p:nvSpPr>
          <p:spPr bwMode="auto">
            <a:xfrm>
              <a:off x="1445578" y="4798410"/>
              <a:ext cx="0" cy="207963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Line 136"/>
            <p:cNvSpPr>
              <a:spLocks noChangeShapeType="1"/>
            </p:cNvSpPr>
            <p:nvPr/>
          </p:nvSpPr>
          <p:spPr bwMode="auto">
            <a:xfrm>
              <a:off x="1937703" y="4798410"/>
              <a:ext cx="0" cy="207963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Line 137"/>
            <p:cNvSpPr>
              <a:spLocks noChangeShapeType="1"/>
            </p:cNvSpPr>
            <p:nvPr/>
          </p:nvSpPr>
          <p:spPr bwMode="auto">
            <a:xfrm>
              <a:off x="3063241" y="4411060"/>
              <a:ext cx="0" cy="382588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Line 138"/>
            <p:cNvSpPr>
              <a:spLocks noChangeShapeType="1"/>
            </p:cNvSpPr>
            <p:nvPr/>
          </p:nvSpPr>
          <p:spPr bwMode="auto">
            <a:xfrm flipH="1">
              <a:off x="2799716" y="4798410"/>
              <a:ext cx="492125" cy="0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Line 139"/>
            <p:cNvSpPr>
              <a:spLocks noChangeShapeType="1"/>
            </p:cNvSpPr>
            <p:nvPr/>
          </p:nvSpPr>
          <p:spPr bwMode="auto">
            <a:xfrm>
              <a:off x="2802891" y="4798410"/>
              <a:ext cx="0" cy="207963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Line 140"/>
            <p:cNvSpPr>
              <a:spLocks noChangeShapeType="1"/>
            </p:cNvSpPr>
            <p:nvPr/>
          </p:nvSpPr>
          <p:spPr bwMode="auto">
            <a:xfrm>
              <a:off x="3295016" y="4798410"/>
              <a:ext cx="0" cy="207963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539741" y="862997"/>
              <a:ext cx="1255713" cy="709613"/>
              <a:chOff x="5734051" y="889000"/>
              <a:chExt cx="1255713" cy="709613"/>
            </a:xfrm>
            <a:solidFill>
              <a:srgbClr val="3F3F3F"/>
            </a:solidFill>
          </p:grpSpPr>
          <p:sp>
            <p:nvSpPr>
              <p:cNvPr id="308" name="Freeform 76"/>
              <p:cNvSpPr/>
              <p:nvPr/>
            </p:nvSpPr>
            <p:spPr bwMode="auto">
              <a:xfrm>
                <a:off x="5734051" y="889000"/>
                <a:ext cx="1255713" cy="709613"/>
              </a:xfrm>
              <a:custGeom>
                <a:avLst/>
                <a:gdLst>
                  <a:gd name="T0" fmla="*/ 78 w 1516"/>
                  <a:gd name="T1" fmla="*/ 0 h 858"/>
                  <a:gd name="T2" fmla="*/ 1439 w 1516"/>
                  <a:gd name="T3" fmla="*/ 0 h 858"/>
                  <a:gd name="T4" fmla="*/ 1516 w 1516"/>
                  <a:gd name="T5" fmla="*/ 77 h 858"/>
                  <a:gd name="T6" fmla="*/ 1516 w 1516"/>
                  <a:gd name="T7" fmla="*/ 781 h 858"/>
                  <a:gd name="T8" fmla="*/ 1439 w 1516"/>
                  <a:gd name="T9" fmla="*/ 858 h 858"/>
                  <a:gd name="T10" fmla="*/ 78 w 1516"/>
                  <a:gd name="T11" fmla="*/ 858 h 858"/>
                  <a:gd name="T12" fmla="*/ 0 w 1516"/>
                  <a:gd name="T13" fmla="*/ 781 h 858"/>
                  <a:gd name="T14" fmla="*/ 0 w 1516"/>
                  <a:gd name="T15" fmla="*/ 77 h 858"/>
                  <a:gd name="T16" fmla="*/ 78 w 1516"/>
                  <a:gd name="T17" fmla="*/ 0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6" h="858">
                    <a:moveTo>
                      <a:pt x="78" y="0"/>
                    </a:moveTo>
                    <a:lnTo>
                      <a:pt x="1439" y="0"/>
                    </a:lnTo>
                    <a:cubicBezTo>
                      <a:pt x="1481" y="0"/>
                      <a:pt x="1516" y="35"/>
                      <a:pt x="1516" y="77"/>
                    </a:cubicBezTo>
                    <a:lnTo>
                      <a:pt x="1516" y="781"/>
                    </a:lnTo>
                    <a:cubicBezTo>
                      <a:pt x="1516" y="823"/>
                      <a:pt x="1481" y="858"/>
                      <a:pt x="1439" y="858"/>
                    </a:cubicBezTo>
                    <a:lnTo>
                      <a:pt x="78" y="858"/>
                    </a:lnTo>
                    <a:cubicBezTo>
                      <a:pt x="35" y="858"/>
                      <a:pt x="0" y="823"/>
                      <a:pt x="0" y="781"/>
                    </a:cubicBezTo>
                    <a:lnTo>
                      <a:pt x="0" y="77"/>
                    </a:lnTo>
                    <a:cubicBezTo>
                      <a:pt x="0" y="35"/>
                      <a:pt x="35" y="0"/>
                      <a:pt x="78" y="0"/>
                    </a:cubicBezTo>
                    <a:close/>
                  </a:path>
                </a:pathLst>
              </a:custGeom>
              <a:grpFill/>
              <a:ln w="25400">
                <a:solidFill>
                  <a:schemeClr val="bg2">
                    <a:lumMod val="9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5919290" y="1085040"/>
                <a:ext cx="848615" cy="31753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董事会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1" name="Freeform 78"/>
            <p:cNvSpPr/>
            <p:nvPr/>
          </p:nvSpPr>
          <p:spPr bwMode="auto">
            <a:xfrm>
              <a:off x="3574416" y="1556735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6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Rectangle 15"/>
            <p:cNvSpPr>
              <a:spLocks noChangeArrowheads="1"/>
            </p:cNvSpPr>
            <p:nvPr/>
          </p:nvSpPr>
          <p:spPr bwMode="auto">
            <a:xfrm>
              <a:off x="3699828" y="1640928"/>
              <a:ext cx="1492250" cy="31753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特许授权合作伙伴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41"/>
            <p:cNvSpPr/>
            <p:nvPr/>
          </p:nvSpPr>
          <p:spPr bwMode="auto">
            <a:xfrm>
              <a:off x="7181216" y="1556735"/>
              <a:ext cx="1704975" cy="476250"/>
            </a:xfrm>
            <a:custGeom>
              <a:avLst/>
              <a:gdLst>
                <a:gd name="T0" fmla="*/ 52 w 2060"/>
                <a:gd name="T1" fmla="*/ 0 h 575"/>
                <a:gd name="T2" fmla="*/ 2008 w 2060"/>
                <a:gd name="T3" fmla="*/ 0 h 575"/>
                <a:gd name="T4" fmla="*/ 2060 w 2060"/>
                <a:gd name="T5" fmla="*/ 52 h 575"/>
                <a:gd name="T6" fmla="*/ 2060 w 2060"/>
                <a:gd name="T7" fmla="*/ 523 h 575"/>
                <a:gd name="T8" fmla="*/ 2008 w 2060"/>
                <a:gd name="T9" fmla="*/ 575 h 575"/>
                <a:gd name="T10" fmla="*/ 52 w 2060"/>
                <a:gd name="T11" fmla="*/ 575 h 575"/>
                <a:gd name="T12" fmla="*/ 0 w 2060"/>
                <a:gd name="T13" fmla="*/ 523 h 575"/>
                <a:gd name="T14" fmla="*/ 0 w 2060"/>
                <a:gd name="T15" fmla="*/ 52 h 575"/>
                <a:gd name="T16" fmla="*/ 52 w 2060"/>
                <a:gd name="T1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0" h="575">
                  <a:moveTo>
                    <a:pt x="52" y="0"/>
                  </a:moveTo>
                  <a:lnTo>
                    <a:pt x="2008" y="0"/>
                  </a:lnTo>
                  <a:cubicBezTo>
                    <a:pt x="2037" y="0"/>
                    <a:pt x="2060" y="23"/>
                    <a:pt x="2060" y="52"/>
                  </a:cubicBezTo>
                  <a:lnTo>
                    <a:pt x="2060" y="523"/>
                  </a:lnTo>
                  <a:cubicBezTo>
                    <a:pt x="2060" y="552"/>
                    <a:pt x="2036" y="575"/>
                    <a:pt x="2008" y="575"/>
                  </a:cubicBezTo>
                  <a:lnTo>
                    <a:pt x="52" y="575"/>
                  </a:lnTo>
                  <a:cubicBezTo>
                    <a:pt x="24" y="575"/>
                    <a:pt x="0" y="552"/>
                    <a:pt x="0" y="523"/>
                  </a:cubicBezTo>
                  <a:lnTo>
                    <a:pt x="0" y="52"/>
                  </a:lnTo>
                  <a:cubicBezTo>
                    <a:pt x="0" y="23"/>
                    <a:pt x="24" y="0"/>
                    <a:pt x="52" y="0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Rectangle 15"/>
            <p:cNvSpPr>
              <a:spLocks noChangeArrowheads="1"/>
            </p:cNvSpPr>
            <p:nvPr/>
          </p:nvSpPr>
          <p:spPr bwMode="auto">
            <a:xfrm>
              <a:off x="7298052" y="1640928"/>
              <a:ext cx="1492250" cy="31753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法务部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77"/>
            <p:cNvSpPr/>
            <p:nvPr/>
          </p:nvSpPr>
          <p:spPr bwMode="auto">
            <a:xfrm>
              <a:off x="5673091" y="1910747"/>
              <a:ext cx="990600" cy="560388"/>
            </a:xfrm>
            <a:custGeom>
              <a:avLst/>
              <a:gdLst>
                <a:gd name="T0" fmla="*/ 61 w 1196"/>
                <a:gd name="T1" fmla="*/ 0 h 677"/>
                <a:gd name="T2" fmla="*/ 1135 w 1196"/>
                <a:gd name="T3" fmla="*/ 0 h 677"/>
                <a:gd name="T4" fmla="*/ 1196 w 1196"/>
                <a:gd name="T5" fmla="*/ 61 h 677"/>
                <a:gd name="T6" fmla="*/ 1196 w 1196"/>
                <a:gd name="T7" fmla="*/ 616 h 677"/>
                <a:gd name="T8" fmla="*/ 1135 w 1196"/>
                <a:gd name="T9" fmla="*/ 677 h 677"/>
                <a:gd name="T10" fmla="*/ 61 w 1196"/>
                <a:gd name="T11" fmla="*/ 677 h 677"/>
                <a:gd name="T12" fmla="*/ 0 w 1196"/>
                <a:gd name="T13" fmla="*/ 616 h 677"/>
                <a:gd name="T14" fmla="*/ 0 w 1196"/>
                <a:gd name="T15" fmla="*/ 61 h 677"/>
                <a:gd name="T16" fmla="*/ 61 w 1196"/>
                <a:gd name="T17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6" h="677">
                  <a:moveTo>
                    <a:pt x="61" y="0"/>
                  </a:moveTo>
                  <a:lnTo>
                    <a:pt x="1135" y="0"/>
                  </a:lnTo>
                  <a:cubicBezTo>
                    <a:pt x="1169" y="0"/>
                    <a:pt x="1196" y="28"/>
                    <a:pt x="1196" y="61"/>
                  </a:cubicBezTo>
                  <a:lnTo>
                    <a:pt x="1196" y="616"/>
                  </a:lnTo>
                  <a:cubicBezTo>
                    <a:pt x="1196" y="650"/>
                    <a:pt x="1169" y="677"/>
                    <a:pt x="1135" y="677"/>
                  </a:cubicBezTo>
                  <a:lnTo>
                    <a:pt x="61" y="677"/>
                  </a:lnTo>
                  <a:cubicBezTo>
                    <a:pt x="28" y="677"/>
                    <a:pt x="0" y="650"/>
                    <a:pt x="0" y="616"/>
                  </a:cubicBezTo>
                  <a:lnTo>
                    <a:pt x="0" y="61"/>
                  </a:lnTo>
                  <a:cubicBezTo>
                    <a:pt x="0" y="28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Rectangle 15"/>
            <p:cNvSpPr>
              <a:spLocks noChangeArrowheads="1"/>
            </p:cNvSpPr>
            <p:nvPr/>
          </p:nvSpPr>
          <p:spPr bwMode="auto">
            <a:xfrm>
              <a:off x="5724980" y="2009063"/>
              <a:ext cx="848615" cy="31753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总经理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81"/>
            <p:cNvSpPr/>
            <p:nvPr/>
          </p:nvSpPr>
          <p:spPr bwMode="auto">
            <a:xfrm>
              <a:off x="1399541" y="2861660"/>
              <a:ext cx="628650" cy="436563"/>
            </a:xfrm>
            <a:custGeom>
              <a:avLst/>
              <a:gdLst>
                <a:gd name="T0" fmla="*/ 33 w 758"/>
                <a:gd name="T1" fmla="*/ 0 h 529"/>
                <a:gd name="T2" fmla="*/ 725 w 758"/>
                <a:gd name="T3" fmla="*/ 0 h 529"/>
                <a:gd name="T4" fmla="*/ 758 w 758"/>
                <a:gd name="T5" fmla="*/ 34 h 529"/>
                <a:gd name="T6" fmla="*/ 758 w 758"/>
                <a:gd name="T7" fmla="*/ 496 h 529"/>
                <a:gd name="T8" fmla="*/ 725 w 758"/>
                <a:gd name="T9" fmla="*/ 529 h 529"/>
                <a:gd name="T10" fmla="*/ 33 w 758"/>
                <a:gd name="T11" fmla="*/ 529 h 529"/>
                <a:gd name="T12" fmla="*/ 0 w 758"/>
                <a:gd name="T13" fmla="*/ 496 h 529"/>
                <a:gd name="T14" fmla="*/ 0 w 758"/>
                <a:gd name="T15" fmla="*/ 34 h 529"/>
                <a:gd name="T16" fmla="*/ 33 w 758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8" h="529">
                  <a:moveTo>
                    <a:pt x="33" y="0"/>
                  </a:moveTo>
                  <a:lnTo>
                    <a:pt x="725" y="0"/>
                  </a:lnTo>
                  <a:cubicBezTo>
                    <a:pt x="743" y="0"/>
                    <a:pt x="758" y="15"/>
                    <a:pt x="758" y="34"/>
                  </a:cubicBezTo>
                  <a:lnTo>
                    <a:pt x="758" y="496"/>
                  </a:lnTo>
                  <a:cubicBezTo>
                    <a:pt x="758" y="514"/>
                    <a:pt x="743" y="529"/>
                    <a:pt x="725" y="529"/>
                  </a:cubicBezTo>
                  <a:lnTo>
                    <a:pt x="33" y="529"/>
                  </a:lnTo>
                  <a:cubicBezTo>
                    <a:pt x="15" y="529"/>
                    <a:pt x="0" y="514"/>
                    <a:pt x="0" y="496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Rectangle 15"/>
            <p:cNvSpPr>
              <a:spLocks noChangeArrowheads="1"/>
            </p:cNvSpPr>
            <p:nvPr/>
          </p:nvSpPr>
          <p:spPr bwMode="auto">
            <a:xfrm>
              <a:off x="1424325" y="2928202"/>
              <a:ext cx="558450" cy="317531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经理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Freeform 79"/>
            <p:cNvSpPr/>
            <p:nvPr/>
          </p:nvSpPr>
          <p:spPr bwMode="auto">
            <a:xfrm>
              <a:off x="5163503" y="2942622"/>
              <a:ext cx="1831975" cy="307975"/>
            </a:xfrm>
            <a:custGeom>
              <a:avLst/>
              <a:gdLst>
                <a:gd name="T0" fmla="*/ 34 w 2214"/>
                <a:gd name="T1" fmla="*/ 0 h 372"/>
                <a:gd name="T2" fmla="*/ 2181 w 2214"/>
                <a:gd name="T3" fmla="*/ 0 h 372"/>
                <a:gd name="T4" fmla="*/ 2214 w 2214"/>
                <a:gd name="T5" fmla="*/ 34 h 372"/>
                <a:gd name="T6" fmla="*/ 2214 w 2214"/>
                <a:gd name="T7" fmla="*/ 338 h 372"/>
                <a:gd name="T8" fmla="*/ 2181 w 2214"/>
                <a:gd name="T9" fmla="*/ 372 h 372"/>
                <a:gd name="T10" fmla="*/ 34 w 2214"/>
                <a:gd name="T11" fmla="*/ 372 h 372"/>
                <a:gd name="T12" fmla="*/ 0 w 2214"/>
                <a:gd name="T13" fmla="*/ 338 h 372"/>
                <a:gd name="T14" fmla="*/ 0 w 2214"/>
                <a:gd name="T15" fmla="*/ 34 h 372"/>
                <a:gd name="T16" fmla="*/ 34 w 2214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4" h="372">
                  <a:moveTo>
                    <a:pt x="34" y="0"/>
                  </a:moveTo>
                  <a:lnTo>
                    <a:pt x="2181" y="0"/>
                  </a:lnTo>
                  <a:cubicBezTo>
                    <a:pt x="2199" y="0"/>
                    <a:pt x="2214" y="15"/>
                    <a:pt x="2214" y="34"/>
                  </a:cubicBezTo>
                  <a:lnTo>
                    <a:pt x="2214" y="338"/>
                  </a:lnTo>
                  <a:cubicBezTo>
                    <a:pt x="2214" y="357"/>
                    <a:pt x="2199" y="372"/>
                    <a:pt x="2181" y="372"/>
                  </a:cubicBezTo>
                  <a:lnTo>
                    <a:pt x="34" y="372"/>
                  </a:lnTo>
                  <a:cubicBezTo>
                    <a:pt x="15" y="372"/>
                    <a:pt x="0" y="357"/>
                    <a:pt x="0" y="338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Rectangle 15"/>
            <p:cNvSpPr>
              <a:spLocks noChangeArrowheads="1"/>
            </p:cNvSpPr>
            <p:nvPr/>
          </p:nvSpPr>
          <p:spPr bwMode="auto">
            <a:xfrm>
              <a:off x="5300396" y="2941688"/>
              <a:ext cx="1633489" cy="30394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某某公司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80"/>
            <p:cNvSpPr/>
            <p:nvPr/>
          </p:nvSpPr>
          <p:spPr bwMode="auto">
            <a:xfrm>
              <a:off x="8526781" y="2941587"/>
              <a:ext cx="1949132" cy="342999"/>
            </a:xfrm>
            <a:custGeom>
              <a:avLst/>
              <a:gdLst>
                <a:gd name="T0" fmla="*/ 34 w 2214"/>
                <a:gd name="T1" fmla="*/ 0 h 372"/>
                <a:gd name="T2" fmla="*/ 2181 w 2214"/>
                <a:gd name="T3" fmla="*/ 0 h 372"/>
                <a:gd name="T4" fmla="*/ 2214 w 2214"/>
                <a:gd name="T5" fmla="*/ 34 h 372"/>
                <a:gd name="T6" fmla="*/ 2214 w 2214"/>
                <a:gd name="T7" fmla="*/ 338 h 372"/>
                <a:gd name="T8" fmla="*/ 2181 w 2214"/>
                <a:gd name="T9" fmla="*/ 372 h 372"/>
                <a:gd name="T10" fmla="*/ 34 w 2214"/>
                <a:gd name="T11" fmla="*/ 372 h 372"/>
                <a:gd name="T12" fmla="*/ 0 w 2214"/>
                <a:gd name="T13" fmla="*/ 338 h 372"/>
                <a:gd name="T14" fmla="*/ 0 w 2214"/>
                <a:gd name="T15" fmla="*/ 34 h 372"/>
                <a:gd name="T16" fmla="*/ 34 w 2214"/>
                <a:gd name="T1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4" h="372">
                  <a:moveTo>
                    <a:pt x="34" y="0"/>
                  </a:moveTo>
                  <a:lnTo>
                    <a:pt x="2181" y="0"/>
                  </a:lnTo>
                  <a:cubicBezTo>
                    <a:pt x="2199" y="0"/>
                    <a:pt x="2214" y="15"/>
                    <a:pt x="2214" y="34"/>
                  </a:cubicBezTo>
                  <a:lnTo>
                    <a:pt x="2214" y="338"/>
                  </a:lnTo>
                  <a:cubicBezTo>
                    <a:pt x="2214" y="357"/>
                    <a:pt x="2199" y="372"/>
                    <a:pt x="2181" y="372"/>
                  </a:cubicBezTo>
                  <a:lnTo>
                    <a:pt x="34" y="372"/>
                  </a:lnTo>
                  <a:cubicBezTo>
                    <a:pt x="15" y="372"/>
                    <a:pt x="0" y="357"/>
                    <a:pt x="0" y="338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Rectangle 15"/>
            <p:cNvSpPr>
              <a:spLocks noChangeArrowheads="1"/>
            </p:cNvSpPr>
            <p:nvPr/>
          </p:nvSpPr>
          <p:spPr bwMode="auto">
            <a:xfrm>
              <a:off x="8626659" y="2943033"/>
              <a:ext cx="1706513" cy="3175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深圳起点科技有限公司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82"/>
            <p:cNvSpPr/>
            <p:nvPr/>
          </p:nvSpPr>
          <p:spPr bwMode="auto">
            <a:xfrm>
              <a:off x="1555116" y="3468085"/>
              <a:ext cx="307975" cy="939800"/>
            </a:xfrm>
            <a:custGeom>
              <a:avLst/>
              <a:gdLst>
                <a:gd name="T0" fmla="*/ 372 w 372"/>
                <a:gd name="T1" fmla="*/ 34 h 1135"/>
                <a:gd name="T2" fmla="*/ 372 w 372"/>
                <a:gd name="T3" fmla="*/ 1102 h 1135"/>
                <a:gd name="T4" fmla="*/ 338 w 372"/>
                <a:gd name="T5" fmla="*/ 1135 h 1135"/>
                <a:gd name="T6" fmla="*/ 34 w 372"/>
                <a:gd name="T7" fmla="*/ 1135 h 1135"/>
                <a:gd name="T8" fmla="*/ 0 w 372"/>
                <a:gd name="T9" fmla="*/ 1102 h 1135"/>
                <a:gd name="T10" fmla="*/ 0 w 372"/>
                <a:gd name="T11" fmla="*/ 34 h 1135"/>
                <a:gd name="T12" fmla="*/ 34 w 372"/>
                <a:gd name="T13" fmla="*/ 0 h 1135"/>
                <a:gd name="T14" fmla="*/ 338 w 372"/>
                <a:gd name="T15" fmla="*/ 0 h 1135"/>
                <a:gd name="T16" fmla="*/ 372 w 372"/>
                <a:gd name="T17" fmla="*/ 34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35">
                  <a:moveTo>
                    <a:pt x="372" y="34"/>
                  </a:moveTo>
                  <a:lnTo>
                    <a:pt x="372" y="1102"/>
                  </a:lnTo>
                  <a:cubicBezTo>
                    <a:pt x="372" y="1120"/>
                    <a:pt x="357" y="1135"/>
                    <a:pt x="338" y="1135"/>
                  </a:cubicBezTo>
                  <a:lnTo>
                    <a:pt x="34" y="1135"/>
                  </a:lnTo>
                  <a:cubicBezTo>
                    <a:pt x="15" y="1135"/>
                    <a:pt x="0" y="1120"/>
                    <a:pt x="0" y="11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Line 113"/>
            <p:cNvSpPr>
              <a:spLocks noChangeShapeType="1"/>
            </p:cNvSpPr>
            <p:nvPr/>
          </p:nvSpPr>
          <p:spPr bwMode="auto">
            <a:xfrm>
              <a:off x="1707516" y="3298222"/>
              <a:ext cx="0" cy="174625"/>
            </a:xfrm>
            <a:prstGeom prst="line">
              <a:avLst/>
            </a:prstGeom>
            <a:solidFill>
              <a:schemeClr val="tx1"/>
            </a:solidFill>
            <a:ln w="12700" cap="flat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TextBox 85"/>
            <p:cNvSpPr txBox="1"/>
            <p:nvPr/>
          </p:nvSpPr>
          <p:spPr>
            <a:xfrm>
              <a:off x="1503776" y="3528679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Freeform 83"/>
            <p:cNvSpPr/>
            <p:nvPr/>
          </p:nvSpPr>
          <p:spPr bwMode="auto">
            <a:xfrm>
              <a:off x="1990091" y="3468085"/>
              <a:ext cx="307975" cy="939800"/>
            </a:xfrm>
            <a:custGeom>
              <a:avLst/>
              <a:gdLst>
                <a:gd name="T0" fmla="*/ 372 w 372"/>
                <a:gd name="T1" fmla="*/ 34 h 1135"/>
                <a:gd name="T2" fmla="*/ 372 w 372"/>
                <a:gd name="T3" fmla="*/ 1102 h 1135"/>
                <a:gd name="T4" fmla="*/ 338 w 372"/>
                <a:gd name="T5" fmla="*/ 1135 h 1135"/>
                <a:gd name="T6" fmla="*/ 34 w 372"/>
                <a:gd name="T7" fmla="*/ 1135 h 1135"/>
                <a:gd name="T8" fmla="*/ 0 w 372"/>
                <a:gd name="T9" fmla="*/ 1102 h 1135"/>
                <a:gd name="T10" fmla="*/ 0 w 372"/>
                <a:gd name="T11" fmla="*/ 34 h 1135"/>
                <a:gd name="T12" fmla="*/ 34 w 372"/>
                <a:gd name="T13" fmla="*/ 0 h 1135"/>
                <a:gd name="T14" fmla="*/ 338 w 372"/>
                <a:gd name="T15" fmla="*/ 0 h 1135"/>
                <a:gd name="T16" fmla="*/ 372 w 372"/>
                <a:gd name="T17" fmla="*/ 34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35">
                  <a:moveTo>
                    <a:pt x="372" y="34"/>
                  </a:moveTo>
                  <a:lnTo>
                    <a:pt x="372" y="1102"/>
                  </a:lnTo>
                  <a:cubicBezTo>
                    <a:pt x="372" y="1120"/>
                    <a:pt x="357" y="1135"/>
                    <a:pt x="338" y="1135"/>
                  </a:cubicBezTo>
                  <a:lnTo>
                    <a:pt x="34" y="1135"/>
                  </a:lnTo>
                  <a:cubicBezTo>
                    <a:pt x="15" y="1135"/>
                    <a:pt x="0" y="1120"/>
                    <a:pt x="0" y="11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TextBox 88"/>
            <p:cNvSpPr txBox="1"/>
            <p:nvPr/>
          </p:nvSpPr>
          <p:spPr>
            <a:xfrm>
              <a:off x="1956906" y="3528679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84"/>
            <p:cNvSpPr/>
            <p:nvPr/>
          </p:nvSpPr>
          <p:spPr bwMode="auto">
            <a:xfrm>
              <a:off x="2444116" y="3468085"/>
              <a:ext cx="307975" cy="939800"/>
            </a:xfrm>
            <a:custGeom>
              <a:avLst/>
              <a:gdLst>
                <a:gd name="T0" fmla="*/ 372 w 372"/>
                <a:gd name="T1" fmla="*/ 34 h 1135"/>
                <a:gd name="T2" fmla="*/ 372 w 372"/>
                <a:gd name="T3" fmla="*/ 1102 h 1135"/>
                <a:gd name="T4" fmla="*/ 338 w 372"/>
                <a:gd name="T5" fmla="*/ 1135 h 1135"/>
                <a:gd name="T6" fmla="*/ 34 w 372"/>
                <a:gd name="T7" fmla="*/ 1135 h 1135"/>
                <a:gd name="T8" fmla="*/ 0 w 372"/>
                <a:gd name="T9" fmla="*/ 1102 h 1135"/>
                <a:gd name="T10" fmla="*/ 0 w 372"/>
                <a:gd name="T11" fmla="*/ 34 h 1135"/>
                <a:gd name="T12" fmla="*/ 34 w 372"/>
                <a:gd name="T13" fmla="*/ 0 h 1135"/>
                <a:gd name="T14" fmla="*/ 338 w 372"/>
                <a:gd name="T15" fmla="*/ 0 h 1135"/>
                <a:gd name="T16" fmla="*/ 372 w 372"/>
                <a:gd name="T17" fmla="*/ 34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35">
                  <a:moveTo>
                    <a:pt x="372" y="34"/>
                  </a:moveTo>
                  <a:lnTo>
                    <a:pt x="372" y="1102"/>
                  </a:lnTo>
                  <a:cubicBezTo>
                    <a:pt x="372" y="1120"/>
                    <a:pt x="357" y="1135"/>
                    <a:pt x="338" y="1135"/>
                  </a:cubicBezTo>
                  <a:lnTo>
                    <a:pt x="34" y="1135"/>
                  </a:lnTo>
                  <a:cubicBezTo>
                    <a:pt x="15" y="1135"/>
                    <a:pt x="0" y="1120"/>
                    <a:pt x="0" y="11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TextBox 91"/>
            <p:cNvSpPr txBox="1"/>
            <p:nvPr/>
          </p:nvSpPr>
          <p:spPr>
            <a:xfrm>
              <a:off x="2405480" y="3528679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Freeform 85"/>
            <p:cNvSpPr/>
            <p:nvPr/>
          </p:nvSpPr>
          <p:spPr bwMode="auto">
            <a:xfrm>
              <a:off x="2904491" y="3468085"/>
              <a:ext cx="306388" cy="939800"/>
            </a:xfrm>
            <a:custGeom>
              <a:avLst/>
              <a:gdLst>
                <a:gd name="T0" fmla="*/ 371 w 371"/>
                <a:gd name="T1" fmla="*/ 34 h 1135"/>
                <a:gd name="T2" fmla="*/ 371 w 371"/>
                <a:gd name="T3" fmla="*/ 1102 h 1135"/>
                <a:gd name="T4" fmla="*/ 338 w 371"/>
                <a:gd name="T5" fmla="*/ 1135 h 1135"/>
                <a:gd name="T6" fmla="*/ 33 w 371"/>
                <a:gd name="T7" fmla="*/ 1135 h 1135"/>
                <a:gd name="T8" fmla="*/ 0 w 371"/>
                <a:gd name="T9" fmla="*/ 1102 h 1135"/>
                <a:gd name="T10" fmla="*/ 0 w 371"/>
                <a:gd name="T11" fmla="*/ 34 h 1135"/>
                <a:gd name="T12" fmla="*/ 33 w 371"/>
                <a:gd name="T13" fmla="*/ 0 h 1135"/>
                <a:gd name="T14" fmla="*/ 338 w 371"/>
                <a:gd name="T15" fmla="*/ 0 h 1135"/>
                <a:gd name="T16" fmla="*/ 371 w 371"/>
                <a:gd name="T17" fmla="*/ 34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135">
                  <a:moveTo>
                    <a:pt x="371" y="34"/>
                  </a:moveTo>
                  <a:lnTo>
                    <a:pt x="371" y="1102"/>
                  </a:lnTo>
                  <a:cubicBezTo>
                    <a:pt x="371" y="1120"/>
                    <a:pt x="356" y="1135"/>
                    <a:pt x="338" y="1135"/>
                  </a:cubicBezTo>
                  <a:lnTo>
                    <a:pt x="33" y="1135"/>
                  </a:lnTo>
                  <a:cubicBezTo>
                    <a:pt x="15" y="1135"/>
                    <a:pt x="0" y="1120"/>
                    <a:pt x="0" y="11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6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TextBox 94"/>
            <p:cNvSpPr txBox="1"/>
            <p:nvPr/>
          </p:nvSpPr>
          <p:spPr>
            <a:xfrm>
              <a:off x="2845426" y="3528679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Freeform 86"/>
            <p:cNvSpPr/>
            <p:nvPr/>
          </p:nvSpPr>
          <p:spPr bwMode="auto">
            <a:xfrm>
              <a:off x="3329941" y="3468085"/>
              <a:ext cx="307975" cy="939800"/>
            </a:xfrm>
            <a:custGeom>
              <a:avLst/>
              <a:gdLst>
                <a:gd name="T0" fmla="*/ 372 w 372"/>
                <a:gd name="T1" fmla="*/ 34 h 1135"/>
                <a:gd name="T2" fmla="*/ 372 w 372"/>
                <a:gd name="T3" fmla="*/ 1102 h 1135"/>
                <a:gd name="T4" fmla="*/ 338 w 372"/>
                <a:gd name="T5" fmla="*/ 1135 h 1135"/>
                <a:gd name="T6" fmla="*/ 34 w 372"/>
                <a:gd name="T7" fmla="*/ 1135 h 1135"/>
                <a:gd name="T8" fmla="*/ 0 w 372"/>
                <a:gd name="T9" fmla="*/ 1102 h 1135"/>
                <a:gd name="T10" fmla="*/ 0 w 372"/>
                <a:gd name="T11" fmla="*/ 34 h 1135"/>
                <a:gd name="T12" fmla="*/ 34 w 372"/>
                <a:gd name="T13" fmla="*/ 0 h 1135"/>
                <a:gd name="T14" fmla="*/ 338 w 372"/>
                <a:gd name="T15" fmla="*/ 0 h 1135"/>
                <a:gd name="T16" fmla="*/ 372 w 372"/>
                <a:gd name="T17" fmla="*/ 34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35">
                  <a:moveTo>
                    <a:pt x="372" y="34"/>
                  </a:moveTo>
                  <a:lnTo>
                    <a:pt x="372" y="1102"/>
                  </a:lnTo>
                  <a:cubicBezTo>
                    <a:pt x="372" y="1120"/>
                    <a:pt x="356" y="1135"/>
                    <a:pt x="338" y="1135"/>
                  </a:cubicBezTo>
                  <a:lnTo>
                    <a:pt x="34" y="1135"/>
                  </a:lnTo>
                  <a:cubicBezTo>
                    <a:pt x="15" y="1135"/>
                    <a:pt x="0" y="1120"/>
                    <a:pt x="0" y="11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3" name="TextBox 97"/>
            <p:cNvSpPr txBox="1"/>
            <p:nvPr/>
          </p:nvSpPr>
          <p:spPr>
            <a:xfrm>
              <a:off x="3294000" y="3528679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91"/>
            <p:cNvSpPr/>
            <p:nvPr/>
          </p:nvSpPr>
          <p:spPr bwMode="auto">
            <a:xfrm>
              <a:off x="4692015" y="3663347"/>
              <a:ext cx="307975" cy="939800"/>
            </a:xfrm>
            <a:custGeom>
              <a:avLst/>
              <a:gdLst>
                <a:gd name="T0" fmla="*/ 372 w 372"/>
                <a:gd name="T1" fmla="*/ 33 h 1135"/>
                <a:gd name="T2" fmla="*/ 372 w 372"/>
                <a:gd name="T3" fmla="*/ 1101 h 1135"/>
                <a:gd name="T4" fmla="*/ 338 w 372"/>
                <a:gd name="T5" fmla="*/ 1135 h 1135"/>
                <a:gd name="T6" fmla="*/ 33 w 372"/>
                <a:gd name="T7" fmla="*/ 1135 h 1135"/>
                <a:gd name="T8" fmla="*/ 0 w 372"/>
                <a:gd name="T9" fmla="*/ 1101 h 1135"/>
                <a:gd name="T10" fmla="*/ 0 w 372"/>
                <a:gd name="T11" fmla="*/ 33 h 1135"/>
                <a:gd name="T12" fmla="*/ 33 w 372"/>
                <a:gd name="T13" fmla="*/ 0 h 1135"/>
                <a:gd name="T14" fmla="*/ 338 w 372"/>
                <a:gd name="T15" fmla="*/ 0 h 1135"/>
                <a:gd name="T16" fmla="*/ 372 w 372"/>
                <a:gd name="T17" fmla="*/ 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35">
                  <a:moveTo>
                    <a:pt x="372" y="33"/>
                  </a:moveTo>
                  <a:lnTo>
                    <a:pt x="372" y="1101"/>
                  </a:lnTo>
                  <a:cubicBezTo>
                    <a:pt x="372" y="1120"/>
                    <a:pt x="356" y="1135"/>
                    <a:pt x="338" y="1135"/>
                  </a:cubicBezTo>
                  <a:lnTo>
                    <a:pt x="33" y="1135"/>
                  </a:lnTo>
                  <a:cubicBezTo>
                    <a:pt x="15" y="1135"/>
                    <a:pt x="0" y="1120"/>
                    <a:pt x="0" y="1101"/>
                  </a:cubicBez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2" y="15"/>
                    <a:pt x="372" y="33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TextBox 100"/>
            <p:cNvSpPr txBox="1"/>
            <p:nvPr/>
          </p:nvSpPr>
          <p:spPr>
            <a:xfrm>
              <a:off x="4645947" y="3718460"/>
              <a:ext cx="400110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92"/>
            <p:cNvSpPr/>
            <p:nvPr/>
          </p:nvSpPr>
          <p:spPr bwMode="auto">
            <a:xfrm>
              <a:off x="7147878" y="3663347"/>
              <a:ext cx="307975" cy="939800"/>
            </a:xfrm>
            <a:custGeom>
              <a:avLst/>
              <a:gdLst>
                <a:gd name="T0" fmla="*/ 371 w 371"/>
                <a:gd name="T1" fmla="*/ 33 h 1135"/>
                <a:gd name="T2" fmla="*/ 371 w 371"/>
                <a:gd name="T3" fmla="*/ 1101 h 1135"/>
                <a:gd name="T4" fmla="*/ 338 w 371"/>
                <a:gd name="T5" fmla="*/ 1135 h 1135"/>
                <a:gd name="T6" fmla="*/ 33 w 371"/>
                <a:gd name="T7" fmla="*/ 1135 h 1135"/>
                <a:gd name="T8" fmla="*/ 0 w 371"/>
                <a:gd name="T9" fmla="*/ 1101 h 1135"/>
                <a:gd name="T10" fmla="*/ 0 w 371"/>
                <a:gd name="T11" fmla="*/ 33 h 1135"/>
                <a:gd name="T12" fmla="*/ 33 w 371"/>
                <a:gd name="T13" fmla="*/ 0 h 1135"/>
                <a:gd name="T14" fmla="*/ 338 w 371"/>
                <a:gd name="T15" fmla="*/ 0 h 1135"/>
                <a:gd name="T16" fmla="*/ 371 w 371"/>
                <a:gd name="T17" fmla="*/ 33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135">
                  <a:moveTo>
                    <a:pt x="371" y="33"/>
                  </a:moveTo>
                  <a:lnTo>
                    <a:pt x="371" y="1101"/>
                  </a:lnTo>
                  <a:cubicBezTo>
                    <a:pt x="371" y="1120"/>
                    <a:pt x="356" y="1135"/>
                    <a:pt x="338" y="1135"/>
                  </a:cubicBezTo>
                  <a:lnTo>
                    <a:pt x="33" y="1135"/>
                  </a:lnTo>
                  <a:cubicBezTo>
                    <a:pt x="15" y="1135"/>
                    <a:pt x="0" y="1120"/>
                    <a:pt x="0" y="1101"/>
                  </a:cubicBezTo>
                  <a:lnTo>
                    <a:pt x="0" y="33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3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TextBox 103"/>
            <p:cNvSpPr txBox="1"/>
            <p:nvPr/>
          </p:nvSpPr>
          <p:spPr>
            <a:xfrm>
              <a:off x="7104475" y="3718460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售后中心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93"/>
            <p:cNvSpPr/>
            <p:nvPr/>
          </p:nvSpPr>
          <p:spPr bwMode="auto">
            <a:xfrm>
              <a:off x="8648066" y="3670740"/>
              <a:ext cx="307975" cy="1172417"/>
            </a:xfrm>
            <a:custGeom>
              <a:avLst/>
              <a:gdLst>
                <a:gd name="T0" fmla="*/ 371 w 371"/>
                <a:gd name="T1" fmla="*/ 34 h 1172"/>
                <a:gd name="T2" fmla="*/ 371 w 371"/>
                <a:gd name="T3" fmla="*/ 1139 h 1172"/>
                <a:gd name="T4" fmla="*/ 338 w 371"/>
                <a:gd name="T5" fmla="*/ 1172 h 1172"/>
                <a:gd name="T6" fmla="*/ 33 w 371"/>
                <a:gd name="T7" fmla="*/ 1172 h 1172"/>
                <a:gd name="T8" fmla="*/ 0 w 371"/>
                <a:gd name="T9" fmla="*/ 1139 h 1172"/>
                <a:gd name="T10" fmla="*/ 0 w 371"/>
                <a:gd name="T11" fmla="*/ 34 h 1172"/>
                <a:gd name="T12" fmla="*/ 33 w 371"/>
                <a:gd name="T13" fmla="*/ 0 h 1172"/>
                <a:gd name="T14" fmla="*/ 338 w 371"/>
                <a:gd name="T15" fmla="*/ 0 h 1172"/>
                <a:gd name="T16" fmla="*/ 371 w 371"/>
                <a:gd name="T17" fmla="*/ 34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172">
                  <a:moveTo>
                    <a:pt x="371" y="34"/>
                  </a:moveTo>
                  <a:lnTo>
                    <a:pt x="371" y="1139"/>
                  </a:lnTo>
                  <a:cubicBezTo>
                    <a:pt x="371" y="1157"/>
                    <a:pt x="356" y="1172"/>
                    <a:pt x="338" y="1172"/>
                  </a:cubicBezTo>
                  <a:lnTo>
                    <a:pt x="33" y="1172"/>
                  </a:lnTo>
                  <a:cubicBezTo>
                    <a:pt x="15" y="1172"/>
                    <a:pt x="0" y="1157"/>
                    <a:pt x="0" y="1139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TextBox 106"/>
            <p:cNvSpPr txBox="1"/>
            <p:nvPr/>
          </p:nvSpPr>
          <p:spPr>
            <a:xfrm>
              <a:off x="8600922" y="3720611"/>
              <a:ext cx="400110" cy="106202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硬件测试部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Freeform 94"/>
            <p:cNvSpPr/>
            <p:nvPr/>
          </p:nvSpPr>
          <p:spPr bwMode="auto">
            <a:xfrm>
              <a:off x="9348409" y="3670740"/>
              <a:ext cx="307975" cy="1172417"/>
            </a:xfrm>
            <a:custGeom>
              <a:avLst/>
              <a:gdLst>
                <a:gd name="T0" fmla="*/ 371 w 371"/>
                <a:gd name="T1" fmla="*/ 34 h 1172"/>
                <a:gd name="T2" fmla="*/ 371 w 371"/>
                <a:gd name="T3" fmla="*/ 1139 h 1172"/>
                <a:gd name="T4" fmla="*/ 338 w 371"/>
                <a:gd name="T5" fmla="*/ 1172 h 1172"/>
                <a:gd name="T6" fmla="*/ 33 w 371"/>
                <a:gd name="T7" fmla="*/ 1172 h 1172"/>
                <a:gd name="T8" fmla="*/ 0 w 371"/>
                <a:gd name="T9" fmla="*/ 1139 h 1172"/>
                <a:gd name="T10" fmla="*/ 0 w 371"/>
                <a:gd name="T11" fmla="*/ 34 h 1172"/>
                <a:gd name="T12" fmla="*/ 33 w 371"/>
                <a:gd name="T13" fmla="*/ 0 h 1172"/>
                <a:gd name="T14" fmla="*/ 338 w 371"/>
                <a:gd name="T15" fmla="*/ 0 h 1172"/>
                <a:gd name="T16" fmla="*/ 371 w 371"/>
                <a:gd name="T17" fmla="*/ 34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172">
                  <a:moveTo>
                    <a:pt x="371" y="34"/>
                  </a:moveTo>
                  <a:lnTo>
                    <a:pt x="371" y="1139"/>
                  </a:lnTo>
                  <a:cubicBezTo>
                    <a:pt x="371" y="1157"/>
                    <a:pt x="356" y="1172"/>
                    <a:pt x="338" y="1172"/>
                  </a:cubicBezTo>
                  <a:lnTo>
                    <a:pt x="33" y="1172"/>
                  </a:lnTo>
                  <a:cubicBezTo>
                    <a:pt x="15" y="1172"/>
                    <a:pt x="0" y="1157"/>
                    <a:pt x="0" y="1139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TextBox 109"/>
            <p:cNvSpPr txBox="1"/>
            <p:nvPr/>
          </p:nvSpPr>
          <p:spPr>
            <a:xfrm>
              <a:off x="9301292" y="3781133"/>
              <a:ext cx="400110" cy="1062024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工程监督部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7" name="Freeform 95"/>
            <p:cNvSpPr/>
            <p:nvPr/>
          </p:nvSpPr>
          <p:spPr bwMode="auto">
            <a:xfrm>
              <a:off x="9995853" y="3670740"/>
              <a:ext cx="307975" cy="1172417"/>
            </a:xfrm>
            <a:custGeom>
              <a:avLst/>
              <a:gdLst>
                <a:gd name="T0" fmla="*/ 372 w 372"/>
                <a:gd name="T1" fmla="*/ 34 h 1172"/>
                <a:gd name="T2" fmla="*/ 372 w 372"/>
                <a:gd name="T3" fmla="*/ 1139 h 1172"/>
                <a:gd name="T4" fmla="*/ 338 w 372"/>
                <a:gd name="T5" fmla="*/ 1172 h 1172"/>
                <a:gd name="T6" fmla="*/ 34 w 372"/>
                <a:gd name="T7" fmla="*/ 1172 h 1172"/>
                <a:gd name="T8" fmla="*/ 0 w 372"/>
                <a:gd name="T9" fmla="*/ 1139 h 1172"/>
                <a:gd name="T10" fmla="*/ 0 w 372"/>
                <a:gd name="T11" fmla="*/ 34 h 1172"/>
                <a:gd name="T12" fmla="*/ 34 w 372"/>
                <a:gd name="T13" fmla="*/ 0 h 1172"/>
                <a:gd name="T14" fmla="*/ 338 w 372"/>
                <a:gd name="T15" fmla="*/ 0 h 1172"/>
                <a:gd name="T16" fmla="*/ 372 w 372"/>
                <a:gd name="T17" fmla="*/ 34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172">
                  <a:moveTo>
                    <a:pt x="372" y="34"/>
                  </a:moveTo>
                  <a:lnTo>
                    <a:pt x="372" y="1139"/>
                  </a:lnTo>
                  <a:cubicBezTo>
                    <a:pt x="372" y="1157"/>
                    <a:pt x="357" y="1172"/>
                    <a:pt x="338" y="1172"/>
                  </a:cubicBezTo>
                  <a:lnTo>
                    <a:pt x="34" y="1172"/>
                  </a:lnTo>
                  <a:cubicBezTo>
                    <a:pt x="15" y="1172"/>
                    <a:pt x="0" y="1157"/>
                    <a:pt x="0" y="1139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5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" name="TextBox 112"/>
            <p:cNvSpPr txBox="1"/>
            <p:nvPr/>
          </p:nvSpPr>
          <p:spPr>
            <a:xfrm>
              <a:off x="9940128" y="3761939"/>
              <a:ext cx="400110" cy="9900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客服事业部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87"/>
            <p:cNvSpPr/>
            <p:nvPr/>
          </p:nvSpPr>
          <p:spPr bwMode="auto">
            <a:xfrm>
              <a:off x="1296353" y="5011135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6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TextBox 115"/>
            <p:cNvSpPr txBox="1"/>
            <p:nvPr/>
          </p:nvSpPr>
          <p:spPr>
            <a:xfrm>
              <a:off x="1267854" y="505918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国内事业部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Freeform 88"/>
            <p:cNvSpPr/>
            <p:nvPr/>
          </p:nvSpPr>
          <p:spPr bwMode="auto">
            <a:xfrm>
              <a:off x="1775778" y="5011135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7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TextBox 118"/>
            <p:cNvSpPr txBox="1"/>
            <p:nvPr/>
          </p:nvSpPr>
          <p:spPr>
            <a:xfrm>
              <a:off x="1753629" y="505918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海外事业部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Freeform 89"/>
            <p:cNvSpPr/>
            <p:nvPr/>
          </p:nvSpPr>
          <p:spPr bwMode="auto">
            <a:xfrm>
              <a:off x="2629853" y="5011135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6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TextBox 121"/>
            <p:cNvSpPr txBox="1"/>
            <p:nvPr/>
          </p:nvSpPr>
          <p:spPr>
            <a:xfrm>
              <a:off x="2591829" y="505918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" name="Freeform 90"/>
            <p:cNvSpPr/>
            <p:nvPr/>
          </p:nvSpPr>
          <p:spPr bwMode="auto">
            <a:xfrm>
              <a:off x="3110866" y="5011135"/>
              <a:ext cx="307975" cy="1104900"/>
            </a:xfrm>
            <a:custGeom>
              <a:avLst/>
              <a:gdLst>
                <a:gd name="T0" fmla="*/ 372 w 372"/>
                <a:gd name="T1" fmla="*/ 34 h 1336"/>
                <a:gd name="T2" fmla="*/ 372 w 372"/>
                <a:gd name="T3" fmla="*/ 1302 h 1336"/>
                <a:gd name="T4" fmla="*/ 338 w 372"/>
                <a:gd name="T5" fmla="*/ 1336 h 1336"/>
                <a:gd name="T6" fmla="*/ 34 w 372"/>
                <a:gd name="T7" fmla="*/ 1336 h 1336"/>
                <a:gd name="T8" fmla="*/ 0 w 372"/>
                <a:gd name="T9" fmla="*/ 1302 h 1336"/>
                <a:gd name="T10" fmla="*/ 0 w 372"/>
                <a:gd name="T11" fmla="*/ 34 h 1336"/>
                <a:gd name="T12" fmla="*/ 34 w 372"/>
                <a:gd name="T13" fmla="*/ 0 h 1336"/>
                <a:gd name="T14" fmla="*/ 338 w 372"/>
                <a:gd name="T15" fmla="*/ 0 h 1336"/>
                <a:gd name="T16" fmla="*/ 372 w 372"/>
                <a:gd name="T17" fmla="*/ 34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336">
                  <a:moveTo>
                    <a:pt x="372" y="34"/>
                  </a:moveTo>
                  <a:lnTo>
                    <a:pt x="372" y="1302"/>
                  </a:lnTo>
                  <a:cubicBezTo>
                    <a:pt x="372" y="1321"/>
                    <a:pt x="357" y="1336"/>
                    <a:pt x="338" y="1336"/>
                  </a:cubicBezTo>
                  <a:lnTo>
                    <a:pt x="34" y="1336"/>
                  </a:lnTo>
                  <a:cubicBezTo>
                    <a:pt x="15" y="1336"/>
                    <a:pt x="0" y="1321"/>
                    <a:pt x="0" y="1302"/>
                  </a:cubicBezTo>
                  <a:lnTo>
                    <a:pt x="0" y="34"/>
                  </a:lnTo>
                  <a:cubicBezTo>
                    <a:pt x="0" y="16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6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0" name="TextBox 124"/>
            <p:cNvSpPr txBox="1"/>
            <p:nvPr/>
          </p:nvSpPr>
          <p:spPr>
            <a:xfrm>
              <a:off x="3077604" y="5059181"/>
              <a:ext cx="369332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2" name="Freeform 96"/>
            <p:cNvSpPr/>
            <p:nvPr/>
          </p:nvSpPr>
          <p:spPr bwMode="auto">
            <a:xfrm>
              <a:off x="3699828" y="4993672"/>
              <a:ext cx="307975" cy="1500188"/>
            </a:xfrm>
            <a:custGeom>
              <a:avLst/>
              <a:gdLst>
                <a:gd name="T0" fmla="*/ 371 w 371"/>
                <a:gd name="T1" fmla="*/ 34 h 1813"/>
                <a:gd name="T2" fmla="*/ 371 w 371"/>
                <a:gd name="T3" fmla="*/ 1780 h 1813"/>
                <a:gd name="T4" fmla="*/ 338 w 371"/>
                <a:gd name="T5" fmla="*/ 1813 h 1813"/>
                <a:gd name="T6" fmla="*/ 33 w 371"/>
                <a:gd name="T7" fmla="*/ 1813 h 1813"/>
                <a:gd name="T8" fmla="*/ 0 w 371"/>
                <a:gd name="T9" fmla="*/ 1780 h 1813"/>
                <a:gd name="T10" fmla="*/ 0 w 371"/>
                <a:gd name="T11" fmla="*/ 34 h 1813"/>
                <a:gd name="T12" fmla="*/ 33 w 371"/>
                <a:gd name="T13" fmla="*/ 0 h 1813"/>
                <a:gd name="T14" fmla="*/ 338 w 371"/>
                <a:gd name="T15" fmla="*/ 0 h 1813"/>
                <a:gd name="T16" fmla="*/ 371 w 371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813">
                  <a:moveTo>
                    <a:pt x="371" y="34"/>
                  </a:moveTo>
                  <a:lnTo>
                    <a:pt x="371" y="1780"/>
                  </a:lnTo>
                  <a:cubicBezTo>
                    <a:pt x="371" y="1798"/>
                    <a:pt x="356" y="1813"/>
                    <a:pt x="338" y="1813"/>
                  </a:cubicBezTo>
                  <a:lnTo>
                    <a:pt x="33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TextBox 127"/>
            <p:cNvSpPr txBox="1"/>
            <p:nvPr/>
          </p:nvSpPr>
          <p:spPr>
            <a:xfrm>
              <a:off x="3660579" y="4987173"/>
              <a:ext cx="369332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餐饮管理系统研发部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97"/>
            <p:cNvSpPr/>
            <p:nvPr/>
          </p:nvSpPr>
          <p:spPr bwMode="auto">
            <a:xfrm>
              <a:off x="4180841" y="4993672"/>
              <a:ext cx="307975" cy="1500188"/>
            </a:xfrm>
            <a:custGeom>
              <a:avLst/>
              <a:gdLst>
                <a:gd name="T0" fmla="*/ 372 w 372"/>
                <a:gd name="T1" fmla="*/ 34 h 1813"/>
                <a:gd name="T2" fmla="*/ 372 w 372"/>
                <a:gd name="T3" fmla="*/ 1780 h 1813"/>
                <a:gd name="T4" fmla="*/ 338 w 372"/>
                <a:gd name="T5" fmla="*/ 1813 h 1813"/>
                <a:gd name="T6" fmla="*/ 34 w 372"/>
                <a:gd name="T7" fmla="*/ 1813 h 1813"/>
                <a:gd name="T8" fmla="*/ 0 w 372"/>
                <a:gd name="T9" fmla="*/ 1780 h 1813"/>
                <a:gd name="T10" fmla="*/ 0 w 372"/>
                <a:gd name="T11" fmla="*/ 34 h 1813"/>
                <a:gd name="T12" fmla="*/ 34 w 372"/>
                <a:gd name="T13" fmla="*/ 0 h 1813"/>
                <a:gd name="T14" fmla="*/ 338 w 372"/>
                <a:gd name="T15" fmla="*/ 0 h 1813"/>
                <a:gd name="T16" fmla="*/ 372 w 372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813">
                  <a:moveTo>
                    <a:pt x="372" y="34"/>
                  </a:moveTo>
                  <a:lnTo>
                    <a:pt x="372" y="1780"/>
                  </a:lnTo>
                  <a:cubicBezTo>
                    <a:pt x="372" y="1798"/>
                    <a:pt x="357" y="1813"/>
                    <a:pt x="338" y="1813"/>
                  </a:cubicBezTo>
                  <a:lnTo>
                    <a:pt x="34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5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TextBox 130"/>
            <p:cNvSpPr txBox="1"/>
            <p:nvPr/>
          </p:nvSpPr>
          <p:spPr>
            <a:xfrm>
              <a:off x="4171654" y="4987173"/>
              <a:ext cx="369332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酒店管理系统研发部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Freeform 98"/>
            <p:cNvSpPr/>
            <p:nvPr/>
          </p:nvSpPr>
          <p:spPr bwMode="auto">
            <a:xfrm>
              <a:off x="4711066" y="4993672"/>
              <a:ext cx="307975" cy="1500188"/>
            </a:xfrm>
            <a:custGeom>
              <a:avLst/>
              <a:gdLst>
                <a:gd name="T0" fmla="*/ 372 w 372"/>
                <a:gd name="T1" fmla="*/ 34 h 1813"/>
                <a:gd name="T2" fmla="*/ 372 w 372"/>
                <a:gd name="T3" fmla="*/ 1780 h 1813"/>
                <a:gd name="T4" fmla="*/ 339 w 372"/>
                <a:gd name="T5" fmla="*/ 1813 h 1813"/>
                <a:gd name="T6" fmla="*/ 34 w 372"/>
                <a:gd name="T7" fmla="*/ 1813 h 1813"/>
                <a:gd name="T8" fmla="*/ 0 w 372"/>
                <a:gd name="T9" fmla="*/ 1780 h 1813"/>
                <a:gd name="T10" fmla="*/ 0 w 372"/>
                <a:gd name="T11" fmla="*/ 34 h 1813"/>
                <a:gd name="T12" fmla="*/ 34 w 372"/>
                <a:gd name="T13" fmla="*/ 0 h 1813"/>
                <a:gd name="T14" fmla="*/ 339 w 372"/>
                <a:gd name="T15" fmla="*/ 0 h 1813"/>
                <a:gd name="T16" fmla="*/ 372 w 372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813">
                  <a:moveTo>
                    <a:pt x="372" y="34"/>
                  </a:moveTo>
                  <a:lnTo>
                    <a:pt x="372" y="1780"/>
                  </a:lnTo>
                  <a:cubicBezTo>
                    <a:pt x="372" y="1798"/>
                    <a:pt x="357" y="1813"/>
                    <a:pt x="339" y="1813"/>
                  </a:cubicBezTo>
                  <a:lnTo>
                    <a:pt x="34" y="1813"/>
                  </a:lnTo>
                  <a:cubicBezTo>
                    <a:pt x="16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6" y="0"/>
                    <a:pt x="34" y="0"/>
                  </a:cubicBezTo>
                  <a:lnTo>
                    <a:pt x="339" y="0"/>
                  </a:lnTo>
                  <a:cubicBezTo>
                    <a:pt x="357" y="0"/>
                    <a:pt x="372" y="15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TextBox 133"/>
            <p:cNvSpPr txBox="1"/>
            <p:nvPr/>
          </p:nvSpPr>
          <p:spPr>
            <a:xfrm>
              <a:off x="4677846" y="4987173"/>
              <a:ext cx="369332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康乐管理系统研发部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1" name="Freeform 99"/>
            <p:cNvSpPr/>
            <p:nvPr/>
          </p:nvSpPr>
          <p:spPr bwMode="auto">
            <a:xfrm>
              <a:off x="5192078" y="4993672"/>
              <a:ext cx="307975" cy="1500188"/>
            </a:xfrm>
            <a:custGeom>
              <a:avLst/>
              <a:gdLst>
                <a:gd name="T0" fmla="*/ 371 w 371"/>
                <a:gd name="T1" fmla="*/ 34 h 1813"/>
                <a:gd name="T2" fmla="*/ 371 w 371"/>
                <a:gd name="T3" fmla="*/ 1780 h 1813"/>
                <a:gd name="T4" fmla="*/ 338 w 371"/>
                <a:gd name="T5" fmla="*/ 1813 h 1813"/>
                <a:gd name="T6" fmla="*/ 33 w 371"/>
                <a:gd name="T7" fmla="*/ 1813 h 1813"/>
                <a:gd name="T8" fmla="*/ 0 w 371"/>
                <a:gd name="T9" fmla="*/ 1780 h 1813"/>
                <a:gd name="T10" fmla="*/ 0 w 371"/>
                <a:gd name="T11" fmla="*/ 34 h 1813"/>
                <a:gd name="T12" fmla="*/ 33 w 371"/>
                <a:gd name="T13" fmla="*/ 0 h 1813"/>
                <a:gd name="T14" fmla="*/ 338 w 371"/>
                <a:gd name="T15" fmla="*/ 0 h 1813"/>
                <a:gd name="T16" fmla="*/ 371 w 371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813">
                  <a:moveTo>
                    <a:pt x="371" y="34"/>
                  </a:moveTo>
                  <a:lnTo>
                    <a:pt x="371" y="1780"/>
                  </a:lnTo>
                  <a:cubicBezTo>
                    <a:pt x="371" y="1798"/>
                    <a:pt x="356" y="1813"/>
                    <a:pt x="338" y="1813"/>
                  </a:cubicBezTo>
                  <a:lnTo>
                    <a:pt x="33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2" name="TextBox 136"/>
            <p:cNvSpPr txBox="1"/>
            <p:nvPr/>
          </p:nvSpPr>
          <p:spPr>
            <a:xfrm>
              <a:off x="5180212" y="4987173"/>
              <a:ext cx="369332" cy="147732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无线电子菜谱研发部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4" name="Freeform 100"/>
            <p:cNvSpPr/>
            <p:nvPr/>
          </p:nvSpPr>
          <p:spPr bwMode="auto">
            <a:xfrm>
              <a:off x="5698491" y="4993672"/>
              <a:ext cx="306388" cy="1500188"/>
            </a:xfrm>
            <a:custGeom>
              <a:avLst/>
              <a:gdLst>
                <a:gd name="T0" fmla="*/ 371 w 371"/>
                <a:gd name="T1" fmla="*/ 34 h 1813"/>
                <a:gd name="T2" fmla="*/ 371 w 371"/>
                <a:gd name="T3" fmla="*/ 1780 h 1813"/>
                <a:gd name="T4" fmla="*/ 338 w 371"/>
                <a:gd name="T5" fmla="*/ 1813 h 1813"/>
                <a:gd name="T6" fmla="*/ 33 w 371"/>
                <a:gd name="T7" fmla="*/ 1813 h 1813"/>
                <a:gd name="T8" fmla="*/ 0 w 371"/>
                <a:gd name="T9" fmla="*/ 1780 h 1813"/>
                <a:gd name="T10" fmla="*/ 0 w 371"/>
                <a:gd name="T11" fmla="*/ 34 h 1813"/>
                <a:gd name="T12" fmla="*/ 33 w 371"/>
                <a:gd name="T13" fmla="*/ 0 h 1813"/>
                <a:gd name="T14" fmla="*/ 338 w 371"/>
                <a:gd name="T15" fmla="*/ 0 h 1813"/>
                <a:gd name="T16" fmla="*/ 371 w 371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813">
                  <a:moveTo>
                    <a:pt x="371" y="34"/>
                  </a:moveTo>
                  <a:lnTo>
                    <a:pt x="371" y="1780"/>
                  </a:lnTo>
                  <a:cubicBezTo>
                    <a:pt x="371" y="1798"/>
                    <a:pt x="356" y="1813"/>
                    <a:pt x="338" y="1813"/>
                  </a:cubicBezTo>
                  <a:lnTo>
                    <a:pt x="33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5" name="TextBox 139"/>
            <p:cNvSpPr txBox="1"/>
            <p:nvPr/>
          </p:nvSpPr>
          <p:spPr>
            <a:xfrm>
              <a:off x="5658879" y="4987173"/>
              <a:ext cx="369332" cy="132343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新概念产品研发部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7" name="Freeform 101"/>
            <p:cNvSpPr/>
            <p:nvPr/>
          </p:nvSpPr>
          <p:spPr bwMode="auto">
            <a:xfrm>
              <a:off x="6592253" y="4993672"/>
              <a:ext cx="306388" cy="1500188"/>
            </a:xfrm>
            <a:custGeom>
              <a:avLst/>
              <a:gdLst>
                <a:gd name="T0" fmla="*/ 371 w 371"/>
                <a:gd name="T1" fmla="*/ 34 h 1813"/>
                <a:gd name="T2" fmla="*/ 371 w 371"/>
                <a:gd name="T3" fmla="*/ 1780 h 1813"/>
                <a:gd name="T4" fmla="*/ 338 w 371"/>
                <a:gd name="T5" fmla="*/ 1813 h 1813"/>
                <a:gd name="T6" fmla="*/ 33 w 371"/>
                <a:gd name="T7" fmla="*/ 1813 h 1813"/>
                <a:gd name="T8" fmla="*/ 0 w 371"/>
                <a:gd name="T9" fmla="*/ 1780 h 1813"/>
                <a:gd name="T10" fmla="*/ 0 w 371"/>
                <a:gd name="T11" fmla="*/ 34 h 1813"/>
                <a:gd name="T12" fmla="*/ 33 w 371"/>
                <a:gd name="T13" fmla="*/ 0 h 1813"/>
                <a:gd name="T14" fmla="*/ 338 w 371"/>
                <a:gd name="T15" fmla="*/ 0 h 1813"/>
                <a:gd name="T16" fmla="*/ 371 w 371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813">
                  <a:moveTo>
                    <a:pt x="371" y="34"/>
                  </a:moveTo>
                  <a:lnTo>
                    <a:pt x="371" y="1780"/>
                  </a:lnTo>
                  <a:cubicBezTo>
                    <a:pt x="371" y="1798"/>
                    <a:pt x="356" y="1813"/>
                    <a:pt x="338" y="1813"/>
                  </a:cubicBezTo>
                  <a:lnTo>
                    <a:pt x="33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8" name="TextBox 142"/>
            <p:cNvSpPr txBox="1"/>
            <p:nvPr/>
          </p:nvSpPr>
          <p:spPr>
            <a:xfrm>
              <a:off x="6544704" y="504843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售后部门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①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0" name="Freeform 102"/>
            <p:cNvSpPr/>
            <p:nvPr/>
          </p:nvSpPr>
          <p:spPr bwMode="auto">
            <a:xfrm>
              <a:off x="7147878" y="4993672"/>
              <a:ext cx="307975" cy="1500188"/>
            </a:xfrm>
            <a:custGeom>
              <a:avLst/>
              <a:gdLst>
                <a:gd name="T0" fmla="*/ 371 w 371"/>
                <a:gd name="T1" fmla="*/ 34 h 1813"/>
                <a:gd name="T2" fmla="*/ 371 w 371"/>
                <a:gd name="T3" fmla="*/ 1780 h 1813"/>
                <a:gd name="T4" fmla="*/ 338 w 371"/>
                <a:gd name="T5" fmla="*/ 1813 h 1813"/>
                <a:gd name="T6" fmla="*/ 33 w 371"/>
                <a:gd name="T7" fmla="*/ 1813 h 1813"/>
                <a:gd name="T8" fmla="*/ 0 w 371"/>
                <a:gd name="T9" fmla="*/ 1780 h 1813"/>
                <a:gd name="T10" fmla="*/ 0 w 371"/>
                <a:gd name="T11" fmla="*/ 34 h 1813"/>
                <a:gd name="T12" fmla="*/ 33 w 371"/>
                <a:gd name="T13" fmla="*/ 0 h 1813"/>
                <a:gd name="T14" fmla="*/ 338 w 371"/>
                <a:gd name="T15" fmla="*/ 0 h 1813"/>
                <a:gd name="T16" fmla="*/ 371 w 371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1813">
                  <a:moveTo>
                    <a:pt x="371" y="34"/>
                  </a:moveTo>
                  <a:lnTo>
                    <a:pt x="371" y="1780"/>
                  </a:lnTo>
                  <a:cubicBezTo>
                    <a:pt x="371" y="1798"/>
                    <a:pt x="356" y="1813"/>
                    <a:pt x="338" y="1813"/>
                  </a:cubicBezTo>
                  <a:lnTo>
                    <a:pt x="33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3" y="0"/>
                  </a:cubicBezTo>
                  <a:lnTo>
                    <a:pt x="338" y="0"/>
                  </a:lnTo>
                  <a:cubicBezTo>
                    <a:pt x="356" y="0"/>
                    <a:pt x="371" y="15"/>
                    <a:pt x="371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1" name="TextBox 145"/>
            <p:cNvSpPr txBox="1"/>
            <p:nvPr/>
          </p:nvSpPr>
          <p:spPr>
            <a:xfrm>
              <a:off x="7116204" y="504843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accent3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售后部门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②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3" name="Freeform 103"/>
            <p:cNvSpPr/>
            <p:nvPr/>
          </p:nvSpPr>
          <p:spPr bwMode="auto">
            <a:xfrm>
              <a:off x="7678558" y="4993672"/>
              <a:ext cx="307975" cy="1500188"/>
            </a:xfrm>
            <a:custGeom>
              <a:avLst/>
              <a:gdLst>
                <a:gd name="T0" fmla="*/ 372 w 372"/>
                <a:gd name="T1" fmla="*/ 34 h 1813"/>
                <a:gd name="T2" fmla="*/ 372 w 372"/>
                <a:gd name="T3" fmla="*/ 1780 h 1813"/>
                <a:gd name="T4" fmla="*/ 338 w 372"/>
                <a:gd name="T5" fmla="*/ 1813 h 1813"/>
                <a:gd name="T6" fmla="*/ 34 w 372"/>
                <a:gd name="T7" fmla="*/ 1813 h 1813"/>
                <a:gd name="T8" fmla="*/ 0 w 372"/>
                <a:gd name="T9" fmla="*/ 1780 h 1813"/>
                <a:gd name="T10" fmla="*/ 0 w 372"/>
                <a:gd name="T11" fmla="*/ 34 h 1813"/>
                <a:gd name="T12" fmla="*/ 34 w 372"/>
                <a:gd name="T13" fmla="*/ 0 h 1813"/>
                <a:gd name="T14" fmla="*/ 338 w 372"/>
                <a:gd name="T15" fmla="*/ 0 h 1813"/>
                <a:gd name="T16" fmla="*/ 372 w 372"/>
                <a:gd name="T17" fmla="*/ 34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1813">
                  <a:moveTo>
                    <a:pt x="372" y="34"/>
                  </a:moveTo>
                  <a:lnTo>
                    <a:pt x="372" y="1780"/>
                  </a:lnTo>
                  <a:cubicBezTo>
                    <a:pt x="372" y="1798"/>
                    <a:pt x="357" y="1813"/>
                    <a:pt x="338" y="1813"/>
                  </a:cubicBezTo>
                  <a:lnTo>
                    <a:pt x="34" y="1813"/>
                  </a:lnTo>
                  <a:cubicBezTo>
                    <a:pt x="15" y="1813"/>
                    <a:pt x="0" y="1798"/>
                    <a:pt x="0" y="1780"/>
                  </a:cubicBezTo>
                  <a:lnTo>
                    <a:pt x="0" y="34"/>
                  </a:lnTo>
                  <a:cubicBezTo>
                    <a:pt x="0" y="15"/>
                    <a:pt x="15" y="0"/>
                    <a:pt x="34" y="0"/>
                  </a:cubicBezTo>
                  <a:lnTo>
                    <a:pt x="338" y="0"/>
                  </a:lnTo>
                  <a:cubicBezTo>
                    <a:pt x="357" y="0"/>
                    <a:pt x="372" y="15"/>
                    <a:pt x="372" y="34"/>
                  </a:cubicBezTo>
                  <a:close/>
                </a:path>
              </a:pathLst>
            </a:custGeom>
            <a:solidFill>
              <a:srgbClr val="3F3F3F"/>
            </a:solidFill>
            <a:ln w="25400">
              <a:solidFill>
                <a:schemeClr val="bg2">
                  <a:lumMod val="9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4" name="TextBox 148"/>
            <p:cNvSpPr txBox="1"/>
            <p:nvPr/>
          </p:nvSpPr>
          <p:spPr>
            <a:xfrm>
              <a:off x="7642121" y="5048431"/>
              <a:ext cx="369332" cy="8617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chemeClr val="accent3"/>
                  </a:solidFill>
                  <a:latin typeface="+mn-ea"/>
                  <a:ea typeface="+mn-ea"/>
                </a:defRPr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售后部门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③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7" name="五边形 396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8" name="KSO_Shape"/>
          <p:cNvSpPr/>
          <p:nvPr/>
        </p:nvSpPr>
        <p:spPr bwMode="auto">
          <a:xfrm>
            <a:off x="304031" y="22266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399" name="标题 4"/>
          <p:cNvSpPr txBox="1"/>
          <p:nvPr/>
        </p:nvSpPr>
        <p:spPr>
          <a:xfrm>
            <a:off x="1480479" y="440757"/>
            <a:ext cx="4248472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公司结构</a:t>
            </a:r>
            <a:endParaRPr lang="en-US" altLang="zh-CN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THE STRUCTURE OF THE ORGANIZATION</a:t>
            </a:r>
            <a:endParaRPr lang="zh-CN" altLang="en-US" sz="1400" b="1" dirty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chemeClr val="bg1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26185"/>
            <a:ext cx="12220575" cy="6883539"/>
          </a:xfrm>
          <a:prstGeom prst="rect">
            <a:avLst/>
          </a:prstGeom>
        </p:spPr>
      </p:pic>
      <p:sp>
        <p:nvSpPr>
          <p:cNvPr id="2" name="五边形 1"/>
          <p:cNvSpPr/>
          <p:nvPr/>
        </p:nvSpPr>
        <p:spPr>
          <a:xfrm>
            <a:off x="0" y="-3618"/>
            <a:ext cx="1390650" cy="971550"/>
          </a:xfrm>
          <a:prstGeom prst="homePlate">
            <a:avLst>
              <a:gd name="adj" fmla="val 18627"/>
            </a:avLst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KSO_Shape"/>
          <p:cNvSpPr/>
          <p:nvPr/>
        </p:nvSpPr>
        <p:spPr bwMode="auto">
          <a:xfrm>
            <a:off x="304031" y="222666"/>
            <a:ext cx="755797" cy="518981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>
                  <a:lumMod val="95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4" name="标题 4"/>
          <p:cNvSpPr txBox="1"/>
          <p:nvPr/>
        </p:nvSpPr>
        <p:spPr>
          <a:xfrm>
            <a:off x="1447800" y="423703"/>
            <a:ext cx="4304774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公司大事记</a:t>
            </a:r>
            <a:endParaRPr lang="en-US" altLang="zh-CN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3F3F3F"/>
                </a:solidFill>
                <a:latin typeface="Impact MT Std" pitchFamily="34" charset="0"/>
                <a:ea typeface="微软雅黑" panose="020B0503020204020204" pitchFamily="34" charset="-122"/>
              </a:rPr>
              <a:t>THE COMPANY MEMORABILIA</a:t>
            </a:r>
            <a:endParaRPr lang="zh-CN" altLang="en-US" sz="1400" b="1" dirty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2400" b="1" dirty="0" smtClean="0">
              <a:solidFill>
                <a:srgbClr val="3F3F3F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771650" y="2209800"/>
            <a:ext cx="7772429" cy="3676650"/>
          </a:xfrm>
          <a:custGeom>
            <a:avLst/>
            <a:gdLst>
              <a:gd name="connsiteX0" fmla="*/ 0 w 5962679"/>
              <a:gd name="connsiteY0" fmla="*/ 3714750 h 3714750"/>
              <a:gd name="connsiteX1" fmla="*/ 2228850 w 5962679"/>
              <a:gd name="connsiteY1" fmla="*/ 3695700 h 3714750"/>
              <a:gd name="connsiteX2" fmla="*/ 2286000 w 5962679"/>
              <a:gd name="connsiteY2" fmla="*/ 3676650 h 3714750"/>
              <a:gd name="connsiteX3" fmla="*/ 2381250 w 5962679"/>
              <a:gd name="connsiteY3" fmla="*/ 3657600 h 3714750"/>
              <a:gd name="connsiteX4" fmla="*/ 2457450 w 5962679"/>
              <a:gd name="connsiteY4" fmla="*/ 3638550 h 3714750"/>
              <a:gd name="connsiteX5" fmla="*/ 2724150 w 5962679"/>
              <a:gd name="connsiteY5" fmla="*/ 3600450 h 3714750"/>
              <a:gd name="connsiteX6" fmla="*/ 2895600 w 5962679"/>
              <a:gd name="connsiteY6" fmla="*/ 3562350 h 3714750"/>
              <a:gd name="connsiteX7" fmla="*/ 3048000 w 5962679"/>
              <a:gd name="connsiteY7" fmla="*/ 3524250 h 3714750"/>
              <a:gd name="connsiteX8" fmla="*/ 3238500 w 5962679"/>
              <a:gd name="connsiteY8" fmla="*/ 3486150 h 3714750"/>
              <a:gd name="connsiteX9" fmla="*/ 3352800 w 5962679"/>
              <a:gd name="connsiteY9" fmla="*/ 3467100 h 3714750"/>
              <a:gd name="connsiteX10" fmla="*/ 3409950 w 5962679"/>
              <a:gd name="connsiteY10" fmla="*/ 3448050 h 3714750"/>
              <a:gd name="connsiteX11" fmla="*/ 3581400 w 5962679"/>
              <a:gd name="connsiteY11" fmla="*/ 3409950 h 3714750"/>
              <a:gd name="connsiteX12" fmla="*/ 3638550 w 5962679"/>
              <a:gd name="connsiteY12" fmla="*/ 3390900 h 3714750"/>
              <a:gd name="connsiteX13" fmla="*/ 3695700 w 5962679"/>
              <a:gd name="connsiteY13" fmla="*/ 3352800 h 3714750"/>
              <a:gd name="connsiteX14" fmla="*/ 3752850 w 5962679"/>
              <a:gd name="connsiteY14" fmla="*/ 3333750 h 3714750"/>
              <a:gd name="connsiteX15" fmla="*/ 3924300 w 5962679"/>
              <a:gd name="connsiteY15" fmla="*/ 3219450 h 3714750"/>
              <a:gd name="connsiteX16" fmla="*/ 3981450 w 5962679"/>
              <a:gd name="connsiteY16" fmla="*/ 3181350 h 3714750"/>
              <a:gd name="connsiteX17" fmla="*/ 4038600 w 5962679"/>
              <a:gd name="connsiteY17" fmla="*/ 3143250 h 3714750"/>
              <a:gd name="connsiteX18" fmla="*/ 4076700 w 5962679"/>
              <a:gd name="connsiteY18" fmla="*/ 3086100 h 3714750"/>
              <a:gd name="connsiteX19" fmla="*/ 4133850 w 5962679"/>
              <a:gd name="connsiteY19" fmla="*/ 3048000 h 3714750"/>
              <a:gd name="connsiteX20" fmla="*/ 4152900 w 5962679"/>
              <a:gd name="connsiteY20" fmla="*/ 2990850 h 3714750"/>
              <a:gd name="connsiteX21" fmla="*/ 4210050 w 5962679"/>
              <a:gd name="connsiteY21" fmla="*/ 2933700 h 3714750"/>
              <a:gd name="connsiteX22" fmla="*/ 4248150 w 5962679"/>
              <a:gd name="connsiteY22" fmla="*/ 2876550 h 3714750"/>
              <a:gd name="connsiteX23" fmla="*/ 4305300 w 5962679"/>
              <a:gd name="connsiteY23" fmla="*/ 2857500 h 3714750"/>
              <a:gd name="connsiteX24" fmla="*/ 4495800 w 5962679"/>
              <a:gd name="connsiteY24" fmla="*/ 2762250 h 3714750"/>
              <a:gd name="connsiteX25" fmla="*/ 4552950 w 5962679"/>
              <a:gd name="connsiteY25" fmla="*/ 2724150 h 3714750"/>
              <a:gd name="connsiteX26" fmla="*/ 4610100 w 5962679"/>
              <a:gd name="connsiteY26" fmla="*/ 2705100 h 3714750"/>
              <a:gd name="connsiteX27" fmla="*/ 4781550 w 5962679"/>
              <a:gd name="connsiteY27" fmla="*/ 2590800 h 3714750"/>
              <a:gd name="connsiteX28" fmla="*/ 4838700 w 5962679"/>
              <a:gd name="connsiteY28" fmla="*/ 2552700 h 3714750"/>
              <a:gd name="connsiteX29" fmla="*/ 4895850 w 5962679"/>
              <a:gd name="connsiteY29" fmla="*/ 2514600 h 3714750"/>
              <a:gd name="connsiteX30" fmla="*/ 5010150 w 5962679"/>
              <a:gd name="connsiteY30" fmla="*/ 2419350 h 3714750"/>
              <a:gd name="connsiteX31" fmla="*/ 5162550 w 5962679"/>
              <a:gd name="connsiteY31" fmla="*/ 2190750 h 3714750"/>
              <a:gd name="connsiteX32" fmla="*/ 5200650 w 5962679"/>
              <a:gd name="connsiteY32" fmla="*/ 2133600 h 3714750"/>
              <a:gd name="connsiteX33" fmla="*/ 5238750 w 5962679"/>
              <a:gd name="connsiteY33" fmla="*/ 2076450 h 3714750"/>
              <a:gd name="connsiteX34" fmla="*/ 5314950 w 5962679"/>
              <a:gd name="connsiteY34" fmla="*/ 1943100 h 3714750"/>
              <a:gd name="connsiteX35" fmla="*/ 5410200 w 5962679"/>
              <a:gd name="connsiteY35" fmla="*/ 1828800 h 3714750"/>
              <a:gd name="connsiteX36" fmla="*/ 5429250 w 5962679"/>
              <a:gd name="connsiteY36" fmla="*/ 1771650 h 3714750"/>
              <a:gd name="connsiteX37" fmla="*/ 5467350 w 5962679"/>
              <a:gd name="connsiteY37" fmla="*/ 1714500 h 3714750"/>
              <a:gd name="connsiteX38" fmla="*/ 5505450 w 5962679"/>
              <a:gd name="connsiteY38" fmla="*/ 1638300 h 3714750"/>
              <a:gd name="connsiteX39" fmla="*/ 5581650 w 5962679"/>
              <a:gd name="connsiteY39" fmla="*/ 1524000 h 3714750"/>
              <a:gd name="connsiteX40" fmla="*/ 5600700 w 5962679"/>
              <a:gd name="connsiteY40" fmla="*/ 1466850 h 3714750"/>
              <a:gd name="connsiteX41" fmla="*/ 5638800 w 5962679"/>
              <a:gd name="connsiteY41" fmla="*/ 1409700 h 3714750"/>
              <a:gd name="connsiteX42" fmla="*/ 5695950 w 5962679"/>
              <a:gd name="connsiteY42" fmla="*/ 1238250 h 3714750"/>
              <a:gd name="connsiteX43" fmla="*/ 5734050 w 5962679"/>
              <a:gd name="connsiteY43" fmla="*/ 1123950 h 3714750"/>
              <a:gd name="connsiteX44" fmla="*/ 5753100 w 5962679"/>
              <a:gd name="connsiteY44" fmla="*/ 1066800 h 3714750"/>
              <a:gd name="connsiteX45" fmla="*/ 5791200 w 5962679"/>
              <a:gd name="connsiteY45" fmla="*/ 876300 h 3714750"/>
              <a:gd name="connsiteX46" fmla="*/ 5810250 w 5962679"/>
              <a:gd name="connsiteY46" fmla="*/ 781050 h 3714750"/>
              <a:gd name="connsiteX47" fmla="*/ 5829300 w 5962679"/>
              <a:gd name="connsiteY47" fmla="*/ 628650 h 3714750"/>
              <a:gd name="connsiteX48" fmla="*/ 5848350 w 5962679"/>
              <a:gd name="connsiteY48" fmla="*/ 571500 h 3714750"/>
              <a:gd name="connsiteX49" fmla="*/ 5867400 w 5962679"/>
              <a:gd name="connsiteY49" fmla="*/ 457200 h 3714750"/>
              <a:gd name="connsiteX50" fmla="*/ 5886450 w 5962679"/>
              <a:gd name="connsiteY50" fmla="*/ 400050 h 3714750"/>
              <a:gd name="connsiteX51" fmla="*/ 5905500 w 5962679"/>
              <a:gd name="connsiteY51" fmla="*/ 285750 h 3714750"/>
              <a:gd name="connsiteX52" fmla="*/ 5924550 w 5962679"/>
              <a:gd name="connsiteY52" fmla="*/ 228600 h 3714750"/>
              <a:gd name="connsiteX53" fmla="*/ 5962650 w 5962679"/>
              <a:gd name="connsiteY53" fmla="*/ 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5962679" h="3714750">
                <a:moveTo>
                  <a:pt x="0" y="3714750"/>
                </a:moveTo>
                <a:lnTo>
                  <a:pt x="2228850" y="3695700"/>
                </a:lnTo>
                <a:cubicBezTo>
                  <a:pt x="2248928" y="3695365"/>
                  <a:pt x="2266519" y="3681520"/>
                  <a:pt x="2286000" y="3676650"/>
                </a:cubicBezTo>
                <a:cubicBezTo>
                  <a:pt x="2317412" y="3668797"/>
                  <a:pt x="2349642" y="3664624"/>
                  <a:pt x="2381250" y="3657600"/>
                </a:cubicBezTo>
                <a:cubicBezTo>
                  <a:pt x="2406808" y="3651920"/>
                  <a:pt x="2431892" y="3644230"/>
                  <a:pt x="2457450" y="3638550"/>
                </a:cubicBezTo>
                <a:cubicBezTo>
                  <a:pt x="2578758" y="3611593"/>
                  <a:pt x="2574377" y="3617091"/>
                  <a:pt x="2724150" y="3600450"/>
                </a:cubicBezTo>
                <a:cubicBezTo>
                  <a:pt x="2845831" y="3559890"/>
                  <a:pt x="2707850" y="3602582"/>
                  <a:pt x="2895600" y="3562350"/>
                </a:cubicBezTo>
                <a:cubicBezTo>
                  <a:pt x="2946801" y="3551378"/>
                  <a:pt x="2996653" y="3534519"/>
                  <a:pt x="3048000" y="3524250"/>
                </a:cubicBezTo>
                <a:cubicBezTo>
                  <a:pt x="3111500" y="3511550"/>
                  <a:pt x="3174624" y="3496796"/>
                  <a:pt x="3238500" y="3486150"/>
                </a:cubicBezTo>
                <a:cubicBezTo>
                  <a:pt x="3276600" y="3479800"/>
                  <a:pt x="3315094" y="3475479"/>
                  <a:pt x="3352800" y="3467100"/>
                </a:cubicBezTo>
                <a:cubicBezTo>
                  <a:pt x="3372402" y="3462744"/>
                  <a:pt x="3390469" y="3452920"/>
                  <a:pt x="3409950" y="3448050"/>
                </a:cubicBezTo>
                <a:cubicBezTo>
                  <a:pt x="3567083" y="3408767"/>
                  <a:pt x="3444509" y="3449062"/>
                  <a:pt x="3581400" y="3409950"/>
                </a:cubicBezTo>
                <a:cubicBezTo>
                  <a:pt x="3600708" y="3404433"/>
                  <a:pt x="3620589" y="3399880"/>
                  <a:pt x="3638550" y="3390900"/>
                </a:cubicBezTo>
                <a:cubicBezTo>
                  <a:pt x="3659028" y="3380661"/>
                  <a:pt x="3675222" y="3363039"/>
                  <a:pt x="3695700" y="3352800"/>
                </a:cubicBezTo>
                <a:cubicBezTo>
                  <a:pt x="3713661" y="3343820"/>
                  <a:pt x="3735297" y="3343502"/>
                  <a:pt x="3752850" y="3333750"/>
                </a:cubicBezTo>
                <a:lnTo>
                  <a:pt x="3924300" y="3219450"/>
                </a:lnTo>
                <a:lnTo>
                  <a:pt x="3981450" y="3181350"/>
                </a:lnTo>
                <a:lnTo>
                  <a:pt x="4038600" y="3143250"/>
                </a:lnTo>
                <a:cubicBezTo>
                  <a:pt x="4051300" y="3124200"/>
                  <a:pt x="4060511" y="3102289"/>
                  <a:pt x="4076700" y="3086100"/>
                </a:cubicBezTo>
                <a:cubicBezTo>
                  <a:pt x="4092889" y="3069911"/>
                  <a:pt x="4119547" y="3065878"/>
                  <a:pt x="4133850" y="3048000"/>
                </a:cubicBezTo>
                <a:cubicBezTo>
                  <a:pt x="4146394" y="3032320"/>
                  <a:pt x="4141761" y="3007558"/>
                  <a:pt x="4152900" y="2990850"/>
                </a:cubicBezTo>
                <a:cubicBezTo>
                  <a:pt x="4167844" y="2968434"/>
                  <a:pt x="4192803" y="2954396"/>
                  <a:pt x="4210050" y="2933700"/>
                </a:cubicBezTo>
                <a:cubicBezTo>
                  <a:pt x="4224707" y="2916111"/>
                  <a:pt x="4230272" y="2890853"/>
                  <a:pt x="4248150" y="2876550"/>
                </a:cubicBezTo>
                <a:cubicBezTo>
                  <a:pt x="4263830" y="2864006"/>
                  <a:pt x="4287747" y="2867252"/>
                  <a:pt x="4305300" y="2857500"/>
                </a:cubicBezTo>
                <a:cubicBezTo>
                  <a:pt x="4490870" y="2754406"/>
                  <a:pt x="4346882" y="2799479"/>
                  <a:pt x="4495800" y="2762250"/>
                </a:cubicBezTo>
                <a:cubicBezTo>
                  <a:pt x="4514850" y="2749550"/>
                  <a:pt x="4532472" y="2734389"/>
                  <a:pt x="4552950" y="2724150"/>
                </a:cubicBezTo>
                <a:cubicBezTo>
                  <a:pt x="4570911" y="2715170"/>
                  <a:pt x="4592547" y="2714852"/>
                  <a:pt x="4610100" y="2705100"/>
                </a:cubicBezTo>
                <a:lnTo>
                  <a:pt x="4781550" y="2590800"/>
                </a:lnTo>
                <a:lnTo>
                  <a:pt x="4838700" y="2552700"/>
                </a:lnTo>
                <a:cubicBezTo>
                  <a:pt x="4857750" y="2540000"/>
                  <a:pt x="4879661" y="2530789"/>
                  <a:pt x="4895850" y="2514600"/>
                </a:cubicBezTo>
                <a:cubicBezTo>
                  <a:pt x="4969189" y="2441261"/>
                  <a:pt x="4930584" y="2472394"/>
                  <a:pt x="5010150" y="2419350"/>
                </a:cubicBezTo>
                <a:lnTo>
                  <a:pt x="5162550" y="2190750"/>
                </a:lnTo>
                <a:lnTo>
                  <a:pt x="5200650" y="2133600"/>
                </a:lnTo>
                <a:cubicBezTo>
                  <a:pt x="5213350" y="2114550"/>
                  <a:pt x="5228511" y="2096928"/>
                  <a:pt x="5238750" y="2076450"/>
                </a:cubicBezTo>
                <a:cubicBezTo>
                  <a:pt x="5262041" y="2029869"/>
                  <a:pt x="5281292" y="1983489"/>
                  <a:pt x="5314950" y="1943100"/>
                </a:cubicBezTo>
                <a:cubicBezTo>
                  <a:pt x="5367614" y="1879903"/>
                  <a:pt x="5374727" y="1899746"/>
                  <a:pt x="5410200" y="1828800"/>
                </a:cubicBezTo>
                <a:cubicBezTo>
                  <a:pt x="5419180" y="1810839"/>
                  <a:pt x="5420270" y="1789611"/>
                  <a:pt x="5429250" y="1771650"/>
                </a:cubicBezTo>
                <a:cubicBezTo>
                  <a:pt x="5439489" y="1751172"/>
                  <a:pt x="5455991" y="1734379"/>
                  <a:pt x="5467350" y="1714500"/>
                </a:cubicBezTo>
                <a:cubicBezTo>
                  <a:pt x="5481439" y="1689844"/>
                  <a:pt x="5490839" y="1662651"/>
                  <a:pt x="5505450" y="1638300"/>
                </a:cubicBezTo>
                <a:cubicBezTo>
                  <a:pt x="5529009" y="1599035"/>
                  <a:pt x="5567170" y="1567441"/>
                  <a:pt x="5581650" y="1524000"/>
                </a:cubicBezTo>
                <a:cubicBezTo>
                  <a:pt x="5588000" y="1504950"/>
                  <a:pt x="5591720" y="1484811"/>
                  <a:pt x="5600700" y="1466850"/>
                </a:cubicBezTo>
                <a:cubicBezTo>
                  <a:pt x="5610939" y="1446372"/>
                  <a:pt x="5629501" y="1430622"/>
                  <a:pt x="5638800" y="1409700"/>
                </a:cubicBezTo>
                <a:lnTo>
                  <a:pt x="5695950" y="1238250"/>
                </a:lnTo>
                <a:lnTo>
                  <a:pt x="5734050" y="1123950"/>
                </a:lnTo>
                <a:cubicBezTo>
                  <a:pt x="5740400" y="1104900"/>
                  <a:pt x="5749162" y="1086491"/>
                  <a:pt x="5753100" y="1066800"/>
                </a:cubicBezTo>
                <a:lnTo>
                  <a:pt x="5791200" y="876300"/>
                </a:lnTo>
                <a:cubicBezTo>
                  <a:pt x="5797550" y="844550"/>
                  <a:pt x="5806234" y="813179"/>
                  <a:pt x="5810250" y="781050"/>
                </a:cubicBezTo>
                <a:cubicBezTo>
                  <a:pt x="5816600" y="730250"/>
                  <a:pt x="5820142" y="679020"/>
                  <a:pt x="5829300" y="628650"/>
                </a:cubicBezTo>
                <a:cubicBezTo>
                  <a:pt x="5832892" y="608893"/>
                  <a:pt x="5843994" y="591102"/>
                  <a:pt x="5848350" y="571500"/>
                </a:cubicBezTo>
                <a:cubicBezTo>
                  <a:pt x="5856729" y="533794"/>
                  <a:pt x="5859021" y="494906"/>
                  <a:pt x="5867400" y="457200"/>
                </a:cubicBezTo>
                <a:cubicBezTo>
                  <a:pt x="5871756" y="437598"/>
                  <a:pt x="5882094" y="419652"/>
                  <a:pt x="5886450" y="400050"/>
                </a:cubicBezTo>
                <a:cubicBezTo>
                  <a:pt x="5894829" y="362344"/>
                  <a:pt x="5897121" y="323456"/>
                  <a:pt x="5905500" y="285750"/>
                </a:cubicBezTo>
                <a:cubicBezTo>
                  <a:pt x="5909856" y="266148"/>
                  <a:pt x="5920035" y="248166"/>
                  <a:pt x="5924550" y="228600"/>
                </a:cubicBezTo>
                <a:cubicBezTo>
                  <a:pt x="5965141" y="52707"/>
                  <a:pt x="5962650" y="97551"/>
                  <a:pt x="5962650" y="0"/>
                </a:cubicBezTo>
              </a:path>
            </a:pathLst>
          </a:custGeom>
          <a:noFill/>
          <a:ln w="47625">
            <a:solidFill>
              <a:srgbClr val="3F3F3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9521219" y="1428750"/>
            <a:ext cx="476250" cy="781050"/>
            <a:chOff x="9521219" y="1428750"/>
            <a:chExt cx="476250" cy="781050"/>
          </a:xfrm>
        </p:grpSpPr>
        <p:sp>
          <p:nvSpPr>
            <p:cNvPr id="21" name="矩形 20"/>
            <p:cNvSpPr/>
            <p:nvPr/>
          </p:nvSpPr>
          <p:spPr>
            <a:xfrm>
              <a:off x="9521219" y="1428750"/>
              <a:ext cx="45719" cy="7810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9502169" y="1447800"/>
              <a:ext cx="514350" cy="47625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7250" y="2890140"/>
            <a:ext cx="2419350" cy="1971655"/>
            <a:chOff x="857250" y="2890140"/>
            <a:chExt cx="2419350" cy="1971655"/>
          </a:xfrm>
        </p:grpSpPr>
        <p:sp>
          <p:nvSpPr>
            <p:cNvPr id="27" name="线形标注 1 26"/>
            <p:cNvSpPr/>
            <p:nvPr/>
          </p:nvSpPr>
          <p:spPr>
            <a:xfrm flipH="1">
              <a:off x="857250" y="3438525"/>
              <a:ext cx="2419350" cy="1423270"/>
            </a:xfrm>
            <a:prstGeom prst="borderCallout1">
              <a:avLst>
                <a:gd name="adj1" fmla="val 51563"/>
                <a:gd name="adj2" fmla="val -6250"/>
                <a:gd name="adj3" fmla="val 167429"/>
                <a:gd name="adj4" fmla="val -26317"/>
              </a:avLst>
            </a:prstGeom>
            <a:noFill/>
            <a:ln w="317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945464" y="2890140"/>
              <a:ext cx="22429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45464" y="3538356"/>
              <a:ext cx="22429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</a:t>
              </a:r>
              <a:endPara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676387" y="1905000"/>
            <a:ext cx="2419350" cy="1971655"/>
            <a:chOff x="3676387" y="1905000"/>
            <a:chExt cx="2419350" cy="1971655"/>
          </a:xfrm>
        </p:grpSpPr>
        <p:sp>
          <p:nvSpPr>
            <p:cNvPr id="48" name="线形标注 1 47"/>
            <p:cNvSpPr/>
            <p:nvPr/>
          </p:nvSpPr>
          <p:spPr>
            <a:xfrm flipH="1">
              <a:off x="3676387" y="2453385"/>
              <a:ext cx="2419350" cy="1423270"/>
            </a:xfrm>
            <a:prstGeom prst="borderCallout1">
              <a:avLst>
                <a:gd name="adj1" fmla="val 51563"/>
                <a:gd name="adj2" fmla="val -6250"/>
                <a:gd name="adj3" fmla="val 195537"/>
                <a:gd name="adj4" fmla="val -38915"/>
              </a:avLst>
            </a:prstGeom>
            <a:noFill/>
            <a:ln w="317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764601" y="1905000"/>
              <a:ext cx="22429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764601" y="2553216"/>
              <a:ext cx="22429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</a:t>
              </a:r>
              <a:endPara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59650" y="785822"/>
            <a:ext cx="2419350" cy="1971655"/>
            <a:chOff x="6459650" y="785822"/>
            <a:chExt cx="2419350" cy="1971655"/>
          </a:xfrm>
        </p:grpSpPr>
        <p:sp>
          <p:nvSpPr>
            <p:cNvPr id="55" name="线形标注 1 54"/>
            <p:cNvSpPr/>
            <p:nvPr/>
          </p:nvSpPr>
          <p:spPr>
            <a:xfrm flipH="1">
              <a:off x="6459650" y="1334207"/>
              <a:ext cx="2419350" cy="1423270"/>
            </a:xfrm>
            <a:prstGeom prst="borderCallout1">
              <a:avLst>
                <a:gd name="adj1" fmla="val 51563"/>
                <a:gd name="adj2" fmla="val -6250"/>
                <a:gd name="adj3" fmla="val 99167"/>
                <a:gd name="adj4" fmla="val -20805"/>
              </a:avLst>
            </a:prstGeom>
            <a:noFill/>
            <a:ln w="31750">
              <a:solidFill>
                <a:srgbClr val="3F3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547864" y="785822"/>
              <a:ext cx="22429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月</a:t>
              </a:r>
              <a:r>
                <a:rPr lang="en-US" altLang="zh-CN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 b="1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</a:t>
              </a:r>
              <a:endParaRPr lang="zh-CN" altLang="en-US" sz="24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500806" y="1434038"/>
              <a:ext cx="22429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 charset="0"/>
                </a:rPr>
                <a:t>此处添加详细文本描述，建议与标题相关并符合整体语言风格，语言描述</a:t>
              </a:r>
              <a:endParaRPr lang="en-US" altLang="zh-CN" sz="1600" dirty="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p="http://schemas.openxmlformats.org/presentationml/2006/main">
  <p:tag name="MH" val="20160515171959"/>
  <p:tag name="MH_LIBRARY" val="GRAPHIC"/>
  <p:tag name="MH_ORDER" val="矩形 3"/>
</p:tagLst>
</file>

<file path=ppt/tags/tag10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100.xml><?xml version="1.0" encoding="utf-8"?>
<p:tagLst xmlns:p="http://schemas.openxmlformats.org/presentationml/2006/main">
  <p:tag name="MH" val="20160515171527"/>
  <p:tag name="MH_LIBRARY" val="GRAPHIC"/>
</p:tagLst>
</file>

<file path=ppt/tags/tag101.xml><?xml version="1.0" encoding="utf-8"?>
<p:tagLst xmlns:p="http://schemas.openxmlformats.org/presentationml/2006/main">
  <p:tag name="MH" val="20160516164401"/>
  <p:tag name="MH_LIBRARY" val="GRAPHIC"/>
  <p:tag name="MH_TYPE" val="Picture"/>
  <p:tag name="MH_ORDER" val="1"/>
</p:tagLst>
</file>

<file path=ppt/tags/tag102.xml><?xml version="1.0" encoding="utf-8"?>
<p:tagLst xmlns:p="http://schemas.openxmlformats.org/presentationml/2006/main">
  <p:tag name="MH" val="20160516164401"/>
  <p:tag name="MH_LIBRARY" val="GRAPHIC"/>
  <p:tag name="MH_TYPE" val="Other"/>
  <p:tag name="MH_ORDER" val="1"/>
</p:tagLst>
</file>

<file path=ppt/tags/tag103.xml><?xml version="1.0" encoding="utf-8"?>
<p:tagLst xmlns:p="http://schemas.openxmlformats.org/presentationml/2006/main">
  <p:tag name="MH" val="20160516164401"/>
  <p:tag name="MH_LIBRARY" val="GRAPHIC"/>
  <p:tag name="MH_TYPE" val="Other"/>
  <p:tag name="MH_ORDER" val="2"/>
</p:tagLst>
</file>

<file path=ppt/tags/tag104.xml><?xml version="1.0" encoding="utf-8"?>
<p:tagLst xmlns:p="http://schemas.openxmlformats.org/presentationml/2006/main">
  <p:tag name="MH" val="20160517142533"/>
  <p:tag name="MH_LIBRARY" val="GRAPHIC"/>
  <p:tag name="MH_TYPE" val="Other"/>
  <p:tag name="MH_ORDER" val="1"/>
</p:tagLst>
</file>

<file path=ppt/tags/tag105.xml><?xml version="1.0" encoding="utf-8"?>
<p:tagLst xmlns:p="http://schemas.openxmlformats.org/presentationml/2006/main">
  <p:tag name="MH" val="20160517142533"/>
  <p:tag name="MH_LIBRARY" val="GRAPHIC"/>
  <p:tag name="MH_TYPE" val="Other"/>
  <p:tag name="MH_ORDER" val="2"/>
</p:tagLst>
</file>

<file path=ppt/tags/tag106.xml><?xml version="1.0" encoding="utf-8"?>
<p:tagLst xmlns:p="http://schemas.openxmlformats.org/presentationml/2006/main">
  <p:tag name="MH" val="20160517142533"/>
  <p:tag name="MH_LIBRARY" val="GRAPHIC"/>
  <p:tag name="MH_TYPE" val="Picture"/>
  <p:tag name="MH_ORDER" val="1"/>
</p:tagLst>
</file>

<file path=ppt/tags/tag107.xml><?xml version="1.0" encoding="utf-8"?>
<p:tagLst xmlns:p="http://schemas.openxmlformats.org/presentationml/2006/main">
  <p:tag name="MH" val="20160517151347"/>
  <p:tag name="MH_LIBRARY" val="GRAPHIC"/>
  <p:tag name="MH_TYPE" val="SubTitle"/>
  <p:tag name="MH_ORDER" val="1"/>
</p:tagLst>
</file>

<file path=ppt/tags/tag108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09.xml><?xml version="1.0" encoding="utf-8"?>
<p:tagLst xmlns:p="http://schemas.openxmlformats.org/presentationml/2006/main">
  <p:tag name="MH" val="20160517153904"/>
  <p:tag name="MH_LIBRARY" val="GRAPHIC"/>
  <p:tag name="MH_TYPE" val="Text"/>
  <p:tag name="MH_ORDER" val="1"/>
</p:tagLst>
</file>

<file path=ppt/tags/tag11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10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3"/>
</p:tagLst>
</file>

<file path=ppt/tags/tag111.xml><?xml version="1.0" encoding="utf-8"?>
<p:tagLst xmlns:p="http://schemas.openxmlformats.org/presentationml/2006/main">
  <p:tag name="MH" val="20160517153904"/>
  <p:tag name="MH_LIBRARY" val="GRAPHIC"/>
  <p:tag name="MH_TYPE" val="Text"/>
  <p:tag name="MH_ORDER" val="3"/>
</p:tagLst>
</file>

<file path=ppt/tags/tag112.xml><?xml version="1.0" encoding="utf-8"?>
<p:tagLst xmlns:p="http://schemas.openxmlformats.org/presentationml/2006/main">
  <p:tag name="MH" val="20160517153904"/>
  <p:tag name="MH_LIBRARY" val="GRAPHIC"/>
  <p:tag name="MH_TYPE" val="Text"/>
  <p:tag name="MH_ORDER" val="2"/>
</p:tagLst>
</file>

<file path=ppt/tags/tag113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14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15.xml><?xml version="1.0" encoding="utf-8"?>
<p:tagLst xmlns:p="http://schemas.openxmlformats.org/presentationml/2006/main">
  <p:tag name="MH" val="20160517153904"/>
  <p:tag name="MH_LIBRARY" val="GRAPHIC"/>
  <p:tag name="MH_TYPE" val="Text"/>
  <p:tag name="MH_ORDER" val="1"/>
</p:tagLst>
</file>

<file path=ppt/tags/tag116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17.xml><?xml version="1.0" encoding="utf-8"?>
<p:tagLst xmlns:p="http://schemas.openxmlformats.org/presentationml/2006/main">
  <p:tag name="MH" val="20160517153904"/>
  <p:tag name="MH_LIBRARY" val="GRAPHIC"/>
  <p:tag name="MH_TYPE" val="Text"/>
  <p:tag name="MH_ORDER" val="1"/>
</p:tagLst>
</file>

<file path=ppt/tags/tag118.xml><?xml version="1.0" encoding="utf-8"?>
<p:tagLst xmlns:p="http://schemas.openxmlformats.org/presentationml/2006/main">
  <p:tag name="MH" val="20160517153904"/>
  <p:tag name="MH_LIBRARY" val="GRAPHIC"/>
  <p:tag name="MH_TYPE" val="Other"/>
  <p:tag name="MH_ORDER" val="1"/>
</p:tagLst>
</file>

<file path=ppt/tags/tag119.xml><?xml version="1.0" encoding="utf-8"?>
<p:tagLst xmlns:p="http://schemas.openxmlformats.org/presentationml/2006/main">
  <p:tag name="MH" val="20160517153904"/>
  <p:tag name="MH_LIBRARY" val="GRAPHIC"/>
  <p:tag name="MH_TYPE" val="Other"/>
  <p:tag name="MH_ORDER" val="2"/>
</p:tagLst>
</file>

<file path=ppt/tags/tag12.xml><?xml version="1.0" encoding="utf-8"?>
<p:tagLst xmlns:p="http://schemas.openxmlformats.org/presentationml/2006/main">
  <p:tag name="MH" val="20160515171527"/>
  <p:tag name="MH_LIBRARY" val="GRAPHIC"/>
</p:tagLst>
</file>

<file path=ppt/tags/tag120.xml><?xml version="1.0" encoding="utf-8"?>
<p:tagLst xmlns:p="http://schemas.openxmlformats.org/presentationml/2006/main">
  <p:tag name="MH" val="20160517153904"/>
  <p:tag name="MH_LIBRARY" val="GRAPHIC"/>
  <p:tag name="MH_TYPE" val="Other"/>
  <p:tag name="MH_ORDER" val="3"/>
</p:tagLst>
</file>

<file path=ppt/tags/tag121.xml><?xml version="1.0" encoding="utf-8"?>
<p:tagLst xmlns:p="http://schemas.openxmlformats.org/presentationml/2006/main">
  <p:tag name="MH" val="20160517153904"/>
  <p:tag name="MH_LIBRARY" val="GRAPHIC"/>
  <p:tag name="MH_TYPE" val="Other"/>
  <p:tag name="MH_ORDER" val="4"/>
</p:tagLst>
</file>

<file path=ppt/tags/tag122.xml><?xml version="1.0" encoding="utf-8"?>
<p:tagLst xmlns:p="http://schemas.openxmlformats.org/presentationml/2006/main">
  <p:tag name="MH" val="20160517153904"/>
  <p:tag name="MH_LIBRARY" val="GRAPHIC"/>
  <p:tag name="MH_TYPE" val="Other"/>
  <p:tag name="MH_ORDER" val="5"/>
</p:tagLst>
</file>

<file path=ppt/tags/tag123.xml><?xml version="1.0" encoding="utf-8"?>
<p:tagLst xmlns:p="http://schemas.openxmlformats.org/presentationml/2006/main">
  <p:tag name="MH" val="20160517153904"/>
  <p:tag name="MH_LIBRARY" val="GRAPHIC"/>
  <p:tag name="MH_TYPE" val="Other"/>
  <p:tag name="MH_ORDER" val="6"/>
</p:tagLst>
</file>

<file path=ppt/tags/tag124.xml><?xml version="1.0" encoding="utf-8"?>
<p:tagLst xmlns:p="http://schemas.openxmlformats.org/presentationml/2006/main">
  <p:tag name="MH" val="20160517153904"/>
  <p:tag name="MH_LIBRARY" val="GRAPHIC"/>
  <p:tag name="MH_TYPE" val="Other"/>
  <p:tag name="MH_ORDER" val="7"/>
</p:tagLst>
</file>

<file path=ppt/tags/tag125.xml><?xml version="1.0" encoding="utf-8"?>
<p:tagLst xmlns:p="http://schemas.openxmlformats.org/presentationml/2006/main">
  <p:tag name="MH" val="20160517153904"/>
  <p:tag name="MH_LIBRARY" val="GRAPHIC"/>
  <p:tag name="MH_TYPE" val="Other"/>
  <p:tag name="MH_ORDER" val="1"/>
</p:tagLst>
</file>

<file path=ppt/tags/tag126.xml><?xml version="1.0" encoding="utf-8"?>
<p:tagLst xmlns:p="http://schemas.openxmlformats.org/presentationml/2006/main">
  <p:tag name="MH" val="20160517153904"/>
  <p:tag name="MH_LIBRARY" val="GRAPHIC"/>
  <p:tag name="MH_TYPE" val="Other"/>
  <p:tag name="MH_ORDER" val="2"/>
</p:tagLst>
</file>

<file path=ppt/tags/tag127.xml><?xml version="1.0" encoding="utf-8"?>
<p:tagLst xmlns:p="http://schemas.openxmlformats.org/presentationml/2006/main">
  <p:tag name="MH" val="20160517153904"/>
  <p:tag name="MH_LIBRARY" val="GRAPHIC"/>
  <p:tag name="MH_TYPE" val="Other"/>
  <p:tag name="MH_ORDER" val="3"/>
</p:tagLst>
</file>

<file path=ppt/tags/tag128.xml><?xml version="1.0" encoding="utf-8"?>
<p:tagLst xmlns:p="http://schemas.openxmlformats.org/presentationml/2006/main">
  <p:tag name="MH" val="20160517153904"/>
  <p:tag name="MH_LIBRARY" val="GRAPHIC"/>
  <p:tag name="MH_TYPE" val="Other"/>
  <p:tag name="MH_ORDER" val="4"/>
</p:tagLst>
</file>

<file path=ppt/tags/tag129.xml><?xml version="1.0" encoding="utf-8"?>
<p:tagLst xmlns:p="http://schemas.openxmlformats.org/presentationml/2006/main">
  <p:tag name="MH" val="20160517153904"/>
  <p:tag name="MH_LIBRARY" val="GRAPHIC"/>
  <p:tag name="MH_TYPE" val="Other"/>
  <p:tag name="MH_ORDER" val="5"/>
</p:tagLst>
</file>

<file path=ppt/tags/tag13.xml><?xml version="1.0" encoding="utf-8"?>
<p:tagLst xmlns:p="http://schemas.openxmlformats.org/presentationml/2006/main">
  <p:tag name="MH" val="20160515194555"/>
  <p:tag name="MH_LIBRARY" val="GRAPHIC"/>
  <p:tag name="MH_TYPE" val="Other"/>
  <p:tag name="MH_ORDER" val="10"/>
</p:tagLst>
</file>

<file path=ppt/tags/tag130.xml><?xml version="1.0" encoding="utf-8"?>
<p:tagLst xmlns:p="http://schemas.openxmlformats.org/presentationml/2006/main">
  <p:tag name="MH" val="20160517153904"/>
  <p:tag name="MH_LIBRARY" val="GRAPHIC"/>
  <p:tag name="MH_TYPE" val="Other"/>
  <p:tag name="MH_ORDER" val="6"/>
</p:tagLst>
</file>

<file path=ppt/tags/tag131.xml><?xml version="1.0" encoding="utf-8"?>
<p:tagLst xmlns:p="http://schemas.openxmlformats.org/presentationml/2006/main">
  <p:tag name="MH" val="20160517153904"/>
  <p:tag name="MH_LIBRARY" val="GRAPHIC"/>
  <p:tag name="MH_TYPE" val="Other"/>
  <p:tag name="MH_ORDER" val="7"/>
</p:tagLst>
</file>

<file path=ppt/tags/tag132.xml><?xml version="1.0" encoding="utf-8"?>
<p:tagLst xmlns:p="http://schemas.openxmlformats.org/presentationml/2006/main">
  <p:tag name="MH" val="20160517155141"/>
  <p:tag name="MH_LIBRARY" val="GRAPHIC"/>
  <p:tag name="MH_TYPE" val="Other"/>
  <p:tag name="MH_ORDER" val="1"/>
</p:tagLst>
</file>

<file path=ppt/tags/tag133.xml><?xml version="1.0" encoding="utf-8"?>
<p:tagLst xmlns:p="http://schemas.openxmlformats.org/presentationml/2006/main">
  <p:tag name="MH" val="20160517155141"/>
  <p:tag name="MH_LIBRARY" val="GRAPHIC"/>
  <p:tag name="MH_TYPE" val="Other"/>
  <p:tag name="MH_ORDER" val="2"/>
</p:tagLst>
</file>

<file path=ppt/tags/tag134.xml><?xml version="1.0" encoding="utf-8"?>
<p:tagLst xmlns:p="http://schemas.openxmlformats.org/presentationml/2006/main">
  <p:tag name="MH" val="20160517155141"/>
  <p:tag name="MH_LIBRARY" val="GRAPHIC"/>
  <p:tag name="MH_TYPE" val="Other"/>
  <p:tag name="MH_ORDER" val="3"/>
</p:tagLst>
</file>

<file path=ppt/tags/tag135.xml><?xml version="1.0" encoding="utf-8"?>
<p:tagLst xmlns:p="http://schemas.openxmlformats.org/presentationml/2006/main">
  <p:tag name="MH" val="20160517155141"/>
  <p:tag name="MH_LIBRARY" val="GRAPHIC"/>
  <p:tag name="MH_TYPE" val="Other"/>
  <p:tag name="MH_ORDER" val="4"/>
</p:tagLst>
</file>

<file path=ppt/tags/tag136.xml><?xml version="1.0" encoding="utf-8"?>
<p:tagLst xmlns:p="http://schemas.openxmlformats.org/presentationml/2006/main">
  <p:tag name="MH" val="20160517155141"/>
  <p:tag name="MH_LIBRARY" val="GRAPHIC"/>
  <p:tag name="MH_TYPE" val="Other"/>
  <p:tag name="MH_ORDER" val="5"/>
</p:tagLst>
</file>

<file path=ppt/tags/tag137.xml><?xml version="1.0" encoding="utf-8"?>
<p:tagLst xmlns:p="http://schemas.openxmlformats.org/presentationml/2006/main">
  <p:tag name="MH" val="20160517155347"/>
  <p:tag name="MH_LIBRARY" val="GRAPHIC"/>
  <p:tag name="MH_TYPE" val="Other"/>
  <p:tag name="MH_ORDER" val="12"/>
</p:tagLst>
</file>

<file path=ppt/tags/tag138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39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40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41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42.xml><?xml version="1.0" encoding="utf-8"?>
<p:tagLst xmlns:p="http://schemas.openxmlformats.org/presentationml/2006/main">
  <p:tag name="MH" val="20160517153904"/>
  <p:tag name="MH_LIBRARY" val="GRAPHIC"/>
  <p:tag name="MH_TYPE" val="SubTitle"/>
  <p:tag name="MH_ORDER" val="1"/>
</p:tagLst>
</file>

<file path=ppt/tags/tag143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144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45.xml><?xml version="1.0" encoding="utf-8"?>
<p:tagLst xmlns:p="http://schemas.openxmlformats.org/presentationml/2006/main">
  <p:tag name="MH" val="20160515171527"/>
  <p:tag name="MH_LIBRARY" val="GRAPHIC"/>
</p:tagLst>
</file>

<file path=ppt/tags/tag146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47.xml><?xml version="1.0" encoding="utf-8"?>
<p:tagLst xmlns:p="http://schemas.openxmlformats.org/presentationml/2006/main">
  <p:tag name="MH" val="20160517164316"/>
  <p:tag name="MH_LIBRARY" val="GRAPHIC"/>
  <p:tag name="MH_TYPE" val="Text"/>
  <p:tag name="MH_ORDER" val="1"/>
</p:tagLst>
</file>

<file path=ppt/tags/tag148.xml><?xml version="1.0" encoding="utf-8"?>
<p:tagLst xmlns:p="http://schemas.openxmlformats.org/presentationml/2006/main">
  <p:tag name="MH" val="20160517164316"/>
  <p:tag name="MH_LIBRARY" val="GRAPHIC"/>
  <p:tag name="MH_TYPE" val="Text"/>
  <p:tag name="MH_ORDER" val="2"/>
</p:tagLst>
</file>

<file path=ppt/tags/tag149.xml><?xml version="1.0" encoding="utf-8"?>
<p:tagLst xmlns:p="http://schemas.openxmlformats.org/presentationml/2006/main">
  <p:tag name="MH" val="20160517164316"/>
  <p:tag name="MH_LIBRARY" val="GRAPHIC"/>
  <p:tag name="MH_TYPE" val="Text"/>
  <p:tag name="MH_ORDER" val="3"/>
</p:tagLst>
</file>

<file path=ppt/tags/tag15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50.xml><?xml version="1.0" encoding="utf-8"?>
<p:tagLst xmlns:p="http://schemas.openxmlformats.org/presentationml/2006/main">
  <p:tag name="MH" val="20160517164316"/>
  <p:tag name="MH_LIBRARY" val="GRAPHIC"/>
  <p:tag name="MH_TYPE" val="Text"/>
  <p:tag name="MH_ORDER" val="4"/>
</p:tagLst>
</file>

<file path=ppt/tags/tag151.xml><?xml version="1.0" encoding="utf-8"?>
<p:tagLst xmlns:p="http://schemas.openxmlformats.org/presentationml/2006/main">
  <p:tag name="MH" val="20160517164316"/>
  <p:tag name="MH_LIBRARY" val="GRAPHIC"/>
  <p:tag name="MH_TYPE" val="Other"/>
  <p:tag name="MH_ORDER" val="1"/>
</p:tagLst>
</file>

<file path=ppt/tags/tag152.xml><?xml version="1.0" encoding="utf-8"?>
<p:tagLst xmlns:p="http://schemas.openxmlformats.org/presentationml/2006/main">
  <p:tag name="MH" val="20160517164316"/>
  <p:tag name="MH_LIBRARY" val="GRAPHIC"/>
  <p:tag name="MH_TYPE" val="SubTitle"/>
  <p:tag name="MH_ORDER" val="1"/>
</p:tagLst>
</file>

<file path=ppt/tags/tag153.xml><?xml version="1.0" encoding="utf-8"?>
<p:tagLst xmlns:p="http://schemas.openxmlformats.org/presentationml/2006/main">
  <p:tag name="MH" val="20160517164316"/>
  <p:tag name="MH_LIBRARY" val="GRAPHIC"/>
  <p:tag name="MH_TYPE" val="Other"/>
  <p:tag name="MH_ORDER" val="2"/>
</p:tagLst>
</file>

<file path=ppt/tags/tag154.xml><?xml version="1.0" encoding="utf-8"?>
<p:tagLst xmlns:p="http://schemas.openxmlformats.org/presentationml/2006/main">
  <p:tag name="MH" val="20160517164316"/>
  <p:tag name="MH_LIBRARY" val="GRAPHIC"/>
  <p:tag name="MH_TYPE" val="Other"/>
  <p:tag name="MH_ORDER" val="3"/>
</p:tagLst>
</file>

<file path=ppt/tags/tag155.xml><?xml version="1.0" encoding="utf-8"?>
<p:tagLst xmlns:p="http://schemas.openxmlformats.org/presentationml/2006/main">
  <p:tag name="MH" val="20160517164316"/>
  <p:tag name="MH_LIBRARY" val="GRAPHIC"/>
  <p:tag name="MH_TYPE" val="SubTitle"/>
  <p:tag name="MH_ORDER" val="2"/>
</p:tagLst>
</file>

<file path=ppt/tags/tag156.xml><?xml version="1.0" encoding="utf-8"?>
<p:tagLst xmlns:p="http://schemas.openxmlformats.org/presentationml/2006/main">
  <p:tag name="MH" val="20160517164316"/>
  <p:tag name="MH_LIBRARY" val="GRAPHIC"/>
  <p:tag name="MH_TYPE" val="Other"/>
  <p:tag name="MH_ORDER" val="4"/>
</p:tagLst>
</file>

<file path=ppt/tags/tag157.xml><?xml version="1.0" encoding="utf-8"?>
<p:tagLst xmlns:p="http://schemas.openxmlformats.org/presentationml/2006/main">
  <p:tag name="MH" val="20160517164316"/>
  <p:tag name="MH_LIBRARY" val="GRAPHIC"/>
  <p:tag name="MH_TYPE" val="Other"/>
  <p:tag name="MH_ORDER" val="5"/>
</p:tagLst>
</file>

<file path=ppt/tags/tag158.xml><?xml version="1.0" encoding="utf-8"?>
<p:tagLst xmlns:p="http://schemas.openxmlformats.org/presentationml/2006/main">
  <p:tag name="MH" val="20160517164316"/>
  <p:tag name="MH_LIBRARY" val="GRAPHIC"/>
  <p:tag name="MH_TYPE" val="SubTitle"/>
  <p:tag name="MH_ORDER" val="3"/>
</p:tagLst>
</file>

<file path=ppt/tags/tag159.xml><?xml version="1.0" encoding="utf-8"?>
<p:tagLst xmlns:p="http://schemas.openxmlformats.org/presentationml/2006/main">
  <p:tag name="MH" val="20160517164316"/>
  <p:tag name="MH_LIBRARY" val="GRAPHIC"/>
  <p:tag name="MH_TYPE" val="Other"/>
  <p:tag name="MH_ORDER" val="6"/>
</p:tagLst>
</file>

<file path=ppt/tags/tag16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60.xml><?xml version="1.0" encoding="utf-8"?>
<p:tagLst xmlns:p="http://schemas.openxmlformats.org/presentationml/2006/main">
  <p:tag name="MH" val="20160517164316"/>
  <p:tag name="MH_LIBRARY" val="GRAPHIC"/>
  <p:tag name="MH_TYPE" val="Other"/>
  <p:tag name="MH_ORDER" val="7"/>
</p:tagLst>
</file>

<file path=ppt/tags/tag161.xml><?xml version="1.0" encoding="utf-8"?>
<p:tagLst xmlns:p="http://schemas.openxmlformats.org/presentationml/2006/main">
  <p:tag name="MH" val="20160517164316"/>
  <p:tag name="MH_LIBRARY" val="GRAPHIC"/>
  <p:tag name="MH_TYPE" val="Other"/>
  <p:tag name="MH_ORDER" val="8"/>
</p:tagLst>
</file>

<file path=ppt/tags/tag162.xml><?xml version="1.0" encoding="utf-8"?>
<p:tagLst xmlns:p="http://schemas.openxmlformats.org/presentationml/2006/main">
  <p:tag name="MH" val="20160517164316"/>
  <p:tag name="MH_LIBRARY" val="GRAPHIC"/>
  <p:tag name="MH_TYPE" val="SubTitle"/>
  <p:tag name="MH_ORDER" val="4"/>
</p:tagLst>
</file>

<file path=ppt/tags/tag163.xml><?xml version="1.0" encoding="utf-8"?>
<p:tagLst xmlns:p="http://schemas.openxmlformats.org/presentationml/2006/main">
  <p:tag name="MH" val="20160517164316"/>
  <p:tag name="MH_LIBRARY" val="GRAPHIC"/>
  <p:tag name="MH_TYPE" val="Other"/>
  <p:tag name="MH_ORDER" val="9"/>
</p:tagLst>
</file>

<file path=ppt/tags/tag164.xml><?xml version="1.0" encoding="utf-8"?>
<p:tagLst xmlns:p="http://schemas.openxmlformats.org/presentationml/2006/main">
  <p:tag name="MH" val="20160517164316"/>
  <p:tag name="MH_LIBRARY" val="GRAPHIC"/>
  <p:tag name="MH_TYPE" val="Other"/>
  <p:tag name="MH_ORDER" val="10"/>
</p:tagLst>
</file>

<file path=ppt/tags/tag165.xml><?xml version="1.0" encoding="utf-8"?>
<p:tagLst xmlns:p="http://schemas.openxmlformats.org/presentationml/2006/main">
  <p:tag name="MH" val="20160517164316"/>
  <p:tag name="MH_LIBRARY" val="GRAPHIC"/>
  <p:tag name="MH_TYPE" val="Other"/>
  <p:tag name="MH_ORDER" val="11"/>
</p:tagLst>
</file>

<file path=ppt/tags/tag166.xml><?xml version="1.0" encoding="utf-8"?>
<p:tagLst xmlns:p="http://schemas.openxmlformats.org/presentationml/2006/main">
  <p:tag name="MH" val="20160517164316"/>
  <p:tag name="MH_LIBRARY" val="GRAPHIC"/>
  <p:tag name="MH_TYPE" val="Other"/>
  <p:tag name="MH_ORDER" val="12"/>
</p:tagLst>
</file>

<file path=ppt/tags/tag167.xml><?xml version="1.0" encoding="utf-8"?>
<p:tagLst xmlns:p="http://schemas.openxmlformats.org/presentationml/2006/main">
  <p:tag name="MH" val="20160517164316"/>
  <p:tag name="MH_LIBRARY" val="GRAPHIC"/>
  <p:tag name="MH_TYPE" val="Other"/>
  <p:tag name="MH_ORDER" val="13"/>
</p:tagLst>
</file>

<file path=ppt/tags/tag168.xml><?xml version="1.0" encoding="utf-8"?>
<p:tagLst xmlns:p="http://schemas.openxmlformats.org/presentationml/2006/main">
  <p:tag name="MH" val="20160517164822"/>
  <p:tag name="MH_LIBRARY" val="GRAPHIC"/>
  <p:tag name="MH_TYPE" val="Other"/>
  <p:tag name="MH_ORDER" val="22"/>
</p:tagLst>
</file>

<file path=ppt/tags/tag169.xml><?xml version="1.0" encoding="utf-8"?>
<p:tagLst xmlns:p="http://schemas.openxmlformats.org/presentationml/2006/main">
  <p:tag name="MH" val="20160517164822"/>
  <p:tag name="MH_LIBRARY" val="GRAPHIC"/>
  <p:tag name="MH_TYPE" val="Other"/>
  <p:tag name="MH_ORDER" val="22"/>
</p:tagLst>
</file>

<file path=ppt/tags/tag17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70.xml><?xml version="1.0" encoding="utf-8"?>
<p:tagLst xmlns:p="http://schemas.openxmlformats.org/presentationml/2006/main">
  <p:tag name="MH" val="20160517164822"/>
  <p:tag name="MH_LIBRARY" val="GRAPHIC"/>
  <p:tag name="MH_TYPE" val="Other"/>
  <p:tag name="MH_ORDER" val="22"/>
</p:tagLst>
</file>

<file path=ppt/tags/tag171.xml><?xml version="1.0" encoding="utf-8"?>
<p:tagLst xmlns:p="http://schemas.openxmlformats.org/presentationml/2006/main">
  <p:tag name="MH" val="20160517164822"/>
  <p:tag name="MH_LIBRARY" val="GRAPHIC"/>
  <p:tag name="MH_TYPE" val="Other"/>
  <p:tag name="MH_ORDER" val="5"/>
</p:tagLst>
</file>

<file path=ppt/tags/tag172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3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4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5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6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7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8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79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80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1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2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3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4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5.xml><?xml version="1.0" encoding="utf-8"?>
<p:tagLst xmlns:p="http://schemas.openxmlformats.org/presentationml/2006/main">
  <p:tag name="MH" val="20160517164822"/>
  <p:tag name="MH_LIBRARY" val="GRAPHIC"/>
  <p:tag name="MH_TYPE" val="Other"/>
  <p:tag name="MH_ORDER" val="11"/>
</p:tagLst>
</file>

<file path=ppt/tags/tag186.xml><?xml version="1.0" encoding="utf-8"?>
<p:tagLst xmlns:p="http://schemas.openxmlformats.org/presentationml/2006/main">
  <p:tag name="MH" val="20160517164316"/>
  <p:tag name="MH_LIBRARY" val="GRAPHIC"/>
  <p:tag name="MH_TYPE" val="Text"/>
  <p:tag name="MH_ORDER" val="4"/>
</p:tagLst>
</file>

<file path=ppt/tags/tag187.xml><?xml version="1.0" encoding="utf-8"?>
<p:tagLst xmlns:p="http://schemas.openxmlformats.org/presentationml/2006/main">
  <p:tag name="MH" val="20160517175436"/>
  <p:tag name="MH_LIBRARY" val="GRAPHIC"/>
  <p:tag name="MH_TYPE" val="Other"/>
  <p:tag name="MH_ORDER" val="2"/>
</p:tagLst>
</file>

<file path=ppt/tags/tag188.xml><?xml version="1.0" encoding="utf-8"?>
<p:tagLst xmlns:p="http://schemas.openxmlformats.org/presentationml/2006/main">
  <p:tag name="MH" val="20160517175436"/>
  <p:tag name="MH_LIBRARY" val="GRAPHIC"/>
  <p:tag name="MH_TYPE" val="Other"/>
  <p:tag name="MH_ORDER" val="3"/>
</p:tagLst>
</file>

<file path=ppt/tags/tag189.xml><?xml version="1.0" encoding="utf-8"?>
<p:tagLst xmlns:p="http://schemas.openxmlformats.org/presentationml/2006/main">
  <p:tag name="MH" val="20160517175436"/>
  <p:tag name="MH_LIBRARY" val="GRAPHIC"/>
  <p:tag name="MH_TYPE" val="Other"/>
  <p:tag name="MH_ORDER" val="4"/>
</p:tagLst>
</file>

<file path=ppt/tags/tag19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190.xml><?xml version="1.0" encoding="utf-8"?>
<p:tagLst xmlns:p="http://schemas.openxmlformats.org/presentationml/2006/main">
  <p:tag name="MH" val="20160517175436"/>
  <p:tag name="MH_LIBRARY" val="GRAPHIC"/>
  <p:tag name="MH_TYPE" val="Other"/>
  <p:tag name="MH_ORDER" val="5"/>
</p:tagLst>
</file>

<file path=ppt/tags/tag191.xml><?xml version="1.0" encoding="utf-8"?>
<p:tagLst xmlns:p="http://schemas.openxmlformats.org/presentationml/2006/main">
  <p:tag name="MH" val="20160517175436"/>
  <p:tag name="MH_LIBRARY" val="GRAPHIC"/>
  <p:tag name="MH_TYPE" val="Other"/>
  <p:tag name="MH_ORDER" val="6"/>
</p:tagLst>
</file>

<file path=ppt/tags/tag192.xml><?xml version="1.0" encoding="utf-8"?>
<p:tagLst xmlns:p="http://schemas.openxmlformats.org/presentationml/2006/main">
  <p:tag name="MH" val="20160517175436"/>
  <p:tag name="MH_LIBRARY" val="GRAPHIC"/>
  <p:tag name="MH_TYPE" val="Other"/>
  <p:tag name="MH_ORDER" val="7"/>
</p:tagLst>
</file>

<file path=ppt/tags/tag193.xml><?xml version="1.0" encoding="utf-8"?>
<p:tagLst xmlns:p="http://schemas.openxmlformats.org/presentationml/2006/main">
  <p:tag name="MH" val="20160517175436"/>
  <p:tag name="MH_LIBRARY" val="GRAPHIC"/>
  <p:tag name="MH_TYPE" val="Other"/>
  <p:tag name="MH_ORDER" val="8"/>
</p:tagLst>
</file>

<file path=ppt/tags/tag194.xml><?xml version="1.0" encoding="utf-8"?>
<p:tagLst xmlns:p="http://schemas.openxmlformats.org/presentationml/2006/main">
  <p:tag name="MH" val="20160517175436"/>
  <p:tag name="MH_LIBRARY" val="GRAPHIC"/>
  <p:tag name="MH_TYPE" val="Other"/>
  <p:tag name="MH_ORDER" val="9"/>
</p:tagLst>
</file>

<file path=ppt/tags/tag195.xml><?xml version="1.0" encoding="utf-8"?>
<p:tagLst xmlns:p="http://schemas.openxmlformats.org/presentationml/2006/main">
  <p:tag name="MH" val="20160517175436"/>
  <p:tag name="MH_LIBRARY" val="GRAPHIC"/>
  <p:tag name="MH_TYPE" val="Other"/>
  <p:tag name="MH_ORDER" val="10"/>
</p:tagLst>
</file>

<file path=ppt/tags/tag196.xml><?xml version="1.0" encoding="utf-8"?>
<p:tagLst xmlns:p="http://schemas.openxmlformats.org/presentationml/2006/main">
  <p:tag name="MH" val="20160517175436"/>
  <p:tag name="MH_LIBRARY" val="GRAPHIC"/>
  <p:tag name="MH_TYPE" val="Other"/>
  <p:tag name="MH_ORDER" val="11"/>
</p:tagLst>
</file>

<file path=ppt/tags/tag197.xml><?xml version="1.0" encoding="utf-8"?>
<p:tagLst xmlns:p="http://schemas.openxmlformats.org/presentationml/2006/main">
  <p:tag name="MH" val="20160517175436"/>
  <p:tag name="MH_LIBRARY" val="GRAPHIC"/>
  <p:tag name="MH_TYPE" val="Other"/>
  <p:tag name="MH_ORDER" val="12"/>
</p:tagLst>
</file>

<file path=ppt/tags/tag198.xml><?xml version="1.0" encoding="utf-8"?>
<p:tagLst xmlns:p="http://schemas.openxmlformats.org/presentationml/2006/main">
  <p:tag name="MH" val="20160517175436"/>
  <p:tag name="MH_LIBRARY" val="GRAPHIC"/>
  <p:tag name="MH_TYPE" val="Other"/>
  <p:tag name="MH_ORDER" val="13"/>
</p:tagLst>
</file>

<file path=ppt/tags/tag199.xml><?xml version="1.0" encoding="utf-8"?>
<p:tagLst xmlns:p="http://schemas.openxmlformats.org/presentationml/2006/main">
  <p:tag name="MH" val="20160517175436"/>
  <p:tag name="MH_LIBRARY" val="GRAPHIC"/>
  <p:tag name="MH_TYPE" val="Other"/>
  <p:tag name="MH_ORDER" val="14"/>
</p:tagLst>
</file>

<file path=ppt/tags/tag2.xml><?xml version="1.0" encoding="utf-8"?>
<p:tagLst xmlns:p="http://schemas.openxmlformats.org/presentationml/2006/main">
  <p:tag name="MH" val="20160515171959"/>
  <p:tag name="MH_LIBRARY" val="GRAPHIC"/>
  <p:tag name="MH_ORDER" val="椭圆 7"/>
</p:tagLst>
</file>

<file path=ppt/tags/tag20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00.xml><?xml version="1.0" encoding="utf-8"?>
<p:tagLst xmlns:p="http://schemas.openxmlformats.org/presentationml/2006/main">
  <p:tag name="MH" val="20160517175436"/>
  <p:tag name="MH_LIBRARY" val="GRAPHIC"/>
  <p:tag name="MH_TYPE" val="Other"/>
  <p:tag name="MH_ORDER" val="15"/>
</p:tagLst>
</file>

<file path=ppt/tags/tag201.xml><?xml version="1.0" encoding="utf-8"?>
<p:tagLst xmlns:p="http://schemas.openxmlformats.org/presentationml/2006/main">
  <p:tag name="MH" val="20160517175436"/>
  <p:tag name="MH_LIBRARY" val="GRAPHIC"/>
  <p:tag name="MH_TYPE" val="Other"/>
  <p:tag name="MH_ORDER" val="16"/>
</p:tagLst>
</file>

<file path=ppt/tags/tag202.xml><?xml version="1.0" encoding="utf-8"?>
<p:tagLst xmlns:p="http://schemas.openxmlformats.org/presentationml/2006/main">
  <p:tag name="MH" val="20160517175436"/>
  <p:tag name="MH_LIBRARY" val="GRAPHIC"/>
  <p:tag name="MH_TYPE" val="Other"/>
  <p:tag name="MH_ORDER" val="17"/>
</p:tagLst>
</file>

<file path=ppt/tags/tag203.xml><?xml version="1.0" encoding="utf-8"?>
<p:tagLst xmlns:p="http://schemas.openxmlformats.org/presentationml/2006/main">
  <p:tag name="MH" val="20160517175436"/>
  <p:tag name="MH_LIBRARY" val="GRAPHIC"/>
  <p:tag name="MH_TYPE" val="Other"/>
  <p:tag name="MH_ORDER" val="18"/>
</p:tagLst>
</file>

<file path=ppt/tags/tag204.xml><?xml version="1.0" encoding="utf-8"?>
<p:tagLst xmlns:p="http://schemas.openxmlformats.org/presentationml/2006/main">
  <p:tag name="MH" val="20160517175436"/>
  <p:tag name="MH_LIBRARY" val="GRAPHIC"/>
  <p:tag name="MH_TYPE" val="Other"/>
  <p:tag name="MH_ORDER" val="19"/>
</p:tagLst>
</file>

<file path=ppt/tags/tag205.xml><?xml version="1.0" encoding="utf-8"?>
<p:tagLst xmlns:p="http://schemas.openxmlformats.org/presentationml/2006/main">
  <p:tag name="MH" val="20160517175436"/>
  <p:tag name="MH_LIBRARY" val="GRAPHIC"/>
  <p:tag name="MH_TYPE" val="Other"/>
  <p:tag name="MH_ORDER" val="20"/>
</p:tagLst>
</file>

<file path=ppt/tags/tag206.xml><?xml version="1.0" encoding="utf-8"?>
<p:tagLst xmlns:p="http://schemas.openxmlformats.org/presentationml/2006/main">
  <p:tag name="MH" val="20160517175436"/>
  <p:tag name="MH_LIBRARY" val="GRAPHIC"/>
  <p:tag name="MH_TYPE" val="Other"/>
  <p:tag name="MH_ORDER" val="21"/>
</p:tagLst>
</file>

<file path=ppt/tags/tag207.xml><?xml version="1.0" encoding="utf-8"?>
<p:tagLst xmlns:p="http://schemas.openxmlformats.org/presentationml/2006/main">
  <p:tag name="MH" val="20160517175436"/>
  <p:tag name="MH_LIBRARY" val="GRAPHIC"/>
  <p:tag name="MH_TYPE" val="Other"/>
  <p:tag name="MH_ORDER" val="22"/>
</p:tagLst>
</file>

<file path=ppt/tags/tag208.xml><?xml version="1.0" encoding="utf-8"?>
<p:tagLst xmlns:p="http://schemas.openxmlformats.org/presentationml/2006/main">
  <p:tag name="MH" val="20160517175436"/>
  <p:tag name="MH_LIBRARY" val="GRAPHIC"/>
  <p:tag name="MH_TYPE" val="Other"/>
  <p:tag name="MH_ORDER" val="23"/>
</p:tagLst>
</file>

<file path=ppt/tags/tag209.xml><?xml version="1.0" encoding="utf-8"?>
<p:tagLst xmlns:p="http://schemas.openxmlformats.org/presentationml/2006/main">
  <p:tag name="MH" val="20160517175436"/>
  <p:tag name="MH_LIBRARY" val="GRAPHIC"/>
  <p:tag name="MH_TYPE" val="Other"/>
  <p:tag name="MH_ORDER" val="24"/>
</p:tagLst>
</file>

<file path=ppt/tags/tag21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10.xml><?xml version="1.0" encoding="utf-8"?>
<p:tagLst xmlns:p="http://schemas.openxmlformats.org/presentationml/2006/main">
  <p:tag name="MH" val="20160517175436"/>
  <p:tag name="MH_LIBRARY" val="GRAPHIC"/>
  <p:tag name="MH_TYPE" val="Other"/>
  <p:tag name="MH_ORDER" val="25"/>
</p:tagLst>
</file>

<file path=ppt/tags/tag211.xml><?xml version="1.0" encoding="utf-8"?>
<p:tagLst xmlns:p="http://schemas.openxmlformats.org/presentationml/2006/main">
  <p:tag name="MH" val="20160517175436"/>
  <p:tag name="MH_LIBRARY" val="GRAPHIC"/>
  <p:tag name="MH_TYPE" val="Other"/>
  <p:tag name="MH_ORDER" val="26"/>
</p:tagLst>
</file>

<file path=ppt/tags/tag212.xml><?xml version="1.0" encoding="utf-8"?>
<p:tagLst xmlns:p="http://schemas.openxmlformats.org/presentationml/2006/main">
  <p:tag name="MH" val="20160517175436"/>
  <p:tag name="MH_LIBRARY" val="GRAPHIC"/>
  <p:tag name="MH_TYPE" val="Other"/>
  <p:tag name="MH_ORDER" val="27"/>
</p:tagLst>
</file>

<file path=ppt/tags/tag213.xml><?xml version="1.0" encoding="utf-8"?>
<p:tagLst xmlns:p="http://schemas.openxmlformats.org/presentationml/2006/main">
  <p:tag name="MH" val="20160517175436"/>
  <p:tag name="MH_LIBRARY" val="GRAPHIC"/>
  <p:tag name="MH_TYPE" val="Other"/>
  <p:tag name="MH_ORDER" val="28"/>
</p:tagLst>
</file>

<file path=ppt/tags/tag214.xml><?xml version="1.0" encoding="utf-8"?>
<p:tagLst xmlns:p="http://schemas.openxmlformats.org/presentationml/2006/main">
  <p:tag name="MH" val="20160517175436"/>
  <p:tag name="MH_LIBRARY" val="GRAPHIC"/>
  <p:tag name="MH_TYPE" val="Other"/>
  <p:tag name="MH_ORDER" val="29"/>
</p:tagLst>
</file>

<file path=ppt/tags/tag215.xml><?xml version="1.0" encoding="utf-8"?>
<p:tagLst xmlns:p="http://schemas.openxmlformats.org/presentationml/2006/main">
  <p:tag name="MH" val="20160517175436"/>
  <p:tag name="MH_LIBRARY" val="GRAPHIC"/>
  <p:tag name="MH_TYPE" val="Other"/>
  <p:tag name="MH_ORDER" val="30"/>
</p:tagLst>
</file>

<file path=ppt/tags/tag216.xml><?xml version="1.0" encoding="utf-8"?>
<p:tagLst xmlns:p="http://schemas.openxmlformats.org/presentationml/2006/main">
  <p:tag name="MH" val="20160517175436"/>
  <p:tag name="MH_LIBRARY" val="GRAPHIC"/>
  <p:tag name="MH_TYPE" val="Other"/>
  <p:tag name="MH_ORDER" val="31"/>
</p:tagLst>
</file>

<file path=ppt/tags/tag217.xml><?xml version="1.0" encoding="utf-8"?>
<p:tagLst xmlns:p="http://schemas.openxmlformats.org/presentationml/2006/main">
  <p:tag name="MH" val="20160517175436"/>
  <p:tag name="MH_LIBRARY" val="GRAPHIC"/>
  <p:tag name="MH_TYPE" val="Other"/>
  <p:tag name="MH_ORDER" val="32"/>
</p:tagLst>
</file>

<file path=ppt/tags/tag218.xml><?xml version="1.0" encoding="utf-8"?>
<p:tagLst xmlns:p="http://schemas.openxmlformats.org/presentationml/2006/main">
  <p:tag name="MH" val="20160517175436"/>
  <p:tag name="MH_LIBRARY" val="GRAPHIC"/>
  <p:tag name="MH_TYPE" val="Other"/>
  <p:tag name="MH_ORDER" val="33"/>
</p:tagLst>
</file>

<file path=ppt/tags/tag219.xml><?xml version="1.0" encoding="utf-8"?>
<p:tagLst xmlns:p="http://schemas.openxmlformats.org/presentationml/2006/main">
  <p:tag name="MH" val="20160517175436"/>
  <p:tag name="MH_LIBRARY" val="GRAPHIC"/>
  <p:tag name="MH_TYPE" val="Other"/>
  <p:tag name="MH_ORDER" val="34"/>
</p:tagLst>
</file>

<file path=ppt/tags/tag22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20.xml><?xml version="1.0" encoding="utf-8"?>
<p:tagLst xmlns:p="http://schemas.openxmlformats.org/presentationml/2006/main">
  <p:tag name="MH" val="20160517175436"/>
  <p:tag name="MH_LIBRARY" val="GRAPHIC"/>
  <p:tag name="MH_TYPE" val="Other"/>
  <p:tag name="MH_ORDER" val="36"/>
</p:tagLst>
</file>

<file path=ppt/tags/tag221.xml><?xml version="1.0" encoding="utf-8"?>
<p:tagLst xmlns:p="http://schemas.openxmlformats.org/presentationml/2006/main">
  <p:tag name="MH" val="20160517175436"/>
  <p:tag name="MH_LIBRARY" val="GRAPHIC"/>
  <p:tag name="MH_TYPE" val="Other"/>
  <p:tag name="MH_ORDER" val="37"/>
</p:tagLst>
</file>

<file path=ppt/tags/tag222.xml><?xml version="1.0" encoding="utf-8"?>
<p:tagLst xmlns:p="http://schemas.openxmlformats.org/presentationml/2006/main">
  <p:tag name="MH" val="20160517175436"/>
  <p:tag name="MH_LIBRARY" val="GRAPHIC"/>
  <p:tag name="MH_TYPE" val="Other"/>
  <p:tag name="MH_ORDER" val="38"/>
</p:tagLst>
</file>

<file path=ppt/tags/tag223.xml><?xml version="1.0" encoding="utf-8"?>
<p:tagLst xmlns:p="http://schemas.openxmlformats.org/presentationml/2006/main">
  <p:tag name="MH" val="20160517175436"/>
  <p:tag name="MH_LIBRARY" val="GRAPHIC"/>
  <p:tag name="MH_TYPE" val="Text"/>
  <p:tag name="MH_ORDER" val="1"/>
</p:tagLst>
</file>

<file path=ppt/tags/tag224.xml><?xml version="1.0" encoding="utf-8"?>
<p:tagLst xmlns:p="http://schemas.openxmlformats.org/presentationml/2006/main">
  <p:tag name="MH" val="20160517175436"/>
  <p:tag name="MH_LIBRARY" val="GRAPHIC"/>
  <p:tag name="MH_TYPE" val="Other"/>
  <p:tag name="MH_ORDER" val="40"/>
</p:tagLst>
</file>

<file path=ppt/tags/tag225.xml><?xml version="1.0" encoding="utf-8"?>
<p:tagLst xmlns:p="http://schemas.openxmlformats.org/presentationml/2006/main">
  <p:tag name="MH" val="20160517175436"/>
  <p:tag name="MH_LIBRARY" val="GRAPHIC"/>
  <p:tag name="MH_TYPE" val="SubTitle"/>
  <p:tag name="MH_ORDER" val="3"/>
</p:tagLst>
</file>

<file path=ppt/tags/tag226.xml><?xml version="1.0" encoding="utf-8"?>
<p:tagLst xmlns:p="http://schemas.openxmlformats.org/presentationml/2006/main">
  <p:tag name="MH" val="20160517175436"/>
  <p:tag name="MH_LIBRARY" val="GRAPHIC"/>
  <p:tag name="MH_TYPE" val="Text"/>
  <p:tag name="MH_ORDER" val="1"/>
</p:tagLst>
</file>

<file path=ppt/tags/tag227.xml><?xml version="1.0" encoding="utf-8"?>
<p:tagLst xmlns:p="http://schemas.openxmlformats.org/presentationml/2006/main">
  <p:tag name="MH" val="20160517175436"/>
  <p:tag name="MH_LIBRARY" val="GRAPHIC"/>
  <p:tag name="MH_TYPE" val="SubTitle"/>
  <p:tag name="MH_ORDER" val="3"/>
</p:tagLst>
</file>

<file path=ppt/tags/tag228.xml><?xml version="1.0" encoding="utf-8"?>
<p:tagLst xmlns:p="http://schemas.openxmlformats.org/presentationml/2006/main">
  <p:tag name="MH" val="20160517175436"/>
  <p:tag name="MH_LIBRARY" val="GRAPHIC"/>
  <p:tag name="MH_TYPE" val="Text"/>
  <p:tag name="MH_ORDER" val="1"/>
</p:tagLst>
</file>

<file path=ppt/tags/tag229.xml><?xml version="1.0" encoding="utf-8"?>
<p:tagLst xmlns:p="http://schemas.openxmlformats.org/presentationml/2006/main">
  <p:tag name="MH" val="20160517175436"/>
  <p:tag name="MH_LIBRARY" val="GRAPHIC"/>
  <p:tag name="MH_TYPE" val="SubTitle"/>
  <p:tag name="MH_ORDER" val="3"/>
</p:tagLst>
</file>

<file path=ppt/tags/tag23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30.xml><?xml version="1.0" encoding="utf-8"?>
<p:tagLst xmlns:p="http://schemas.openxmlformats.org/presentationml/2006/main">
  <p:tag name="MH" val="20160517175436"/>
  <p:tag name="MH_LIBRARY" val="GRAPHIC"/>
  <p:tag name="MH_TYPE" val="Text"/>
  <p:tag name="MH_ORDER" val="1"/>
</p:tagLst>
</file>

<file path=ppt/tags/tag231.xml><?xml version="1.0" encoding="utf-8"?>
<p:tagLst xmlns:p="http://schemas.openxmlformats.org/presentationml/2006/main">
  <p:tag name="MH" val="20160517175436"/>
  <p:tag name="MH_LIBRARY" val="GRAPHIC"/>
  <p:tag name="MH_TYPE" val="SubTitle"/>
  <p:tag name="MH_ORDER" val="3"/>
</p:tagLst>
</file>

<file path=ppt/tags/tag232.xml><?xml version="1.0" encoding="utf-8"?>
<p:tagLst xmlns:p="http://schemas.openxmlformats.org/presentationml/2006/main">
  <p:tag name="MH" val="20160518111900"/>
  <p:tag name="MH_LIBRARY" val="GRAPHIC"/>
  <p:tag name="MH_TYPE" val="SubTitle"/>
  <p:tag name="MH_ORDER" val="1"/>
</p:tagLst>
</file>

<file path=ppt/tags/tag233.xml><?xml version="1.0" encoding="utf-8"?>
<p:tagLst xmlns:p="http://schemas.openxmlformats.org/presentationml/2006/main">
  <p:tag name="MH" val="20160518111900"/>
  <p:tag name="MH_LIBRARY" val="GRAPHIC"/>
  <p:tag name="MH_TYPE" val="Other"/>
  <p:tag name="MH_ORDER" val="1"/>
</p:tagLst>
</file>

<file path=ppt/tags/tag234.xml><?xml version="1.0" encoding="utf-8"?>
<p:tagLst xmlns:p="http://schemas.openxmlformats.org/presentationml/2006/main">
  <p:tag name="MH" val="20160518111900"/>
  <p:tag name="MH_LIBRARY" val="GRAPHIC"/>
  <p:tag name="MH_TYPE" val="Other"/>
  <p:tag name="MH_ORDER" val="2"/>
</p:tagLst>
</file>

<file path=ppt/tags/tag235.xml><?xml version="1.0" encoding="utf-8"?>
<p:tagLst xmlns:p="http://schemas.openxmlformats.org/presentationml/2006/main">
  <p:tag name="MH" val="20160518111900"/>
  <p:tag name="MH_LIBRARY" val="GRAPHIC"/>
  <p:tag name="MH_TYPE" val="SubTitle"/>
  <p:tag name="MH_ORDER" val="2"/>
</p:tagLst>
</file>

<file path=ppt/tags/tag236.xml><?xml version="1.0" encoding="utf-8"?>
<p:tagLst xmlns:p="http://schemas.openxmlformats.org/presentationml/2006/main">
  <p:tag name="MH" val="20160518111900"/>
  <p:tag name="MH_LIBRARY" val="GRAPHIC"/>
  <p:tag name="MH_TYPE" val="Other"/>
  <p:tag name="MH_ORDER" val="3"/>
</p:tagLst>
</file>

<file path=ppt/tags/tag237.xml><?xml version="1.0" encoding="utf-8"?>
<p:tagLst xmlns:p="http://schemas.openxmlformats.org/presentationml/2006/main">
  <p:tag name="MH" val="20160518111900"/>
  <p:tag name="MH_LIBRARY" val="GRAPHIC"/>
  <p:tag name="MH_TYPE" val="SubTitle"/>
  <p:tag name="MH_ORDER" val="3"/>
</p:tagLst>
</file>

<file path=ppt/tags/tag238.xml><?xml version="1.0" encoding="utf-8"?>
<p:tagLst xmlns:p="http://schemas.openxmlformats.org/presentationml/2006/main">
  <p:tag name="MH" val="20160518111900"/>
  <p:tag name="MH_LIBRARY" val="GRAPHIC"/>
  <p:tag name="MH_TYPE" val="Other"/>
  <p:tag name="MH_ORDER" val="4"/>
</p:tagLst>
</file>

<file path=ppt/tags/tag239.xml><?xml version="1.0" encoding="utf-8"?>
<p:tagLst xmlns:p="http://schemas.openxmlformats.org/presentationml/2006/main">
  <p:tag name="MH" val="20160518111900"/>
  <p:tag name="MH_LIBRARY" val="GRAPHIC"/>
  <p:tag name="MH_TYPE" val="SubTitle"/>
  <p:tag name="MH_ORDER" val="4"/>
</p:tagLst>
</file>

<file path=ppt/tags/tag24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240.xml><?xml version="1.0" encoding="utf-8"?>
<p:tagLst xmlns:p="http://schemas.openxmlformats.org/presentationml/2006/main">
  <p:tag name="MH" val="20160518111900"/>
  <p:tag name="MH_LIBRARY" val="GRAPHIC"/>
  <p:tag name="MH_TYPE" val="Other"/>
  <p:tag name="MH_ORDER" val="5"/>
</p:tagLst>
</file>

<file path=ppt/tags/tag241.xml><?xml version="1.0" encoding="utf-8"?>
<p:tagLst xmlns:p="http://schemas.openxmlformats.org/presentationml/2006/main">
  <p:tag name="MH" val="20160518111900"/>
  <p:tag name="MH_LIBRARY" val="GRAPHIC"/>
  <p:tag name="MH_TYPE" val="Other"/>
  <p:tag name="MH_ORDER" val="6"/>
</p:tagLst>
</file>

<file path=ppt/tags/tag242.xml><?xml version="1.0" encoding="utf-8"?>
<p:tagLst xmlns:p="http://schemas.openxmlformats.org/presentationml/2006/main">
  <p:tag name="MH" val="20160518111900"/>
  <p:tag name="MH_LIBRARY" val="GRAPHIC"/>
  <p:tag name="MH_TYPE" val="Other"/>
  <p:tag name="MH_ORDER" val="7"/>
</p:tagLst>
</file>

<file path=ppt/tags/tag243.xml><?xml version="1.0" encoding="utf-8"?>
<p:tagLst xmlns:p="http://schemas.openxmlformats.org/presentationml/2006/main">
  <p:tag name="MH" val="20160518111900"/>
  <p:tag name="MH_LIBRARY" val="GRAPHIC"/>
  <p:tag name="MH_TYPE" val="Other"/>
  <p:tag name="MH_ORDER" val="8"/>
</p:tagLst>
</file>

<file path=ppt/tags/tag244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245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46.xml><?xml version="1.0" encoding="utf-8"?>
<p:tagLst xmlns:p="http://schemas.openxmlformats.org/presentationml/2006/main">
  <p:tag name="MH" val="20160515171527"/>
  <p:tag name="MH_LIBRARY" val="GRAPHIC"/>
</p:tagLst>
</file>

<file path=ppt/tags/tag247.xml><?xml version="1.0" encoding="utf-8"?>
<p:tagLst xmlns:p="http://schemas.openxmlformats.org/presentationml/2006/main">
  <p:tag name="MH" val="20160518141930"/>
  <p:tag name="MH_LIBRARY" val="GRAPHIC"/>
  <p:tag name="MH_TYPE" val="Other"/>
  <p:tag name="MH_ORDER" val="1"/>
</p:tagLst>
</file>

<file path=ppt/tags/tag248.xml><?xml version="1.0" encoding="utf-8"?>
<p:tagLst xmlns:p="http://schemas.openxmlformats.org/presentationml/2006/main">
  <p:tag name="MH" val="20160518141930"/>
  <p:tag name="MH_LIBRARY" val="GRAPHIC"/>
  <p:tag name="MH_TYPE" val="Other"/>
  <p:tag name="MH_ORDER" val="2"/>
</p:tagLst>
</file>

<file path=ppt/tags/tag249.xml><?xml version="1.0" encoding="utf-8"?>
<p:tagLst xmlns:p="http://schemas.openxmlformats.org/presentationml/2006/main">
  <p:tag name="MH" val="20160518141930"/>
  <p:tag name="MH_LIBRARY" val="GRAPHIC"/>
  <p:tag name="MH_TYPE" val="Other"/>
  <p:tag name="MH_ORDER" val="6"/>
</p:tagLst>
</file>

<file path=ppt/tags/tag25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50.xml><?xml version="1.0" encoding="utf-8"?>
<p:tagLst xmlns:p="http://schemas.openxmlformats.org/presentationml/2006/main">
  <p:tag name="MH" val="20160518141930"/>
  <p:tag name="MH_LIBRARY" val="GRAPHIC"/>
  <p:tag name="MH_TYPE" val="Other"/>
  <p:tag name="MH_ORDER" val="3"/>
</p:tagLst>
</file>

<file path=ppt/tags/tag251.xml><?xml version="1.0" encoding="utf-8"?>
<p:tagLst xmlns:p="http://schemas.openxmlformats.org/presentationml/2006/main">
  <p:tag name="MH" val="20160518141930"/>
  <p:tag name="MH_LIBRARY" val="GRAPHIC"/>
  <p:tag name="MH_TYPE" val="Other"/>
  <p:tag name="MH_ORDER" val="7"/>
</p:tagLst>
</file>

<file path=ppt/tags/tag252.xml><?xml version="1.0" encoding="utf-8"?>
<p:tagLst xmlns:p="http://schemas.openxmlformats.org/presentationml/2006/main">
  <p:tag name="MH" val="20160518141930"/>
  <p:tag name="MH_LIBRARY" val="GRAPHIC"/>
  <p:tag name="MH_TYPE" val="Other"/>
  <p:tag name="MH_ORDER" val="4"/>
</p:tagLst>
</file>

<file path=ppt/tags/tag253.xml><?xml version="1.0" encoding="utf-8"?>
<p:tagLst xmlns:p="http://schemas.openxmlformats.org/presentationml/2006/main">
  <p:tag name="MH" val="20160518141930"/>
  <p:tag name="MH_LIBRARY" val="GRAPHIC"/>
  <p:tag name="MH_TYPE" val="Other"/>
  <p:tag name="MH_ORDER" val="8"/>
</p:tagLst>
</file>

<file path=ppt/tags/tag254.xml><?xml version="1.0" encoding="utf-8"?>
<p:tagLst xmlns:p="http://schemas.openxmlformats.org/presentationml/2006/main">
  <p:tag name="MH" val="20160518141930"/>
  <p:tag name="MH_LIBRARY" val="GRAPHIC"/>
  <p:tag name="MH_TYPE" val="Other"/>
  <p:tag name="MH_ORDER" val="5"/>
</p:tagLst>
</file>

<file path=ppt/tags/tag255.xml><?xml version="1.0" encoding="utf-8"?>
<p:tagLst xmlns:p="http://schemas.openxmlformats.org/presentationml/2006/main">
  <p:tag name="MH" val="20160518141930"/>
  <p:tag name="MH_LIBRARY" val="GRAPHIC"/>
  <p:tag name="MH_TYPE" val="Other"/>
  <p:tag name="MH_ORDER" val="9"/>
</p:tagLst>
</file>

<file path=ppt/tags/tag256.xml><?xml version="1.0" encoding="utf-8"?>
<p:tagLst xmlns:p="http://schemas.openxmlformats.org/presentationml/2006/main">
  <p:tag name="MH" val="20160518141930"/>
  <p:tag name="MH_LIBRARY" val="GRAPHIC"/>
  <p:tag name="MH_TYPE" val="SubTitle"/>
  <p:tag name="MH_ORDER" val="1"/>
</p:tagLst>
</file>

<file path=ppt/tags/tag257.xml><?xml version="1.0" encoding="utf-8"?>
<p:tagLst xmlns:p="http://schemas.openxmlformats.org/presentationml/2006/main">
  <p:tag name="MH" val="20160518141930"/>
  <p:tag name="MH_LIBRARY" val="GRAPHIC"/>
  <p:tag name="MH_TYPE" val="Text"/>
  <p:tag name="MH_ORDER" val="1"/>
</p:tagLst>
</file>

<file path=ppt/tags/tag258.xml><?xml version="1.0" encoding="utf-8"?>
<p:tagLst xmlns:p="http://schemas.openxmlformats.org/presentationml/2006/main">
  <p:tag name="MH" val="20160518141930"/>
  <p:tag name="MH_LIBRARY" val="GRAPHIC"/>
  <p:tag name="MH_TYPE" val="Text"/>
  <p:tag name="MH_ORDER" val="2"/>
</p:tagLst>
</file>

<file path=ppt/tags/tag259.xml><?xml version="1.0" encoding="utf-8"?>
<p:tagLst xmlns:p="http://schemas.openxmlformats.org/presentationml/2006/main">
  <p:tag name="MH" val="20160518141930"/>
  <p:tag name="MH_LIBRARY" val="GRAPHIC"/>
  <p:tag name="MH_TYPE" val="Text"/>
  <p:tag name="MH_ORDER" val="3"/>
</p:tagLst>
</file>

<file path=ppt/tags/tag26.xml><?xml version="1.0" encoding="utf-8"?>
<p:tagLst xmlns:p="http://schemas.openxmlformats.org/presentationml/2006/main">
  <p:tag name="MH" val="20160515171527"/>
  <p:tag name="MH_LIBRARY" val="GRAPHIC"/>
</p:tagLst>
</file>

<file path=ppt/tags/tag260.xml><?xml version="1.0" encoding="utf-8"?>
<p:tagLst xmlns:p="http://schemas.openxmlformats.org/presentationml/2006/main">
  <p:tag name="MH" val="20160518141930"/>
  <p:tag name="MH_LIBRARY" val="GRAPHIC"/>
  <p:tag name="MH_TYPE" val="Text"/>
  <p:tag name="MH_ORDER" val="3"/>
</p:tagLst>
</file>

<file path=ppt/tags/tag261.xml><?xml version="1.0" encoding="utf-8"?>
<p:tagLst xmlns:p="http://schemas.openxmlformats.org/presentationml/2006/main">
  <p:tag name="MH" val="20160518141930"/>
  <p:tag name="MH_LIBRARY" val="GRAPHIC"/>
  <p:tag name="MH_TYPE" val="SubTitle"/>
  <p:tag name="MH_ORDER" val="1"/>
</p:tagLst>
</file>

<file path=ppt/tags/tag262.xml><?xml version="1.0" encoding="utf-8"?>
<p:tagLst xmlns:p="http://schemas.openxmlformats.org/presentationml/2006/main">
  <p:tag name="MH" val="20160518141930"/>
  <p:tag name="MH_LIBRARY" val="GRAPHIC"/>
  <p:tag name="MH_TYPE" val="SubTitle"/>
  <p:tag name="MH_ORDER" val="1"/>
</p:tagLst>
</file>

<file path=ppt/tags/tag263.xml><?xml version="1.0" encoding="utf-8"?>
<p:tagLst xmlns:p="http://schemas.openxmlformats.org/presentationml/2006/main">
  <p:tag name="MH" val="20160518141930"/>
  <p:tag name="MH_LIBRARY" val="GRAPHIC"/>
  <p:tag name="MH_TYPE" val="SubTitle"/>
  <p:tag name="MH_ORDER" val="1"/>
</p:tagLst>
</file>

<file path=ppt/tags/tag264.xml><?xml version="1.0" encoding="utf-8"?>
<p:tagLst xmlns:p="http://schemas.openxmlformats.org/presentationml/2006/main">
  <p:tag name="MH" val="20160518141930"/>
  <p:tag name="MH_LIBRARY" val="GRAPHIC"/>
  <p:tag name="MH_TYPE" val="SubTitle"/>
  <p:tag name="MH_ORDER" val="1"/>
</p:tagLst>
</file>

<file path=ppt/tags/tag265.xml><?xml version="1.0" encoding="utf-8"?>
<p:tagLst xmlns:p="http://schemas.openxmlformats.org/presentationml/2006/main">
  <p:tag name="MH" val="20160518161559"/>
  <p:tag name="MH_LIBRARY" val="GRAPHIC"/>
  <p:tag name="MH_TYPE" val="Picture"/>
  <p:tag name="MH_ORDER" val="1"/>
</p:tagLst>
</file>

<file path=ppt/tags/tag266.xml><?xml version="1.0" encoding="utf-8"?>
<p:tagLst xmlns:p="http://schemas.openxmlformats.org/presentationml/2006/main">
  <p:tag name="MH" val="20160518161559"/>
  <p:tag name="MH_LIBRARY" val="GRAPHIC"/>
  <p:tag name="MH_TYPE" val="Picture"/>
  <p:tag name="MH_ORDER" val="2"/>
</p:tagLst>
</file>

<file path=ppt/tags/tag267.xml><?xml version="1.0" encoding="utf-8"?>
<p:tagLst xmlns:p="http://schemas.openxmlformats.org/presentationml/2006/main">
  <p:tag name="MH" val="20160518161559"/>
  <p:tag name="MH_LIBRARY" val="GRAPHIC"/>
  <p:tag name="MH_TYPE" val="Picture"/>
  <p:tag name="MH_ORDER" val="3"/>
</p:tagLst>
</file>

<file path=ppt/tags/tag268.xml><?xml version="1.0" encoding="utf-8"?>
<p:tagLst xmlns:p="http://schemas.openxmlformats.org/presentationml/2006/main">
  <p:tag name="MH" val="20160518164804"/>
  <p:tag name="MH_LIBRARY" val="GRAPHIC"/>
  <p:tag name="MH_ORDER" val="Rectangle 14"/>
</p:tagLst>
</file>

<file path=ppt/tags/tag269.xml><?xml version="1.0" encoding="utf-8"?>
<p:tagLst xmlns:p="http://schemas.openxmlformats.org/presentationml/2006/main">
  <p:tag name="MH" val="20160518164804"/>
  <p:tag name="MH_LIBRARY" val="GRAPHIC"/>
  <p:tag name="MH_ORDER" val="Rectangle 18"/>
</p:tagLst>
</file>

<file path=ppt/tags/tag27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270.xml><?xml version="1.0" encoding="utf-8"?>
<p:tagLst xmlns:p="http://schemas.openxmlformats.org/presentationml/2006/main">
  <p:tag name="commondata" val="eyJoZGlkIjoiYTQ3YTc2YjBlNWRhYjQ0NTA0MDBkN2E0YWM4YTZjZGMifQ=="/>
</p:tagLst>
</file>

<file path=ppt/tags/tag28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29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3.xml><?xml version="1.0" encoding="utf-8"?>
<p:tagLst xmlns:p="http://schemas.openxmlformats.org/presentationml/2006/main">
  <p:tag name="MH" val="20160515171959"/>
  <p:tag name="MH_LIBRARY" val="GRAPHIC"/>
  <p:tag name="MH_ORDER" val="椭圆 12"/>
</p:tagLst>
</file>

<file path=ppt/tags/tag30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31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32.xml><?xml version="1.0" encoding="utf-8"?>
<p:tagLst xmlns:p="http://schemas.openxmlformats.org/presentationml/2006/main">
  <p:tag name="MH" val="20160516120312"/>
  <p:tag name="MH_LIBRARY" val="GRAPHIC"/>
  <p:tag name="MH_TYPE" val="Other"/>
  <p:tag name="MH_ORDER" val="1"/>
</p:tagLst>
</file>

<file path=ppt/tags/tag33.xml><?xml version="1.0" encoding="utf-8"?>
<p:tagLst xmlns:p="http://schemas.openxmlformats.org/presentationml/2006/main">
  <p:tag name="MH" val="20160516120312"/>
  <p:tag name="MH_LIBRARY" val="GRAPHIC"/>
  <p:tag name="MH_TYPE" val="Other"/>
  <p:tag name="MH_ORDER" val="2"/>
</p:tagLst>
</file>

<file path=ppt/tags/tag34.xml><?xml version="1.0" encoding="utf-8"?>
<p:tagLst xmlns:p="http://schemas.openxmlformats.org/presentationml/2006/main">
  <p:tag name="MH" val="20160516120312"/>
  <p:tag name="MH_LIBRARY" val="GRAPHIC"/>
  <p:tag name="MH_TYPE" val="Other"/>
  <p:tag name="MH_ORDER" val="3"/>
</p:tagLst>
</file>

<file path=ppt/tags/tag35.xml><?xml version="1.0" encoding="utf-8"?>
<p:tagLst xmlns:p="http://schemas.openxmlformats.org/presentationml/2006/main">
  <p:tag name="MH" val="20160516120312"/>
  <p:tag name="MH_LIBRARY" val="GRAPHIC"/>
  <p:tag name="MH_TYPE" val="Other"/>
  <p:tag name="MH_ORDER" val="4"/>
</p:tagLst>
</file>

<file path=ppt/tags/tag36.xml><?xml version="1.0" encoding="utf-8"?>
<p:tagLst xmlns:p="http://schemas.openxmlformats.org/presentationml/2006/main">
  <p:tag name="MH" val="20160516120312"/>
  <p:tag name="MH_LIBRARY" val="GRAPHIC"/>
  <p:tag name="MH_TYPE" val="Other"/>
  <p:tag name="MH_ORDER" val="5"/>
</p:tagLst>
</file>

<file path=ppt/tags/tag37.xml><?xml version="1.0" encoding="utf-8"?>
<p:tagLst xmlns:p="http://schemas.openxmlformats.org/presentationml/2006/main">
  <p:tag name="MH" val="20160516120312"/>
  <p:tag name="MH_LIBRARY" val="GRAPHIC"/>
  <p:tag name="MH_TYPE" val="Other"/>
  <p:tag name="MH_ORDER" val="6"/>
</p:tagLst>
</file>

<file path=ppt/tags/tag38.xml><?xml version="1.0" encoding="utf-8"?>
<p:tagLst xmlns:p="http://schemas.openxmlformats.org/presentationml/2006/main">
  <p:tag name="MH" val="20160516120312"/>
  <p:tag name="MH_LIBRARY" val="GRAPHIC"/>
  <p:tag name="MH_TYPE" val="Other"/>
  <p:tag name="MH_ORDER" val="7"/>
</p:tagLst>
</file>

<file path=ppt/tags/tag39.xml><?xml version="1.0" encoding="utf-8"?>
<p:tagLst xmlns:p="http://schemas.openxmlformats.org/presentationml/2006/main">
  <p:tag name="MH" val="20160516120312"/>
  <p:tag name="MH_LIBRARY" val="GRAPHIC"/>
  <p:tag name="MH_TYPE" val="Other"/>
  <p:tag name="MH_ORDER" val="8"/>
</p:tagLst>
</file>

<file path=ppt/tags/tag4.xml><?xml version="1.0" encoding="utf-8"?>
<p:tagLst xmlns:p="http://schemas.openxmlformats.org/presentationml/2006/main">
  <p:tag name="MH" val="20160515171959"/>
  <p:tag name="MH_LIBRARY" val="GRAPHIC"/>
  <p:tag name="MH_ORDER" val="椭圆 13"/>
</p:tagLst>
</file>

<file path=ppt/tags/tag40.xml><?xml version="1.0" encoding="utf-8"?>
<p:tagLst xmlns:p="http://schemas.openxmlformats.org/presentationml/2006/main">
  <p:tag name="MH" val="20160516120312"/>
  <p:tag name="MH_LIBRARY" val="GRAPHIC"/>
  <p:tag name="MH_TYPE" val="Other"/>
  <p:tag name="MH_ORDER" val="9"/>
</p:tagLst>
</file>

<file path=ppt/tags/tag41.xml><?xml version="1.0" encoding="utf-8"?>
<p:tagLst xmlns:p="http://schemas.openxmlformats.org/presentationml/2006/main">
  <p:tag name="MH" val="20160516120312"/>
  <p:tag name="MH_LIBRARY" val="GRAPHIC"/>
  <p:tag name="MH_TYPE" val="Other"/>
  <p:tag name="MH_ORDER" val="10"/>
</p:tagLst>
</file>

<file path=ppt/tags/tag42.xml><?xml version="1.0" encoding="utf-8"?>
<p:tagLst xmlns:p="http://schemas.openxmlformats.org/presentationml/2006/main">
  <p:tag name="MH" val="20160516120312"/>
  <p:tag name="MH_LIBRARY" val="GRAPHIC"/>
  <p:tag name="MH_TYPE" val="Other"/>
  <p:tag name="MH_ORDER" val="11"/>
</p:tagLst>
</file>

<file path=ppt/tags/tag43.xml><?xml version="1.0" encoding="utf-8"?>
<p:tagLst xmlns:p="http://schemas.openxmlformats.org/presentationml/2006/main">
  <p:tag name="MH" val="20160516120312"/>
  <p:tag name="MH_LIBRARY" val="GRAPHIC"/>
  <p:tag name="MH_TYPE" val="Other"/>
  <p:tag name="MH_ORDER" val="12"/>
</p:tagLst>
</file>

<file path=ppt/tags/tag44.xml><?xml version="1.0" encoding="utf-8"?>
<p:tagLst xmlns:p="http://schemas.openxmlformats.org/presentationml/2006/main">
  <p:tag name="MH" val="20160516120312"/>
  <p:tag name="MH_LIBRARY" val="GRAPHIC"/>
  <p:tag name="MH_TYPE" val="Other"/>
  <p:tag name="MH_ORDER" val="13"/>
</p:tagLst>
</file>

<file path=ppt/tags/tag45.xml><?xml version="1.0" encoding="utf-8"?>
<p:tagLst xmlns:p="http://schemas.openxmlformats.org/presentationml/2006/main">
  <p:tag name="MH" val="20160516120312"/>
  <p:tag name="MH_LIBRARY" val="GRAPHIC"/>
  <p:tag name="MH_TYPE" val="Other"/>
  <p:tag name="MH_ORDER" val="14"/>
</p:tagLst>
</file>

<file path=ppt/tags/tag46.xml><?xml version="1.0" encoding="utf-8"?>
<p:tagLst xmlns:p="http://schemas.openxmlformats.org/presentationml/2006/main">
  <p:tag name="MH" val="20160516120312"/>
  <p:tag name="MH_LIBRARY" val="GRAPHIC"/>
  <p:tag name="MH_TYPE" val="Other"/>
  <p:tag name="MH_ORDER" val="15"/>
</p:tagLst>
</file>

<file path=ppt/tags/tag47.xml><?xml version="1.0" encoding="utf-8"?>
<p:tagLst xmlns:p="http://schemas.openxmlformats.org/presentationml/2006/main">
  <p:tag name="MH" val="20160516120312"/>
  <p:tag name="MH_LIBRARY" val="GRAPHIC"/>
  <p:tag name="MH_TYPE" val="Other"/>
  <p:tag name="MH_ORDER" val="16"/>
</p:tagLst>
</file>

<file path=ppt/tags/tag48.xml><?xml version="1.0" encoding="utf-8"?>
<p:tagLst xmlns:p="http://schemas.openxmlformats.org/presentationml/2006/main">
  <p:tag name="MH" val="20160516120312"/>
  <p:tag name="MH_LIBRARY" val="GRAPHIC"/>
  <p:tag name="MH_TYPE" val="Other"/>
  <p:tag name="MH_ORDER" val="17"/>
</p:tagLst>
</file>

<file path=ppt/tags/tag49.xml><?xml version="1.0" encoding="utf-8"?>
<p:tagLst xmlns:p="http://schemas.openxmlformats.org/presentationml/2006/main">
  <p:tag name="MH" val="20160516120312"/>
  <p:tag name="MH_LIBRARY" val="GRAPHIC"/>
  <p:tag name="MH_TYPE" val="Other"/>
  <p:tag name="MH_ORDER" val="18"/>
</p:tagLst>
</file>

<file path=ppt/tags/tag5.xml><?xml version="1.0" encoding="utf-8"?>
<p:tagLst xmlns:p="http://schemas.openxmlformats.org/presentationml/2006/main">
  <p:tag name="MH" val="20160515171959"/>
  <p:tag name="MH_LIBRARY" val="GRAPHIC"/>
  <p:tag name="MH_ORDER" val="文本框 18"/>
</p:tagLst>
</file>

<file path=ppt/tags/tag50.xml><?xml version="1.0" encoding="utf-8"?>
<p:tagLst xmlns:p="http://schemas.openxmlformats.org/presentationml/2006/main">
  <p:tag name="MH" val="20160516120312"/>
  <p:tag name="MH_LIBRARY" val="GRAPHIC"/>
  <p:tag name="MH_TYPE" val="Other"/>
  <p:tag name="MH_ORDER" val="19"/>
</p:tagLst>
</file>

<file path=ppt/tags/tag51.xml><?xml version="1.0" encoding="utf-8"?>
<p:tagLst xmlns:p="http://schemas.openxmlformats.org/presentationml/2006/main">
  <p:tag name="MH" val="20160516120312"/>
  <p:tag name="MH_LIBRARY" val="GRAPHIC"/>
  <p:tag name="MH_TYPE" val="Other"/>
  <p:tag name="MH_ORDER" val="20"/>
</p:tagLst>
</file>

<file path=ppt/tags/tag52.xml><?xml version="1.0" encoding="utf-8"?>
<p:tagLst xmlns:p="http://schemas.openxmlformats.org/presentationml/2006/main">
  <p:tag name="MH" val="20160516120312"/>
  <p:tag name="MH_LIBRARY" val="GRAPHIC"/>
  <p:tag name="MH_TYPE" val="Other"/>
  <p:tag name="MH_ORDER" val="21"/>
</p:tagLst>
</file>

<file path=ppt/tags/tag53.xml><?xml version="1.0" encoding="utf-8"?>
<p:tagLst xmlns:p="http://schemas.openxmlformats.org/presentationml/2006/main">
  <p:tag name="MH" val="20160516120312"/>
  <p:tag name="MH_LIBRARY" val="GRAPHIC"/>
  <p:tag name="MH_TYPE" val="Other"/>
  <p:tag name="MH_ORDER" val="22"/>
</p:tagLst>
</file>

<file path=ppt/tags/tag54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55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56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57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58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59.xml><?xml version="1.0" encoding="utf-8"?>
<p:tagLst xmlns:p="http://schemas.openxmlformats.org/presentationml/2006/main">
  <p:tag name="MH" val="20160516120312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60.xml><?xml version="1.0" encoding="utf-8"?>
<p:tagLst xmlns:p="http://schemas.openxmlformats.org/presentationml/2006/main">
  <p:tag name="MH" val="20160517160316"/>
  <p:tag name="MH_LIBRARY" val="GRAPHIC"/>
  <p:tag name="MH_TYPE" val="Other"/>
  <p:tag name="MH_ORDER" val="2"/>
</p:tagLst>
</file>

<file path=ppt/tags/tag61.xml><?xml version="1.0" encoding="utf-8"?>
<p:tagLst xmlns:p="http://schemas.openxmlformats.org/presentationml/2006/main">
  <p:tag name="MH" val="20160517160316"/>
  <p:tag name="MH_LIBRARY" val="GRAPHIC"/>
  <p:tag name="MH_TYPE" val="Other"/>
  <p:tag name="MH_ORDER" val="3"/>
</p:tagLst>
</file>

<file path=ppt/tags/tag62.xml><?xml version="1.0" encoding="utf-8"?>
<p:tagLst xmlns:p="http://schemas.openxmlformats.org/presentationml/2006/main">
  <p:tag name="MH" val="20160517160316"/>
  <p:tag name="MH_LIBRARY" val="GRAPHIC"/>
  <p:tag name="MH_TYPE" val="Other"/>
  <p:tag name="MH_ORDER" val="8"/>
</p:tagLst>
</file>

<file path=ppt/tags/tag63.xml><?xml version="1.0" encoding="utf-8"?>
<p:tagLst xmlns:p="http://schemas.openxmlformats.org/presentationml/2006/main">
  <p:tag name="MH" val="20160517160316"/>
  <p:tag name="MH_LIBRARY" val="GRAPHIC"/>
  <p:tag name="MH_TYPE" val="Other"/>
  <p:tag name="MH_ORDER" val="9"/>
</p:tagLst>
</file>

<file path=ppt/tags/tag64.xml><?xml version="1.0" encoding="utf-8"?>
<p:tagLst xmlns:p="http://schemas.openxmlformats.org/presentationml/2006/main">
  <p:tag name="MH" val="20160517160316"/>
  <p:tag name="MH_LIBRARY" val="GRAPHIC"/>
  <p:tag name="MH_TYPE" val="Other"/>
  <p:tag name="MH_ORDER" val="10"/>
</p:tagLst>
</file>

<file path=ppt/tags/tag65.xml><?xml version="1.0" encoding="utf-8"?>
<p:tagLst xmlns:p="http://schemas.openxmlformats.org/presentationml/2006/main">
  <p:tag name="MH" val="20160517160316"/>
  <p:tag name="MH_LIBRARY" val="GRAPHIC"/>
  <p:tag name="MH_TYPE" val="Other"/>
  <p:tag name="MH_ORDER" val="11"/>
</p:tagLst>
</file>

<file path=ppt/tags/tag66.xml><?xml version="1.0" encoding="utf-8"?>
<p:tagLst xmlns:p="http://schemas.openxmlformats.org/presentationml/2006/main">
  <p:tag name="MH" val="20160517160316"/>
  <p:tag name="MH_LIBRARY" val="GRAPHIC"/>
  <p:tag name="MH_TYPE" val="Other"/>
  <p:tag name="MH_ORDER" val="12"/>
</p:tagLst>
</file>

<file path=ppt/tags/tag67.xml><?xml version="1.0" encoding="utf-8"?>
<p:tagLst xmlns:p="http://schemas.openxmlformats.org/presentationml/2006/main">
  <p:tag name="MH" val="20160517160316"/>
  <p:tag name="MH_LIBRARY" val="GRAPHIC"/>
  <p:tag name="MH_TYPE" val="Other"/>
  <p:tag name="MH_ORDER" val="13"/>
</p:tagLst>
</file>

<file path=ppt/tags/tag68.xml><?xml version="1.0" encoding="utf-8"?>
<p:tagLst xmlns:p="http://schemas.openxmlformats.org/presentationml/2006/main">
  <p:tag name="MH" val="20160517160316"/>
  <p:tag name="MH_LIBRARY" val="GRAPHIC"/>
  <p:tag name="MH_TYPE" val="Other"/>
  <p:tag name="MH_ORDER" val="14"/>
</p:tagLst>
</file>

<file path=ppt/tags/tag69.xml><?xml version="1.0" encoding="utf-8"?>
<p:tagLst xmlns:p="http://schemas.openxmlformats.org/presentationml/2006/main">
  <p:tag name="MH" val="20160517160316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0515171959"/>
  <p:tag name="MH_LIBRARY" val="GRAPHIC"/>
  <p:tag name="MH_ORDER" val="椭圆 13"/>
</p:tagLst>
</file>

<file path=ppt/tags/tag70.xml><?xml version="1.0" encoding="utf-8"?>
<p:tagLst xmlns:p="http://schemas.openxmlformats.org/presentationml/2006/main">
  <p:tag name="MH" val="20160517160316"/>
  <p:tag name="MH_LIBRARY" val="GRAPHIC"/>
  <p:tag name="MH_TYPE" val="Text"/>
  <p:tag name="MH_ORDER" val="1"/>
</p:tagLst>
</file>

<file path=ppt/tags/tag71.xml><?xml version="1.0" encoding="utf-8"?>
<p:tagLst xmlns:p="http://schemas.openxmlformats.org/presentationml/2006/main">
  <p:tag name="MH" val="20160517160316"/>
  <p:tag name="MH_LIBRARY" val="GRAPHIC"/>
  <p:tag name="MH_TYPE" val="Other"/>
  <p:tag name="MH_ORDER" val="15"/>
</p:tagLst>
</file>

<file path=ppt/tags/tag72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73.xml><?xml version="1.0" encoding="utf-8"?>
<p:tagLst xmlns:p="http://schemas.openxmlformats.org/presentationml/2006/main">
  <p:tag name="MH" val="20160517160316"/>
  <p:tag name="MH_LIBRARY" val="GRAPHIC"/>
  <p:tag name="MH_TYPE" val="Other"/>
  <p:tag name="MH_ORDER" val="17"/>
</p:tagLst>
</file>

<file path=ppt/tags/tag74.xml><?xml version="1.0" encoding="utf-8"?>
<p:tagLst xmlns:p="http://schemas.openxmlformats.org/presentationml/2006/main">
  <p:tag name="MH" val="20160517160316"/>
  <p:tag name="MH_LIBRARY" val="GRAPHIC"/>
  <p:tag name="MH_TYPE" val="Other"/>
  <p:tag name="MH_ORDER" val="21"/>
</p:tagLst>
</file>

<file path=ppt/tags/tag75.xml><?xml version="1.0" encoding="utf-8"?>
<p:tagLst xmlns:p="http://schemas.openxmlformats.org/presentationml/2006/main">
  <p:tag name="MH" val="20160517160316"/>
  <p:tag name="MH_LIBRARY" val="GRAPHIC"/>
  <p:tag name="MH_TYPE" val="Other"/>
  <p:tag name="MH_ORDER" val="22"/>
</p:tagLst>
</file>

<file path=ppt/tags/tag76.xml><?xml version="1.0" encoding="utf-8"?>
<p:tagLst xmlns:p="http://schemas.openxmlformats.org/presentationml/2006/main">
  <p:tag name="MH" val="20160517160316"/>
  <p:tag name="MH_LIBRARY" val="GRAPHIC"/>
  <p:tag name="MH_TYPE" val="Other"/>
  <p:tag name="MH_ORDER" val="23"/>
</p:tagLst>
</file>

<file path=ppt/tags/tag77.xml><?xml version="1.0" encoding="utf-8"?>
<p:tagLst xmlns:p="http://schemas.openxmlformats.org/presentationml/2006/main">
  <p:tag name="MH" val="20160517160316"/>
  <p:tag name="MH_LIBRARY" val="GRAPHIC"/>
  <p:tag name="MH_TYPE" val="Other"/>
  <p:tag name="MH_ORDER" val="24"/>
</p:tagLst>
</file>

<file path=ppt/tags/tag78.xml><?xml version="1.0" encoding="utf-8"?>
<p:tagLst xmlns:p="http://schemas.openxmlformats.org/presentationml/2006/main">
  <p:tag name="MH" val="20160517160316"/>
  <p:tag name="MH_LIBRARY" val="GRAPHIC"/>
  <p:tag name="MH_TYPE" val="Other"/>
  <p:tag name="MH_ORDER" val="25"/>
</p:tagLst>
</file>

<file path=ppt/tags/tag79.xml><?xml version="1.0" encoding="utf-8"?>
<p:tagLst xmlns:p="http://schemas.openxmlformats.org/presentationml/2006/main">
  <p:tag name="MH" val="20160517160316"/>
  <p:tag name="MH_LIBRARY" val="GRAPHIC"/>
  <p:tag name="MH_TYPE" val="Other"/>
  <p:tag name="MH_ORDER" val="26"/>
</p:tagLst>
</file>

<file path=ppt/tags/tag8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ags/tag80.xml><?xml version="1.0" encoding="utf-8"?>
<p:tagLst xmlns:p="http://schemas.openxmlformats.org/presentationml/2006/main">
  <p:tag name="MH" val="20160517160316"/>
  <p:tag name="MH_LIBRARY" val="GRAPHIC"/>
  <p:tag name="MH_TYPE" val="Other"/>
  <p:tag name="MH_ORDER" val="27"/>
</p:tagLst>
</file>

<file path=ppt/tags/tag81.xml><?xml version="1.0" encoding="utf-8"?>
<p:tagLst xmlns:p="http://schemas.openxmlformats.org/presentationml/2006/main">
  <p:tag name="MH" val="20160517160316"/>
  <p:tag name="MH_LIBRARY" val="GRAPHIC"/>
  <p:tag name="MH_TYPE" val="Other"/>
  <p:tag name="MH_ORDER" val="28"/>
</p:tagLst>
</file>

<file path=ppt/tags/tag82.xml><?xml version="1.0" encoding="utf-8"?>
<p:tagLst xmlns:p="http://schemas.openxmlformats.org/presentationml/2006/main">
  <p:tag name="MH" val="20160517160316"/>
  <p:tag name="MH_LIBRARY" val="GRAPHIC"/>
  <p:tag name="MH_TYPE" val="Desc"/>
  <p:tag name="MH_ORDER" val="1"/>
</p:tagLst>
</file>

<file path=ppt/tags/tag83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4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5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6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7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8.xml><?xml version="1.0" encoding="utf-8"?>
<p:tagLst xmlns:p="http://schemas.openxmlformats.org/presentationml/2006/main">
  <p:tag name="MH" val="20160517160316"/>
  <p:tag name="MH_LIBRARY" val="GRAPHIC"/>
  <p:tag name="MH_TYPE" val="Other"/>
  <p:tag name="MH_ORDER" val="16"/>
</p:tagLst>
</file>

<file path=ppt/tags/tag89.xml><?xml version="1.0" encoding="utf-8"?>
<p:tagLst xmlns:p="http://schemas.openxmlformats.org/presentationml/2006/main">
  <p:tag name="MH" val="20160517160316"/>
  <p:tag name="MH_LIBRARY" val="GRAPHIC"/>
  <p:tag name="MH_TYPE" val="Other"/>
  <p:tag name="MH_ORDER" val="8"/>
</p:tagLst>
</file>

<file path=ppt/tags/tag9.xml><?xml version="1.0" encoding="utf-8"?>
<p:tagLst xmlns:p="http://schemas.openxmlformats.org/presentationml/2006/main">
  <p:tag name="MH" val="20160515171959"/>
  <p:tag name="MH_LIBRARY" val="GRAPHIC"/>
  <p:tag name="MH_ORDER" val="椭圆 11"/>
</p:tagLst>
</file>

<file path=ppt/tags/tag90.xml><?xml version="1.0" encoding="utf-8"?>
<p:tagLst xmlns:p="http://schemas.openxmlformats.org/presentationml/2006/main">
  <p:tag name="MH" val="20160516162906"/>
  <p:tag name="MH_LIBRARY" val="GRAPHIC"/>
  <p:tag name="MH_TYPE" val="Other"/>
  <p:tag name="MH_ORDER" val="1"/>
</p:tagLst>
</file>

<file path=ppt/tags/tag91.xml><?xml version="1.0" encoding="utf-8"?>
<p:tagLst xmlns:p="http://schemas.openxmlformats.org/presentationml/2006/main">
  <p:tag name="MH" val="20160516162906"/>
  <p:tag name="MH_LIBRARY" val="GRAPHIC"/>
  <p:tag name="MH_TYPE" val="Other"/>
  <p:tag name="MH_ORDER" val="5"/>
</p:tagLst>
</file>

<file path=ppt/tags/tag92.xml><?xml version="1.0" encoding="utf-8"?>
<p:tagLst xmlns:p="http://schemas.openxmlformats.org/presentationml/2006/main">
  <p:tag name="MH" val="20160516162906"/>
  <p:tag name="MH_LIBRARY" val="GRAPHIC"/>
  <p:tag name="MH_TYPE" val="Other"/>
  <p:tag name="MH_ORDER" val="2"/>
</p:tagLst>
</file>

<file path=ppt/tags/tag93.xml><?xml version="1.0" encoding="utf-8"?>
<p:tagLst xmlns:p="http://schemas.openxmlformats.org/presentationml/2006/main">
  <p:tag name="MH" val="20160516162906"/>
  <p:tag name="MH_LIBRARY" val="GRAPHIC"/>
  <p:tag name="MH_TYPE" val="Other"/>
  <p:tag name="MH_ORDER" val="6"/>
</p:tagLst>
</file>

<file path=ppt/tags/tag94.xml><?xml version="1.0" encoding="utf-8"?>
<p:tagLst xmlns:p="http://schemas.openxmlformats.org/presentationml/2006/main">
  <p:tag name="MH" val="20160516162906"/>
  <p:tag name="MH_LIBRARY" val="GRAPHIC"/>
  <p:tag name="MH_TYPE" val="Other"/>
  <p:tag name="MH_ORDER" val="3"/>
</p:tagLst>
</file>

<file path=ppt/tags/tag95.xml><?xml version="1.0" encoding="utf-8"?>
<p:tagLst xmlns:p="http://schemas.openxmlformats.org/presentationml/2006/main">
  <p:tag name="MH" val="20160516162906"/>
  <p:tag name="MH_LIBRARY" val="GRAPHIC"/>
  <p:tag name="MH_TYPE" val="Other"/>
  <p:tag name="MH_ORDER" val="7"/>
</p:tagLst>
</file>

<file path=ppt/tags/tag96.xml><?xml version="1.0" encoding="utf-8"?>
<p:tagLst xmlns:p="http://schemas.openxmlformats.org/presentationml/2006/main">
  <p:tag name="MH" val="20160516162906"/>
  <p:tag name="MH_LIBRARY" val="GRAPHIC"/>
  <p:tag name="MH_TYPE" val="Other"/>
  <p:tag name="MH_ORDER" val="4"/>
</p:tagLst>
</file>

<file path=ppt/tags/tag97.xml><?xml version="1.0" encoding="utf-8"?>
<p:tagLst xmlns:p="http://schemas.openxmlformats.org/presentationml/2006/main">
  <p:tag name="MH" val="20160516162906"/>
  <p:tag name="MH_LIBRARY" val="GRAPHIC"/>
  <p:tag name="MH_TYPE" val="Other"/>
  <p:tag name="MH_ORDER" val="8"/>
</p:tagLst>
</file>

<file path=ppt/tags/tag98.xml><?xml version="1.0" encoding="utf-8"?>
<p:tagLst xmlns:p="http://schemas.openxmlformats.org/presentationml/2006/main">
  <p:tag name="MH" val="20160515173613"/>
  <p:tag name="MH_LIBRARY" val="GRAPHIC"/>
  <p:tag name="MH_ORDER" val="矩形 10"/>
</p:tagLst>
</file>

<file path=ppt/tags/tag99.xml><?xml version="1.0" encoding="utf-8"?>
<p:tagLst xmlns:p="http://schemas.openxmlformats.org/presentationml/2006/main">
  <p:tag name="MH" val="20160515171959"/>
  <p:tag name="MH_LIBRARY" val="GRAPHIC"/>
  <p:tag name="MH_ORDER" val="文本框 1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5204</Words>
  <Application>WPS 演示</Application>
  <PresentationFormat>宽屏</PresentationFormat>
  <Paragraphs>901</Paragraphs>
  <Slides>41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69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Impact</vt:lpstr>
      <vt:lpstr>华文中宋</vt:lpstr>
      <vt:lpstr>Impact MT Std</vt:lpstr>
      <vt:lpstr>Gill Sans</vt:lpstr>
      <vt:lpstr>Lato Light</vt:lpstr>
      <vt:lpstr>Arial Unicode MS</vt:lpstr>
      <vt:lpstr>Calibri Light</vt:lpstr>
      <vt:lpstr>Open Sans</vt:lpstr>
      <vt:lpstr>Bebas Neue</vt:lpstr>
      <vt:lpstr>Segoe Print</vt:lpstr>
      <vt:lpstr>华文细黑</vt:lpstr>
      <vt:lpstr>等线</vt:lpstr>
      <vt:lpstr>Times New Roman</vt:lpstr>
      <vt:lpstr>Lato Regular</vt:lpstr>
      <vt:lpstr>Segoe UI</vt:lpstr>
      <vt:lpstr>方正正黑简体</vt:lpstr>
      <vt:lpstr>Meiryo</vt:lpstr>
      <vt:lpstr>Yu Gothic UI</vt:lpstr>
      <vt:lpstr>Arial Narrow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Years later</cp:lastModifiedBy>
  <cp:revision>146</cp:revision>
  <dcterms:created xsi:type="dcterms:W3CDTF">2016-05-15T05:33:00Z</dcterms:created>
  <dcterms:modified xsi:type="dcterms:W3CDTF">2024-05-07T08:14:54Z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5BF417AEDA2C49B3950EA142C1F0791C_13</vt:lpwstr>
  </property>
</Properties>
</file>