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9" r:id="rId6"/>
    <p:sldId id="258" r:id="rId7"/>
    <p:sldId id="263" r:id="rId8"/>
    <p:sldId id="264" r:id="rId9"/>
    <p:sldId id="260" r:id="rId10"/>
    <p:sldId id="265" r:id="rId11"/>
    <p:sldId id="266" r:id="rId12"/>
    <p:sldId id="267" r:id="rId13"/>
    <p:sldId id="261" r:id="rId14"/>
    <p:sldId id="268" r:id="rId15"/>
    <p:sldId id="269" r:id="rId16"/>
    <p:sldId id="270" r:id="rId17"/>
    <p:sldId id="262" r:id="rId18"/>
    <p:sldId id="271" r:id="rId19"/>
    <p:sldId id="272" r:id="rId20"/>
    <p:sldId id="273" r:id="rId21"/>
    <p:sldId id="274" r:id="rId22"/>
    <p:sldId id="276" r:id="rId23"/>
    <p:sldId id="279"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B9EB"/>
    <a:srgbClr val="1095DA"/>
    <a:srgbClr val="1683C8"/>
    <a:srgbClr val="FBCF2E"/>
    <a:srgbClr val="80D0DB"/>
    <a:srgbClr val="E41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449" autoAdjust="0"/>
  </p:normalViewPr>
  <p:slideViewPr>
    <p:cSldViewPr snapToGrid="0">
      <p:cViewPr varScale="1">
        <p:scale>
          <a:sx n="102" d="100"/>
          <a:sy n="102" d="100"/>
        </p:scale>
        <p:origin x="8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26.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4158E-45CE-493C-811E-C40C95491ED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C4CBB-5EFB-44EA-BC0C-C4F45710C79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9C4CBB-5EFB-44EA-BC0C-C4F45710C79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7"/>
          <p:cNvSpPr/>
          <p:nvPr userDrawn="1"/>
        </p:nvSpPr>
        <p:spPr>
          <a:xfrm>
            <a:off x="1409338" y="1041530"/>
            <a:ext cx="9287692" cy="3877985"/>
          </a:xfrm>
          <a:prstGeom prst="rect">
            <a:avLst/>
          </a:prstGeom>
        </p:spPr>
        <p:txBody>
          <a:bodyPr wrap="square">
            <a:spAutoFit/>
          </a:bodyPr>
          <a:lstStyle/>
          <a:p>
            <a:pPr algn="ct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版权声明</a:t>
            </a:r>
            <a:endParaRPr lang="zh-CN" altLang="en-US" sz="36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作品，为了您和以及原创作者的利益，请勿复制、传播、销售，否则将承担法律责任！将对作品进行维权，按照传播下载次数进行十倍的索取赔偿！</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在出售的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模板是免版税类（</a:t>
            </a:r>
            <a:r>
              <a:rPr lang="en-US" altLang="zh-CN" sz="1600" dirty="0">
                <a:solidFill>
                  <a:schemeClr val="bg1"/>
                </a:solidFill>
                <a:latin typeface="微软雅黑" panose="020B0503020204020204" pitchFamily="34" charset="-122"/>
                <a:ea typeface="微软雅黑" panose="020B0503020204020204" pitchFamily="34" charset="-122"/>
              </a:rPr>
              <a:t>RF</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Royalty-Free</a:t>
            </a:r>
            <a:r>
              <a:rPr lang="zh-CN" altLang="en-US" sz="1600" dirty="0">
                <a:solidFill>
                  <a:schemeClr val="bg1"/>
                </a:solidFill>
                <a:latin typeface="微软雅黑" panose="020B0503020204020204" pitchFamily="34" charset="-122"/>
                <a:ea typeface="微软雅黑" panose="020B0503020204020204" pitchFamily="34" charset="-122"/>
              </a:rPr>
              <a:t>）正版受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世界版权公约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的保护，作品的所有权、版权和著作权归所有，您下载的是</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模板素材的使用权。</a:t>
            </a: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不得将的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userDrawn="1"/>
        </p:nvSpPr>
        <p:spPr>
          <a:xfrm>
            <a:off x="989808" y="5477691"/>
            <a:ext cx="10329952" cy="418191"/>
          </a:xfrm>
          <a:prstGeom prst="rect">
            <a:avLst/>
          </a:prstGeom>
        </p:spPr>
        <p:txBody>
          <a:bodyPr wrap="square">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更多模板烦请登陆：</a:t>
            </a:r>
            <a:r>
              <a:rPr lang="en-US" altLang="zh-CN" sz="1600" b="1" dirty="0">
                <a:solidFill>
                  <a:schemeClr val="bg1"/>
                </a:solidFill>
                <a:latin typeface="微软雅黑" panose="020B0503020204020204" pitchFamily="34" charset="-122"/>
                <a:ea typeface="微软雅黑" panose="020B0503020204020204" pitchFamily="34" charset="-122"/>
              </a:rPr>
              <a:t>http://www.51miz.com/ppt/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userDrawn="1"/>
        </p:nvPicPr>
        <p:blipFill rotWithShape="1">
          <a:blip r:embed="rId2" cstate="email"/>
          <a:srcRect/>
          <a:stretch>
            <a:fillRect/>
          </a:stretch>
        </p:blipFill>
        <p:spPr>
          <a:xfrm>
            <a:off x="0" y="0"/>
            <a:ext cx="1222100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388F2B-7596-45DC-9384-C56A11984C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677C40-092F-4E0C-A5C8-AAC620ED36F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矩形 6"/>
          <p:cNvSpPr/>
          <p:nvPr userDrawn="1"/>
        </p:nvSpPr>
        <p:spPr>
          <a:xfrm>
            <a:off x="1409338" y="1041530"/>
            <a:ext cx="9287692" cy="3877985"/>
          </a:xfrm>
          <a:prstGeom prst="rect">
            <a:avLst/>
          </a:prstGeom>
        </p:spPr>
        <p:txBody>
          <a:bodyPr wrap="square">
            <a:spAutoFit/>
          </a:bodyPr>
          <a:lstStyle/>
          <a:p>
            <a:pPr algn="ct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版权声明</a:t>
            </a:r>
            <a:endParaRPr lang="zh-CN" altLang="en-US" sz="3600" b="1"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作品，为了您和以及原创作者的利益，请勿复制、传播、销售，否则将承担法律责任！将对作品进行维权，按照传播下载次数进行十倍的索取赔偿！</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在出售的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模板是免版税类（</a:t>
            </a:r>
            <a:r>
              <a:rPr lang="en-US" altLang="zh-CN" sz="1600" dirty="0">
                <a:solidFill>
                  <a:schemeClr val="bg1"/>
                </a:solidFill>
                <a:latin typeface="微软雅黑" panose="020B0503020204020204" pitchFamily="34" charset="-122"/>
                <a:ea typeface="微软雅黑" panose="020B0503020204020204" pitchFamily="34" charset="-122"/>
              </a:rPr>
              <a:t>RF</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Royalty-Free</a:t>
            </a:r>
            <a:r>
              <a:rPr lang="zh-CN" altLang="en-US" sz="1600" dirty="0">
                <a:solidFill>
                  <a:schemeClr val="bg1"/>
                </a:solidFill>
                <a:latin typeface="微软雅黑" panose="020B0503020204020204" pitchFamily="34" charset="-122"/>
                <a:ea typeface="微软雅黑" panose="020B0503020204020204" pitchFamily="34" charset="-122"/>
              </a:rPr>
              <a:t>）正版受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和</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世界版权公约</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的保护，作品的所有权、版权和著作权归所有，您下载的是</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模板素材的使用权。</a:t>
            </a: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不得将的</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模板、</a:t>
            </a:r>
            <a:r>
              <a:rPr lang="en-US" altLang="zh-CN" sz="1600" dirty="0">
                <a:solidFill>
                  <a:schemeClr val="bg1"/>
                </a:solidFill>
                <a:latin typeface="微软雅黑" panose="020B0503020204020204" pitchFamily="34" charset="-122"/>
                <a:ea typeface="微软雅黑" panose="020B0503020204020204" pitchFamily="34" charset="-122"/>
              </a:rPr>
              <a:t>PPT</a:t>
            </a:r>
            <a:r>
              <a:rPr lang="zh-CN" altLang="en-US" sz="160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989808" y="5477691"/>
            <a:ext cx="10329952" cy="418191"/>
          </a:xfrm>
          <a:prstGeom prst="rect">
            <a:avLst/>
          </a:prstGeom>
        </p:spPr>
        <p:txBody>
          <a:bodyPr wrap="square">
            <a:spAutoFit/>
          </a:bodyPr>
          <a:lstStyle/>
          <a:p>
            <a:pPr algn="ct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更多模板烦请登陆：</a:t>
            </a:r>
            <a:r>
              <a:rPr lang="en-US" altLang="zh-CN" sz="1600" b="1" dirty="0">
                <a:solidFill>
                  <a:schemeClr val="bg1"/>
                </a:solidFill>
                <a:latin typeface="微软雅黑" panose="020B0503020204020204" pitchFamily="34" charset="-122"/>
                <a:ea typeface="微软雅黑" panose="020B0503020204020204" pitchFamily="34" charset="-122"/>
              </a:rPr>
              <a:t>http://www.51miz.com/ppt/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C388F2B-7596-45DC-9384-C56A11984C0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677C40-092F-4E0C-A5C8-AAC620ED36F3}"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srcRect/>
          <a:stretch>
            <a:fillRect/>
          </a:stretch>
        </p:blipFill>
        <p:spPr>
          <a:xfrm>
            <a:off x="0" y="0"/>
            <a:ext cx="12191999"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srcRect/>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C388F2B-7596-45DC-9384-C56A11984C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677C40-092F-4E0C-A5C8-AAC620ED36F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C388F2B-7596-45DC-9384-C56A11984C0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677C40-092F-4E0C-A5C8-AAC620ED36F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C388F2B-7596-45DC-9384-C56A11984C0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677C40-092F-4E0C-A5C8-AAC620ED36F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388F2B-7596-45DC-9384-C56A11984C0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677C40-092F-4E0C-A5C8-AAC620ED36F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C388F2B-7596-45DC-9384-C56A11984C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677C40-092F-4E0C-A5C8-AAC620ED36F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C388F2B-7596-45DC-9384-C56A11984C0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677C40-092F-4E0C-A5C8-AAC620ED36F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88F2B-7596-45DC-9384-C56A11984C0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77C40-092F-4E0C-A5C8-AAC620ED36F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4" Type="http://schemas.openxmlformats.org/officeDocument/2006/relationships/notesSlide" Target="../notesSlides/notesSlide10.xml"/><Relationship Id="rId13" Type="http://schemas.openxmlformats.org/officeDocument/2006/relationships/slideLayout" Target="../slideLayouts/slideLayout3.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microsoft.com/office/2007/relationships/hdphoto" Target="../media/image30.wdp"/><Relationship Id="rId3" Type="http://schemas.openxmlformats.org/officeDocument/2006/relationships/image" Target="../media/image29.png"/><Relationship Id="rId2" Type="http://schemas.microsoft.com/office/2007/relationships/hdphoto" Target="../media/image28.wdp"/><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microsoft.com/office/2007/relationships/hdphoto" Target="../media/image30.wdp"/><Relationship Id="rId3" Type="http://schemas.openxmlformats.org/officeDocument/2006/relationships/image" Target="../media/image29.png"/><Relationship Id="rId2" Type="http://schemas.microsoft.com/office/2007/relationships/hdphoto" Target="../media/image32.wdp"/><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xml"/><Relationship Id="rId3" Type="http://schemas.openxmlformats.org/officeDocument/2006/relationships/image" Target="../media/image35.png"/><Relationship Id="rId2" Type="http://schemas.microsoft.com/office/2007/relationships/hdphoto" Target="../media/image34.wdp"/><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38.png"/><Relationship Id="rId1" Type="http://schemas.openxmlformats.org/officeDocument/2006/relationships/image" Target="../media/image37.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39.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microsoft.com/office/2007/relationships/hdphoto" Target="../media/image13.wdp"/><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tags" Target="../tags/tag8.xml"/><Relationship Id="rId7" Type="http://schemas.openxmlformats.org/officeDocument/2006/relationships/tags" Target="../tags/tag7.xml"/><Relationship Id="rId6" Type="http://schemas.microsoft.com/office/2007/relationships/hdphoto" Target="../media/image20.wdp"/><Relationship Id="rId5" Type="http://schemas.openxmlformats.org/officeDocument/2006/relationships/image" Target="../media/image19.png"/><Relationship Id="rId4" Type="http://schemas.openxmlformats.org/officeDocument/2006/relationships/tags" Target="../tags/tag6.xml"/><Relationship Id="rId3" Type="http://schemas.microsoft.com/office/2007/relationships/hdphoto" Target="../media/image18.wdp"/><Relationship Id="rId22" Type="http://schemas.openxmlformats.org/officeDocument/2006/relationships/notesSlide" Target="../notesSlides/notesSlide9.xml"/><Relationship Id="rId21" Type="http://schemas.openxmlformats.org/officeDocument/2006/relationships/slideLayout" Target="../slideLayouts/slideLayout3.xml"/><Relationship Id="rId20" Type="http://schemas.openxmlformats.org/officeDocument/2006/relationships/image" Target="../media/image16.png"/><Relationship Id="rId2" Type="http://schemas.openxmlformats.org/officeDocument/2006/relationships/image" Target="../media/image17.png"/><Relationship Id="rId19" Type="http://schemas.openxmlformats.org/officeDocument/2006/relationships/tags" Target="../tags/tag13.xml"/><Relationship Id="rId18" Type="http://schemas.openxmlformats.org/officeDocument/2006/relationships/tags" Target="../tags/tag12.xml"/><Relationship Id="rId17" Type="http://schemas.openxmlformats.org/officeDocument/2006/relationships/tags" Target="../tags/tag11.xml"/><Relationship Id="rId16" Type="http://schemas.microsoft.com/office/2007/relationships/hdphoto" Target="../media/image26.wdp"/><Relationship Id="rId15" Type="http://schemas.openxmlformats.org/officeDocument/2006/relationships/image" Target="../media/image25.png"/><Relationship Id="rId14" Type="http://schemas.openxmlformats.org/officeDocument/2006/relationships/tags" Target="../tags/tag10.xml"/><Relationship Id="rId13" Type="http://schemas.microsoft.com/office/2007/relationships/hdphoto" Target="../media/image24.wdp"/><Relationship Id="rId12" Type="http://schemas.openxmlformats.org/officeDocument/2006/relationships/image" Target="../media/image23.png"/><Relationship Id="rId11" Type="http://schemas.openxmlformats.org/officeDocument/2006/relationships/tags" Target="../tags/tag9.xml"/><Relationship Id="rId10" Type="http://schemas.microsoft.com/office/2007/relationships/hdphoto" Target="../media/image22.wdp"/><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email"/>
          <a:stretch>
            <a:fillRect/>
          </a:stretch>
        </p:blipFill>
        <p:spPr>
          <a:xfrm>
            <a:off x="2483150" y="1205321"/>
            <a:ext cx="7130750" cy="4525054"/>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a:spLocks noChangeAspect="1" noEditPoints="1"/>
          </p:cNvSpPr>
          <p:nvPr>
            <p:custDataLst>
              <p:tags r:id="rId1"/>
            </p:custDataLst>
          </p:nvPr>
        </p:nvSpPr>
        <p:spPr bwMode="auto">
          <a:xfrm>
            <a:off x="3155724" y="1632632"/>
            <a:ext cx="533400" cy="814387"/>
          </a:xfrm>
          <a:custGeom>
            <a:avLst/>
            <a:gdLst>
              <a:gd name="T0" fmla="*/ 2147483646 w 128"/>
              <a:gd name="T1" fmla="*/ 2147483646 h 196"/>
              <a:gd name="T2" fmla="*/ 2147483646 w 128"/>
              <a:gd name="T3" fmla="*/ 2147483646 h 196"/>
              <a:gd name="T4" fmla="*/ 2147483646 w 128"/>
              <a:gd name="T5" fmla="*/ 2147483646 h 196"/>
              <a:gd name="T6" fmla="*/ 2147483646 w 128"/>
              <a:gd name="T7" fmla="*/ 2147483646 h 196"/>
              <a:gd name="T8" fmla="*/ 2147483646 w 128"/>
              <a:gd name="T9" fmla="*/ 2147483646 h 196"/>
              <a:gd name="T10" fmla="*/ 2147483646 w 128"/>
              <a:gd name="T11" fmla="*/ 2147483646 h 196"/>
              <a:gd name="T12" fmla="*/ 2147483646 w 128"/>
              <a:gd name="T13" fmla="*/ 2147483646 h 196"/>
              <a:gd name="T14" fmla="*/ 2147483646 w 128"/>
              <a:gd name="T15" fmla="*/ 2147483646 h 196"/>
              <a:gd name="T16" fmla="*/ 2147483646 w 128"/>
              <a:gd name="T17" fmla="*/ 2147483646 h 196"/>
              <a:gd name="T18" fmla="*/ 2147483646 w 128"/>
              <a:gd name="T19" fmla="*/ 2147483646 h 196"/>
              <a:gd name="T20" fmla="*/ 2147483646 w 128"/>
              <a:gd name="T21" fmla="*/ 2147483646 h 196"/>
              <a:gd name="T22" fmla="*/ 2147483646 w 128"/>
              <a:gd name="T23" fmla="*/ 2147483646 h 196"/>
              <a:gd name="T24" fmla="*/ 2147483646 w 128"/>
              <a:gd name="T25" fmla="*/ 2147483646 h 196"/>
              <a:gd name="T26" fmla="*/ 2147483646 w 128"/>
              <a:gd name="T27" fmla="*/ 2147483646 h 196"/>
              <a:gd name="T28" fmla="*/ 2147483646 w 128"/>
              <a:gd name="T29" fmla="*/ 2147483646 h 196"/>
              <a:gd name="T30" fmla="*/ 2147483646 w 128"/>
              <a:gd name="T31" fmla="*/ 2147483646 h 196"/>
              <a:gd name="T32" fmla="*/ 2147483646 w 128"/>
              <a:gd name="T33" fmla="*/ 2147483646 h 196"/>
              <a:gd name="T34" fmla="*/ 2147483646 w 128"/>
              <a:gd name="T35" fmla="*/ 2147483646 h 196"/>
              <a:gd name="T36" fmla="*/ 2147483646 w 128"/>
              <a:gd name="T37" fmla="*/ 2147483646 h 196"/>
              <a:gd name="T38" fmla="*/ 2147483646 w 128"/>
              <a:gd name="T39" fmla="*/ 2147483646 h 196"/>
              <a:gd name="T40" fmla="*/ 2147483646 w 128"/>
              <a:gd name="T41" fmla="*/ 2147483646 h 196"/>
              <a:gd name="T42" fmla="*/ 2147483646 w 128"/>
              <a:gd name="T43" fmla="*/ 2147483646 h 196"/>
              <a:gd name="T44" fmla="*/ 2147483646 w 128"/>
              <a:gd name="T45" fmla="*/ 2147483646 h 196"/>
              <a:gd name="T46" fmla="*/ 2147483646 w 128"/>
              <a:gd name="T47" fmla="*/ 2147483646 h 196"/>
              <a:gd name="T48" fmla="*/ 2147483646 w 128"/>
              <a:gd name="T49" fmla="*/ 2147483646 h 196"/>
              <a:gd name="T50" fmla="*/ 2147483646 w 128"/>
              <a:gd name="T51" fmla="*/ 2147483646 h 196"/>
              <a:gd name="T52" fmla="*/ 2147483646 w 128"/>
              <a:gd name="T53" fmla="*/ 2147483646 h 196"/>
              <a:gd name="T54" fmla="*/ 2147483646 w 128"/>
              <a:gd name="T55" fmla="*/ 2147483646 h 196"/>
              <a:gd name="T56" fmla="*/ 2147483646 w 128"/>
              <a:gd name="T57" fmla="*/ 2147483646 h 196"/>
              <a:gd name="T58" fmla="*/ 2147483646 w 128"/>
              <a:gd name="T59" fmla="*/ 2147483646 h 196"/>
              <a:gd name="T60" fmla="*/ 2147483646 w 128"/>
              <a:gd name="T61" fmla="*/ 2147483646 h 196"/>
              <a:gd name="T62" fmla="*/ 2147483646 w 128"/>
              <a:gd name="T63" fmla="*/ 2147483646 h 196"/>
              <a:gd name="T64" fmla="*/ 2147483646 w 128"/>
              <a:gd name="T65" fmla="*/ 2147483646 h 196"/>
              <a:gd name="T66" fmla="*/ 2147483646 w 128"/>
              <a:gd name="T67" fmla="*/ 2147483646 h 196"/>
              <a:gd name="T68" fmla="*/ 2147483646 w 128"/>
              <a:gd name="T69" fmla="*/ 2147483646 h 196"/>
              <a:gd name="T70" fmla="*/ 2147483646 w 128"/>
              <a:gd name="T71" fmla="*/ 2147483646 h 196"/>
              <a:gd name="T72" fmla="*/ 2147483646 w 128"/>
              <a:gd name="T73" fmla="*/ 2147483646 h 196"/>
              <a:gd name="T74" fmla="*/ 2147483646 w 128"/>
              <a:gd name="T75" fmla="*/ 2147483646 h 196"/>
              <a:gd name="T76" fmla="*/ 2147483646 w 128"/>
              <a:gd name="T77" fmla="*/ 2147483646 h 196"/>
              <a:gd name="T78" fmla="*/ 2147483646 w 128"/>
              <a:gd name="T79" fmla="*/ 2147483646 h 196"/>
              <a:gd name="T80" fmla="*/ 2147483646 w 128"/>
              <a:gd name="T81" fmla="*/ 2147483646 h 196"/>
              <a:gd name="T82" fmla="*/ 2147483646 w 128"/>
              <a:gd name="T83" fmla="*/ 2147483646 h 196"/>
              <a:gd name="T84" fmla="*/ 2147483646 w 128"/>
              <a:gd name="T85" fmla="*/ 2147483646 h 196"/>
              <a:gd name="T86" fmla="*/ 2147483646 w 128"/>
              <a:gd name="T87" fmla="*/ 2147483646 h 196"/>
              <a:gd name="T88" fmla="*/ 2147483646 w 128"/>
              <a:gd name="T89" fmla="*/ 2147483646 h 196"/>
              <a:gd name="T90" fmla="*/ 2147483646 w 128"/>
              <a:gd name="T91" fmla="*/ 2147483646 h 196"/>
              <a:gd name="T92" fmla="*/ 2147483646 w 128"/>
              <a:gd name="T93" fmla="*/ 2147483646 h 196"/>
              <a:gd name="T94" fmla="*/ 2147483646 w 128"/>
              <a:gd name="T95" fmla="*/ 2147483646 h 196"/>
              <a:gd name="T96" fmla="*/ 2147483646 w 128"/>
              <a:gd name="T97" fmla="*/ 2147483646 h 196"/>
              <a:gd name="T98" fmla="*/ 2147483646 w 128"/>
              <a:gd name="T99" fmla="*/ 2147483646 h 196"/>
              <a:gd name="T100" fmla="*/ 2147483646 w 128"/>
              <a:gd name="T101" fmla="*/ 2147483646 h 196"/>
              <a:gd name="T102" fmla="*/ 2147483646 w 128"/>
              <a:gd name="T103" fmla="*/ 2147483646 h 196"/>
              <a:gd name="T104" fmla="*/ 2147483646 w 128"/>
              <a:gd name="T105" fmla="*/ 2147483646 h 196"/>
              <a:gd name="T106" fmla="*/ 2147483646 w 128"/>
              <a:gd name="T107" fmla="*/ 2147483646 h 196"/>
              <a:gd name="T108" fmla="*/ 2147483646 w 128"/>
              <a:gd name="T109" fmla="*/ 2147483646 h 196"/>
              <a:gd name="T110" fmla="*/ 2147483646 w 128"/>
              <a:gd name="T111" fmla="*/ 2147483646 h 196"/>
              <a:gd name="T112" fmla="*/ 2147483646 w 128"/>
              <a:gd name="T113" fmla="*/ 2147483646 h 196"/>
              <a:gd name="T114" fmla="*/ 2147483646 w 128"/>
              <a:gd name="T115" fmla="*/ 2147483646 h 196"/>
              <a:gd name="T116" fmla="*/ 2147483646 w 128"/>
              <a:gd name="T117" fmla="*/ 2147483646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 h="196">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chemeClr val="bg1"/>
          </a:solidFill>
          <a:ln>
            <a:noFill/>
          </a:ln>
        </p:spPr>
        <p:txBody>
          <a:bodyPr/>
          <a:lstStyle/>
          <a:p>
            <a:endParaRPr lang="zh-CN" altLang="en-US">
              <a:solidFill>
                <a:srgbClr val="00B0F0"/>
              </a:solidFill>
            </a:endParaRPr>
          </a:p>
        </p:txBody>
      </p:sp>
      <p:sp>
        <p:nvSpPr>
          <p:cNvPr id="3" name="MH_SubTitle_1"/>
          <p:cNvSpPr/>
          <p:nvPr>
            <p:custDataLst>
              <p:tags r:id="rId2"/>
            </p:custDataLst>
          </p:nvPr>
        </p:nvSpPr>
        <p:spPr>
          <a:xfrm>
            <a:off x="2344512" y="2622549"/>
            <a:ext cx="2155825" cy="850900"/>
          </a:xfrm>
          <a:prstGeom prst="rect">
            <a:avLst/>
          </a:prstGeom>
        </p:spPr>
        <p:txBody>
          <a:bodyPr lIns="0" tIns="0" rIns="0" bIns="0">
            <a:noAutofit/>
          </a:bodyPr>
          <a:lstStyle/>
          <a:p>
            <a:pPr algn="ctr">
              <a:lnSpc>
                <a:spcPct val="120000"/>
              </a:lnSpc>
              <a:defRPr/>
            </a:pP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概括的缩略词</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MH_Other_2"/>
          <p:cNvSpPr>
            <a:spLocks noChangeAspect="1" noEditPoints="1"/>
          </p:cNvSpPr>
          <p:nvPr>
            <p:custDataLst>
              <p:tags r:id="rId3"/>
            </p:custDataLst>
          </p:nvPr>
        </p:nvSpPr>
        <p:spPr bwMode="auto">
          <a:xfrm>
            <a:off x="5581425" y="1632632"/>
            <a:ext cx="642937" cy="814387"/>
          </a:xfrm>
          <a:custGeom>
            <a:avLst/>
            <a:gdLst>
              <a:gd name="T0" fmla="*/ 2147483646 w 168"/>
              <a:gd name="T1" fmla="*/ 2147483646 h 213"/>
              <a:gd name="T2" fmla="*/ 2147483646 w 168"/>
              <a:gd name="T3" fmla="*/ 2147483646 h 213"/>
              <a:gd name="T4" fmla="*/ 2147483646 w 168"/>
              <a:gd name="T5" fmla="*/ 2147483646 h 213"/>
              <a:gd name="T6" fmla="*/ 2147483646 w 168"/>
              <a:gd name="T7" fmla="*/ 2147483646 h 213"/>
              <a:gd name="T8" fmla="*/ 2147483646 w 168"/>
              <a:gd name="T9" fmla="*/ 2147483646 h 213"/>
              <a:gd name="T10" fmla="*/ 2147483646 w 168"/>
              <a:gd name="T11" fmla="*/ 2147483646 h 213"/>
              <a:gd name="T12" fmla="*/ 2147483646 w 168"/>
              <a:gd name="T13" fmla="*/ 2147483646 h 213"/>
              <a:gd name="T14" fmla="*/ 2147483646 w 168"/>
              <a:gd name="T15" fmla="*/ 2147483646 h 213"/>
              <a:gd name="T16" fmla="*/ 2147483646 w 168"/>
              <a:gd name="T17" fmla="*/ 2147483646 h 213"/>
              <a:gd name="T18" fmla="*/ 2147483646 w 168"/>
              <a:gd name="T19" fmla="*/ 2147483646 h 213"/>
              <a:gd name="T20" fmla="*/ 2147483646 w 168"/>
              <a:gd name="T21" fmla="*/ 2147483646 h 213"/>
              <a:gd name="T22" fmla="*/ 2147483646 w 168"/>
              <a:gd name="T23" fmla="*/ 2147483646 h 213"/>
              <a:gd name="T24" fmla="*/ 2147483646 w 168"/>
              <a:gd name="T25" fmla="*/ 2147483646 h 213"/>
              <a:gd name="T26" fmla="*/ 2147483646 w 168"/>
              <a:gd name="T27" fmla="*/ 2147483646 h 213"/>
              <a:gd name="T28" fmla="*/ 2147483646 w 168"/>
              <a:gd name="T29" fmla="*/ 2147483646 h 213"/>
              <a:gd name="T30" fmla="*/ 2147483646 w 168"/>
              <a:gd name="T31" fmla="*/ 2147483646 h 213"/>
              <a:gd name="T32" fmla="*/ 2147483646 w 168"/>
              <a:gd name="T33" fmla="*/ 2147483646 h 213"/>
              <a:gd name="T34" fmla="*/ 2147483646 w 168"/>
              <a:gd name="T35" fmla="*/ 2147483646 h 213"/>
              <a:gd name="T36" fmla="*/ 2147483646 w 168"/>
              <a:gd name="T37" fmla="*/ 2147483646 h 213"/>
              <a:gd name="T38" fmla="*/ 2147483646 w 168"/>
              <a:gd name="T39" fmla="*/ 2147483646 h 213"/>
              <a:gd name="T40" fmla="*/ 2147483646 w 168"/>
              <a:gd name="T41" fmla="*/ 2147483646 h 213"/>
              <a:gd name="T42" fmla="*/ 2147483646 w 168"/>
              <a:gd name="T43" fmla="*/ 2147483646 h 213"/>
              <a:gd name="T44" fmla="*/ 2147483646 w 168"/>
              <a:gd name="T45" fmla="*/ 2147483646 h 213"/>
              <a:gd name="T46" fmla="*/ 2147483646 w 168"/>
              <a:gd name="T47" fmla="*/ 2147483646 h 213"/>
              <a:gd name="T48" fmla="*/ 2147483646 w 168"/>
              <a:gd name="T49" fmla="*/ 2147483646 h 213"/>
              <a:gd name="T50" fmla="*/ 2147483646 w 168"/>
              <a:gd name="T51" fmla="*/ 2147483646 h 213"/>
              <a:gd name="T52" fmla="*/ 2147483646 w 168"/>
              <a:gd name="T53" fmla="*/ 2147483646 h 213"/>
              <a:gd name="T54" fmla="*/ 2147483646 w 168"/>
              <a:gd name="T55" fmla="*/ 2147483646 h 213"/>
              <a:gd name="T56" fmla="*/ 2147483646 w 168"/>
              <a:gd name="T57" fmla="*/ 2147483646 h 213"/>
              <a:gd name="T58" fmla="*/ 2147483646 w 168"/>
              <a:gd name="T59" fmla="*/ 2147483646 h 213"/>
              <a:gd name="T60" fmla="*/ 2147483646 w 168"/>
              <a:gd name="T61" fmla="*/ 2147483646 h 213"/>
              <a:gd name="T62" fmla="*/ 2147483646 w 168"/>
              <a:gd name="T63" fmla="*/ 2147483646 h 213"/>
              <a:gd name="T64" fmla="*/ 2147483646 w 168"/>
              <a:gd name="T65" fmla="*/ 2147483646 h 213"/>
              <a:gd name="T66" fmla="*/ 2147483646 w 168"/>
              <a:gd name="T67" fmla="*/ 2147483646 h 213"/>
              <a:gd name="T68" fmla="*/ 2147483646 w 168"/>
              <a:gd name="T69" fmla="*/ 2147483646 h 213"/>
              <a:gd name="T70" fmla="*/ 2147483646 w 168"/>
              <a:gd name="T71" fmla="*/ 2147483646 h 213"/>
              <a:gd name="T72" fmla="*/ 2147483646 w 168"/>
              <a:gd name="T73" fmla="*/ 2147483646 h 213"/>
              <a:gd name="T74" fmla="*/ 2147483646 w 168"/>
              <a:gd name="T75" fmla="*/ 2147483646 h 213"/>
              <a:gd name="T76" fmla="*/ 2147483646 w 168"/>
              <a:gd name="T77" fmla="*/ 2147483646 h 213"/>
              <a:gd name="T78" fmla="*/ 2147483646 w 168"/>
              <a:gd name="T79" fmla="*/ 2147483646 h 213"/>
              <a:gd name="T80" fmla="*/ 2147483646 w 168"/>
              <a:gd name="T81" fmla="*/ 2147483646 h 213"/>
              <a:gd name="T82" fmla="*/ 2147483646 w 168"/>
              <a:gd name="T83" fmla="*/ 2147483646 h 213"/>
              <a:gd name="T84" fmla="*/ 2147483646 w 168"/>
              <a:gd name="T85" fmla="*/ 2147483646 h 213"/>
              <a:gd name="T86" fmla="*/ 2147483646 w 168"/>
              <a:gd name="T87" fmla="*/ 2147483646 h 213"/>
              <a:gd name="T88" fmla="*/ 2147483646 w 168"/>
              <a:gd name="T89" fmla="*/ 2147483646 h 213"/>
              <a:gd name="T90" fmla="*/ 2147483646 w 168"/>
              <a:gd name="T91" fmla="*/ 2147483646 h 213"/>
              <a:gd name="T92" fmla="*/ 2147483646 w 168"/>
              <a:gd name="T93" fmla="*/ 2147483646 h 213"/>
              <a:gd name="T94" fmla="*/ 2147483646 w 168"/>
              <a:gd name="T95" fmla="*/ 2147483646 h 213"/>
              <a:gd name="T96" fmla="*/ 2147483646 w 168"/>
              <a:gd name="T97" fmla="*/ 2147483646 h 213"/>
              <a:gd name="T98" fmla="*/ 2147483646 w 168"/>
              <a:gd name="T99" fmla="*/ 2147483646 h 213"/>
              <a:gd name="T100" fmla="*/ 2147483646 w 168"/>
              <a:gd name="T101" fmla="*/ 2147483646 h 213"/>
              <a:gd name="T102" fmla="*/ 2147483646 w 168"/>
              <a:gd name="T103" fmla="*/ 2147483646 h 213"/>
              <a:gd name="T104" fmla="*/ 2147483646 w 168"/>
              <a:gd name="T105" fmla="*/ 2147483646 h 213"/>
              <a:gd name="T106" fmla="*/ 2147483646 w 168"/>
              <a:gd name="T107" fmla="*/ 2147483646 h 213"/>
              <a:gd name="T108" fmla="*/ 2147483646 w 168"/>
              <a:gd name="T109" fmla="*/ 2147483646 h 213"/>
              <a:gd name="T110" fmla="*/ 2147483646 w 168"/>
              <a:gd name="T111" fmla="*/ 2147483646 h 213"/>
              <a:gd name="T112" fmla="*/ 2147483646 w 168"/>
              <a:gd name="T113" fmla="*/ 2147483646 h 213"/>
              <a:gd name="T114" fmla="*/ 2147483646 w 168"/>
              <a:gd name="T115" fmla="*/ 2147483646 h 213"/>
              <a:gd name="T116" fmla="*/ 2147483646 w 168"/>
              <a:gd name="T117" fmla="*/ 2147483646 h 213"/>
              <a:gd name="T118" fmla="*/ 2147483646 w 168"/>
              <a:gd name="T119" fmla="*/ 2147483646 h 213"/>
              <a:gd name="T120" fmla="*/ 2147483646 w 168"/>
              <a:gd name="T121" fmla="*/ 2147483646 h 213"/>
              <a:gd name="T122" fmla="*/ 2147483646 w 168"/>
              <a:gd name="T123" fmla="*/ 2147483646 h 2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213">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chemeClr val="bg1"/>
          </a:solidFill>
          <a:ln>
            <a:noFill/>
          </a:ln>
        </p:spPr>
        <p:txBody>
          <a:bodyPr/>
          <a:lstStyle/>
          <a:p>
            <a:endParaRPr lang="zh-CN" altLang="en-US">
              <a:solidFill>
                <a:srgbClr val="00B0F0"/>
              </a:solidFill>
            </a:endParaRPr>
          </a:p>
        </p:txBody>
      </p:sp>
      <p:sp>
        <p:nvSpPr>
          <p:cNvPr id="5" name="MH_SubTitle_2"/>
          <p:cNvSpPr/>
          <p:nvPr>
            <p:custDataLst>
              <p:tags r:id="rId4"/>
            </p:custDataLst>
          </p:nvPr>
        </p:nvSpPr>
        <p:spPr>
          <a:xfrm>
            <a:off x="4825775" y="2622549"/>
            <a:ext cx="2154237" cy="850900"/>
          </a:xfrm>
          <a:prstGeom prst="rect">
            <a:avLst/>
          </a:prstGeom>
        </p:spPr>
        <p:txBody>
          <a:bodyPr lIns="0" tIns="0" rIns="0" bIns="0">
            <a:normAutofit/>
          </a:bodyPr>
          <a:lstStyle/>
          <a:p>
            <a:pPr algn="ctr">
              <a:lnSpc>
                <a:spcPct val="12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概括的缩略词</a:t>
            </a: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endPar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MH_Other_3"/>
          <p:cNvSpPr>
            <a:spLocks noChangeAspect="1" noEditPoints="1"/>
          </p:cNvSpPr>
          <p:nvPr>
            <p:custDataLst>
              <p:tags r:id="rId5"/>
            </p:custDataLst>
          </p:nvPr>
        </p:nvSpPr>
        <p:spPr bwMode="auto">
          <a:xfrm>
            <a:off x="8123011" y="1621518"/>
            <a:ext cx="522288" cy="812800"/>
          </a:xfrm>
          <a:custGeom>
            <a:avLst/>
            <a:gdLst>
              <a:gd name="T0" fmla="*/ 45 w 137"/>
              <a:gd name="T1" fmla="*/ 91 h 215"/>
              <a:gd name="T2" fmla="*/ 54 w 137"/>
              <a:gd name="T3" fmla="*/ 198 h 215"/>
              <a:gd name="T4" fmla="*/ 90 w 137"/>
              <a:gd name="T5" fmla="*/ 12 h 215"/>
              <a:gd name="T6" fmla="*/ 99 w 137"/>
              <a:gd name="T7" fmla="*/ 15 h 215"/>
              <a:gd name="T8" fmla="*/ 14 w 137"/>
              <a:gd name="T9" fmla="*/ 174 h 215"/>
              <a:gd name="T10" fmla="*/ 16 w 137"/>
              <a:gd name="T11" fmla="*/ 162 h 215"/>
              <a:gd name="T12" fmla="*/ 41 w 137"/>
              <a:gd name="T13" fmla="*/ 118 h 215"/>
              <a:gd name="T14" fmla="*/ 33 w 137"/>
              <a:gd name="T15" fmla="*/ 71 h 215"/>
              <a:gd name="T16" fmla="*/ 14 w 137"/>
              <a:gd name="T17" fmla="*/ 174 h 215"/>
              <a:gd name="T18" fmla="*/ 74 w 137"/>
              <a:gd name="T19" fmla="*/ 14 h 215"/>
              <a:gd name="T20" fmla="*/ 104 w 137"/>
              <a:gd name="T21" fmla="*/ 98 h 215"/>
              <a:gd name="T22" fmla="*/ 37 w 137"/>
              <a:gd name="T23" fmla="*/ 205 h 215"/>
              <a:gd name="T24" fmla="*/ 12 w 137"/>
              <a:gd name="T25" fmla="*/ 171 h 215"/>
              <a:gd name="T26" fmla="*/ 29 w 137"/>
              <a:gd name="T27" fmla="*/ 62 h 215"/>
              <a:gd name="T28" fmla="*/ 46 w 137"/>
              <a:gd name="T29" fmla="*/ 96 h 215"/>
              <a:gd name="T30" fmla="*/ 33 w 137"/>
              <a:gd name="T31" fmla="*/ 204 h 215"/>
              <a:gd name="T32" fmla="*/ 80 w 137"/>
              <a:gd name="T33" fmla="*/ 58 h 215"/>
              <a:gd name="T34" fmla="*/ 85 w 137"/>
              <a:gd name="T35" fmla="*/ 192 h 215"/>
              <a:gd name="T36" fmla="*/ 64 w 137"/>
              <a:gd name="T37" fmla="*/ 126 h 215"/>
              <a:gd name="T38" fmla="*/ 82 w 137"/>
              <a:gd name="T39" fmla="*/ 69 h 215"/>
              <a:gd name="T40" fmla="*/ 46 w 137"/>
              <a:gd name="T41" fmla="*/ 93 h 215"/>
              <a:gd name="T42" fmla="*/ 16 w 137"/>
              <a:gd name="T43" fmla="*/ 196 h 215"/>
              <a:gd name="T44" fmla="*/ 61 w 137"/>
              <a:gd name="T45" fmla="*/ 125 h 215"/>
              <a:gd name="T46" fmla="*/ 117 w 137"/>
              <a:gd name="T47" fmla="*/ 98 h 215"/>
              <a:gd name="T48" fmla="*/ 114 w 137"/>
              <a:gd name="T49" fmla="*/ 40 h 215"/>
              <a:gd name="T50" fmla="*/ 53 w 137"/>
              <a:gd name="T51" fmla="*/ 194 h 215"/>
              <a:gd name="T52" fmla="*/ 79 w 137"/>
              <a:gd name="T53" fmla="*/ 15 h 215"/>
              <a:gd name="T54" fmla="*/ 31 w 137"/>
              <a:gd name="T55" fmla="*/ 66 h 215"/>
              <a:gd name="T56" fmla="*/ 26 w 137"/>
              <a:gd name="T57" fmla="*/ 54 h 215"/>
              <a:gd name="T58" fmla="*/ 44 w 137"/>
              <a:gd name="T59" fmla="*/ 206 h 215"/>
              <a:gd name="T60" fmla="*/ 72 w 137"/>
              <a:gd name="T61" fmla="*/ 134 h 215"/>
              <a:gd name="T62" fmla="*/ 23 w 137"/>
              <a:gd name="T63" fmla="*/ 186 h 215"/>
              <a:gd name="T64" fmla="*/ 39 w 137"/>
              <a:gd name="T65" fmla="*/ 192 h 215"/>
              <a:gd name="T66" fmla="*/ 89 w 137"/>
              <a:gd name="T67" fmla="*/ 190 h 215"/>
              <a:gd name="T68" fmla="*/ 77 w 137"/>
              <a:gd name="T69" fmla="*/ 194 h 215"/>
              <a:gd name="T70" fmla="*/ 36 w 137"/>
              <a:gd name="T71" fmla="*/ 64 h 215"/>
              <a:gd name="T72" fmla="*/ 31 w 137"/>
              <a:gd name="T73" fmla="*/ 70 h 215"/>
              <a:gd name="T74" fmla="*/ 110 w 137"/>
              <a:gd name="T75" fmla="*/ 119 h 215"/>
              <a:gd name="T76" fmla="*/ 109 w 137"/>
              <a:gd name="T77" fmla="*/ 108 h 215"/>
              <a:gd name="T78" fmla="*/ 85 w 137"/>
              <a:gd name="T79" fmla="*/ 92 h 215"/>
              <a:gd name="T80" fmla="*/ 106 w 137"/>
              <a:gd name="T81" fmla="*/ 41 h 215"/>
              <a:gd name="T82" fmla="*/ 95 w 137"/>
              <a:gd name="T83" fmla="*/ 32 h 215"/>
              <a:gd name="T84" fmla="*/ 91 w 137"/>
              <a:gd name="T85" fmla="*/ 32 h 215"/>
              <a:gd name="T86" fmla="*/ 94 w 137"/>
              <a:gd name="T87" fmla="*/ 11 h 215"/>
              <a:gd name="T88" fmla="*/ 81 w 137"/>
              <a:gd name="T89" fmla="*/ 16 h 215"/>
              <a:gd name="T90" fmla="*/ 57 w 137"/>
              <a:gd name="T91" fmla="*/ 31 h 215"/>
              <a:gd name="T92" fmla="*/ 45 w 137"/>
              <a:gd name="T93" fmla="*/ 33 h 215"/>
              <a:gd name="T94" fmla="*/ 88 w 137"/>
              <a:gd name="T95" fmla="*/ 59 h 215"/>
              <a:gd name="T96" fmla="*/ 32 w 137"/>
              <a:gd name="T97" fmla="*/ 158 h 215"/>
              <a:gd name="T98" fmla="*/ 125 w 137"/>
              <a:gd name="T99" fmla="*/ 113 h 215"/>
              <a:gd name="T100" fmla="*/ 122 w 137"/>
              <a:gd name="T101" fmla="*/ 125 h 215"/>
              <a:gd name="T102" fmla="*/ 111 w 137"/>
              <a:gd name="T103" fmla="*/ 146 h 215"/>
              <a:gd name="T104" fmla="*/ 119 w 137"/>
              <a:gd name="T105" fmla="*/ 121 h 215"/>
              <a:gd name="T106" fmla="*/ 34 w 137"/>
              <a:gd name="T107" fmla="*/ 17 h 215"/>
              <a:gd name="T108" fmla="*/ 106 w 137"/>
              <a:gd name="T109" fmla="*/ 84 h 215"/>
              <a:gd name="T110" fmla="*/ 125 w 137"/>
              <a:gd name="T111" fmla="*/ 168 h 215"/>
              <a:gd name="T112" fmla="*/ 22 w 137"/>
              <a:gd name="T113" fmla="*/ 210 h 215"/>
              <a:gd name="T114" fmla="*/ 7 w 137"/>
              <a:gd name="T115" fmla="*/ 203 h 215"/>
              <a:gd name="T116" fmla="*/ 8 w 137"/>
              <a:gd name="T117" fmla="*/ 161 h 215"/>
              <a:gd name="T118" fmla="*/ 57 w 137"/>
              <a:gd name="T119" fmla="*/ 129 h 215"/>
              <a:gd name="T120" fmla="*/ 50 w 137"/>
              <a:gd name="T121" fmla="*/ 82 h 215"/>
              <a:gd name="T122" fmla="*/ 29 w 137"/>
              <a:gd name="T123" fmla="*/ 91 h 215"/>
              <a:gd name="T124" fmla="*/ 22 w 137"/>
              <a:gd name="T125" fmla="*/ 6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215">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chemeClr val="bg1"/>
          </a:solidFill>
          <a:ln>
            <a:noFill/>
          </a:ln>
        </p:spPr>
        <p:txBody>
          <a:bodyPr/>
          <a:lstStyle/>
          <a:p>
            <a:pPr algn="ctr">
              <a:defRPr/>
            </a:pPr>
            <a:endParaRPr lang="zh-CN" altLang="en-US">
              <a:solidFill>
                <a:srgbClr val="00B0F0"/>
              </a:solidFill>
            </a:endParaRPr>
          </a:p>
        </p:txBody>
      </p:sp>
      <p:sp>
        <p:nvSpPr>
          <p:cNvPr id="7" name="MH_SubTitle_3"/>
          <p:cNvSpPr/>
          <p:nvPr>
            <p:custDataLst>
              <p:tags r:id="rId6"/>
            </p:custDataLst>
          </p:nvPr>
        </p:nvSpPr>
        <p:spPr>
          <a:xfrm>
            <a:off x="7307036" y="2622549"/>
            <a:ext cx="2154238" cy="869950"/>
          </a:xfrm>
          <a:prstGeom prst="rect">
            <a:avLst/>
          </a:prstGeom>
        </p:spPr>
        <p:txBody>
          <a:bodyPr lIns="0" tIns="0" rIns="0" bIns="0">
            <a:noAutofit/>
          </a:bodyPr>
          <a:lstStyle/>
          <a:p>
            <a:pPr algn="ctr">
              <a:lnSpc>
                <a:spcPct val="12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概括的缩略词</a:t>
            </a: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endPar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MH_Other_4"/>
          <p:cNvSpPr>
            <a:spLocks noChangeAspect="1" noEditPoints="1"/>
          </p:cNvSpPr>
          <p:nvPr>
            <p:custDataLst>
              <p:tags r:id="rId7"/>
            </p:custDataLst>
          </p:nvPr>
        </p:nvSpPr>
        <p:spPr bwMode="auto">
          <a:xfrm>
            <a:off x="3112862" y="3677332"/>
            <a:ext cx="619125" cy="814387"/>
          </a:xfrm>
          <a:custGeom>
            <a:avLst/>
            <a:gdLst>
              <a:gd name="T0" fmla="*/ 17 w 153"/>
              <a:gd name="T1" fmla="*/ 103 h 199"/>
              <a:gd name="T2" fmla="*/ 77 w 153"/>
              <a:gd name="T3" fmla="*/ 43 h 199"/>
              <a:gd name="T4" fmla="*/ 24 w 153"/>
              <a:gd name="T5" fmla="*/ 70 h 199"/>
              <a:gd name="T6" fmla="*/ 77 w 153"/>
              <a:gd name="T7" fmla="*/ 26 h 199"/>
              <a:gd name="T8" fmla="*/ 25 w 153"/>
              <a:gd name="T9" fmla="*/ 90 h 199"/>
              <a:gd name="T10" fmla="*/ 78 w 153"/>
              <a:gd name="T11" fmla="*/ 35 h 199"/>
              <a:gd name="T12" fmla="*/ 24 w 153"/>
              <a:gd name="T13" fmla="*/ 85 h 199"/>
              <a:gd name="T14" fmla="*/ 83 w 153"/>
              <a:gd name="T15" fmla="*/ 31 h 199"/>
              <a:gd name="T16" fmla="*/ 32 w 153"/>
              <a:gd name="T17" fmla="*/ 44 h 199"/>
              <a:gd name="T18" fmla="*/ 24 w 153"/>
              <a:gd name="T19" fmla="*/ 73 h 199"/>
              <a:gd name="T20" fmla="*/ 23 w 153"/>
              <a:gd name="T21" fmla="*/ 76 h 199"/>
              <a:gd name="T22" fmla="*/ 22 w 153"/>
              <a:gd name="T23" fmla="*/ 84 h 199"/>
              <a:gd name="T24" fmla="*/ 15 w 153"/>
              <a:gd name="T25" fmla="*/ 95 h 199"/>
              <a:gd name="T26" fmla="*/ 110 w 153"/>
              <a:gd name="T27" fmla="*/ 174 h 199"/>
              <a:gd name="T28" fmla="*/ 30 w 153"/>
              <a:gd name="T29" fmla="*/ 35 h 199"/>
              <a:gd name="T30" fmla="*/ 28 w 153"/>
              <a:gd name="T31" fmla="*/ 39 h 199"/>
              <a:gd name="T32" fmla="*/ 33 w 153"/>
              <a:gd name="T33" fmla="*/ 31 h 199"/>
              <a:gd name="T34" fmla="*/ 111 w 153"/>
              <a:gd name="T35" fmla="*/ 168 h 199"/>
              <a:gd name="T36" fmla="*/ 17 w 153"/>
              <a:gd name="T37" fmla="*/ 111 h 199"/>
              <a:gd name="T38" fmla="*/ 112 w 153"/>
              <a:gd name="T39" fmla="*/ 19 h 199"/>
              <a:gd name="T40" fmla="*/ 60 w 153"/>
              <a:gd name="T41" fmla="*/ 122 h 199"/>
              <a:gd name="T42" fmla="*/ 129 w 153"/>
              <a:gd name="T43" fmla="*/ 107 h 199"/>
              <a:gd name="T44" fmla="*/ 76 w 153"/>
              <a:gd name="T45" fmla="*/ 151 h 199"/>
              <a:gd name="T46" fmla="*/ 71 w 153"/>
              <a:gd name="T47" fmla="*/ 162 h 199"/>
              <a:gd name="T48" fmla="*/ 77 w 153"/>
              <a:gd name="T49" fmla="*/ 162 h 199"/>
              <a:gd name="T50" fmla="*/ 71 w 153"/>
              <a:gd name="T51" fmla="*/ 180 h 199"/>
              <a:gd name="T52" fmla="*/ 83 w 153"/>
              <a:gd name="T53" fmla="*/ 37 h 199"/>
              <a:gd name="T54" fmla="*/ 101 w 153"/>
              <a:gd name="T55" fmla="*/ 163 h 199"/>
              <a:gd name="T56" fmla="*/ 111 w 153"/>
              <a:gd name="T57" fmla="*/ 177 h 199"/>
              <a:gd name="T58" fmla="*/ 47 w 153"/>
              <a:gd name="T59" fmla="*/ 121 h 199"/>
              <a:gd name="T60" fmla="*/ 76 w 153"/>
              <a:gd name="T61" fmla="*/ 103 h 199"/>
              <a:gd name="T62" fmla="*/ 79 w 153"/>
              <a:gd name="T63" fmla="*/ 61 h 199"/>
              <a:gd name="T64" fmla="*/ 68 w 153"/>
              <a:gd name="T65" fmla="*/ 107 h 199"/>
              <a:gd name="T66" fmla="*/ 136 w 153"/>
              <a:gd name="T67" fmla="*/ 102 h 199"/>
              <a:gd name="T68" fmla="*/ 124 w 153"/>
              <a:gd name="T69" fmla="*/ 108 h 199"/>
              <a:gd name="T70" fmla="*/ 112 w 153"/>
              <a:gd name="T71" fmla="*/ 154 h 199"/>
              <a:gd name="T72" fmla="*/ 112 w 153"/>
              <a:gd name="T73" fmla="*/ 127 h 199"/>
              <a:gd name="T74" fmla="*/ 112 w 153"/>
              <a:gd name="T75" fmla="*/ 124 h 199"/>
              <a:gd name="T76" fmla="*/ 111 w 153"/>
              <a:gd name="T77" fmla="*/ 152 h 199"/>
              <a:gd name="T78" fmla="*/ 75 w 153"/>
              <a:gd name="T79" fmla="*/ 149 h 199"/>
              <a:gd name="T80" fmla="*/ 92 w 153"/>
              <a:gd name="T81" fmla="*/ 180 h 199"/>
              <a:gd name="T82" fmla="*/ 74 w 153"/>
              <a:gd name="T83" fmla="*/ 180 h 199"/>
              <a:gd name="T84" fmla="*/ 32 w 153"/>
              <a:gd name="T85" fmla="*/ 123 h 199"/>
              <a:gd name="T86" fmla="*/ 101 w 153"/>
              <a:gd name="T87" fmla="*/ 34 h 199"/>
              <a:gd name="T88" fmla="*/ 102 w 153"/>
              <a:gd name="T89" fmla="*/ 22 h 199"/>
              <a:gd name="T90" fmla="*/ 87 w 153"/>
              <a:gd name="T91" fmla="*/ 30 h 199"/>
              <a:gd name="T92" fmla="*/ 63 w 153"/>
              <a:gd name="T93" fmla="*/ 20 h 199"/>
              <a:gd name="T94" fmla="*/ 35 w 153"/>
              <a:gd name="T95" fmla="*/ 47 h 199"/>
              <a:gd name="T96" fmla="*/ 86 w 153"/>
              <a:gd name="T97" fmla="*/ 160 h 199"/>
              <a:gd name="T98" fmla="*/ 124 w 153"/>
              <a:gd name="T99" fmla="*/ 158 h 199"/>
              <a:gd name="T100" fmla="*/ 110 w 153"/>
              <a:gd name="T101" fmla="*/ 26 h 199"/>
              <a:gd name="T102" fmla="*/ 105 w 153"/>
              <a:gd name="T103" fmla="*/ 48 h 199"/>
              <a:gd name="T104" fmla="*/ 108 w 153"/>
              <a:gd name="T105" fmla="*/ 55 h 199"/>
              <a:gd name="T106" fmla="*/ 100 w 153"/>
              <a:gd name="T107" fmla="*/ 44 h 199"/>
              <a:gd name="T108" fmla="*/ 4 w 153"/>
              <a:gd name="T109" fmla="*/ 136 h 199"/>
              <a:gd name="T110" fmla="*/ 12 w 153"/>
              <a:gd name="T111" fmla="*/ 38 h 199"/>
              <a:gd name="T112" fmla="*/ 64 w 153"/>
              <a:gd name="T113" fmla="*/ 17 h 199"/>
              <a:gd name="T114" fmla="*/ 70 w 153"/>
              <a:gd name="T115" fmla="*/ 24 h 199"/>
              <a:gd name="T116" fmla="*/ 127 w 153"/>
              <a:gd name="T117" fmla="*/ 63 h 199"/>
              <a:gd name="T118" fmla="*/ 147 w 153"/>
              <a:gd name="T119" fmla="*/ 109 h 199"/>
              <a:gd name="T120" fmla="*/ 133 w 153"/>
              <a:gd name="T121" fmla="*/ 144 h 199"/>
              <a:gd name="T122" fmla="*/ 120 w 153"/>
              <a:gd name="T123" fmla="*/ 1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99">
                <a:moveTo>
                  <a:pt x="85" y="17"/>
                </a:moveTo>
                <a:cubicBezTo>
                  <a:pt x="85" y="17"/>
                  <a:pt x="84" y="16"/>
                  <a:pt x="84" y="16"/>
                </a:cubicBezTo>
                <a:cubicBezTo>
                  <a:pt x="84" y="17"/>
                  <a:pt x="83" y="17"/>
                  <a:pt x="83" y="18"/>
                </a:cubicBezTo>
                <a:cubicBezTo>
                  <a:pt x="84" y="18"/>
                  <a:pt x="85" y="18"/>
                  <a:pt x="85" y="17"/>
                </a:cubicBezTo>
                <a:close/>
                <a:moveTo>
                  <a:pt x="19" y="101"/>
                </a:moveTo>
                <a:cubicBezTo>
                  <a:pt x="18" y="101"/>
                  <a:pt x="18" y="101"/>
                  <a:pt x="18" y="101"/>
                </a:cubicBezTo>
                <a:cubicBezTo>
                  <a:pt x="18" y="102"/>
                  <a:pt x="18" y="102"/>
                  <a:pt x="18" y="102"/>
                </a:cubicBezTo>
                <a:cubicBezTo>
                  <a:pt x="18" y="102"/>
                  <a:pt x="18" y="102"/>
                  <a:pt x="18" y="102"/>
                </a:cubicBezTo>
                <a:cubicBezTo>
                  <a:pt x="18" y="102"/>
                  <a:pt x="17" y="103"/>
                  <a:pt x="17" y="103"/>
                </a:cubicBezTo>
                <a:cubicBezTo>
                  <a:pt x="17" y="104"/>
                  <a:pt x="17" y="104"/>
                  <a:pt x="17" y="104"/>
                </a:cubicBezTo>
                <a:cubicBezTo>
                  <a:pt x="17" y="103"/>
                  <a:pt x="17" y="103"/>
                  <a:pt x="17" y="103"/>
                </a:cubicBezTo>
                <a:cubicBezTo>
                  <a:pt x="17" y="103"/>
                  <a:pt x="18" y="103"/>
                  <a:pt x="18" y="102"/>
                </a:cubicBezTo>
                <a:cubicBezTo>
                  <a:pt x="18" y="102"/>
                  <a:pt x="18" y="102"/>
                  <a:pt x="18" y="102"/>
                </a:cubicBezTo>
                <a:cubicBezTo>
                  <a:pt x="18" y="101"/>
                  <a:pt x="18" y="101"/>
                  <a:pt x="18" y="101"/>
                </a:cubicBezTo>
                <a:lnTo>
                  <a:pt x="19" y="101"/>
                </a:lnTo>
                <a:close/>
                <a:moveTo>
                  <a:pt x="76" y="45"/>
                </a:moveTo>
                <a:cubicBezTo>
                  <a:pt x="77" y="43"/>
                  <a:pt x="77" y="43"/>
                  <a:pt x="77" y="43"/>
                </a:cubicBezTo>
                <a:cubicBezTo>
                  <a:pt x="77" y="44"/>
                  <a:pt x="79" y="42"/>
                  <a:pt x="77" y="43"/>
                </a:cubicBezTo>
                <a:cubicBezTo>
                  <a:pt x="77" y="43"/>
                  <a:pt x="76" y="44"/>
                  <a:pt x="76" y="45"/>
                </a:cubicBezTo>
                <a:close/>
                <a:moveTo>
                  <a:pt x="52" y="119"/>
                </a:moveTo>
                <a:cubicBezTo>
                  <a:pt x="52" y="119"/>
                  <a:pt x="52" y="119"/>
                  <a:pt x="52" y="119"/>
                </a:cubicBezTo>
                <a:cubicBezTo>
                  <a:pt x="51" y="120"/>
                  <a:pt x="50" y="120"/>
                  <a:pt x="50" y="121"/>
                </a:cubicBezTo>
                <a:cubicBezTo>
                  <a:pt x="50" y="121"/>
                  <a:pt x="51" y="120"/>
                  <a:pt x="52" y="119"/>
                </a:cubicBezTo>
                <a:close/>
                <a:moveTo>
                  <a:pt x="26" y="67"/>
                </a:moveTo>
                <a:cubicBezTo>
                  <a:pt x="26" y="68"/>
                  <a:pt x="26" y="68"/>
                  <a:pt x="26" y="68"/>
                </a:cubicBezTo>
                <a:cubicBezTo>
                  <a:pt x="25" y="69"/>
                  <a:pt x="25" y="69"/>
                  <a:pt x="25" y="69"/>
                </a:cubicBezTo>
                <a:cubicBezTo>
                  <a:pt x="25" y="69"/>
                  <a:pt x="24" y="69"/>
                  <a:pt x="24" y="70"/>
                </a:cubicBezTo>
                <a:cubicBezTo>
                  <a:pt x="24" y="71"/>
                  <a:pt x="24" y="71"/>
                  <a:pt x="24" y="71"/>
                </a:cubicBezTo>
                <a:cubicBezTo>
                  <a:pt x="24" y="71"/>
                  <a:pt x="24" y="70"/>
                  <a:pt x="24" y="70"/>
                </a:cubicBezTo>
                <a:cubicBezTo>
                  <a:pt x="25" y="70"/>
                  <a:pt x="25" y="69"/>
                  <a:pt x="25" y="69"/>
                </a:cubicBezTo>
                <a:cubicBezTo>
                  <a:pt x="26" y="68"/>
                  <a:pt x="26" y="68"/>
                  <a:pt x="26" y="68"/>
                </a:cubicBezTo>
                <a:lnTo>
                  <a:pt x="26" y="67"/>
                </a:lnTo>
                <a:close/>
                <a:moveTo>
                  <a:pt x="79" y="23"/>
                </a:moveTo>
                <a:cubicBezTo>
                  <a:pt x="79" y="23"/>
                  <a:pt x="78" y="23"/>
                  <a:pt x="78" y="24"/>
                </a:cubicBezTo>
                <a:cubicBezTo>
                  <a:pt x="78" y="24"/>
                  <a:pt x="77" y="24"/>
                  <a:pt x="77" y="25"/>
                </a:cubicBezTo>
                <a:cubicBezTo>
                  <a:pt x="77" y="26"/>
                  <a:pt x="77" y="26"/>
                  <a:pt x="77" y="26"/>
                </a:cubicBezTo>
                <a:cubicBezTo>
                  <a:pt x="77" y="26"/>
                  <a:pt x="77" y="26"/>
                  <a:pt x="77" y="26"/>
                </a:cubicBezTo>
                <a:cubicBezTo>
                  <a:pt x="77" y="26"/>
                  <a:pt x="77" y="26"/>
                  <a:pt x="77" y="26"/>
                </a:cubicBezTo>
                <a:cubicBezTo>
                  <a:pt x="77" y="25"/>
                  <a:pt x="77" y="25"/>
                  <a:pt x="77" y="25"/>
                </a:cubicBezTo>
                <a:cubicBezTo>
                  <a:pt x="78" y="25"/>
                  <a:pt x="78" y="25"/>
                  <a:pt x="78" y="24"/>
                </a:cubicBezTo>
                <a:cubicBezTo>
                  <a:pt x="79" y="24"/>
                  <a:pt x="79" y="23"/>
                  <a:pt x="79" y="23"/>
                </a:cubicBezTo>
                <a:close/>
                <a:moveTo>
                  <a:pt x="25" y="90"/>
                </a:moveTo>
                <a:cubicBezTo>
                  <a:pt x="26" y="89"/>
                  <a:pt x="27" y="89"/>
                  <a:pt x="27" y="87"/>
                </a:cubicBezTo>
                <a:cubicBezTo>
                  <a:pt x="26" y="87"/>
                  <a:pt x="26" y="89"/>
                  <a:pt x="25" y="90"/>
                </a:cubicBezTo>
                <a:cubicBezTo>
                  <a:pt x="25" y="90"/>
                  <a:pt x="25" y="90"/>
                  <a:pt x="25" y="90"/>
                </a:cubicBezTo>
                <a:close/>
                <a:moveTo>
                  <a:pt x="79" y="34"/>
                </a:moveTo>
                <a:cubicBezTo>
                  <a:pt x="78" y="34"/>
                  <a:pt x="78" y="34"/>
                  <a:pt x="78" y="34"/>
                </a:cubicBezTo>
                <a:cubicBezTo>
                  <a:pt x="78" y="35"/>
                  <a:pt x="78" y="35"/>
                  <a:pt x="78" y="35"/>
                </a:cubicBezTo>
                <a:cubicBezTo>
                  <a:pt x="77" y="36"/>
                  <a:pt x="77" y="36"/>
                  <a:pt x="77" y="36"/>
                </a:cubicBezTo>
                <a:cubicBezTo>
                  <a:pt x="77" y="36"/>
                  <a:pt x="77" y="36"/>
                  <a:pt x="77" y="37"/>
                </a:cubicBezTo>
                <a:cubicBezTo>
                  <a:pt x="76" y="37"/>
                  <a:pt x="76" y="38"/>
                  <a:pt x="76" y="38"/>
                </a:cubicBezTo>
                <a:cubicBezTo>
                  <a:pt x="77" y="38"/>
                  <a:pt x="77" y="37"/>
                  <a:pt x="77" y="37"/>
                </a:cubicBezTo>
                <a:cubicBezTo>
                  <a:pt x="77" y="36"/>
                  <a:pt x="77" y="36"/>
                  <a:pt x="77" y="36"/>
                </a:cubicBezTo>
                <a:cubicBezTo>
                  <a:pt x="78" y="35"/>
                  <a:pt x="78" y="35"/>
                  <a:pt x="78" y="35"/>
                </a:cubicBezTo>
                <a:cubicBezTo>
                  <a:pt x="78" y="34"/>
                  <a:pt x="78" y="34"/>
                  <a:pt x="78" y="34"/>
                </a:cubicBezTo>
                <a:lnTo>
                  <a:pt x="79" y="34"/>
                </a:lnTo>
                <a:close/>
                <a:moveTo>
                  <a:pt x="49" y="123"/>
                </a:moveTo>
                <a:cubicBezTo>
                  <a:pt x="48" y="123"/>
                  <a:pt x="46" y="123"/>
                  <a:pt x="46" y="124"/>
                </a:cubicBezTo>
                <a:cubicBezTo>
                  <a:pt x="48" y="124"/>
                  <a:pt x="50" y="124"/>
                  <a:pt x="49" y="123"/>
                </a:cubicBezTo>
                <a:close/>
                <a:moveTo>
                  <a:pt x="25" y="82"/>
                </a:moveTo>
                <a:cubicBezTo>
                  <a:pt x="25" y="83"/>
                  <a:pt x="24" y="83"/>
                  <a:pt x="24" y="84"/>
                </a:cubicBezTo>
                <a:cubicBezTo>
                  <a:pt x="24" y="85"/>
                  <a:pt x="24" y="85"/>
                  <a:pt x="24" y="85"/>
                </a:cubicBezTo>
                <a:cubicBezTo>
                  <a:pt x="24" y="85"/>
                  <a:pt x="24" y="85"/>
                  <a:pt x="24" y="85"/>
                </a:cubicBezTo>
                <a:cubicBezTo>
                  <a:pt x="23" y="85"/>
                  <a:pt x="23" y="86"/>
                  <a:pt x="23" y="86"/>
                </a:cubicBezTo>
                <a:cubicBezTo>
                  <a:pt x="23" y="87"/>
                  <a:pt x="23" y="87"/>
                  <a:pt x="23" y="87"/>
                </a:cubicBezTo>
                <a:cubicBezTo>
                  <a:pt x="23" y="86"/>
                  <a:pt x="23" y="86"/>
                  <a:pt x="23" y="86"/>
                </a:cubicBezTo>
                <a:cubicBezTo>
                  <a:pt x="23" y="86"/>
                  <a:pt x="24" y="86"/>
                  <a:pt x="24" y="85"/>
                </a:cubicBezTo>
                <a:cubicBezTo>
                  <a:pt x="24" y="85"/>
                  <a:pt x="24" y="85"/>
                  <a:pt x="24" y="85"/>
                </a:cubicBezTo>
                <a:cubicBezTo>
                  <a:pt x="24" y="84"/>
                  <a:pt x="24" y="84"/>
                  <a:pt x="24" y="84"/>
                </a:cubicBezTo>
                <a:cubicBezTo>
                  <a:pt x="25" y="84"/>
                  <a:pt x="25" y="83"/>
                  <a:pt x="25" y="82"/>
                </a:cubicBezTo>
                <a:close/>
                <a:moveTo>
                  <a:pt x="81" y="34"/>
                </a:moveTo>
                <a:cubicBezTo>
                  <a:pt x="82" y="33"/>
                  <a:pt x="83" y="32"/>
                  <a:pt x="83" y="31"/>
                </a:cubicBezTo>
                <a:cubicBezTo>
                  <a:pt x="84" y="30"/>
                  <a:pt x="83" y="31"/>
                  <a:pt x="83" y="31"/>
                </a:cubicBezTo>
                <a:cubicBezTo>
                  <a:pt x="82" y="32"/>
                  <a:pt x="82" y="33"/>
                  <a:pt x="81" y="34"/>
                </a:cubicBezTo>
                <a:close/>
                <a:moveTo>
                  <a:pt x="25" y="82"/>
                </a:moveTo>
                <a:cubicBezTo>
                  <a:pt x="27" y="82"/>
                  <a:pt x="27" y="81"/>
                  <a:pt x="27" y="79"/>
                </a:cubicBezTo>
                <a:cubicBezTo>
                  <a:pt x="27" y="78"/>
                  <a:pt x="26" y="81"/>
                  <a:pt x="26" y="82"/>
                </a:cubicBezTo>
                <a:cubicBezTo>
                  <a:pt x="26" y="82"/>
                  <a:pt x="25" y="82"/>
                  <a:pt x="25" y="82"/>
                </a:cubicBezTo>
                <a:close/>
                <a:moveTo>
                  <a:pt x="33" y="45"/>
                </a:moveTo>
                <a:cubicBezTo>
                  <a:pt x="33" y="44"/>
                  <a:pt x="34" y="42"/>
                  <a:pt x="33" y="42"/>
                </a:cubicBezTo>
                <a:cubicBezTo>
                  <a:pt x="32" y="42"/>
                  <a:pt x="32" y="43"/>
                  <a:pt x="32" y="44"/>
                </a:cubicBezTo>
                <a:cubicBezTo>
                  <a:pt x="32" y="44"/>
                  <a:pt x="32" y="45"/>
                  <a:pt x="33" y="45"/>
                </a:cubicBezTo>
                <a:close/>
                <a:moveTo>
                  <a:pt x="41" y="125"/>
                </a:moveTo>
                <a:cubicBezTo>
                  <a:pt x="42" y="123"/>
                  <a:pt x="42" y="123"/>
                  <a:pt x="42" y="123"/>
                </a:cubicBezTo>
                <a:cubicBezTo>
                  <a:pt x="41" y="124"/>
                  <a:pt x="39" y="124"/>
                  <a:pt x="38" y="125"/>
                </a:cubicBezTo>
                <a:cubicBezTo>
                  <a:pt x="39" y="125"/>
                  <a:pt x="40" y="125"/>
                  <a:pt x="41" y="125"/>
                </a:cubicBezTo>
                <a:close/>
                <a:moveTo>
                  <a:pt x="26" y="71"/>
                </a:moveTo>
                <a:cubicBezTo>
                  <a:pt x="25" y="72"/>
                  <a:pt x="25" y="72"/>
                  <a:pt x="25" y="72"/>
                </a:cubicBezTo>
                <a:cubicBezTo>
                  <a:pt x="25" y="72"/>
                  <a:pt x="25" y="72"/>
                  <a:pt x="25" y="72"/>
                </a:cubicBezTo>
                <a:cubicBezTo>
                  <a:pt x="25" y="73"/>
                  <a:pt x="24" y="73"/>
                  <a:pt x="24" y="73"/>
                </a:cubicBezTo>
                <a:cubicBezTo>
                  <a:pt x="24" y="74"/>
                  <a:pt x="24" y="74"/>
                  <a:pt x="24" y="74"/>
                </a:cubicBezTo>
                <a:cubicBezTo>
                  <a:pt x="24" y="75"/>
                  <a:pt x="24" y="75"/>
                  <a:pt x="24" y="75"/>
                </a:cubicBezTo>
                <a:cubicBezTo>
                  <a:pt x="23" y="75"/>
                  <a:pt x="23" y="76"/>
                  <a:pt x="23" y="76"/>
                </a:cubicBezTo>
                <a:cubicBezTo>
                  <a:pt x="22" y="77"/>
                  <a:pt x="22" y="77"/>
                  <a:pt x="22" y="77"/>
                </a:cubicBezTo>
                <a:cubicBezTo>
                  <a:pt x="22" y="77"/>
                  <a:pt x="22" y="77"/>
                  <a:pt x="22" y="77"/>
                </a:cubicBezTo>
                <a:cubicBezTo>
                  <a:pt x="21" y="78"/>
                  <a:pt x="21" y="78"/>
                  <a:pt x="21" y="78"/>
                </a:cubicBezTo>
                <a:cubicBezTo>
                  <a:pt x="22" y="77"/>
                  <a:pt x="22" y="77"/>
                  <a:pt x="22" y="77"/>
                </a:cubicBezTo>
                <a:cubicBezTo>
                  <a:pt x="22" y="77"/>
                  <a:pt x="22" y="77"/>
                  <a:pt x="22" y="77"/>
                </a:cubicBezTo>
                <a:cubicBezTo>
                  <a:pt x="23" y="76"/>
                  <a:pt x="23" y="76"/>
                  <a:pt x="23" y="76"/>
                </a:cubicBezTo>
                <a:cubicBezTo>
                  <a:pt x="23" y="76"/>
                  <a:pt x="24" y="75"/>
                  <a:pt x="24" y="75"/>
                </a:cubicBezTo>
                <a:cubicBezTo>
                  <a:pt x="24" y="74"/>
                  <a:pt x="24" y="74"/>
                  <a:pt x="24" y="74"/>
                </a:cubicBezTo>
                <a:cubicBezTo>
                  <a:pt x="24" y="73"/>
                  <a:pt x="24" y="73"/>
                  <a:pt x="24" y="73"/>
                </a:cubicBezTo>
                <a:cubicBezTo>
                  <a:pt x="25" y="73"/>
                  <a:pt x="25" y="73"/>
                  <a:pt x="25" y="72"/>
                </a:cubicBezTo>
                <a:cubicBezTo>
                  <a:pt x="25" y="72"/>
                  <a:pt x="25" y="72"/>
                  <a:pt x="25" y="72"/>
                </a:cubicBezTo>
                <a:lnTo>
                  <a:pt x="26" y="71"/>
                </a:lnTo>
                <a:close/>
                <a:moveTo>
                  <a:pt x="24" y="80"/>
                </a:moveTo>
                <a:cubicBezTo>
                  <a:pt x="24" y="80"/>
                  <a:pt x="23" y="81"/>
                  <a:pt x="23" y="81"/>
                </a:cubicBezTo>
                <a:cubicBezTo>
                  <a:pt x="22" y="82"/>
                  <a:pt x="22" y="83"/>
                  <a:pt x="22" y="84"/>
                </a:cubicBezTo>
                <a:cubicBezTo>
                  <a:pt x="21" y="84"/>
                  <a:pt x="20" y="85"/>
                  <a:pt x="21" y="86"/>
                </a:cubicBezTo>
                <a:cubicBezTo>
                  <a:pt x="22" y="84"/>
                  <a:pt x="22" y="84"/>
                  <a:pt x="22" y="84"/>
                </a:cubicBezTo>
                <a:cubicBezTo>
                  <a:pt x="23" y="83"/>
                  <a:pt x="23" y="82"/>
                  <a:pt x="23" y="81"/>
                </a:cubicBezTo>
                <a:lnTo>
                  <a:pt x="24" y="80"/>
                </a:lnTo>
                <a:close/>
                <a:moveTo>
                  <a:pt x="114" y="12"/>
                </a:moveTo>
                <a:cubicBezTo>
                  <a:pt x="117" y="9"/>
                  <a:pt x="117" y="9"/>
                  <a:pt x="117" y="9"/>
                </a:cubicBezTo>
                <a:cubicBezTo>
                  <a:pt x="116" y="9"/>
                  <a:pt x="115" y="9"/>
                  <a:pt x="115" y="10"/>
                </a:cubicBezTo>
                <a:cubicBezTo>
                  <a:pt x="114" y="10"/>
                  <a:pt x="114" y="11"/>
                  <a:pt x="114" y="12"/>
                </a:cubicBezTo>
                <a:close/>
                <a:moveTo>
                  <a:pt x="15" y="95"/>
                </a:moveTo>
                <a:cubicBezTo>
                  <a:pt x="16" y="94"/>
                  <a:pt x="18" y="92"/>
                  <a:pt x="17" y="90"/>
                </a:cubicBezTo>
                <a:cubicBezTo>
                  <a:pt x="17" y="92"/>
                  <a:pt x="15" y="93"/>
                  <a:pt x="15" y="95"/>
                </a:cubicBezTo>
                <a:close/>
                <a:moveTo>
                  <a:pt x="74" y="120"/>
                </a:moveTo>
                <a:cubicBezTo>
                  <a:pt x="76" y="118"/>
                  <a:pt x="77" y="116"/>
                  <a:pt x="78" y="115"/>
                </a:cubicBezTo>
                <a:cubicBezTo>
                  <a:pt x="79" y="115"/>
                  <a:pt x="79" y="114"/>
                  <a:pt x="79" y="113"/>
                </a:cubicBezTo>
                <a:cubicBezTo>
                  <a:pt x="77" y="115"/>
                  <a:pt x="75" y="118"/>
                  <a:pt x="74" y="120"/>
                </a:cubicBezTo>
                <a:close/>
                <a:moveTo>
                  <a:pt x="108" y="178"/>
                </a:moveTo>
                <a:cubicBezTo>
                  <a:pt x="109" y="177"/>
                  <a:pt x="109" y="176"/>
                  <a:pt x="109" y="175"/>
                </a:cubicBezTo>
                <a:cubicBezTo>
                  <a:pt x="110" y="175"/>
                  <a:pt x="111" y="173"/>
                  <a:pt x="110" y="174"/>
                </a:cubicBezTo>
                <a:cubicBezTo>
                  <a:pt x="109" y="175"/>
                  <a:pt x="107" y="176"/>
                  <a:pt x="107" y="178"/>
                </a:cubicBezTo>
                <a:cubicBezTo>
                  <a:pt x="107" y="178"/>
                  <a:pt x="108" y="178"/>
                  <a:pt x="108" y="178"/>
                </a:cubicBezTo>
                <a:close/>
                <a:moveTo>
                  <a:pt x="34" y="30"/>
                </a:moveTo>
                <a:cubicBezTo>
                  <a:pt x="34" y="30"/>
                  <a:pt x="34" y="30"/>
                  <a:pt x="34" y="30"/>
                </a:cubicBezTo>
                <a:cubicBezTo>
                  <a:pt x="33" y="31"/>
                  <a:pt x="33" y="31"/>
                  <a:pt x="33" y="31"/>
                </a:cubicBezTo>
                <a:cubicBezTo>
                  <a:pt x="33" y="31"/>
                  <a:pt x="33" y="31"/>
                  <a:pt x="33" y="31"/>
                </a:cubicBezTo>
                <a:cubicBezTo>
                  <a:pt x="32" y="32"/>
                  <a:pt x="32" y="32"/>
                  <a:pt x="31" y="33"/>
                </a:cubicBezTo>
                <a:cubicBezTo>
                  <a:pt x="31" y="34"/>
                  <a:pt x="31" y="34"/>
                  <a:pt x="31" y="34"/>
                </a:cubicBezTo>
                <a:cubicBezTo>
                  <a:pt x="31" y="34"/>
                  <a:pt x="30" y="34"/>
                  <a:pt x="30" y="35"/>
                </a:cubicBezTo>
                <a:cubicBezTo>
                  <a:pt x="30" y="35"/>
                  <a:pt x="30" y="35"/>
                  <a:pt x="30" y="35"/>
                </a:cubicBezTo>
                <a:cubicBezTo>
                  <a:pt x="29" y="35"/>
                  <a:pt x="29" y="36"/>
                  <a:pt x="29" y="37"/>
                </a:cubicBezTo>
                <a:cubicBezTo>
                  <a:pt x="29" y="38"/>
                  <a:pt x="29" y="38"/>
                  <a:pt x="29" y="38"/>
                </a:cubicBezTo>
                <a:cubicBezTo>
                  <a:pt x="28" y="38"/>
                  <a:pt x="28" y="38"/>
                  <a:pt x="28" y="38"/>
                </a:cubicBezTo>
                <a:cubicBezTo>
                  <a:pt x="28" y="39"/>
                  <a:pt x="28" y="39"/>
                  <a:pt x="28" y="39"/>
                </a:cubicBezTo>
                <a:cubicBezTo>
                  <a:pt x="27" y="39"/>
                  <a:pt x="27" y="39"/>
                  <a:pt x="27" y="39"/>
                </a:cubicBezTo>
                <a:cubicBezTo>
                  <a:pt x="27" y="40"/>
                  <a:pt x="27" y="40"/>
                  <a:pt x="27" y="40"/>
                </a:cubicBezTo>
                <a:cubicBezTo>
                  <a:pt x="27" y="39"/>
                  <a:pt x="27" y="39"/>
                  <a:pt x="27" y="39"/>
                </a:cubicBezTo>
                <a:cubicBezTo>
                  <a:pt x="28" y="39"/>
                  <a:pt x="28" y="39"/>
                  <a:pt x="28" y="39"/>
                </a:cubicBezTo>
                <a:cubicBezTo>
                  <a:pt x="28" y="38"/>
                  <a:pt x="28" y="38"/>
                  <a:pt x="28" y="38"/>
                </a:cubicBezTo>
                <a:cubicBezTo>
                  <a:pt x="29" y="38"/>
                  <a:pt x="29" y="38"/>
                  <a:pt x="29" y="38"/>
                </a:cubicBezTo>
                <a:cubicBezTo>
                  <a:pt x="29" y="37"/>
                  <a:pt x="29" y="37"/>
                  <a:pt x="29" y="37"/>
                </a:cubicBezTo>
                <a:cubicBezTo>
                  <a:pt x="30" y="37"/>
                  <a:pt x="30" y="36"/>
                  <a:pt x="30" y="35"/>
                </a:cubicBezTo>
                <a:cubicBezTo>
                  <a:pt x="30" y="35"/>
                  <a:pt x="30" y="35"/>
                  <a:pt x="30" y="35"/>
                </a:cubicBezTo>
                <a:cubicBezTo>
                  <a:pt x="31" y="35"/>
                  <a:pt x="31" y="34"/>
                  <a:pt x="31" y="34"/>
                </a:cubicBezTo>
                <a:cubicBezTo>
                  <a:pt x="31" y="33"/>
                  <a:pt x="31" y="33"/>
                  <a:pt x="31" y="33"/>
                </a:cubicBezTo>
                <a:cubicBezTo>
                  <a:pt x="32" y="33"/>
                  <a:pt x="33" y="32"/>
                  <a:pt x="33" y="31"/>
                </a:cubicBezTo>
                <a:cubicBezTo>
                  <a:pt x="33" y="31"/>
                  <a:pt x="33" y="31"/>
                  <a:pt x="33" y="31"/>
                </a:cubicBezTo>
                <a:cubicBezTo>
                  <a:pt x="34" y="30"/>
                  <a:pt x="34" y="30"/>
                  <a:pt x="34" y="30"/>
                </a:cubicBezTo>
                <a:close/>
                <a:moveTo>
                  <a:pt x="26" y="67"/>
                </a:moveTo>
                <a:cubicBezTo>
                  <a:pt x="27" y="66"/>
                  <a:pt x="29" y="65"/>
                  <a:pt x="29" y="64"/>
                </a:cubicBezTo>
                <a:cubicBezTo>
                  <a:pt x="30" y="63"/>
                  <a:pt x="30" y="62"/>
                  <a:pt x="29" y="62"/>
                </a:cubicBezTo>
                <a:cubicBezTo>
                  <a:pt x="28" y="64"/>
                  <a:pt x="27" y="65"/>
                  <a:pt x="26" y="67"/>
                </a:cubicBezTo>
                <a:close/>
                <a:moveTo>
                  <a:pt x="111" y="168"/>
                </a:moveTo>
                <a:cubicBezTo>
                  <a:pt x="113" y="167"/>
                  <a:pt x="114" y="164"/>
                  <a:pt x="115" y="163"/>
                </a:cubicBezTo>
                <a:cubicBezTo>
                  <a:pt x="116" y="162"/>
                  <a:pt x="114" y="163"/>
                  <a:pt x="114" y="163"/>
                </a:cubicBezTo>
                <a:cubicBezTo>
                  <a:pt x="113" y="164"/>
                  <a:pt x="112" y="166"/>
                  <a:pt x="111" y="168"/>
                </a:cubicBezTo>
                <a:cubicBezTo>
                  <a:pt x="111" y="167"/>
                  <a:pt x="110" y="170"/>
                  <a:pt x="111" y="168"/>
                </a:cubicBezTo>
                <a:close/>
                <a:moveTo>
                  <a:pt x="103" y="178"/>
                </a:moveTo>
                <a:cubicBezTo>
                  <a:pt x="105" y="177"/>
                  <a:pt x="105" y="175"/>
                  <a:pt x="106" y="173"/>
                </a:cubicBezTo>
                <a:cubicBezTo>
                  <a:pt x="101" y="179"/>
                  <a:pt x="101" y="179"/>
                  <a:pt x="101" y="179"/>
                </a:cubicBezTo>
                <a:cubicBezTo>
                  <a:pt x="102" y="178"/>
                  <a:pt x="103" y="178"/>
                  <a:pt x="103" y="178"/>
                </a:cubicBezTo>
                <a:close/>
                <a:moveTo>
                  <a:pt x="21" y="105"/>
                </a:moveTo>
                <a:cubicBezTo>
                  <a:pt x="20" y="106"/>
                  <a:pt x="20" y="106"/>
                  <a:pt x="20" y="106"/>
                </a:cubicBezTo>
                <a:cubicBezTo>
                  <a:pt x="19" y="106"/>
                  <a:pt x="19" y="107"/>
                  <a:pt x="19" y="109"/>
                </a:cubicBezTo>
                <a:cubicBezTo>
                  <a:pt x="18" y="109"/>
                  <a:pt x="17" y="110"/>
                  <a:pt x="17" y="111"/>
                </a:cubicBezTo>
                <a:cubicBezTo>
                  <a:pt x="17" y="112"/>
                  <a:pt x="15" y="113"/>
                  <a:pt x="16" y="114"/>
                </a:cubicBezTo>
                <a:cubicBezTo>
                  <a:pt x="17" y="112"/>
                  <a:pt x="19" y="111"/>
                  <a:pt x="19" y="109"/>
                </a:cubicBezTo>
                <a:cubicBezTo>
                  <a:pt x="20" y="108"/>
                  <a:pt x="20" y="107"/>
                  <a:pt x="20" y="106"/>
                </a:cubicBezTo>
                <a:lnTo>
                  <a:pt x="21" y="105"/>
                </a:lnTo>
                <a:close/>
                <a:moveTo>
                  <a:pt x="79" y="30"/>
                </a:moveTo>
                <a:cubicBezTo>
                  <a:pt x="84" y="22"/>
                  <a:pt x="84" y="22"/>
                  <a:pt x="84" y="22"/>
                </a:cubicBezTo>
                <a:cubicBezTo>
                  <a:pt x="85" y="22"/>
                  <a:pt x="84" y="21"/>
                  <a:pt x="84" y="21"/>
                </a:cubicBezTo>
                <a:lnTo>
                  <a:pt x="79" y="30"/>
                </a:lnTo>
                <a:close/>
                <a:moveTo>
                  <a:pt x="112" y="19"/>
                </a:moveTo>
                <a:cubicBezTo>
                  <a:pt x="114" y="18"/>
                  <a:pt x="116" y="15"/>
                  <a:pt x="118" y="14"/>
                </a:cubicBezTo>
                <a:cubicBezTo>
                  <a:pt x="119" y="13"/>
                  <a:pt x="118" y="12"/>
                  <a:pt x="118" y="11"/>
                </a:cubicBezTo>
                <a:cubicBezTo>
                  <a:pt x="116" y="14"/>
                  <a:pt x="114" y="16"/>
                  <a:pt x="112" y="19"/>
                </a:cubicBezTo>
                <a:close/>
                <a:moveTo>
                  <a:pt x="21" y="102"/>
                </a:moveTo>
                <a:cubicBezTo>
                  <a:pt x="22" y="101"/>
                  <a:pt x="23" y="98"/>
                  <a:pt x="25" y="97"/>
                </a:cubicBezTo>
                <a:cubicBezTo>
                  <a:pt x="26" y="97"/>
                  <a:pt x="26" y="94"/>
                  <a:pt x="26" y="93"/>
                </a:cubicBezTo>
                <a:lnTo>
                  <a:pt x="21" y="102"/>
                </a:lnTo>
                <a:close/>
                <a:moveTo>
                  <a:pt x="65" y="117"/>
                </a:moveTo>
                <a:cubicBezTo>
                  <a:pt x="63" y="118"/>
                  <a:pt x="61" y="120"/>
                  <a:pt x="60" y="122"/>
                </a:cubicBezTo>
                <a:cubicBezTo>
                  <a:pt x="59" y="122"/>
                  <a:pt x="60" y="123"/>
                  <a:pt x="60" y="124"/>
                </a:cubicBezTo>
                <a:cubicBezTo>
                  <a:pt x="62" y="122"/>
                  <a:pt x="64" y="119"/>
                  <a:pt x="65" y="117"/>
                </a:cubicBezTo>
                <a:close/>
                <a:moveTo>
                  <a:pt x="80" y="56"/>
                </a:moveTo>
                <a:cubicBezTo>
                  <a:pt x="80" y="56"/>
                  <a:pt x="81" y="56"/>
                  <a:pt x="81" y="56"/>
                </a:cubicBezTo>
                <a:cubicBezTo>
                  <a:pt x="84" y="50"/>
                  <a:pt x="84" y="50"/>
                  <a:pt x="84" y="50"/>
                </a:cubicBezTo>
                <a:cubicBezTo>
                  <a:pt x="84" y="50"/>
                  <a:pt x="83" y="47"/>
                  <a:pt x="83" y="48"/>
                </a:cubicBezTo>
                <a:cubicBezTo>
                  <a:pt x="79" y="56"/>
                  <a:pt x="79" y="56"/>
                  <a:pt x="79" y="56"/>
                </a:cubicBezTo>
                <a:cubicBezTo>
                  <a:pt x="79" y="56"/>
                  <a:pt x="79" y="57"/>
                  <a:pt x="80" y="56"/>
                </a:cubicBezTo>
                <a:close/>
                <a:moveTo>
                  <a:pt x="129" y="107"/>
                </a:moveTo>
                <a:cubicBezTo>
                  <a:pt x="129" y="106"/>
                  <a:pt x="131" y="105"/>
                  <a:pt x="131" y="104"/>
                </a:cubicBezTo>
                <a:cubicBezTo>
                  <a:pt x="131" y="103"/>
                  <a:pt x="132" y="101"/>
                  <a:pt x="131" y="102"/>
                </a:cubicBezTo>
                <a:cubicBezTo>
                  <a:pt x="127" y="108"/>
                  <a:pt x="127" y="108"/>
                  <a:pt x="127" y="108"/>
                </a:cubicBezTo>
                <a:cubicBezTo>
                  <a:pt x="127" y="108"/>
                  <a:pt x="126" y="109"/>
                  <a:pt x="127" y="109"/>
                </a:cubicBezTo>
                <a:cubicBezTo>
                  <a:pt x="128" y="109"/>
                  <a:pt x="130" y="109"/>
                  <a:pt x="129" y="107"/>
                </a:cubicBezTo>
                <a:close/>
                <a:moveTo>
                  <a:pt x="76" y="151"/>
                </a:moveTo>
                <a:cubicBezTo>
                  <a:pt x="72" y="156"/>
                  <a:pt x="72" y="156"/>
                  <a:pt x="72" y="156"/>
                </a:cubicBezTo>
                <a:cubicBezTo>
                  <a:pt x="71" y="157"/>
                  <a:pt x="71" y="159"/>
                  <a:pt x="72" y="161"/>
                </a:cubicBezTo>
                <a:lnTo>
                  <a:pt x="76" y="151"/>
                </a:lnTo>
                <a:close/>
                <a:moveTo>
                  <a:pt x="99" y="177"/>
                </a:moveTo>
                <a:cubicBezTo>
                  <a:pt x="100" y="176"/>
                  <a:pt x="100" y="175"/>
                  <a:pt x="100" y="174"/>
                </a:cubicBezTo>
                <a:cubicBezTo>
                  <a:pt x="100" y="174"/>
                  <a:pt x="102" y="171"/>
                  <a:pt x="101" y="172"/>
                </a:cubicBezTo>
                <a:cubicBezTo>
                  <a:pt x="95" y="180"/>
                  <a:pt x="95" y="180"/>
                  <a:pt x="95" y="180"/>
                </a:cubicBezTo>
                <a:cubicBezTo>
                  <a:pt x="97" y="179"/>
                  <a:pt x="98" y="178"/>
                  <a:pt x="100" y="179"/>
                </a:cubicBezTo>
                <a:cubicBezTo>
                  <a:pt x="100" y="179"/>
                  <a:pt x="99" y="178"/>
                  <a:pt x="99" y="177"/>
                </a:cubicBezTo>
                <a:close/>
                <a:moveTo>
                  <a:pt x="75" y="162"/>
                </a:moveTo>
                <a:cubicBezTo>
                  <a:pt x="74" y="161"/>
                  <a:pt x="73" y="163"/>
                  <a:pt x="72" y="162"/>
                </a:cubicBezTo>
                <a:cubicBezTo>
                  <a:pt x="71" y="161"/>
                  <a:pt x="71" y="162"/>
                  <a:pt x="71" y="162"/>
                </a:cubicBezTo>
                <a:cubicBezTo>
                  <a:pt x="71" y="165"/>
                  <a:pt x="71" y="167"/>
                  <a:pt x="71" y="170"/>
                </a:cubicBezTo>
                <a:cubicBezTo>
                  <a:pt x="70" y="170"/>
                  <a:pt x="70" y="170"/>
                  <a:pt x="70" y="170"/>
                </a:cubicBezTo>
                <a:cubicBezTo>
                  <a:pt x="71" y="171"/>
                  <a:pt x="71" y="170"/>
                  <a:pt x="71" y="170"/>
                </a:cubicBezTo>
                <a:cubicBezTo>
                  <a:pt x="73" y="167"/>
                  <a:pt x="74" y="164"/>
                  <a:pt x="75" y="162"/>
                </a:cubicBezTo>
                <a:close/>
                <a:moveTo>
                  <a:pt x="77" y="162"/>
                </a:moveTo>
                <a:cubicBezTo>
                  <a:pt x="79" y="160"/>
                  <a:pt x="81" y="157"/>
                  <a:pt x="82" y="155"/>
                </a:cubicBezTo>
                <a:cubicBezTo>
                  <a:pt x="83" y="154"/>
                  <a:pt x="83" y="152"/>
                  <a:pt x="83" y="151"/>
                </a:cubicBezTo>
                <a:cubicBezTo>
                  <a:pt x="80" y="155"/>
                  <a:pt x="79" y="158"/>
                  <a:pt x="77" y="162"/>
                </a:cubicBezTo>
                <a:cubicBezTo>
                  <a:pt x="77" y="162"/>
                  <a:pt x="77" y="162"/>
                  <a:pt x="77" y="162"/>
                </a:cubicBezTo>
                <a:close/>
                <a:moveTo>
                  <a:pt x="22" y="53"/>
                </a:moveTo>
                <a:cubicBezTo>
                  <a:pt x="26" y="49"/>
                  <a:pt x="29" y="43"/>
                  <a:pt x="32" y="39"/>
                </a:cubicBezTo>
                <a:cubicBezTo>
                  <a:pt x="28" y="43"/>
                  <a:pt x="25" y="48"/>
                  <a:pt x="22" y="52"/>
                </a:cubicBezTo>
                <a:cubicBezTo>
                  <a:pt x="22" y="53"/>
                  <a:pt x="22" y="53"/>
                  <a:pt x="22" y="53"/>
                </a:cubicBezTo>
                <a:close/>
                <a:moveTo>
                  <a:pt x="77" y="154"/>
                </a:moveTo>
                <a:cubicBezTo>
                  <a:pt x="79" y="151"/>
                  <a:pt x="82" y="149"/>
                  <a:pt x="83" y="146"/>
                </a:cubicBezTo>
                <a:cubicBezTo>
                  <a:pt x="83" y="145"/>
                  <a:pt x="83" y="143"/>
                  <a:pt x="83" y="142"/>
                </a:cubicBezTo>
                <a:lnTo>
                  <a:pt x="77" y="154"/>
                </a:lnTo>
                <a:close/>
                <a:moveTo>
                  <a:pt x="71" y="180"/>
                </a:moveTo>
                <a:cubicBezTo>
                  <a:pt x="72" y="178"/>
                  <a:pt x="73" y="176"/>
                  <a:pt x="74" y="174"/>
                </a:cubicBezTo>
                <a:cubicBezTo>
                  <a:pt x="74" y="174"/>
                  <a:pt x="73" y="174"/>
                  <a:pt x="73" y="174"/>
                </a:cubicBezTo>
                <a:cubicBezTo>
                  <a:pt x="71" y="174"/>
                  <a:pt x="72" y="173"/>
                  <a:pt x="73" y="172"/>
                </a:cubicBezTo>
                <a:cubicBezTo>
                  <a:pt x="72" y="172"/>
                  <a:pt x="71" y="172"/>
                  <a:pt x="71" y="172"/>
                </a:cubicBezTo>
                <a:cubicBezTo>
                  <a:pt x="71" y="174"/>
                  <a:pt x="69" y="177"/>
                  <a:pt x="70" y="179"/>
                </a:cubicBezTo>
                <a:cubicBezTo>
                  <a:pt x="70" y="180"/>
                  <a:pt x="71" y="179"/>
                  <a:pt x="71" y="180"/>
                </a:cubicBezTo>
                <a:close/>
                <a:moveTo>
                  <a:pt x="76" y="49"/>
                </a:moveTo>
                <a:cubicBezTo>
                  <a:pt x="79" y="46"/>
                  <a:pt x="81" y="43"/>
                  <a:pt x="83" y="40"/>
                </a:cubicBezTo>
                <a:cubicBezTo>
                  <a:pt x="84" y="40"/>
                  <a:pt x="84" y="38"/>
                  <a:pt x="83" y="37"/>
                </a:cubicBezTo>
                <a:cubicBezTo>
                  <a:pt x="81" y="41"/>
                  <a:pt x="79" y="45"/>
                  <a:pt x="76" y="49"/>
                </a:cubicBezTo>
                <a:close/>
                <a:moveTo>
                  <a:pt x="104" y="173"/>
                </a:moveTo>
                <a:cubicBezTo>
                  <a:pt x="106" y="170"/>
                  <a:pt x="109" y="166"/>
                  <a:pt x="111" y="163"/>
                </a:cubicBezTo>
                <a:cubicBezTo>
                  <a:pt x="110" y="163"/>
                  <a:pt x="109" y="163"/>
                  <a:pt x="109" y="163"/>
                </a:cubicBezTo>
                <a:cubicBezTo>
                  <a:pt x="107" y="166"/>
                  <a:pt x="105" y="169"/>
                  <a:pt x="103" y="172"/>
                </a:cubicBezTo>
                <a:cubicBezTo>
                  <a:pt x="103" y="172"/>
                  <a:pt x="103" y="173"/>
                  <a:pt x="104" y="173"/>
                </a:cubicBezTo>
                <a:close/>
                <a:moveTo>
                  <a:pt x="97" y="174"/>
                </a:moveTo>
                <a:cubicBezTo>
                  <a:pt x="106" y="163"/>
                  <a:pt x="106" y="163"/>
                  <a:pt x="106" y="163"/>
                </a:cubicBezTo>
                <a:cubicBezTo>
                  <a:pt x="101" y="163"/>
                  <a:pt x="101" y="163"/>
                  <a:pt x="101" y="163"/>
                </a:cubicBezTo>
                <a:cubicBezTo>
                  <a:pt x="100" y="167"/>
                  <a:pt x="99" y="170"/>
                  <a:pt x="97" y="174"/>
                </a:cubicBezTo>
                <a:cubicBezTo>
                  <a:pt x="97" y="174"/>
                  <a:pt x="96" y="176"/>
                  <a:pt x="97" y="174"/>
                </a:cubicBezTo>
                <a:close/>
                <a:moveTo>
                  <a:pt x="21" y="68"/>
                </a:moveTo>
                <a:cubicBezTo>
                  <a:pt x="23" y="65"/>
                  <a:pt x="26" y="62"/>
                  <a:pt x="29" y="58"/>
                </a:cubicBezTo>
                <a:cubicBezTo>
                  <a:pt x="29" y="58"/>
                  <a:pt x="31" y="59"/>
                  <a:pt x="31" y="58"/>
                </a:cubicBezTo>
                <a:cubicBezTo>
                  <a:pt x="31" y="55"/>
                  <a:pt x="31" y="53"/>
                  <a:pt x="31" y="51"/>
                </a:cubicBezTo>
                <a:cubicBezTo>
                  <a:pt x="28" y="57"/>
                  <a:pt x="24" y="62"/>
                  <a:pt x="21" y="67"/>
                </a:cubicBezTo>
                <a:cubicBezTo>
                  <a:pt x="21" y="68"/>
                  <a:pt x="21" y="68"/>
                  <a:pt x="21" y="68"/>
                </a:cubicBezTo>
                <a:close/>
                <a:moveTo>
                  <a:pt x="111" y="177"/>
                </a:moveTo>
                <a:cubicBezTo>
                  <a:pt x="115" y="172"/>
                  <a:pt x="119" y="167"/>
                  <a:pt x="122" y="161"/>
                </a:cubicBezTo>
                <a:cubicBezTo>
                  <a:pt x="117" y="162"/>
                  <a:pt x="116" y="166"/>
                  <a:pt x="115" y="169"/>
                </a:cubicBezTo>
                <a:cubicBezTo>
                  <a:pt x="114" y="172"/>
                  <a:pt x="112" y="174"/>
                  <a:pt x="111" y="177"/>
                </a:cubicBezTo>
                <a:close/>
                <a:moveTo>
                  <a:pt x="14" y="123"/>
                </a:moveTo>
                <a:cubicBezTo>
                  <a:pt x="15" y="122"/>
                  <a:pt x="16" y="120"/>
                  <a:pt x="17" y="119"/>
                </a:cubicBezTo>
                <a:cubicBezTo>
                  <a:pt x="21" y="114"/>
                  <a:pt x="25" y="107"/>
                  <a:pt x="25" y="100"/>
                </a:cubicBezTo>
                <a:cubicBezTo>
                  <a:pt x="22" y="107"/>
                  <a:pt x="18" y="115"/>
                  <a:pt x="14" y="122"/>
                </a:cubicBezTo>
                <a:cubicBezTo>
                  <a:pt x="14" y="123"/>
                  <a:pt x="14" y="124"/>
                  <a:pt x="14" y="123"/>
                </a:cubicBezTo>
                <a:close/>
                <a:moveTo>
                  <a:pt x="47" y="121"/>
                </a:moveTo>
                <a:cubicBezTo>
                  <a:pt x="55" y="111"/>
                  <a:pt x="55" y="111"/>
                  <a:pt x="55" y="111"/>
                </a:cubicBezTo>
                <a:cubicBezTo>
                  <a:pt x="57" y="110"/>
                  <a:pt x="59" y="108"/>
                  <a:pt x="60" y="105"/>
                </a:cubicBezTo>
                <a:cubicBezTo>
                  <a:pt x="58" y="106"/>
                  <a:pt x="56" y="106"/>
                  <a:pt x="55" y="107"/>
                </a:cubicBezTo>
                <a:cubicBezTo>
                  <a:pt x="52" y="111"/>
                  <a:pt x="49" y="116"/>
                  <a:pt x="45" y="121"/>
                </a:cubicBezTo>
                <a:cubicBezTo>
                  <a:pt x="45" y="121"/>
                  <a:pt x="46" y="121"/>
                  <a:pt x="47" y="121"/>
                </a:cubicBezTo>
                <a:close/>
                <a:moveTo>
                  <a:pt x="72" y="117"/>
                </a:moveTo>
                <a:cubicBezTo>
                  <a:pt x="76" y="113"/>
                  <a:pt x="79" y="109"/>
                  <a:pt x="83" y="106"/>
                </a:cubicBezTo>
                <a:cubicBezTo>
                  <a:pt x="83" y="105"/>
                  <a:pt x="83" y="104"/>
                  <a:pt x="83" y="103"/>
                </a:cubicBezTo>
                <a:cubicBezTo>
                  <a:pt x="80" y="103"/>
                  <a:pt x="78" y="103"/>
                  <a:pt x="76" y="103"/>
                </a:cubicBezTo>
                <a:cubicBezTo>
                  <a:pt x="75" y="103"/>
                  <a:pt x="77" y="104"/>
                  <a:pt x="76" y="105"/>
                </a:cubicBezTo>
                <a:cubicBezTo>
                  <a:pt x="68" y="116"/>
                  <a:pt x="68" y="116"/>
                  <a:pt x="68" y="116"/>
                </a:cubicBezTo>
                <a:cubicBezTo>
                  <a:pt x="71" y="113"/>
                  <a:pt x="74" y="111"/>
                  <a:pt x="76" y="108"/>
                </a:cubicBezTo>
                <a:cubicBezTo>
                  <a:pt x="77" y="107"/>
                  <a:pt x="79" y="108"/>
                  <a:pt x="78" y="109"/>
                </a:cubicBezTo>
                <a:lnTo>
                  <a:pt x="72" y="117"/>
                </a:lnTo>
                <a:close/>
                <a:moveTo>
                  <a:pt x="84" y="62"/>
                </a:moveTo>
                <a:cubicBezTo>
                  <a:pt x="84" y="59"/>
                  <a:pt x="84" y="56"/>
                  <a:pt x="84" y="53"/>
                </a:cubicBezTo>
                <a:cubicBezTo>
                  <a:pt x="79" y="63"/>
                  <a:pt x="79" y="63"/>
                  <a:pt x="79" y="63"/>
                </a:cubicBezTo>
                <a:cubicBezTo>
                  <a:pt x="78" y="62"/>
                  <a:pt x="78" y="61"/>
                  <a:pt x="79" y="61"/>
                </a:cubicBezTo>
                <a:cubicBezTo>
                  <a:pt x="80" y="59"/>
                  <a:pt x="77" y="59"/>
                  <a:pt x="77" y="58"/>
                </a:cubicBezTo>
                <a:cubicBezTo>
                  <a:pt x="78" y="53"/>
                  <a:pt x="81" y="49"/>
                  <a:pt x="83" y="45"/>
                </a:cubicBezTo>
                <a:cubicBezTo>
                  <a:pt x="83" y="45"/>
                  <a:pt x="84" y="42"/>
                  <a:pt x="83" y="44"/>
                </a:cubicBezTo>
                <a:cubicBezTo>
                  <a:pt x="81" y="47"/>
                  <a:pt x="79" y="49"/>
                  <a:pt x="76" y="52"/>
                </a:cubicBezTo>
                <a:cubicBezTo>
                  <a:pt x="76" y="56"/>
                  <a:pt x="76" y="60"/>
                  <a:pt x="76" y="64"/>
                </a:cubicBezTo>
                <a:cubicBezTo>
                  <a:pt x="78" y="63"/>
                  <a:pt x="82" y="63"/>
                  <a:pt x="84" y="62"/>
                </a:cubicBezTo>
                <a:close/>
                <a:moveTo>
                  <a:pt x="54" y="120"/>
                </a:moveTo>
                <a:cubicBezTo>
                  <a:pt x="58" y="116"/>
                  <a:pt x="63" y="111"/>
                  <a:pt x="67" y="106"/>
                </a:cubicBezTo>
                <a:cubicBezTo>
                  <a:pt x="67" y="105"/>
                  <a:pt x="68" y="107"/>
                  <a:pt x="68" y="107"/>
                </a:cubicBezTo>
                <a:cubicBezTo>
                  <a:pt x="61" y="116"/>
                  <a:pt x="61" y="116"/>
                  <a:pt x="61" y="116"/>
                </a:cubicBezTo>
                <a:cubicBezTo>
                  <a:pt x="61" y="116"/>
                  <a:pt x="61" y="117"/>
                  <a:pt x="62" y="116"/>
                </a:cubicBezTo>
                <a:cubicBezTo>
                  <a:pt x="66" y="112"/>
                  <a:pt x="70" y="107"/>
                  <a:pt x="75" y="103"/>
                </a:cubicBezTo>
                <a:cubicBezTo>
                  <a:pt x="71" y="104"/>
                  <a:pt x="67" y="104"/>
                  <a:pt x="62" y="105"/>
                </a:cubicBezTo>
                <a:cubicBezTo>
                  <a:pt x="61" y="105"/>
                  <a:pt x="62" y="106"/>
                  <a:pt x="62" y="106"/>
                </a:cubicBezTo>
                <a:cubicBezTo>
                  <a:pt x="53" y="120"/>
                  <a:pt x="53" y="120"/>
                  <a:pt x="53" y="120"/>
                </a:cubicBezTo>
                <a:cubicBezTo>
                  <a:pt x="53" y="121"/>
                  <a:pt x="53" y="121"/>
                  <a:pt x="54" y="120"/>
                </a:cubicBezTo>
                <a:close/>
                <a:moveTo>
                  <a:pt x="133" y="105"/>
                </a:moveTo>
                <a:cubicBezTo>
                  <a:pt x="134" y="104"/>
                  <a:pt x="135" y="103"/>
                  <a:pt x="136" y="102"/>
                </a:cubicBezTo>
                <a:cubicBezTo>
                  <a:pt x="137" y="100"/>
                  <a:pt x="139" y="97"/>
                  <a:pt x="140" y="94"/>
                </a:cubicBezTo>
                <a:cubicBezTo>
                  <a:pt x="134" y="96"/>
                  <a:pt x="129" y="97"/>
                  <a:pt x="123" y="97"/>
                </a:cubicBezTo>
                <a:cubicBezTo>
                  <a:pt x="123" y="98"/>
                  <a:pt x="123" y="98"/>
                  <a:pt x="123" y="98"/>
                </a:cubicBezTo>
                <a:cubicBezTo>
                  <a:pt x="122" y="100"/>
                  <a:pt x="123" y="104"/>
                  <a:pt x="123" y="106"/>
                </a:cubicBezTo>
                <a:cubicBezTo>
                  <a:pt x="123" y="105"/>
                  <a:pt x="124" y="104"/>
                  <a:pt x="124" y="104"/>
                </a:cubicBezTo>
                <a:cubicBezTo>
                  <a:pt x="124" y="102"/>
                  <a:pt x="125" y="99"/>
                  <a:pt x="126" y="98"/>
                </a:cubicBezTo>
                <a:cubicBezTo>
                  <a:pt x="127" y="98"/>
                  <a:pt x="128" y="99"/>
                  <a:pt x="128" y="99"/>
                </a:cubicBezTo>
                <a:cubicBezTo>
                  <a:pt x="127" y="102"/>
                  <a:pt x="126" y="105"/>
                  <a:pt x="124" y="107"/>
                </a:cubicBezTo>
                <a:cubicBezTo>
                  <a:pt x="124" y="108"/>
                  <a:pt x="124" y="108"/>
                  <a:pt x="124" y="108"/>
                </a:cubicBezTo>
                <a:cubicBezTo>
                  <a:pt x="124" y="109"/>
                  <a:pt x="124" y="109"/>
                  <a:pt x="124" y="109"/>
                </a:cubicBezTo>
                <a:cubicBezTo>
                  <a:pt x="124" y="108"/>
                  <a:pt x="124" y="108"/>
                  <a:pt x="124" y="108"/>
                </a:cubicBezTo>
                <a:cubicBezTo>
                  <a:pt x="132" y="99"/>
                  <a:pt x="132" y="99"/>
                  <a:pt x="132" y="99"/>
                </a:cubicBezTo>
                <a:cubicBezTo>
                  <a:pt x="133" y="98"/>
                  <a:pt x="134" y="98"/>
                  <a:pt x="134" y="99"/>
                </a:cubicBezTo>
                <a:cubicBezTo>
                  <a:pt x="134" y="101"/>
                  <a:pt x="133" y="103"/>
                  <a:pt x="133" y="104"/>
                </a:cubicBezTo>
                <a:cubicBezTo>
                  <a:pt x="132" y="104"/>
                  <a:pt x="133" y="105"/>
                  <a:pt x="133" y="105"/>
                </a:cubicBezTo>
                <a:close/>
                <a:moveTo>
                  <a:pt x="113" y="156"/>
                </a:moveTo>
                <a:cubicBezTo>
                  <a:pt x="112" y="156"/>
                  <a:pt x="112" y="156"/>
                  <a:pt x="111" y="155"/>
                </a:cubicBezTo>
                <a:cubicBezTo>
                  <a:pt x="111" y="155"/>
                  <a:pt x="112" y="155"/>
                  <a:pt x="112" y="154"/>
                </a:cubicBezTo>
                <a:cubicBezTo>
                  <a:pt x="111" y="154"/>
                  <a:pt x="110" y="156"/>
                  <a:pt x="109" y="155"/>
                </a:cubicBezTo>
                <a:cubicBezTo>
                  <a:pt x="108" y="155"/>
                  <a:pt x="108" y="154"/>
                  <a:pt x="108" y="154"/>
                </a:cubicBezTo>
                <a:cubicBezTo>
                  <a:pt x="113" y="144"/>
                  <a:pt x="113" y="144"/>
                  <a:pt x="113" y="144"/>
                </a:cubicBezTo>
                <a:cubicBezTo>
                  <a:pt x="112" y="146"/>
                  <a:pt x="110" y="148"/>
                  <a:pt x="107" y="150"/>
                </a:cubicBezTo>
                <a:cubicBezTo>
                  <a:pt x="107" y="151"/>
                  <a:pt x="105" y="150"/>
                  <a:pt x="106" y="149"/>
                </a:cubicBezTo>
                <a:cubicBezTo>
                  <a:pt x="108" y="144"/>
                  <a:pt x="111" y="138"/>
                  <a:pt x="114" y="132"/>
                </a:cubicBezTo>
                <a:cubicBezTo>
                  <a:pt x="107" y="140"/>
                  <a:pt x="107" y="140"/>
                  <a:pt x="107" y="140"/>
                </a:cubicBezTo>
                <a:cubicBezTo>
                  <a:pt x="106" y="140"/>
                  <a:pt x="105" y="140"/>
                  <a:pt x="105" y="139"/>
                </a:cubicBezTo>
                <a:cubicBezTo>
                  <a:pt x="108" y="135"/>
                  <a:pt x="110" y="131"/>
                  <a:pt x="112" y="127"/>
                </a:cubicBezTo>
                <a:cubicBezTo>
                  <a:pt x="110" y="128"/>
                  <a:pt x="110" y="130"/>
                  <a:pt x="108" y="130"/>
                </a:cubicBezTo>
                <a:cubicBezTo>
                  <a:pt x="107" y="130"/>
                  <a:pt x="107" y="129"/>
                  <a:pt x="107" y="128"/>
                </a:cubicBezTo>
                <a:cubicBezTo>
                  <a:pt x="109" y="125"/>
                  <a:pt x="110" y="123"/>
                  <a:pt x="111" y="120"/>
                </a:cubicBezTo>
                <a:cubicBezTo>
                  <a:pt x="110" y="119"/>
                  <a:pt x="107" y="121"/>
                  <a:pt x="107" y="120"/>
                </a:cubicBezTo>
                <a:cubicBezTo>
                  <a:pt x="107" y="116"/>
                  <a:pt x="108" y="113"/>
                  <a:pt x="110" y="110"/>
                </a:cubicBezTo>
                <a:cubicBezTo>
                  <a:pt x="110" y="110"/>
                  <a:pt x="111" y="110"/>
                  <a:pt x="110" y="111"/>
                </a:cubicBezTo>
                <a:cubicBezTo>
                  <a:pt x="109" y="113"/>
                  <a:pt x="109" y="115"/>
                  <a:pt x="108" y="118"/>
                </a:cubicBezTo>
                <a:cubicBezTo>
                  <a:pt x="110" y="118"/>
                  <a:pt x="112" y="117"/>
                  <a:pt x="113" y="119"/>
                </a:cubicBezTo>
                <a:cubicBezTo>
                  <a:pt x="113" y="121"/>
                  <a:pt x="112" y="123"/>
                  <a:pt x="112" y="124"/>
                </a:cubicBezTo>
                <a:cubicBezTo>
                  <a:pt x="114" y="123"/>
                  <a:pt x="114" y="123"/>
                  <a:pt x="114" y="123"/>
                </a:cubicBezTo>
                <a:cubicBezTo>
                  <a:pt x="114" y="124"/>
                  <a:pt x="115" y="125"/>
                  <a:pt x="115" y="125"/>
                </a:cubicBezTo>
                <a:cubicBezTo>
                  <a:pt x="111" y="133"/>
                  <a:pt x="111" y="133"/>
                  <a:pt x="111" y="133"/>
                </a:cubicBezTo>
                <a:cubicBezTo>
                  <a:pt x="113" y="132"/>
                  <a:pt x="114" y="130"/>
                  <a:pt x="116" y="129"/>
                </a:cubicBezTo>
                <a:cubicBezTo>
                  <a:pt x="117" y="128"/>
                  <a:pt x="118" y="130"/>
                  <a:pt x="117" y="131"/>
                </a:cubicBezTo>
                <a:cubicBezTo>
                  <a:pt x="115" y="135"/>
                  <a:pt x="112" y="140"/>
                  <a:pt x="110" y="145"/>
                </a:cubicBezTo>
                <a:cubicBezTo>
                  <a:pt x="112" y="143"/>
                  <a:pt x="114" y="141"/>
                  <a:pt x="117" y="139"/>
                </a:cubicBezTo>
                <a:cubicBezTo>
                  <a:pt x="118" y="138"/>
                  <a:pt x="117" y="142"/>
                  <a:pt x="116" y="143"/>
                </a:cubicBezTo>
                <a:cubicBezTo>
                  <a:pt x="111" y="152"/>
                  <a:pt x="111" y="152"/>
                  <a:pt x="111" y="152"/>
                </a:cubicBezTo>
                <a:cubicBezTo>
                  <a:pt x="113" y="151"/>
                  <a:pt x="114" y="149"/>
                  <a:pt x="116" y="148"/>
                </a:cubicBezTo>
                <a:cubicBezTo>
                  <a:pt x="116" y="148"/>
                  <a:pt x="118" y="148"/>
                  <a:pt x="117" y="149"/>
                </a:cubicBezTo>
                <a:cubicBezTo>
                  <a:pt x="115" y="151"/>
                  <a:pt x="114" y="153"/>
                  <a:pt x="113" y="156"/>
                </a:cubicBezTo>
                <a:close/>
                <a:moveTo>
                  <a:pt x="73" y="149"/>
                </a:moveTo>
                <a:cubicBezTo>
                  <a:pt x="78" y="139"/>
                  <a:pt x="78" y="139"/>
                  <a:pt x="78" y="139"/>
                </a:cubicBezTo>
                <a:cubicBezTo>
                  <a:pt x="77" y="138"/>
                  <a:pt x="76" y="139"/>
                  <a:pt x="75" y="139"/>
                </a:cubicBezTo>
                <a:cubicBezTo>
                  <a:pt x="77" y="137"/>
                  <a:pt x="79" y="135"/>
                  <a:pt x="80" y="133"/>
                </a:cubicBezTo>
                <a:cubicBezTo>
                  <a:pt x="80" y="132"/>
                  <a:pt x="82" y="133"/>
                  <a:pt x="82" y="134"/>
                </a:cubicBezTo>
                <a:cubicBezTo>
                  <a:pt x="75" y="149"/>
                  <a:pt x="75" y="149"/>
                  <a:pt x="75" y="149"/>
                </a:cubicBezTo>
                <a:cubicBezTo>
                  <a:pt x="77" y="147"/>
                  <a:pt x="79" y="144"/>
                  <a:pt x="80" y="142"/>
                </a:cubicBezTo>
                <a:cubicBezTo>
                  <a:pt x="81" y="141"/>
                  <a:pt x="82" y="140"/>
                  <a:pt x="83" y="140"/>
                </a:cubicBezTo>
                <a:cubicBezTo>
                  <a:pt x="83" y="130"/>
                  <a:pt x="83" y="121"/>
                  <a:pt x="83" y="111"/>
                </a:cubicBezTo>
                <a:cubicBezTo>
                  <a:pt x="80" y="116"/>
                  <a:pt x="76" y="121"/>
                  <a:pt x="73" y="125"/>
                </a:cubicBezTo>
                <a:cubicBezTo>
                  <a:pt x="72" y="126"/>
                  <a:pt x="73" y="127"/>
                  <a:pt x="73" y="127"/>
                </a:cubicBezTo>
                <a:cubicBezTo>
                  <a:pt x="73" y="130"/>
                  <a:pt x="73" y="134"/>
                  <a:pt x="73" y="137"/>
                </a:cubicBezTo>
                <a:cubicBezTo>
                  <a:pt x="73" y="137"/>
                  <a:pt x="74" y="137"/>
                  <a:pt x="74" y="138"/>
                </a:cubicBezTo>
                <a:cubicBezTo>
                  <a:pt x="74" y="142"/>
                  <a:pt x="74" y="145"/>
                  <a:pt x="73" y="149"/>
                </a:cubicBezTo>
                <a:close/>
                <a:moveTo>
                  <a:pt x="92" y="180"/>
                </a:moveTo>
                <a:cubicBezTo>
                  <a:pt x="92" y="180"/>
                  <a:pt x="92" y="180"/>
                  <a:pt x="92" y="180"/>
                </a:cubicBezTo>
                <a:cubicBezTo>
                  <a:pt x="95" y="175"/>
                  <a:pt x="97" y="171"/>
                  <a:pt x="98" y="166"/>
                </a:cubicBezTo>
                <a:cubicBezTo>
                  <a:pt x="98" y="167"/>
                  <a:pt x="97" y="168"/>
                  <a:pt x="97" y="168"/>
                </a:cubicBezTo>
                <a:cubicBezTo>
                  <a:pt x="95" y="171"/>
                  <a:pt x="93" y="174"/>
                  <a:pt x="90" y="177"/>
                </a:cubicBezTo>
                <a:cubicBezTo>
                  <a:pt x="89" y="177"/>
                  <a:pt x="88" y="176"/>
                  <a:pt x="88" y="176"/>
                </a:cubicBezTo>
                <a:cubicBezTo>
                  <a:pt x="92" y="173"/>
                  <a:pt x="95" y="169"/>
                  <a:pt x="98" y="165"/>
                </a:cubicBezTo>
                <a:cubicBezTo>
                  <a:pt x="98" y="164"/>
                  <a:pt x="99" y="164"/>
                  <a:pt x="97" y="164"/>
                </a:cubicBezTo>
                <a:cubicBezTo>
                  <a:pt x="85" y="165"/>
                  <a:pt x="85" y="165"/>
                  <a:pt x="85" y="165"/>
                </a:cubicBezTo>
                <a:cubicBezTo>
                  <a:pt x="74" y="180"/>
                  <a:pt x="74" y="180"/>
                  <a:pt x="74" y="180"/>
                </a:cubicBezTo>
                <a:cubicBezTo>
                  <a:pt x="80" y="180"/>
                  <a:pt x="86" y="181"/>
                  <a:pt x="92" y="180"/>
                </a:cubicBezTo>
                <a:close/>
                <a:moveTo>
                  <a:pt x="40" y="122"/>
                </a:moveTo>
                <a:cubicBezTo>
                  <a:pt x="44" y="117"/>
                  <a:pt x="49" y="112"/>
                  <a:pt x="53" y="107"/>
                </a:cubicBezTo>
                <a:cubicBezTo>
                  <a:pt x="43" y="108"/>
                  <a:pt x="35" y="108"/>
                  <a:pt x="26" y="109"/>
                </a:cubicBezTo>
                <a:cubicBezTo>
                  <a:pt x="23" y="114"/>
                  <a:pt x="20" y="120"/>
                  <a:pt x="17" y="125"/>
                </a:cubicBezTo>
                <a:cubicBezTo>
                  <a:pt x="17" y="125"/>
                  <a:pt x="18" y="125"/>
                  <a:pt x="19" y="125"/>
                </a:cubicBezTo>
                <a:cubicBezTo>
                  <a:pt x="22" y="125"/>
                  <a:pt x="26" y="125"/>
                  <a:pt x="29" y="124"/>
                </a:cubicBezTo>
                <a:cubicBezTo>
                  <a:pt x="35" y="111"/>
                  <a:pt x="35" y="111"/>
                  <a:pt x="35" y="111"/>
                </a:cubicBezTo>
                <a:cubicBezTo>
                  <a:pt x="35" y="115"/>
                  <a:pt x="33" y="119"/>
                  <a:pt x="32" y="123"/>
                </a:cubicBezTo>
                <a:cubicBezTo>
                  <a:pt x="37" y="119"/>
                  <a:pt x="42" y="114"/>
                  <a:pt x="45" y="110"/>
                </a:cubicBezTo>
                <a:cubicBezTo>
                  <a:pt x="46" y="109"/>
                  <a:pt x="46" y="110"/>
                  <a:pt x="46" y="111"/>
                </a:cubicBezTo>
                <a:cubicBezTo>
                  <a:pt x="43" y="114"/>
                  <a:pt x="40" y="118"/>
                  <a:pt x="38" y="122"/>
                </a:cubicBezTo>
                <a:cubicBezTo>
                  <a:pt x="38" y="122"/>
                  <a:pt x="39" y="122"/>
                  <a:pt x="40" y="122"/>
                </a:cubicBezTo>
                <a:close/>
                <a:moveTo>
                  <a:pt x="112" y="28"/>
                </a:moveTo>
                <a:cubicBezTo>
                  <a:pt x="111" y="28"/>
                  <a:pt x="111" y="28"/>
                  <a:pt x="111" y="29"/>
                </a:cubicBezTo>
                <a:cubicBezTo>
                  <a:pt x="110" y="29"/>
                  <a:pt x="109" y="30"/>
                  <a:pt x="109" y="30"/>
                </a:cubicBezTo>
                <a:cubicBezTo>
                  <a:pt x="107" y="32"/>
                  <a:pt x="104" y="35"/>
                  <a:pt x="102" y="37"/>
                </a:cubicBezTo>
                <a:cubicBezTo>
                  <a:pt x="101" y="37"/>
                  <a:pt x="100" y="35"/>
                  <a:pt x="101" y="34"/>
                </a:cubicBezTo>
                <a:cubicBezTo>
                  <a:pt x="102" y="33"/>
                  <a:pt x="100" y="33"/>
                  <a:pt x="100" y="33"/>
                </a:cubicBezTo>
                <a:cubicBezTo>
                  <a:pt x="100" y="31"/>
                  <a:pt x="101" y="30"/>
                  <a:pt x="102" y="28"/>
                </a:cubicBezTo>
                <a:cubicBezTo>
                  <a:pt x="102" y="28"/>
                  <a:pt x="101" y="27"/>
                  <a:pt x="101" y="27"/>
                </a:cubicBezTo>
                <a:cubicBezTo>
                  <a:pt x="101" y="25"/>
                  <a:pt x="103" y="24"/>
                  <a:pt x="104" y="22"/>
                </a:cubicBezTo>
                <a:cubicBezTo>
                  <a:pt x="106" y="20"/>
                  <a:pt x="108" y="17"/>
                  <a:pt x="109" y="15"/>
                </a:cubicBezTo>
                <a:cubicBezTo>
                  <a:pt x="110" y="15"/>
                  <a:pt x="110" y="14"/>
                  <a:pt x="110" y="13"/>
                </a:cubicBezTo>
                <a:cubicBezTo>
                  <a:pt x="107" y="16"/>
                  <a:pt x="106" y="19"/>
                  <a:pt x="103" y="21"/>
                </a:cubicBezTo>
                <a:cubicBezTo>
                  <a:pt x="103" y="21"/>
                  <a:pt x="104" y="22"/>
                  <a:pt x="104" y="22"/>
                </a:cubicBezTo>
                <a:cubicBezTo>
                  <a:pt x="103" y="22"/>
                  <a:pt x="102" y="22"/>
                  <a:pt x="102" y="22"/>
                </a:cubicBezTo>
                <a:cubicBezTo>
                  <a:pt x="103" y="19"/>
                  <a:pt x="106" y="16"/>
                  <a:pt x="109" y="12"/>
                </a:cubicBezTo>
                <a:cubicBezTo>
                  <a:pt x="109" y="12"/>
                  <a:pt x="112" y="9"/>
                  <a:pt x="110" y="9"/>
                </a:cubicBezTo>
                <a:cubicBezTo>
                  <a:pt x="102" y="11"/>
                  <a:pt x="95" y="14"/>
                  <a:pt x="87" y="15"/>
                </a:cubicBezTo>
                <a:cubicBezTo>
                  <a:pt x="87" y="15"/>
                  <a:pt x="87" y="17"/>
                  <a:pt x="87" y="18"/>
                </a:cubicBezTo>
                <a:cubicBezTo>
                  <a:pt x="86" y="20"/>
                  <a:pt x="88" y="19"/>
                  <a:pt x="88" y="20"/>
                </a:cubicBezTo>
                <a:cubicBezTo>
                  <a:pt x="89" y="21"/>
                  <a:pt x="87" y="23"/>
                  <a:pt x="87" y="24"/>
                </a:cubicBezTo>
                <a:cubicBezTo>
                  <a:pt x="86" y="25"/>
                  <a:pt x="86" y="27"/>
                  <a:pt x="87" y="26"/>
                </a:cubicBezTo>
                <a:cubicBezTo>
                  <a:pt x="88" y="26"/>
                  <a:pt x="88" y="25"/>
                  <a:pt x="90" y="25"/>
                </a:cubicBezTo>
                <a:cubicBezTo>
                  <a:pt x="90" y="27"/>
                  <a:pt x="88" y="29"/>
                  <a:pt x="87" y="30"/>
                </a:cubicBezTo>
                <a:cubicBezTo>
                  <a:pt x="86" y="32"/>
                  <a:pt x="86" y="34"/>
                  <a:pt x="86" y="36"/>
                </a:cubicBezTo>
                <a:cubicBezTo>
                  <a:pt x="86" y="37"/>
                  <a:pt x="87" y="35"/>
                  <a:pt x="89" y="36"/>
                </a:cubicBezTo>
                <a:cubicBezTo>
                  <a:pt x="88" y="38"/>
                  <a:pt x="87" y="41"/>
                  <a:pt x="86" y="43"/>
                </a:cubicBezTo>
                <a:cubicBezTo>
                  <a:pt x="86" y="50"/>
                  <a:pt x="86" y="56"/>
                  <a:pt x="87" y="63"/>
                </a:cubicBezTo>
                <a:cubicBezTo>
                  <a:pt x="87" y="64"/>
                  <a:pt x="87" y="65"/>
                  <a:pt x="86" y="65"/>
                </a:cubicBezTo>
                <a:cubicBezTo>
                  <a:pt x="82" y="66"/>
                  <a:pt x="77" y="65"/>
                  <a:pt x="73" y="68"/>
                </a:cubicBezTo>
                <a:cubicBezTo>
                  <a:pt x="70" y="69"/>
                  <a:pt x="67" y="69"/>
                  <a:pt x="64" y="68"/>
                </a:cubicBezTo>
                <a:cubicBezTo>
                  <a:pt x="63" y="67"/>
                  <a:pt x="63" y="66"/>
                  <a:pt x="63" y="65"/>
                </a:cubicBezTo>
                <a:cubicBezTo>
                  <a:pt x="63" y="50"/>
                  <a:pt x="64" y="35"/>
                  <a:pt x="63" y="20"/>
                </a:cubicBezTo>
                <a:cubicBezTo>
                  <a:pt x="60" y="19"/>
                  <a:pt x="56" y="19"/>
                  <a:pt x="52" y="19"/>
                </a:cubicBezTo>
                <a:cubicBezTo>
                  <a:pt x="47" y="20"/>
                  <a:pt x="42" y="20"/>
                  <a:pt x="39" y="19"/>
                </a:cubicBezTo>
                <a:cubicBezTo>
                  <a:pt x="37" y="19"/>
                  <a:pt x="37" y="21"/>
                  <a:pt x="38" y="22"/>
                </a:cubicBezTo>
                <a:cubicBezTo>
                  <a:pt x="38" y="21"/>
                  <a:pt x="39" y="20"/>
                  <a:pt x="40" y="20"/>
                </a:cubicBezTo>
                <a:cubicBezTo>
                  <a:pt x="40" y="19"/>
                  <a:pt x="41" y="20"/>
                  <a:pt x="41" y="21"/>
                </a:cubicBezTo>
                <a:cubicBezTo>
                  <a:pt x="40" y="24"/>
                  <a:pt x="38" y="27"/>
                  <a:pt x="36" y="30"/>
                </a:cubicBezTo>
                <a:cubicBezTo>
                  <a:pt x="37" y="31"/>
                  <a:pt x="38" y="31"/>
                  <a:pt x="38" y="31"/>
                </a:cubicBezTo>
                <a:cubicBezTo>
                  <a:pt x="38" y="33"/>
                  <a:pt x="36" y="35"/>
                  <a:pt x="36" y="38"/>
                </a:cubicBezTo>
                <a:cubicBezTo>
                  <a:pt x="35" y="47"/>
                  <a:pt x="35" y="47"/>
                  <a:pt x="35" y="47"/>
                </a:cubicBezTo>
                <a:cubicBezTo>
                  <a:pt x="31" y="66"/>
                  <a:pt x="30" y="87"/>
                  <a:pt x="27" y="106"/>
                </a:cubicBezTo>
                <a:cubicBezTo>
                  <a:pt x="39" y="106"/>
                  <a:pt x="53" y="104"/>
                  <a:pt x="66" y="102"/>
                </a:cubicBezTo>
                <a:cubicBezTo>
                  <a:pt x="74" y="101"/>
                  <a:pt x="81" y="100"/>
                  <a:pt x="87" y="100"/>
                </a:cubicBezTo>
                <a:cubicBezTo>
                  <a:pt x="88" y="101"/>
                  <a:pt x="88" y="102"/>
                  <a:pt x="87" y="102"/>
                </a:cubicBezTo>
                <a:cubicBezTo>
                  <a:pt x="88" y="104"/>
                  <a:pt x="86" y="105"/>
                  <a:pt x="86" y="106"/>
                </a:cubicBezTo>
                <a:cubicBezTo>
                  <a:pt x="85" y="143"/>
                  <a:pt x="85" y="143"/>
                  <a:pt x="85" y="143"/>
                </a:cubicBezTo>
                <a:cubicBezTo>
                  <a:pt x="86" y="146"/>
                  <a:pt x="85" y="149"/>
                  <a:pt x="86" y="153"/>
                </a:cubicBezTo>
                <a:cubicBezTo>
                  <a:pt x="86" y="154"/>
                  <a:pt x="85" y="157"/>
                  <a:pt x="85" y="160"/>
                </a:cubicBezTo>
                <a:cubicBezTo>
                  <a:pt x="85" y="160"/>
                  <a:pt x="86" y="160"/>
                  <a:pt x="86" y="160"/>
                </a:cubicBezTo>
                <a:cubicBezTo>
                  <a:pt x="87" y="159"/>
                  <a:pt x="88" y="159"/>
                  <a:pt x="87" y="160"/>
                </a:cubicBezTo>
                <a:cubicBezTo>
                  <a:pt x="87" y="161"/>
                  <a:pt x="87" y="162"/>
                  <a:pt x="88" y="162"/>
                </a:cubicBezTo>
                <a:cubicBezTo>
                  <a:pt x="90" y="161"/>
                  <a:pt x="93" y="161"/>
                  <a:pt x="96" y="161"/>
                </a:cubicBezTo>
                <a:cubicBezTo>
                  <a:pt x="97" y="161"/>
                  <a:pt x="100" y="161"/>
                  <a:pt x="102" y="160"/>
                </a:cubicBezTo>
                <a:cubicBezTo>
                  <a:pt x="103" y="159"/>
                  <a:pt x="103" y="161"/>
                  <a:pt x="104" y="161"/>
                </a:cubicBezTo>
                <a:cubicBezTo>
                  <a:pt x="107" y="160"/>
                  <a:pt x="110" y="160"/>
                  <a:pt x="112" y="160"/>
                </a:cubicBezTo>
                <a:cubicBezTo>
                  <a:pt x="114" y="160"/>
                  <a:pt x="114" y="158"/>
                  <a:pt x="115" y="158"/>
                </a:cubicBezTo>
                <a:cubicBezTo>
                  <a:pt x="115" y="159"/>
                  <a:pt x="116" y="159"/>
                  <a:pt x="116" y="160"/>
                </a:cubicBezTo>
                <a:cubicBezTo>
                  <a:pt x="118" y="160"/>
                  <a:pt x="121" y="159"/>
                  <a:pt x="124" y="158"/>
                </a:cubicBezTo>
                <a:cubicBezTo>
                  <a:pt x="123" y="141"/>
                  <a:pt x="123" y="141"/>
                  <a:pt x="123" y="141"/>
                </a:cubicBezTo>
                <a:cubicBezTo>
                  <a:pt x="123" y="125"/>
                  <a:pt x="120" y="110"/>
                  <a:pt x="120" y="94"/>
                </a:cubicBezTo>
                <a:cubicBezTo>
                  <a:pt x="126" y="96"/>
                  <a:pt x="133" y="94"/>
                  <a:pt x="140" y="92"/>
                </a:cubicBezTo>
                <a:cubicBezTo>
                  <a:pt x="141" y="84"/>
                  <a:pt x="142" y="77"/>
                  <a:pt x="142" y="68"/>
                </a:cubicBezTo>
                <a:cubicBezTo>
                  <a:pt x="142" y="67"/>
                  <a:pt x="141" y="68"/>
                  <a:pt x="140" y="68"/>
                </a:cubicBezTo>
                <a:cubicBezTo>
                  <a:pt x="135" y="68"/>
                  <a:pt x="131" y="68"/>
                  <a:pt x="126" y="69"/>
                </a:cubicBezTo>
                <a:cubicBezTo>
                  <a:pt x="123" y="70"/>
                  <a:pt x="121" y="68"/>
                  <a:pt x="120" y="66"/>
                </a:cubicBezTo>
                <a:cubicBezTo>
                  <a:pt x="118" y="48"/>
                  <a:pt x="118" y="32"/>
                  <a:pt x="119" y="15"/>
                </a:cubicBezTo>
                <a:cubicBezTo>
                  <a:pt x="110" y="26"/>
                  <a:pt x="110" y="26"/>
                  <a:pt x="110" y="26"/>
                </a:cubicBezTo>
                <a:cubicBezTo>
                  <a:pt x="110" y="27"/>
                  <a:pt x="110" y="27"/>
                  <a:pt x="110" y="27"/>
                </a:cubicBezTo>
                <a:cubicBezTo>
                  <a:pt x="110" y="26"/>
                  <a:pt x="110" y="26"/>
                  <a:pt x="110" y="26"/>
                </a:cubicBezTo>
                <a:cubicBezTo>
                  <a:pt x="112" y="25"/>
                  <a:pt x="114" y="23"/>
                  <a:pt x="116" y="23"/>
                </a:cubicBezTo>
                <a:cubicBezTo>
                  <a:pt x="116" y="23"/>
                  <a:pt x="117" y="24"/>
                  <a:pt x="116" y="25"/>
                </a:cubicBezTo>
                <a:cubicBezTo>
                  <a:pt x="112" y="31"/>
                  <a:pt x="107" y="36"/>
                  <a:pt x="103" y="42"/>
                </a:cubicBezTo>
                <a:cubicBezTo>
                  <a:pt x="104" y="42"/>
                  <a:pt x="105" y="41"/>
                  <a:pt x="106" y="40"/>
                </a:cubicBezTo>
                <a:cubicBezTo>
                  <a:pt x="107" y="39"/>
                  <a:pt x="109" y="36"/>
                  <a:pt x="113" y="34"/>
                </a:cubicBezTo>
                <a:cubicBezTo>
                  <a:pt x="110" y="39"/>
                  <a:pt x="108" y="43"/>
                  <a:pt x="105" y="47"/>
                </a:cubicBezTo>
                <a:cubicBezTo>
                  <a:pt x="105" y="47"/>
                  <a:pt x="104" y="48"/>
                  <a:pt x="105" y="48"/>
                </a:cubicBezTo>
                <a:cubicBezTo>
                  <a:pt x="107" y="47"/>
                  <a:pt x="108" y="45"/>
                  <a:pt x="110" y="44"/>
                </a:cubicBezTo>
                <a:cubicBezTo>
                  <a:pt x="111" y="44"/>
                  <a:pt x="110" y="45"/>
                  <a:pt x="110" y="46"/>
                </a:cubicBezTo>
                <a:cubicBezTo>
                  <a:pt x="109" y="48"/>
                  <a:pt x="107" y="51"/>
                  <a:pt x="107" y="54"/>
                </a:cubicBezTo>
                <a:cubicBezTo>
                  <a:pt x="108" y="54"/>
                  <a:pt x="108" y="54"/>
                  <a:pt x="109" y="55"/>
                </a:cubicBezTo>
                <a:cubicBezTo>
                  <a:pt x="109" y="55"/>
                  <a:pt x="110" y="56"/>
                  <a:pt x="109" y="58"/>
                </a:cubicBezTo>
                <a:cubicBezTo>
                  <a:pt x="109" y="61"/>
                  <a:pt x="106" y="64"/>
                  <a:pt x="106" y="68"/>
                </a:cubicBezTo>
                <a:cubicBezTo>
                  <a:pt x="106" y="69"/>
                  <a:pt x="105" y="67"/>
                  <a:pt x="105" y="67"/>
                </a:cubicBezTo>
                <a:cubicBezTo>
                  <a:pt x="105" y="64"/>
                  <a:pt x="106" y="61"/>
                  <a:pt x="107" y="59"/>
                </a:cubicBezTo>
                <a:cubicBezTo>
                  <a:pt x="108" y="58"/>
                  <a:pt x="108" y="57"/>
                  <a:pt x="108" y="55"/>
                </a:cubicBezTo>
                <a:cubicBezTo>
                  <a:pt x="105" y="55"/>
                  <a:pt x="105" y="55"/>
                  <a:pt x="105" y="55"/>
                </a:cubicBezTo>
                <a:cubicBezTo>
                  <a:pt x="105" y="53"/>
                  <a:pt x="106" y="51"/>
                  <a:pt x="107" y="49"/>
                </a:cubicBezTo>
                <a:cubicBezTo>
                  <a:pt x="108" y="49"/>
                  <a:pt x="109" y="46"/>
                  <a:pt x="108" y="47"/>
                </a:cubicBezTo>
                <a:cubicBezTo>
                  <a:pt x="106" y="49"/>
                  <a:pt x="105" y="50"/>
                  <a:pt x="103" y="51"/>
                </a:cubicBezTo>
                <a:cubicBezTo>
                  <a:pt x="103" y="51"/>
                  <a:pt x="102" y="50"/>
                  <a:pt x="102" y="49"/>
                </a:cubicBezTo>
                <a:cubicBezTo>
                  <a:pt x="103" y="48"/>
                  <a:pt x="103" y="47"/>
                  <a:pt x="104" y="46"/>
                </a:cubicBezTo>
                <a:cubicBezTo>
                  <a:pt x="105" y="44"/>
                  <a:pt x="107" y="41"/>
                  <a:pt x="108" y="40"/>
                </a:cubicBezTo>
                <a:cubicBezTo>
                  <a:pt x="106" y="42"/>
                  <a:pt x="104" y="44"/>
                  <a:pt x="101" y="46"/>
                </a:cubicBezTo>
                <a:cubicBezTo>
                  <a:pt x="101" y="46"/>
                  <a:pt x="100" y="44"/>
                  <a:pt x="100" y="44"/>
                </a:cubicBezTo>
                <a:cubicBezTo>
                  <a:pt x="103" y="39"/>
                  <a:pt x="107" y="34"/>
                  <a:pt x="111" y="29"/>
                </a:cubicBezTo>
                <a:cubicBezTo>
                  <a:pt x="111" y="29"/>
                  <a:pt x="112" y="28"/>
                  <a:pt x="112" y="28"/>
                </a:cubicBezTo>
                <a:close/>
                <a:moveTo>
                  <a:pt x="69" y="189"/>
                </a:moveTo>
                <a:cubicBezTo>
                  <a:pt x="69" y="192"/>
                  <a:pt x="68" y="194"/>
                  <a:pt x="67" y="195"/>
                </a:cubicBezTo>
                <a:cubicBezTo>
                  <a:pt x="66" y="196"/>
                  <a:pt x="64" y="196"/>
                  <a:pt x="64" y="195"/>
                </a:cubicBezTo>
                <a:cubicBezTo>
                  <a:pt x="63" y="195"/>
                  <a:pt x="62" y="194"/>
                  <a:pt x="62" y="193"/>
                </a:cubicBezTo>
                <a:cubicBezTo>
                  <a:pt x="62" y="171"/>
                  <a:pt x="63" y="151"/>
                  <a:pt x="66" y="130"/>
                </a:cubicBezTo>
                <a:cubicBezTo>
                  <a:pt x="47" y="131"/>
                  <a:pt x="28" y="131"/>
                  <a:pt x="10" y="132"/>
                </a:cubicBezTo>
                <a:cubicBezTo>
                  <a:pt x="7" y="132"/>
                  <a:pt x="6" y="136"/>
                  <a:pt x="4" y="136"/>
                </a:cubicBezTo>
                <a:cubicBezTo>
                  <a:pt x="3" y="137"/>
                  <a:pt x="1" y="136"/>
                  <a:pt x="1" y="135"/>
                </a:cubicBezTo>
                <a:cubicBezTo>
                  <a:pt x="0" y="133"/>
                  <a:pt x="2" y="131"/>
                  <a:pt x="2" y="128"/>
                </a:cubicBezTo>
                <a:cubicBezTo>
                  <a:pt x="2" y="115"/>
                  <a:pt x="1" y="101"/>
                  <a:pt x="2" y="89"/>
                </a:cubicBezTo>
                <a:cubicBezTo>
                  <a:pt x="4" y="78"/>
                  <a:pt x="5" y="66"/>
                  <a:pt x="5" y="54"/>
                </a:cubicBezTo>
                <a:cubicBezTo>
                  <a:pt x="4" y="54"/>
                  <a:pt x="4" y="52"/>
                  <a:pt x="4" y="52"/>
                </a:cubicBezTo>
                <a:cubicBezTo>
                  <a:pt x="5" y="49"/>
                  <a:pt x="7" y="46"/>
                  <a:pt x="5" y="42"/>
                </a:cubicBezTo>
                <a:cubicBezTo>
                  <a:pt x="5" y="41"/>
                  <a:pt x="6" y="40"/>
                  <a:pt x="7" y="39"/>
                </a:cubicBezTo>
                <a:cubicBezTo>
                  <a:pt x="8" y="39"/>
                  <a:pt x="9" y="37"/>
                  <a:pt x="11" y="37"/>
                </a:cubicBezTo>
                <a:cubicBezTo>
                  <a:pt x="12" y="37"/>
                  <a:pt x="12" y="38"/>
                  <a:pt x="12" y="38"/>
                </a:cubicBezTo>
                <a:cubicBezTo>
                  <a:pt x="13" y="36"/>
                  <a:pt x="14" y="33"/>
                  <a:pt x="16" y="31"/>
                </a:cubicBezTo>
                <a:cubicBezTo>
                  <a:pt x="17" y="32"/>
                  <a:pt x="19" y="30"/>
                  <a:pt x="20" y="30"/>
                </a:cubicBezTo>
                <a:cubicBezTo>
                  <a:pt x="27" y="19"/>
                  <a:pt x="34" y="9"/>
                  <a:pt x="43" y="0"/>
                </a:cubicBezTo>
                <a:cubicBezTo>
                  <a:pt x="44" y="1"/>
                  <a:pt x="44" y="2"/>
                  <a:pt x="44" y="3"/>
                </a:cubicBezTo>
                <a:cubicBezTo>
                  <a:pt x="43" y="7"/>
                  <a:pt x="40" y="11"/>
                  <a:pt x="37" y="14"/>
                </a:cubicBezTo>
                <a:cubicBezTo>
                  <a:pt x="47" y="12"/>
                  <a:pt x="55" y="10"/>
                  <a:pt x="61" y="13"/>
                </a:cubicBezTo>
                <a:cubicBezTo>
                  <a:pt x="62" y="14"/>
                  <a:pt x="62" y="15"/>
                  <a:pt x="62" y="16"/>
                </a:cubicBezTo>
                <a:cubicBezTo>
                  <a:pt x="62" y="16"/>
                  <a:pt x="61" y="17"/>
                  <a:pt x="62" y="17"/>
                </a:cubicBezTo>
                <a:cubicBezTo>
                  <a:pt x="63" y="17"/>
                  <a:pt x="63" y="18"/>
                  <a:pt x="64" y="17"/>
                </a:cubicBezTo>
                <a:cubicBezTo>
                  <a:pt x="63" y="13"/>
                  <a:pt x="63" y="9"/>
                  <a:pt x="64" y="7"/>
                </a:cubicBezTo>
                <a:cubicBezTo>
                  <a:pt x="64" y="5"/>
                  <a:pt x="65" y="4"/>
                  <a:pt x="66" y="5"/>
                </a:cubicBezTo>
                <a:cubicBezTo>
                  <a:pt x="67" y="6"/>
                  <a:pt x="68" y="6"/>
                  <a:pt x="68" y="7"/>
                </a:cubicBezTo>
                <a:cubicBezTo>
                  <a:pt x="68" y="11"/>
                  <a:pt x="68" y="14"/>
                  <a:pt x="68" y="18"/>
                </a:cubicBezTo>
                <a:cubicBezTo>
                  <a:pt x="68" y="19"/>
                  <a:pt x="69" y="21"/>
                  <a:pt x="69" y="22"/>
                </a:cubicBezTo>
                <a:cubicBezTo>
                  <a:pt x="67" y="21"/>
                  <a:pt x="69" y="23"/>
                  <a:pt x="69" y="23"/>
                </a:cubicBezTo>
                <a:cubicBezTo>
                  <a:pt x="68" y="37"/>
                  <a:pt x="67" y="49"/>
                  <a:pt x="68" y="63"/>
                </a:cubicBezTo>
                <a:cubicBezTo>
                  <a:pt x="69" y="63"/>
                  <a:pt x="71" y="63"/>
                  <a:pt x="71" y="62"/>
                </a:cubicBezTo>
                <a:cubicBezTo>
                  <a:pt x="70" y="24"/>
                  <a:pt x="70" y="24"/>
                  <a:pt x="70" y="24"/>
                </a:cubicBezTo>
                <a:cubicBezTo>
                  <a:pt x="90" y="1"/>
                  <a:pt x="90" y="1"/>
                  <a:pt x="90" y="1"/>
                </a:cubicBezTo>
                <a:cubicBezTo>
                  <a:pt x="91" y="1"/>
                  <a:pt x="92" y="2"/>
                  <a:pt x="93" y="2"/>
                </a:cubicBezTo>
                <a:cubicBezTo>
                  <a:pt x="94" y="3"/>
                  <a:pt x="93" y="3"/>
                  <a:pt x="93" y="4"/>
                </a:cubicBezTo>
                <a:cubicBezTo>
                  <a:pt x="92" y="5"/>
                  <a:pt x="91" y="6"/>
                  <a:pt x="91" y="8"/>
                </a:cubicBezTo>
                <a:cubicBezTo>
                  <a:pt x="94" y="7"/>
                  <a:pt x="98" y="6"/>
                  <a:pt x="101" y="5"/>
                </a:cubicBezTo>
                <a:cubicBezTo>
                  <a:pt x="120" y="2"/>
                  <a:pt x="120" y="2"/>
                  <a:pt x="120" y="2"/>
                </a:cubicBezTo>
                <a:cubicBezTo>
                  <a:pt x="122" y="2"/>
                  <a:pt x="125" y="3"/>
                  <a:pt x="125" y="6"/>
                </a:cubicBezTo>
                <a:cubicBezTo>
                  <a:pt x="126" y="25"/>
                  <a:pt x="124" y="42"/>
                  <a:pt x="126" y="61"/>
                </a:cubicBezTo>
                <a:cubicBezTo>
                  <a:pt x="126" y="62"/>
                  <a:pt x="127" y="63"/>
                  <a:pt x="127" y="63"/>
                </a:cubicBezTo>
                <a:cubicBezTo>
                  <a:pt x="133" y="62"/>
                  <a:pt x="139" y="62"/>
                  <a:pt x="144" y="62"/>
                </a:cubicBezTo>
                <a:cubicBezTo>
                  <a:pt x="144" y="59"/>
                  <a:pt x="145" y="56"/>
                  <a:pt x="145" y="55"/>
                </a:cubicBezTo>
                <a:cubicBezTo>
                  <a:pt x="145" y="52"/>
                  <a:pt x="147" y="52"/>
                  <a:pt x="149" y="53"/>
                </a:cubicBezTo>
                <a:cubicBezTo>
                  <a:pt x="150" y="53"/>
                  <a:pt x="150" y="54"/>
                  <a:pt x="151" y="54"/>
                </a:cubicBezTo>
                <a:cubicBezTo>
                  <a:pt x="151" y="54"/>
                  <a:pt x="153" y="53"/>
                  <a:pt x="153" y="54"/>
                </a:cubicBezTo>
                <a:cubicBezTo>
                  <a:pt x="152" y="65"/>
                  <a:pt x="151" y="76"/>
                  <a:pt x="151" y="87"/>
                </a:cubicBezTo>
                <a:cubicBezTo>
                  <a:pt x="153" y="90"/>
                  <a:pt x="150" y="92"/>
                  <a:pt x="150" y="95"/>
                </a:cubicBezTo>
                <a:cubicBezTo>
                  <a:pt x="149" y="99"/>
                  <a:pt x="149" y="103"/>
                  <a:pt x="148" y="108"/>
                </a:cubicBezTo>
                <a:cubicBezTo>
                  <a:pt x="148" y="108"/>
                  <a:pt x="148" y="109"/>
                  <a:pt x="147" y="109"/>
                </a:cubicBezTo>
                <a:cubicBezTo>
                  <a:pt x="148" y="110"/>
                  <a:pt x="147" y="112"/>
                  <a:pt x="147" y="113"/>
                </a:cubicBezTo>
                <a:cubicBezTo>
                  <a:pt x="146" y="113"/>
                  <a:pt x="145" y="113"/>
                  <a:pt x="145" y="112"/>
                </a:cubicBezTo>
                <a:cubicBezTo>
                  <a:pt x="144" y="110"/>
                  <a:pt x="143" y="108"/>
                  <a:pt x="143" y="106"/>
                </a:cubicBezTo>
                <a:cubicBezTo>
                  <a:pt x="143" y="106"/>
                  <a:pt x="142" y="105"/>
                  <a:pt x="142" y="105"/>
                </a:cubicBezTo>
                <a:cubicBezTo>
                  <a:pt x="140" y="107"/>
                  <a:pt x="138" y="110"/>
                  <a:pt x="136" y="113"/>
                </a:cubicBezTo>
                <a:cubicBezTo>
                  <a:pt x="134" y="115"/>
                  <a:pt x="132" y="117"/>
                  <a:pt x="130" y="119"/>
                </a:cubicBezTo>
                <a:cubicBezTo>
                  <a:pt x="130" y="145"/>
                  <a:pt x="130" y="145"/>
                  <a:pt x="130" y="145"/>
                </a:cubicBezTo>
                <a:cubicBezTo>
                  <a:pt x="130" y="146"/>
                  <a:pt x="130" y="146"/>
                  <a:pt x="130" y="145"/>
                </a:cubicBezTo>
                <a:cubicBezTo>
                  <a:pt x="131" y="144"/>
                  <a:pt x="132" y="144"/>
                  <a:pt x="133" y="144"/>
                </a:cubicBezTo>
                <a:cubicBezTo>
                  <a:pt x="134" y="145"/>
                  <a:pt x="135" y="145"/>
                  <a:pt x="135" y="147"/>
                </a:cubicBezTo>
                <a:cubicBezTo>
                  <a:pt x="135" y="147"/>
                  <a:pt x="133" y="150"/>
                  <a:pt x="133" y="151"/>
                </a:cubicBezTo>
                <a:cubicBezTo>
                  <a:pt x="133" y="152"/>
                  <a:pt x="134" y="152"/>
                  <a:pt x="135" y="152"/>
                </a:cubicBezTo>
                <a:cubicBezTo>
                  <a:pt x="135" y="153"/>
                  <a:pt x="135" y="154"/>
                  <a:pt x="135" y="154"/>
                </a:cubicBezTo>
                <a:cubicBezTo>
                  <a:pt x="133" y="157"/>
                  <a:pt x="132" y="159"/>
                  <a:pt x="131" y="162"/>
                </a:cubicBezTo>
                <a:cubicBezTo>
                  <a:pt x="131" y="163"/>
                  <a:pt x="130" y="164"/>
                  <a:pt x="130" y="165"/>
                </a:cubicBezTo>
                <a:cubicBezTo>
                  <a:pt x="129" y="166"/>
                  <a:pt x="128" y="166"/>
                  <a:pt x="128" y="166"/>
                </a:cubicBezTo>
                <a:cubicBezTo>
                  <a:pt x="121" y="179"/>
                  <a:pt x="121" y="179"/>
                  <a:pt x="121" y="179"/>
                </a:cubicBezTo>
                <a:cubicBezTo>
                  <a:pt x="122" y="179"/>
                  <a:pt x="121" y="180"/>
                  <a:pt x="120" y="181"/>
                </a:cubicBezTo>
                <a:cubicBezTo>
                  <a:pt x="117" y="187"/>
                  <a:pt x="115" y="193"/>
                  <a:pt x="112" y="199"/>
                </a:cubicBezTo>
                <a:cubicBezTo>
                  <a:pt x="110" y="199"/>
                  <a:pt x="108" y="199"/>
                  <a:pt x="108" y="197"/>
                </a:cubicBezTo>
                <a:cubicBezTo>
                  <a:pt x="108" y="195"/>
                  <a:pt x="109" y="192"/>
                  <a:pt x="111" y="190"/>
                </a:cubicBezTo>
                <a:cubicBezTo>
                  <a:pt x="111" y="189"/>
                  <a:pt x="109" y="188"/>
                  <a:pt x="109" y="186"/>
                </a:cubicBezTo>
                <a:cubicBezTo>
                  <a:pt x="95" y="187"/>
                  <a:pt x="82" y="186"/>
                  <a:pt x="68" y="186"/>
                </a:cubicBezTo>
                <a:cubicBezTo>
                  <a:pt x="69" y="188"/>
                  <a:pt x="72" y="190"/>
                  <a:pt x="73" y="191"/>
                </a:cubicBezTo>
                <a:cubicBezTo>
                  <a:pt x="72" y="191"/>
                  <a:pt x="71" y="191"/>
                  <a:pt x="69" y="189"/>
                </a:cubicBezTo>
                <a:close/>
              </a:path>
            </a:pathLst>
          </a:custGeom>
          <a:solidFill>
            <a:schemeClr val="bg1"/>
          </a:solidFill>
          <a:ln>
            <a:noFill/>
          </a:ln>
        </p:spPr>
        <p:txBody>
          <a:bodyPr/>
          <a:lstStyle/>
          <a:p>
            <a:pPr algn="ctr">
              <a:defRPr/>
            </a:pPr>
            <a:endParaRPr lang="zh-CN" altLang="en-US">
              <a:solidFill>
                <a:srgbClr val="00B0F0"/>
              </a:solidFill>
            </a:endParaRPr>
          </a:p>
        </p:txBody>
      </p:sp>
      <p:sp>
        <p:nvSpPr>
          <p:cNvPr id="9" name="MH_SubTitle_6"/>
          <p:cNvSpPr/>
          <p:nvPr>
            <p:custDataLst>
              <p:tags r:id="rId8"/>
            </p:custDataLst>
          </p:nvPr>
        </p:nvSpPr>
        <p:spPr>
          <a:xfrm>
            <a:off x="2344512" y="4643437"/>
            <a:ext cx="2155825" cy="1096962"/>
          </a:xfrm>
          <a:prstGeom prst="rect">
            <a:avLst/>
          </a:prstGeom>
        </p:spPr>
        <p:txBody>
          <a:bodyPr lIns="0" tIns="0" rIns="0" bIns="0">
            <a:normAutofit/>
          </a:bodyPr>
          <a:lstStyle/>
          <a:p>
            <a:pPr algn="ctr">
              <a:lnSpc>
                <a:spcPct val="12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概括的缩略词</a:t>
            </a: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endPar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MH_Other_5"/>
          <p:cNvSpPr>
            <a:spLocks noChangeAspect="1" noEditPoints="1"/>
          </p:cNvSpPr>
          <p:nvPr>
            <p:custDataLst>
              <p:tags r:id="rId9"/>
            </p:custDataLst>
          </p:nvPr>
        </p:nvSpPr>
        <p:spPr bwMode="auto">
          <a:xfrm>
            <a:off x="5538561" y="3575732"/>
            <a:ext cx="730250" cy="814387"/>
          </a:xfrm>
          <a:custGeom>
            <a:avLst/>
            <a:gdLst>
              <a:gd name="T0" fmla="*/ 119 w 131"/>
              <a:gd name="T1" fmla="*/ 29 h 145"/>
              <a:gd name="T2" fmla="*/ 79 w 131"/>
              <a:gd name="T3" fmla="*/ 63 h 145"/>
              <a:gd name="T4" fmla="*/ 98 w 131"/>
              <a:gd name="T5" fmla="*/ 45 h 145"/>
              <a:gd name="T6" fmla="*/ 101 w 131"/>
              <a:gd name="T7" fmla="*/ 26 h 145"/>
              <a:gd name="T8" fmla="*/ 101 w 131"/>
              <a:gd name="T9" fmla="*/ 26 h 145"/>
              <a:gd name="T10" fmla="*/ 92 w 131"/>
              <a:gd name="T11" fmla="*/ 110 h 145"/>
              <a:gd name="T12" fmla="*/ 86 w 131"/>
              <a:gd name="T13" fmla="*/ 117 h 145"/>
              <a:gd name="T14" fmla="*/ 125 w 131"/>
              <a:gd name="T15" fmla="*/ 25 h 145"/>
              <a:gd name="T16" fmla="*/ 23 w 131"/>
              <a:gd name="T17" fmla="*/ 54 h 145"/>
              <a:gd name="T18" fmla="*/ 79 w 131"/>
              <a:gd name="T19" fmla="*/ 51 h 145"/>
              <a:gd name="T20" fmla="*/ 116 w 131"/>
              <a:gd name="T21" fmla="*/ 33 h 145"/>
              <a:gd name="T22" fmla="*/ 115 w 131"/>
              <a:gd name="T23" fmla="*/ 49 h 145"/>
              <a:gd name="T24" fmla="*/ 117 w 131"/>
              <a:gd name="T25" fmla="*/ 34 h 145"/>
              <a:gd name="T26" fmla="*/ 123 w 131"/>
              <a:gd name="T27" fmla="*/ 21 h 145"/>
              <a:gd name="T28" fmla="*/ 126 w 131"/>
              <a:gd name="T29" fmla="*/ 8 h 145"/>
              <a:gd name="T30" fmla="*/ 96 w 131"/>
              <a:gd name="T31" fmla="*/ 18 h 145"/>
              <a:gd name="T32" fmla="*/ 35 w 131"/>
              <a:gd name="T33" fmla="*/ 44 h 145"/>
              <a:gd name="T34" fmla="*/ 30 w 131"/>
              <a:gd name="T35" fmla="*/ 14 h 145"/>
              <a:gd name="T36" fmla="*/ 77 w 131"/>
              <a:gd name="T37" fmla="*/ 18 h 145"/>
              <a:gd name="T38" fmla="*/ 77 w 131"/>
              <a:gd name="T39" fmla="*/ 18 h 145"/>
              <a:gd name="T40" fmla="*/ 97 w 131"/>
              <a:gd name="T41" fmla="*/ 36 h 145"/>
              <a:gd name="T42" fmla="*/ 98 w 131"/>
              <a:gd name="T43" fmla="*/ 26 h 145"/>
              <a:gd name="T44" fmla="*/ 114 w 131"/>
              <a:gd name="T45" fmla="*/ 58 h 145"/>
              <a:gd name="T46" fmla="*/ 108 w 131"/>
              <a:gd name="T47" fmla="*/ 54 h 145"/>
              <a:gd name="T48" fmla="*/ 95 w 131"/>
              <a:gd name="T49" fmla="*/ 22 h 145"/>
              <a:gd name="T50" fmla="*/ 33 w 131"/>
              <a:gd name="T51" fmla="*/ 138 h 145"/>
              <a:gd name="T52" fmla="*/ 12 w 131"/>
              <a:gd name="T53" fmla="*/ 139 h 145"/>
              <a:gd name="T54" fmla="*/ 32 w 131"/>
              <a:gd name="T55" fmla="*/ 138 h 145"/>
              <a:gd name="T56" fmla="*/ 27 w 131"/>
              <a:gd name="T57" fmla="*/ 132 h 145"/>
              <a:gd name="T58" fmla="*/ 21 w 131"/>
              <a:gd name="T59" fmla="*/ 123 h 145"/>
              <a:gd name="T60" fmla="*/ 97 w 131"/>
              <a:gd name="T61" fmla="*/ 119 h 145"/>
              <a:gd name="T62" fmla="*/ 97 w 131"/>
              <a:gd name="T63" fmla="*/ 119 h 145"/>
              <a:gd name="T64" fmla="*/ 84 w 131"/>
              <a:gd name="T65" fmla="*/ 32 h 145"/>
              <a:gd name="T66" fmla="*/ 36 w 131"/>
              <a:gd name="T67" fmla="*/ 53 h 145"/>
              <a:gd name="T68" fmla="*/ 54 w 131"/>
              <a:gd name="T69" fmla="*/ 95 h 145"/>
              <a:gd name="T70" fmla="*/ 59 w 131"/>
              <a:gd name="T71" fmla="*/ 121 h 145"/>
              <a:gd name="T72" fmla="*/ 72 w 131"/>
              <a:gd name="T73" fmla="*/ 49 h 145"/>
              <a:gd name="T74" fmla="*/ 27 w 131"/>
              <a:gd name="T75" fmla="*/ 7 h 145"/>
              <a:gd name="T76" fmla="*/ 52 w 131"/>
              <a:gd name="T77" fmla="*/ 13 h 145"/>
              <a:gd name="T78" fmla="*/ 92 w 131"/>
              <a:gd name="T79" fmla="*/ 8 h 145"/>
              <a:gd name="T80" fmla="*/ 115 w 131"/>
              <a:gd name="T81" fmla="*/ 2 h 145"/>
              <a:gd name="T82" fmla="*/ 125 w 131"/>
              <a:gd name="T83" fmla="*/ 0 h 145"/>
              <a:gd name="T84" fmla="*/ 131 w 131"/>
              <a:gd name="T85" fmla="*/ 17 h 145"/>
              <a:gd name="T86" fmla="*/ 114 w 131"/>
              <a:gd name="T87" fmla="*/ 59 h 145"/>
              <a:gd name="T88" fmla="*/ 103 w 131"/>
              <a:gd name="T89" fmla="*/ 55 h 145"/>
              <a:gd name="T90" fmla="*/ 105 w 131"/>
              <a:gd name="T91" fmla="*/ 84 h 145"/>
              <a:gd name="T92" fmla="*/ 3 w 131"/>
              <a:gd name="T93" fmla="*/ 144 h 145"/>
              <a:gd name="T94" fmla="*/ 19 w 131"/>
              <a:gd name="T95" fmla="*/ 82 h 145"/>
              <a:gd name="T96" fmla="*/ 29 w 131"/>
              <a:gd name="T97" fmla="*/ 82 h 145"/>
              <a:gd name="T98" fmla="*/ 30 w 131"/>
              <a:gd name="T99" fmla="*/ 61 h 145"/>
              <a:gd name="T100" fmla="*/ 21 w 131"/>
              <a:gd name="T101" fmla="*/ 43 h 145"/>
              <a:gd name="T102" fmla="*/ 13 w 131"/>
              <a:gd name="T103" fmla="*/ 20 h 145"/>
              <a:gd name="T104" fmla="*/ 26 w 131"/>
              <a:gd name="T105" fmla="*/ 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45">
                <a:moveTo>
                  <a:pt x="120" y="26"/>
                </a:moveTo>
                <a:cubicBezTo>
                  <a:pt x="120" y="26"/>
                  <a:pt x="120" y="26"/>
                  <a:pt x="120" y="26"/>
                </a:cubicBezTo>
                <a:cubicBezTo>
                  <a:pt x="120" y="27"/>
                  <a:pt x="119" y="27"/>
                  <a:pt x="120" y="28"/>
                </a:cubicBezTo>
                <a:cubicBezTo>
                  <a:pt x="120" y="28"/>
                  <a:pt x="120" y="28"/>
                  <a:pt x="120" y="28"/>
                </a:cubicBezTo>
                <a:cubicBezTo>
                  <a:pt x="119" y="29"/>
                  <a:pt x="119" y="29"/>
                  <a:pt x="119" y="29"/>
                </a:cubicBezTo>
                <a:cubicBezTo>
                  <a:pt x="120" y="28"/>
                  <a:pt x="120" y="28"/>
                  <a:pt x="120" y="28"/>
                </a:cubicBezTo>
                <a:cubicBezTo>
                  <a:pt x="120" y="28"/>
                  <a:pt x="120" y="28"/>
                  <a:pt x="120" y="28"/>
                </a:cubicBezTo>
                <a:cubicBezTo>
                  <a:pt x="120" y="27"/>
                  <a:pt x="120" y="27"/>
                  <a:pt x="120" y="26"/>
                </a:cubicBezTo>
                <a:close/>
                <a:moveTo>
                  <a:pt x="81" y="64"/>
                </a:moveTo>
                <a:cubicBezTo>
                  <a:pt x="81" y="63"/>
                  <a:pt x="80" y="63"/>
                  <a:pt x="79" y="63"/>
                </a:cubicBezTo>
                <a:cubicBezTo>
                  <a:pt x="79" y="64"/>
                  <a:pt x="80" y="64"/>
                  <a:pt x="81" y="64"/>
                </a:cubicBezTo>
                <a:close/>
                <a:moveTo>
                  <a:pt x="99" y="45"/>
                </a:moveTo>
                <a:cubicBezTo>
                  <a:pt x="99" y="44"/>
                  <a:pt x="100" y="43"/>
                  <a:pt x="100" y="42"/>
                </a:cubicBezTo>
                <a:cubicBezTo>
                  <a:pt x="100" y="42"/>
                  <a:pt x="100" y="40"/>
                  <a:pt x="100" y="42"/>
                </a:cubicBezTo>
                <a:cubicBezTo>
                  <a:pt x="99" y="43"/>
                  <a:pt x="99" y="44"/>
                  <a:pt x="98" y="45"/>
                </a:cubicBezTo>
                <a:cubicBezTo>
                  <a:pt x="98" y="46"/>
                  <a:pt x="99" y="46"/>
                  <a:pt x="99" y="45"/>
                </a:cubicBezTo>
                <a:close/>
                <a:moveTo>
                  <a:pt x="102" y="20"/>
                </a:moveTo>
                <a:cubicBezTo>
                  <a:pt x="101" y="21"/>
                  <a:pt x="101" y="23"/>
                  <a:pt x="101" y="24"/>
                </a:cubicBezTo>
                <a:cubicBezTo>
                  <a:pt x="101" y="24"/>
                  <a:pt x="101" y="24"/>
                  <a:pt x="101" y="25"/>
                </a:cubicBezTo>
                <a:cubicBezTo>
                  <a:pt x="101" y="25"/>
                  <a:pt x="100" y="25"/>
                  <a:pt x="101" y="26"/>
                </a:cubicBezTo>
                <a:cubicBezTo>
                  <a:pt x="101" y="26"/>
                  <a:pt x="101" y="26"/>
                  <a:pt x="101" y="26"/>
                </a:cubicBezTo>
                <a:cubicBezTo>
                  <a:pt x="101" y="27"/>
                  <a:pt x="101" y="27"/>
                  <a:pt x="101" y="27"/>
                </a:cubicBezTo>
                <a:cubicBezTo>
                  <a:pt x="100" y="28"/>
                  <a:pt x="100" y="28"/>
                  <a:pt x="100" y="28"/>
                </a:cubicBezTo>
                <a:cubicBezTo>
                  <a:pt x="101" y="27"/>
                  <a:pt x="101" y="27"/>
                  <a:pt x="101" y="27"/>
                </a:cubicBezTo>
                <a:cubicBezTo>
                  <a:pt x="101" y="26"/>
                  <a:pt x="101" y="26"/>
                  <a:pt x="101" y="26"/>
                </a:cubicBezTo>
                <a:cubicBezTo>
                  <a:pt x="101" y="26"/>
                  <a:pt x="101" y="26"/>
                  <a:pt x="101" y="26"/>
                </a:cubicBezTo>
                <a:cubicBezTo>
                  <a:pt x="101" y="25"/>
                  <a:pt x="101" y="25"/>
                  <a:pt x="101" y="25"/>
                </a:cubicBezTo>
                <a:cubicBezTo>
                  <a:pt x="102" y="23"/>
                  <a:pt x="102" y="22"/>
                  <a:pt x="102" y="20"/>
                </a:cubicBezTo>
                <a:cubicBezTo>
                  <a:pt x="102" y="20"/>
                  <a:pt x="102" y="20"/>
                  <a:pt x="102" y="20"/>
                </a:cubicBezTo>
                <a:close/>
                <a:moveTo>
                  <a:pt x="92" y="110"/>
                </a:moveTo>
                <a:cubicBezTo>
                  <a:pt x="93" y="109"/>
                  <a:pt x="93" y="107"/>
                  <a:pt x="94" y="106"/>
                </a:cubicBezTo>
                <a:cubicBezTo>
                  <a:pt x="94" y="106"/>
                  <a:pt x="94" y="105"/>
                  <a:pt x="94" y="106"/>
                </a:cubicBezTo>
                <a:cubicBezTo>
                  <a:pt x="92" y="108"/>
                  <a:pt x="90" y="110"/>
                  <a:pt x="89" y="113"/>
                </a:cubicBezTo>
                <a:cubicBezTo>
                  <a:pt x="91" y="112"/>
                  <a:pt x="91" y="111"/>
                  <a:pt x="92" y="110"/>
                </a:cubicBezTo>
                <a:close/>
                <a:moveTo>
                  <a:pt x="86" y="117"/>
                </a:moveTo>
                <a:cubicBezTo>
                  <a:pt x="86" y="117"/>
                  <a:pt x="86" y="117"/>
                  <a:pt x="86" y="117"/>
                </a:cubicBezTo>
                <a:cubicBezTo>
                  <a:pt x="82" y="119"/>
                  <a:pt x="79" y="122"/>
                  <a:pt x="76" y="124"/>
                </a:cubicBezTo>
                <a:cubicBezTo>
                  <a:pt x="77" y="124"/>
                  <a:pt x="77" y="124"/>
                  <a:pt x="78" y="124"/>
                </a:cubicBezTo>
                <a:cubicBezTo>
                  <a:pt x="81" y="122"/>
                  <a:pt x="83" y="120"/>
                  <a:pt x="86" y="117"/>
                </a:cubicBezTo>
                <a:close/>
                <a:moveTo>
                  <a:pt x="125" y="25"/>
                </a:moveTo>
                <a:cubicBezTo>
                  <a:pt x="128" y="19"/>
                  <a:pt x="128" y="19"/>
                  <a:pt x="128" y="19"/>
                </a:cubicBezTo>
                <a:cubicBezTo>
                  <a:pt x="127" y="18"/>
                  <a:pt x="126" y="19"/>
                  <a:pt x="126" y="20"/>
                </a:cubicBezTo>
                <a:cubicBezTo>
                  <a:pt x="126" y="22"/>
                  <a:pt x="125" y="23"/>
                  <a:pt x="125" y="25"/>
                </a:cubicBezTo>
                <a:close/>
                <a:moveTo>
                  <a:pt x="25" y="57"/>
                </a:moveTo>
                <a:cubicBezTo>
                  <a:pt x="24" y="56"/>
                  <a:pt x="24" y="55"/>
                  <a:pt x="23" y="54"/>
                </a:cubicBezTo>
                <a:cubicBezTo>
                  <a:pt x="22" y="55"/>
                  <a:pt x="23" y="57"/>
                  <a:pt x="22" y="58"/>
                </a:cubicBezTo>
                <a:cubicBezTo>
                  <a:pt x="23" y="58"/>
                  <a:pt x="24" y="58"/>
                  <a:pt x="25" y="58"/>
                </a:cubicBezTo>
                <a:cubicBezTo>
                  <a:pt x="25" y="58"/>
                  <a:pt x="25" y="57"/>
                  <a:pt x="25" y="57"/>
                </a:cubicBezTo>
                <a:close/>
                <a:moveTo>
                  <a:pt x="80" y="58"/>
                </a:moveTo>
                <a:cubicBezTo>
                  <a:pt x="80" y="56"/>
                  <a:pt x="81" y="53"/>
                  <a:pt x="79" y="51"/>
                </a:cubicBezTo>
                <a:cubicBezTo>
                  <a:pt x="79" y="53"/>
                  <a:pt x="79" y="55"/>
                  <a:pt x="79" y="56"/>
                </a:cubicBezTo>
                <a:cubicBezTo>
                  <a:pt x="79" y="57"/>
                  <a:pt x="80" y="58"/>
                  <a:pt x="80" y="58"/>
                </a:cubicBezTo>
                <a:close/>
                <a:moveTo>
                  <a:pt x="117" y="32"/>
                </a:moveTo>
                <a:cubicBezTo>
                  <a:pt x="117" y="32"/>
                  <a:pt x="117" y="32"/>
                  <a:pt x="117" y="32"/>
                </a:cubicBezTo>
                <a:cubicBezTo>
                  <a:pt x="116" y="33"/>
                  <a:pt x="116" y="33"/>
                  <a:pt x="116" y="33"/>
                </a:cubicBezTo>
                <a:cubicBezTo>
                  <a:pt x="116" y="37"/>
                  <a:pt x="116" y="37"/>
                  <a:pt x="116" y="37"/>
                </a:cubicBezTo>
                <a:cubicBezTo>
                  <a:pt x="115" y="38"/>
                  <a:pt x="115" y="40"/>
                  <a:pt x="115" y="41"/>
                </a:cubicBezTo>
                <a:cubicBezTo>
                  <a:pt x="115" y="42"/>
                  <a:pt x="115" y="42"/>
                  <a:pt x="115" y="42"/>
                </a:cubicBezTo>
                <a:cubicBezTo>
                  <a:pt x="114" y="44"/>
                  <a:pt x="115" y="46"/>
                  <a:pt x="115" y="47"/>
                </a:cubicBezTo>
                <a:cubicBezTo>
                  <a:pt x="115" y="48"/>
                  <a:pt x="114" y="49"/>
                  <a:pt x="115" y="49"/>
                </a:cubicBezTo>
                <a:cubicBezTo>
                  <a:pt x="115" y="48"/>
                  <a:pt x="115" y="48"/>
                  <a:pt x="115" y="47"/>
                </a:cubicBezTo>
                <a:cubicBezTo>
                  <a:pt x="116" y="46"/>
                  <a:pt x="115" y="44"/>
                  <a:pt x="115" y="42"/>
                </a:cubicBezTo>
                <a:cubicBezTo>
                  <a:pt x="116" y="41"/>
                  <a:pt x="116" y="39"/>
                  <a:pt x="116" y="38"/>
                </a:cubicBezTo>
                <a:cubicBezTo>
                  <a:pt x="116" y="38"/>
                  <a:pt x="116" y="37"/>
                  <a:pt x="116" y="37"/>
                </a:cubicBezTo>
                <a:cubicBezTo>
                  <a:pt x="116" y="36"/>
                  <a:pt x="117" y="35"/>
                  <a:pt x="117" y="34"/>
                </a:cubicBezTo>
                <a:cubicBezTo>
                  <a:pt x="117" y="33"/>
                  <a:pt x="117" y="33"/>
                  <a:pt x="116" y="33"/>
                </a:cubicBezTo>
                <a:cubicBezTo>
                  <a:pt x="117" y="32"/>
                  <a:pt x="117" y="32"/>
                  <a:pt x="117" y="32"/>
                </a:cubicBezTo>
                <a:close/>
                <a:moveTo>
                  <a:pt x="121" y="31"/>
                </a:moveTo>
                <a:cubicBezTo>
                  <a:pt x="122" y="27"/>
                  <a:pt x="124" y="22"/>
                  <a:pt x="124" y="18"/>
                </a:cubicBezTo>
                <a:cubicBezTo>
                  <a:pt x="122" y="18"/>
                  <a:pt x="123" y="20"/>
                  <a:pt x="123" y="21"/>
                </a:cubicBezTo>
                <a:lnTo>
                  <a:pt x="121" y="31"/>
                </a:lnTo>
                <a:close/>
                <a:moveTo>
                  <a:pt x="123" y="13"/>
                </a:moveTo>
                <a:cubicBezTo>
                  <a:pt x="123" y="13"/>
                  <a:pt x="123" y="15"/>
                  <a:pt x="123" y="16"/>
                </a:cubicBezTo>
                <a:cubicBezTo>
                  <a:pt x="123" y="16"/>
                  <a:pt x="125" y="16"/>
                  <a:pt x="125" y="16"/>
                </a:cubicBezTo>
                <a:cubicBezTo>
                  <a:pt x="125" y="13"/>
                  <a:pt x="126" y="11"/>
                  <a:pt x="126" y="8"/>
                </a:cubicBezTo>
                <a:cubicBezTo>
                  <a:pt x="124" y="9"/>
                  <a:pt x="124" y="11"/>
                  <a:pt x="123" y="13"/>
                </a:cubicBezTo>
                <a:close/>
                <a:moveTo>
                  <a:pt x="78" y="18"/>
                </a:moveTo>
                <a:cubicBezTo>
                  <a:pt x="78" y="19"/>
                  <a:pt x="78" y="19"/>
                  <a:pt x="78" y="19"/>
                </a:cubicBezTo>
                <a:cubicBezTo>
                  <a:pt x="95" y="19"/>
                  <a:pt x="95" y="19"/>
                  <a:pt x="95" y="19"/>
                </a:cubicBezTo>
                <a:cubicBezTo>
                  <a:pt x="96" y="19"/>
                  <a:pt x="96" y="18"/>
                  <a:pt x="96" y="18"/>
                </a:cubicBezTo>
                <a:cubicBezTo>
                  <a:pt x="90" y="18"/>
                  <a:pt x="84" y="18"/>
                  <a:pt x="78" y="18"/>
                </a:cubicBezTo>
                <a:close/>
                <a:moveTo>
                  <a:pt x="35" y="45"/>
                </a:moveTo>
                <a:cubicBezTo>
                  <a:pt x="36" y="38"/>
                  <a:pt x="36" y="32"/>
                  <a:pt x="36" y="25"/>
                </a:cubicBezTo>
                <a:cubicBezTo>
                  <a:pt x="36" y="25"/>
                  <a:pt x="35" y="25"/>
                  <a:pt x="35" y="25"/>
                </a:cubicBezTo>
                <a:cubicBezTo>
                  <a:pt x="34" y="32"/>
                  <a:pt x="35" y="38"/>
                  <a:pt x="35" y="44"/>
                </a:cubicBezTo>
                <a:cubicBezTo>
                  <a:pt x="35" y="44"/>
                  <a:pt x="35" y="44"/>
                  <a:pt x="35" y="45"/>
                </a:cubicBezTo>
                <a:close/>
                <a:moveTo>
                  <a:pt x="48" y="11"/>
                </a:moveTo>
                <a:cubicBezTo>
                  <a:pt x="47" y="11"/>
                  <a:pt x="47" y="11"/>
                  <a:pt x="47" y="11"/>
                </a:cubicBezTo>
                <a:cubicBezTo>
                  <a:pt x="41" y="12"/>
                  <a:pt x="35" y="12"/>
                  <a:pt x="29" y="13"/>
                </a:cubicBezTo>
                <a:cubicBezTo>
                  <a:pt x="29" y="13"/>
                  <a:pt x="29" y="13"/>
                  <a:pt x="30" y="14"/>
                </a:cubicBezTo>
                <a:cubicBezTo>
                  <a:pt x="35" y="15"/>
                  <a:pt x="41" y="13"/>
                  <a:pt x="47" y="12"/>
                </a:cubicBezTo>
                <a:cubicBezTo>
                  <a:pt x="47" y="12"/>
                  <a:pt x="47" y="11"/>
                  <a:pt x="47" y="11"/>
                </a:cubicBezTo>
                <a:lnTo>
                  <a:pt x="48" y="11"/>
                </a:lnTo>
                <a:close/>
                <a:moveTo>
                  <a:pt x="78" y="18"/>
                </a:moveTo>
                <a:cubicBezTo>
                  <a:pt x="77" y="18"/>
                  <a:pt x="77" y="18"/>
                  <a:pt x="77" y="18"/>
                </a:cubicBezTo>
                <a:cubicBezTo>
                  <a:pt x="73" y="19"/>
                  <a:pt x="70" y="17"/>
                  <a:pt x="65" y="18"/>
                </a:cubicBezTo>
                <a:cubicBezTo>
                  <a:pt x="50" y="21"/>
                  <a:pt x="50" y="21"/>
                  <a:pt x="50" y="21"/>
                </a:cubicBezTo>
                <a:cubicBezTo>
                  <a:pt x="48" y="21"/>
                  <a:pt x="51" y="21"/>
                  <a:pt x="51" y="21"/>
                </a:cubicBezTo>
                <a:cubicBezTo>
                  <a:pt x="60" y="21"/>
                  <a:pt x="68" y="19"/>
                  <a:pt x="76" y="19"/>
                </a:cubicBezTo>
                <a:cubicBezTo>
                  <a:pt x="77" y="19"/>
                  <a:pt x="77" y="18"/>
                  <a:pt x="77" y="18"/>
                </a:cubicBezTo>
                <a:lnTo>
                  <a:pt x="78" y="18"/>
                </a:lnTo>
                <a:close/>
                <a:moveTo>
                  <a:pt x="97" y="26"/>
                </a:moveTo>
                <a:cubicBezTo>
                  <a:pt x="96" y="26"/>
                  <a:pt x="96" y="26"/>
                  <a:pt x="96" y="26"/>
                </a:cubicBezTo>
                <a:cubicBezTo>
                  <a:pt x="96" y="31"/>
                  <a:pt x="96" y="36"/>
                  <a:pt x="96" y="41"/>
                </a:cubicBezTo>
                <a:cubicBezTo>
                  <a:pt x="97" y="40"/>
                  <a:pt x="97" y="38"/>
                  <a:pt x="97" y="36"/>
                </a:cubicBezTo>
                <a:cubicBezTo>
                  <a:pt x="98" y="30"/>
                  <a:pt x="99" y="24"/>
                  <a:pt x="101" y="17"/>
                </a:cubicBezTo>
                <a:cubicBezTo>
                  <a:pt x="100" y="17"/>
                  <a:pt x="98" y="18"/>
                  <a:pt x="98" y="19"/>
                </a:cubicBezTo>
                <a:cubicBezTo>
                  <a:pt x="98" y="20"/>
                  <a:pt x="98" y="21"/>
                  <a:pt x="98" y="21"/>
                </a:cubicBezTo>
                <a:cubicBezTo>
                  <a:pt x="98" y="22"/>
                  <a:pt x="99" y="23"/>
                  <a:pt x="98" y="23"/>
                </a:cubicBezTo>
                <a:cubicBezTo>
                  <a:pt x="98" y="24"/>
                  <a:pt x="99" y="25"/>
                  <a:pt x="98" y="26"/>
                </a:cubicBezTo>
                <a:cubicBezTo>
                  <a:pt x="97" y="26"/>
                  <a:pt x="97" y="26"/>
                  <a:pt x="97" y="26"/>
                </a:cubicBezTo>
                <a:close/>
                <a:moveTo>
                  <a:pt x="109" y="62"/>
                </a:moveTo>
                <a:cubicBezTo>
                  <a:pt x="108" y="62"/>
                  <a:pt x="108" y="62"/>
                  <a:pt x="108" y="62"/>
                </a:cubicBezTo>
                <a:cubicBezTo>
                  <a:pt x="109" y="62"/>
                  <a:pt x="109" y="63"/>
                  <a:pt x="109" y="64"/>
                </a:cubicBezTo>
                <a:cubicBezTo>
                  <a:pt x="111" y="62"/>
                  <a:pt x="112" y="59"/>
                  <a:pt x="114" y="58"/>
                </a:cubicBezTo>
                <a:cubicBezTo>
                  <a:pt x="114" y="57"/>
                  <a:pt x="114" y="56"/>
                  <a:pt x="115" y="54"/>
                </a:cubicBezTo>
                <a:cubicBezTo>
                  <a:pt x="115" y="53"/>
                  <a:pt x="113" y="54"/>
                  <a:pt x="113" y="54"/>
                </a:cubicBezTo>
                <a:cubicBezTo>
                  <a:pt x="113" y="55"/>
                  <a:pt x="113" y="57"/>
                  <a:pt x="112" y="57"/>
                </a:cubicBezTo>
                <a:cubicBezTo>
                  <a:pt x="111" y="58"/>
                  <a:pt x="111" y="55"/>
                  <a:pt x="110" y="54"/>
                </a:cubicBezTo>
                <a:cubicBezTo>
                  <a:pt x="110" y="53"/>
                  <a:pt x="108" y="53"/>
                  <a:pt x="108" y="54"/>
                </a:cubicBezTo>
                <a:cubicBezTo>
                  <a:pt x="108" y="55"/>
                  <a:pt x="107" y="57"/>
                  <a:pt x="108" y="58"/>
                </a:cubicBezTo>
                <a:cubicBezTo>
                  <a:pt x="108" y="59"/>
                  <a:pt x="109" y="59"/>
                  <a:pt x="108" y="60"/>
                </a:cubicBezTo>
                <a:cubicBezTo>
                  <a:pt x="107" y="61"/>
                  <a:pt x="108" y="61"/>
                  <a:pt x="109" y="62"/>
                </a:cubicBezTo>
                <a:close/>
                <a:moveTo>
                  <a:pt x="91" y="39"/>
                </a:moveTo>
                <a:cubicBezTo>
                  <a:pt x="93" y="33"/>
                  <a:pt x="94" y="28"/>
                  <a:pt x="95" y="22"/>
                </a:cubicBezTo>
                <a:cubicBezTo>
                  <a:pt x="94" y="22"/>
                  <a:pt x="92" y="21"/>
                  <a:pt x="91" y="21"/>
                </a:cubicBezTo>
                <a:cubicBezTo>
                  <a:pt x="91" y="27"/>
                  <a:pt x="91" y="33"/>
                  <a:pt x="90" y="38"/>
                </a:cubicBezTo>
                <a:cubicBezTo>
                  <a:pt x="90" y="38"/>
                  <a:pt x="91" y="39"/>
                  <a:pt x="91" y="39"/>
                </a:cubicBezTo>
                <a:close/>
                <a:moveTo>
                  <a:pt x="33" y="138"/>
                </a:moveTo>
                <a:cubicBezTo>
                  <a:pt x="33" y="138"/>
                  <a:pt x="33" y="138"/>
                  <a:pt x="33" y="138"/>
                </a:cubicBezTo>
                <a:cubicBezTo>
                  <a:pt x="32" y="138"/>
                  <a:pt x="32" y="138"/>
                  <a:pt x="32" y="138"/>
                </a:cubicBezTo>
                <a:cubicBezTo>
                  <a:pt x="31" y="139"/>
                  <a:pt x="31" y="139"/>
                  <a:pt x="31" y="139"/>
                </a:cubicBezTo>
                <a:cubicBezTo>
                  <a:pt x="31" y="138"/>
                  <a:pt x="31" y="138"/>
                  <a:pt x="31" y="138"/>
                </a:cubicBezTo>
                <a:cubicBezTo>
                  <a:pt x="25" y="138"/>
                  <a:pt x="18" y="138"/>
                  <a:pt x="13" y="134"/>
                </a:cubicBezTo>
                <a:cubicBezTo>
                  <a:pt x="13" y="135"/>
                  <a:pt x="12" y="137"/>
                  <a:pt x="12" y="139"/>
                </a:cubicBezTo>
                <a:cubicBezTo>
                  <a:pt x="14" y="142"/>
                  <a:pt x="18" y="141"/>
                  <a:pt x="20" y="140"/>
                </a:cubicBezTo>
                <a:cubicBezTo>
                  <a:pt x="24" y="140"/>
                  <a:pt x="27" y="139"/>
                  <a:pt x="30" y="139"/>
                </a:cubicBezTo>
                <a:cubicBezTo>
                  <a:pt x="30" y="139"/>
                  <a:pt x="31" y="139"/>
                  <a:pt x="31" y="138"/>
                </a:cubicBezTo>
                <a:cubicBezTo>
                  <a:pt x="31" y="139"/>
                  <a:pt x="31" y="139"/>
                  <a:pt x="31" y="139"/>
                </a:cubicBezTo>
                <a:cubicBezTo>
                  <a:pt x="32" y="138"/>
                  <a:pt x="32" y="138"/>
                  <a:pt x="32" y="138"/>
                </a:cubicBezTo>
                <a:cubicBezTo>
                  <a:pt x="33" y="138"/>
                  <a:pt x="33" y="138"/>
                  <a:pt x="33" y="138"/>
                </a:cubicBezTo>
                <a:close/>
                <a:moveTo>
                  <a:pt x="47" y="132"/>
                </a:moveTo>
                <a:cubicBezTo>
                  <a:pt x="42" y="131"/>
                  <a:pt x="37" y="131"/>
                  <a:pt x="32" y="130"/>
                </a:cubicBezTo>
                <a:cubicBezTo>
                  <a:pt x="30" y="129"/>
                  <a:pt x="28" y="128"/>
                  <a:pt x="27" y="128"/>
                </a:cubicBezTo>
                <a:cubicBezTo>
                  <a:pt x="27" y="129"/>
                  <a:pt x="27" y="131"/>
                  <a:pt x="27" y="132"/>
                </a:cubicBezTo>
                <a:cubicBezTo>
                  <a:pt x="26" y="133"/>
                  <a:pt x="23" y="132"/>
                  <a:pt x="22" y="131"/>
                </a:cubicBezTo>
                <a:cubicBezTo>
                  <a:pt x="21" y="129"/>
                  <a:pt x="21" y="127"/>
                  <a:pt x="21" y="124"/>
                </a:cubicBezTo>
                <a:cubicBezTo>
                  <a:pt x="21" y="124"/>
                  <a:pt x="21" y="123"/>
                  <a:pt x="21" y="123"/>
                </a:cubicBezTo>
                <a:cubicBezTo>
                  <a:pt x="21" y="123"/>
                  <a:pt x="21" y="123"/>
                  <a:pt x="21" y="123"/>
                </a:cubicBezTo>
                <a:cubicBezTo>
                  <a:pt x="21" y="123"/>
                  <a:pt x="21" y="123"/>
                  <a:pt x="21" y="123"/>
                </a:cubicBezTo>
                <a:cubicBezTo>
                  <a:pt x="19" y="126"/>
                  <a:pt x="19" y="128"/>
                  <a:pt x="19" y="131"/>
                </a:cubicBezTo>
                <a:cubicBezTo>
                  <a:pt x="20" y="132"/>
                  <a:pt x="21" y="132"/>
                  <a:pt x="23" y="133"/>
                </a:cubicBezTo>
                <a:cubicBezTo>
                  <a:pt x="27" y="133"/>
                  <a:pt x="32" y="134"/>
                  <a:pt x="37" y="133"/>
                </a:cubicBezTo>
                <a:cubicBezTo>
                  <a:pt x="40" y="133"/>
                  <a:pt x="44" y="132"/>
                  <a:pt x="47" y="132"/>
                </a:cubicBezTo>
                <a:close/>
                <a:moveTo>
                  <a:pt x="97" y="119"/>
                </a:moveTo>
                <a:cubicBezTo>
                  <a:pt x="97" y="118"/>
                  <a:pt x="98" y="118"/>
                  <a:pt x="98" y="117"/>
                </a:cubicBezTo>
                <a:cubicBezTo>
                  <a:pt x="105" y="108"/>
                  <a:pt x="106" y="97"/>
                  <a:pt x="103" y="87"/>
                </a:cubicBezTo>
                <a:cubicBezTo>
                  <a:pt x="105" y="95"/>
                  <a:pt x="103" y="103"/>
                  <a:pt x="100" y="110"/>
                </a:cubicBezTo>
                <a:cubicBezTo>
                  <a:pt x="97" y="116"/>
                  <a:pt x="91" y="121"/>
                  <a:pt x="85" y="127"/>
                </a:cubicBezTo>
                <a:cubicBezTo>
                  <a:pt x="90" y="125"/>
                  <a:pt x="94" y="123"/>
                  <a:pt x="97" y="119"/>
                </a:cubicBezTo>
                <a:close/>
                <a:moveTo>
                  <a:pt x="94" y="35"/>
                </a:moveTo>
                <a:cubicBezTo>
                  <a:pt x="93" y="38"/>
                  <a:pt x="92" y="40"/>
                  <a:pt x="91" y="42"/>
                </a:cubicBezTo>
                <a:cubicBezTo>
                  <a:pt x="91" y="43"/>
                  <a:pt x="89" y="44"/>
                  <a:pt x="89" y="43"/>
                </a:cubicBezTo>
                <a:cubicBezTo>
                  <a:pt x="89" y="36"/>
                  <a:pt x="90" y="30"/>
                  <a:pt x="89" y="24"/>
                </a:cubicBezTo>
                <a:cubicBezTo>
                  <a:pt x="88" y="27"/>
                  <a:pt x="86" y="30"/>
                  <a:pt x="84" y="32"/>
                </a:cubicBezTo>
                <a:cubicBezTo>
                  <a:pt x="85" y="29"/>
                  <a:pt x="87" y="27"/>
                  <a:pt x="88" y="24"/>
                </a:cubicBezTo>
                <a:cubicBezTo>
                  <a:pt x="88" y="23"/>
                  <a:pt x="89" y="21"/>
                  <a:pt x="89" y="21"/>
                </a:cubicBezTo>
                <a:cubicBezTo>
                  <a:pt x="86" y="21"/>
                  <a:pt x="84" y="21"/>
                  <a:pt x="82" y="21"/>
                </a:cubicBezTo>
                <a:cubicBezTo>
                  <a:pt x="67" y="21"/>
                  <a:pt x="52" y="24"/>
                  <a:pt x="38" y="25"/>
                </a:cubicBezTo>
                <a:cubicBezTo>
                  <a:pt x="38" y="34"/>
                  <a:pt x="38" y="44"/>
                  <a:pt x="36" y="53"/>
                </a:cubicBezTo>
                <a:cubicBezTo>
                  <a:pt x="36" y="55"/>
                  <a:pt x="35" y="57"/>
                  <a:pt x="37" y="58"/>
                </a:cubicBezTo>
                <a:cubicBezTo>
                  <a:pt x="41" y="59"/>
                  <a:pt x="45" y="59"/>
                  <a:pt x="49" y="59"/>
                </a:cubicBezTo>
                <a:cubicBezTo>
                  <a:pt x="53" y="61"/>
                  <a:pt x="57" y="63"/>
                  <a:pt x="60" y="66"/>
                </a:cubicBezTo>
                <a:cubicBezTo>
                  <a:pt x="65" y="75"/>
                  <a:pt x="63" y="83"/>
                  <a:pt x="58" y="91"/>
                </a:cubicBezTo>
                <a:cubicBezTo>
                  <a:pt x="54" y="95"/>
                  <a:pt x="54" y="95"/>
                  <a:pt x="54" y="95"/>
                </a:cubicBezTo>
                <a:cubicBezTo>
                  <a:pt x="53" y="95"/>
                  <a:pt x="52" y="95"/>
                  <a:pt x="50" y="96"/>
                </a:cubicBezTo>
                <a:cubicBezTo>
                  <a:pt x="44" y="98"/>
                  <a:pt x="38" y="100"/>
                  <a:pt x="32" y="97"/>
                </a:cubicBezTo>
                <a:cubicBezTo>
                  <a:pt x="31" y="105"/>
                  <a:pt x="29" y="113"/>
                  <a:pt x="28" y="121"/>
                </a:cubicBezTo>
                <a:cubicBezTo>
                  <a:pt x="28" y="122"/>
                  <a:pt x="29" y="121"/>
                  <a:pt x="30" y="122"/>
                </a:cubicBezTo>
                <a:cubicBezTo>
                  <a:pt x="39" y="125"/>
                  <a:pt x="49" y="125"/>
                  <a:pt x="59" y="121"/>
                </a:cubicBezTo>
                <a:cubicBezTo>
                  <a:pt x="78" y="116"/>
                  <a:pt x="89" y="95"/>
                  <a:pt x="90" y="81"/>
                </a:cubicBezTo>
                <a:cubicBezTo>
                  <a:pt x="89" y="80"/>
                  <a:pt x="91" y="77"/>
                  <a:pt x="89" y="75"/>
                </a:cubicBezTo>
                <a:cubicBezTo>
                  <a:pt x="83" y="71"/>
                  <a:pt x="78" y="69"/>
                  <a:pt x="74" y="67"/>
                </a:cubicBezTo>
                <a:cubicBezTo>
                  <a:pt x="72" y="66"/>
                  <a:pt x="71" y="64"/>
                  <a:pt x="72" y="62"/>
                </a:cubicBezTo>
                <a:cubicBezTo>
                  <a:pt x="72" y="58"/>
                  <a:pt x="72" y="53"/>
                  <a:pt x="72" y="49"/>
                </a:cubicBezTo>
                <a:cubicBezTo>
                  <a:pt x="72" y="48"/>
                  <a:pt x="72" y="45"/>
                  <a:pt x="74" y="44"/>
                </a:cubicBezTo>
                <a:cubicBezTo>
                  <a:pt x="81" y="46"/>
                  <a:pt x="87" y="45"/>
                  <a:pt x="94" y="45"/>
                </a:cubicBezTo>
                <a:lnTo>
                  <a:pt x="94" y="35"/>
                </a:lnTo>
                <a:close/>
                <a:moveTo>
                  <a:pt x="26" y="8"/>
                </a:moveTo>
                <a:cubicBezTo>
                  <a:pt x="26" y="7"/>
                  <a:pt x="27" y="7"/>
                  <a:pt x="27" y="7"/>
                </a:cubicBezTo>
                <a:cubicBezTo>
                  <a:pt x="28" y="6"/>
                  <a:pt x="29" y="6"/>
                  <a:pt x="29" y="7"/>
                </a:cubicBezTo>
                <a:cubicBezTo>
                  <a:pt x="29" y="8"/>
                  <a:pt x="29" y="10"/>
                  <a:pt x="30" y="11"/>
                </a:cubicBezTo>
                <a:cubicBezTo>
                  <a:pt x="42" y="9"/>
                  <a:pt x="55" y="8"/>
                  <a:pt x="68" y="7"/>
                </a:cubicBezTo>
                <a:cubicBezTo>
                  <a:pt x="69" y="7"/>
                  <a:pt x="69" y="9"/>
                  <a:pt x="68" y="9"/>
                </a:cubicBezTo>
                <a:cubicBezTo>
                  <a:pt x="63" y="10"/>
                  <a:pt x="57" y="11"/>
                  <a:pt x="52" y="13"/>
                </a:cubicBezTo>
                <a:cubicBezTo>
                  <a:pt x="50" y="13"/>
                  <a:pt x="52" y="13"/>
                  <a:pt x="52" y="13"/>
                </a:cubicBezTo>
                <a:cubicBezTo>
                  <a:pt x="58" y="13"/>
                  <a:pt x="64" y="12"/>
                  <a:pt x="70" y="11"/>
                </a:cubicBezTo>
                <a:cubicBezTo>
                  <a:pt x="70" y="11"/>
                  <a:pt x="72" y="11"/>
                  <a:pt x="71" y="10"/>
                </a:cubicBezTo>
                <a:cubicBezTo>
                  <a:pt x="71" y="9"/>
                  <a:pt x="72" y="8"/>
                  <a:pt x="74" y="8"/>
                </a:cubicBezTo>
                <a:cubicBezTo>
                  <a:pt x="80" y="7"/>
                  <a:pt x="86" y="8"/>
                  <a:pt x="92" y="8"/>
                </a:cubicBezTo>
                <a:cubicBezTo>
                  <a:pt x="96" y="9"/>
                  <a:pt x="100" y="9"/>
                  <a:pt x="104" y="9"/>
                </a:cubicBezTo>
                <a:cubicBezTo>
                  <a:pt x="104" y="9"/>
                  <a:pt x="105" y="8"/>
                  <a:pt x="105" y="8"/>
                </a:cubicBezTo>
                <a:cubicBezTo>
                  <a:pt x="108" y="10"/>
                  <a:pt x="110" y="10"/>
                  <a:pt x="113" y="10"/>
                </a:cubicBezTo>
                <a:cubicBezTo>
                  <a:pt x="113" y="12"/>
                  <a:pt x="114" y="10"/>
                  <a:pt x="114" y="10"/>
                </a:cubicBezTo>
                <a:cubicBezTo>
                  <a:pt x="114" y="7"/>
                  <a:pt x="115" y="5"/>
                  <a:pt x="115" y="2"/>
                </a:cubicBezTo>
                <a:cubicBezTo>
                  <a:pt x="116" y="2"/>
                  <a:pt x="117" y="2"/>
                  <a:pt x="117" y="2"/>
                </a:cubicBezTo>
                <a:cubicBezTo>
                  <a:pt x="118" y="4"/>
                  <a:pt x="118" y="6"/>
                  <a:pt x="118" y="8"/>
                </a:cubicBezTo>
                <a:cubicBezTo>
                  <a:pt x="118" y="7"/>
                  <a:pt x="119" y="5"/>
                  <a:pt x="120" y="5"/>
                </a:cubicBezTo>
                <a:cubicBezTo>
                  <a:pt x="121" y="4"/>
                  <a:pt x="121" y="6"/>
                  <a:pt x="121" y="5"/>
                </a:cubicBezTo>
                <a:cubicBezTo>
                  <a:pt x="122" y="4"/>
                  <a:pt x="123" y="1"/>
                  <a:pt x="125" y="0"/>
                </a:cubicBezTo>
                <a:cubicBezTo>
                  <a:pt x="124" y="3"/>
                  <a:pt x="123" y="5"/>
                  <a:pt x="123" y="8"/>
                </a:cubicBezTo>
                <a:cubicBezTo>
                  <a:pt x="124" y="7"/>
                  <a:pt x="124" y="5"/>
                  <a:pt x="126" y="4"/>
                </a:cubicBezTo>
                <a:cubicBezTo>
                  <a:pt x="126" y="4"/>
                  <a:pt x="127" y="4"/>
                  <a:pt x="127" y="5"/>
                </a:cubicBezTo>
                <a:cubicBezTo>
                  <a:pt x="128" y="8"/>
                  <a:pt x="127" y="12"/>
                  <a:pt x="126" y="16"/>
                </a:cubicBezTo>
                <a:cubicBezTo>
                  <a:pt x="128" y="17"/>
                  <a:pt x="130" y="16"/>
                  <a:pt x="131" y="17"/>
                </a:cubicBezTo>
                <a:cubicBezTo>
                  <a:pt x="126" y="29"/>
                  <a:pt x="122" y="41"/>
                  <a:pt x="118" y="53"/>
                </a:cubicBezTo>
                <a:cubicBezTo>
                  <a:pt x="117" y="53"/>
                  <a:pt x="118" y="54"/>
                  <a:pt x="118" y="55"/>
                </a:cubicBezTo>
                <a:cubicBezTo>
                  <a:pt x="117" y="55"/>
                  <a:pt x="116" y="55"/>
                  <a:pt x="116" y="56"/>
                </a:cubicBezTo>
                <a:cubicBezTo>
                  <a:pt x="116" y="57"/>
                  <a:pt x="116" y="59"/>
                  <a:pt x="115" y="59"/>
                </a:cubicBezTo>
                <a:cubicBezTo>
                  <a:pt x="115" y="60"/>
                  <a:pt x="114" y="59"/>
                  <a:pt x="114" y="59"/>
                </a:cubicBezTo>
                <a:cubicBezTo>
                  <a:pt x="112" y="61"/>
                  <a:pt x="111" y="64"/>
                  <a:pt x="109" y="66"/>
                </a:cubicBezTo>
                <a:cubicBezTo>
                  <a:pt x="109" y="66"/>
                  <a:pt x="107" y="66"/>
                  <a:pt x="107" y="65"/>
                </a:cubicBezTo>
                <a:cubicBezTo>
                  <a:pt x="106" y="61"/>
                  <a:pt x="106" y="57"/>
                  <a:pt x="106" y="53"/>
                </a:cubicBezTo>
                <a:cubicBezTo>
                  <a:pt x="105" y="53"/>
                  <a:pt x="104" y="52"/>
                  <a:pt x="104" y="53"/>
                </a:cubicBezTo>
                <a:cubicBezTo>
                  <a:pt x="104" y="54"/>
                  <a:pt x="104" y="56"/>
                  <a:pt x="103" y="55"/>
                </a:cubicBezTo>
                <a:cubicBezTo>
                  <a:pt x="99" y="54"/>
                  <a:pt x="94" y="52"/>
                  <a:pt x="90" y="53"/>
                </a:cubicBezTo>
                <a:cubicBezTo>
                  <a:pt x="87" y="53"/>
                  <a:pt x="85" y="51"/>
                  <a:pt x="83" y="52"/>
                </a:cubicBezTo>
                <a:cubicBezTo>
                  <a:pt x="83" y="54"/>
                  <a:pt x="83" y="57"/>
                  <a:pt x="84" y="59"/>
                </a:cubicBezTo>
                <a:cubicBezTo>
                  <a:pt x="87" y="60"/>
                  <a:pt x="92" y="64"/>
                  <a:pt x="94" y="68"/>
                </a:cubicBezTo>
                <a:cubicBezTo>
                  <a:pt x="96" y="74"/>
                  <a:pt x="101" y="79"/>
                  <a:pt x="105" y="84"/>
                </a:cubicBezTo>
                <a:cubicBezTo>
                  <a:pt x="110" y="99"/>
                  <a:pt x="108" y="117"/>
                  <a:pt x="90" y="127"/>
                </a:cubicBezTo>
                <a:cubicBezTo>
                  <a:pt x="72" y="137"/>
                  <a:pt x="54" y="140"/>
                  <a:pt x="37" y="141"/>
                </a:cubicBezTo>
                <a:cubicBezTo>
                  <a:pt x="8" y="145"/>
                  <a:pt x="8" y="145"/>
                  <a:pt x="8" y="145"/>
                </a:cubicBezTo>
                <a:cubicBezTo>
                  <a:pt x="8" y="143"/>
                  <a:pt x="7" y="144"/>
                  <a:pt x="7" y="144"/>
                </a:cubicBezTo>
                <a:cubicBezTo>
                  <a:pt x="5" y="145"/>
                  <a:pt x="4" y="144"/>
                  <a:pt x="3" y="144"/>
                </a:cubicBezTo>
                <a:cubicBezTo>
                  <a:pt x="1" y="144"/>
                  <a:pt x="0" y="142"/>
                  <a:pt x="1" y="140"/>
                </a:cubicBezTo>
                <a:cubicBezTo>
                  <a:pt x="2" y="139"/>
                  <a:pt x="3" y="137"/>
                  <a:pt x="5" y="136"/>
                </a:cubicBezTo>
                <a:cubicBezTo>
                  <a:pt x="5" y="136"/>
                  <a:pt x="6" y="136"/>
                  <a:pt x="7" y="137"/>
                </a:cubicBezTo>
                <a:cubicBezTo>
                  <a:pt x="15" y="122"/>
                  <a:pt x="17" y="108"/>
                  <a:pt x="21" y="93"/>
                </a:cubicBezTo>
                <a:cubicBezTo>
                  <a:pt x="22" y="89"/>
                  <a:pt x="22" y="85"/>
                  <a:pt x="19" y="82"/>
                </a:cubicBezTo>
                <a:cubicBezTo>
                  <a:pt x="19" y="81"/>
                  <a:pt x="19" y="80"/>
                  <a:pt x="20" y="80"/>
                </a:cubicBezTo>
                <a:cubicBezTo>
                  <a:pt x="20" y="79"/>
                  <a:pt x="21" y="80"/>
                  <a:pt x="21" y="80"/>
                </a:cubicBezTo>
                <a:cubicBezTo>
                  <a:pt x="22" y="80"/>
                  <a:pt x="22" y="79"/>
                  <a:pt x="23" y="80"/>
                </a:cubicBezTo>
                <a:cubicBezTo>
                  <a:pt x="23" y="81"/>
                  <a:pt x="24" y="81"/>
                  <a:pt x="24" y="82"/>
                </a:cubicBezTo>
                <a:cubicBezTo>
                  <a:pt x="25" y="81"/>
                  <a:pt x="28" y="82"/>
                  <a:pt x="29" y="82"/>
                </a:cubicBezTo>
                <a:cubicBezTo>
                  <a:pt x="34" y="88"/>
                  <a:pt x="41" y="90"/>
                  <a:pt x="47" y="91"/>
                </a:cubicBezTo>
                <a:cubicBezTo>
                  <a:pt x="48" y="91"/>
                  <a:pt x="49" y="89"/>
                  <a:pt x="50" y="88"/>
                </a:cubicBezTo>
                <a:cubicBezTo>
                  <a:pt x="55" y="82"/>
                  <a:pt x="57" y="74"/>
                  <a:pt x="50" y="67"/>
                </a:cubicBezTo>
                <a:cubicBezTo>
                  <a:pt x="45" y="64"/>
                  <a:pt x="40" y="63"/>
                  <a:pt x="34" y="64"/>
                </a:cubicBezTo>
                <a:cubicBezTo>
                  <a:pt x="32" y="64"/>
                  <a:pt x="31" y="63"/>
                  <a:pt x="30" y="61"/>
                </a:cubicBezTo>
                <a:cubicBezTo>
                  <a:pt x="28" y="61"/>
                  <a:pt x="27" y="61"/>
                  <a:pt x="25" y="61"/>
                </a:cubicBezTo>
                <a:cubicBezTo>
                  <a:pt x="25" y="61"/>
                  <a:pt x="25" y="61"/>
                  <a:pt x="25" y="61"/>
                </a:cubicBezTo>
                <a:cubicBezTo>
                  <a:pt x="24" y="61"/>
                  <a:pt x="24" y="61"/>
                  <a:pt x="24" y="61"/>
                </a:cubicBezTo>
                <a:cubicBezTo>
                  <a:pt x="22" y="61"/>
                  <a:pt x="21" y="62"/>
                  <a:pt x="19" y="60"/>
                </a:cubicBezTo>
                <a:cubicBezTo>
                  <a:pt x="21" y="55"/>
                  <a:pt x="21" y="49"/>
                  <a:pt x="21" y="43"/>
                </a:cubicBezTo>
                <a:cubicBezTo>
                  <a:pt x="21" y="36"/>
                  <a:pt x="22" y="29"/>
                  <a:pt x="23" y="22"/>
                </a:cubicBezTo>
                <a:cubicBezTo>
                  <a:pt x="22" y="22"/>
                  <a:pt x="20" y="22"/>
                  <a:pt x="19" y="22"/>
                </a:cubicBezTo>
                <a:cubicBezTo>
                  <a:pt x="19" y="23"/>
                  <a:pt x="18" y="23"/>
                  <a:pt x="18" y="22"/>
                </a:cubicBezTo>
                <a:cubicBezTo>
                  <a:pt x="16" y="22"/>
                  <a:pt x="13" y="23"/>
                  <a:pt x="12" y="22"/>
                </a:cubicBezTo>
                <a:cubicBezTo>
                  <a:pt x="11" y="22"/>
                  <a:pt x="12" y="20"/>
                  <a:pt x="13" y="20"/>
                </a:cubicBezTo>
                <a:cubicBezTo>
                  <a:pt x="16" y="20"/>
                  <a:pt x="19" y="19"/>
                  <a:pt x="23" y="18"/>
                </a:cubicBezTo>
                <a:cubicBezTo>
                  <a:pt x="24" y="16"/>
                  <a:pt x="24" y="13"/>
                  <a:pt x="23" y="11"/>
                </a:cubicBezTo>
                <a:cubicBezTo>
                  <a:pt x="23" y="9"/>
                  <a:pt x="23" y="8"/>
                  <a:pt x="23" y="6"/>
                </a:cubicBezTo>
                <a:cubicBezTo>
                  <a:pt x="23" y="6"/>
                  <a:pt x="25" y="6"/>
                  <a:pt x="25" y="6"/>
                </a:cubicBezTo>
                <a:cubicBezTo>
                  <a:pt x="26" y="7"/>
                  <a:pt x="26" y="7"/>
                  <a:pt x="26" y="8"/>
                </a:cubicBezTo>
                <a:close/>
              </a:path>
            </a:pathLst>
          </a:custGeom>
          <a:solidFill>
            <a:schemeClr val="bg1"/>
          </a:solidFill>
          <a:ln>
            <a:noFill/>
          </a:ln>
        </p:spPr>
        <p:txBody>
          <a:bodyPr/>
          <a:lstStyle/>
          <a:p>
            <a:pPr algn="ctr">
              <a:defRPr/>
            </a:pPr>
            <a:endParaRPr lang="zh-CN" altLang="en-US">
              <a:solidFill>
                <a:srgbClr val="00B0F0"/>
              </a:solidFill>
            </a:endParaRPr>
          </a:p>
        </p:txBody>
      </p:sp>
      <p:sp>
        <p:nvSpPr>
          <p:cNvPr id="11" name="MH_SubTitle_5"/>
          <p:cNvSpPr/>
          <p:nvPr>
            <p:custDataLst>
              <p:tags r:id="rId10"/>
            </p:custDataLst>
          </p:nvPr>
        </p:nvSpPr>
        <p:spPr>
          <a:xfrm>
            <a:off x="4825775" y="4643437"/>
            <a:ext cx="2154237" cy="1096962"/>
          </a:xfrm>
          <a:prstGeom prst="rect">
            <a:avLst/>
          </a:prstGeom>
        </p:spPr>
        <p:txBody>
          <a:bodyPr lIns="0" tIns="0" rIns="0" bIns="0">
            <a:normAutofit/>
          </a:bodyPr>
          <a:lstStyle/>
          <a:p>
            <a:pPr algn="ctr">
              <a:lnSpc>
                <a:spcPct val="12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概括的缩略词</a:t>
            </a: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endPar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MH_Other_6"/>
          <p:cNvSpPr>
            <a:spLocks noChangeAspect="1" noEditPoints="1"/>
          </p:cNvSpPr>
          <p:nvPr>
            <p:custDataLst>
              <p:tags r:id="rId11"/>
            </p:custDataLst>
          </p:nvPr>
        </p:nvSpPr>
        <p:spPr bwMode="auto">
          <a:xfrm>
            <a:off x="8083324" y="3670982"/>
            <a:ext cx="601662" cy="814387"/>
          </a:xfrm>
          <a:custGeom>
            <a:avLst/>
            <a:gdLst>
              <a:gd name="T0" fmla="*/ 7 w 129"/>
              <a:gd name="T1" fmla="*/ 109 h 172"/>
              <a:gd name="T2" fmla="*/ 73 w 129"/>
              <a:gd name="T3" fmla="*/ 66 h 172"/>
              <a:gd name="T4" fmla="*/ 83 w 129"/>
              <a:gd name="T5" fmla="*/ 22 h 172"/>
              <a:gd name="T6" fmla="*/ 36 w 129"/>
              <a:gd name="T7" fmla="*/ 151 h 172"/>
              <a:gd name="T8" fmla="*/ 100 w 129"/>
              <a:gd name="T9" fmla="*/ 14 h 172"/>
              <a:gd name="T10" fmla="*/ 112 w 129"/>
              <a:gd name="T11" fmla="*/ 141 h 172"/>
              <a:gd name="T12" fmla="*/ 87 w 129"/>
              <a:gd name="T13" fmla="*/ 26 h 172"/>
              <a:gd name="T14" fmla="*/ 88 w 129"/>
              <a:gd name="T15" fmla="*/ 41 h 172"/>
              <a:gd name="T16" fmla="*/ 8 w 129"/>
              <a:gd name="T17" fmla="*/ 120 h 172"/>
              <a:gd name="T18" fmla="*/ 101 w 129"/>
              <a:gd name="T19" fmla="*/ 4 h 172"/>
              <a:gd name="T20" fmla="*/ 18 w 129"/>
              <a:gd name="T21" fmla="*/ 122 h 172"/>
              <a:gd name="T22" fmla="*/ 106 w 129"/>
              <a:gd name="T23" fmla="*/ 15 h 172"/>
              <a:gd name="T24" fmla="*/ 83 w 129"/>
              <a:gd name="T25" fmla="*/ 29 h 172"/>
              <a:gd name="T26" fmla="*/ 48 w 129"/>
              <a:gd name="T27" fmla="*/ 162 h 172"/>
              <a:gd name="T28" fmla="*/ 112 w 129"/>
              <a:gd name="T29" fmla="*/ 121 h 172"/>
              <a:gd name="T30" fmla="*/ 51 w 129"/>
              <a:gd name="T31" fmla="*/ 117 h 172"/>
              <a:gd name="T32" fmla="*/ 22 w 129"/>
              <a:gd name="T33" fmla="*/ 103 h 172"/>
              <a:gd name="T34" fmla="*/ 118 w 129"/>
              <a:gd name="T35" fmla="*/ 124 h 172"/>
              <a:gd name="T36" fmla="*/ 70 w 129"/>
              <a:gd name="T37" fmla="*/ 56 h 172"/>
              <a:gd name="T38" fmla="*/ 17 w 129"/>
              <a:gd name="T39" fmla="*/ 60 h 172"/>
              <a:gd name="T40" fmla="*/ 54 w 129"/>
              <a:gd name="T41" fmla="*/ 108 h 172"/>
              <a:gd name="T42" fmla="*/ 76 w 129"/>
              <a:gd name="T43" fmla="*/ 46 h 172"/>
              <a:gd name="T44" fmla="*/ 71 w 129"/>
              <a:gd name="T45" fmla="*/ 52 h 172"/>
              <a:gd name="T46" fmla="*/ 57 w 129"/>
              <a:gd name="T47" fmla="*/ 63 h 172"/>
              <a:gd name="T48" fmla="*/ 106 w 129"/>
              <a:gd name="T49" fmla="*/ 137 h 172"/>
              <a:gd name="T50" fmla="*/ 119 w 129"/>
              <a:gd name="T51" fmla="*/ 122 h 172"/>
              <a:gd name="T52" fmla="*/ 37 w 129"/>
              <a:gd name="T53" fmla="*/ 53 h 172"/>
              <a:gd name="T54" fmla="*/ 35 w 129"/>
              <a:gd name="T55" fmla="*/ 45 h 172"/>
              <a:gd name="T56" fmla="*/ 47 w 129"/>
              <a:gd name="T57" fmla="*/ 26 h 172"/>
              <a:gd name="T58" fmla="*/ 77 w 129"/>
              <a:gd name="T59" fmla="*/ 41 h 172"/>
              <a:gd name="T60" fmla="*/ 24 w 129"/>
              <a:gd name="T61" fmla="*/ 69 h 172"/>
              <a:gd name="T62" fmla="*/ 18 w 129"/>
              <a:gd name="T63" fmla="*/ 86 h 172"/>
              <a:gd name="T64" fmla="*/ 17 w 129"/>
              <a:gd name="T65" fmla="*/ 89 h 172"/>
              <a:gd name="T66" fmla="*/ 59 w 129"/>
              <a:gd name="T67" fmla="*/ 118 h 172"/>
              <a:gd name="T68" fmla="*/ 35 w 129"/>
              <a:gd name="T69" fmla="*/ 157 h 172"/>
              <a:gd name="T70" fmla="*/ 7 w 129"/>
              <a:gd name="T71" fmla="*/ 136 h 172"/>
              <a:gd name="T72" fmla="*/ 113 w 129"/>
              <a:gd name="T73" fmla="*/ 105 h 172"/>
              <a:gd name="T74" fmla="*/ 115 w 129"/>
              <a:gd name="T75" fmla="*/ 91 h 172"/>
              <a:gd name="T76" fmla="*/ 71 w 129"/>
              <a:gd name="T77" fmla="*/ 164 h 172"/>
              <a:gd name="T78" fmla="*/ 65 w 129"/>
              <a:gd name="T79" fmla="*/ 94 h 172"/>
              <a:gd name="T80" fmla="*/ 94 w 129"/>
              <a:gd name="T81" fmla="*/ 13 h 172"/>
              <a:gd name="T82" fmla="*/ 44 w 129"/>
              <a:gd name="T83" fmla="*/ 42 h 172"/>
              <a:gd name="T84" fmla="*/ 37 w 129"/>
              <a:gd name="T85" fmla="*/ 62 h 172"/>
              <a:gd name="T86" fmla="*/ 28 w 129"/>
              <a:gd name="T87" fmla="*/ 88 h 172"/>
              <a:gd name="T88" fmla="*/ 32 w 129"/>
              <a:gd name="T89" fmla="*/ 110 h 172"/>
              <a:gd name="T90" fmla="*/ 33 w 129"/>
              <a:gd name="T91" fmla="*/ 128 h 172"/>
              <a:gd name="T92" fmla="*/ 44 w 129"/>
              <a:gd name="T93" fmla="*/ 140 h 172"/>
              <a:gd name="T94" fmla="*/ 36 w 129"/>
              <a:gd name="T95" fmla="*/ 153 h 172"/>
              <a:gd name="T96" fmla="*/ 73 w 129"/>
              <a:gd name="T97" fmla="*/ 157 h 172"/>
              <a:gd name="T98" fmla="*/ 104 w 129"/>
              <a:gd name="T99" fmla="*/ 128 h 172"/>
              <a:gd name="T100" fmla="*/ 106 w 129"/>
              <a:gd name="T101" fmla="*/ 96 h 172"/>
              <a:gd name="T102" fmla="*/ 50 w 129"/>
              <a:gd name="T103" fmla="*/ 56 h 172"/>
              <a:gd name="T104" fmla="*/ 67 w 129"/>
              <a:gd name="T105" fmla="*/ 36 h 172"/>
              <a:gd name="T106" fmla="*/ 80 w 129"/>
              <a:gd name="T107" fmla="*/ 22 h 172"/>
              <a:gd name="T108" fmla="*/ 74 w 129"/>
              <a:gd name="T109" fmla="*/ 57 h 172"/>
              <a:gd name="T110" fmla="*/ 74 w 129"/>
              <a:gd name="T111" fmla="*/ 170 h 172"/>
              <a:gd name="T112" fmla="*/ 32 w 129"/>
              <a:gd name="T113" fmla="*/ 10 h 172"/>
              <a:gd name="T114" fmla="*/ 99 w 129"/>
              <a:gd name="T115" fmla="*/ 4 h 172"/>
              <a:gd name="T116" fmla="*/ 119 w 129"/>
              <a:gd name="T117" fmla="*/ 15 h 172"/>
              <a:gd name="T118" fmla="*/ 110 w 129"/>
              <a:gd name="T119"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72">
                <a:moveTo>
                  <a:pt x="18" y="122"/>
                </a:moveTo>
                <a:cubicBezTo>
                  <a:pt x="19" y="122"/>
                  <a:pt x="20" y="122"/>
                  <a:pt x="19" y="121"/>
                </a:cubicBezTo>
                <a:cubicBezTo>
                  <a:pt x="19" y="121"/>
                  <a:pt x="19" y="121"/>
                  <a:pt x="18" y="122"/>
                </a:cubicBezTo>
                <a:close/>
                <a:moveTo>
                  <a:pt x="25" y="124"/>
                </a:moveTo>
                <a:cubicBezTo>
                  <a:pt x="25" y="124"/>
                  <a:pt x="24" y="125"/>
                  <a:pt x="24" y="125"/>
                </a:cubicBezTo>
                <a:cubicBezTo>
                  <a:pt x="25" y="125"/>
                  <a:pt x="26" y="125"/>
                  <a:pt x="26" y="124"/>
                </a:cubicBezTo>
                <a:cubicBezTo>
                  <a:pt x="26" y="124"/>
                  <a:pt x="25" y="124"/>
                  <a:pt x="25" y="124"/>
                </a:cubicBezTo>
                <a:close/>
                <a:moveTo>
                  <a:pt x="7" y="109"/>
                </a:moveTo>
                <a:cubicBezTo>
                  <a:pt x="7" y="109"/>
                  <a:pt x="7" y="110"/>
                  <a:pt x="7" y="110"/>
                </a:cubicBezTo>
                <a:cubicBezTo>
                  <a:pt x="7" y="111"/>
                  <a:pt x="7" y="111"/>
                  <a:pt x="7" y="110"/>
                </a:cubicBezTo>
                <a:cubicBezTo>
                  <a:pt x="7" y="110"/>
                  <a:pt x="8" y="108"/>
                  <a:pt x="7" y="109"/>
                </a:cubicBezTo>
                <a:close/>
                <a:moveTo>
                  <a:pt x="99" y="15"/>
                </a:moveTo>
                <a:cubicBezTo>
                  <a:pt x="99" y="15"/>
                  <a:pt x="98" y="16"/>
                  <a:pt x="98" y="16"/>
                </a:cubicBezTo>
                <a:cubicBezTo>
                  <a:pt x="97" y="17"/>
                  <a:pt x="99" y="16"/>
                  <a:pt x="99" y="16"/>
                </a:cubicBezTo>
                <a:cubicBezTo>
                  <a:pt x="99" y="16"/>
                  <a:pt x="99" y="15"/>
                  <a:pt x="99" y="15"/>
                </a:cubicBezTo>
                <a:close/>
                <a:moveTo>
                  <a:pt x="27" y="147"/>
                </a:moveTo>
                <a:cubicBezTo>
                  <a:pt x="27" y="147"/>
                  <a:pt x="27" y="147"/>
                  <a:pt x="27" y="147"/>
                </a:cubicBezTo>
                <a:cubicBezTo>
                  <a:pt x="28" y="148"/>
                  <a:pt x="29" y="147"/>
                  <a:pt x="30" y="147"/>
                </a:cubicBezTo>
                <a:cubicBezTo>
                  <a:pt x="29" y="147"/>
                  <a:pt x="28" y="147"/>
                  <a:pt x="27" y="147"/>
                </a:cubicBezTo>
                <a:close/>
                <a:moveTo>
                  <a:pt x="72" y="66"/>
                </a:moveTo>
                <a:cubicBezTo>
                  <a:pt x="73" y="66"/>
                  <a:pt x="75" y="67"/>
                  <a:pt x="75" y="66"/>
                </a:cubicBezTo>
                <a:cubicBezTo>
                  <a:pt x="74" y="66"/>
                  <a:pt x="74" y="66"/>
                  <a:pt x="73" y="66"/>
                </a:cubicBezTo>
                <a:cubicBezTo>
                  <a:pt x="72" y="66"/>
                  <a:pt x="72" y="66"/>
                  <a:pt x="72" y="66"/>
                </a:cubicBezTo>
                <a:close/>
                <a:moveTo>
                  <a:pt x="8" y="82"/>
                </a:moveTo>
                <a:cubicBezTo>
                  <a:pt x="7" y="83"/>
                  <a:pt x="7" y="84"/>
                  <a:pt x="7" y="86"/>
                </a:cubicBezTo>
                <a:cubicBezTo>
                  <a:pt x="7" y="85"/>
                  <a:pt x="8" y="83"/>
                  <a:pt x="8" y="82"/>
                </a:cubicBezTo>
                <a:close/>
                <a:moveTo>
                  <a:pt x="10" y="93"/>
                </a:moveTo>
                <a:cubicBezTo>
                  <a:pt x="10" y="95"/>
                  <a:pt x="9" y="96"/>
                  <a:pt x="10" y="98"/>
                </a:cubicBezTo>
                <a:cubicBezTo>
                  <a:pt x="10" y="97"/>
                  <a:pt x="10" y="96"/>
                  <a:pt x="10" y="96"/>
                </a:cubicBezTo>
                <a:cubicBezTo>
                  <a:pt x="10" y="95"/>
                  <a:pt x="11" y="93"/>
                  <a:pt x="10" y="93"/>
                </a:cubicBezTo>
                <a:close/>
                <a:moveTo>
                  <a:pt x="80" y="22"/>
                </a:moveTo>
                <a:cubicBezTo>
                  <a:pt x="81" y="23"/>
                  <a:pt x="81" y="23"/>
                  <a:pt x="82" y="23"/>
                </a:cubicBezTo>
                <a:cubicBezTo>
                  <a:pt x="82" y="23"/>
                  <a:pt x="83" y="23"/>
                  <a:pt x="83" y="22"/>
                </a:cubicBezTo>
                <a:cubicBezTo>
                  <a:pt x="82" y="23"/>
                  <a:pt x="81" y="22"/>
                  <a:pt x="80" y="22"/>
                </a:cubicBezTo>
                <a:close/>
                <a:moveTo>
                  <a:pt x="106" y="139"/>
                </a:moveTo>
                <a:cubicBezTo>
                  <a:pt x="105" y="139"/>
                  <a:pt x="105" y="140"/>
                  <a:pt x="105" y="140"/>
                </a:cubicBezTo>
                <a:cubicBezTo>
                  <a:pt x="106" y="140"/>
                  <a:pt x="106" y="140"/>
                  <a:pt x="107" y="139"/>
                </a:cubicBezTo>
                <a:cubicBezTo>
                  <a:pt x="107" y="139"/>
                  <a:pt x="109" y="140"/>
                  <a:pt x="108" y="139"/>
                </a:cubicBezTo>
                <a:cubicBezTo>
                  <a:pt x="108" y="139"/>
                  <a:pt x="106" y="139"/>
                  <a:pt x="106" y="139"/>
                </a:cubicBezTo>
                <a:close/>
                <a:moveTo>
                  <a:pt x="36" y="151"/>
                </a:moveTo>
                <a:cubicBezTo>
                  <a:pt x="35" y="151"/>
                  <a:pt x="34" y="151"/>
                  <a:pt x="33" y="151"/>
                </a:cubicBezTo>
                <a:cubicBezTo>
                  <a:pt x="33" y="151"/>
                  <a:pt x="34" y="151"/>
                  <a:pt x="34" y="151"/>
                </a:cubicBezTo>
                <a:cubicBezTo>
                  <a:pt x="35" y="151"/>
                  <a:pt x="37" y="151"/>
                  <a:pt x="38" y="150"/>
                </a:cubicBezTo>
                <a:cubicBezTo>
                  <a:pt x="37" y="150"/>
                  <a:pt x="36" y="151"/>
                  <a:pt x="36" y="151"/>
                </a:cubicBezTo>
                <a:close/>
                <a:moveTo>
                  <a:pt x="57" y="110"/>
                </a:moveTo>
                <a:cubicBezTo>
                  <a:pt x="57" y="110"/>
                  <a:pt x="56" y="110"/>
                  <a:pt x="56" y="110"/>
                </a:cubicBezTo>
                <a:cubicBezTo>
                  <a:pt x="57" y="110"/>
                  <a:pt x="59" y="110"/>
                  <a:pt x="60" y="110"/>
                </a:cubicBezTo>
                <a:cubicBezTo>
                  <a:pt x="60" y="110"/>
                  <a:pt x="61" y="110"/>
                  <a:pt x="61" y="109"/>
                </a:cubicBezTo>
                <a:cubicBezTo>
                  <a:pt x="60" y="109"/>
                  <a:pt x="58" y="110"/>
                  <a:pt x="57" y="110"/>
                </a:cubicBezTo>
                <a:close/>
                <a:moveTo>
                  <a:pt x="54" y="54"/>
                </a:moveTo>
                <a:cubicBezTo>
                  <a:pt x="53" y="54"/>
                  <a:pt x="53" y="54"/>
                  <a:pt x="52" y="55"/>
                </a:cubicBezTo>
                <a:cubicBezTo>
                  <a:pt x="53" y="55"/>
                  <a:pt x="55" y="55"/>
                  <a:pt x="55" y="55"/>
                </a:cubicBezTo>
                <a:cubicBezTo>
                  <a:pt x="56" y="55"/>
                  <a:pt x="56" y="54"/>
                  <a:pt x="56" y="53"/>
                </a:cubicBezTo>
                <a:cubicBezTo>
                  <a:pt x="56" y="53"/>
                  <a:pt x="54" y="54"/>
                  <a:pt x="54" y="54"/>
                </a:cubicBezTo>
                <a:close/>
                <a:moveTo>
                  <a:pt x="100" y="14"/>
                </a:moveTo>
                <a:cubicBezTo>
                  <a:pt x="100" y="15"/>
                  <a:pt x="101" y="15"/>
                  <a:pt x="101" y="16"/>
                </a:cubicBezTo>
                <a:cubicBezTo>
                  <a:pt x="101" y="16"/>
                  <a:pt x="102" y="17"/>
                  <a:pt x="102" y="16"/>
                </a:cubicBezTo>
                <a:cubicBezTo>
                  <a:pt x="102" y="15"/>
                  <a:pt x="102" y="13"/>
                  <a:pt x="100" y="14"/>
                </a:cubicBezTo>
                <a:close/>
                <a:moveTo>
                  <a:pt x="97" y="20"/>
                </a:moveTo>
                <a:cubicBezTo>
                  <a:pt x="97" y="20"/>
                  <a:pt x="97" y="20"/>
                  <a:pt x="97" y="20"/>
                </a:cubicBezTo>
                <a:cubicBezTo>
                  <a:pt x="98" y="21"/>
                  <a:pt x="99" y="20"/>
                  <a:pt x="99" y="20"/>
                </a:cubicBezTo>
                <a:cubicBezTo>
                  <a:pt x="100" y="21"/>
                  <a:pt x="103" y="21"/>
                  <a:pt x="102" y="20"/>
                </a:cubicBezTo>
                <a:cubicBezTo>
                  <a:pt x="100" y="20"/>
                  <a:pt x="99" y="20"/>
                  <a:pt x="97" y="20"/>
                </a:cubicBezTo>
                <a:close/>
                <a:moveTo>
                  <a:pt x="110" y="140"/>
                </a:moveTo>
                <a:cubicBezTo>
                  <a:pt x="110" y="140"/>
                  <a:pt x="108" y="140"/>
                  <a:pt x="108" y="141"/>
                </a:cubicBezTo>
                <a:cubicBezTo>
                  <a:pt x="112" y="141"/>
                  <a:pt x="112" y="141"/>
                  <a:pt x="112" y="141"/>
                </a:cubicBezTo>
                <a:cubicBezTo>
                  <a:pt x="113" y="141"/>
                  <a:pt x="113" y="140"/>
                  <a:pt x="113" y="140"/>
                </a:cubicBezTo>
                <a:cubicBezTo>
                  <a:pt x="112" y="140"/>
                  <a:pt x="111" y="140"/>
                  <a:pt x="110" y="140"/>
                </a:cubicBezTo>
                <a:close/>
                <a:moveTo>
                  <a:pt x="16" y="136"/>
                </a:moveTo>
                <a:cubicBezTo>
                  <a:pt x="16" y="136"/>
                  <a:pt x="17" y="137"/>
                  <a:pt x="17" y="137"/>
                </a:cubicBezTo>
                <a:cubicBezTo>
                  <a:pt x="18" y="137"/>
                  <a:pt x="20" y="136"/>
                  <a:pt x="22" y="136"/>
                </a:cubicBezTo>
                <a:cubicBezTo>
                  <a:pt x="20" y="136"/>
                  <a:pt x="18" y="136"/>
                  <a:pt x="16" y="136"/>
                </a:cubicBezTo>
                <a:close/>
                <a:moveTo>
                  <a:pt x="58" y="104"/>
                </a:moveTo>
                <a:cubicBezTo>
                  <a:pt x="58" y="104"/>
                  <a:pt x="57" y="104"/>
                  <a:pt x="57" y="104"/>
                </a:cubicBezTo>
                <a:cubicBezTo>
                  <a:pt x="59" y="104"/>
                  <a:pt x="62" y="104"/>
                  <a:pt x="65" y="104"/>
                </a:cubicBezTo>
                <a:cubicBezTo>
                  <a:pt x="62" y="103"/>
                  <a:pt x="60" y="104"/>
                  <a:pt x="58" y="104"/>
                </a:cubicBezTo>
                <a:close/>
                <a:moveTo>
                  <a:pt x="87" y="26"/>
                </a:moveTo>
                <a:cubicBezTo>
                  <a:pt x="86" y="26"/>
                  <a:pt x="86" y="26"/>
                  <a:pt x="86" y="27"/>
                </a:cubicBezTo>
                <a:cubicBezTo>
                  <a:pt x="88" y="26"/>
                  <a:pt x="91" y="26"/>
                  <a:pt x="94" y="25"/>
                </a:cubicBezTo>
                <a:lnTo>
                  <a:pt x="87" y="26"/>
                </a:lnTo>
                <a:close/>
                <a:moveTo>
                  <a:pt x="19" y="140"/>
                </a:moveTo>
                <a:cubicBezTo>
                  <a:pt x="19" y="141"/>
                  <a:pt x="20" y="141"/>
                  <a:pt x="20" y="141"/>
                </a:cubicBezTo>
                <a:cubicBezTo>
                  <a:pt x="21" y="141"/>
                  <a:pt x="23" y="141"/>
                  <a:pt x="25" y="140"/>
                </a:cubicBezTo>
                <a:lnTo>
                  <a:pt x="19" y="140"/>
                </a:lnTo>
                <a:close/>
                <a:moveTo>
                  <a:pt x="88" y="41"/>
                </a:moveTo>
                <a:cubicBezTo>
                  <a:pt x="87" y="41"/>
                  <a:pt x="87" y="41"/>
                  <a:pt x="87" y="42"/>
                </a:cubicBezTo>
                <a:cubicBezTo>
                  <a:pt x="88" y="42"/>
                  <a:pt x="90" y="42"/>
                  <a:pt x="92" y="41"/>
                </a:cubicBezTo>
                <a:cubicBezTo>
                  <a:pt x="90" y="41"/>
                  <a:pt x="89" y="40"/>
                  <a:pt x="88" y="41"/>
                </a:cubicBezTo>
                <a:close/>
                <a:moveTo>
                  <a:pt x="91" y="22"/>
                </a:moveTo>
                <a:cubicBezTo>
                  <a:pt x="91" y="22"/>
                  <a:pt x="90" y="23"/>
                  <a:pt x="90" y="23"/>
                </a:cubicBezTo>
                <a:cubicBezTo>
                  <a:pt x="92" y="22"/>
                  <a:pt x="96" y="23"/>
                  <a:pt x="99" y="23"/>
                </a:cubicBezTo>
                <a:cubicBezTo>
                  <a:pt x="99" y="22"/>
                  <a:pt x="101" y="22"/>
                  <a:pt x="100" y="22"/>
                </a:cubicBezTo>
                <a:lnTo>
                  <a:pt x="91" y="22"/>
                </a:lnTo>
                <a:close/>
                <a:moveTo>
                  <a:pt x="16" y="131"/>
                </a:moveTo>
                <a:cubicBezTo>
                  <a:pt x="15" y="131"/>
                  <a:pt x="14" y="132"/>
                  <a:pt x="15" y="132"/>
                </a:cubicBezTo>
                <a:cubicBezTo>
                  <a:pt x="17" y="132"/>
                  <a:pt x="19" y="131"/>
                  <a:pt x="21" y="131"/>
                </a:cubicBezTo>
                <a:lnTo>
                  <a:pt x="16" y="131"/>
                </a:lnTo>
                <a:close/>
                <a:moveTo>
                  <a:pt x="7" y="113"/>
                </a:moveTo>
                <a:cubicBezTo>
                  <a:pt x="7" y="115"/>
                  <a:pt x="7" y="118"/>
                  <a:pt x="8" y="120"/>
                </a:cubicBezTo>
                <a:cubicBezTo>
                  <a:pt x="8" y="113"/>
                  <a:pt x="8" y="113"/>
                  <a:pt x="8" y="113"/>
                </a:cubicBezTo>
                <a:cubicBezTo>
                  <a:pt x="8" y="112"/>
                  <a:pt x="7" y="113"/>
                  <a:pt x="7" y="113"/>
                </a:cubicBezTo>
                <a:close/>
                <a:moveTo>
                  <a:pt x="75" y="48"/>
                </a:moveTo>
                <a:cubicBezTo>
                  <a:pt x="71" y="49"/>
                  <a:pt x="67" y="49"/>
                  <a:pt x="64" y="50"/>
                </a:cubicBezTo>
                <a:cubicBezTo>
                  <a:pt x="63" y="50"/>
                  <a:pt x="63" y="50"/>
                  <a:pt x="63" y="50"/>
                </a:cubicBezTo>
                <a:cubicBezTo>
                  <a:pt x="74" y="49"/>
                  <a:pt x="74" y="49"/>
                  <a:pt x="74" y="49"/>
                </a:cubicBezTo>
                <a:cubicBezTo>
                  <a:pt x="74" y="49"/>
                  <a:pt x="74" y="48"/>
                  <a:pt x="75" y="48"/>
                </a:cubicBezTo>
                <a:close/>
                <a:moveTo>
                  <a:pt x="101" y="4"/>
                </a:moveTo>
                <a:cubicBezTo>
                  <a:pt x="101" y="4"/>
                  <a:pt x="101" y="5"/>
                  <a:pt x="102" y="5"/>
                </a:cubicBezTo>
                <a:cubicBezTo>
                  <a:pt x="103" y="6"/>
                  <a:pt x="104" y="6"/>
                  <a:pt x="105" y="6"/>
                </a:cubicBezTo>
                <a:cubicBezTo>
                  <a:pt x="104" y="5"/>
                  <a:pt x="103" y="4"/>
                  <a:pt x="101" y="4"/>
                </a:cubicBezTo>
                <a:cubicBezTo>
                  <a:pt x="101" y="3"/>
                  <a:pt x="100" y="3"/>
                  <a:pt x="101" y="4"/>
                </a:cubicBezTo>
                <a:close/>
                <a:moveTo>
                  <a:pt x="82" y="33"/>
                </a:moveTo>
                <a:cubicBezTo>
                  <a:pt x="81" y="33"/>
                  <a:pt x="81" y="33"/>
                  <a:pt x="81" y="33"/>
                </a:cubicBezTo>
                <a:cubicBezTo>
                  <a:pt x="80" y="33"/>
                  <a:pt x="78" y="33"/>
                  <a:pt x="77" y="34"/>
                </a:cubicBezTo>
                <a:cubicBezTo>
                  <a:pt x="80" y="34"/>
                  <a:pt x="82" y="34"/>
                  <a:pt x="86" y="34"/>
                </a:cubicBezTo>
                <a:cubicBezTo>
                  <a:pt x="86" y="34"/>
                  <a:pt x="86" y="33"/>
                  <a:pt x="87" y="33"/>
                </a:cubicBezTo>
                <a:cubicBezTo>
                  <a:pt x="85" y="33"/>
                  <a:pt x="83" y="33"/>
                  <a:pt x="82" y="33"/>
                </a:cubicBezTo>
                <a:close/>
                <a:moveTo>
                  <a:pt x="18" y="122"/>
                </a:moveTo>
                <a:cubicBezTo>
                  <a:pt x="16" y="121"/>
                  <a:pt x="14" y="122"/>
                  <a:pt x="13" y="122"/>
                </a:cubicBezTo>
                <a:cubicBezTo>
                  <a:pt x="13" y="122"/>
                  <a:pt x="13" y="123"/>
                  <a:pt x="13" y="124"/>
                </a:cubicBezTo>
                <a:cubicBezTo>
                  <a:pt x="15" y="123"/>
                  <a:pt x="17" y="123"/>
                  <a:pt x="18" y="122"/>
                </a:cubicBezTo>
                <a:close/>
                <a:moveTo>
                  <a:pt x="107" y="148"/>
                </a:moveTo>
                <a:cubicBezTo>
                  <a:pt x="105" y="148"/>
                  <a:pt x="102" y="149"/>
                  <a:pt x="100" y="150"/>
                </a:cubicBezTo>
                <a:cubicBezTo>
                  <a:pt x="106" y="149"/>
                  <a:pt x="106" y="149"/>
                  <a:pt x="106" y="149"/>
                </a:cubicBezTo>
                <a:cubicBezTo>
                  <a:pt x="107" y="149"/>
                  <a:pt x="108" y="148"/>
                  <a:pt x="108" y="147"/>
                </a:cubicBezTo>
                <a:cubicBezTo>
                  <a:pt x="108" y="147"/>
                  <a:pt x="107" y="147"/>
                  <a:pt x="107" y="148"/>
                </a:cubicBezTo>
                <a:close/>
                <a:moveTo>
                  <a:pt x="109" y="143"/>
                </a:moveTo>
                <a:cubicBezTo>
                  <a:pt x="104" y="144"/>
                  <a:pt x="104" y="144"/>
                  <a:pt x="104" y="144"/>
                </a:cubicBezTo>
                <a:cubicBezTo>
                  <a:pt x="106" y="144"/>
                  <a:pt x="108" y="144"/>
                  <a:pt x="110" y="144"/>
                </a:cubicBezTo>
                <a:cubicBezTo>
                  <a:pt x="111" y="144"/>
                  <a:pt x="111" y="143"/>
                  <a:pt x="111" y="142"/>
                </a:cubicBezTo>
                <a:cubicBezTo>
                  <a:pt x="111" y="143"/>
                  <a:pt x="109" y="143"/>
                  <a:pt x="109" y="143"/>
                </a:cubicBezTo>
                <a:close/>
                <a:moveTo>
                  <a:pt x="106" y="15"/>
                </a:moveTo>
                <a:cubicBezTo>
                  <a:pt x="106" y="16"/>
                  <a:pt x="106" y="17"/>
                  <a:pt x="107" y="17"/>
                </a:cubicBezTo>
                <a:cubicBezTo>
                  <a:pt x="108" y="17"/>
                  <a:pt x="109" y="16"/>
                  <a:pt x="110" y="15"/>
                </a:cubicBezTo>
                <a:cubicBezTo>
                  <a:pt x="109" y="14"/>
                  <a:pt x="109" y="15"/>
                  <a:pt x="108" y="15"/>
                </a:cubicBezTo>
                <a:cubicBezTo>
                  <a:pt x="107" y="15"/>
                  <a:pt x="106" y="14"/>
                  <a:pt x="106" y="15"/>
                </a:cubicBezTo>
                <a:close/>
                <a:moveTo>
                  <a:pt x="82" y="31"/>
                </a:moveTo>
                <a:cubicBezTo>
                  <a:pt x="81" y="31"/>
                  <a:pt x="80" y="31"/>
                  <a:pt x="80" y="32"/>
                </a:cubicBezTo>
                <a:cubicBezTo>
                  <a:pt x="83" y="31"/>
                  <a:pt x="86" y="31"/>
                  <a:pt x="88" y="31"/>
                </a:cubicBezTo>
                <a:cubicBezTo>
                  <a:pt x="89" y="31"/>
                  <a:pt x="89" y="31"/>
                  <a:pt x="89" y="30"/>
                </a:cubicBezTo>
                <a:cubicBezTo>
                  <a:pt x="87" y="31"/>
                  <a:pt x="85" y="30"/>
                  <a:pt x="82" y="31"/>
                </a:cubicBezTo>
                <a:close/>
                <a:moveTo>
                  <a:pt x="92" y="27"/>
                </a:moveTo>
                <a:cubicBezTo>
                  <a:pt x="90" y="28"/>
                  <a:pt x="86" y="28"/>
                  <a:pt x="83" y="29"/>
                </a:cubicBezTo>
                <a:cubicBezTo>
                  <a:pt x="91" y="29"/>
                  <a:pt x="91" y="29"/>
                  <a:pt x="91" y="29"/>
                </a:cubicBezTo>
                <a:cubicBezTo>
                  <a:pt x="91" y="29"/>
                  <a:pt x="92" y="28"/>
                  <a:pt x="92" y="27"/>
                </a:cubicBezTo>
                <a:close/>
                <a:moveTo>
                  <a:pt x="110" y="127"/>
                </a:moveTo>
                <a:cubicBezTo>
                  <a:pt x="110" y="127"/>
                  <a:pt x="110" y="128"/>
                  <a:pt x="110" y="129"/>
                </a:cubicBezTo>
                <a:cubicBezTo>
                  <a:pt x="111" y="129"/>
                  <a:pt x="114" y="128"/>
                  <a:pt x="116" y="128"/>
                </a:cubicBezTo>
                <a:cubicBezTo>
                  <a:pt x="116" y="128"/>
                  <a:pt x="117" y="129"/>
                  <a:pt x="117" y="128"/>
                </a:cubicBezTo>
                <a:lnTo>
                  <a:pt x="110" y="127"/>
                </a:lnTo>
                <a:close/>
                <a:moveTo>
                  <a:pt x="41" y="162"/>
                </a:moveTo>
                <a:cubicBezTo>
                  <a:pt x="41" y="162"/>
                  <a:pt x="39" y="162"/>
                  <a:pt x="39" y="162"/>
                </a:cubicBezTo>
                <a:cubicBezTo>
                  <a:pt x="42" y="163"/>
                  <a:pt x="45" y="163"/>
                  <a:pt x="48" y="163"/>
                </a:cubicBezTo>
                <a:cubicBezTo>
                  <a:pt x="49" y="162"/>
                  <a:pt x="49" y="162"/>
                  <a:pt x="48" y="162"/>
                </a:cubicBezTo>
                <a:cubicBezTo>
                  <a:pt x="46" y="161"/>
                  <a:pt x="43" y="161"/>
                  <a:pt x="41" y="162"/>
                </a:cubicBezTo>
                <a:close/>
                <a:moveTo>
                  <a:pt x="81" y="38"/>
                </a:moveTo>
                <a:cubicBezTo>
                  <a:pt x="78" y="39"/>
                  <a:pt x="75" y="39"/>
                  <a:pt x="71" y="39"/>
                </a:cubicBezTo>
                <a:cubicBezTo>
                  <a:pt x="71" y="40"/>
                  <a:pt x="71" y="40"/>
                  <a:pt x="71" y="40"/>
                </a:cubicBezTo>
                <a:cubicBezTo>
                  <a:pt x="74" y="40"/>
                  <a:pt x="77" y="40"/>
                  <a:pt x="81" y="39"/>
                </a:cubicBezTo>
                <a:cubicBezTo>
                  <a:pt x="81" y="39"/>
                  <a:pt x="81" y="39"/>
                  <a:pt x="81" y="38"/>
                </a:cubicBezTo>
                <a:close/>
                <a:moveTo>
                  <a:pt x="112" y="121"/>
                </a:moveTo>
                <a:cubicBezTo>
                  <a:pt x="112" y="121"/>
                  <a:pt x="112" y="121"/>
                  <a:pt x="112" y="121"/>
                </a:cubicBezTo>
                <a:cubicBezTo>
                  <a:pt x="112" y="122"/>
                  <a:pt x="111" y="123"/>
                  <a:pt x="111" y="123"/>
                </a:cubicBezTo>
                <a:cubicBezTo>
                  <a:pt x="118" y="123"/>
                  <a:pt x="118" y="123"/>
                  <a:pt x="118" y="123"/>
                </a:cubicBezTo>
                <a:cubicBezTo>
                  <a:pt x="116" y="122"/>
                  <a:pt x="114" y="122"/>
                  <a:pt x="112" y="121"/>
                </a:cubicBezTo>
                <a:close/>
                <a:moveTo>
                  <a:pt x="62" y="10"/>
                </a:moveTo>
                <a:cubicBezTo>
                  <a:pt x="58" y="14"/>
                  <a:pt x="58" y="14"/>
                  <a:pt x="58" y="14"/>
                </a:cubicBezTo>
                <a:cubicBezTo>
                  <a:pt x="58" y="14"/>
                  <a:pt x="57" y="16"/>
                  <a:pt x="57" y="15"/>
                </a:cubicBezTo>
                <a:cubicBezTo>
                  <a:pt x="66" y="10"/>
                  <a:pt x="66" y="10"/>
                  <a:pt x="66" y="10"/>
                </a:cubicBezTo>
                <a:cubicBezTo>
                  <a:pt x="65" y="10"/>
                  <a:pt x="64" y="10"/>
                  <a:pt x="64" y="11"/>
                </a:cubicBezTo>
                <a:cubicBezTo>
                  <a:pt x="64" y="11"/>
                  <a:pt x="63" y="10"/>
                  <a:pt x="62" y="10"/>
                </a:cubicBezTo>
                <a:close/>
                <a:moveTo>
                  <a:pt x="51" y="118"/>
                </a:moveTo>
                <a:cubicBezTo>
                  <a:pt x="51" y="119"/>
                  <a:pt x="51" y="119"/>
                  <a:pt x="52" y="120"/>
                </a:cubicBezTo>
                <a:cubicBezTo>
                  <a:pt x="54" y="119"/>
                  <a:pt x="57" y="119"/>
                  <a:pt x="59" y="118"/>
                </a:cubicBezTo>
                <a:cubicBezTo>
                  <a:pt x="53" y="118"/>
                  <a:pt x="53" y="118"/>
                  <a:pt x="53" y="118"/>
                </a:cubicBezTo>
                <a:cubicBezTo>
                  <a:pt x="52" y="118"/>
                  <a:pt x="51" y="118"/>
                  <a:pt x="51" y="117"/>
                </a:cubicBezTo>
                <a:cubicBezTo>
                  <a:pt x="51" y="117"/>
                  <a:pt x="51" y="118"/>
                  <a:pt x="51" y="118"/>
                </a:cubicBezTo>
                <a:close/>
                <a:moveTo>
                  <a:pt x="113" y="130"/>
                </a:moveTo>
                <a:cubicBezTo>
                  <a:pt x="113" y="130"/>
                  <a:pt x="111" y="130"/>
                  <a:pt x="111" y="130"/>
                </a:cubicBezTo>
                <a:cubicBezTo>
                  <a:pt x="111" y="130"/>
                  <a:pt x="108" y="130"/>
                  <a:pt x="109" y="130"/>
                </a:cubicBezTo>
                <a:cubicBezTo>
                  <a:pt x="112" y="131"/>
                  <a:pt x="114" y="131"/>
                  <a:pt x="117" y="131"/>
                </a:cubicBezTo>
                <a:cubicBezTo>
                  <a:pt x="117" y="129"/>
                  <a:pt x="117" y="129"/>
                  <a:pt x="117" y="129"/>
                </a:cubicBezTo>
                <a:cubicBezTo>
                  <a:pt x="116" y="130"/>
                  <a:pt x="115" y="129"/>
                  <a:pt x="113" y="130"/>
                </a:cubicBezTo>
                <a:close/>
                <a:moveTo>
                  <a:pt x="18" y="103"/>
                </a:moveTo>
                <a:cubicBezTo>
                  <a:pt x="17" y="104"/>
                  <a:pt x="16" y="104"/>
                  <a:pt x="15" y="104"/>
                </a:cubicBezTo>
                <a:cubicBezTo>
                  <a:pt x="14" y="104"/>
                  <a:pt x="14" y="106"/>
                  <a:pt x="14" y="107"/>
                </a:cubicBezTo>
                <a:cubicBezTo>
                  <a:pt x="22" y="103"/>
                  <a:pt x="22" y="103"/>
                  <a:pt x="22" y="103"/>
                </a:cubicBezTo>
                <a:cubicBezTo>
                  <a:pt x="20" y="103"/>
                  <a:pt x="19" y="103"/>
                  <a:pt x="18" y="103"/>
                </a:cubicBezTo>
                <a:close/>
                <a:moveTo>
                  <a:pt x="101" y="146"/>
                </a:moveTo>
                <a:cubicBezTo>
                  <a:pt x="100" y="147"/>
                  <a:pt x="99" y="148"/>
                  <a:pt x="98" y="149"/>
                </a:cubicBezTo>
                <a:cubicBezTo>
                  <a:pt x="101" y="148"/>
                  <a:pt x="104" y="147"/>
                  <a:pt x="107" y="146"/>
                </a:cubicBezTo>
                <a:cubicBezTo>
                  <a:pt x="107" y="146"/>
                  <a:pt x="107" y="146"/>
                  <a:pt x="107" y="146"/>
                </a:cubicBezTo>
                <a:cubicBezTo>
                  <a:pt x="105" y="146"/>
                  <a:pt x="103" y="146"/>
                  <a:pt x="101" y="146"/>
                </a:cubicBezTo>
                <a:close/>
                <a:moveTo>
                  <a:pt x="118" y="124"/>
                </a:moveTo>
                <a:cubicBezTo>
                  <a:pt x="115" y="124"/>
                  <a:pt x="112" y="124"/>
                  <a:pt x="110" y="125"/>
                </a:cubicBezTo>
                <a:cubicBezTo>
                  <a:pt x="118" y="127"/>
                  <a:pt x="118" y="127"/>
                  <a:pt x="118" y="127"/>
                </a:cubicBezTo>
                <a:cubicBezTo>
                  <a:pt x="118" y="126"/>
                  <a:pt x="118" y="125"/>
                  <a:pt x="118" y="125"/>
                </a:cubicBezTo>
                <a:cubicBezTo>
                  <a:pt x="119" y="124"/>
                  <a:pt x="118" y="123"/>
                  <a:pt x="118" y="124"/>
                </a:cubicBezTo>
                <a:close/>
                <a:moveTo>
                  <a:pt x="70" y="54"/>
                </a:moveTo>
                <a:cubicBezTo>
                  <a:pt x="61" y="55"/>
                  <a:pt x="61" y="55"/>
                  <a:pt x="61" y="55"/>
                </a:cubicBezTo>
                <a:cubicBezTo>
                  <a:pt x="60" y="55"/>
                  <a:pt x="59" y="57"/>
                  <a:pt x="60" y="57"/>
                </a:cubicBezTo>
                <a:cubicBezTo>
                  <a:pt x="69" y="55"/>
                  <a:pt x="69" y="55"/>
                  <a:pt x="69" y="55"/>
                </a:cubicBezTo>
                <a:cubicBezTo>
                  <a:pt x="70" y="55"/>
                  <a:pt x="71" y="55"/>
                  <a:pt x="71" y="54"/>
                </a:cubicBezTo>
                <a:cubicBezTo>
                  <a:pt x="71" y="54"/>
                  <a:pt x="71" y="54"/>
                  <a:pt x="70" y="54"/>
                </a:cubicBezTo>
                <a:close/>
                <a:moveTo>
                  <a:pt x="68" y="57"/>
                </a:moveTo>
                <a:cubicBezTo>
                  <a:pt x="66" y="57"/>
                  <a:pt x="63" y="58"/>
                  <a:pt x="61" y="58"/>
                </a:cubicBezTo>
                <a:cubicBezTo>
                  <a:pt x="60" y="58"/>
                  <a:pt x="59" y="58"/>
                  <a:pt x="58" y="59"/>
                </a:cubicBezTo>
                <a:cubicBezTo>
                  <a:pt x="62" y="59"/>
                  <a:pt x="65" y="58"/>
                  <a:pt x="69" y="58"/>
                </a:cubicBezTo>
                <a:cubicBezTo>
                  <a:pt x="70" y="58"/>
                  <a:pt x="70" y="57"/>
                  <a:pt x="70" y="56"/>
                </a:cubicBezTo>
                <a:cubicBezTo>
                  <a:pt x="69" y="56"/>
                  <a:pt x="69" y="56"/>
                  <a:pt x="68" y="57"/>
                </a:cubicBezTo>
                <a:close/>
                <a:moveTo>
                  <a:pt x="8" y="82"/>
                </a:moveTo>
                <a:cubicBezTo>
                  <a:pt x="10" y="77"/>
                  <a:pt x="12" y="72"/>
                  <a:pt x="14" y="67"/>
                </a:cubicBezTo>
                <a:cubicBezTo>
                  <a:pt x="14" y="67"/>
                  <a:pt x="14" y="67"/>
                  <a:pt x="14" y="66"/>
                </a:cubicBezTo>
                <a:cubicBezTo>
                  <a:pt x="15" y="66"/>
                  <a:pt x="15" y="65"/>
                  <a:pt x="15" y="65"/>
                </a:cubicBezTo>
                <a:cubicBezTo>
                  <a:pt x="15" y="64"/>
                  <a:pt x="16" y="63"/>
                  <a:pt x="16" y="62"/>
                </a:cubicBezTo>
                <a:cubicBezTo>
                  <a:pt x="16" y="62"/>
                  <a:pt x="16" y="62"/>
                  <a:pt x="16" y="62"/>
                </a:cubicBezTo>
                <a:cubicBezTo>
                  <a:pt x="17" y="62"/>
                  <a:pt x="17" y="61"/>
                  <a:pt x="17" y="61"/>
                </a:cubicBezTo>
                <a:cubicBezTo>
                  <a:pt x="17" y="60"/>
                  <a:pt x="17" y="60"/>
                  <a:pt x="17" y="60"/>
                </a:cubicBezTo>
                <a:cubicBezTo>
                  <a:pt x="17" y="59"/>
                  <a:pt x="17" y="59"/>
                  <a:pt x="17" y="59"/>
                </a:cubicBezTo>
                <a:cubicBezTo>
                  <a:pt x="17" y="60"/>
                  <a:pt x="17" y="60"/>
                  <a:pt x="17" y="60"/>
                </a:cubicBezTo>
                <a:cubicBezTo>
                  <a:pt x="17" y="61"/>
                  <a:pt x="17" y="61"/>
                  <a:pt x="17" y="61"/>
                </a:cubicBezTo>
                <a:cubicBezTo>
                  <a:pt x="16" y="61"/>
                  <a:pt x="16" y="61"/>
                  <a:pt x="16" y="62"/>
                </a:cubicBezTo>
                <a:cubicBezTo>
                  <a:pt x="16" y="62"/>
                  <a:pt x="16" y="62"/>
                  <a:pt x="16" y="62"/>
                </a:cubicBezTo>
                <a:cubicBezTo>
                  <a:pt x="15" y="63"/>
                  <a:pt x="15" y="64"/>
                  <a:pt x="15" y="65"/>
                </a:cubicBezTo>
                <a:cubicBezTo>
                  <a:pt x="14" y="65"/>
                  <a:pt x="14" y="66"/>
                  <a:pt x="14" y="66"/>
                </a:cubicBezTo>
                <a:cubicBezTo>
                  <a:pt x="13" y="67"/>
                  <a:pt x="13" y="69"/>
                  <a:pt x="12" y="70"/>
                </a:cubicBezTo>
                <a:cubicBezTo>
                  <a:pt x="11" y="74"/>
                  <a:pt x="9" y="77"/>
                  <a:pt x="8" y="80"/>
                </a:cubicBezTo>
                <a:cubicBezTo>
                  <a:pt x="8" y="81"/>
                  <a:pt x="8" y="81"/>
                  <a:pt x="8" y="82"/>
                </a:cubicBezTo>
                <a:close/>
                <a:moveTo>
                  <a:pt x="63" y="105"/>
                </a:moveTo>
                <a:cubicBezTo>
                  <a:pt x="60" y="105"/>
                  <a:pt x="58" y="106"/>
                  <a:pt x="55" y="106"/>
                </a:cubicBezTo>
                <a:cubicBezTo>
                  <a:pt x="55" y="107"/>
                  <a:pt x="54" y="107"/>
                  <a:pt x="54" y="108"/>
                </a:cubicBezTo>
                <a:cubicBezTo>
                  <a:pt x="62" y="108"/>
                  <a:pt x="62" y="108"/>
                  <a:pt x="62" y="108"/>
                </a:cubicBezTo>
                <a:cubicBezTo>
                  <a:pt x="62" y="108"/>
                  <a:pt x="62" y="106"/>
                  <a:pt x="63" y="105"/>
                </a:cubicBezTo>
                <a:close/>
                <a:moveTo>
                  <a:pt x="109" y="132"/>
                </a:moveTo>
                <a:cubicBezTo>
                  <a:pt x="108" y="132"/>
                  <a:pt x="108" y="132"/>
                  <a:pt x="108" y="132"/>
                </a:cubicBezTo>
                <a:cubicBezTo>
                  <a:pt x="108" y="133"/>
                  <a:pt x="108" y="134"/>
                  <a:pt x="108" y="135"/>
                </a:cubicBezTo>
                <a:cubicBezTo>
                  <a:pt x="111" y="134"/>
                  <a:pt x="114" y="134"/>
                  <a:pt x="116" y="133"/>
                </a:cubicBezTo>
                <a:lnTo>
                  <a:pt x="109" y="132"/>
                </a:lnTo>
                <a:close/>
                <a:moveTo>
                  <a:pt x="76" y="45"/>
                </a:moveTo>
                <a:cubicBezTo>
                  <a:pt x="72" y="46"/>
                  <a:pt x="69" y="46"/>
                  <a:pt x="65" y="47"/>
                </a:cubicBezTo>
                <a:cubicBezTo>
                  <a:pt x="65" y="47"/>
                  <a:pt x="65" y="47"/>
                  <a:pt x="65" y="48"/>
                </a:cubicBezTo>
                <a:cubicBezTo>
                  <a:pt x="68" y="48"/>
                  <a:pt x="72" y="47"/>
                  <a:pt x="76" y="46"/>
                </a:cubicBezTo>
                <a:cubicBezTo>
                  <a:pt x="76" y="46"/>
                  <a:pt x="78" y="45"/>
                  <a:pt x="76" y="45"/>
                </a:cubicBezTo>
                <a:close/>
                <a:moveTo>
                  <a:pt x="82" y="35"/>
                </a:moveTo>
                <a:cubicBezTo>
                  <a:pt x="75" y="36"/>
                  <a:pt x="75" y="36"/>
                  <a:pt x="75" y="36"/>
                </a:cubicBezTo>
                <a:cubicBezTo>
                  <a:pt x="74" y="36"/>
                  <a:pt x="73" y="37"/>
                  <a:pt x="73" y="38"/>
                </a:cubicBezTo>
                <a:cubicBezTo>
                  <a:pt x="83" y="36"/>
                  <a:pt x="83" y="36"/>
                  <a:pt x="83" y="36"/>
                </a:cubicBezTo>
                <a:cubicBezTo>
                  <a:pt x="84" y="36"/>
                  <a:pt x="84" y="35"/>
                  <a:pt x="84" y="35"/>
                </a:cubicBezTo>
                <a:cubicBezTo>
                  <a:pt x="83" y="35"/>
                  <a:pt x="82" y="35"/>
                  <a:pt x="82" y="35"/>
                </a:cubicBezTo>
                <a:close/>
                <a:moveTo>
                  <a:pt x="71" y="51"/>
                </a:moveTo>
                <a:cubicBezTo>
                  <a:pt x="68" y="51"/>
                  <a:pt x="65" y="52"/>
                  <a:pt x="62" y="52"/>
                </a:cubicBezTo>
                <a:cubicBezTo>
                  <a:pt x="62" y="52"/>
                  <a:pt x="61" y="53"/>
                  <a:pt x="61" y="54"/>
                </a:cubicBezTo>
                <a:cubicBezTo>
                  <a:pt x="64" y="53"/>
                  <a:pt x="68" y="53"/>
                  <a:pt x="71" y="52"/>
                </a:cubicBezTo>
                <a:cubicBezTo>
                  <a:pt x="72" y="52"/>
                  <a:pt x="73" y="51"/>
                  <a:pt x="73" y="50"/>
                </a:cubicBezTo>
                <a:cubicBezTo>
                  <a:pt x="73" y="51"/>
                  <a:pt x="72" y="51"/>
                  <a:pt x="71" y="51"/>
                </a:cubicBezTo>
                <a:close/>
                <a:moveTo>
                  <a:pt x="52" y="112"/>
                </a:moveTo>
                <a:cubicBezTo>
                  <a:pt x="52" y="113"/>
                  <a:pt x="51" y="114"/>
                  <a:pt x="51" y="115"/>
                </a:cubicBezTo>
                <a:cubicBezTo>
                  <a:pt x="51" y="115"/>
                  <a:pt x="52" y="115"/>
                  <a:pt x="52" y="114"/>
                </a:cubicBezTo>
                <a:cubicBezTo>
                  <a:pt x="54" y="114"/>
                  <a:pt x="56" y="113"/>
                  <a:pt x="58" y="113"/>
                </a:cubicBezTo>
                <a:cubicBezTo>
                  <a:pt x="59" y="112"/>
                  <a:pt x="61" y="111"/>
                  <a:pt x="60" y="111"/>
                </a:cubicBezTo>
                <a:cubicBezTo>
                  <a:pt x="57" y="112"/>
                  <a:pt x="55" y="112"/>
                  <a:pt x="52" y="112"/>
                </a:cubicBezTo>
                <a:close/>
                <a:moveTo>
                  <a:pt x="66" y="60"/>
                </a:moveTo>
                <a:cubicBezTo>
                  <a:pt x="64" y="60"/>
                  <a:pt x="62" y="60"/>
                  <a:pt x="59" y="61"/>
                </a:cubicBezTo>
                <a:cubicBezTo>
                  <a:pt x="57" y="61"/>
                  <a:pt x="57" y="62"/>
                  <a:pt x="57" y="63"/>
                </a:cubicBezTo>
                <a:cubicBezTo>
                  <a:pt x="61" y="62"/>
                  <a:pt x="64" y="61"/>
                  <a:pt x="68" y="60"/>
                </a:cubicBezTo>
                <a:cubicBezTo>
                  <a:pt x="68" y="60"/>
                  <a:pt x="69" y="60"/>
                  <a:pt x="69" y="59"/>
                </a:cubicBezTo>
                <a:cubicBezTo>
                  <a:pt x="68" y="60"/>
                  <a:pt x="67" y="60"/>
                  <a:pt x="66" y="60"/>
                </a:cubicBezTo>
                <a:close/>
                <a:moveTo>
                  <a:pt x="24" y="96"/>
                </a:moveTo>
                <a:cubicBezTo>
                  <a:pt x="21" y="96"/>
                  <a:pt x="18" y="97"/>
                  <a:pt x="15" y="98"/>
                </a:cubicBezTo>
                <a:cubicBezTo>
                  <a:pt x="15" y="98"/>
                  <a:pt x="15" y="100"/>
                  <a:pt x="15" y="100"/>
                </a:cubicBezTo>
                <a:cubicBezTo>
                  <a:pt x="18" y="99"/>
                  <a:pt x="21" y="98"/>
                  <a:pt x="24" y="96"/>
                </a:cubicBezTo>
                <a:cubicBezTo>
                  <a:pt x="25" y="97"/>
                  <a:pt x="25" y="96"/>
                  <a:pt x="24" y="96"/>
                </a:cubicBezTo>
                <a:close/>
                <a:moveTo>
                  <a:pt x="113" y="135"/>
                </a:moveTo>
                <a:cubicBezTo>
                  <a:pt x="111" y="135"/>
                  <a:pt x="109" y="136"/>
                  <a:pt x="107" y="136"/>
                </a:cubicBezTo>
                <a:cubicBezTo>
                  <a:pt x="106" y="136"/>
                  <a:pt x="106" y="137"/>
                  <a:pt x="106" y="137"/>
                </a:cubicBezTo>
                <a:cubicBezTo>
                  <a:pt x="109" y="138"/>
                  <a:pt x="112" y="137"/>
                  <a:pt x="114" y="137"/>
                </a:cubicBezTo>
                <a:cubicBezTo>
                  <a:pt x="115" y="137"/>
                  <a:pt x="115" y="136"/>
                  <a:pt x="116" y="135"/>
                </a:cubicBezTo>
                <a:cubicBezTo>
                  <a:pt x="115" y="135"/>
                  <a:pt x="114" y="135"/>
                  <a:pt x="113" y="135"/>
                </a:cubicBezTo>
                <a:close/>
                <a:moveTo>
                  <a:pt x="19" y="125"/>
                </a:moveTo>
                <a:cubicBezTo>
                  <a:pt x="13" y="125"/>
                  <a:pt x="13" y="125"/>
                  <a:pt x="13" y="125"/>
                </a:cubicBezTo>
                <a:cubicBezTo>
                  <a:pt x="13" y="126"/>
                  <a:pt x="13" y="128"/>
                  <a:pt x="14" y="128"/>
                </a:cubicBezTo>
                <a:cubicBezTo>
                  <a:pt x="20" y="126"/>
                  <a:pt x="20" y="126"/>
                  <a:pt x="20" y="126"/>
                </a:cubicBezTo>
                <a:cubicBezTo>
                  <a:pt x="21" y="126"/>
                  <a:pt x="23" y="126"/>
                  <a:pt x="24" y="125"/>
                </a:cubicBezTo>
                <a:cubicBezTo>
                  <a:pt x="22" y="125"/>
                  <a:pt x="21" y="125"/>
                  <a:pt x="19" y="125"/>
                </a:cubicBezTo>
                <a:close/>
                <a:moveTo>
                  <a:pt x="112" y="120"/>
                </a:moveTo>
                <a:cubicBezTo>
                  <a:pt x="115" y="120"/>
                  <a:pt x="117" y="120"/>
                  <a:pt x="119" y="122"/>
                </a:cubicBezTo>
                <a:cubicBezTo>
                  <a:pt x="119" y="120"/>
                  <a:pt x="119" y="119"/>
                  <a:pt x="119" y="118"/>
                </a:cubicBezTo>
                <a:cubicBezTo>
                  <a:pt x="117" y="118"/>
                  <a:pt x="115" y="118"/>
                  <a:pt x="112" y="118"/>
                </a:cubicBezTo>
                <a:lnTo>
                  <a:pt x="112" y="120"/>
                </a:lnTo>
                <a:close/>
                <a:moveTo>
                  <a:pt x="113" y="112"/>
                </a:moveTo>
                <a:cubicBezTo>
                  <a:pt x="113" y="114"/>
                  <a:pt x="113" y="115"/>
                  <a:pt x="113" y="116"/>
                </a:cubicBezTo>
                <a:cubicBezTo>
                  <a:pt x="115" y="117"/>
                  <a:pt x="117" y="117"/>
                  <a:pt x="119" y="116"/>
                </a:cubicBezTo>
                <a:cubicBezTo>
                  <a:pt x="120" y="116"/>
                  <a:pt x="120" y="115"/>
                  <a:pt x="119" y="115"/>
                </a:cubicBezTo>
                <a:cubicBezTo>
                  <a:pt x="117" y="114"/>
                  <a:pt x="115" y="114"/>
                  <a:pt x="113" y="112"/>
                </a:cubicBezTo>
                <a:close/>
                <a:moveTo>
                  <a:pt x="31" y="52"/>
                </a:moveTo>
                <a:cubicBezTo>
                  <a:pt x="31" y="54"/>
                  <a:pt x="30" y="55"/>
                  <a:pt x="29" y="57"/>
                </a:cubicBezTo>
                <a:cubicBezTo>
                  <a:pt x="32" y="56"/>
                  <a:pt x="34" y="55"/>
                  <a:pt x="37" y="53"/>
                </a:cubicBezTo>
                <a:cubicBezTo>
                  <a:pt x="35" y="52"/>
                  <a:pt x="33" y="52"/>
                  <a:pt x="31" y="52"/>
                </a:cubicBezTo>
                <a:close/>
                <a:moveTo>
                  <a:pt x="59" y="114"/>
                </a:moveTo>
                <a:cubicBezTo>
                  <a:pt x="56" y="114"/>
                  <a:pt x="54" y="115"/>
                  <a:pt x="52" y="116"/>
                </a:cubicBezTo>
                <a:cubicBezTo>
                  <a:pt x="52" y="116"/>
                  <a:pt x="51" y="117"/>
                  <a:pt x="52" y="117"/>
                </a:cubicBezTo>
                <a:cubicBezTo>
                  <a:pt x="55" y="117"/>
                  <a:pt x="57" y="117"/>
                  <a:pt x="60" y="117"/>
                </a:cubicBezTo>
                <a:cubicBezTo>
                  <a:pt x="59" y="116"/>
                  <a:pt x="59" y="115"/>
                  <a:pt x="60" y="113"/>
                </a:cubicBezTo>
                <a:cubicBezTo>
                  <a:pt x="60" y="113"/>
                  <a:pt x="59" y="114"/>
                  <a:pt x="59" y="114"/>
                </a:cubicBezTo>
                <a:close/>
                <a:moveTo>
                  <a:pt x="39" y="41"/>
                </a:moveTo>
                <a:cubicBezTo>
                  <a:pt x="39" y="40"/>
                  <a:pt x="40" y="40"/>
                  <a:pt x="40" y="40"/>
                </a:cubicBezTo>
                <a:cubicBezTo>
                  <a:pt x="38" y="40"/>
                  <a:pt x="38" y="40"/>
                  <a:pt x="38" y="40"/>
                </a:cubicBezTo>
                <a:cubicBezTo>
                  <a:pt x="35" y="45"/>
                  <a:pt x="35" y="45"/>
                  <a:pt x="35" y="45"/>
                </a:cubicBezTo>
                <a:cubicBezTo>
                  <a:pt x="35" y="45"/>
                  <a:pt x="34" y="46"/>
                  <a:pt x="35" y="46"/>
                </a:cubicBezTo>
                <a:cubicBezTo>
                  <a:pt x="37" y="45"/>
                  <a:pt x="40" y="44"/>
                  <a:pt x="43" y="42"/>
                </a:cubicBezTo>
                <a:cubicBezTo>
                  <a:pt x="42" y="42"/>
                  <a:pt x="41" y="41"/>
                  <a:pt x="41" y="40"/>
                </a:cubicBezTo>
                <a:cubicBezTo>
                  <a:pt x="40" y="40"/>
                  <a:pt x="40" y="41"/>
                  <a:pt x="39" y="41"/>
                </a:cubicBezTo>
                <a:close/>
                <a:moveTo>
                  <a:pt x="58" y="68"/>
                </a:moveTo>
                <a:cubicBezTo>
                  <a:pt x="57" y="68"/>
                  <a:pt x="55" y="68"/>
                  <a:pt x="55" y="68"/>
                </a:cubicBezTo>
                <a:cubicBezTo>
                  <a:pt x="55" y="70"/>
                  <a:pt x="54" y="72"/>
                  <a:pt x="54" y="74"/>
                </a:cubicBezTo>
                <a:cubicBezTo>
                  <a:pt x="55" y="73"/>
                  <a:pt x="56" y="73"/>
                  <a:pt x="57" y="72"/>
                </a:cubicBezTo>
                <a:cubicBezTo>
                  <a:pt x="59" y="70"/>
                  <a:pt x="61" y="68"/>
                  <a:pt x="64" y="68"/>
                </a:cubicBezTo>
                <a:lnTo>
                  <a:pt x="58" y="68"/>
                </a:lnTo>
                <a:close/>
                <a:moveTo>
                  <a:pt x="47" y="26"/>
                </a:moveTo>
                <a:cubicBezTo>
                  <a:pt x="46" y="28"/>
                  <a:pt x="44" y="31"/>
                  <a:pt x="42" y="33"/>
                </a:cubicBezTo>
                <a:cubicBezTo>
                  <a:pt x="42" y="33"/>
                  <a:pt x="43" y="33"/>
                  <a:pt x="43" y="33"/>
                </a:cubicBezTo>
                <a:cubicBezTo>
                  <a:pt x="46" y="32"/>
                  <a:pt x="48" y="30"/>
                  <a:pt x="49" y="28"/>
                </a:cubicBezTo>
                <a:cubicBezTo>
                  <a:pt x="50" y="27"/>
                  <a:pt x="49" y="26"/>
                  <a:pt x="49" y="26"/>
                </a:cubicBezTo>
                <a:cubicBezTo>
                  <a:pt x="48" y="25"/>
                  <a:pt x="48" y="25"/>
                  <a:pt x="47" y="26"/>
                </a:cubicBezTo>
                <a:close/>
                <a:moveTo>
                  <a:pt x="77" y="41"/>
                </a:moveTo>
                <a:cubicBezTo>
                  <a:pt x="75" y="41"/>
                  <a:pt x="72" y="42"/>
                  <a:pt x="69" y="42"/>
                </a:cubicBezTo>
                <a:cubicBezTo>
                  <a:pt x="68" y="42"/>
                  <a:pt x="68" y="44"/>
                  <a:pt x="67" y="45"/>
                </a:cubicBezTo>
                <a:cubicBezTo>
                  <a:pt x="70" y="44"/>
                  <a:pt x="74" y="44"/>
                  <a:pt x="77" y="43"/>
                </a:cubicBezTo>
                <a:cubicBezTo>
                  <a:pt x="78" y="43"/>
                  <a:pt x="79" y="42"/>
                  <a:pt x="79" y="41"/>
                </a:cubicBezTo>
                <a:cubicBezTo>
                  <a:pt x="79" y="41"/>
                  <a:pt x="78" y="41"/>
                  <a:pt x="77" y="41"/>
                </a:cubicBezTo>
                <a:close/>
                <a:moveTo>
                  <a:pt x="65" y="63"/>
                </a:moveTo>
                <a:cubicBezTo>
                  <a:pt x="62" y="64"/>
                  <a:pt x="60" y="64"/>
                  <a:pt x="57" y="65"/>
                </a:cubicBezTo>
                <a:cubicBezTo>
                  <a:pt x="56" y="65"/>
                  <a:pt x="56" y="66"/>
                  <a:pt x="56" y="67"/>
                </a:cubicBezTo>
                <a:cubicBezTo>
                  <a:pt x="55" y="68"/>
                  <a:pt x="56" y="67"/>
                  <a:pt x="57" y="67"/>
                </a:cubicBezTo>
                <a:cubicBezTo>
                  <a:pt x="59" y="67"/>
                  <a:pt x="63" y="67"/>
                  <a:pt x="66" y="66"/>
                </a:cubicBezTo>
                <a:cubicBezTo>
                  <a:pt x="66" y="65"/>
                  <a:pt x="65" y="65"/>
                  <a:pt x="65" y="65"/>
                </a:cubicBezTo>
                <a:cubicBezTo>
                  <a:pt x="66" y="64"/>
                  <a:pt x="67" y="63"/>
                  <a:pt x="68" y="62"/>
                </a:cubicBezTo>
                <a:cubicBezTo>
                  <a:pt x="67" y="62"/>
                  <a:pt x="66" y="62"/>
                  <a:pt x="65" y="63"/>
                </a:cubicBezTo>
                <a:close/>
                <a:moveTo>
                  <a:pt x="27" y="62"/>
                </a:moveTo>
                <a:cubicBezTo>
                  <a:pt x="27" y="62"/>
                  <a:pt x="27" y="63"/>
                  <a:pt x="27" y="63"/>
                </a:cubicBezTo>
                <a:cubicBezTo>
                  <a:pt x="26" y="64"/>
                  <a:pt x="25" y="66"/>
                  <a:pt x="24" y="69"/>
                </a:cubicBezTo>
                <a:cubicBezTo>
                  <a:pt x="28" y="67"/>
                  <a:pt x="32" y="65"/>
                  <a:pt x="35" y="63"/>
                </a:cubicBezTo>
                <a:cubicBezTo>
                  <a:pt x="35" y="63"/>
                  <a:pt x="34" y="62"/>
                  <a:pt x="33" y="63"/>
                </a:cubicBezTo>
                <a:cubicBezTo>
                  <a:pt x="33" y="63"/>
                  <a:pt x="32" y="63"/>
                  <a:pt x="31" y="63"/>
                </a:cubicBezTo>
                <a:cubicBezTo>
                  <a:pt x="30" y="62"/>
                  <a:pt x="28" y="62"/>
                  <a:pt x="27" y="62"/>
                </a:cubicBezTo>
                <a:close/>
                <a:moveTo>
                  <a:pt x="28" y="112"/>
                </a:moveTo>
                <a:cubicBezTo>
                  <a:pt x="24" y="113"/>
                  <a:pt x="18" y="113"/>
                  <a:pt x="14" y="113"/>
                </a:cubicBezTo>
                <a:cubicBezTo>
                  <a:pt x="13" y="114"/>
                  <a:pt x="13" y="116"/>
                  <a:pt x="13" y="118"/>
                </a:cubicBezTo>
                <a:cubicBezTo>
                  <a:pt x="29" y="112"/>
                  <a:pt x="29" y="112"/>
                  <a:pt x="29" y="112"/>
                </a:cubicBezTo>
                <a:cubicBezTo>
                  <a:pt x="29" y="112"/>
                  <a:pt x="28" y="112"/>
                  <a:pt x="28" y="112"/>
                </a:cubicBezTo>
                <a:close/>
                <a:moveTo>
                  <a:pt x="20" y="81"/>
                </a:moveTo>
                <a:cubicBezTo>
                  <a:pt x="20" y="82"/>
                  <a:pt x="19" y="84"/>
                  <a:pt x="18" y="86"/>
                </a:cubicBezTo>
                <a:cubicBezTo>
                  <a:pt x="19" y="86"/>
                  <a:pt x="17" y="87"/>
                  <a:pt x="19" y="87"/>
                </a:cubicBezTo>
                <a:cubicBezTo>
                  <a:pt x="22" y="86"/>
                  <a:pt x="26" y="84"/>
                  <a:pt x="28" y="82"/>
                </a:cubicBezTo>
                <a:cubicBezTo>
                  <a:pt x="29" y="81"/>
                  <a:pt x="28" y="81"/>
                  <a:pt x="28" y="81"/>
                </a:cubicBezTo>
                <a:cubicBezTo>
                  <a:pt x="25" y="80"/>
                  <a:pt x="23" y="80"/>
                  <a:pt x="20" y="81"/>
                </a:cubicBezTo>
                <a:close/>
                <a:moveTo>
                  <a:pt x="23" y="73"/>
                </a:moveTo>
                <a:cubicBezTo>
                  <a:pt x="23" y="73"/>
                  <a:pt x="22" y="73"/>
                  <a:pt x="22" y="73"/>
                </a:cubicBezTo>
                <a:cubicBezTo>
                  <a:pt x="22" y="75"/>
                  <a:pt x="21" y="77"/>
                  <a:pt x="21" y="79"/>
                </a:cubicBezTo>
                <a:cubicBezTo>
                  <a:pt x="22" y="79"/>
                  <a:pt x="23" y="78"/>
                  <a:pt x="24" y="78"/>
                </a:cubicBezTo>
                <a:cubicBezTo>
                  <a:pt x="27" y="77"/>
                  <a:pt x="30" y="75"/>
                  <a:pt x="33" y="73"/>
                </a:cubicBezTo>
                <a:lnTo>
                  <a:pt x="23" y="73"/>
                </a:lnTo>
                <a:close/>
                <a:moveTo>
                  <a:pt x="17" y="89"/>
                </a:moveTo>
                <a:cubicBezTo>
                  <a:pt x="17" y="89"/>
                  <a:pt x="17" y="90"/>
                  <a:pt x="17" y="90"/>
                </a:cubicBezTo>
                <a:cubicBezTo>
                  <a:pt x="16" y="91"/>
                  <a:pt x="16" y="93"/>
                  <a:pt x="16" y="94"/>
                </a:cubicBezTo>
                <a:cubicBezTo>
                  <a:pt x="16" y="95"/>
                  <a:pt x="15" y="95"/>
                  <a:pt x="16" y="95"/>
                </a:cubicBezTo>
                <a:cubicBezTo>
                  <a:pt x="21" y="94"/>
                  <a:pt x="25" y="91"/>
                  <a:pt x="29" y="89"/>
                </a:cubicBezTo>
                <a:lnTo>
                  <a:pt x="17" y="89"/>
                </a:lnTo>
                <a:close/>
                <a:moveTo>
                  <a:pt x="59" y="118"/>
                </a:moveTo>
                <a:cubicBezTo>
                  <a:pt x="59" y="118"/>
                  <a:pt x="58" y="119"/>
                  <a:pt x="58" y="119"/>
                </a:cubicBezTo>
                <a:cubicBezTo>
                  <a:pt x="56" y="120"/>
                  <a:pt x="54" y="120"/>
                  <a:pt x="52" y="121"/>
                </a:cubicBezTo>
                <a:cubicBezTo>
                  <a:pt x="54" y="125"/>
                  <a:pt x="59" y="127"/>
                  <a:pt x="64" y="125"/>
                </a:cubicBezTo>
                <a:cubicBezTo>
                  <a:pt x="62" y="124"/>
                  <a:pt x="62" y="122"/>
                  <a:pt x="61" y="120"/>
                </a:cubicBezTo>
                <a:cubicBezTo>
                  <a:pt x="60" y="120"/>
                  <a:pt x="60" y="118"/>
                  <a:pt x="59" y="118"/>
                </a:cubicBezTo>
                <a:close/>
                <a:moveTo>
                  <a:pt x="7" y="136"/>
                </a:moveTo>
                <a:cubicBezTo>
                  <a:pt x="7" y="136"/>
                  <a:pt x="7" y="137"/>
                  <a:pt x="7" y="137"/>
                </a:cubicBezTo>
                <a:cubicBezTo>
                  <a:pt x="8" y="142"/>
                  <a:pt x="10" y="146"/>
                  <a:pt x="14" y="149"/>
                </a:cubicBezTo>
                <a:cubicBezTo>
                  <a:pt x="17" y="153"/>
                  <a:pt x="21" y="156"/>
                  <a:pt x="26" y="158"/>
                </a:cubicBezTo>
                <a:cubicBezTo>
                  <a:pt x="30" y="159"/>
                  <a:pt x="32" y="161"/>
                  <a:pt x="37" y="162"/>
                </a:cubicBezTo>
                <a:cubicBezTo>
                  <a:pt x="37" y="162"/>
                  <a:pt x="38" y="163"/>
                  <a:pt x="38" y="161"/>
                </a:cubicBezTo>
                <a:cubicBezTo>
                  <a:pt x="38" y="160"/>
                  <a:pt x="39" y="160"/>
                  <a:pt x="40" y="160"/>
                </a:cubicBezTo>
                <a:cubicBezTo>
                  <a:pt x="40" y="160"/>
                  <a:pt x="41" y="159"/>
                  <a:pt x="40" y="159"/>
                </a:cubicBezTo>
                <a:cubicBezTo>
                  <a:pt x="37" y="159"/>
                  <a:pt x="34" y="159"/>
                  <a:pt x="31" y="160"/>
                </a:cubicBezTo>
                <a:cubicBezTo>
                  <a:pt x="31" y="160"/>
                  <a:pt x="30" y="159"/>
                  <a:pt x="30" y="158"/>
                </a:cubicBezTo>
                <a:cubicBezTo>
                  <a:pt x="31" y="157"/>
                  <a:pt x="33" y="157"/>
                  <a:pt x="35" y="157"/>
                </a:cubicBezTo>
                <a:cubicBezTo>
                  <a:pt x="34" y="156"/>
                  <a:pt x="33" y="155"/>
                  <a:pt x="32" y="156"/>
                </a:cubicBezTo>
                <a:cubicBezTo>
                  <a:pt x="30" y="156"/>
                  <a:pt x="28" y="156"/>
                  <a:pt x="26" y="155"/>
                </a:cubicBezTo>
                <a:cubicBezTo>
                  <a:pt x="26" y="154"/>
                  <a:pt x="26" y="154"/>
                  <a:pt x="26" y="154"/>
                </a:cubicBezTo>
                <a:cubicBezTo>
                  <a:pt x="26" y="154"/>
                  <a:pt x="27" y="154"/>
                  <a:pt x="28" y="153"/>
                </a:cubicBezTo>
                <a:cubicBezTo>
                  <a:pt x="27" y="153"/>
                  <a:pt x="25" y="151"/>
                  <a:pt x="24" y="151"/>
                </a:cubicBezTo>
                <a:cubicBezTo>
                  <a:pt x="23" y="151"/>
                  <a:pt x="21" y="151"/>
                  <a:pt x="21" y="151"/>
                </a:cubicBezTo>
                <a:cubicBezTo>
                  <a:pt x="20" y="150"/>
                  <a:pt x="21" y="149"/>
                  <a:pt x="22" y="149"/>
                </a:cubicBezTo>
                <a:cubicBezTo>
                  <a:pt x="22" y="149"/>
                  <a:pt x="21" y="149"/>
                  <a:pt x="21" y="148"/>
                </a:cubicBezTo>
                <a:cubicBezTo>
                  <a:pt x="21" y="148"/>
                  <a:pt x="20" y="148"/>
                  <a:pt x="19" y="148"/>
                </a:cubicBezTo>
                <a:cubicBezTo>
                  <a:pt x="18" y="148"/>
                  <a:pt x="18" y="148"/>
                  <a:pt x="17" y="148"/>
                </a:cubicBezTo>
                <a:cubicBezTo>
                  <a:pt x="13" y="144"/>
                  <a:pt x="10" y="141"/>
                  <a:pt x="7" y="136"/>
                </a:cubicBezTo>
                <a:cubicBezTo>
                  <a:pt x="7" y="136"/>
                  <a:pt x="7" y="135"/>
                  <a:pt x="7" y="136"/>
                </a:cubicBezTo>
                <a:close/>
                <a:moveTo>
                  <a:pt x="72" y="103"/>
                </a:moveTo>
                <a:cubicBezTo>
                  <a:pt x="71" y="103"/>
                  <a:pt x="70" y="104"/>
                  <a:pt x="69" y="104"/>
                </a:cubicBezTo>
                <a:cubicBezTo>
                  <a:pt x="68" y="106"/>
                  <a:pt x="66" y="107"/>
                  <a:pt x="65" y="109"/>
                </a:cubicBezTo>
                <a:cubicBezTo>
                  <a:pt x="62" y="112"/>
                  <a:pt x="62" y="119"/>
                  <a:pt x="65" y="122"/>
                </a:cubicBezTo>
                <a:cubicBezTo>
                  <a:pt x="66" y="123"/>
                  <a:pt x="66" y="124"/>
                  <a:pt x="67" y="123"/>
                </a:cubicBezTo>
                <a:cubicBezTo>
                  <a:pt x="70" y="120"/>
                  <a:pt x="73" y="117"/>
                  <a:pt x="75" y="112"/>
                </a:cubicBezTo>
                <a:cubicBezTo>
                  <a:pt x="76" y="108"/>
                  <a:pt x="75" y="104"/>
                  <a:pt x="72" y="103"/>
                </a:cubicBezTo>
                <a:close/>
                <a:moveTo>
                  <a:pt x="102" y="79"/>
                </a:moveTo>
                <a:cubicBezTo>
                  <a:pt x="107" y="86"/>
                  <a:pt x="111" y="94"/>
                  <a:pt x="113" y="103"/>
                </a:cubicBezTo>
                <a:cubicBezTo>
                  <a:pt x="113" y="104"/>
                  <a:pt x="113" y="104"/>
                  <a:pt x="113" y="105"/>
                </a:cubicBezTo>
                <a:cubicBezTo>
                  <a:pt x="118" y="104"/>
                  <a:pt x="118" y="104"/>
                  <a:pt x="118" y="104"/>
                </a:cubicBezTo>
                <a:cubicBezTo>
                  <a:pt x="119" y="103"/>
                  <a:pt x="116" y="102"/>
                  <a:pt x="116" y="101"/>
                </a:cubicBezTo>
                <a:cubicBezTo>
                  <a:pt x="111" y="98"/>
                  <a:pt x="109" y="92"/>
                  <a:pt x="108" y="85"/>
                </a:cubicBezTo>
                <a:cubicBezTo>
                  <a:pt x="108" y="85"/>
                  <a:pt x="108" y="85"/>
                  <a:pt x="108" y="84"/>
                </a:cubicBezTo>
                <a:cubicBezTo>
                  <a:pt x="110" y="87"/>
                  <a:pt x="111" y="91"/>
                  <a:pt x="112" y="94"/>
                </a:cubicBezTo>
                <a:cubicBezTo>
                  <a:pt x="114" y="98"/>
                  <a:pt x="116" y="101"/>
                  <a:pt x="119" y="103"/>
                </a:cubicBezTo>
                <a:cubicBezTo>
                  <a:pt x="120" y="104"/>
                  <a:pt x="120" y="105"/>
                  <a:pt x="119" y="105"/>
                </a:cubicBezTo>
                <a:cubicBezTo>
                  <a:pt x="113" y="106"/>
                  <a:pt x="113" y="106"/>
                  <a:pt x="113" y="106"/>
                </a:cubicBezTo>
                <a:cubicBezTo>
                  <a:pt x="113" y="111"/>
                  <a:pt x="113" y="111"/>
                  <a:pt x="113" y="111"/>
                </a:cubicBezTo>
                <a:cubicBezTo>
                  <a:pt x="115" y="112"/>
                  <a:pt x="117" y="113"/>
                  <a:pt x="120" y="114"/>
                </a:cubicBezTo>
                <a:cubicBezTo>
                  <a:pt x="122" y="105"/>
                  <a:pt x="119" y="97"/>
                  <a:pt x="115" y="91"/>
                </a:cubicBezTo>
                <a:cubicBezTo>
                  <a:pt x="112" y="86"/>
                  <a:pt x="108" y="82"/>
                  <a:pt x="102" y="79"/>
                </a:cubicBezTo>
                <a:cubicBezTo>
                  <a:pt x="102" y="79"/>
                  <a:pt x="102" y="79"/>
                  <a:pt x="102" y="79"/>
                </a:cubicBezTo>
                <a:close/>
                <a:moveTo>
                  <a:pt x="17" y="156"/>
                </a:moveTo>
                <a:cubicBezTo>
                  <a:pt x="20" y="159"/>
                  <a:pt x="24" y="161"/>
                  <a:pt x="28" y="163"/>
                </a:cubicBezTo>
                <a:cubicBezTo>
                  <a:pt x="33" y="165"/>
                  <a:pt x="33" y="165"/>
                  <a:pt x="33" y="165"/>
                </a:cubicBezTo>
                <a:cubicBezTo>
                  <a:pt x="40" y="167"/>
                  <a:pt x="47" y="168"/>
                  <a:pt x="55" y="169"/>
                </a:cubicBezTo>
                <a:cubicBezTo>
                  <a:pt x="69" y="170"/>
                  <a:pt x="81" y="167"/>
                  <a:pt x="91" y="162"/>
                </a:cubicBezTo>
                <a:cubicBezTo>
                  <a:pt x="91" y="162"/>
                  <a:pt x="92" y="161"/>
                  <a:pt x="92" y="161"/>
                </a:cubicBezTo>
                <a:cubicBezTo>
                  <a:pt x="89" y="161"/>
                  <a:pt x="85" y="162"/>
                  <a:pt x="81" y="161"/>
                </a:cubicBezTo>
                <a:cubicBezTo>
                  <a:pt x="80" y="162"/>
                  <a:pt x="78" y="163"/>
                  <a:pt x="76" y="163"/>
                </a:cubicBezTo>
                <a:cubicBezTo>
                  <a:pt x="75" y="164"/>
                  <a:pt x="73" y="163"/>
                  <a:pt x="71" y="164"/>
                </a:cubicBezTo>
                <a:cubicBezTo>
                  <a:pt x="66" y="164"/>
                  <a:pt x="62" y="163"/>
                  <a:pt x="57" y="164"/>
                </a:cubicBezTo>
                <a:cubicBezTo>
                  <a:pt x="57" y="164"/>
                  <a:pt x="56" y="164"/>
                  <a:pt x="56" y="164"/>
                </a:cubicBezTo>
                <a:cubicBezTo>
                  <a:pt x="52" y="164"/>
                  <a:pt x="48" y="165"/>
                  <a:pt x="44" y="165"/>
                </a:cubicBezTo>
                <a:cubicBezTo>
                  <a:pt x="33" y="164"/>
                  <a:pt x="25" y="161"/>
                  <a:pt x="18" y="157"/>
                </a:cubicBezTo>
                <a:cubicBezTo>
                  <a:pt x="18" y="156"/>
                  <a:pt x="18" y="156"/>
                  <a:pt x="17" y="156"/>
                </a:cubicBezTo>
                <a:close/>
                <a:moveTo>
                  <a:pt x="67" y="94"/>
                </a:moveTo>
                <a:cubicBezTo>
                  <a:pt x="73" y="93"/>
                  <a:pt x="77" y="96"/>
                  <a:pt x="79" y="100"/>
                </a:cubicBezTo>
                <a:cubicBezTo>
                  <a:pt x="85" y="110"/>
                  <a:pt x="78" y="123"/>
                  <a:pt x="71" y="127"/>
                </a:cubicBezTo>
                <a:cubicBezTo>
                  <a:pt x="66" y="132"/>
                  <a:pt x="55" y="132"/>
                  <a:pt x="50" y="128"/>
                </a:cubicBezTo>
                <a:cubicBezTo>
                  <a:pt x="45" y="123"/>
                  <a:pt x="43" y="110"/>
                  <a:pt x="49" y="104"/>
                </a:cubicBezTo>
                <a:cubicBezTo>
                  <a:pt x="54" y="100"/>
                  <a:pt x="58" y="96"/>
                  <a:pt x="65" y="94"/>
                </a:cubicBezTo>
                <a:cubicBezTo>
                  <a:pt x="66" y="94"/>
                  <a:pt x="67" y="94"/>
                  <a:pt x="67" y="94"/>
                </a:cubicBezTo>
                <a:close/>
                <a:moveTo>
                  <a:pt x="80" y="22"/>
                </a:moveTo>
                <a:cubicBezTo>
                  <a:pt x="79" y="23"/>
                  <a:pt x="78" y="23"/>
                  <a:pt x="78" y="22"/>
                </a:cubicBezTo>
                <a:cubicBezTo>
                  <a:pt x="78" y="21"/>
                  <a:pt x="78" y="21"/>
                  <a:pt x="79" y="21"/>
                </a:cubicBezTo>
                <a:cubicBezTo>
                  <a:pt x="80" y="20"/>
                  <a:pt x="81" y="20"/>
                  <a:pt x="82" y="20"/>
                </a:cubicBezTo>
                <a:cubicBezTo>
                  <a:pt x="84" y="20"/>
                  <a:pt x="86" y="19"/>
                  <a:pt x="88" y="18"/>
                </a:cubicBezTo>
                <a:cubicBezTo>
                  <a:pt x="87" y="18"/>
                  <a:pt x="86" y="18"/>
                  <a:pt x="85" y="18"/>
                </a:cubicBezTo>
                <a:cubicBezTo>
                  <a:pt x="85" y="19"/>
                  <a:pt x="84" y="18"/>
                  <a:pt x="84" y="18"/>
                </a:cubicBezTo>
                <a:cubicBezTo>
                  <a:pt x="83" y="17"/>
                  <a:pt x="83" y="16"/>
                  <a:pt x="84" y="16"/>
                </a:cubicBezTo>
                <a:cubicBezTo>
                  <a:pt x="86" y="16"/>
                  <a:pt x="89" y="16"/>
                  <a:pt x="91" y="16"/>
                </a:cubicBezTo>
                <a:cubicBezTo>
                  <a:pt x="92" y="16"/>
                  <a:pt x="93" y="14"/>
                  <a:pt x="94" y="13"/>
                </a:cubicBezTo>
                <a:cubicBezTo>
                  <a:pt x="94" y="13"/>
                  <a:pt x="95" y="12"/>
                  <a:pt x="94" y="12"/>
                </a:cubicBezTo>
                <a:cubicBezTo>
                  <a:pt x="87" y="12"/>
                  <a:pt x="80" y="11"/>
                  <a:pt x="73" y="11"/>
                </a:cubicBezTo>
                <a:cubicBezTo>
                  <a:pt x="73" y="11"/>
                  <a:pt x="72" y="11"/>
                  <a:pt x="72" y="10"/>
                </a:cubicBezTo>
                <a:cubicBezTo>
                  <a:pt x="67" y="10"/>
                  <a:pt x="65" y="12"/>
                  <a:pt x="62" y="14"/>
                </a:cubicBezTo>
                <a:cubicBezTo>
                  <a:pt x="57" y="17"/>
                  <a:pt x="52" y="19"/>
                  <a:pt x="49" y="24"/>
                </a:cubicBezTo>
                <a:cubicBezTo>
                  <a:pt x="48" y="25"/>
                  <a:pt x="50" y="25"/>
                  <a:pt x="50" y="26"/>
                </a:cubicBezTo>
                <a:cubicBezTo>
                  <a:pt x="51" y="27"/>
                  <a:pt x="50" y="29"/>
                  <a:pt x="49" y="30"/>
                </a:cubicBezTo>
                <a:cubicBezTo>
                  <a:pt x="47" y="32"/>
                  <a:pt x="44" y="34"/>
                  <a:pt x="41" y="35"/>
                </a:cubicBezTo>
                <a:cubicBezTo>
                  <a:pt x="40" y="36"/>
                  <a:pt x="39" y="38"/>
                  <a:pt x="38" y="39"/>
                </a:cubicBezTo>
                <a:cubicBezTo>
                  <a:pt x="40" y="39"/>
                  <a:pt x="42" y="39"/>
                  <a:pt x="44" y="41"/>
                </a:cubicBezTo>
                <a:cubicBezTo>
                  <a:pt x="44" y="41"/>
                  <a:pt x="45" y="42"/>
                  <a:pt x="44" y="42"/>
                </a:cubicBezTo>
                <a:cubicBezTo>
                  <a:pt x="43" y="43"/>
                  <a:pt x="41" y="45"/>
                  <a:pt x="40" y="45"/>
                </a:cubicBezTo>
                <a:cubicBezTo>
                  <a:pt x="38" y="46"/>
                  <a:pt x="37" y="47"/>
                  <a:pt x="34" y="48"/>
                </a:cubicBezTo>
                <a:cubicBezTo>
                  <a:pt x="35" y="48"/>
                  <a:pt x="34" y="49"/>
                  <a:pt x="34" y="48"/>
                </a:cubicBezTo>
                <a:cubicBezTo>
                  <a:pt x="32" y="51"/>
                  <a:pt x="32" y="51"/>
                  <a:pt x="32" y="51"/>
                </a:cubicBezTo>
                <a:cubicBezTo>
                  <a:pt x="33" y="51"/>
                  <a:pt x="35" y="51"/>
                  <a:pt x="36" y="51"/>
                </a:cubicBezTo>
                <a:cubicBezTo>
                  <a:pt x="37" y="51"/>
                  <a:pt x="38" y="52"/>
                  <a:pt x="38" y="52"/>
                </a:cubicBezTo>
                <a:cubicBezTo>
                  <a:pt x="38" y="53"/>
                  <a:pt x="38" y="53"/>
                  <a:pt x="38" y="54"/>
                </a:cubicBezTo>
                <a:cubicBezTo>
                  <a:pt x="35" y="56"/>
                  <a:pt x="32" y="58"/>
                  <a:pt x="28" y="59"/>
                </a:cubicBezTo>
                <a:cubicBezTo>
                  <a:pt x="28" y="60"/>
                  <a:pt x="28" y="60"/>
                  <a:pt x="27" y="61"/>
                </a:cubicBezTo>
                <a:cubicBezTo>
                  <a:pt x="30" y="61"/>
                  <a:pt x="32" y="61"/>
                  <a:pt x="34" y="61"/>
                </a:cubicBezTo>
                <a:cubicBezTo>
                  <a:pt x="35" y="61"/>
                  <a:pt x="36" y="61"/>
                  <a:pt x="37" y="62"/>
                </a:cubicBezTo>
                <a:cubicBezTo>
                  <a:pt x="37" y="63"/>
                  <a:pt x="37" y="63"/>
                  <a:pt x="37" y="64"/>
                </a:cubicBezTo>
                <a:cubicBezTo>
                  <a:pt x="33" y="66"/>
                  <a:pt x="29" y="68"/>
                  <a:pt x="25" y="70"/>
                </a:cubicBezTo>
                <a:cubicBezTo>
                  <a:pt x="24" y="70"/>
                  <a:pt x="23" y="71"/>
                  <a:pt x="23" y="71"/>
                </a:cubicBezTo>
                <a:cubicBezTo>
                  <a:pt x="27" y="72"/>
                  <a:pt x="31" y="71"/>
                  <a:pt x="34" y="72"/>
                </a:cubicBezTo>
                <a:cubicBezTo>
                  <a:pt x="35" y="72"/>
                  <a:pt x="35" y="73"/>
                  <a:pt x="34" y="73"/>
                </a:cubicBezTo>
                <a:cubicBezTo>
                  <a:pt x="31" y="76"/>
                  <a:pt x="28" y="78"/>
                  <a:pt x="23" y="79"/>
                </a:cubicBezTo>
                <a:cubicBezTo>
                  <a:pt x="26" y="79"/>
                  <a:pt x="28" y="79"/>
                  <a:pt x="30" y="80"/>
                </a:cubicBezTo>
                <a:cubicBezTo>
                  <a:pt x="30" y="80"/>
                  <a:pt x="31" y="81"/>
                  <a:pt x="30" y="82"/>
                </a:cubicBezTo>
                <a:cubicBezTo>
                  <a:pt x="27" y="84"/>
                  <a:pt x="24" y="86"/>
                  <a:pt x="20" y="87"/>
                </a:cubicBezTo>
                <a:cubicBezTo>
                  <a:pt x="19" y="88"/>
                  <a:pt x="21" y="88"/>
                  <a:pt x="21" y="88"/>
                </a:cubicBezTo>
                <a:cubicBezTo>
                  <a:pt x="23" y="88"/>
                  <a:pt x="26" y="88"/>
                  <a:pt x="28" y="88"/>
                </a:cubicBezTo>
                <a:cubicBezTo>
                  <a:pt x="29" y="88"/>
                  <a:pt x="29" y="88"/>
                  <a:pt x="30" y="89"/>
                </a:cubicBezTo>
                <a:cubicBezTo>
                  <a:pt x="30" y="89"/>
                  <a:pt x="29" y="90"/>
                  <a:pt x="29" y="90"/>
                </a:cubicBezTo>
                <a:cubicBezTo>
                  <a:pt x="26" y="92"/>
                  <a:pt x="23" y="94"/>
                  <a:pt x="20" y="95"/>
                </a:cubicBezTo>
                <a:cubicBezTo>
                  <a:pt x="22" y="95"/>
                  <a:pt x="25" y="95"/>
                  <a:pt x="27" y="95"/>
                </a:cubicBezTo>
                <a:cubicBezTo>
                  <a:pt x="28" y="95"/>
                  <a:pt x="28" y="96"/>
                  <a:pt x="27" y="96"/>
                </a:cubicBezTo>
                <a:cubicBezTo>
                  <a:pt x="24" y="98"/>
                  <a:pt x="20" y="100"/>
                  <a:pt x="15" y="102"/>
                </a:cubicBezTo>
                <a:cubicBezTo>
                  <a:pt x="26" y="101"/>
                  <a:pt x="26" y="101"/>
                  <a:pt x="26" y="101"/>
                </a:cubicBezTo>
                <a:cubicBezTo>
                  <a:pt x="27" y="101"/>
                  <a:pt x="27" y="102"/>
                  <a:pt x="26" y="102"/>
                </a:cubicBezTo>
                <a:cubicBezTo>
                  <a:pt x="22" y="104"/>
                  <a:pt x="18" y="106"/>
                  <a:pt x="14" y="109"/>
                </a:cubicBezTo>
                <a:cubicBezTo>
                  <a:pt x="13" y="109"/>
                  <a:pt x="14" y="110"/>
                  <a:pt x="14" y="111"/>
                </a:cubicBezTo>
                <a:cubicBezTo>
                  <a:pt x="20" y="111"/>
                  <a:pt x="27" y="112"/>
                  <a:pt x="32" y="110"/>
                </a:cubicBezTo>
                <a:cubicBezTo>
                  <a:pt x="33" y="110"/>
                  <a:pt x="33" y="112"/>
                  <a:pt x="32" y="112"/>
                </a:cubicBezTo>
                <a:cubicBezTo>
                  <a:pt x="26" y="114"/>
                  <a:pt x="20" y="117"/>
                  <a:pt x="14" y="119"/>
                </a:cubicBezTo>
                <a:cubicBezTo>
                  <a:pt x="13" y="119"/>
                  <a:pt x="12" y="120"/>
                  <a:pt x="13" y="120"/>
                </a:cubicBezTo>
                <a:cubicBezTo>
                  <a:pt x="19" y="120"/>
                  <a:pt x="25" y="119"/>
                  <a:pt x="30" y="118"/>
                </a:cubicBezTo>
                <a:cubicBezTo>
                  <a:pt x="31" y="118"/>
                  <a:pt x="31" y="119"/>
                  <a:pt x="31" y="119"/>
                </a:cubicBezTo>
                <a:cubicBezTo>
                  <a:pt x="31" y="120"/>
                  <a:pt x="30" y="120"/>
                  <a:pt x="30" y="120"/>
                </a:cubicBezTo>
                <a:cubicBezTo>
                  <a:pt x="19" y="123"/>
                  <a:pt x="19" y="123"/>
                  <a:pt x="19" y="123"/>
                </a:cubicBezTo>
                <a:cubicBezTo>
                  <a:pt x="33" y="122"/>
                  <a:pt x="33" y="122"/>
                  <a:pt x="33" y="122"/>
                </a:cubicBezTo>
                <a:cubicBezTo>
                  <a:pt x="33" y="123"/>
                  <a:pt x="33" y="124"/>
                  <a:pt x="32" y="124"/>
                </a:cubicBezTo>
                <a:cubicBezTo>
                  <a:pt x="14" y="130"/>
                  <a:pt x="14" y="130"/>
                  <a:pt x="14" y="130"/>
                </a:cubicBezTo>
                <a:cubicBezTo>
                  <a:pt x="20" y="129"/>
                  <a:pt x="27" y="128"/>
                  <a:pt x="33" y="128"/>
                </a:cubicBezTo>
                <a:cubicBezTo>
                  <a:pt x="33" y="128"/>
                  <a:pt x="35" y="128"/>
                  <a:pt x="34" y="129"/>
                </a:cubicBezTo>
                <a:cubicBezTo>
                  <a:pt x="28" y="130"/>
                  <a:pt x="22" y="132"/>
                  <a:pt x="16" y="134"/>
                </a:cubicBezTo>
                <a:cubicBezTo>
                  <a:pt x="16" y="134"/>
                  <a:pt x="15" y="134"/>
                  <a:pt x="16" y="134"/>
                </a:cubicBezTo>
                <a:cubicBezTo>
                  <a:pt x="23" y="134"/>
                  <a:pt x="31" y="133"/>
                  <a:pt x="38" y="132"/>
                </a:cubicBezTo>
                <a:cubicBezTo>
                  <a:pt x="38" y="132"/>
                  <a:pt x="39" y="133"/>
                  <a:pt x="38" y="133"/>
                </a:cubicBezTo>
                <a:cubicBezTo>
                  <a:pt x="31" y="134"/>
                  <a:pt x="24" y="136"/>
                  <a:pt x="17" y="138"/>
                </a:cubicBezTo>
                <a:cubicBezTo>
                  <a:pt x="26" y="139"/>
                  <a:pt x="35" y="138"/>
                  <a:pt x="42" y="137"/>
                </a:cubicBezTo>
                <a:cubicBezTo>
                  <a:pt x="43" y="137"/>
                  <a:pt x="42" y="138"/>
                  <a:pt x="42" y="138"/>
                </a:cubicBezTo>
                <a:cubicBezTo>
                  <a:pt x="36" y="139"/>
                  <a:pt x="31" y="140"/>
                  <a:pt x="25" y="142"/>
                </a:cubicBezTo>
                <a:cubicBezTo>
                  <a:pt x="25" y="142"/>
                  <a:pt x="23" y="142"/>
                  <a:pt x="24" y="142"/>
                </a:cubicBezTo>
                <a:cubicBezTo>
                  <a:pt x="31" y="142"/>
                  <a:pt x="37" y="141"/>
                  <a:pt x="44" y="140"/>
                </a:cubicBezTo>
                <a:cubicBezTo>
                  <a:pt x="44" y="140"/>
                  <a:pt x="45" y="141"/>
                  <a:pt x="45" y="141"/>
                </a:cubicBezTo>
                <a:cubicBezTo>
                  <a:pt x="45" y="142"/>
                  <a:pt x="44" y="142"/>
                  <a:pt x="43" y="142"/>
                </a:cubicBezTo>
                <a:cubicBezTo>
                  <a:pt x="37" y="143"/>
                  <a:pt x="32" y="144"/>
                  <a:pt x="27" y="145"/>
                </a:cubicBezTo>
                <a:cubicBezTo>
                  <a:pt x="35" y="145"/>
                  <a:pt x="43" y="145"/>
                  <a:pt x="50" y="143"/>
                </a:cubicBezTo>
                <a:cubicBezTo>
                  <a:pt x="51" y="143"/>
                  <a:pt x="51" y="145"/>
                  <a:pt x="50" y="145"/>
                </a:cubicBezTo>
                <a:cubicBezTo>
                  <a:pt x="48" y="145"/>
                  <a:pt x="44" y="146"/>
                  <a:pt x="41" y="146"/>
                </a:cubicBezTo>
                <a:cubicBezTo>
                  <a:pt x="41" y="146"/>
                  <a:pt x="40" y="146"/>
                  <a:pt x="40" y="147"/>
                </a:cubicBezTo>
                <a:cubicBezTo>
                  <a:pt x="30" y="149"/>
                  <a:pt x="30" y="149"/>
                  <a:pt x="30" y="149"/>
                </a:cubicBezTo>
                <a:cubicBezTo>
                  <a:pt x="39" y="148"/>
                  <a:pt x="47" y="148"/>
                  <a:pt x="56" y="147"/>
                </a:cubicBezTo>
                <a:cubicBezTo>
                  <a:pt x="57" y="147"/>
                  <a:pt x="57" y="148"/>
                  <a:pt x="57" y="148"/>
                </a:cubicBezTo>
                <a:cubicBezTo>
                  <a:pt x="49" y="149"/>
                  <a:pt x="43" y="151"/>
                  <a:pt x="36" y="153"/>
                </a:cubicBezTo>
                <a:cubicBezTo>
                  <a:pt x="37" y="153"/>
                  <a:pt x="38" y="153"/>
                  <a:pt x="38" y="153"/>
                </a:cubicBezTo>
                <a:cubicBezTo>
                  <a:pt x="46" y="153"/>
                  <a:pt x="52" y="152"/>
                  <a:pt x="59" y="151"/>
                </a:cubicBezTo>
                <a:cubicBezTo>
                  <a:pt x="59" y="151"/>
                  <a:pt x="59" y="153"/>
                  <a:pt x="58" y="153"/>
                </a:cubicBezTo>
                <a:cubicBezTo>
                  <a:pt x="54" y="153"/>
                  <a:pt x="49" y="154"/>
                  <a:pt x="45" y="156"/>
                </a:cubicBezTo>
                <a:cubicBezTo>
                  <a:pt x="53" y="156"/>
                  <a:pt x="61" y="154"/>
                  <a:pt x="68" y="153"/>
                </a:cubicBezTo>
                <a:cubicBezTo>
                  <a:pt x="69" y="153"/>
                  <a:pt x="69" y="154"/>
                  <a:pt x="69" y="154"/>
                </a:cubicBezTo>
                <a:cubicBezTo>
                  <a:pt x="67" y="155"/>
                  <a:pt x="62" y="156"/>
                  <a:pt x="61" y="156"/>
                </a:cubicBezTo>
                <a:cubicBezTo>
                  <a:pt x="59" y="156"/>
                  <a:pt x="56" y="157"/>
                  <a:pt x="53" y="158"/>
                </a:cubicBezTo>
                <a:cubicBezTo>
                  <a:pt x="55" y="158"/>
                  <a:pt x="56" y="158"/>
                  <a:pt x="57" y="158"/>
                </a:cubicBezTo>
                <a:cubicBezTo>
                  <a:pt x="62" y="157"/>
                  <a:pt x="68" y="157"/>
                  <a:pt x="73" y="156"/>
                </a:cubicBezTo>
                <a:cubicBezTo>
                  <a:pt x="74" y="156"/>
                  <a:pt x="73" y="157"/>
                  <a:pt x="73" y="157"/>
                </a:cubicBezTo>
                <a:cubicBezTo>
                  <a:pt x="81" y="156"/>
                  <a:pt x="87" y="153"/>
                  <a:pt x="91" y="149"/>
                </a:cubicBezTo>
                <a:cubicBezTo>
                  <a:pt x="92" y="148"/>
                  <a:pt x="94" y="147"/>
                  <a:pt x="94" y="145"/>
                </a:cubicBezTo>
                <a:cubicBezTo>
                  <a:pt x="94" y="145"/>
                  <a:pt x="95" y="144"/>
                  <a:pt x="95" y="145"/>
                </a:cubicBezTo>
                <a:cubicBezTo>
                  <a:pt x="97" y="143"/>
                  <a:pt x="99" y="141"/>
                  <a:pt x="100" y="138"/>
                </a:cubicBezTo>
                <a:cubicBezTo>
                  <a:pt x="99" y="138"/>
                  <a:pt x="98" y="138"/>
                  <a:pt x="98" y="138"/>
                </a:cubicBezTo>
                <a:cubicBezTo>
                  <a:pt x="97" y="138"/>
                  <a:pt x="96" y="137"/>
                  <a:pt x="96" y="137"/>
                </a:cubicBezTo>
                <a:cubicBezTo>
                  <a:pt x="97" y="136"/>
                  <a:pt x="99" y="135"/>
                  <a:pt x="101" y="135"/>
                </a:cubicBezTo>
                <a:cubicBezTo>
                  <a:pt x="102" y="134"/>
                  <a:pt x="103" y="133"/>
                  <a:pt x="103" y="132"/>
                </a:cubicBezTo>
                <a:cubicBezTo>
                  <a:pt x="104" y="131"/>
                  <a:pt x="103" y="130"/>
                  <a:pt x="102" y="130"/>
                </a:cubicBezTo>
                <a:cubicBezTo>
                  <a:pt x="102" y="130"/>
                  <a:pt x="101" y="129"/>
                  <a:pt x="102" y="129"/>
                </a:cubicBezTo>
                <a:cubicBezTo>
                  <a:pt x="103" y="129"/>
                  <a:pt x="104" y="129"/>
                  <a:pt x="104" y="128"/>
                </a:cubicBezTo>
                <a:cubicBezTo>
                  <a:pt x="105" y="128"/>
                  <a:pt x="105" y="127"/>
                  <a:pt x="105" y="126"/>
                </a:cubicBezTo>
                <a:cubicBezTo>
                  <a:pt x="106" y="126"/>
                  <a:pt x="105" y="125"/>
                  <a:pt x="105" y="125"/>
                </a:cubicBezTo>
                <a:cubicBezTo>
                  <a:pt x="104" y="125"/>
                  <a:pt x="103" y="124"/>
                  <a:pt x="103" y="124"/>
                </a:cubicBezTo>
                <a:cubicBezTo>
                  <a:pt x="104" y="123"/>
                  <a:pt x="105" y="123"/>
                  <a:pt x="106" y="123"/>
                </a:cubicBezTo>
                <a:cubicBezTo>
                  <a:pt x="106" y="122"/>
                  <a:pt x="107" y="120"/>
                  <a:pt x="107" y="119"/>
                </a:cubicBezTo>
                <a:cubicBezTo>
                  <a:pt x="107" y="118"/>
                  <a:pt x="106" y="117"/>
                  <a:pt x="106" y="117"/>
                </a:cubicBezTo>
                <a:cubicBezTo>
                  <a:pt x="107" y="117"/>
                  <a:pt x="108" y="117"/>
                  <a:pt x="108" y="116"/>
                </a:cubicBezTo>
                <a:cubicBezTo>
                  <a:pt x="108" y="114"/>
                  <a:pt x="108" y="112"/>
                  <a:pt x="109" y="110"/>
                </a:cubicBezTo>
                <a:cubicBezTo>
                  <a:pt x="109" y="109"/>
                  <a:pt x="107" y="109"/>
                  <a:pt x="107" y="107"/>
                </a:cubicBezTo>
                <a:cubicBezTo>
                  <a:pt x="107" y="106"/>
                  <a:pt x="108" y="106"/>
                  <a:pt x="108" y="106"/>
                </a:cubicBezTo>
                <a:cubicBezTo>
                  <a:pt x="108" y="102"/>
                  <a:pt x="107" y="99"/>
                  <a:pt x="106" y="96"/>
                </a:cubicBezTo>
                <a:cubicBezTo>
                  <a:pt x="101" y="83"/>
                  <a:pt x="93" y="72"/>
                  <a:pt x="77" y="71"/>
                </a:cubicBezTo>
                <a:cubicBezTo>
                  <a:pt x="65" y="70"/>
                  <a:pt x="58" y="75"/>
                  <a:pt x="54" y="83"/>
                </a:cubicBezTo>
                <a:cubicBezTo>
                  <a:pt x="54" y="84"/>
                  <a:pt x="52" y="83"/>
                  <a:pt x="51" y="82"/>
                </a:cubicBezTo>
                <a:cubicBezTo>
                  <a:pt x="51" y="82"/>
                  <a:pt x="50" y="81"/>
                  <a:pt x="50" y="80"/>
                </a:cubicBezTo>
                <a:cubicBezTo>
                  <a:pt x="49" y="76"/>
                  <a:pt x="49" y="70"/>
                  <a:pt x="51" y="66"/>
                </a:cubicBezTo>
                <a:cubicBezTo>
                  <a:pt x="51" y="65"/>
                  <a:pt x="52" y="63"/>
                  <a:pt x="52" y="62"/>
                </a:cubicBezTo>
                <a:cubicBezTo>
                  <a:pt x="52" y="62"/>
                  <a:pt x="51" y="62"/>
                  <a:pt x="51" y="62"/>
                </a:cubicBezTo>
                <a:cubicBezTo>
                  <a:pt x="51" y="62"/>
                  <a:pt x="50" y="61"/>
                  <a:pt x="50" y="61"/>
                </a:cubicBezTo>
                <a:cubicBezTo>
                  <a:pt x="51" y="60"/>
                  <a:pt x="52" y="59"/>
                  <a:pt x="53" y="59"/>
                </a:cubicBezTo>
                <a:cubicBezTo>
                  <a:pt x="54" y="58"/>
                  <a:pt x="54" y="57"/>
                  <a:pt x="54" y="56"/>
                </a:cubicBezTo>
                <a:cubicBezTo>
                  <a:pt x="53" y="56"/>
                  <a:pt x="51" y="57"/>
                  <a:pt x="50" y="56"/>
                </a:cubicBezTo>
                <a:cubicBezTo>
                  <a:pt x="50" y="55"/>
                  <a:pt x="50" y="54"/>
                  <a:pt x="50" y="54"/>
                </a:cubicBezTo>
                <a:cubicBezTo>
                  <a:pt x="52" y="53"/>
                  <a:pt x="54" y="52"/>
                  <a:pt x="56" y="51"/>
                </a:cubicBezTo>
                <a:cubicBezTo>
                  <a:pt x="57" y="51"/>
                  <a:pt x="58" y="51"/>
                  <a:pt x="57" y="51"/>
                </a:cubicBezTo>
                <a:cubicBezTo>
                  <a:pt x="57" y="51"/>
                  <a:pt x="56" y="51"/>
                  <a:pt x="56" y="51"/>
                </a:cubicBezTo>
                <a:cubicBezTo>
                  <a:pt x="56" y="51"/>
                  <a:pt x="55" y="50"/>
                  <a:pt x="55" y="50"/>
                </a:cubicBezTo>
                <a:cubicBezTo>
                  <a:pt x="55" y="49"/>
                  <a:pt x="55" y="48"/>
                  <a:pt x="57" y="47"/>
                </a:cubicBezTo>
                <a:cubicBezTo>
                  <a:pt x="59" y="47"/>
                  <a:pt x="61" y="46"/>
                  <a:pt x="62" y="43"/>
                </a:cubicBezTo>
                <a:cubicBezTo>
                  <a:pt x="62" y="43"/>
                  <a:pt x="63" y="42"/>
                  <a:pt x="62" y="42"/>
                </a:cubicBezTo>
                <a:cubicBezTo>
                  <a:pt x="61" y="42"/>
                  <a:pt x="62" y="41"/>
                  <a:pt x="62" y="40"/>
                </a:cubicBezTo>
                <a:cubicBezTo>
                  <a:pt x="63" y="40"/>
                  <a:pt x="63" y="39"/>
                  <a:pt x="64" y="39"/>
                </a:cubicBezTo>
                <a:cubicBezTo>
                  <a:pt x="66" y="39"/>
                  <a:pt x="67" y="38"/>
                  <a:pt x="67" y="36"/>
                </a:cubicBezTo>
                <a:cubicBezTo>
                  <a:pt x="67" y="36"/>
                  <a:pt x="66" y="37"/>
                  <a:pt x="66" y="36"/>
                </a:cubicBezTo>
                <a:cubicBezTo>
                  <a:pt x="66" y="34"/>
                  <a:pt x="67" y="34"/>
                  <a:pt x="69" y="33"/>
                </a:cubicBezTo>
                <a:cubicBezTo>
                  <a:pt x="70" y="33"/>
                  <a:pt x="72" y="32"/>
                  <a:pt x="73" y="31"/>
                </a:cubicBezTo>
                <a:cubicBezTo>
                  <a:pt x="73" y="31"/>
                  <a:pt x="72" y="31"/>
                  <a:pt x="72" y="31"/>
                </a:cubicBezTo>
                <a:cubicBezTo>
                  <a:pt x="72" y="31"/>
                  <a:pt x="71" y="30"/>
                  <a:pt x="71" y="29"/>
                </a:cubicBezTo>
                <a:cubicBezTo>
                  <a:pt x="73" y="28"/>
                  <a:pt x="75" y="27"/>
                  <a:pt x="77" y="27"/>
                </a:cubicBezTo>
                <a:cubicBezTo>
                  <a:pt x="78" y="27"/>
                  <a:pt x="78" y="27"/>
                  <a:pt x="79" y="26"/>
                </a:cubicBezTo>
                <a:cubicBezTo>
                  <a:pt x="78" y="26"/>
                  <a:pt x="78" y="26"/>
                  <a:pt x="77" y="27"/>
                </a:cubicBezTo>
                <a:cubicBezTo>
                  <a:pt x="77" y="26"/>
                  <a:pt x="76" y="26"/>
                  <a:pt x="75" y="25"/>
                </a:cubicBezTo>
                <a:cubicBezTo>
                  <a:pt x="76" y="25"/>
                  <a:pt x="75" y="24"/>
                  <a:pt x="76" y="24"/>
                </a:cubicBezTo>
                <a:cubicBezTo>
                  <a:pt x="77" y="23"/>
                  <a:pt x="79" y="23"/>
                  <a:pt x="80" y="22"/>
                </a:cubicBezTo>
                <a:close/>
                <a:moveTo>
                  <a:pt x="90" y="38"/>
                </a:moveTo>
                <a:cubicBezTo>
                  <a:pt x="89" y="39"/>
                  <a:pt x="89" y="39"/>
                  <a:pt x="89" y="39"/>
                </a:cubicBezTo>
                <a:cubicBezTo>
                  <a:pt x="91" y="40"/>
                  <a:pt x="92" y="39"/>
                  <a:pt x="93" y="41"/>
                </a:cubicBezTo>
                <a:cubicBezTo>
                  <a:pt x="93" y="41"/>
                  <a:pt x="92" y="42"/>
                  <a:pt x="92" y="42"/>
                </a:cubicBezTo>
                <a:cubicBezTo>
                  <a:pt x="90" y="43"/>
                  <a:pt x="87" y="44"/>
                  <a:pt x="85" y="44"/>
                </a:cubicBezTo>
                <a:cubicBezTo>
                  <a:pt x="84" y="44"/>
                  <a:pt x="83" y="46"/>
                  <a:pt x="84" y="46"/>
                </a:cubicBezTo>
                <a:cubicBezTo>
                  <a:pt x="85" y="47"/>
                  <a:pt x="86" y="46"/>
                  <a:pt x="86" y="47"/>
                </a:cubicBezTo>
                <a:cubicBezTo>
                  <a:pt x="86" y="48"/>
                  <a:pt x="85" y="48"/>
                  <a:pt x="85" y="48"/>
                </a:cubicBezTo>
                <a:cubicBezTo>
                  <a:pt x="81" y="48"/>
                  <a:pt x="79" y="50"/>
                  <a:pt x="78" y="53"/>
                </a:cubicBezTo>
                <a:cubicBezTo>
                  <a:pt x="78" y="53"/>
                  <a:pt x="78" y="54"/>
                  <a:pt x="77" y="54"/>
                </a:cubicBezTo>
                <a:cubicBezTo>
                  <a:pt x="76" y="54"/>
                  <a:pt x="75" y="56"/>
                  <a:pt x="74" y="57"/>
                </a:cubicBezTo>
                <a:cubicBezTo>
                  <a:pt x="74" y="58"/>
                  <a:pt x="75" y="58"/>
                  <a:pt x="75" y="59"/>
                </a:cubicBezTo>
                <a:cubicBezTo>
                  <a:pt x="74" y="60"/>
                  <a:pt x="73" y="60"/>
                  <a:pt x="73" y="61"/>
                </a:cubicBezTo>
                <a:cubicBezTo>
                  <a:pt x="72" y="61"/>
                  <a:pt x="72" y="62"/>
                  <a:pt x="72" y="62"/>
                </a:cubicBezTo>
                <a:cubicBezTo>
                  <a:pt x="85" y="62"/>
                  <a:pt x="93" y="67"/>
                  <a:pt x="101" y="71"/>
                </a:cubicBezTo>
                <a:cubicBezTo>
                  <a:pt x="106" y="74"/>
                  <a:pt x="109" y="77"/>
                  <a:pt x="113" y="80"/>
                </a:cubicBezTo>
                <a:cubicBezTo>
                  <a:pt x="123" y="87"/>
                  <a:pt x="129" y="103"/>
                  <a:pt x="125" y="120"/>
                </a:cubicBezTo>
                <a:cubicBezTo>
                  <a:pt x="123" y="129"/>
                  <a:pt x="120" y="138"/>
                  <a:pt x="115" y="145"/>
                </a:cubicBezTo>
                <a:cubicBezTo>
                  <a:pt x="115" y="145"/>
                  <a:pt x="116" y="145"/>
                  <a:pt x="116" y="144"/>
                </a:cubicBezTo>
                <a:cubicBezTo>
                  <a:pt x="117" y="146"/>
                  <a:pt x="114" y="147"/>
                  <a:pt x="114" y="148"/>
                </a:cubicBezTo>
                <a:cubicBezTo>
                  <a:pt x="109" y="153"/>
                  <a:pt x="104" y="158"/>
                  <a:pt x="96" y="160"/>
                </a:cubicBezTo>
                <a:cubicBezTo>
                  <a:pt x="91" y="165"/>
                  <a:pt x="83" y="168"/>
                  <a:pt x="74" y="170"/>
                </a:cubicBezTo>
                <a:cubicBezTo>
                  <a:pt x="63" y="172"/>
                  <a:pt x="49" y="171"/>
                  <a:pt x="39" y="169"/>
                </a:cubicBezTo>
                <a:cubicBezTo>
                  <a:pt x="29" y="167"/>
                  <a:pt x="20" y="163"/>
                  <a:pt x="15" y="156"/>
                </a:cubicBezTo>
                <a:cubicBezTo>
                  <a:pt x="8" y="148"/>
                  <a:pt x="2" y="138"/>
                  <a:pt x="1" y="125"/>
                </a:cubicBezTo>
                <a:cubicBezTo>
                  <a:pt x="0" y="112"/>
                  <a:pt x="1" y="99"/>
                  <a:pt x="4" y="88"/>
                </a:cubicBezTo>
                <a:cubicBezTo>
                  <a:pt x="10" y="65"/>
                  <a:pt x="21" y="46"/>
                  <a:pt x="35" y="31"/>
                </a:cubicBezTo>
                <a:cubicBezTo>
                  <a:pt x="40" y="23"/>
                  <a:pt x="47" y="16"/>
                  <a:pt x="53" y="10"/>
                </a:cubicBezTo>
                <a:cubicBezTo>
                  <a:pt x="47" y="10"/>
                  <a:pt x="39" y="10"/>
                  <a:pt x="34" y="11"/>
                </a:cubicBezTo>
                <a:cubicBezTo>
                  <a:pt x="34" y="12"/>
                  <a:pt x="34" y="12"/>
                  <a:pt x="34" y="12"/>
                </a:cubicBezTo>
                <a:cubicBezTo>
                  <a:pt x="34" y="12"/>
                  <a:pt x="34" y="12"/>
                  <a:pt x="34" y="11"/>
                </a:cubicBezTo>
                <a:cubicBezTo>
                  <a:pt x="32" y="11"/>
                  <a:pt x="32" y="11"/>
                  <a:pt x="32" y="11"/>
                </a:cubicBezTo>
                <a:cubicBezTo>
                  <a:pt x="32" y="11"/>
                  <a:pt x="31" y="10"/>
                  <a:pt x="32" y="10"/>
                </a:cubicBezTo>
                <a:cubicBezTo>
                  <a:pt x="35" y="9"/>
                  <a:pt x="38" y="9"/>
                  <a:pt x="42" y="9"/>
                </a:cubicBezTo>
                <a:cubicBezTo>
                  <a:pt x="42" y="8"/>
                  <a:pt x="41" y="7"/>
                  <a:pt x="43" y="7"/>
                </a:cubicBezTo>
                <a:cubicBezTo>
                  <a:pt x="59" y="5"/>
                  <a:pt x="59" y="5"/>
                  <a:pt x="59" y="5"/>
                </a:cubicBezTo>
                <a:cubicBezTo>
                  <a:pt x="62" y="3"/>
                  <a:pt x="65" y="1"/>
                  <a:pt x="68" y="0"/>
                </a:cubicBezTo>
                <a:cubicBezTo>
                  <a:pt x="70" y="0"/>
                  <a:pt x="72" y="1"/>
                  <a:pt x="71" y="3"/>
                </a:cubicBezTo>
                <a:cubicBezTo>
                  <a:pt x="80" y="3"/>
                  <a:pt x="87" y="4"/>
                  <a:pt x="95" y="5"/>
                </a:cubicBezTo>
                <a:cubicBezTo>
                  <a:pt x="95" y="4"/>
                  <a:pt x="94" y="3"/>
                  <a:pt x="95" y="3"/>
                </a:cubicBezTo>
                <a:cubicBezTo>
                  <a:pt x="96" y="2"/>
                  <a:pt x="97" y="3"/>
                  <a:pt x="97" y="4"/>
                </a:cubicBezTo>
                <a:cubicBezTo>
                  <a:pt x="97" y="5"/>
                  <a:pt x="97" y="5"/>
                  <a:pt x="98" y="5"/>
                </a:cubicBezTo>
                <a:cubicBezTo>
                  <a:pt x="99" y="5"/>
                  <a:pt x="99" y="5"/>
                  <a:pt x="99" y="5"/>
                </a:cubicBezTo>
                <a:cubicBezTo>
                  <a:pt x="99" y="5"/>
                  <a:pt x="98" y="5"/>
                  <a:pt x="99" y="4"/>
                </a:cubicBezTo>
                <a:cubicBezTo>
                  <a:pt x="99" y="3"/>
                  <a:pt x="98" y="2"/>
                  <a:pt x="99" y="1"/>
                </a:cubicBezTo>
                <a:cubicBezTo>
                  <a:pt x="99" y="1"/>
                  <a:pt x="99" y="0"/>
                  <a:pt x="100" y="1"/>
                </a:cubicBezTo>
                <a:cubicBezTo>
                  <a:pt x="103" y="3"/>
                  <a:pt x="107" y="5"/>
                  <a:pt x="111" y="7"/>
                </a:cubicBezTo>
                <a:cubicBezTo>
                  <a:pt x="111" y="7"/>
                  <a:pt x="111" y="8"/>
                  <a:pt x="110" y="8"/>
                </a:cubicBezTo>
                <a:cubicBezTo>
                  <a:pt x="102" y="7"/>
                  <a:pt x="102" y="7"/>
                  <a:pt x="102" y="7"/>
                </a:cubicBezTo>
                <a:cubicBezTo>
                  <a:pt x="103" y="8"/>
                  <a:pt x="104" y="9"/>
                  <a:pt x="105" y="9"/>
                </a:cubicBezTo>
                <a:cubicBezTo>
                  <a:pt x="105" y="10"/>
                  <a:pt x="104" y="11"/>
                  <a:pt x="105" y="11"/>
                </a:cubicBezTo>
                <a:cubicBezTo>
                  <a:pt x="108" y="11"/>
                  <a:pt x="111" y="12"/>
                  <a:pt x="114" y="13"/>
                </a:cubicBezTo>
                <a:cubicBezTo>
                  <a:pt x="118" y="10"/>
                  <a:pt x="122" y="7"/>
                  <a:pt x="127" y="5"/>
                </a:cubicBezTo>
                <a:cubicBezTo>
                  <a:pt x="123" y="8"/>
                  <a:pt x="119" y="10"/>
                  <a:pt x="116" y="13"/>
                </a:cubicBezTo>
                <a:cubicBezTo>
                  <a:pt x="117" y="14"/>
                  <a:pt x="118" y="14"/>
                  <a:pt x="119" y="15"/>
                </a:cubicBezTo>
                <a:cubicBezTo>
                  <a:pt x="119" y="15"/>
                  <a:pt x="118" y="16"/>
                  <a:pt x="118" y="16"/>
                </a:cubicBezTo>
                <a:cubicBezTo>
                  <a:pt x="117" y="16"/>
                  <a:pt x="116" y="16"/>
                  <a:pt x="115" y="16"/>
                </a:cubicBezTo>
                <a:cubicBezTo>
                  <a:pt x="114" y="16"/>
                  <a:pt x="114" y="15"/>
                  <a:pt x="114" y="16"/>
                </a:cubicBezTo>
                <a:cubicBezTo>
                  <a:pt x="114" y="15"/>
                  <a:pt x="113" y="16"/>
                  <a:pt x="113" y="16"/>
                </a:cubicBezTo>
                <a:cubicBezTo>
                  <a:pt x="111" y="18"/>
                  <a:pt x="109" y="19"/>
                  <a:pt x="108" y="20"/>
                </a:cubicBezTo>
                <a:cubicBezTo>
                  <a:pt x="109" y="24"/>
                  <a:pt x="111" y="26"/>
                  <a:pt x="113" y="30"/>
                </a:cubicBezTo>
                <a:cubicBezTo>
                  <a:pt x="113" y="30"/>
                  <a:pt x="113" y="31"/>
                  <a:pt x="113" y="31"/>
                </a:cubicBezTo>
                <a:cubicBezTo>
                  <a:pt x="112" y="31"/>
                  <a:pt x="112" y="31"/>
                  <a:pt x="111" y="31"/>
                </a:cubicBezTo>
                <a:cubicBezTo>
                  <a:pt x="110" y="28"/>
                  <a:pt x="109" y="26"/>
                  <a:pt x="107" y="24"/>
                </a:cubicBezTo>
                <a:cubicBezTo>
                  <a:pt x="107" y="24"/>
                  <a:pt x="106" y="24"/>
                  <a:pt x="106" y="24"/>
                </a:cubicBezTo>
                <a:cubicBezTo>
                  <a:pt x="108" y="28"/>
                  <a:pt x="110" y="33"/>
                  <a:pt x="110" y="40"/>
                </a:cubicBezTo>
                <a:cubicBezTo>
                  <a:pt x="108" y="34"/>
                  <a:pt x="107" y="29"/>
                  <a:pt x="104" y="25"/>
                </a:cubicBezTo>
                <a:cubicBezTo>
                  <a:pt x="104" y="24"/>
                  <a:pt x="103" y="25"/>
                  <a:pt x="103" y="25"/>
                </a:cubicBezTo>
                <a:cubicBezTo>
                  <a:pt x="101" y="26"/>
                  <a:pt x="99" y="27"/>
                  <a:pt x="98" y="29"/>
                </a:cubicBezTo>
                <a:cubicBezTo>
                  <a:pt x="98" y="30"/>
                  <a:pt x="99" y="31"/>
                  <a:pt x="98" y="31"/>
                </a:cubicBezTo>
                <a:cubicBezTo>
                  <a:pt x="96" y="31"/>
                  <a:pt x="94" y="32"/>
                  <a:pt x="93" y="34"/>
                </a:cubicBezTo>
                <a:cubicBezTo>
                  <a:pt x="94" y="34"/>
                  <a:pt x="94" y="36"/>
                  <a:pt x="93" y="36"/>
                </a:cubicBezTo>
                <a:cubicBezTo>
                  <a:pt x="92" y="36"/>
                  <a:pt x="92" y="37"/>
                  <a:pt x="91" y="37"/>
                </a:cubicBezTo>
                <a:cubicBezTo>
                  <a:pt x="91" y="38"/>
                  <a:pt x="90" y="38"/>
                  <a:pt x="90" y="38"/>
                </a:cubicBezTo>
                <a:close/>
              </a:path>
            </a:pathLst>
          </a:custGeom>
          <a:solidFill>
            <a:schemeClr val="bg1"/>
          </a:solidFill>
          <a:ln>
            <a:noFill/>
          </a:ln>
        </p:spPr>
        <p:txBody>
          <a:bodyPr/>
          <a:lstStyle/>
          <a:p>
            <a:pPr algn="ctr">
              <a:defRPr/>
            </a:pPr>
            <a:endParaRPr lang="zh-CN" altLang="en-US">
              <a:solidFill>
                <a:srgbClr val="00B0F0"/>
              </a:solidFill>
            </a:endParaRPr>
          </a:p>
        </p:txBody>
      </p:sp>
      <p:sp>
        <p:nvSpPr>
          <p:cNvPr id="13" name="MH_SubTitle_4"/>
          <p:cNvSpPr/>
          <p:nvPr>
            <p:custDataLst>
              <p:tags r:id="rId12"/>
            </p:custDataLst>
          </p:nvPr>
        </p:nvSpPr>
        <p:spPr>
          <a:xfrm>
            <a:off x="7307036" y="4643437"/>
            <a:ext cx="2154238" cy="1096962"/>
          </a:xfrm>
          <a:prstGeom prst="rect">
            <a:avLst/>
          </a:prstGeom>
        </p:spPr>
        <p:txBody>
          <a:bodyPr lIns="0" tIns="0" rIns="0" bIns="0">
            <a:normAutofit/>
          </a:bodyPr>
          <a:lstStyle/>
          <a:p>
            <a:pPr algn="ctr">
              <a:lnSpc>
                <a:spcPct val="12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 概括的缩略词</a:t>
            </a:r>
            <a:r>
              <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SUMMARY</a:t>
            </a:r>
            <a:endParaRPr lang="da-DK" altLang="zh-CN"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97305" y="2578657"/>
            <a:ext cx="6111266" cy="1323439"/>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8000" b="1" dirty="0">
                <a:solidFill>
                  <a:schemeClr val="bg1"/>
                </a:solidFill>
                <a:latin typeface="微软雅黑" panose="020B0503020204020204" pitchFamily="34" charset="-122"/>
                <a:ea typeface="微软雅黑" panose="020B0503020204020204" pitchFamily="34" charset="-122"/>
              </a:rPr>
              <a:t>THREE</a:t>
            </a:r>
            <a:r>
              <a:rPr lang="zh-CN" altLang="en-US" sz="8000" b="1" dirty="0">
                <a:solidFill>
                  <a:schemeClr val="bg1"/>
                </a:solidFill>
                <a:latin typeface="微软雅黑" panose="020B0503020204020204" pitchFamily="34" charset="-122"/>
                <a:ea typeface="微软雅黑" panose="020B0503020204020204" pitchFamily="34" charset="-122"/>
              </a:rPr>
              <a:t>：叁</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grayscl/>
            <a:extLst>
              <a:ext uri="{BEBA8EAE-BF5A-486C-A8C5-ECC9F3942E4B}">
                <a14:imgProps xmlns:a14="http://schemas.microsoft.com/office/drawing/2010/main">
                  <a14:imgLayer r:embed="rId2">
                    <a14:imgEffect>
                      <a14:brightnessContrast bright="40000" contrast="-40000"/>
                    </a14:imgEffect>
                    <a14:imgEffect>
                      <a14:colorTemperature colorTemp="4700"/>
                    </a14:imgEffect>
                    <a14:imgEffect>
                      <a14:saturation sat="400000"/>
                    </a14:imgEffect>
                    <a14:imgEffect>
                      <a14:sharpenSoften amount="-50000"/>
                    </a14:imgEffect>
                  </a14:imgLayer>
                </a14:imgProps>
              </a:ext>
            </a:extLst>
          </a:blip>
          <a:stretch>
            <a:fillRect/>
          </a:stretch>
        </p:blipFill>
        <p:spPr>
          <a:xfrm>
            <a:off x="1220321" y="892521"/>
            <a:ext cx="3442611" cy="5155547"/>
          </a:xfrm>
          <a:prstGeom prst="rect">
            <a:avLst/>
          </a:prstGeom>
        </p:spPr>
      </p:pic>
      <p:sp>
        <p:nvSpPr>
          <p:cNvPr id="3" name="TextBox 10"/>
          <p:cNvSpPr>
            <a:spLocks noChangeArrowheads="1"/>
          </p:cNvSpPr>
          <p:nvPr/>
        </p:nvSpPr>
        <p:spPr bwMode="auto">
          <a:xfrm>
            <a:off x="7460712" y="4286048"/>
            <a:ext cx="3840162" cy="769441"/>
          </a:xfrm>
          <a:prstGeom prst="rect">
            <a:avLst/>
          </a:prstGeom>
          <a:noFill/>
          <a:ln>
            <a:noFill/>
          </a:ln>
        </p:spPr>
        <p:txBody>
          <a:bodyPr wrap="square">
            <a:spAutoFit/>
          </a:bodyPr>
          <a:lstStyle/>
          <a:p>
            <a:pPr fontAlgn="auto">
              <a:spcBef>
                <a:spcPts val="0"/>
              </a:spcBef>
              <a:spcAft>
                <a:spcPts val="0"/>
              </a:spcAft>
              <a:defRPr/>
            </a:pPr>
            <a:r>
              <a:rPr lang="zh-CN" altLang="en-US" sz="4400" b="1" dirty="0">
                <a:solidFill>
                  <a:srgbClr val="FBCF2E"/>
                </a:solidFill>
                <a:latin typeface="微软雅黑" panose="020B0503020204020204" pitchFamily="34" charset="-122"/>
                <a:ea typeface="微软雅黑" panose="020B0503020204020204" pitchFamily="34" charset="-122"/>
              </a:rPr>
              <a:t>实现</a:t>
            </a:r>
            <a:r>
              <a:rPr lang="zh-CN" altLang="en-US" sz="2400" b="1" dirty="0">
                <a:solidFill>
                  <a:srgbClr val="FBCF2E"/>
                </a:solidFill>
                <a:latin typeface="微软雅黑" panose="020B0503020204020204" pitchFamily="34" charset="-122"/>
                <a:ea typeface="微软雅黑" panose="020B0503020204020204" pitchFamily="34" charset="-122"/>
              </a:rPr>
              <a:t>工作与生活的平衡</a:t>
            </a:r>
            <a:endParaRPr lang="zh-CN" altLang="en-US" sz="2400" b="1" dirty="0">
              <a:solidFill>
                <a:srgbClr val="FBCF2E"/>
              </a:solidFill>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7460712" y="5055489"/>
            <a:ext cx="3840162" cy="992579"/>
          </a:xfrm>
          <a:prstGeom prst="rect">
            <a:avLst/>
          </a:prstGeom>
          <a:noFill/>
          <a:ln w="9525">
            <a:noFill/>
            <a:miter lim="800000"/>
          </a:ln>
        </p:spPr>
        <p:txBody>
          <a:bodyPr wrap="square">
            <a:spAutoFit/>
          </a:bodyPr>
          <a:lstStyle/>
          <a:p>
            <a:pPr fontAlgn="auto">
              <a:lnSpc>
                <a:spcPct val="130000"/>
              </a:lnSpc>
              <a:spcBef>
                <a:spcPts val="200"/>
              </a:spcBef>
              <a:spcAft>
                <a:spcPts val="60"/>
              </a:spcAft>
              <a:defRPr/>
            </a:pPr>
            <a:r>
              <a:rPr lang="zh-CN" altLang="en-US" sz="1500" dirty="0">
                <a:solidFill>
                  <a:schemeClr val="bg1"/>
                </a:solidFill>
                <a:latin typeface="微软雅黑 Light" panose="020B0502040204020203" pitchFamily="34" charset="-122"/>
                <a:ea typeface="微软雅黑 Light" panose="020B0502040204020203" pitchFamily="34" charset="-122"/>
              </a:rPr>
              <a:t>       生活幸福和安宁的人才能保持持续的工作热情，使得事业有成，进而家庭和睦，形成良性循环。</a:t>
            </a:r>
            <a:endParaRPr lang="zh-CN" altLang="en-US" sz="1500" dirty="0">
              <a:solidFill>
                <a:schemeClr val="bg1"/>
              </a:solidFill>
              <a:latin typeface="微软雅黑 Light" panose="020B0502040204020203" pitchFamily="34" charset="-122"/>
              <a:ea typeface="微软雅黑 Light" panose="020B0502040204020203" pitchFamily="34" charset="-122"/>
            </a:endParaRPr>
          </a:p>
        </p:txBody>
      </p:sp>
      <p:sp>
        <p:nvSpPr>
          <p:cNvPr id="5" name="矩形 4"/>
          <p:cNvSpPr/>
          <p:nvPr/>
        </p:nvSpPr>
        <p:spPr>
          <a:xfrm>
            <a:off x="2438400" y="2861581"/>
            <a:ext cx="4681538" cy="1305486"/>
          </a:xfrm>
          <a:prstGeom prst="rect">
            <a:avLst/>
          </a:prstGeom>
        </p:spPr>
        <p:txBody>
          <a:bodyPr>
            <a:spAutoFit/>
          </a:bodyPr>
          <a:lstStyle/>
          <a:p>
            <a:pPr algn="ctr" fontAlgn="auto">
              <a:lnSpc>
                <a:spcPct val="130000"/>
              </a:lnSpc>
              <a:spcBef>
                <a:spcPts val="0"/>
              </a:spcBef>
              <a:spcAft>
                <a:spcPts val="60"/>
              </a:spcAft>
              <a:defRPr/>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工作和夏天是 </a:t>
            </a:r>
            <a:r>
              <a:rPr lang="zh-CN" altLang="en-US" sz="2400" b="1" dirty="0">
                <a:solidFill>
                  <a:schemeClr val="bg1"/>
                </a:solidFill>
                <a:latin typeface="微软雅黑" panose="020B0503020204020204" pitchFamily="34" charset="-122"/>
                <a:ea typeface="微软雅黑" panose="020B0503020204020204" pitchFamily="34" charset="-122"/>
              </a:rPr>
              <a:t>一块硬币的两面</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fontAlgn="auto">
              <a:lnSpc>
                <a:spcPct val="130000"/>
              </a:lnSpc>
              <a:spcBef>
                <a:spcPts val="0"/>
              </a:spcBef>
              <a:spcAft>
                <a:spcPts val="60"/>
              </a:spcAft>
              <a:defRPr/>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互为补充，</a:t>
            </a:r>
            <a:r>
              <a:rPr lang="zh-CN" altLang="en-US" sz="3600" b="1" dirty="0">
                <a:solidFill>
                  <a:schemeClr val="bg1"/>
                </a:solidFill>
                <a:latin typeface="微软雅黑" panose="020B0503020204020204" pitchFamily="34" charset="-122"/>
                <a:ea typeface="微软雅黑" panose="020B0503020204020204" pitchFamily="34" charset="-122"/>
              </a:rPr>
              <a:t>互为因果</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7460712" y="771344"/>
            <a:ext cx="2074607" cy="3770263"/>
          </a:xfrm>
          <a:prstGeom prst="rect">
            <a:avLst/>
          </a:prstGeom>
        </p:spPr>
        <p:txBody>
          <a:bodyPr wrap="none">
            <a:spAutoFit/>
          </a:bodyPr>
          <a:lstStyle/>
          <a:p>
            <a:r>
              <a:rPr lang="en-US" altLang="zh-CN" sz="23900" b="1" dirty="0">
                <a:solidFill>
                  <a:schemeClr val="bg1"/>
                </a:solidFill>
                <a:latin typeface="微软雅黑" panose="020B0503020204020204" pitchFamily="34" charset="-122"/>
                <a:ea typeface="微软雅黑" panose="020B0503020204020204" pitchFamily="34" charset="-122"/>
              </a:rPr>
              <a:t>3</a:t>
            </a:r>
            <a:endParaRPr lang="zh-CN" altLang="en-US" sz="23900" dirty="0">
              <a:solidFill>
                <a:schemeClr val="bg1"/>
              </a:solidFill>
            </a:endParaRPr>
          </a:p>
        </p:txBody>
      </p:sp>
      <p:sp>
        <p:nvSpPr>
          <p:cNvPr id="7" name="矩形 6"/>
          <p:cNvSpPr/>
          <p:nvPr/>
        </p:nvSpPr>
        <p:spPr>
          <a:xfrm>
            <a:off x="7489174" y="2960326"/>
            <a:ext cx="3156490" cy="1107996"/>
          </a:xfrm>
          <a:prstGeom prst="rect">
            <a:avLst/>
          </a:prstGeom>
        </p:spPr>
        <p:txBody>
          <a:bodyPr wrap="square">
            <a:spAutoFit/>
          </a:bodyPr>
          <a:lstStyle/>
          <a:p>
            <a:pPr algn="dist"/>
            <a:r>
              <a:rPr lang="en-US" altLang="zh-CN" sz="6600" b="1" dirty="0">
                <a:solidFill>
                  <a:srgbClr val="FBCF2E"/>
                </a:solidFill>
                <a:latin typeface="微软雅黑" panose="020B0503020204020204" pitchFamily="34" charset="-122"/>
                <a:ea typeface="微软雅黑" panose="020B0503020204020204" pitchFamily="34" charset="-122"/>
              </a:rPr>
              <a:t>THI</a:t>
            </a:r>
            <a:r>
              <a:rPr lang="en-US" altLang="zh-CN" sz="6600" b="1" dirty="0">
                <a:solidFill>
                  <a:schemeClr val="bg1"/>
                </a:solidFill>
                <a:latin typeface="微软雅黑" panose="020B0503020204020204" pitchFamily="34" charset="-122"/>
                <a:ea typeface="微软雅黑" panose="020B0503020204020204" pitchFamily="34" charset="-122"/>
              </a:rPr>
              <a:t>RD</a:t>
            </a:r>
            <a:endParaRPr lang="zh-CN" altLang="en-US" sz="6600" dirty="0">
              <a:solidFill>
                <a:schemeClr val="bg1"/>
              </a:solidFill>
            </a:endParaRPr>
          </a:p>
        </p:txBody>
      </p:sp>
      <p:pic>
        <p:nvPicPr>
          <p:cNvPr id="8" name="图片 7"/>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5003706" y="4569169"/>
            <a:ext cx="1236345" cy="8215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Scale>
                                      <p:cBhvr>
                                        <p:cTn id="3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gtEl>
                                        <p:attrNameLst>
                                          <p:attrName>ppt_x</p:attrName>
                                          <p:attrName>ppt_y</p:attrName>
                                        </p:attrNameLst>
                                      </p:cBhvr>
                                    </p:animMotion>
                                    <p:animEffect transition="in" filter="fade">
                                      <p:cBhvr>
                                        <p:cTn id="39" dur="10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500"/>
                            </p:stCondLst>
                            <p:childTnLst>
                              <p:par>
                                <p:cTn id="48" presetID="52"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Scale>
                                      <p:cBhvr>
                                        <p:cTn id="5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8"/>
                                        </p:tgtEl>
                                        <p:attrNameLst>
                                          <p:attrName>ppt_x</p:attrName>
                                          <p:attrName>ppt_y</p:attrName>
                                        </p:attrNameLst>
                                      </p:cBhvr>
                                    </p:animMotion>
                                    <p:animEffect transition="in" filter="fade">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extLst>
              <a:ext uri="{BEBA8EAE-BF5A-486C-A8C5-ECC9F3942E4B}">
                <a14:imgProps xmlns:a14="http://schemas.microsoft.com/office/drawing/2010/main">
                  <a14:imgLayer r:embed="rId2">
                    <a14:imgEffect>
                      <a14:colorTemperature colorTemp="4700"/>
                    </a14:imgEffect>
                  </a14:imgLayer>
                </a14:imgProps>
              </a:ext>
            </a:extLst>
          </a:blip>
          <a:stretch>
            <a:fillRect/>
          </a:stretch>
        </p:blipFill>
        <p:spPr>
          <a:xfrm>
            <a:off x="5664200" y="1593249"/>
            <a:ext cx="7112086" cy="4000207"/>
          </a:xfrm>
          <a:prstGeom prst="rect">
            <a:avLst/>
          </a:prstGeom>
          <a:ln>
            <a:noFill/>
          </a:ln>
          <a:effectLst>
            <a:outerShdw blurRad="190500" algn="tl" rotWithShape="0">
              <a:srgbClr val="000000">
                <a:alpha val="70000"/>
              </a:srgbClr>
            </a:outerShdw>
          </a:effectLst>
        </p:spPr>
      </p:pic>
      <p:grpSp>
        <p:nvGrpSpPr>
          <p:cNvPr id="3" name="组合 2"/>
          <p:cNvGrpSpPr/>
          <p:nvPr/>
        </p:nvGrpSpPr>
        <p:grpSpPr>
          <a:xfrm>
            <a:off x="931636" y="3390153"/>
            <a:ext cx="3959225" cy="400050"/>
            <a:chOff x="537936" y="3395436"/>
            <a:chExt cx="3959225" cy="400050"/>
          </a:xfrm>
          <a:solidFill>
            <a:srgbClr val="FBCF2E"/>
          </a:solidFill>
        </p:grpSpPr>
        <p:sp>
          <p:nvSpPr>
            <p:cNvPr id="4" name="矩形 9"/>
            <p:cNvSpPr>
              <a:spLocks noChangeArrowheads="1"/>
            </p:cNvSpPr>
            <p:nvPr/>
          </p:nvSpPr>
          <p:spPr bwMode="auto">
            <a:xfrm>
              <a:off x="537936" y="3406549"/>
              <a:ext cx="100012" cy="379412"/>
            </a:xfrm>
            <a:prstGeom prst="rect">
              <a:avLst/>
            </a:prstGeom>
            <a:grpFill/>
            <a:ln w="9525">
              <a:noFill/>
              <a:miter lim="800000"/>
            </a:ln>
          </p:spPr>
          <p:txBody>
            <a:bodyPr anchor="ctr"/>
            <a:lstStyle/>
            <a:p>
              <a:pPr algn="ctr" defTabSz="1217930"/>
              <a:endParaRPr lang="zh-CN" altLang="zh-CN" sz="2400">
                <a:solidFill>
                  <a:schemeClr val="bg1"/>
                </a:solidFill>
                <a:latin typeface="宋体" panose="02010600030101010101" pitchFamily="2" charset="-122"/>
                <a:sym typeface="宋体" panose="02010600030101010101" pitchFamily="2" charset="-122"/>
              </a:endParaRPr>
            </a:p>
          </p:txBody>
        </p:sp>
        <p:sp>
          <p:nvSpPr>
            <p:cNvPr id="5" name="TextBox 10"/>
            <p:cNvSpPr>
              <a:spLocks noChangeArrowheads="1"/>
            </p:cNvSpPr>
            <p:nvPr/>
          </p:nvSpPr>
          <p:spPr bwMode="auto">
            <a:xfrm>
              <a:off x="717323" y="3395436"/>
              <a:ext cx="3779838" cy="400050"/>
            </a:xfrm>
            <a:prstGeom prst="rect">
              <a:avLst/>
            </a:prstGeom>
            <a:grpFill/>
            <a:ln w="9525">
              <a:noFill/>
              <a:miter lim="800000"/>
            </a:ln>
          </p:spPr>
          <p:txBody>
            <a:bodyPr>
              <a:spAutoFit/>
            </a:bodyPr>
            <a:lstStyle/>
            <a:p>
              <a:pPr defTabSz="1217930"/>
              <a:r>
                <a:rPr lang="zh-CN" altLang="en-US" sz="2000" b="1" dirty="0">
                  <a:solidFill>
                    <a:schemeClr val="bg1"/>
                  </a:solidFill>
                  <a:latin typeface="微软雅黑" panose="020B0503020204020204" pitchFamily="34" charset="-122"/>
                  <a:ea typeface="微软雅黑" panose="020B0503020204020204" pitchFamily="34" charset="-122"/>
                </a:rPr>
                <a:t>以下是示例占位用的字符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9"/>
            <p:cNvSpPr>
              <a:spLocks noChangeArrowheads="1"/>
            </p:cNvSpPr>
            <p:nvPr/>
          </p:nvSpPr>
          <p:spPr bwMode="auto">
            <a:xfrm>
              <a:off x="4123647" y="3406549"/>
              <a:ext cx="100013" cy="379412"/>
            </a:xfrm>
            <a:prstGeom prst="rect">
              <a:avLst/>
            </a:prstGeom>
            <a:grpFill/>
            <a:ln w="9525">
              <a:noFill/>
              <a:miter lim="800000"/>
            </a:ln>
          </p:spPr>
          <p:txBody>
            <a:bodyPr anchor="ctr"/>
            <a:lstStyle/>
            <a:p>
              <a:pPr algn="ctr" defTabSz="1217930"/>
              <a:endParaRPr lang="zh-CN" altLang="zh-CN" sz="2400">
                <a:solidFill>
                  <a:schemeClr val="bg1"/>
                </a:solidFill>
                <a:latin typeface="宋体" panose="02010600030101010101" pitchFamily="2" charset="-122"/>
                <a:sym typeface="宋体" panose="02010600030101010101" pitchFamily="2" charset="-122"/>
              </a:endParaRPr>
            </a:p>
          </p:txBody>
        </p:sp>
      </p:grpSp>
      <p:sp>
        <p:nvSpPr>
          <p:cNvPr id="7" name="矩形 4"/>
          <p:cNvSpPr>
            <a:spLocks noChangeArrowheads="1"/>
          </p:cNvSpPr>
          <p:nvPr/>
        </p:nvSpPr>
        <p:spPr bwMode="auto">
          <a:xfrm>
            <a:off x="843645" y="4073912"/>
            <a:ext cx="4473801" cy="1129540"/>
          </a:xfrm>
          <a:prstGeom prst="rect">
            <a:avLst/>
          </a:prstGeom>
          <a:noFill/>
          <a:ln w="9525">
            <a:noFill/>
            <a:miter lim="800000"/>
          </a:ln>
        </p:spPr>
        <p:txBody>
          <a:bodyPr wrap="square">
            <a:spAutoFit/>
          </a:bodyPr>
          <a:lstStyle/>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bg1"/>
                </a:solidFill>
                <a:latin typeface="微软雅黑 Light" panose="020B0502040204020203" pitchFamily="34" charset="-122"/>
                <a:ea typeface="微软雅黑 Light" panose="020B0502040204020203" pitchFamily="34" charset="-122"/>
              </a:rPr>
              <a:t>任何东西堆在桌上三个月不被光顾，就应该进行清理</a:t>
            </a:r>
            <a:r>
              <a:rPr lang="en-US" altLang="zh-CN" sz="1200" dirty="0">
                <a:solidFill>
                  <a:schemeClr val="bg1"/>
                </a:solidFill>
                <a:latin typeface="微软雅黑 Light" panose="020B0502040204020203" pitchFamily="34" charset="-122"/>
                <a:ea typeface="微软雅黑 Light" panose="020B0502040204020203" pitchFamily="34" charset="-122"/>
              </a:rPr>
              <a:t>——</a:t>
            </a:r>
            <a:r>
              <a:rPr lang="zh-CN" altLang="en-US" sz="1200" dirty="0">
                <a:solidFill>
                  <a:schemeClr val="bg1"/>
                </a:solidFill>
                <a:latin typeface="微软雅黑 Light" panose="020B0502040204020203" pitchFamily="34" charset="-122"/>
                <a:ea typeface="微软雅黑 Light" panose="020B0502040204020203" pitchFamily="34" charset="-122"/>
              </a:rPr>
              <a:t>或存进文件夹，或丢进废纸篓。</a:t>
            </a:r>
            <a:endParaRPr lang="zh-CN" altLang="en-US" sz="1200" dirty="0">
              <a:solidFill>
                <a:schemeClr val="bg1"/>
              </a:solidFill>
              <a:latin typeface="微软雅黑 Light" panose="020B0502040204020203" pitchFamily="34" charset="-122"/>
              <a:ea typeface="微软雅黑 Light" panose="020B0502040204020203" pitchFamily="34" charset="-122"/>
            </a:endParaRPr>
          </a:p>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bg1"/>
                </a:solidFill>
                <a:latin typeface="微软雅黑 Light" panose="020B0502040204020203" pitchFamily="34" charset="-122"/>
                <a:ea typeface="微软雅黑 Light" panose="020B0502040204020203" pitchFamily="34" charset="-122"/>
              </a:rPr>
              <a:t>整理办公桌要力求最常用的东西最便于拿取。</a:t>
            </a:r>
            <a:endParaRPr lang="zh-CN" altLang="en-US" sz="1200" dirty="0">
              <a:solidFill>
                <a:schemeClr val="bg1"/>
              </a:solidFill>
              <a:latin typeface="微软雅黑 Light" panose="020B0502040204020203" pitchFamily="34" charset="-122"/>
              <a:ea typeface="微软雅黑 Light" panose="020B0502040204020203" pitchFamily="34" charset="-122"/>
            </a:endParaRPr>
          </a:p>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bg1"/>
                </a:solidFill>
                <a:latin typeface="微软雅黑 Light" panose="020B0502040204020203" pitchFamily="34" charset="-122"/>
                <a:ea typeface="微软雅黑 Light" panose="020B0502040204020203" pitchFamily="34" charset="-122"/>
              </a:rPr>
              <a:t>改善工作场所环境：绿色植物、家人照片</a:t>
            </a:r>
            <a:r>
              <a:rPr lang="en-US" altLang="zh-CN" sz="1200" dirty="0">
                <a:solidFill>
                  <a:schemeClr val="bg1"/>
                </a:solidFill>
                <a:latin typeface="微软雅黑 Light" panose="020B0502040204020203" pitchFamily="34" charset="-122"/>
                <a:ea typeface="微软雅黑 Light" panose="020B0502040204020203" pitchFamily="34" charset="-122"/>
              </a:rPr>
              <a:t>……</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sp>
        <p:nvSpPr>
          <p:cNvPr id="8" name="TextBox 10"/>
          <p:cNvSpPr>
            <a:spLocks noChangeArrowheads="1"/>
          </p:cNvSpPr>
          <p:nvPr/>
        </p:nvSpPr>
        <p:spPr bwMode="auto">
          <a:xfrm>
            <a:off x="816203" y="2166716"/>
            <a:ext cx="4499428" cy="646331"/>
          </a:xfrm>
          <a:prstGeom prst="rect">
            <a:avLst/>
          </a:prstGeom>
          <a:noFill/>
          <a:ln>
            <a:noFill/>
          </a:ln>
        </p:spPr>
        <p:txBody>
          <a:bodyPr wrap="square">
            <a:spAutoFit/>
          </a:bodyPr>
          <a:lstStyle/>
          <a:p>
            <a:pPr fontAlgn="auto">
              <a:spcBef>
                <a:spcPts val="0"/>
              </a:spcBef>
              <a:spcAft>
                <a:spcPts val="0"/>
              </a:spcAft>
              <a:defRPr/>
            </a:pPr>
            <a:r>
              <a:rPr lang="zh-CN" altLang="en-US" sz="3600" b="1" dirty="0">
                <a:solidFill>
                  <a:schemeClr val="bg1"/>
                </a:solidFill>
                <a:latin typeface="微软雅黑" panose="020B0503020204020204" pitchFamily="34" charset="-122"/>
                <a:ea typeface="微软雅黑" panose="020B0503020204020204" pitchFamily="34" charset="-122"/>
              </a:rPr>
              <a:t>夏天→标题自添</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rot="6771279">
            <a:off x="4272688" y="5076375"/>
            <a:ext cx="1236345" cy="8215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5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Scale>
                                      <p:cBhvr>
                                        <p:cTn id="2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9"/>
                                        </p:tgtEl>
                                        <p:attrNameLst>
                                          <p:attrName>ppt_x</p:attrName>
                                          <p:attrName>ppt_y</p:attrName>
                                        </p:attrNameLst>
                                      </p:cBhvr>
                                    </p:animMotion>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800" decel="100000"/>
                                        <p:tgtEl>
                                          <p:spTgt spid="2"/>
                                        </p:tgtEl>
                                      </p:cBhvr>
                                    </p:animEffect>
                                    <p:anim calcmode="lin" valueType="num">
                                      <p:cBhvr>
                                        <p:cTn id="33" dur="800" decel="100000" fill="hold"/>
                                        <p:tgtEl>
                                          <p:spTgt spid="2"/>
                                        </p:tgtEl>
                                        <p:attrNameLst>
                                          <p:attrName>style.rotation</p:attrName>
                                        </p:attrNameLst>
                                      </p:cBhvr>
                                      <p:tavLst>
                                        <p:tav tm="0">
                                          <p:val>
                                            <p:fltVal val="-90"/>
                                          </p:val>
                                        </p:tav>
                                        <p:tav tm="100000">
                                          <p:val>
                                            <p:fltVal val="0"/>
                                          </p:val>
                                        </p:tav>
                                      </p:tavLst>
                                    </p:anim>
                                    <p:anim calcmode="lin" valueType="num">
                                      <p:cBhvr>
                                        <p:cTn id="34" dur="800" decel="100000" fill="hold"/>
                                        <p:tgtEl>
                                          <p:spTgt spid="2"/>
                                        </p:tgtEl>
                                        <p:attrNameLst>
                                          <p:attrName>ppt_x</p:attrName>
                                        </p:attrNameLst>
                                      </p:cBhvr>
                                      <p:tavLst>
                                        <p:tav tm="0">
                                          <p:val>
                                            <p:strVal val="#ppt_x+0.4"/>
                                          </p:val>
                                        </p:tav>
                                        <p:tav tm="100000">
                                          <p:val>
                                            <p:strVal val="#ppt_x-0.05"/>
                                          </p:val>
                                        </p:tav>
                                      </p:tavLst>
                                    </p:anim>
                                    <p:anim calcmode="lin" valueType="num">
                                      <p:cBhvr>
                                        <p:cTn id="35" dur="800" decel="100000" fill="hold"/>
                                        <p:tgtEl>
                                          <p:spTgt spid="2"/>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82921" y="3314643"/>
            <a:ext cx="3959225" cy="400050"/>
            <a:chOff x="537936" y="3395436"/>
            <a:chExt cx="3959225" cy="400050"/>
          </a:xfrm>
          <a:solidFill>
            <a:srgbClr val="FBCF2E"/>
          </a:solidFill>
        </p:grpSpPr>
        <p:sp>
          <p:nvSpPr>
            <p:cNvPr id="3" name="矩形 9"/>
            <p:cNvSpPr>
              <a:spLocks noChangeArrowheads="1"/>
            </p:cNvSpPr>
            <p:nvPr/>
          </p:nvSpPr>
          <p:spPr bwMode="auto">
            <a:xfrm>
              <a:off x="537936" y="3406549"/>
              <a:ext cx="100012" cy="379412"/>
            </a:xfrm>
            <a:prstGeom prst="rect">
              <a:avLst/>
            </a:prstGeom>
            <a:grpFill/>
            <a:ln w="9525">
              <a:noFill/>
              <a:miter lim="800000"/>
            </a:ln>
          </p:spPr>
          <p:txBody>
            <a:bodyPr anchor="ctr"/>
            <a:lstStyle/>
            <a:p>
              <a:pPr algn="ctr" defTabSz="1217930"/>
              <a:endParaRPr lang="zh-CN" altLang="zh-CN" sz="2400">
                <a:solidFill>
                  <a:schemeClr val="bg1"/>
                </a:solidFill>
                <a:latin typeface="宋体" panose="02010600030101010101" pitchFamily="2" charset="-122"/>
                <a:sym typeface="宋体" panose="02010600030101010101" pitchFamily="2" charset="-122"/>
              </a:endParaRPr>
            </a:p>
          </p:txBody>
        </p:sp>
        <p:sp>
          <p:nvSpPr>
            <p:cNvPr id="4" name="TextBox 10"/>
            <p:cNvSpPr>
              <a:spLocks noChangeArrowheads="1"/>
            </p:cNvSpPr>
            <p:nvPr/>
          </p:nvSpPr>
          <p:spPr bwMode="auto">
            <a:xfrm>
              <a:off x="717323" y="3395436"/>
              <a:ext cx="3779838" cy="400050"/>
            </a:xfrm>
            <a:prstGeom prst="rect">
              <a:avLst/>
            </a:prstGeom>
            <a:grpFill/>
            <a:ln w="9525">
              <a:noFill/>
              <a:miter lim="800000"/>
            </a:ln>
          </p:spPr>
          <p:txBody>
            <a:bodyPr>
              <a:spAutoFit/>
            </a:bodyPr>
            <a:lstStyle/>
            <a:p>
              <a:pPr defTabSz="1217930"/>
              <a:r>
                <a:rPr lang="zh-CN" altLang="en-US" sz="2000" b="1" dirty="0">
                  <a:solidFill>
                    <a:schemeClr val="bg1"/>
                  </a:solidFill>
                  <a:latin typeface="微软雅黑" panose="020B0503020204020204" pitchFamily="34" charset="-122"/>
                  <a:ea typeface="微软雅黑" panose="020B0503020204020204" pitchFamily="34" charset="-122"/>
                </a:rPr>
                <a:t>以下是示例占位用的字符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矩形 9"/>
            <p:cNvSpPr>
              <a:spLocks noChangeArrowheads="1"/>
            </p:cNvSpPr>
            <p:nvPr/>
          </p:nvSpPr>
          <p:spPr bwMode="auto">
            <a:xfrm>
              <a:off x="4123647" y="3406549"/>
              <a:ext cx="100013" cy="379412"/>
            </a:xfrm>
            <a:prstGeom prst="rect">
              <a:avLst/>
            </a:prstGeom>
            <a:grpFill/>
            <a:ln w="9525">
              <a:noFill/>
              <a:miter lim="800000"/>
            </a:ln>
          </p:spPr>
          <p:txBody>
            <a:bodyPr anchor="ctr"/>
            <a:lstStyle/>
            <a:p>
              <a:pPr algn="ctr" defTabSz="1217930"/>
              <a:endParaRPr lang="zh-CN" altLang="zh-CN" sz="2400">
                <a:solidFill>
                  <a:schemeClr val="bg1"/>
                </a:solidFill>
                <a:latin typeface="宋体" panose="02010600030101010101" pitchFamily="2" charset="-122"/>
                <a:sym typeface="宋体" panose="02010600030101010101" pitchFamily="2" charset="-122"/>
              </a:endParaRPr>
            </a:p>
          </p:txBody>
        </p:sp>
      </p:grpSp>
      <p:sp>
        <p:nvSpPr>
          <p:cNvPr id="6" name="矩形 4"/>
          <p:cNvSpPr>
            <a:spLocks noChangeArrowheads="1"/>
          </p:cNvSpPr>
          <p:nvPr/>
        </p:nvSpPr>
        <p:spPr bwMode="auto">
          <a:xfrm>
            <a:off x="6594930" y="3998402"/>
            <a:ext cx="4473801" cy="1129540"/>
          </a:xfrm>
          <a:prstGeom prst="rect">
            <a:avLst/>
          </a:prstGeom>
          <a:noFill/>
          <a:ln w="9525">
            <a:noFill/>
            <a:miter lim="800000"/>
          </a:ln>
        </p:spPr>
        <p:txBody>
          <a:bodyPr wrap="square">
            <a:spAutoFit/>
          </a:bodyPr>
          <a:lstStyle/>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bg1"/>
                </a:solidFill>
                <a:latin typeface="微软雅黑 Light" panose="020B0502040204020203" pitchFamily="34" charset="-122"/>
                <a:ea typeface="微软雅黑 Light" panose="020B0502040204020203" pitchFamily="34" charset="-122"/>
              </a:rPr>
              <a:t>任何东西堆在桌上三个月不被光顾，就应该进行清理</a:t>
            </a:r>
            <a:r>
              <a:rPr lang="en-US" altLang="zh-CN" sz="1200" dirty="0">
                <a:solidFill>
                  <a:schemeClr val="bg1"/>
                </a:solidFill>
                <a:latin typeface="微软雅黑 Light" panose="020B0502040204020203" pitchFamily="34" charset="-122"/>
                <a:ea typeface="微软雅黑 Light" panose="020B0502040204020203" pitchFamily="34" charset="-122"/>
              </a:rPr>
              <a:t>——</a:t>
            </a:r>
            <a:r>
              <a:rPr lang="zh-CN" altLang="en-US" sz="1200" dirty="0">
                <a:solidFill>
                  <a:schemeClr val="bg1"/>
                </a:solidFill>
                <a:latin typeface="微软雅黑 Light" panose="020B0502040204020203" pitchFamily="34" charset="-122"/>
                <a:ea typeface="微软雅黑 Light" panose="020B0502040204020203" pitchFamily="34" charset="-122"/>
              </a:rPr>
              <a:t>或存进文件夹，或丢进废纸篓。</a:t>
            </a:r>
            <a:endParaRPr lang="zh-CN" altLang="en-US" sz="1200" dirty="0">
              <a:solidFill>
                <a:schemeClr val="bg1"/>
              </a:solidFill>
              <a:latin typeface="微软雅黑 Light" panose="020B0502040204020203" pitchFamily="34" charset="-122"/>
              <a:ea typeface="微软雅黑 Light" panose="020B0502040204020203" pitchFamily="34" charset="-122"/>
            </a:endParaRPr>
          </a:p>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bg1"/>
                </a:solidFill>
                <a:latin typeface="微软雅黑 Light" panose="020B0502040204020203" pitchFamily="34" charset="-122"/>
                <a:ea typeface="微软雅黑 Light" panose="020B0502040204020203" pitchFamily="34" charset="-122"/>
              </a:rPr>
              <a:t>整理办公桌要力求最常用的东西最便于拿取。</a:t>
            </a:r>
            <a:endParaRPr lang="zh-CN" altLang="en-US" sz="1200" dirty="0">
              <a:solidFill>
                <a:schemeClr val="bg1"/>
              </a:solidFill>
              <a:latin typeface="微软雅黑 Light" panose="020B0502040204020203" pitchFamily="34" charset="-122"/>
              <a:ea typeface="微软雅黑 Light" panose="020B0502040204020203" pitchFamily="34" charset="-122"/>
            </a:endParaRPr>
          </a:p>
          <a:p>
            <a:pPr marL="285750" indent="-285750" defTabSz="1217930">
              <a:lnSpc>
                <a:spcPct val="130000"/>
              </a:lnSpc>
              <a:spcBef>
                <a:spcPts val="200"/>
              </a:spcBef>
              <a:spcAft>
                <a:spcPts val="65"/>
              </a:spcAft>
              <a:buClr>
                <a:schemeClr val="bg1"/>
              </a:buClr>
              <a:buFont typeface="Wingdings" panose="05000000000000000000" pitchFamily="2" charset="2"/>
              <a:buChar char="n"/>
            </a:pPr>
            <a:r>
              <a:rPr lang="zh-CN" altLang="en-US" sz="1200" dirty="0">
                <a:solidFill>
                  <a:schemeClr val="bg1"/>
                </a:solidFill>
                <a:latin typeface="微软雅黑 Light" panose="020B0502040204020203" pitchFamily="34" charset="-122"/>
                <a:ea typeface="微软雅黑 Light" panose="020B0502040204020203" pitchFamily="34" charset="-122"/>
              </a:rPr>
              <a:t>改善工作场所环境：绿色植物、家人照片</a:t>
            </a:r>
            <a:r>
              <a:rPr lang="en-US" altLang="zh-CN" sz="1200" dirty="0">
                <a:solidFill>
                  <a:schemeClr val="bg1"/>
                </a:solidFill>
                <a:latin typeface="微软雅黑 Light" panose="020B0502040204020203" pitchFamily="34" charset="-122"/>
                <a:ea typeface="微软雅黑 Light" panose="020B0502040204020203" pitchFamily="34" charset="-122"/>
              </a:rPr>
              <a:t>……</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sp>
        <p:nvSpPr>
          <p:cNvPr id="7" name="TextBox 10"/>
          <p:cNvSpPr>
            <a:spLocks noChangeArrowheads="1"/>
          </p:cNvSpPr>
          <p:nvPr/>
        </p:nvSpPr>
        <p:spPr bwMode="auto">
          <a:xfrm>
            <a:off x="6569303" y="2166716"/>
            <a:ext cx="4499428" cy="646331"/>
          </a:xfrm>
          <a:prstGeom prst="rect">
            <a:avLst/>
          </a:prstGeom>
          <a:noFill/>
          <a:ln>
            <a:noFill/>
          </a:ln>
        </p:spPr>
        <p:txBody>
          <a:bodyPr wrap="square">
            <a:spAutoFit/>
          </a:bodyPr>
          <a:lstStyle/>
          <a:p>
            <a:pPr fontAlgn="auto">
              <a:spcBef>
                <a:spcPts val="0"/>
              </a:spcBef>
              <a:spcAft>
                <a:spcPts val="0"/>
              </a:spcAft>
              <a:defRPr/>
            </a:pPr>
            <a:r>
              <a:rPr lang="zh-CN" altLang="en-US" sz="3600" b="1" dirty="0">
                <a:solidFill>
                  <a:srgbClr val="FBCF2E"/>
                </a:solidFill>
                <a:latin typeface="微软雅黑" panose="020B0503020204020204" pitchFamily="34" charset="-122"/>
                <a:ea typeface="微软雅黑" panose="020B0503020204020204" pitchFamily="34" charset="-122"/>
              </a:rPr>
              <a:t>夏天→标题自添</a:t>
            </a:r>
            <a:endParaRPr lang="zh-CN" altLang="en-US" sz="3600" b="1" dirty="0">
              <a:solidFill>
                <a:srgbClr val="FBCF2E"/>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email">
            <a:extLst>
              <a:ext uri="{BEBA8EAE-BF5A-486C-A8C5-ECC9F3942E4B}">
                <a14:imgProps xmlns:a14="http://schemas.microsoft.com/office/drawing/2010/main">
                  <a14:imgLayer r:embed="rId2">
                    <a14:imgEffect>
                      <a14:colorTemperature colorTemp="11200"/>
                    </a14:imgEffect>
                  </a14:imgLayer>
                </a14:imgProps>
              </a:ext>
            </a:extLst>
          </a:blip>
          <a:stretch>
            <a:fillRect/>
          </a:stretch>
        </p:blipFill>
        <p:spPr>
          <a:xfrm rot="18669552">
            <a:off x="9945642" y="2122440"/>
            <a:ext cx="1788094" cy="1188218"/>
          </a:xfrm>
          <a:prstGeom prst="rect">
            <a:avLst/>
          </a:prstGeom>
        </p:spPr>
      </p:pic>
      <p:pic>
        <p:nvPicPr>
          <p:cNvPr id="9" name="图片 8"/>
          <p:cNvPicPr>
            <a:picLocks noChangeAspect="1"/>
          </p:cNvPicPr>
          <p:nvPr/>
        </p:nvPicPr>
        <p:blipFill>
          <a:blip r:embed="rId3" cstate="email"/>
          <a:stretch>
            <a:fillRect/>
          </a:stretch>
        </p:blipFill>
        <p:spPr>
          <a:xfrm>
            <a:off x="-569623" y="-382079"/>
            <a:ext cx="7124865" cy="6390251"/>
          </a:xfrm>
          <a:prstGeom prst="rect">
            <a:avLst/>
          </a:prstGeom>
        </p:spPr>
      </p:pic>
      <p:sp>
        <p:nvSpPr>
          <p:cNvPr id="10" name="矩形 9"/>
          <p:cNvSpPr/>
          <p:nvPr/>
        </p:nvSpPr>
        <p:spPr>
          <a:xfrm>
            <a:off x="5477683" y="5277772"/>
            <a:ext cx="1618543" cy="1214216"/>
          </a:xfrm>
          <a:prstGeom prst="rect">
            <a:avLst/>
          </a:prstGeom>
          <a:noFill/>
          <a:ln w="47625">
            <a:solidFill>
              <a:schemeClr val="bg1"/>
            </a:solid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Scale>
                                      <p:cBhvr>
                                        <p:cTn id="3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8"/>
                                        </p:tgtEl>
                                        <p:attrNameLst>
                                          <p:attrName>ppt_x</p:attrName>
                                          <p:attrName>ppt_y</p:attrName>
                                        </p:attrNameLst>
                                      </p:cBhvr>
                                    </p:animMotion>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89191" y="2680257"/>
            <a:ext cx="6169324" cy="1323439"/>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8000" b="1" dirty="0">
                <a:solidFill>
                  <a:schemeClr val="bg1"/>
                </a:solidFill>
                <a:latin typeface="微软雅黑" panose="020B0503020204020204" pitchFamily="34" charset="-122"/>
                <a:ea typeface="微软雅黑" panose="020B0503020204020204" pitchFamily="34" charset="-122"/>
              </a:rPr>
              <a:t>FOUR</a:t>
            </a:r>
            <a:r>
              <a:rPr lang="zh-CN" altLang="en-US" sz="8000" b="1" dirty="0">
                <a:solidFill>
                  <a:schemeClr val="bg1"/>
                </a:solidFill>
                <a:latin typeface="微软雅黑" panose="020B0503020204020204" pitchFamily="34" charset="-122"/>
                <a:ea typeface="微软雅黑" panose="020B0503020204020204" pitchFamily="34" charset="-122"/>
              </a:rPr>
              <a:t>：肆</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3556937" y="544465"/>
            <a:ext cx="7425572" cy="4907705"/>
          </a:xfrm>
          <a:prstGeom prst="rect">
            <a:avLst/>
          </a:prstGeom>
        </p:spPr>
      </p:pic>
      <p:sp>
        <p:nvSpPr>
          <p:cNvPr id="3" name="TextBox 10"/>
          <p:cNvSpPr>
            <a:spLocks noChangeArrowheads="1"/>
          </p:cNvSpPr>
          <p:nvPr/>
        </p:nvSpPr>
        <p:spPr bwMode="auto">
          <a:xfrm>
            <a:off x="1837838" y="1253682"/>
            <a:ext cx="4675130" cy="830997"/>
          </a:xfrm>
          <a:prstGeom prst="rect">
            <a:avLst/>
          </a:prstGeom>
          <a:noFill/>
          <a:ln>
            <a:noFill/>
          </a:ln>
        </p:spPr>
        <p:txBody>
          <a:bodyPr wrap="square">
            <a:spAutoFit/>
          </a:bodyPr>
          <a:lstStyle/>
          <a:p>
            <a:pPr fontAlgn="auto">
              <a:spcBef>
                <a:spcPts val="0"/>
              </a:spcBef>
              <a:spcAft>
                <a:spcPts val="0"/>
              </a:spcAft>
              <a:defRPr/>
            </a:pPr>
            <a:r>
              <a:rPr lang="zh-CN" altLang="en-US" sz="4800" b="1" dirty="0">
                <a:solidFill>
                  <a:schemeClr val="bg1"/>
                </a:solidFill>
                <a:latin typeface="微软雅黑" panose="020B0503020204020204" pitchFamily="34" charset="-122"/>
                <a:ea typeface="微软雅黑" panose="020B0503020204020204" pitchFamily="34" charset="-122"/>
              </a:rPr>
              <a:t>夏日的</a:t>
            </a:r>
            <a:r>
              <a:rPr lang="zh-CN" altLang="en-US" sz="4800" b="1" dirty="0">
                <a:solidFill>
                  <a:srgbClr val="FBCF2E"/>
                </a:solidFill>
                <a:latin typeface="微软雅黑" panose="020B0503020204020204" pitchFamily="34" charset="-122"/>
                <a:ea typeface="微软雅黑" panose="020B0503020204020204" pitchFamily="34" charset="-122"/>
              </a:rPr>
              <a:t>工作计划</a:t>
            </a:r>
            <a:endParaRPr lang="zh-CN" altLang="en-US" sz="2400" b="1" dirty="0">
              <a:solidFill>
                <a:srgbClr val="FBCF2E"/>
              </a:solidFill>
              <a:latin typeface="微软雅黑" panose="020B0503020204020204" pitchFamily="34" charset="-122"/>
              <a:ea typeface="微软雅黑" panose="020B0503020204020204" pitchFamily="34" charset="-122"/>
            </a:endParaRPr>
          </a:p>
        </p:txBody>
      </p:sp>
      <p:sp>
        <p:nvSpPr>
          <p:cNvPr id="4" name="矩形 3"/>
          <p:cNvSpPr/>
          <p:nvPr/>
        </p:nvSpPr>
        <p:spPr>
          <a:xfrm>
            <a:off x="2100796" y="1669181"/>
            <a:ext cx="2074607" cy="3770263"/>
          </a:xfrm>
          <a:prstGeom prst="rect">
            <a:avLst/>
          </a:prstGeom>
        </p:spPr>
        <p:txBody>
          <a:bodyPr wrap="none">
            <a:spAutoFit/>
          </a:bodyPr>
          <a:lstStyle/>
          <a:p>
            <a:r>
              <a:rPr lang="en-US" altLang="zh-CN" sz="23900" b="1" dirty="0">
                <a:solidFill>
                  <a:srgbClr val="FBCF2E"/>
                </a:solidFill>
                <a:latin typeface="微软雅黑" panose="020B0503020204020204" pitchFamily="34" charset="-122"/>
                <a:ea typeface="微软雅黑" panose="020B0503020204020204" pitchFamily="34" charset="-122"/>
              </a:rPr>
              <a:t>4</a:t>
            </a:r>
            <a:endParaRPr lang="zh-CN" altLang="en-US" sz="23900" dirty="0">
              <a:solidFill>
                <a:srgbClr val="FBCF2E"/>
              </a:solidFill>
            </a:endParaRPr>
          </a:p>
        </p:txBody>
      </p:sp>
      <p:sp>
        <p:nvSpPr>
          <p:cNvPr id="5" name="矩形 4"/>
          <p:cNvSpPr/>
          <p:nvPr/>
        </p:nvSpPr>
        <p:spPr>
          <a:xfrm>
            <a:off x="3984682" y="5599545"/>
            <a:ext cx="4065057" cy="1107996"/>
          </a:xfrm>
          <a:prstGeom prst="rect">
            <a:avLst/>
          </a:prstGeom>
        </p:spPr>
        <p:txBody>
          <a:bodyPr wrap="square">
            <a:spAutoFit/>
          </a:bodyPr>
          <a:lstStyle/>
          <a:p>
            <a:pPr algn="dist"/>
            <a:r>
              <a:rPr lang="en-US" altLang="zh-CN" sz="6600" b="1" dirty="0">
                <a:solidFill>
                  <a:schemeClr val="bg1"/>
                </a:solidFill>
                <a:latin typeface="微软雅黑" panose="020B0503020204020204" pitchFamily="34" charset="-122"/>
                <a:ea typeface="微软雅黑" panose="020B0503020204020204" pitchFamily="34" charset="-122"/>
              </a:rPr>
              <a:t>FOURTH</a:t>
            </a:r>
            <a:endParaRPr lang="en-US" altLang="zh-CN" sz="66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984682" y="5273867"/>
            <a:ext cx="3914276" cy="369332"/>
          </a:xfrm>
          <a:prstGeom prst="rect">
            <a:avLst/>
          </a:prstGeom>
          <a:solidFill>
            <a:srgbClr val="FBCF2E"/>
          </a:solidFill>
        </p:spPr>
        <p:txBody>
          <a:bodyPr wrap="square">
            <a:spAutoFit/>
          </a:bodyPr>
          <a:lstStyle/>
          <a:p>
            <a:pPr fontAlgn="auto">
              <a:spcBef>
                <a:spcPts val="0"/>
              </a:spcBef>
              <a:spcAft>
                <a:spcPts val="0"/>
              </a:spcAft>
              <a:defRPr/>
            </a:pPr>
            <a:r>
              <a:rPr lang="zh-CN" altLang="en-US" b="1" dirty="0">
                <a:solidFill>
                  <a:schemeClr val="bg1"/>
                </a:solidFill>
                <a:latin typeface="微软雅黑" panose="020B0503020204020204" pitchFamily="34" charset="-122"/>
                <a:ea typeface="微软雅黑" panose="020B0503020204020204" pitchFamily="34" charset="-122"/>
              </a:rPr>
              <a:t>夏日的工作 是燥热难平！你需要冰！</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993446" y="1581404"/>
            <a:ext cx="6094105" cy="2955043"/>
            <a:chOff x="1447800" y="1384744"/>
            <a:chExt cx="6172200" cy="3244406"/>
          </a:xfrm>
          <a:effectLst>
            <a:outerShdw blurRad="76200" dir="18900000" sy="23000" kx="-1200000" algn="bl" rotWithShape="0">
              <a:prstClr val="black">
                <a:alpha val="5000"/>
              </a:prstClr>
            </a:outerShdw>
          </a:effectLst>
        </p:grpSpPr>
        <p:grpSp>
          <p:nvGrpSpPr>
            <p:cNvPr id="3" name="Group 4"/>
            <p:cNvGrpSpPr/>
            <p:nvPr/>
          </p:nvGrpSpPr>
          <p:grpSpPr>
            <a:xfrm>
              <a:off x="1447800" y="1581150"/>
              <a:ext cx="2250282" cy="2919965"/>
              <a:chOff x="1371600" y="895350"/>
              <a:chExt cx="2500313" cy="3244406"/>
            </a:xfrm>
          </p:grpSpPr>
          <p:sp>
            <p:nvSpPr>
              <p:cNvPr id="16" name="Rectangle 19"/>
              <p:cNvSpPr/>
              <p:nvPr/>
            </p:nvSpPr>
            <p:spPr>
              <a:xfrm>
                <a:off x="1524000" y="1047750"/>
                <a:ext cx="22098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nvGrpSpPr>
              <p:cNvPr id="17" name="Group 43"/>
              <p:cNvGrpSpPr/>
              <p:nvPr/>
            </p:nvGrpSpPr>
            <p:grpSpPr>
              <a:xfrm>
                <a:off x="1371600" y="895350"/>
                <a:ext cx="2500313" cy="3244406"/>
                <a:chOff x="1295400" y="971550"/>
                <a:chExt cx="2500313" cy="3244406"/>
              </a:xfrm>
            </p:grpSpPr>
            <p:sp>
              <p:nvSpPr>
                <p:cNvPr id="19" name="Freeform 4"/>
                <p:cNvSpPr>
                  <a:spLocks noEditPoints="1"/>
                </p:cNvSpPr>
                <p:nvPr/>
              </p:nvSpPr>
              <p:spPr bwMode="auto">
                <a:xfrm>
                  <a:off x="1295400" y="971550"/>
                  <a:ext cx="2500313" cy="3244406"/>
                </a:xfrm>
                <a:custGeom>
                  <a:avLst/>
                  <a:gdLst/>
                  <a:ahLst/>
                  <a:cxnLst>
                    <a:cxn ang="0">
                      <a:pos x="1203" y="0"/>
                    </a:cxn>
                    <a:cxn ang="0">
                      <a:pos x="65" y="0"/>
                    </a:cxn>
                    <a:cxn ang="0">
                      <a:pos x="0" y="65"/>
                    </a:cxn>
                    <a:cxn ang="0">
                      <a:pos x="0" y="1581"/>
                    </a:cxn>
                    <a:cxn ang="0">
                      <a:pos x="65" y="1646"/>
                    </a:cxn>
                    <a:cxn ang="0">
                      <a:pos x="1203" y="1646"/>
                    </a:cxn>
                    <a:cxn ang="0">
                      <a:pos x="1268" y="1581"/>
                    </a:cxn>
                    <a:cxn ang="0">
                      <a:pos x="1268" y="65"/>
                    </a:cxn>
                    <a:cxn ang="0">
                      <a:pos x="1203" y="0"/>
                    </a:cxn>
                    <a:cxn ang="0">
                      <a:pos x="1146" y="1501"/>
                    </a:cxn>
                    <a:cxn ang="0">
                      <a:pos x="125" y="1501"/>
                    </a:cxn>
                    <a:cxn ang="0">
                      <a:pos x="125" y="140"/>
                    </a:cxn>
                    <a:cxn ang="0">
                      <a:pos x="1146" y="140"/>
                    </a:cxn>
                    <a:cxn ang="0">
                      <a:pos x="1146" y="1501"/>
                    </a:cxn>
                  </a:cxnLst>
                  <a:rect l="0" t="0" r="r" b="b"/>
                  <a:pathLst>
                    <a:path w="1268" h="1646">
                      <a:moveTo>
                        <a:pt x="1203" y="0"/>
                      </a:moveTo>
                      <a:cubicBezTo>
                        <a:pt x="65" y="0"/>
                        <a:pt x="65" y="0"/>
                        <a:pt x="65" y="0"/>
                      </a:cubicBezTo>
                      <a:cubicBezTo>
                        <a:pt x="29" y="0"/>
                        <a:pt x="0" y="29"/>
                        <a:pt x="0" y="65"/>
                      </a:cubicBezTo>
                      <a:cubicBezTo>
                        <a:pt x="0" y="1581"/>
                        <a:pt x="0" y="1581"/>
                        <a:pt x="0" y="1581"/>
                      </a:cubicBezTo>
                      <a:cubicBezTo>
                        <a:pt x="0" y="1617"/>
                        <a:pt x="29" y="1646"/>
                        <a:pt x="65" y="1646"/>
                      </a:cubicBezTo>
                      <a:cubicBezTo>
                        <a:pt x="1203" y="1646"/>
                        <a:pt x="1203" y="1646"/>
                        <a:pt x="1203" y="1646"/>
                      </a:cubicBezTo>
                      <a:cubicBezTo>
                        <a:pt x="1239" y="1646"/>
                        <a:pt x="1268" y="1617"/>
                        <a:pt x="1268" y="1581"/>
                      </a:cubicBezTo>
                      <a:cubicBezTo>
                        <a:pt x="1268" y="65"/>
                        <a:pt x="1268" y="65"/>
                        <a:pt x="1268" y="65"/>
                      </a:cubicBezTo>
                      <a:cubicBezTo>
                        <a:pt x="1268" y="29"/>
                        <a:pt x="1239" y="0"/>
                        <a:pt x="1203" y="0"/>
                      </a:cubicBezTo>
                      <a:close/>
                      <a:moveTo>
                        <a:pt x="1146" y="1501"/>
                      </a:moveTo>
                      <a:cubicBezTo>
                        <a:pt x="125" y="1501"/>
                        <a:pt x="125" y="1501"/>
                        <a:pt x="125" y="1501"/>
                      </a:cubicBezTo>
                      <a:cubicBezTo>
                        <a:pt x="125" y="140"/>
                        <a:pt x="125" y="140"/>
                        <a:pt x="125" y="140"/>
                      </a:cubicBezTo>
                      <a:cubicBezTo>
                        <a:pt x="1146" y="140"/>
                        <a:pt x="1146" y="140"/>
                        <a:pt x="1146" y="140"/>
                      </a:cubicBezTo>
                      <a:lnTo>
                        <a:pt x="1146" y="1501"/>
                      </a:lnTo>
                      <a:close/>
                    </a:path>
                  </a:pathLst>
                </a:custGeom>
                <a:solidFill>
                  <a:srgbClr val="FBCF2E"/>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20" name="Oval 5"/>
                <p:cNvSpPr>
                  <a:spLocks noChangeArrowheads="1"/>
                </p:cNvSpPr>
                <p:nvPr/>
              </p:nvSpPr>
              <p:spPr bwMode="auto">
                <a:xfrm>
                  <a:off x="2470547" y="3988928"/>
                  <a:ext cx="178022" cy="176022"/>
                </a:xfrm>
                <a:prstGeom prst="ellipse">
                  <a:avLst/>
                </a:pr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grpSp>
          <p:sp>
            <p:nvSpPr>
              <p:cNvPr id="18" name="Isosceles Triangle 21"/>
              <p:cNvSpPr/>
              <p:nvPr/>
            </p:nvSpPr>
            <p:spPr>
              <a:xfrm rot="10800000">
                <a:off x="2061062" y="895350"/>
                <a:ext cx="1793006" cy="2895600"/>
              </a:xfrm>
              <a:prstGeom prst="triangle">
                <a:avLst>
                  <a:gd name="adj" fmla="val 0"/>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grpSp>
          <p:nvGrpSpPr>
            <p:cNvPr id="4" name="Group 5"/>
            <p:cNvGrpSpPr/>
            <p:nvPr/>
          </p:nvGrpSpPr>
          <p:grpSpPr>
            <a:xfrm>
              <a:off x="5369718" y="1581150"/>
              <a:ext cx="2250282" cy="2919965"/>
              <a:chOff x="1371600" y="895350"/>
              <a:chExt cx="2500313" cy="3244406"/>
            </a:xfrm>
          </p:grpSpPr>
          <p:sp>
            <p:nvSpPr>
              <p:cNvPr id="11" name="Rectangle 12"/>
              <p:cNvSpPr/>
              <p:nvPr/>
            </p:nvSpPr>
            <p:spPr>
              <a:xfrm>
                <a:off x="1524000" y="1047750"/>
                <a:ext cx="22098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nvGrpSpPr>
              <p:cNvPr id="12" name="Group 43"/>
              <p:cNvGrpSpPr/>
              <p:nvPr/>
            </p:nvGrpSpPr>
            <p:grpSpPr>
              <a:xfrm>
                <a:off x="1371600" y="895350"/>
                <a:ext cx="2500313" cy="3244406"/>
                <a:chOff x="1295400" y="971550"/>
                <a:chExt cx="2500313" cy="3244406"/>
              </a:xfrm>
            </p:grpSpPr>
            <p:sp>
              <p:nvSpPr>
                <p:cNvPr id="14" name="Freeform 4"/>
                <p:cNvSpPr>
                  <a:spLocks noEditPoints="1"/>
                </p:cNvSpPr>
                <p:nvPr/>
              </p:nvSpPr>
              <p:spPr bwMode="auto">
                <a:xfrm>
                  <a:off x="1295400" y="971550"/>
                  <a:ext cx="2500313" cy="3244406"/>
                </a:xfrm>
                <a:custGeom>
                  <a:avLst/>
                  <a:gdLst/>
                  <a:ahLst/>
                  <a:cxnLst>
                    <a:cxn ang="0">
                      <a:pos x="1203" y="0"/>
                    </a:cxn>
                    <a:cxn ang="0">
                      <a:pos x="65" y="0"/>
                    </a:cxn>
                    <a:cxn ang="0">
                      <a:pos x="0" y="65"/>
                    </a:cxn>
                    <a:cxn ang="0">
                      <a:pos x="0" y="1581"/>
                    </a:cxn>
                    <a:cxn ang="0">
                      <a:pos x="65" y="1646"/>
                    </a:cxn>
                    <a:cxn ang="0">
                      <a:pos x="1203" y="1646"/>
                    </a:cxn>
                    <a:cxn ang="0">
                      <a:pos x="1268" y="1581"/>
                    </a:cxn>
                    <a:cxn ang="0">
                      <a:pos x="1268" y="65"/>
                    </a:cxn>
                    <a:cxn ang="0">
                      <a:pos x="1203" y="0"/>
                    </a:cxn>
                    <a:cxn ang="0">
                      <a:pos x="1146" y="1501"/>
                    </a:cxn>
                    <a:cxn ang="0">
                      <a:pos x="125" y="1501"/>
                    </a:cxn>
                    <a:cxn ang="0">
                      <a:pos x="125" y="140"/>
                    </a:cxn>
                    <a:cxn ang="0">
                      <a:pos x="1146" y="140"/>
                    </a:cxn>
                    <a:cxn ang="0">
                      <a:pos x="1146" y="1501"/>
                    </a:cxn>
                  </a:cxnLst>
                  <a:rect l="0" t="0" r="r" b="b"/>
                  <a:pathLst>
                    <a:path w="1268" h="1646">
                      <a:moveTo>
                        <a:pt x="1203" y="0"/>
                      </a:moveTo>
                      <a:cubicBezTo>
                        <a:pt x="65" y="0"/>
                        <a:pt x="65" y="0"/>
                        <a:pt x="65" y="0"/>
                      </a:cubicBezTo>
                      <a:cubicBezTo>
                        <a:pt x="29" y="0"/>
                        <a:pt x="0" y="29"/>
                        <a:pt x="0" y="65"/>
                      </a:cubicBezTo>
                      <a:cubicBezTo>
                        <a:pt x="0" y="1581"/>
                        <a:pt x="0" y="1581"/>
                        <a:pt x="0" y="1581"/>
                      </a:cubicBezTo>
                      <a:cubicBezTo>
                        <a:pt x="0" y="1617"/>
                        <a:pt x="29" y="1646"/>
                        <a:pt x="65" y="1646"/>
                      </a:cubicBezTo>
                      <a:cubicBezTo>
                        <a:pt x="1203" y="1646"/>
                        <a:pt x="1203" y="1646"/>
                        <a:pt x="1203" y="1646"/>
                      </a:cubicBezTo>
                      <a:cubicBezTo>
                        <a:pt x="1239" y="1646"/>
                        <a:pt x="1268" y="1617"/>
                        <a:pt x="1268" y="1581"/>
                      </a:cubicBezTo>
                      <a:cubicBezTo>
                        <a:pt x="1268" y="65"/>
                        <a:pt x="1268" y="65"/>
                        <a:pt x="1268" y="65"/>
                      </a:cubicBezTo>
                      <a:cubicBezTo>
                        <a:pt x="1268" y="29"/>
                        <a:pt x="1239" y="0"/>
                        <a:pt x="1203" y="0"/>
                      </a:cubicBezTo>
                      <a:close/>
                      <a:moveTo>
                        <a:pt x="1146" y="1501"/>
                      </a:moveTo>
                      <a:cubicBezTo>
                        <a:pt x="125" y="1501"/>
                        <a:pt x="125" y="1501"/>
                        <a:pt x="125" y="1501"/>
                      </a:cubicBezTo>
                      <a:cubicBezTo>
                        <a:pt x="125" y="140"/>
                        <a:pt x="125" y="140"/>
                        <a:pt x="125" y="140"/>
                      </a:cubicBezTo>
                      <a:cubicBezTo>
                        <a:pt x="1146" y="140"/>
                        <a:pt x="1146" y="140"/>
                        <a:pt x="1146" y="140"/>
                      </a:cubicBezTo>
                      <a:lnTo>
                        <a:pt x="1146" y="1501"/>
                      </a:lnTo>
                      <a:close/>
                    </a:path>
                  </a:pathLst>
                </a:custGeom>
                <a:solidFill>
                  <a:srgbClr val="FBCF2E"/>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15" name="Oval 5"/>
                <p:cNvSpPr>
                  <a:spLocks noChangeArrowheads="1"/>
                </p:cNvSpPr>
                <p:nvPr/>
              </p:nvSpPr>
              <p:spPr bwMode="auto">
                <a:xfrm>
                  <a:off x="2470547" y="3988928"/>
                  <a:ext cx="178022" cy="176022"/>
                </a:xfrm>
                <a:prstGeom prst="ellipse">
                  <a:avLst/>
                </a:pr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grpSp>
          <p:sp>
            <p:nvSpPr>
              <p:cNvPr id="13" name="Isosceles Triangle 14"/>
              <p:cNvSpPr/>
              <p:nvPr/>
            </p:nvSpPr>
            <p:spPr>
              <a:xfrm rot="10800000">
                <a:off x="2061062" y="895350"/>
                <a:ext cx="1793006" cy="2895600"/>
              </a:xfrm>
              <a:prstGeom prst="triangle">
                <a:avLst>
                  <a:gd name="adj" fmla="val 0"/>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grpSp>
          <p:nvGrpSpPr>
            <p:cNvPr id="5" name="Group 6"/>
            <p:cNvGrpSpPr/>
            <p:nvPr/>
          </p:nvGrpSpPr>
          <p:grpSpPr>
            <a:xfrm>
              <a:off x="3214687" y="1384744"/>
              <a:ext cx="2500313" cy="3244406"/>
              <a:chOff x="3214687" y="1384744"/>
              <a:chExt cx="2500313" cy="3244406"/>
            </a:xfrm>
          </p:grpSpPr>
          <p:sp>
            <p:nvSpPr>
              <p:cNvPr id="6" name="Rectangle 7"/>
              <p:cNvSpPr/>
              <p:nvPr/>
            </p:nvSpPr>
            <p:spPr>
              <a:xfrm>
                <a:off x="3367087" y="1537144"/>
                <a:ext cx="22098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nvGrpSpPr>
              <p:cNvPr id="7" name="Group 43"/>
              <p:cNvGrpSpPr/>
              <p:nvPr/>
            </p:nvGrpSpPr>
            <p:grpSpPr>
              <a:xfrm>
                <a:off x="3214687" y="1384744"/>
                <a:ext cx="2500313" cy="3244406"/>
                <a:chOff x="1295400" y="971550"/>
                <a:chExt cx="2500313" cy="3244406"/>
              </a:xfrm>
            </p:grpSpPr>
            <p:sp>
              <p:nvSpPr>
                <p:cNvPr id="9" name="Freeform 4"/>
                <p:cNvSpPr>
                  <a:spLocks noEditPoints="1"/>
                </p:cNvSpPr>
                <p:nvPr/>
              </p:nvSpPr>
              <p:spPr bwMode="auto">
                <a:xfrm>
                  <a:off x="1295400" y="971550"/>
                  <a:ext cx="2500313" cy="3244406"/>
                </a:xfrm>
                <a:custGeom>
                  <a:avLst/>
                  <a:gdLst/>
                  <a:ahLst/>
                  <a:cxnLst>
                    <a:cxn ang="0">
                      <a:pos x="1203" y="0"/>
                    </a:cxn>
                    <a:cxn ang="0">
                      <a:pos x="65" y="0"/>
                    </a:cxn>
                    <a:cxn ang="0">
                      <a:pos x="0" y="65"/>
                    </a:cxn>
                    <a:cxn ang="0">
                      <a:pos x="0" y="1581"/>
                    </a:cxn>
                    <a:cxn ang="0">
                      <a:pos x="65" y="1646"/>
                    </a:cxn>
                    <a:cxn ang="0">
                      <a:pos x="1203" y="1646"/>
                    </a:cxn>
                    <a:cxn ang="0">
                      <a:pos x="1268" y="1581"/>
                    </a:cxn>
                    <a:cxn ang="0">
                      <a:pos x="1268" y="65"/>
                    </a:cxn>
                    <a:cxn ang="0">
                      <a:pos x="1203" y="0"/>
                    </a:cxn>
                    <a:cxn ang="0">
                      <a:pos x="1146" y="1501"/>
                    </a:cxn>
                    <a:cxn ang="0">
                      <a:pos x="125" y="1501"/>
                    </a:cxn>
                    <a:cxn ang="0">
                      <a:pos x="125" y="140"/>
                    </a:cxn>
                    <a:cxn ang="0">
                      <a:pos x="1146" y="140"/>
                    </a:cxn>
                    <a:cxn ang="0">
                      <a:pos x="1146" y="1501"/>
                    </a:cxn>
                  </a:cxnLst>
                  <a:rect l="0" t="0" r="r" b="b"/>
                  <a:pathLst>
                    <a:path w="1268" h="1646">
                      <a:moveTo>
                        <a:pt x="1203" y="0"/>
                      </a:moveTo>
                      <a:cubicBezTo>
                        <a:pt x="65" y="0"/>
                        <a:pt x="65" y="0"/>
                        <a:pt x="65" y="0"/>
                      </a:cubicBezTo>
                      <a:cubicBezTo>
                        <a:pt x="29" y="0"/>
                        <a:pt x="0" y="29"/>
                        <a:pt x="0" y="65"/>
                      </a:cubicBezTo>
                      <a:cubicBezTo>
                        <a:pt x="0" y="1581"/>
                        <a:pt x="0" y="1581"/>
                        <a:pt x="0" y="1581"/>
                      </a:cubicBezTo>
                      <a:cubicBezTo>
                        <a:pt x="0" y="1617"/>
                        <a:pt x="29" y="1646"/>
                        <a:pt x="65" y="1646"/>
                      </a:cubicBezTo>
                      <a:cubicBezTo>
                        <a:pt x="1203" y="1646"/>
                        <a:pt x="1203" y="1646"/>
                        <a:pt x="1203" y="1646"/>
                      </a:cubicBezTo>
                      <a:cubicBezTo>
                        <a:pt x="1239" y="1646"/>
                        <a:pt x="1268" y="1617"/>
                        <a:pt x="1268" y="1581"/>
                      </a:cubicBezTo>
                      <a:cubicBezTo>
                        <a:pt x="1268" y="65"/>
                        <a:pt x="1268" y="65"/>
                        <a:pt x="1268" y="65"/>
                      </a:cubicBezTo>
                      <a:cubicBezTo>
                        <a:pt x="1268" y="29"/>
                        <a:pt x="1239" y="0"/>
                        <a:pt x="1203" y="0"/>
                      </a:cubicBezTo>
                      <a:close/>
                      <a:moveTo>
                        <a:pt x="1146" y="1501"/>
                      </a:moveTo>
                      <a:cubicBezTo>
                        <a:pt x="125" y="1501"/>
                        <a:pt x="125" y="1501"/>
                        <a:pt x="125" y="1501"/>
                      </a:cubicBezTo>
                      <a:cubicBezTo>
                        <a:pt x="125" y="140"/>
                        <a:pt x="125" y="140"/>
                        <a:pt x="125" y="140"/>
                      </a:cubicBezTo>
                      <a:cubicBezTo>
                        <a:pt x="1146" y="140"/>
                        <a:pt x="1146" y="140"/>
                        <a:pt x="1146" y="140"/>
                      </a:cubicBezTo>
                      <a:lnTo>
                        <a:pt x="1146" y="1501"/>
                      </a:lnTo>
                      <a:close/>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10" name="Oval 5"/>
                <p:cNvSpPr>
                  <a:spLocks noChangeArrowheads="1"/>
                </p:cNvSpPr>
                <p:nvPr/>
              </p:nvSpPr>
              <p:spPr bwMode="auto">
                <a:xfrm>
                  <a:off x="2470547" y="3988928"/>
                  <a:ext cx="178022" cy="176022"/>
                </a:xfrm>
                <a:prstGeom prst="ellipse">
                  <a:avLst/>
                </a:pr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grpSp>
          <p:sp>
            <p:nvSpPr>
              <p:cNvPr id="8" name="Isosceles Triangle 9"/>
              <p:cNvSpPr/>
              <p:nvPr/>
            </p:nvSpPr>
            <p:spPr>
              <a:xfrm rot="10800000">
                <a:off x="3904149" y="1384744"/>
                <a:ext cx="1793006" cy="2895600"/>
              </a:xfrm>
              <a:prstGeom prst="triangle">
                <a:avLst>
                  <a:gd name="adj" fmla="val 0"/>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75000"/>
                      <a:lumOff val="25000"/>
                    </a:schemeClr>
                  </a:solidFill>
                </a:endParaRPr>
              </a:p>
            </p:txBody>
          </p:sp>
        </p:grpSp>
      </p:grpSp>
      <p:grpSp>
        <p:nvGrpSpPr>
          <p:cNvPr id="21" name="Group 59"/>
          <p:cNvGrpSpPr/>
          <p:nvPr/>
        </p:nvGrpSpPr>
        <p:grpSpPr>
          <a:xfrm>
            <a:off x="914199" y="4977394"/>
            <a:ext cx="10594864" cy="810400"/>
            <a:chOff x="470448" y="5410687"/>
            <a:chExt cx="10594864" cy="810400"/>
          </a:xfrm>
        </p:grpSpPr>
        <p:grpSp>
          <p:nvGrpSpPr>
            <p:cNvPr id="22" name="Group 60"/>
            <p:cNvGrpSpPr/>
            <p:nvPr/>
          </p:nvGrpSpPr>
          <p:grpSpPr>
            <a:xfrm>
              <a:off x="470448" y="5410687"/>
              <a:ext cx="3428295" cy="810399"/>
              <a:chOff x="805556" y="2521991"/>
              <a:chExt cx="3428295" cy="810399"/>
            </a:xfrm>
          </p:grpSpPr>
          <p:sp>
            <p:nvSpPr>
              <p:cNvPr id="35" name="Rounded Rectangle 73"/>
              <p:cNvSpPr/>
              <p:nvPr/>
            </p:nvSpPr>
            <p:spPr>
              <a:xfrm>
                <a:off x="805556" y="2628183"/>
                <a:ext cx="555387" cy="5509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grpSp>
            <p:nvGrpSpPr>
              <p:cNvPr id="36" name="Group 74"/>
              <p:cNvGrpSpPr/>
              <p:nvPr/>
            </p:nvGrpSpPr>
            <p:grpSpPr>
              <a:xfrm>
                <a:off x="1522308" y="2521991"/>
                <a:ext cx="2711543" cy="810399"/>
                <a:chOff x="8027893" y="2583618"/>
                <a:chExt cx="2711543" cy="810399"/>
              </a:xfrm>
            </p:grpSpPr>
            <p:sp>
              <p:nvSpPr>
                <p:cNvPr id="38" name="Text Placeholder 5"/>
                <p:cNvSpPr txBox="1"/>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zh-CN" alt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200" dirty="0">
                    <a:solidFill>
                      <a:schemeClr val="bg1"/>
                    </a:solidFill>
                    <a:latin typeface="微软雅黑" panose="020B0503020204020204" pitchFamily="34" charset="-122"/>
                    <a:ea typeface="微软雅黑" panose="020B0503020204020204" pitchFamily="34" charset="-122"/>
                  </a:endParaRPr>
                </a:p>
                <a:p>
                  <a:pPr algn="l">
                    <a:lnSpc>
                      <a:spcPct val="110000"/>
                    </a:lnSpc>
                  </a:pPr>
                  <a:endParaRPr lang="id-ID" sz="1200" dirty="0">
                    <a:solidFill>
                      <a:schemeClr val="bg1"/>
                    </a:solidFill>
                    <a:latin typeface="微软雅黑" panose="020B0503020204020204" pitchFamily="34" charset="-122"/>
                    <a:ea typeface="微软雅黑" panose="020B0503020204020204" pitchFamily="34" charset="-122"/>
                  </a:endParaRPr>
                </a:p>
              </p:txBody>
            </p:sp>
            <p:sp>
              <p:nvSpPr>
                <p:cNvPr id="39" name="TextBox 77"/>
                <p:cNvSpPr txBox="1"/>
                <p:nvPr/>
              </p:nvSpPr>
              <p:spPr>
                <a:xfrm>
                  <a:off x="8027893" y="2583618"/>
                  <a:ext cx="2218765"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示例标题</a:t>
                  </a:r>
                  <a:endParaRPr lang="id-ID" sz="1400" dirty="0">
                    <a:solidFill>
                      <a:schemeClr val="bg1"/>
                    </a:solidFill>
                    <a:latin typeface="微软雅黑" panose="020B0503020204020204" pitchFamily="34" charset="-122"/>
                    <a:ea typeface="微软雅黑" panose="020B0503020204020204" pitchFamily="34" charset="-122"/>
                  </a:endParaRPr>
                </a:p>
              </p:txBody>
            </p:sp>
          </p:grpSp>
          <p:sp>
            <p:nvSpPr>
              <p:cNvPr id="37" name="Rectangle 75"/>
              <p:cNvSpPr/>
              <p:nvPr/>
            </p:nvSpPr>
            <p:spPr>
              <a:xfrm>
                <a:off x="810151" y="2729310"/>
                <a:ext cx="563616" cy="381643"/>
              </a:xfrm>
              <a:prstGeom prst="rect">
                <a:avLst/>
              </a:prstGeom>
            </p:spPr>
            <p:txBody>
              <a:bodyPr wrap="none" lIns="121920" rIns="121920" bIns="60960">
                <a:spAutoFit/>
              </a:bodyPr>
              <a:lstStyle/>
              <a:p>
                <a:pPr algn="ctr">
                  <a:lnSpc>
                    <a:spcPct val="89000"/>
                  </a:lnSpc>
                </a:pPr>
                <a:r>
                  <a:rPr lang="en-US" sz="2000" b="1" dirty="0">
                    <a:solidFill>
                      <a:srgbClr val="FBCF2E"/>
                    </a:solidFill>
                    <a:latin typeface="微软雅黑" panose="020B0503020204020204" pitchFamily="34" charset="-122"/>
                    <a:ea typeface="微软雅黑" panose="020B0503020204020204" pitchFamily="34" charset="-122"/>
                  </a:rPr>
                  <a:t>01</a:t>
                </a:r>
                <a:endParaRPr lang="en-US" sz="2000" b="1" dirty="0">
                  <a:solidFill>
                    <a:srgbClr val="FBCF2E"/>
                  </a:solidFill>
                  <a:latin typeface="微软雅黑" panose="020B0503020204020204" pitchFamily="34" charset="-122"/>
                  <a:ea typeface="微软雅黑" panose="020B0503020204020204" pitchFamily="34" charset="-122"/>
                </a:endParaRPr>
              </a:p>
            </p:txBody>
          </p:sp>
        </p:grpSp>
        <p:grpSp>
          <p:nvGrpSpPr>
            <p:cNvPr id="23" name="Group 61"/>
            <p:cNvGrpSpPr/>
            <p:nvPr/>
          </p:nvGrpSpPr>
          <p:grpSpPr>
            <a:xfrm>
              <a:off x="4016345" y="5425909"/>
              <a:ext cx="3432411" cy="763946"/>
              <a:chOff x="801440" y="3344054"/>
              <a:chExt cx="3432411" cy="763946"/>
            </a:xfrm>
          </p:grpSpPr>
          <p:sp>
            <p:nvSpPr>
              <p:cNvPr id="30" name="Rounded Rectangle 68"/>
              <p:cNvSpPr/>
              <p:nvPr/>
            </p:nvSpPr>
            <p:spPr>
              <a:xfrm>
                <a:off x="805556" y="3439488"/>
                <a:ext cx="555387" cy="5509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grpSp>
            <p:nvGrpSpPr>
              <p:cNvPr id="31" name="Group 69"/>
              <p:cNvGrpSpPr/>
              <p:nvPr/>
            </p:nvGrpSpPr>
            <p:grpSpPr>
              <a:xfrm>
                <a:off x="1522308" y="3344054"/>
                <a:ext cx="2711543" cy="763946"/>
                <a:chOff x="8027893" y="2583618"/>
                <a:chExt cx="2711543" cy="763946"/>
              </a:xfrm>
            </p:grpSpPr>
            <p:sp>
              <p:nvSpPr>
                <p:cNvPr id="33" name="Text Placeholder 5"/>
                <p:cNvSpPr txBox="1"/>
                <p:nvPr/>
              </p:nvSpPr>
              <p:spPr>
                <a:xfrm>
                  <a:off x="8041341" y="2846037"/>
                  <a:ext cx="2698095" cy="501527"/>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zh-CN" alt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200" dirty="0">
                    <a:solidFill>
                      <a:schemeClr val="bg1"/>
                    </a:solidFill>
                    <a:latin typeface="微软雅黑" panose="020B0503020204020204" pitchFamily="34" charset="-122"/>
                    <a:ea typeface="微软雅黑" panose="020B0503020204020204" pitchFamily="34" charset="-122"/>
                  </a:endParaRPr>
                </a:p>
                <a:p>
                  <a:pPr algn="l">
                    <a:lnSpc>
                      <a:spcPct val="110000"/>
                    </a:lnSpc>
                  </a:pPr>
                  <a:endParaRPr lang="id-ID" altLang="zh-CN" sz="1200" dirty="0">
                    <a:solidFill>
                      <a:schemeClr val="bg1"/>
                    </a:solidFill>
                    <a:latin typeface="微软雅黑" panose="020B0503020204020204" pitchFamily="34" charset="-122"/>
                    <a:ea typeface="微软雅黑" panose="020B0503020204020204" pitchFamily="34" charset="-122"/>
                  </a:endParaRPr>
                </a:p>
              </p:txBody>
            </p:sp>
            <p:sp>
              <p:nvSpPr>
                <p:cNvPr id="34" name="TextBox 72"/>
                <p:cNvSpPr txBox="1"/>
                <p:nvPr/>
              </p:nvSpPr>
              <p:spPr>
                <a:xfrm>
                  <a:off x="8027893" y="2583618"/>
                  <a:ext cx="2218765"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示例标题</a:t>
                  </a:r>
                  <a:endParaRPr lang="id-ID" altLang="zh-CN" sz="1400" dirty="0">
                    <a:solidFill>
                      <a:schemeClr val="bg1"/>
                    </a:solidFill>
                    <a:latin typeface="微软雅黑" panose="020B0503020204020204" pitchFamily="34" charset="-122"/>
                    <a:ea typeface="微软雅黑" panose="020B0503020204020204" pitchFamily="34" charset="-122"/>
                  </a:endParaRPr>
                </a:p>
              </p:txBody>
            </p:sp>
          </p:grpSp>
          <p:sp>
            <p:nvSpPr>
              <p:cNvPr id="32" name="Rectangle 70"/>
              <p:cNvSpPr/>
              <p:nvPr/>
            </p:nvSpPr>
            <p:spPr>
              <a:xfrm>
                <a:off x="801440" y="3565400"/>
                <a:ext cx="563617" cy="381643"/>
              </a:xfrm>
              <a:prstGeom prst="rect">
                <a:avLst/>
              </a:prstGeom>
            </p:spPr>
            <p:txBody>
              <a:bodyPr wrap="none" lIns="121920" rIns="121920" bIns="60960">
                <a:spAutoFit/>
              </a:bodyPr>
              <a:lstStyle/>
              <a:p>
                <a:pPr algn="ctr">
                  <a:lnSpc>
                    <a:spcPct val="89000"/>
                  </a:lnSpc>
                </a:pPr>
                <a:r>
                  <a:rPr lang="id-ID" sz="2000" b="1" dirty="0">
                    <a:solidFill>
                      <a:srgbClr val="FBCF2E"/>
                    </a:solidFill>
                    <a:latin typeface="微软雅黑" panose="020B0503020204020204" pitchFamily="34" charset="-122"/>
                    <a:ea typeface="微软雅黑" panose="020B0503020204020204" pitchFamily="34" charset="-122"/>
                  </a:rPr>
                  <a:t>02</a:t>
                </a:r>
                <a:endParaRPr lang="en-US" sz="2000" b="1" dirty="0">
                  <a:solidFill>
                    <a:srgbClr val="FBCF2E"/>
                  </a:solidFill>
                  <a:latin typeface="微软雅黑" panose="020B0503020204020204" pitchFamily="34" charset="-122"/>
                  <a:ea typeface="微软雅黑" panose="020B0503020204020204" pitchFamily="34" charset="-122"/>
                </a:endParaRPr>
              </a:p>
            </p:txBody>
          </p:sp>
        </p:grpSp>
        <p:grpSp>
          <p:nvGrpSpPr>
            <p:cNvPr id="24" name="Group 62"/>
            <p:cNvGrpSpPr/>
            <p:nvPr/>
          </p:nvGrpSpPr>
          <p:grpSpPr>
            <a:xfrm>
              <a:off x="7623569" y="5410688"/>
              <a:ext cx="3441743" cy="810399"/>
              <a:chOff x="805556" y="4150604"/>
              <a:chExt cx="3441743" cy="810399"/>
            </a:xfrm>
          </p:grpSpPr>
          <p:sp>
            <p:nvSpPr>
              <p:cNvPr id="25" name="Rounded Rectangle 63"/>
              <p:cNvSpPr/>
              <p:nvPr/>
            </p:nvSpPr>
            <p:spPr>
              <a:xfrm>
                <a:off x="805556" y="4250793"/>
                <a:ext cx="555387" cy="5509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endParaRPr>
              </a:p>
            </p:txBody>
          </p:sp>
          <p:grpSp>
            <p:nvGrpSpPr>
              <p:cNvPr id="26" name="Group 64"/>
              <p:cNvGrpSpPr/>
              <p:nvPr/>
            </p:nvGrpSpPr>
            <p:grpSpPr>
              <a:xfrm>
                <a:off x="1535756" y="4150604"/>
                <a:ext cx="2711543" cy="810399"/>
                <a:chOff x="8027893" y="2583618"/>
                <a:chExt cx="2711543" cy="810399"/>
              </a:xfrm>
            </p:grpSpPr>
            <p:sp>
              <p:nvSpPr>
                <p:cNvPr id="28" name="Text Placeholder 5"/>
                <p:cNvSpPr txBox="1"/>
                <p:nvPr/>
              </p:nvSpPr>
              <p:spPr>
                <a:xfrm>
                  <a:off x="8041341" y="2846037"/>
                  <a:ext cx="2698095" cy="547980"/>
                </a:xfrm>
                <a:prstGeom prst="rect">
                  <a:avLst/>
                </a:prstGeom>
              </p:spPr>
              <p:txBody>
                <a:bodyPr vert="horz" lIns="91440" tIns="45720" rIns="91440" bIns="45720" rtlCol="0">
                  <a:noAutofit/>
                </a:bodyPr>
                <a:lstStyle>
                  <a:lvl1pPr marL="0" indent="0" algn="ctr" defTabSz="914400" rtl="0" eaLnBrk="1" latinLnBrk="0" hangingPunct="1">
                    <a:lnSpc>
                      <a:spcPct val="86000"/>
                    </a:lnSpc>
                    <a:spcBef>
                      <a:spcPts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pPr>
                  <a:r>
                    <a:rPr lang="zh-CN" altLang="en-US" sz="12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200" dirty="0">
                    <a:solidFill>
                      <a:schemeClr val="bg1"/>
                    </a:solidFill>
                    <a:latin typeface="微软雅黑" panose="020B0503020204020204" pitchFamily="34" charset="-122"/>
                    <a:ea typeface="微软雅黑" panose="020B0503020204020204" pitchFamily="34" charset="-122"/>
                  </a:endParaRPr>
                </a:p>
                <a:p>
                  <a:pPr algn="l">
                    <a:lnSpc>
                      <a:spcPct val="110000"/>
                    </a:lnSpc>
                  </a:pPr>
                  <a:endParaRPr lang="id-ID" altLang="zh-CN" sz="1200" dirty="0">
                    <a:solidFill>
                      <a:schemeClr val="bg1"/>
                    </a:solidFill>
                    <a:latin typeface="微软雅黑" panose="020B0503020204020204" pitchFamily="34" charset="-122"/>
                    <a:ea typeface="微软雅黑" panose="020B0503020204020204" pitchFamily="34" charset="-122"/>
                  </a:endParaRPr>
                </a:p>
              </p:txBody>
            </p:sp>
            <p:sp>
              <p:nvSpPr>
                <p:cNvPr id="29" name="TextBox 67"/>
                <p:cNvSpPr txBox="1"/>
                <p:nvPr/>
              </p:nvSpPr>
              <p:spPr>
                <a:xfrm>
                  <a:off x="8027893" y="2583618"/>
                  <a:ext cx="2218765"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示例标题</a:t>
                  </a:r>
                  <a:endParaRPr lang="id-ID" altLang="zh-CN" sz="1400" dirty="0">
                    <a:solidFill>
                      <a:schemeClr val="bg1"/>
                    </a:solidFill>
                    <a:latin typeface="微软雅黑" panose="020B0503020204020204" pitchFamily="34" charset="-122"/>
                    <a:ea typeface="微软雅黑" panose="020B0503020204020204" pitchFamily="34" charset="-122"/>
                  </a:endParaRPr>
                </a:p>
              </p:txBody>
            </p:sp>
          </p:grpSp>
          <p:sp>
            <p:nvSpPr>
              <p:cNvPr id="27" name="Rectangle 65"/>
              <p:cNvSpPr/>
              <p:nvPr/>
            </p:nvSpPr>
            <p:spPr>
              <a:xfrm>
                <a:off x="816822" y="4372894"/>
                <a:ext cx="563616" cy="381643"/>
              </a:xfrm>
              <a:prstGeom prst="rect">
                <a:avLst/>
              </a:prstGeom>
            </p:spPr>
            <p:txBody>
              <a:bodyPr wrap="none" lIns="121920" rIns="121920" bIns="60960">
                <a:spAutoFit/>
              </a:bodyPr>
              <a:lstStyle/>
              <a:p>
                <a:pPr algn="ctr">
                  <a:lnSpc>
                    <a:spcPct val="89000"/>
                  </a:lnSpc>
                </a:pPr>
                <a:r>
                  <a:rPr lang="id-ID" sz="2000" b="1" dirty="0">
                    <a:solidFill>
                      <a:srgbClr val="FBCF2E"/>
                    </a:solidFill>
                    <a:latin typeface="微软雅黑" panose="020B0503020204020204" pitchFamily="34" charset="-122"/>
                    <a:ea typeface="微软雅黑" panose="020B0503020204020204" pitchFamily="34" charset="-122"/>
                  </a:rPr>
                  <a:t>03</a:t>
                </a:r>
                <a:endParaRPr lang="en-US" sz="2000" b="1" dirty="0">
                  <a:solidFill>
                    <a:srgbClr val="FBCF2E"/>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441189" y="3920336"/>
            <a:ext cx="3449638" cy="1593850"/>
            <a:chOff x="672" y="1903"/>
            <a:chExt cx="2173" cy="1004"/>
          </a:xfrm>
          <a:solidFill>
            <a:srgbClr val="FBCF2E"/>
          </a:solidFill>
          <a:effectLst>
            <a:outerShdw blurRad="50800" dist="38100" dir="5400000" algn="t" rotWithShape="0">
              <a:srgbClr val="FBCF2E">
                <a:alpha val="40000"/>
              </a:srgbClr>
            </a:outerShdw>
          </a:effectLst>
        </p:grpSpPr>
        <p:sp>
          <p:nvSpPr>
            <p:cNvPr id="3" name="Freeform 5"/>
            <p:cNvSpPr>
              <a:spLocks noEditPoints="1"/>
            </p:cNvSpPr>
            <p:nvPr/>
          </p:nvSpPr>
          <p:spPr bwMode="auto">
            <a:xfrm>
              <a:off x="672" y="1917"/>
              <a:ext cx="294" cy="990"/>
            </a:xfrm>
            <a:custGeom>
              <a:avLst/>
              <a:gdLst>
                <a:gd name="T0" fmla="*/ 96 w 124"/>
                <a:gd name="T1" fmla="*/ 4 h 416"/>
                <a:gd name="T2" fmla="*/ 9 w 124"/>
                <a:gd name="T3" fmla="*/ 5 h 416"/>
                <a:gd name="T4" fmla="*/ 2 w 124"/>
                <a:gd name="T5" fmla="*/ 369 h 416"/>
                <a:gd name="T6" fmla="*/ 11 w 124"/>
                <a:gd name="T7" fmla="*/ 390 h 416"/>
                <a:gd name="T8" fmla="*/ 119 w 124"/>
                <a:gd name="T9" fmla="*/ 402 h 416"/>
                <a:gd name="T10" fmla="*/ 83 w 124"/>
                <a:gd name="T11" fmla="*/ 401 h 416"/>
                <a:gd name="T12" fmla="*/ 26 w 124"/>
                <a:gd name="T13" fmla="*/ 378 h 416"/>
                <a:gd name="T14" fmla="*/ 26 w 124"/>
                <a:gd name="T15" fmla="*/ 378 h 416"/>
                <a:gd name="T16" fmla="*/ 29 w 124"/>
                <a:gd name="T17" fmla="*/ 391 h 416"/>
                <a:gd name="T18" fmla="*/ 36 w 124"/>
                <a:gd name="T19" fmla="*/ 378 h 416"/>
                <a:gd name="T20" fmla="*/ 36 w 124"/>
                <a:gd name="T21" fmla="*/ 378 h 416"/>
                <a:gd name="T22" fmla="*/ 66 w 124"/>
                <a:gd name="T23" fmla="*/ 382 h 416"/>
                <a:gd name="T24" fmla="*/ 111 w 124"/>
                <a:gd name="T25" fmla="*/ 179 h 416"/>
                <a:gd name="T26" fmla="*/ 111 w 124"/>
                <a:gd name="T27" fmla="*/ 207 h 416"/>
                <a:gd name="T28" fmla="*/ 93 w 124"/>
                <a:gd name="T29" fmla="*/ 298 h 416"/>
                <a:gd name="T30" fmla="*/ 103 w 124"/>
                <a:gd name="T31" fmla="*/ 293 h 416"/>
                <a:gd name="T32" fmla="*/ 103 w 124"/>
                <a:gd name="T33" fmla="*/ 293 h 416"/>
                <a:gd name="T34" fmla="*/ 93 w 124"/>
                <a:gd name="T35" fmla="*/ 239 h 416"/>
                <a:gd name="T36" fmla="*/ 111 w 124"/>
                <a:gd name="T37" fmla="*/ 241 h 416"/>
                <a:gd name="T38" fmla="*/ 94 w 124"/>
                <a:gd name="T39" fmla="*/ 201 h 416"/>
                <a:gd name="T40" fmla="*/ 95 w 124"/>
                <a:gd name="T41" fmla="*/ 202 h 416"/>
                <a:gd name="T42" fmla="*/ 94 w 124"/>
                <a:gd name="T43" fmla="*/ 217 h 416"/>
                <a:gd name="T44" fmla="*/ 110 w 124"/>
                <a:gd name="T45" fmla="*/ 290 h 416"/>
                <a:gd name="T46" fmla="*/ 106 w 124"/>
                <a:gd name="T47" fmla="*/ 250 h 416"/>
                <a:gd name="T48" fmla="*/ 96 w 124"/>
                <a:gd name="T49" fmla="*/ 89 h 416"/>
                <a:gd name="T50" fmla="*/ 96 w 124"/>
                <a:gd name="T51" fmla="*/ 89 h 416"/>
                <a:gd name="T52" fmla="*/ 104 w 124"/>
                <a:gd name="T53" fmla="*/ 105 h 416"/>
                <a:gd name="T54" fmla="*/ 112 w 124"/>
                <a:gd name="T55" fmla="*/ 150 h 416"/>
                <a:gd name="T56" fmla="*/ 99 w 124"/>
                <a:gd name="T57" fmla="*/ 323 h 416"/>
                <a:gd name="T58" fmla="*/ 109 w 124"/>
                <a:gd name="T59" fmla="*/ 333 h 416"/>
                <a:gd name="T60" fmla="*/ 111 w 124"/>
                <a:gd name="T61" fmla="*/ 353 h 416"/>
                <a:gd name="T62" fmla="*/ 112 w 124"/>
                <a:gd name="T63" fmla="*/ 83 h 416"/>
                <a:gd name="T64" fmla="*/ 98 w 124"/>
                <a:gd name="T65" fmla="*/ 66 h 416"/>
                <a:gd name="T66" fmla="*/ 98 w 124"/>
                <a:gd name="T67" fmla="*/ 66 h 416"/>
                <a:gd name="T68" fmla="*/ 96 w 124"/>
                <a:gd name="T69" fmla="*/ 105 h 416"/>
                <a:gd name="T70" fmla="*/ 95 w 124"/>
                <a:gd name="T71" fmla="*/ 126 h 416"/>
                <a:gd name="T72" fmla="*/ 95 w 124"/>
                <a:gd name="T73" fmla="*/ 164 h 416"/>
                <a:gd name="T74" fmla="*/ 93 w 124"/>
                <a:gd name="T75" fmla="*/ 278 h 416"/>
                <a:gd name="T76" fmla="*/ 94 w 124"/>
                <a:gd name="T77" fmla="*/ 341 h 416"/>
                <a:gd name="T78" fmla="*/ 111 w 124"/>
                <a:gd name="T79" fmla="*/ 362 h 416"/>
                <a:gd name="T80" fmla="*/ 108 w 124"/>
                <a:gd name="T81" fmla="*/ 59 h 416"/>
                <a:gd name="T82" fmla="*/ 108 w 124"/>
                <a:gd name="T83" fmla="*/ 59 h 416"/>
                <a:gd name="T84" fmla="*/ 99 w 124"/>
                <a:gd name="T85" fmla="*/ 39 h 416"/>
                <a:gd name="T86" fmla="*/ 77 w 124"/>
                <a:gd name="T87" fmla="*/ 378 h 416"/>
                <a:gd name="T88" fmla="*/ 100 w 124"/>
                <a:gd name="T89" fmla="*/ 400 h 416"/>
                <a:gd name="T90" fmla="*/ 91 w 124"/>
                <a:gd name="T91" fmla="*/ 370 h 416"/>
                <a:gd name="T92" fmla="*/ 93 w 124"/>
                <a:gd name="T93" fmla="*/ 360 h 416"/>
                <a:gd name="T94" fmla="*/ 108 w 124"/>
                <a:gd name="T95" fmla="*/ 38 h 416"/>
                <a:gd name="T96" fmla="*/ 108 w 124"/>
                <a:gd name="T97" fmla="*/ 38 h 416"/>
                <a:gd name="T98" fmla="*/ 113 w 124"/>
                <a:gd name="T99" fmla="*/ 31 h 416"/>
                <a:gd name="T100" fmla="*/ 104 w 124"/>
                <a:gd name="T101" fmla="*/ 23 h 416"/>
                <a:gd name="T102" fmla="*/ 90 w 124"/>
                <a:gd name="T103" fmla="*/ 12 h 416"/>
                <a:gd name="T104" fmla="*/ 12 w 124"/>
                <a:gd name="T105" fmla="*/ 370 h 416"/>
                <a:gd name="T106" fmla="*/ 16 w 124"/>
                <a:gd name="T107" fmla="*/ 15 h 416"/>
                <a:gd name="T108" fmla="*/ 71 w 124"/>
                <a:gd name="T109" fmla="*/ 401 h 416"/>
                <a:gd name="T110" fmla="*/ 102 w 124"/>
                <a:gd name="T111" fmla="*/ 380 h 416"/>
                <a:gd name="T112" fmla="*/ 113 w 124"/>
                <a:gd name="T113" fmla="*/ 40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416">
                  <a:moveTo>
                    <a:pt x="124" y="25"/>
                  </a:moveTo>
                  <a:cubicBezTo>
                    <a:pt x="124" y="22"/>
                    <a:pt x="121" y="20"/>
                    <a:pt x="118" y="21"/>
                  </a:cubicBezTo>
                  <a:cubicBezTo>
                    <a:pt x="115" y="19"/>
                    <a:pt x="112" y="17"/>
                    <a:pt x="109" y="15"/>
                  </a:cubicBezTo>
                  <a:cubicBezTo>
                    <a:pt x="105" y="11"/>
                    <a:pt x="100" y="8"/>
                    <a:pt x="96" y="4"/>
                  </a:cubicBezTo>
                  <a:cubicBezTo>
                    <a:pt x="94" y="3"/>
                    <a:pt x="92" y="4"/>
                    <a:pt x="91" y="5"/>
                  </a:cubicBezTo>
                  <a:cubicBezTo>
                    <a:pt x="91" y="4"/>
                    <a:pt x="90" y="4"/>
                    <a:pt x="89" y="4"/>
                  </a:cubicBezTo>
                  <a:cubicBezTo>
                    <a:pt x="76" y="0"/>
                    <a:pt x="62" y="2"/>
                    <a:pt x="49" y="2"/>
                  </a:cubicBezTo>
                  <a:cubicBezTo>
                    <a:pt x="36" y="3"/>
                    <a:pt x="22" y="2"/>
                    <a:pt x="9" y="5"/>
                  </a:cubicBezTo>
                  <a:cubicBezTo>
                    <a:pt x="8" y="5"/>
                    <a:pt x="7" y="5"/>
                    <a:pt x="7" y="6"/>
                  </a:cubicBezTo>
                  <a:cubicBezTo>
                    <a:pt x="5" y="6"/>
                    <a:pt x="3" y="8"/>
                    <a:pt x="3" y="10"/>
                  </a:cubicBezTo>
                  <a:cubicBezTo>
                    <a:pt x="0" y="70"/>
                    <a:pt x="1" y="130"/>
                    <a:pt x="1" y="190"/>
                  </a:cubicBezTo>
                  <a:cubicBezTo>
                    <a:pt x="1" y="249"/>
                    <a:pt x="1" y="309"/>
                    <a:pt x="2" y="369"/>
                  </a:cubicBezTo>
                  <a:cubicBezTo>
                    <a:pt x="2" y="370"/>
                    <a:pt x="2" y="371"/>
                    <a:pt x="2" y="372"/>
                  </a:cubicBezTo>
                  <a:cubicBezTo>
                    <a:pt x="2" y="372"/>
                    <a:pt x="2" y="373"/>
                    <a:pt x="2" y="374"/>
                  </a:cubicBezTo>
                  <a:cubicBezTo>
                    <a:pt x="1" y="375"/>
                    <a:pt x="1" y="376"/>
                    <a:pt x="0" y="377"/>
                  </a:cubicBezTo>
                  <a:cubicBezTo>
                    <a:pt x="0" y="383"/>
                    <a:pt x="7" y="387"/>
                    <a:pt x="11" y="390"/>
                  </a:cubicBezTo>
                  <a:cubicBezTo>
                    <a:pt x="15" y="394"/>
                    <a:pt x="20" y="399"/>
                    <a:pt x="25" y="401"/>
                  </a:cubicBezTo>
                  <a:cubicBezTo>
                    <a:pt x="23" y="402"/>
                    <a:pt x="23" y="406"/>
                    <a:pt x="26" y="407"/>
                  </a:cubicBezTo>
                  <a:cubicBezTo>
                    <a:pt x="55" y="412"/>
                    <a:pt x="89" y="416"/>
                    <a:pt x="117" y="409"/>
                  </a:cubicBezTo>
                  <a:cubicBezTo>
                    <a:pt x="121" y="408"/>
                    <a:pt x="121" y="404"/>
                    <a:pt x="119" y="402"/>
                  </a:cubicBezTo>
                  <a:cubicBezTo>
                    <a:pt x="120" y="402"/>
                    <a:pt x="120" y="401"/>
                    <a:pt x="120" y="400"/>
                  </a:cubicBezTo>
                  <a:cubicBezTo>
                    <a:pt x="124" y="338"/>
                    <a:pt x="122" y="275"/>
                    <a:pt x="122" y="212"/>
                  </a:cubicBezTo>
                  <a:cubicBezTo>
                    <a:pt x="122" y="150"/>
                    <a:pt x="123" y="88"/>
                    <a:pt x="124" y="25"/>
                  </a:cubicBezTo>
                  <a:close/>
                  <a:moveTo>
                    <a:pt x="83" y="401"/>
                  </a:moveTo>
                  <a:cubicBezTo>
                    <a:pt x="81" y="398"/>
                    <a:pt x="80" y="395"/>
                    <a:pt x="78" y="392"/>
                  </a:cubicBezTo>
                  <a:cubicBezTo>
                    <a:pt x="82" y="395"/>
                    <a:pt x="86" y="398"/>
                    <a:pt x="89" y="400"/>
                  </a:cubicBezTo>
                  <a:cubicBezTo>
                    <a:pt x="87" y="401"/>
                    <a:pt x="85" y="401"/>
                    <a:pt x="83" y="401"/>
                  </a:cubicBezTo>
                  <a:close/>
                  <a:moveTo>
                    <a:pt x="26" y="378"/>
                  </a:moveTo>
                  <a:cubicBezTo>
                    <a:pt x="26" y="379"/>
                    <a:pt x="26" y="379"/>
                    <a:pt x="26" y="379"/>
                  </a:cubicBezTo>
                  <a:cubicBezTo>
                    <a:pt x="27" y="380"/>
                    <a:pt x="28" y="382"/>
                    <a:pt x="28" y="384"/>
                  </a:cubicBezTo>
                  <a:cubicBezTo>
                    <a:pt x="24" y="381"/>
                    <a:pt x="19" y="380"/>
                    <a:pt x="15" y="378"/>
                  </a:cubicBezTo>
                  <a:cubicBezTo>
                    <a:pt x="19" y="378"/>
                    <a:pt x="22" y="378"/>
                    <a:pt x="26" y="378"/>
                  </a:cubicBezTo>
                  <a:close/>
                  <a:moveTo>
                    <a:pt x="33" y="401"/>
                  </a:moveTo>
                  <a:cubicBezTo>
                    <a:pt x="32" y="400"/>
                    <a:pt x="32" y="400"/>
                    <a:pt x="32" y="400"/>
                  </a:cubicBezTo>
                  <a:cubicBezTo>
                    <a:pt x="33" y="399"/>
                    <a:pt x="33" y="398"/>
                    <a:pt x="33" y="397"/>
                  </a:cubicBezTo>
                  <a:cubicBezTo>
                    <a:pt x="32" y="395"/>
                    <a:pt x="30" y="393"/>
                    <a:pt x="29" y="391"/>
                  </a:cubicBezTo>
                  <a:cubicBezTo>
                    <a:pt x="32" y="393"/>
                    <a:pt x="35" y="395"/>
                    <a:pt x="37" y="397"/>
                  </a:cubicBezTo>
                  <a:cubicBezTo>
                    <a:pt x="39" y="398"/>
                    <a:pt x="40" y="400"/>
                    <a:pt x="42" y="401"/>
                  </a:cubicBezTo>
                  <a:cubicBezTo>
                    <a:pt x="39" y="401"/>
                    <a:pt x="36" y="401"/>
                    <a:pt x="33" y="401"/>
                  </a:cubicBezTo>
                  <a:close/>
                  <a:moveTo>
                    <a:pt x="36" y="378"/>
                  </a:moveTo>
                  <a:cubicBezTo>
                    <a:pt x="41" y="379"/>
                    <a:pt x="46" y="379"/>
                    <a:pt x="51" y="378"/>
                  </a:cubicBezTo>
                  <a:cubicBezTo>
                    <a:pt x="49" y="379"/>
                    <a:pt x="47" y="381"/>
                    <a:pt x="48" y="383"/>
                  </a:cubicBezTo>
                  <a:cubicBezTo>
                    <a:pt x="50" y="387"/>
                    <a:pt x="53" y="391"/>
                    <a:pt x="55" y="395"/>
                  </a:cubicBezTo>
                  <a:cubicBezTo>
                    <a:pt x="48" y="389"/>
                    <a:pt x="42" y="384"/>
                    <a:pt x="36" y="378"/>
                  </a:cubicBezTo>
                  <a:close/>
                  <a:moveTo>
                    <a:pt x="54" y="379"/>
                  </a:moveTo>
                  <a:cubicBezTo>
                    <a:pt x="53" y="379"/>
                    <a:pt x="52" y="379"/>
                    <a:pt x="52" y="378"/>
                  </a:cubicBezTo>
                  <a:cubicBezTo>
                    <a:pt x="56" y="378"/>
                    <a:pt x="61" y="378"/>
                    <a:pt x="66" y="378"/>
                  </a:cubicBezTo>
                  <a:cubicBezTo>
                    <a:pt x="65" y="379"/>
                    <a:pt x="65" y="380"/>
                    <a:pt x="66" y="382"/>
                  </a:cubicBezTo>
                  <a:cubicBezTo>
                    <a:pt x="67" y="385"/>
                    <a:pt x="70" y="389"/>
                    <a:pt x="72" y="393"/>
                  </a:cubicBezTo>
                  <a:cubicBezTo>
                    <a:pt x="66" y="388"/>
                    <a:pt x="60" y="384"/>
                    <a:pt x="54" y="379"/>
                  </a:cubicBezTo>
                  <a:close/>
                  <a:moveTo>
                    <a:pt x="105" y="183"/>
                  </a:moveTo>
                  <a:cubicBezTo>
                    <a:pt x="107" y="185"/>
                    <a:pt x="112" y="183"/>
                    <a:pt x="111" y="179"/>
                  </a:cubicBezTo>
                  <a:cubicBezTo>
                    <a:pt x="107" y="170"/>
                    <a:pt x="104" y="161"/>
                    <a:pt x="100" y="152"/>
                  </a:cubicBezTo>
                  <a:cubicBezTo>
                    <a:pt x="102" y="154"/>
                    <a:pt x="105" y="157"/>
                    <a:pt x="107" y="159"/>
                  </a:cubicBezTo>
                  <a:cubicBezTo>
                    <a:pt x="109" y="160"/>
                    <a:pt x="110" y="160"/>
                    <a:pt x="112" y="159"/>
                  </a:cubicBezTo>
                  <a:cubicBezTo>
                    <a:pt x="112" y="175"/>
                    <a:pt x="111" y="191"/>
                    <a:pt x="111" y="207"/>
                  </a:cubicBezTo>
                  <a:cubicBezTo>
                    <a:pt x="108" y="198"/>
                    <a:pt x="104" y="188"/>
                    <a:pt x="101" y="179"/>
                  </a:cubicBezTo>
                  <a:cubicBezTo>
                    <a:pt x="102" y="180"/>
                    <a:pt x="103" y="181"/>
                    <a:pt x="105" y="183"/>
                  </a:cubicBezTo>
                  <a:close/>
                  <a:moveTo>
                    <a:pt x="97" y="298"/>
                  </a:moveTo>
                  <a:cubicBezTo>
                    <a:pt x="96" y="297"/>
                    <a:pt x="94" y="297"/>
                    <a:pt x="93" y="298"/>
                  </a:cubicBezTo>
                  <a:cubicBezTo>
                    <a:pt x="93" y="294"/>
                    <a:pt x="93" y="289"/>
                    <a:pt x="93" y="285"/>
                  </a:cubicBezTo>
                  <a:cubicBezTo>
                    <a:pt x="95" y="290"/>
                    <a:pt x="97" y="295"/>
                    <a:pt x="99" y="300"/>
                  </a:cubicBezTo>
                  <a:cubicBezTo>
                    <a:pt x="98" y="299"/>
                    <a:pt x="97" y="299"/>
                    <a:pt x="97" y="298"/>
                  </a:cubicBezTo>
                  <a:close/>
                  <a:moveTo>
                    <a:pt x="103" y="293"/>
                  </a:moveTo>
                  <a:cubicBezTo>
                    <a:pt x="106" y="296"/>
                    <a:pt x="106" y="296"/>
                    <a:pt x="106" y="296"/>
                  </a:cubicBezTo>
                  <a:cubicBezTo>
                    <a:pt x="107" y="297"/>
                    <a:pt x="109" y="297"/>
                    <a:pt x="110" y="296"/>
                  </a:cubicBezTo>
                  <a:cubicBezTo>
                    <a:pt x="110" y="300"/>
                    <a:pt x="110" y="305"/>
                    <a:pt x="110" y="310"/>
                  </a:cubicBezTo>
                  <a:cubicBezTo>
                    <a:pt x="108" y="304"/>
                    <a:pt x="106" y="299"/>
                    <a:pt x="103" y="293"/>
                  </a:cubicBezTo>
                  <a:close/>
                  <a:moveTo>
                    <a:pt x="100" y="258"/>
                  </a:moveTo>
                  <a:cubicBezTo>
                    <a:pt x="98" y="256"/>
                    <a:pt x="96" y="254"/>
                    <a:pt x="93" y="252"/>
                  </a:cubicBezTo>
                  <a:cubicBezTo>
                    <a:pt x="93" y="252"/>
                    <a:pt x="93" y="252"/>
                    <a:pt x="93" y="252"/>
                  </a:cubicBezTo>
                  <a:cubicBezTo>
                    <a:pt x="93" y="248"/>
                    <a:pt x="93" y="244"/>
                    <a:pt x="93" y="239"/>
                  </a:cubicBezTo>
                  <a:cubicBezTo>
                    <a:pt x="96" y="246"/>
                    <a:pt x="98" y="252"/>
                    <a:pt x="100" y="258"/>
                  </a:cubicBezTo>
                  <a:close/>
                  <a:moveTo>
                    <a:pt x="109" y="222"/>
                  </a:moveTo>
                  <a:cubicBezTo>
                    <a:pt x="110" y="222"/>
                    <a:pt x="110" y="222"/>
                    <a:pt x="111" y="223"/>
                  </a:cubicBezTo>
                  <a:cubicBezTo>
                    <a:pt x="111" y="229"/>
                    <a:pt x="111" y="235"/>
                    <a:pt x="111" y="241"/>
                  </a:cubicBezTo>
                  <a:cubicBezTo>
                    <a:pt x="108" y="232"/>
                    <a:pt x="104" y="224"/>
                    <a:pt x="101" y="215"/>
                  </a:cubicBezTo>
                  <a:cubicBezTo>
                    <a:pt x="104" y="218"/>
                    <a:pt x="106" y="220"/>
                    <a:pt x="109" y="222"/>
                  </a:cubicBezTo>
                  <a:close/>
                  <a:moveTo>
                    <a:pt x="95" y="202"/>
                  </a:moveTo>
                  <a:cubicBezTo>
                    <a:pt x="95" y="201"/>
                    <a:pt x="94" y="201"/>
                    <a:pt x="94" y="201"/>
                  </a:cubicBezTo>
                  <a:cubicBezTo>
                    <a:pt x="94" y="197"/>
                    <a:pt x="94" y="193"/>
                    <a:pt x="94" y="189"/>
                  </a:cubicBezTo>
                  <a:cubicBezTo>
                    <a:pt x="94" y="187"/>
                    <a:pt x="94" y="184"/>
                    <a:pt x="94" y="181"/>
                  </a:cubicBezTo>
                  <a:cubicBezTo>
                    <a:pt x="97" y="190"/>
                    <a:pt x="101" y="199"/>
                    <a:pt x="104" y="208"/>
                  </a:cubicBezTo>
                  <a:cubicBezTo>
                    <a:pt x="101" y="206"/>
                    <a:pt x="98" y="204"/>
                    <a:pt x="95" y="202"/>
                  </a:cubicBezTo>
                  <a:close/>
                  <a:moveTo>
                    <a:pt x="99" y="230"/>
                  </a:moveTo>
                  <a:cubicBezTo>
                    <a:pt x="98" y="230"/>
                    <a:pt x="98" y="229"/>
                    <a:pt x="98" y="229"/>
                  </a:cubicBezTo>
                  <a:cubicBezTo>
                    <a:pt x="97" y="228"/>
                    <a:pt x="95" y="228"/>
                    <a:pt x="93" y="228"/>
                  </a:cubicBezTo>
                  <a:cubicBezTo>
                    <a:pt x="94" y="224"/>
                    <a:pt x="94" y="221"/>
                    <a:pt x="94" y="217"/>
                  </a:cubicBezTo>
                  <a:cubicBezTo>
                    <a:pt x="95" y="221"/>
                    <a:pt x="97" y="226"/>
                    <a:pt x="99" y="230"/>
                  </a:cubicBezTo>
                  <a:close/>
                  <a:moveTo>
                    <a:pt x="108" y="279"/>
                  </a:moveTo>
                  <a:cubicBezTo>
                    <a:pt x="108" y="280"/>
                    <a:pt x="109" y="280"/>
                    <a:pt x="110" y="280"/>
                  </a:cubicBezTo>
                  <a:cubicBezTo>
                    <a:pt x="110" y="284"/>
                    <a:pt x="110" y="287"/>
                    <a:pt x="110" y="290"/>
                  </a:cubicBezTo>
                  <a:cubicBezTo>
                    <a:pt x="107" y="283"/>
                    <a:pt x="103" y="276"/>
                    <a:pt x="100" y="269"/>
                  </a:cubicBezTo>
                  <a:cubicBezTo>
                    <a:pt x="103" y="272"/>
                    <a:pt x="105" y="275"/>
                    <a:pt x="108" y="279"/>
                  </a:cubicBezTo>
                  <a:close/>
                  <a:moveTo>
                    <a:pt x="105" y="249"/>
                  </a:moveTo>
                  <a:cubicBezTo>
                    <a:pt x="106" y="249"/>
                    <a:pt x="106" y="250"/>
                    <a:pt x="106" y="250"/>
                  </a:cubicBezTo>
                  <a:cubicBezTo>
                    <a:pt x="108" y="251"/>
                    <a:pt x="109" y="251"/>
                    <a:pt x="111" y="251"/>
                  </a:cubicBezTo>
                  <a:cubicBezTo>
                    <a:pt x="111" y="255"/>
                    <a:pt x="111" y="259"/>
                    <a:pt x="111" y="263"/>
                  </a:cubicBezTo>
                  <a:cubicBezTo>
                    <a:pt x="109" y="258"/>
                    <a:pt x="107" y="254"/>
                    <a:pt x="105" y="249"/>
                  </a:cubicBezTo>
                  <a:close/>
                  <a:moveTo>
                    <a:pt x="96" y="89"/>
                  </a:moveTo>
                  <a:cubicBezTo>
                    <a:pt x="96" y="89"/>
                    <a:pt x="96" y="89"/>
                    <a:pt x="96" y="89"/>
                  </a:cubicBezTo>
                  <a:cubicBezTo>
                    <a:pt x="96" y="85"/>
                    <a:pt x="96" y="82"/>
                    <a:pt x="96" y="78"/>
                  </a:cubicBezTo>
                  <a:cubicBezTo>
                    <a:pt x="98" y="83"/>
                    <a:pt x="100" y="88"/>
                    <a:pt x="102" y="92"/>
                  </a:cubicBezTo>
                  <a:cubicBezTo>
                    <a:pt x="100" y="91"/>
                    <a:pt x="98" y="90"/>
                    <a:pt x="96" y="89"/>
                  </a:cubicBezTo>
                  <a:close/>
                  <a:moveTo>
                    <a:pt x="109" y="109"/>
                  </a:moveTo>
                  <a:cubicBezTo>
                    <a:pt x="110" y="110"/>
                    <a:pt x="111" y="111"/>
                    <a:pt x="113" y="110"/>
                  </a:cubicBezTo>
                  <a:cubicBezTo>
                    <a:pt x="112" y="115"/>
                    <a:pt x="112" y="119"/>
                    <a:pt x="112" y="123"/>
                  </a:cubicBezTo>
                  <a:cubicBezTo>
                    <a:pt x="110" y="117"/>
                    <a:pt x="107" y="111"/>
                    <a:pt x="104" y="105"/>
                  </a:cubicBezTo>
                  <a:cubicBezTo>
                    <a:pt x="106" y="106"/>
                    <a:pt x="107" y="108"/>
                    <a:pt x="109" y="109"/>
                  </a:cubicBezTo>
                  <a:close/>
                  <a:moveTo>
                    <a:pt x="107" y="129"/>
                  </a:moveTo>
                  <a:cubicBezTo>
                    <a:pt x="109" y="130"/>
                    <a:pt x="111" y="129"/>
                    <a:pt x="112" y="127"/>
                  </a:cubicBezTo>
                  <a:cubicBezTo>
                    <a:pt x="112" y="135"/>
                    <a:pt x="112" y="142"/>
                    <a:pt x="112" y="150"/>
                  </a:cubicBezTo>
                  <a:cubicBezTo>
                    <a:pt x="110" y="142"/>
                    <a:pt x="107" y="134"/>
                    <a:pt x="104" y="127"/>
                  </a:cubicBezTo>
                  <a:cubicBezTo>
                    <a:pt x="105" y="127"/>
                    <a:pt x="106" y="128"/>
                    <a:pt x="107" y="129"/>
                  </a:cubicBezTo>
                  <a:close/>
                  <a:moveTo>
                    <a:pt x="93" y="304"/>
                  </a:moveTo>
                  <a:cubicBezTo>
                    <a:pt x="95" y="311"/>
                    <a:pt x="97" y="317"/>
                    <a:pt x="99" y="323"/>
                  </a:cubicBezTo>
                  <a:cubicBezTo>
                    <a:pt x="97" y="322"/>
                    <a:pt x="95" y="320"/>
                    <a:pt x="93" y="318"/>
                  </a:cubicBezTo>
                  <a:cubicBezTo>
                    <a:pt x="93" y="313"/>
                    <a:pt x="93" y="309"/>
                    <a:pt x="93" y="304"/>
                  </a:cubicBezTo>
                  <a:close/>
                  <a:moveTo>
                    <a:pt x="104" y="336"/>
                  </a:moveTo>
                  <a:cubicBezTo>
                    <a:pt x="106" y="338"/>
                    <a:pt x="110" y="336"/>
                    <a:pt x="109" y="333"/>
                  </a:cubicBezTo>
                  <a:cubicBezTo>
                    <a:pt x="107" y="327"/>
                    <a:pt x="105" y="322"/>
                    <a:pt x="104" y="317"/>
                  </a:cubicBezTo>
                  <a:cubicBezTo>
                    <a:pt x="105" y="319"/>
                    <a:pt x="107" y="321"/>
                    <a:pt x="109" y="323"/>
                  </a:cubicBezTo>
                  <a:cubicBezTo>
                    <a:pt x="109" y="324"/>
                    <a:pt x="110" y="324"/>
                    <a:pt x="110" y="324"/>
                  </a:cubicBezTo>
                  <a:cubicBezTo>
                    <a:pt x="110" y="334"/>
                    <a:pt x="111" y="343"/>
                    <a:pt x="111" y="353"/>
                  </a:cubicBezTo>
                  <a:cubicBezTo>
                    <a:pt x="105" y="345"/>
                    <a:pt x="100" y="337"/>
                    <a:pt x="96" y="329"/>
                  </a:cubicBezTo>
                  <a:cubicBezTo>
                    <a:pt x="98" y="331"/>
                    <a:pt x="101" y="334"/>
                    <a:pt x="104" y="336"/>
                  </a:cubicBezTo>
                  <a:close/>
                  <a:moveTo>
                    <a:pt x="105" y="78"/>
                  </a:moveTo>
                  <a:cubicBezTo>
                    <a:pt x="107" y="79"/>
                    <a:pt x="110" y="81"/>
                    <a:pt x="112" y="83"/>
                  </a:cubicBezTo>
                  <a:cubicBezTo>
                    <a:pt x="112" y="83"/>
                    <a:pt x="113" y="83"/>
                    <a:pt x="113" y="83"/>
                  </a:cubicBezTo>
                  <a:cubicBezTo>
                    <a:pt x="113" y="88"/>
                    <a:pt x="113" y="93"/>
                    <a:pt x="113" y="97"/>
                  </a:cubicBezTo>
                  <a:cubicBezTo>
                    <a:pt x="110" y="91"/>
                    <a:pt x="108" y="84"/>
                    <a:pt x="105" y="78"/>
                  </a:cubicBezTo>
                  <a:close/>
                  <a:moveTo>
                    <a:pt x="98" y="66"/>
                  </a:moveTo>
                  <a:cubicBezTo>
                    <a:pt x="98" y="65"/>
                    <a:pt x="97" y="66"/>
                    <a:pt x="96" y="66"/>
                  </a:cubicBezTo>
                  <a:cubicBezTo>
                    <a:pt x="96" y="61"/>
                    <a:pt x="96" y="57"/>
                    <a:pt x="96" y="52"/>
                  </a:cubicBezTo>
                  <a:cubicBezTo>
                    <a:pt x="98" y="57"/>
                    <a:pt x="101" y="63"/>
                    <a:pt x="104" y="68"/>
                  </a:cubicBezTo>
                  <a:cubicBezTo>
                    <a:pt x="102" y="67"/>
                    <a:pt x="100" y="66"/>
                    <a:pt x="98" y="66"/>
                  </a:cubicBezTo>
                  <a:close/>
                  <a:moveTo>
                    <a:pt x="100" y="115"/>
                  </a:moveTo>
                  <a:cubicBezTo>
                    <a:pt x="97" y="113"/>
                    <a:pt x="97" y="113"/>
                    <a:pt x="97" y="113"/>
                  </a:cubicBezTo>
                  <a:cubicBezTo>
                    <a:pt x="96" y="113"/>
                    <a:pt x="96" y="112"/>
                    <a:pt x="95" y="112"/>
                  </a:cubicBezTo>
                  <a:cubicBezTo>
                    <a:pt x="96" y="110"/>
                    <a:pt x="96" y="108"/>
                    <a:pt x="96" y="105"/>
                  </a:cubicBezTo>
                  <a:cubicBezTo>
                    <a:pt x="97" y="108"/>
                    <a:pt x="99" y="112"/>
                    <a:pt x="100" y="115"/>
                  </a:cubicBezTo>
                  <a:close/>
                  <a:moveTo>
                    <a:pt x="103" y="145"/>
                  </a:moveTo>
                  <a:cubicBezTo>
                    <a:pt x="100" y="143"/>
                    <a:pt x="98" y="141"/>
                    <a:pt x="95" y="139"/>
                  </a:cubicBezTo>
                  <a:cubicBezTo>
                    <a:pt x="95" y="134"/>
                    <a:pt x="95" y="130"/>
                    <a:pt x="95" y="126"/>
                  </a:cubicBezTo>
                  <a:cubicBezTo>
                    <a:pt x="98" y="132"/>
                    <a:pt x="101" y="139"/>
                    <a:pt x="103" y="145"/>
                  </a:cubicBezTo>
                  <a:close/>
                  <a:moveTo>
                    <a:pt x="98" y="167"/>
                  </a:moveTo>
                  <a:cubicBezTo>
                    <a:pt x="95" y="164"/>
                    <a:pt x="95" y="164"/>
                    <a:pt x="95" y="164"/>
                  </a:cubicBezTo>
                  <a:cubicBezTo>
                    <a:pt x="95" y="164"/>
                    <a:pt x="95" y="164"/>
                    <a:pt x="95" y="164"/>
                  </a:cubicBezTo>
                  <a:cubicBezTo>
                    <a:pt x="95" y="162"/>
                    <a:pt x="95" y="160"/>
                    <a:pt x="95" y="158"/>
                  </a:cubicBezTo>
                  <a:cubicBezTo>
                    <a:pt x="96" y="161"/>
                    <a:pt x="97" y="164"/>
                    <a:pt x="98" y="167"/>
                  </a:cubicBezTo>
                  <a:close/>
                  <a:moveTo>
                    <a:pt x="96" y="278"/>
                  </a:moveTo>
                  <a:cubicBezTo>
                    <a:pt x="95" y="277"/>
                    <a:pt x="94" y="277"/>
                    <a:pt x="93" y="278"/>
                  </a:cubicBezTo>
                  <a:cubicBezTo>
                    <a:pt x="93" y="275"/>
                    <a:pt x="93" y="273"/>
                    <a:pt x="93" y="270"/>
                  </a:cubicBezTo>
                  <a:cubicBezTo>
                    <a:pt x="94" y="273"/>
                    <a:pt x="95" y="276"/>
                    <a:pt x="96" y="278"/>
                  </a:cubicBezTo>
                  <a:close/>
                  <a:moveTo>
                    <a:pt x="97" y="343"/>
                  </a:moveTo>
                  <a:cubicBezTo>
                    <a:pt x="96" y="342"/>
                    <a:pt x="95" y="341"/>
                    <a:pt x="94" y="341"/>
                  </a:cubicBezTo>
                  <a:cubicBezTo>
                    <a:pt x="94" y="339"/>
                    <a:pt x="94" y="338"/>
                    <a:pt x="94" y="337"/>
                  </a:cubicBezTo>
                  <a:cubicBezTo>
                    <a:pt x="95" y="339"/>
                    <a:pt x="96" y="341"/>
                    <a:pt x="97" y="343"/>
                  </a:cubicBezTo>
                  <a:close/>
                  <a:moveTo>
                    <a:pt x="109" y="361"/>
                  </a:moveTo>
                  <a:cubicBezTo>
                    <a:pt x="110" y="361"/>
                    <a:pt x="111" y="362"/>
                    <a:pt x="111" y="362"/>
                  </a:cubicBezTo>
                  <a:cubicBezTo>
                    <a:pt x="111" y="367"/>
                    <a:pt x="112" y="371"/>
                    <a:pt x="112" y="376"/>
                  </a:cubicBezTo>
                  <a:cubicBezTo>
                    <a:pt x="108" y="368"/>
                    <a:pt x="104" y="361"/>
                    <a:pt x="100" y="353"/>
                  </a:cubicBezTo>
                  <a:cubicBezTo>
                    <a:pt x="103" y="356"/>
                    <a:pt x="106" y="358"/>
                    <a:pt x="109" y="361"/>
                  </a:cubicBezTo>
                  <a:close/>
                  <a:moveTo>
                    <a:pt x="108" y="59"/>
                  </a:moveTo>
                  <a:cubicBezTo>
                    <a:pt x="109" y="59"/>
                    <a:pt x="111" y="60"/>
                    <a:pt x="112" y="61"/>
                  </a:cubicBezTo>
                  <a:cubicBezTo>
                    <a:pt x="112" y="62"/>
                    <a:pt x="113" y="62"/>
                    <a:pt x="114" y="62"/>
                  </a:cubicBezTo>
                  <a:cubicBezTo>
                    <a:pt x="114" y="64"/>
                    <a:pt x="113" y="66"/>
                    <a:pt x="113" y="69"/>
                  </a:cubicBezTo>
                  <a:cubicBezTo>
                    <a:pt x="112" y="65"/>
                    <a:pt x="110" y="62"/>
                    <a:pt x="108" y="59"/>
                  </a:cubicBezTo>
                  <a:close/>
                  <a:moveTo>
                    <a:pt x="99" y="39"/>
                  </a:moveTo>
                  <a:cubicBezTo>
                    <a:pt x="98" y="39"/>
                    <a:pt x="97" y="38"/>
                    <a:pt x="96" y="38"/>
                  </a:cubicBezTo>
                  <a:cubicBezTo>
                    <a:pt x="95" y="37"/>
                    <a:pt x="95" y="35"/>
                    <a:pt x="95" y="34"/>
                  </a:cubicBezTo>
                  <a:cubicBezTo>
                    <a:pt x="96" y="36"/>
                    <a:pt x="98" y="37"/>
                    <a:pt x="99" y="39"/>
                  </a:cubicBezTo>
                  <a:close/>
                  <a:moveTo>
                    <a:pt x="77" y="378"/>
                  </a:moveTo>
                  <a:cubicBezTo>
                    <a:pt x="79" y="381"/>
                    <a:pt x="80" y="384"/>
                    <a:pt x="82" y="387"/>
                  </a:cubicBezTo>
                  <a:cubicBezTo>
                    <a:pt x="79" y="384"/>
                    <a:pt x="75" y="381"/>
                    <a:pt x="71" y="378"/>
                  </a:cubicBezTo>
                  <a:cubicBezTo>
                    <a:pt x="73" y="378"/>
                    <a:pt x="75" y="378"/>
                    <a:pt x="77" y="378"/>
                  </a:cubicBezTo>
                  <a:close/>
                  <a:moveTo>
                    <a:pt x="100" y="400"/>
                  </a:moveTo>
                  <a:cubicBezTo>
                    <a:pt x="98" y="397"/>
                    <a:pt x="96" y="394"/>
                    <a:pt x="94" y="391"/>
                  </a:cubicBezTo>
                  <a:cubicBezTo>
                    <a:pt x="97" y="394"/>
                    <a:pt x="100" y="397"/>
                    <a:pt x="103" y="400"/>
                  </a:cubicBezTo>
                  <a:cubicBezTo>
                    <a:pt x="102" y="400"/>
                    <a:pt x="101" y="400"/>
                    <a:pt x="100" y="400"/>
                  </a:cubicBezTo>
                  <a:cubicBezTo>
                    <a:pt x="100" y="400"/>
                    <a:pt x="100" y="400"/>
                    <a:pt x="100" y="400"/>
                  </a:cubicBezTo>
                  <a:close/>
                  <a:moveTo>
                    <a:pt x="88" y="376"/>
                  </a:moveTo>
                  <a:cubicBezTo>
                    <a:pt x="90" y="375"/>
                    <a:pt x="91" y="373"/>
                    <a:pt x="90" y="370"/>
                  </a:cubicBezTo>
                  <a:cubicBezTo>
                    <a:pt x="91" y="370"/>
                    <a:pt x="91" y="370"/>
                    <a:pt x="91" y="370"/>
                  </a:cubicBezTo>
                  <a:cubicBezTo>
                    <a:pt x="93" y="375"/>
                    <a:pt x="95" y="380"/>
                    <a:pt x="97" y="385"/>
                  </a:cubicBezTo>
                  <a:cubicBezTo>
                    <a:pt x="94" y="382"/>
                    <a:pt x="91" y="379"/>
                    <a:pt x="88" y="376"/>
                  </a:cubicBezTo>
                  <a:close/>
                  <a:moveTo>
                    <a:pt x="93" y="360"/>
                  </a:moveTo>
                  <a:cubicBezTo>
                    <a:pt x="93" y="360"/>
                    <a:pt x="93" y="360"/>
                    <a:pt x="93" y="360"/>
                  </a:cubicBezTo>
                  <a:cubicBezTo>
                    <a:pt x="93" y="358"/>
                    <a:pt x="93" y="356"/>
                    <a:pt x="93" y="354"/>
                  </a:cubicBezTo>
                  <a:cubicBezTo>
                    <a:pt x="96" y="358"/>
                    <a:pt x="98" y="363"/>
                    <a:pt x="100" y="368"/>
                  </a:cubicBezTo>
                  <a:cubicBezTo>
                    <a:pt x="98" y="365"/>
                    <a:pt x="96" y="363"/>
                    <a:pt x="93" y="360"/>
                  </a:cubicBezTo>
                  <a:close/>
                  <a:moveTo>
                    <a:pt x="108" y="38"/>
                  </a:moveTo>
                  <a:cubicBezTo>
                    <a:pt x="108" y="38"/>
                    <a:pt x="109" y="38"/>
                    <a:pt x="109" y="39"/>
                  </a:cubicBezTo>
                  <a:cubicBezTo>
                    <a:pt x="111" y="40"/>
                    <a:pt x="113" y="39"/>
                    <a:pt x="114" y="38"/>
                  </a:cubicBezTo>
                  <a:cubicBezTo>
                    <a:pt x="114" y="41"/>
                    <a:pt x="114" y="45"/>
                    <a:pt x="114" y="48"/>
                  </a:cubicBezTo>
                  <a:cubicBezTo>
                    <a:pt x="112" y="45"/>
                    <a:pt x="110" y="41"/>
                    <a:pt x="108" y="38"/>
                  </a:cubicBezTo>
                  <a:close/>
                  <a:moveTo>
                    <a:pt x="104" y="23"/>
                  </a:moveTo>
                  <a:cubicBezTo>
                    <a:pt x="107" y="26"/>
                    <a:pt x="111" y="29"/>
                    <a:pt x="114" y="32"/>
                  </a:cubicBezTo>
                  <a:cubicBezTo>
                    <a:pt x="114" y="32"/>
                    <a:pt x="114" y="32"/>
                    <a:pt x="114" y="32"/>
                  </a:cubicBezTo>
                  <a:cubicBezTo>
                    <a:pt x="114" y="32"/>
                    <a:pt x="114" y="31"/>
                    <a:pt x="113" y="31"/>
                  </a:cubicBezTo>
                  <a:cubicBezTo>
                    <a:pt x="108" y="27"/>
                    <a:pt x="102" y="23"/>
                    <a:pt x="96" y="19"/>
                  </a:cubicBezTo>
                  <a:cubicBezTo>
                    <a:pt x="96" y="19"/>
                    <a:pt x="95" y="19"/>
                    <a:pt x="95" y="19"/>
                  </a:cubicBezTo>
                  <a:cubicBezTo>
                    <a:pt x="95" y="17"/>
                    <a:pt x="95" y="15"/>
                    <a:pt x="95" y="14"/>
                  </a:cubicBezTo>
                  <a:cubicBezTo>
                    <a:pt x="98" y="17"/>
                    <a:pt x="101" y="20"/>
                    <a:pt x="104" y="23"/>
                  </a:cubicBezTo>
                  <a:close/>
                  <a:moveTo>
                    <a:pt x="16" y="15"/>
                  </a:moveTo>
                  <a:cubicBezTo>
                    <a:pt x="25" y="16"/>
                    <a:pt x="34" y="15"/>
                    <a:pt x="43" y="15"/>
                  </a:cubicBezTo>
                  <a:cubicBezTo>
                    <a:pt x="58" y="14"/>
                    <a:pt x="75" y="16"/>
                    <a:pt x="89" y="12"/>
                  </a:cubicBezTo>
                  <a:cubicBezTo>
                    <a:pt x="89" y="12"/>
                    <a:pt x="90" y="12"/>
                    <a:pt x="90" y="12"/>
                  </a:cubicBezTo>
                  <a:cubicBezTo>
                    <a:pt x="85" y="72"/>
                    <a:pt x="85" y="132"/>
                    <a:pt x="84" y="192"/>
                  </a:cubicBezTo>
                  <a:cubicBezTo>
                    <a:pt x="84" y="223"/>
                    <a:pt x="83" y="253"/>
                    <a:pt x="82" y="283"/>
                  </a:cubicBezTo>
                  <a:cubicBezTo>
                    <a:pt x="82" y="310"/>
                    <a:pt x="79" y="339"/>
                    <a:pt x="84" y="366"/>
                  </a:cubicBezTo>
                  <a:cubicBezTo>
                    <a:pt x="60" y="367"/>
                    <a:pt x="36" y="368"/>
                    <a:pt x="12" y="370"/>
                  </a:cubicBezTo>
                  <a:cubicBezTo>
                    <a:pt x="12" y="369"/>
                    <a:pt x="12" y="369"/>
                    <a:pt x="12" y="369"/>
                  </a:cubicBezTo>
                  <a:cubicBezTo>
                    <a:pt x="13" y="309"/>
                    <a:pt x="12" y="249"/>
                    <a:pt x="12" y="190"/>
                  </a:cubicBezTo>
                  <a:cubicBezTo>
                    <a:pt x="12" y="131"/>
                    <a:pt x="14" y="72"/>
                    <a:pt x="11" y="14"/>
                  </a:cubicBezTo>
                  <a:cubicBezTo>
                    <a:pt x="13" y="14"/>
                    <a:pt x="16" y="15"/>
                    <a:pt x="16" y="15"/>
                  </a:cubicBezTo>
                  <a:close/>
                  <a:moveTo>
                    <a:pt x="65" y="401"/>
                  </a:moveTo>
                  <a:cubicBezTo>
                    <a:pt x="64" y="398"/>
                    <a:pt x="62" y="396"/>
                    <a:pt x="61" y="393"/>
                  </a:cubicBezTo>
                  <a:cubicBezTo>
                    <a:pt x="65" y="396"/>
                    <a:pt x="68" y="398"/>
                    <a:pt x="72" y="401"/>
                  </a:cubicBezTo>
                  <a:cubicBezTo>
                    <a:pt x="72" y="401"/>
                    <a:pt x="72" y="401"/>
                    <a:pt x="71" y="401"/>
                  </a:cubicBezTo>
                  <a:cubicBezTo>
                    <a:pt x="69" y="401"/>
                    <a:pt x="67" y="401"/>
                    <a:pt x="65" y="401"/>
                  </a:cubicBezTo>
                  <a:close/>
                  <a:moveTo>
                    <a:pt x="109" y="400"/>
                  </a:moveTo>
                  <a:cubicBezTo>
                    <a:pt x="110" y="399"/>
                    <a:pt x="110" y="398"/>
                    <a:pt x="109" y="396"/>
                  </a:cubicBezTo>
                  <a:cubicBezTo>
                    <a:pt x="107" y="391"/>
                    <a:pt x="105" y="385"/>
                    <a:pt x="102" y="380"/>
                  </a:cubicBezTo>
                  <a:cubicBezTo>
                    <a:pt x="105" y="384"/>
                    <a:pt x="109" y="387"/>
                    <a:pt x="112" y="391"/>
                  </a:cubicBezTo>
                  <a:cubicBezTo>
                    <a:pt x="112" y="391"/>
                    <a:pt x="112" y="391"/>
                    <a:pt x="113" y="392"/>
                  </a:cubicBezTo>
                  <a:cubicBezTo>
                    <a:pt x="113" y="394"/>
                    <a:pt x="113" y="397"/>
                    <a:pt x="113" y="400"/>
                  </a:cubicBezTo>
                  <a:cubicBezTo>
                    <a:pt x="113" y="400"/>
                    <a:pt x="113" y="400"/>
                    <a:pt x="113" y="400"/>
                  </a:cubicBezTo>
                  <a:cubicBezTo>
                    <a:pt x="112" y="400"/>
                    <a:pt x="111" y="400"/>
                    <a:pt x="109" y="4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4" name="Freeform 6"/>
            <p:cNvSpPr>
              <a:spLocks noEditPoints="1"/>
            </p:cNvSpPr>
            <p:nvPr/>
          </p:nvSpPr>
          <p:spPr bwMode="auto">
            <a:xfrm>
              <a:off x="1672" y="1915"/>
              <a:ext cx="552" cy="966"/>
            </a:xfrm>
            <a:custGeom>
              <a:avLst/>
              <a:gdLst>
                <a:gd name="T0" fmla="*/ 202 w 233"/>
                <a:gd name="T1" fmla="*/ 296 h 406"/>
                <a:gd name="T2" fmla="*/ 133 w 233"/>
                <a:gd name="T3" fmla="*/ 260 h 406"/>
                <a:gd name="T4" fmla="*/ 161 w 233"/>
                <a:gd name="T5" fmla="*/ 148 h 406"/>
                <a:gd name="T6" fmla="*/ 198 w 233"/>
                <a:gd name="T7" fmla="*/ 118 h 406"/>
                <a:gd name="T8" fmla="*/ 174 w 233"/>
                <a:gd name="T9" fmla="*/ 7 h 406"/>
                <a:gd name="T10" fmla="*/ 0 w 233"/>
                <a:gd name="T11" fmla="*/ 11 h 406"/>
                <a:gd name="T12" fmla="*/ 15 w 233"/>
                <a:gd name="T13" fmla="*/ 370 h 406"/>
                <a:gd name="T14" fmla="*/ 232 w 233"/>
                <a:gd name="T15" fmla="*/ 389 h 406"/>
                <a:gd name="T16" fmla="*/ 104 w 233"/>
                <a:gd name="T17" fmla="*/ 284 h 406"/>
                <a:gd name="T18" fmla="*/ 108 w 233"/>
                <a:gd name="T19" fmla="*/ 279 h 406"/>
                <a:gd name="T20" fmla="*/ 122 w 233"/>
                <a:gd name="T21" fmla="*/ 283 h 406"/>
                <a:gd name="T22" fmla="*/ 123 w 233"/>
                <a:gd name="T23" fmla="*/ 271 h 406"/>
                <a:gd name="T24" fmla="*/ 111 w 233"/>
                <a:gd name="T25" fmla="*/ 232 h 406"/>
                <a:gd name="T26" fmla="*/ 144 w 233"/>
                <a:gd name="T27" fmla="*/ 250 h 406"/>
                <a:gd name="T28" fmla="*/ 136 w 233"/>
                <a:gd name="T29" fmla="*/ 230 h 406"/>
                <a:gd name="T30" fmla="*/ 170 w 233"/>
                <a:gd name="T31" fmla="*/ 182 h 406"/>
                <a:gd name="T32" fmla="*/ 177 w 233"/>
                <a:gd name="T33" fmla="*/ 198 h 406"/>
                <a:gd name="T34" fmla="*/ 184 w 233"/>
                <a:gd name="T35" fmla="*/ 237 h 406"/>
                <a:gd name="T36" fmla="*/ 181 w 233"/>
                <a:gd name="T37" fmla="*/ 245 h 406"/>
                <a:gd name="T38" fmla="*/ 167 w 233"/>
                <a:gd name="T39" fmla="*/ 162 h 406"/>
                <a:gd name="T40" fmla="*/ 114 w 233"/>
                <a:gd name="T41" fmla="*/ 113 h 406"/>
                <a:gd name="T42" fmla="*/ 126 w 233"/>
                <a:gd name="T43" fmla="*/ 110 h 406"/>
                <a:gd name="T44" fmla="*/ 192 w 233"/>
                <a:gd name="T45" fmla="*/ 82 h 406"/>
                <a:gd name="T46" fmla="*/ 166 w 233"/>
                <a:gd name="T47" fmla="*/ 97 h 406"/>
                <a:gd name="T48" fmla="*/ 171 w 233"/>
                <a:gd name="T49" fmla="*/ 109 h 406"/>
                <a:gd name="T50" fmla="*/ 106 w 233"/>
                <a:gd name="T51" fmla="*/ 102 h 406"/>
                <a:gd name="T52" fmla="*/ 90 w 233"/>
                <a:gd name="T53" fmla="*/ 112 h 406"/>
                <a:gd name="T54" fmla="*/ 103 w 233"/>
                <a:gd name="T55" fmla="*/ 125 h 406"/>
                <a:gd name="T56" fmla="*/ 86 w 233"/>
                <a:gd name="T57" fmla="*/ 150 h 406"/>
                <a:gd name="T58" fmla="*/ 108 w 233"/>
                <a:gd name="T59" fmla="*/ 148 h 406"/>
                <a:gd name="T60" fmla="*/ 131 w 233"/>
                <a:gd name="T61" fmla="*/ 110 h 406"/>
                <a:gd name="T62" fmla="*/ 178 w 233"/>
                <a:gd name="T63" fmla="*/ 100 h 406"/>
                <a:gd name="T64" fmla="*/ 181 w 233"/>
                <a:gd name="T65" fmla="*/ 109 h 406"/>
                <a:gd name="T66" fmla="*/ 179 w 233"/>
                <a:gd name="T67" fmla="*/ 55 h 406"/>
                <a:gd name="T68" fmla="*/ 161 w 233"/>
                <a:gd name="T69" fmla="*/ 11 h 406"/>
                <a:gd name="T70" fmla="*/ 169 w 233"/>
                <a:gd name="T71" fmla="*/ 84 h 406"/>
                <a:gd name="T72" fmla="*/ 79 w 233"/>
                <a:gd name="T73" fmla="*/ 149 h 406"/>
                <a:gd name="T74" fmla="*/ 160 w 233"/>
                <a:gd name="T75" fmla="*/ 217 h 406"/>
                <a:gd name="T76" fmla="*/ 148 w 233"/>
                <a:gd name="T77" fmla="*/ 299 h 406"/>
                <a:gd name="T78" fmla="*/ 58 w 233"/>
                <a:gd name="T79" fmla="*/ 361 h 406"/>
                <a:gd name="T80" fmla="*/ 181 w 233"/>
                <a:gd name="T81" fmla="*/ 380 h 406"/>
                <a:gd name="T82" fmla="*/ 141 w 233"/>
                <a:gd name="T83" fmla="*/ 372 h 406"/>
                <a:gd name="T84" fmla="*/ 48 w 233"/>
                <a:gd name="T85" fmla="*/ 374 h 406"/>
                <a:gd name="T86" fmla="*/ 46 w 233"/>
                <a:gd name="T87" fmla="*/ 396 h 406"/>
                <a:gd name="T88" fmla="*/ 69 w 233"/>
                <a:gd name="T89" fmla="*/ 395 h 406"/>
                <a:gd name="T90" fmla="*/ 87 w 233"/>
                <a:gd name="T91" fmla="*/ 394 h 406"/>
                <a:gd name="T92" fmla="*/ 87 w 233"/>
                <a:gd name="T93" fmla="*/ 386 h 406"/>
                <a:gd name="T94" fmla="*/ 112 w 233"/>
                <a:gd name="T95" fmla="*/ 392 h 406"/>
                <a:gd name="T96" fmla="*/ 111 w 233"/>
                <a:gd name="T97" fmla="*/ 372 h 406"/>
                <a:gd name="T98" fmla="*/ 152 w 233"/>
                <a:gd name="T99" fmla="*/ 385 h 406"/>
                <a:gd name="T100" fmla="*/ 168 w 233"/>
                <a:gd name="T101" fmla="*/ 390 h 406"/>
                <a:gd name="T102" fmla="*/ 198 w 233"/>
                <a:gd name="T103" fmla="*/ 389 h 406"/>
                <a:gd name="T104" fmla="*/ 222 w 233"/>
                <a:gd name="T105" fmla="*/ 341 h 406"/>
                <a:gd name="T106" fmla="*/ 208 w 233"/>
                <a:gd name="T107" fmla="*/ 315 h 406"/>
                <a:gd name="T108" fmla="*/ 211 w 233"/>
                <a:gd name="T109" fmla="*/ 334 h 406"/>
                <a:gd name="T110" fmla="*/ 206 w 233"/>
                <a:gd name="T111" fmla="*/ 388 h 406"/>
                <a:gd name="T112" fmla="*/ 225 w 233"/>
                <a:gd name="T113" fmla="*/ 37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3" h="406">
                  <a:moveTo>
                    <a:pt x="233" y="324"/>
                  </a:moveTo>
                  <a:cubicBezTo>
                    <a:pt x="233" y="323"/>
                    <a:pt x="233" y="322"/>
                    <a:pt x="232" y="321"/>
                  </a:cubicBezTo>
                  <a:cubicBezTo>
                    <a:pt x="232" y="320"/>
                    <a:pt x="232" y="319"/>
                    <a:pt x="231" y="318"/>
                  </a:cubicBezTo>
                  <a:cubicBezTo>
                    <a:pt x="227" y="314"/>
                    <a:pt x="221" y="311"/>
                    <a:pt x="216" y="308"/>
                  </a:cubicBezTo>
                  <a:cubicBezTo>
                    <a:pt x="211" y="304"/>
                    <a:pt x="208" y="299"/>
                    <a:pt x="203" y="299"/>
                  </a:cubicBezTo>
                  <a:cubicBezTo>
                    <a:pt x="202" y="299"/>
                    <a:pt x="202" y="299"/>
                    <a:pt x="202" y="299"/>
                  </a:cubicBezTo>
                  <a:cubicBezTo>
                    <a:pt x="202" y="298"/>
                    <a:pt x="202" y="297"/>
                    <a:pt x="202" y="296"/>
                  </a:cubicBezTo>
                  <a:cubicBezTo>
                    <a:pt x="202" y="295"/>
                    <a:pt x="201" y="294"/>
                    <a:pt x="200" y="293"/>
                  </a:cubicBezTo>
                  <a:cubicBezTo>
                    <a:pt x="200" y="292"/>
                    <a:pt x="199" y="291"/>
                    <a:pt x="198" y="291"/>
                  </a:cubicBezTo>
                  <a:cubicBezTo>
                    <a:pt x="181" y="288"/>
                    <a:pt x="165" y="287"/>
                    <a:pt x="148" y="287"/>
                  </a:cubicBezTo>
                  <a:cubicBezTo>
                    <a:pt x="142" y="287"/>
                    <a:pt x="136" y="287"/>
                    <a:pt x="129" y="287"/>
                  </a:cubicBezTo>
                  <a:cubicBezTo>
                    <a:pt x="131" y="280"/>
                    <a:pt x="132" y="273"/>
                    <a:pt x="131" y="266"/>
                  </a:cubicBezTo>
                  <a:cubicBezTo>
                    <a:pt x="133" y="266"/>
                    <a:pt x="135" y="265"/>
                    <a:pt x="134" y="263"/>
                  </a:cubicBezTo>
                  <a:cubicBezTo>
                    <a:pt x="134" y="262"/>
                    <a:pt x="134" y="261"/>
                    <a:pt x="133" y="260"/>
                  </a:cubicBezTo>
                  <a:cubicBezTo>
                    <a:pt x="143" y="259"/>
                    <a:pt x="152" y="259"/>
                    <a:pt x="161" y="258"/>
                  </a:cubicBezTo>
                  <a:cubicBezTo>
                    <a:pt x="170" y="258"/>
                    <a:pt x="180" y="260"/>
                    <a:pt x="189" y="257"/>
                  </a:cubicBezTo>
                  <a:cubicBezTo>
                    <a:pt x="189" y="257"/>
                    <a:pt x="189" y="257"/>
                    <a:pt x="189" y="257"/>
                  </a:cubicBezTo>
                  <a:cubicBezTo>
                    <a:pt x="191" y="258"/>
                    <a:pt x="194" y="256"/>
                    <a:pt x="194" y="254"/>
                  </a:cubicBezTo>
                  <a:cubicBezTo>
                    <a:pt x="192" y="226"/>
                    <a:pt x="192" y="198"/>
                    <a:pt x="195" y="170"/>
                  </a:cubicBezTo>
                  <a:cubicBezTo>
                    <a:pt x="196" y="167"/>
                    <a:pt x="192" y="165"/>
                    <a:pt x="190" y="166"/>
                  </a:cubicBezTo>
                  <a:cubicBezTo>
                    <a:pt x="179" y="161"/>
                    <a:pt x="170" y="156"/>
                    <a:pt x="161" y="148"/>
                  </a:cubicBezTo>
                  <a:cubicBezTo>
                    <a:pt x="160" y="147"/>
                    <a:pt x="158" y="148"/>
                    <a:pt x="157" y="149"/>
                  </a:cubicBezTo>
                  <a:cubicBezTo>
                    <a:pt x="143" y="148"/>
                    <a:pt x="128" y="148"/>
                    <a:pt x="114" y="148"/>
                  </a:cubicBezTo>
                  <a:cubicBezTo>
                    <a:pt x="115" y="148"/>
                    <a:pt x="116" y="146"/>
                    <a:pt x="115" y="145"/>
                  </a:cubicBezTo>
                  <a:cubicBezTo>
                    <a:pt x="113" y="140"/>
                    <a:pt x="112" y="134"/>
                    <a:pt x="112" y="129"/>
                  </a:cubicBezTo>
                  <a:cubicBezTo>
                    <a:pt x="112" y="125"/>
                    <a:pt x="114" y="121"/>
                    <a:pt x="114" y="117"/>
                  </a:cubicBezTo>
                  <a:cubicBezTo>
                    <a:pt x="126" y="123"/>
                    <a:pt x="140" y="121"/>
                    <a:pt x="153" y="121"/>
                  </a:cubicBezTo>
                  <a:cubicBezTo>
                    <a:pt x="168" y="121"/>
                    <a:pt x="184" y="122"/>
                    <a:pt x="198" y="118"/>
                  </a:cubicBezTo>
                  <a:cubicBezTo>
                    <a:pt x="202" y="118"/>
                    <a:pt x="202" y="114"/>
                    <a:pt x="201" y="112"/>
                  </a:cubicBezTo>
                  <a:cubicBezTo>
                    <a:pt x="202" y="111"/>
                    <a:pt x="202" y="110"/>
                    <a:pt x="202" y="109"/>
                  </a:cubicBezTo>
                  <a:cubicBezTo>
                    <a:pt x="201" y="79"/>
                    <a:pt x="203" y="50"/>
                    <a:pt x="206" y="20"/>
                  </a:cubicBezTo>
                  <a:cubicBezTo>
                    <a:pt x="206" y="15"/>
                    <a:pt x="197" y="14"/>
                    <a:pt x="196" y="19"/>
                  </a:cubicBezTo>
                  <a:cubicBezTo>
                    <a:pt x="196" y="19"/>
                    <a:pt x="196" y="20"/>
                    <a:pt x="196" y="20"/>
                  </a:cubicBezTo>
                  <a:cubicBezTo>
                    <a:pt x="191" y="17"/>
                    <a:pt x="187" y="15"/>
                    <a:pt x="182" y="12"/>
                  </a:cubicBezTo>
                  <a:cubicBezTo>
                    <a:pt x="179" y="10"/>
                    <a:pt x="177" y="9"/>
                    <a:pt x="174" y="7"/>
                  </a:cubicBezTo>
                  <a:cubicBezTo>
                    <a:pt x="172" y="6"/>
                    <a:pt x="168" y="5"/>
                    <a:pt x="167" y="3"/>
                  </a:cubicBezTo>
                  <a:cubicBezTo>
                    <a:pt x="166" y="3"/>
                    <a:pt x="166" y="3"/>
                    <a:pt x="166" y="2"/>
                  </a:cubicBezTo>
                  <a:cubicBezTo>
                    <a:pt x="165" y="2"/>
                    <a:pt x="164" y="1"/>
                    <a:pt x="163" y="1"/>
                  </a:cubicBezTo>
                  <a:cubicBezTo>
                    <a:pt x="162" y="0"/>
                    <a:pt x="160" y="0"/>
                    <a:pt x="158" y="0"/>
                  </a:cubicBezTo>
                  <a:cubicBezTo>
                    <a:pt x="108" y="7"/>
                    <a:pt x="58" y="7"/>
                    <a:pt x="7" y="5"/>
                  </a:cubicBezTo>
                  <a:cubicBezTo>
                    <a:pt x="6" y="5"/>
                    <a:pt x="6" y="6"/>
                    <a:pt x="5" y="6"/>
                  </a:cubicBezTo>
                  <a:cubicBezTo>
                    <a:pt x="2" y="6"/>
                    <a:pt x="0" y="7"/>
                    <a:pt x="0" y="11"/>
                  </a:cubicBezTo>
                  <a:cubicBezTo>
                    <a:pt x="1" y="73"/>
                    <a:pt x="5" y="135"/>
                    <a:pt x="7" y="196"/>
                  </a:cubicBezTo>
                  <a:cubicBezTo>
                    <a:pt x="8" y="227"/>
                    <a:pt x="9" y="257"/>
                    <a:pt x="10" y="288"/>
                  </a:cubicBezTo>
                  <a:cubicBezTo>
                    <a:pt x="11" y="303"/>
                    <a:pt x="11" y="318"/>
                    <a:pt x="11" y="333"/>
                  </a:cubicBezTo>
                  <a:cubicBezTo>
                    <a:pt x="12" y="344"/>
                    <a:pt x="9" y="356"/>
                    <a:pt x="17" y="365"/>
                  </a:cubicBezTo>
                  <a:cubicBezTo>
                    <a:pt x="17" y="365"/>
                    <a:pt x="17" y="365"/>
                    <a:pt x="17" y="365"/>
                  </a:cubicBezTo>
                  <a:cubicBezTo>
                    <a:pt x="16" y="365"/>
                    <a:pt x="16" y="365"/>
                    <a:pt x="15" y="365"/>
                  </a:cubicBezTo>
                  <a:cubicBezTo>
                    <a:pt x="13" y="366"/>
                    <a:pt x="13" y="369"/>
                    <a:pt x="15" y="370"/>
                  </a:cubicBezTo>
                  <a:cubicBezTo>
                    <a:pt x="15" y="371"/>
                    <a:pt x="15" y="372"/>
                    <a:pt x="15" y="372"/>
                  </a:cubicBezTo>
                  <a:cubicBezTo>
                    <a:pt x="21" y="381"/>
                    <a:pt x="28" y="389"/>
                    <a:pt x="33" y="397"/>
                  </a:cubicBezTo>
                  <a:cubicBezTo>
                    <a:pt x="34" y="399"/>
                    <a:pt x="36" y="400"/>
                    <a:pt x="37" y="400"/>
                  </a:cubicBezTo>
                  <a:cubicBezTo>
                    <a:pt x="37" y="401"/>
                    <a:pt x="38" y="403"/>
                    <a:pt x="41" y="403"/>
                  </a:cubicBezTo>
                  <a:cubicBezTo>
                    <a:pt x="101" y="406"/>
                    <a:pt x="164" y="404"/>
                    <a:pt x="225" y="397"/>
                  </a:cubicBezTo>
                  <a:cubicBezTo>
                    <a:pt x="228" y="396"/>
                    <a:pt x="230" y="393"/>
                    <a:pt x="229" y="391"/>
                  </a:cubicBezTo>
                  <a:cubicBezTo>
                    <a:pt x="231" y="391"/>
                    <a:pt x="232" y="390"/>
                    <a:pt x="232" y="389"/>
                  </a:cubicBezTo>
                  <a:cubicBezTo>
                    <a:pt x="232" y="367"/>
                    <a:pt x="233" y="346"/>
                    <a:pt x="233" y="324"/>
                  </a:cubicBezTo>
                  <a:close/>
                  <a:moveTo>
                    <a:pt x="130" y="253"/>
                  </a:moveTo>
                  <a:cubicBezTo>
                    <a:pt x="129" y="250"/>
                    <a:pt x="127" y="246"/>
                    <a:pt x="124" y="242"/>
                  </a:cubicBezTo>
                  <a:cubicBezTo>
                    <a:pt x="128" y="245"/>
                    <a:pt x="132" y="249"/>
                    <a:pt x="136" y="252"/>
                  </a:cubicBezTo>
                  <a:cubicBezTo>
                    <a:pt x="134" y="252"/>
                    <a:pt x="132" y="253"/>
                    <a:pt x="130" y="253"/>
                  </a:cubicBezTo>
                  <a:close/>
                  <a:moveTo>
                    <a:pt x="106" y="287"/>
                  </a:moveTo>
                  <a:cubicBezTo>
                    <a:pt x="105" y="286"/>
                    <a:pt x="104" y="285"/>
                    <a:pt x="104" y="284"/>
                  </a:cubicBezTo>
                  <a:cubicBezTo>
                    <a:pt x="107" y="285"/>
                    <a:pt x="109" y="287"/>
                    <a:pt x="112" y="289"/>
                  </a:cubicBezTo>
                  <a:cubicBezTo>
                    <a:pt x="110" y="289"/>
                    <a:pt x="108" y="289"/>
                    <a:pt x="106" y="290"/>
                  </a:cubicBezTo>
                  <a:cubicBezTo>
                    <a:pt x="106" y="289"/>
                    <a:pt x="106" y="288"/>
                    <a:pt x="106" y="287"/>
                  </a:cubicBezTo>
                  <a:close/>
                  <a:moveTo>
                    <a:pt x="108" y="279"/>
                  </a:moveTo>
                  <a:cubicBezTo>
                    <a:pt x="106" y="277"/>
                    <a:pt x="103" y="276"/>
                    <a:pt x="101" y="275"/>
                  </a:cubicBezTo>
                  <a:cubicBezTo>
                    <a:pt x="101" y="272"/>
                    <a:pt x="101" y="269"/>
                    <a:pt x="101" y="266"/>
                  </a:cubicBezTo>
                  <a:cubicBezTo>
                    <a:pt x="103" y="271"/>
                    <a:pt x="105" y="275"/>
                    <a:pt x="108" y="279"/>
                  </a:cubicBezTo>
                  <a:close/>
                  <a:moveTo>
                    <a:pt x="101" y="240"/>
                  </a:moveTo>
                  <a:cubicBezTo>
                    <a:pt x="105" y="249"/>
                    <a:pt x="109" y="258"/>
                    <a:pt x="114" y="266"/>
                  </a:cubicBezTo>
                  <a:cubicBezTo>
                    <a:pt x="110" y="263"/>
                    <a:pt x="106" y="259"/>
                    <a:pt x="102" y="255"/>
                  </a:cubicBezTo>
                  <a:cubicBezTo>
                    <a:pt x="102" y="255"/>
                    <a:pt x="102" y="255"/>
                    <a:pt x="101" y="254"/>
                  </a:cubicBezTo>
                  <a:cubicBezTo>
                    <a:pt x="101" y="250"/>
                    <a:pt x="101" y="245"/>
                    <a:pt x="101" y="240"/>
                  </a:cubicBezTo>
                  <a:close/>
                  <a:moveTo>
                    <a:pt x="111" y="272"/>
                  </a:moveTo>
                  <a:cubicBezTo>
                    <a:pt x="115" y="275"/>
                    <a:pt x="118" y="279"/>
                    <a:pt x="122" y="283"/>
                  </a:cubicBezTo>
                  <a:cubicBezTo>
                    <a:pt x="122" y="284"/>
                    <a:pt x="122" y="286"/>
                    <a:pt x="122" y="288"/>
                  </a:cubicBezTo>
                  <a:cubicBezTo>
                    <a:pt x="122" y="288"/>
                    <a:pt x="122" y="288"/>
                    <a:pt x="122" y="288"/>
                  </a:cubicBezTo>
                  <a:cubicBezTo>
                    <a:pt x="118" y="282"/>
                    <a:pt x="114" y="277"/>
                    <a:pt x="111" y="272"/>
                  </a:cubicBezTo>
                  <a:close/>
                  <a:moveTo>
                    <a:pt x="112" y="249"/>
                  </a:moveTo>
                  <a:cubicBezTo>
                    <a:pt x="115" y="252"/>
                    <a:pt x="119" y="255"/>
                    <a:pt x="122" y="258"/>
                  </a:cubicBezTo>
                  <a:cubicBezTo>
                    <a:pt x="122" y="259"/>
                    <a:pt x="122" y="259"/>
                    <a:pt x="122" y="260"/>
                  </a:cubicBezTo>
                  <a:cubicBezTo>
                    <a:pt x="122" y="263"/>
                    <a:pt x="123" y="267"/>
                    <a:pt x="123" y="271"/>
                  </a:cubicBezTo>
                  <a:cubicBezTo>
                    <a:pt x="119" y="264"/>
                    <a:pt x="115" y="257"/>
                    <a:pt x="112" y="249"/>
                  </a:cubicBezTo>
                  <a:close/>
                  <a:moveTo>
                    <a:pt x="106" y="236"/>
                  </a:moveTo>
                  <a:cubicBezTo>
                    <a:pt x="104" y="235"/>
                    <a:pt x="102" y="235"/>
                    <a:pt x="101" y="237"/>
                  </a:cubicBezTo>
                  <a:cubicBezTo>
                    <a:pt x="101" y="235"/>
                    <a:pt x="101" y="234"/>
                    <a:pt x="101" y="232"/>
                  </a:cubicBezTo>
                  <a:cubicBezTo>
                    <a:pt x="101" y="231"/>
                    <a:pt x="101" y="229"/>
                    <a:pt x="100" y="229"/>
                  </a:cubicBezTo>
                  <a:cubicBezTo>
                    <a:pt x="103" y="230"/>
                    <a:pt x="107" y="230"/>
                    <a:pt x="110" y="230"/>
                  </a:cubicBezTo>
                  <a:cubicBezTo>
                    <a:pt x="110" y="231"/>
                    <a:pt x="111" y="232"/>
                    <a:pt x="111" y="232"/>
                  </a:cubicBezTo>
                  <a:cubicBezTo>
                    <a:pt x="116" y="239"/>
                    <a:pt x="120" y="246"/>
                    <a:pt x="124" y="253"/>
                  </a:cubicBezTo>
                  <a:cubicBezTo>
                    <a:pt x="118" y="247"/>
                    <a:pt x="112" y="242"/>
                    <a:pt x="106" y="236"/>
                  </a:cubicBezTo>
                  <a:close/>
                  <a:moveTo>
                    <a:pt x="119" y="231"/>
                  </a:moveTo>
                  <a:cubicBezTo>
                    <a:pt x="121" y="231"/>
                    <a:pt x="124" y="231"/>
                    <a:pt x="126" y="231"/>
                  </a:cubicBezTo>
                  <a:cubicBezTo>
                    <a:pt x="128" y="234"/>
                    <a:pt x="130" y="238"/>
                    <a:pt x="132" y="241"/>
                  </a:cubicBezTo>
                  <a:cubicBezTo>
                    <a:pt x="128" y="238"/>
                    <a:pt x="123" y="234"/>
                    <a:pt x="119" y="231"/>
                  </a:cubicBezTo>
                  <a:close/>
                  <a:moveTo>
                    <a:pt x="144" y="250"/>
                  </a:moveTo>
                  <a:cubicBezTo>
                    <a:pt x="142" y="247"/>
                    <a:pt x="140" y="243"/>
                    <a:pt x="138" y="240"/>
                  </a:cubicBezTo>
                  <a:cubicBezTo>
                    <a:pt x="142" y="243"/>
                    <a:pt x="146" y="246"/>
                    <a:pt x="150" y="249"/>
                  </a:cubicBezTo>
                  <a:cubicBezTo>
                    <a:pt x="148" y="250"/>
                    <a:pt x="146" y="250"/>
                    <a:pt x="144" y="250"/>
                  </a:cubicBezTo>
                  <a:close/>
                  <a:moveTo>
                    <a:pt x="136" y="230"/>
                  </a:moveTo>
                  <a:cubicBezTo>
                    <a:pt x="140" y="230"/>
                    <a:pt x="144" y="230"/>
                    <a:pt x="148" y="229"/>
                  </a:cubicBezTo>
                  <a:cubicBezTo>
                    <a:pt x="149" y="234"/>
                    <a:pt x="151" y="239"/>
                    <a:pt x="153" y="243"/>
                  </a:cubicBezTo>
                  <a:cubicBezTo>
                    <a:pt x="147" y="239"/>
                    <a:pt x="142" y="235"/>
                    <a:pt x="136" y="230"/>
                  </a:cubicBezTo>
                  <a:close/>
                  <a:moveTo>
                    <a:pt x="161" y="248"/>
                  </a:moveTo>
                  <a:cubicBezTo>
                    <a:pt x="160" y="243"/>
                    <a:pt x="158" y="239"/>
                    <a:pt x="156" y="235"/>
                  </a:cubicBezTo>
                  <a:cubicBezTo>
                    <a:pt x="161" y="239"/>
                    <a:pt x="165" y="243"/>
                    <a:pt x="170" y="247"/>
                  </a:cubicBezTo>
                  <a:cubicBezTo>
                    <a:pt x="167" y="247"/>
                    <a:pt x="164" y="247"/>
                    <a:pt x="161" y="248"/>
                  </a:cubicBezTo>
                  <a:close/>
                  <a:moveTo>
                    <a:pt x="168" y="181"/>
                  </a:moveTo>
                  <a:cubicBezTo>
                    <a:pt x="168" y="178"/>
                    <a:pt x="168" y="176"/>
                    <a:pt x="168" y="173"/>
                  </a:cubicBezTo>
                  <a:cubicBezTo>
                    <a:pt x="169" y="176"/>
                    <a:pt x="169" y="179"/>
                    <a:pt x="170" y="182"/>
                  </a:cubicBezTo>
                  <a:cubicBezTo>
                    <a:pt x="170" y="182"/>
                    <a:pt x="169" y="182"/>
                    <a:pt x="168" y="181"/>
                  </a:cubicBezTo>
                  <a:close/>
                  <a:moveTo>
                    <a:pt x="177" y="198"/>
                  </a:moveTo>
                  <a:cubicBezTo>
                    <a:pt x="178" y="200"/>
                    <a:pt x="179" y="202"/>
                    <a:pt x="181" y="204"/>
                  </a:cubicBezTo>
                  <a:cubicBezTo>
                    <a:pt x="181" y="205"/>
                    <a:pt x="182" y="206"/>
                    <a:pt x="183" y="206"/>
                  </a:cubicBezTo>
                  <a:cubicBezTo>
                    <a:pt x="182" y="209"/>
                    <a:pt x="182" y="212"/>
                    <a:pt x="183" y="215"/>
                  </a:cubicBezTo>
                  <a:cubicBezTo>
                    <a:pt x="179" y="207"/>
                    <a:pt x="175" y="199"/>
                    <a:pt x="170" y="191"/>
                  </a:cubicBezTo>
                  <a:cubicBezTo>
                    <a:pt x="173" y="193"/>
                    <a:pt x="175" y="195"/>
                    <a:pt x="177" y="198"/>
                  </a:cubicBezTo>
                  <a:close/>
                  <a:moveTo>
                    <a:pt x="176" y="178"/>
                  </a:moveTo>
                  <a:cubicBezTo>
                    <a:pt x="179" y="180"/>
                    <a:pt x="181" y="182"/>
                    <a:pt x="184" y="183"/>
                  </a:cubicBezTo>
                  <a:cubicBezTo>
                    <a:pt x="183" y="187"/>
                    <a:pt x="183" y="190"/>
                    <a:pt x="183" y="194"/>
                  </a:cubicBezTo>
                  <a:cubicBezTo>
                    <a:pt x="180" y="189"/>
                    <a:pt x="178" y="183"/>
                    <a:pt x="176" y="178"/>
                  </a:cubicBezTo>
                  <a:close/>
                  <a:moveTo>
                    <a:pt x="180" y="224"/>
                  </a:moveTo>
                  <a:cubicBezTo>
                    <a:pt x="181" y="225"/>
                    <a:pt x="182" y="225"/>
                    <a:pt x="183" y="225"/>
                  </a:cubicBezTo>
                  <a:cubicBezTo>
                    <a:pt x="183" y="229"/>
                    <a:pt x="183" y="233"/>
                    <a:pt x="184" y="237"/>
                  </a:cubicBezTo>
                  <a:cubicBezTo>
                    <a:pt x="179" y="230"/>
                    <a:pt x="175" y="223"/>
                    <a:pt x="172" y="216"/>
                  </a:cubicBezTo>
                  <a:cubicBezTo>
                    <a:pt x="174" y="219"/>
                    <a:pt x="177" y="221"/>
                    <a:pt x="180" y="224"/>
                  </a:cubicBezTo>
                  <a:close/>
                  <a:moveTo>
                    <a:pt x="185" y="249"/>
                  </a:moveTo>
                  <a:cubicBezTo>
                    <a:pt x="183" y="248"/>
                    <a:pt x="180" y="248"/>
                    <a:pt x="177" y="247"/>
                  </a:cubicBezTo>
                  <a:cubicBezTo>
                    <a:pt x="177" y="247"/>
                    <a:pt x="177" y="246"/>
                    <a:pt x="176" y="245"/>
                  </a:cubicBezTo>
                  <a:cubicBezTo>
                    <a:pt x="175" y="243"/>
                    <a:pt x="174" y="240"/>
                    <a:pt x="172" y="237"/>
                  </a:cubicBezTo>
                  <a:cubicBezTo>
                    <a:pt x="175" y="239"/>
                    <a:pt x="178" y="242"/>
                    <a:pt x="181" y="245"/>
                  </a:cubicBezTo>
                  <a:cubicBezTo>
                    <a:pt x="182" y="246"/>
                    <a:pt x="184" y="246"/>
                    <a:pt x="185" y="246"/>
                  </a:cubicBezTo>
                  <a:cubicBezTo>
                    <a:pt x="185" y="247"/>
                    <a:pt x="185" y="248"/>
                    <a:pt x="185" y="249"/>
                  </a:cubicBezTo>
                  <a:close/>
                  <a:moveTo>
                    <a:pt x="185" y="173"/>
                  </a:moveTo>
                  <a:cubicBezTo>
                    <a:pt x="185" y="174"/>
                    <a:pt x="185" y="175"/>
                    <a:pt x="185" y="175"/>
                  </a:cubicBezTo>
                  <a:cubicBezTo>
                    <a:pt x="181" y="172"/>
                    <a:pt x="176" y="169"/>
                    <a:pt x="172" y="166"/>
                  </a:cubicBezTo>
                  <a:cubicBezTo>
                    <a:pt x="170" y="165"/>
                    <a:pt x="168" y="166"/>
                    <a:pt x="168" y="168"/>
                  </a:cubicBezTo>
                  <a:cubicBezTo>
                    <a:pt x="168" y="166"/>
                    <a:pt x="168" y="164"/>
                    <a:pt x="167" y="162"/>
                  </a:cubicBezTo>
                  <a:cubicBezTo>
                    <a:pt x="173" y="167"/>
                    <a:pt x="179" y="171"/>
                    <a:pt x="185" y="173"/>
                  </a:cubicBezTo>
                  <a:close/>
                  <a:moveTo>
                    <a:pt x="163" y="233"/>
                  </a:moveTo>
                  <a:cubicBezTo>
                    <a:pt x="162" y="231"/>
                    <a:pt x="160" y="230"/>
                    <a:pt x="158" y="228"/>
                  </a:cubicBezTo>
                  <a:cubicBezTo>
                    <a:pt x="159" y="228"/>
                    <a:pt x="160" y="228"/>
                    <a:pt x="160" y="228"/>
                  </a:cubicBezTo>
                  <a:cubicBezTo>
                    <a:pt x="160" y="228"/>
                    <a:pt x="161" y="228"/>
                    <a:pt x="161" y="228"/>
                  </a:cubicBezTo>
                  <a:cubicBezTo>
                    <a:pt x="162" y="230"/>
                    <a:pt x="162" y="231"/>
                    <a:pt x="163" y="233"/>
                  </a:cubicBezTo>
                  <a:close/>
                  <a:moveTo>
                    <a:pt x="114" y="113"/>
                  </a:moveTo>
                  <a:cubicBezTo>
                    <a:pt x="113" y="111"/>
                    <a:pt x="110" y="111"/>
                    <a:pt x="109" y="112"/>
                  </a:cubicBezTo>
                  <a:cubicBezTo>
                    <a:pt x="107" y="113"/>
                    <a:pt x="106" y="115"/>
                    <a:pt x="105" y="116"/>
                  </a:cubicBezTo>
                  <a:cubicBezTo>
                    <a:pt x="103" y="113"/>
                    <a:pt x="101" y="109"/>
                    <a:pt x="99" y="105"/>
                  </a:cubicBezTo>
                  <a:cubicBezTo>
                    <a:pt x="103" y="107"/>
                    <a:pt x="106" y="109"/>
                    <a:pt x="110" y="111"/>
                  </a:cubicBezTo>
                  <a:cubicBezTo>
                    <a:pt x="113" y="112"/>
                    <a:pt x="115" y="110"/>
                    <a:pt x="114" y="107"/>
                  </a:cubicBezTo>
                  <a:cubicBezTo>
                    <a:pt x="113" y="104"/>
                    <a:pt x="112" y="101"/>
                    <a:pt x="110" y="98"/>
                  </a:cubicBezTo>
                  <a:cubicBezTo>
                    <a:pt x="115" y="102"/>
                    <a:pt x="121" y="106"/>
                    <a:pt x="126" y="110"/>
                  </a:cubicBezTo>
                  <a:cubicBezTo>
                    <a:pt x="122" y="111"/>
                    <a:pt x="117" y="111"/>
                    <a:pt x="114" y="113"/>
                  </a:cubicBezTo>
                  <a:close/>
                  <a:moveTo>
                    <a:pt x="192" y="56"/>
                  </a:moveTo>
                  <a:cubicBezTo>
                    <a:pt x="191" y="52"/>
                    <a:pt x="189" y="49"/>
                    <a:pt x="188" y="45"/>
                  </a:cubicBezTo>
                  <a:cubicBezTo>
                    <a:pt x="190" y="46"/>
                    <a:pt x="191" y="47"/>
                    <a:pt x="192" y="48"/>
                  </a:cubicBezTo>
                  <a:cubicBezTo>
                    <a:pt x="192" y="51"/>
                    <a:pt x="192" y="53"/>
                    <a:pt x="192" y="56"/>
                  </a:cubicBezTo>
                  <a:close/>
                  <a:moveTo>
                    <a:pt x="192" y="71"/>
                  </a:moveTo>
                  <a:cubicBezTo>
                    <a:pt x="192" y="75"/>
                    <a:pt x="192" y="79"/>
                    <a:pt x="192" y="82"/>
                  </a:cubicBezTo>
                  <a:cubicBezTo>
                    <a:pt x="189" y="76"/>
                    <a:pt x="185" y="69"/>
                    <a:pt x="181" y="63"/>
                  </a:cubicBezTo>
                  <a:cubicBezTo>
                    <a:pt x="185" y="65"/>
                    <a:pt x="189" y="68"/>
                    <a:pt x="192" y="71"/>
                  </a:cubicBezTo>
                  <a:close/>
                  <a:moveTo>
                    <a:pt x="182" y="76"/>
                  </a:moveTo>
                  <a:cubicBezTo>
                    <a:pt x="180" y="75"/>
                    <a:pt x="179" y="75"/>
                    <a:pt x="178" y="74"/>
                  </a:cubicBezTo>
                  <a:cubicBezTo>
                    <a:pt x="178" y="72"/>
                    <a:pt x="178" y="71"/>
                    <a:pt x="178" y="70"/>
                  </a:cubicBezTo>
                  <a:cubicBezTo>
                    <a:pt x="179" y="72"/>
                    <a:pt x="180" y="74"/>
                    <a:pt x="182" y="76"/>
                  </a:cubicBezTo>
                  <a:close/>
                  <a:moveTo>
                    <a:pt x="166" y="97"/>
                  </a:moveTo>
                  <a:cubicBezTo>
                    <a:pt x="167" y="97"/>
                    <a:pt x="168" y="97"/>
                    <a:pt x="169" y="96"/>
                  </a:cubicBezTo>
                  <a:cubicBezTo>
                    <a:pt x="170" y="98"/>
                    <a:pt x="170" y="99"/>
                    <a:pt x="171" y="101"/>
                  </a:cubicBezTo>
                  <a:cubicBezTo>
                    <a:pt x="169" y="99"/>
                    <a:pt x="168" y="98"/>
                    <a:pt x="166" y="97"/>
                  </a:cubicBezTo>
                  <a:cubicBezTo>
                    <a:pt x="166" y="97"/>
                    <a:pt x="166" y="97"/>
                    <a:pt x="166" y="97"/>
                  </a:cubicBezTo>
                  <a:close/>
                  <a:moveTo>
                    <a:pt x="165" y="110"/>
                  </a:moveTo>
                  <a:cubicBezTo>
                    <a:pt x="165" y="107"/>
                    <a:pt x="164" y="105"/>
                    <a:pt x="163" y="103"/>
                  </a:cubicBezTo>
                  <a:cubicBezTo>
                    <a:pt x="166" y="105"/>
                    <a:pt x="169" y="107"/>
                    <a:pt x="171" y="109"/>
                  </a:cubicBezTo>
                  <a:cubicBezTo>
                    <a:pt x="169" y="109"/>
                    <a:pt x="167" y="110"/>
                    <a:pt x="165" y="110"/>
                  </a:cubicBezTo>
                  <a:close/>
                  <a:moveTo>
                    <a:pt x="121" y="96"/>
                  </a:moveTo>
                  <a:cubicBezTo>
                    <a:pt x="121" y="97"/>
                    <a:pt x="122" y="99"/>
                    <a:pt x="122" y="100"/>
                  </a:cubicBezTo>
                  <a:cubicBezTo>
                    <a:pt x="120" y="99"/>
                    <a:pt x="119" y="97"/>
                    <a:pt x="117" y="96"/>
                  </a:cubicBezTo>
                  <a:cubicBezTo>
                    <a:pt x="118" y="96"/>
                    <a:pt x="119" y="96"/>
                    <a:pt x="121" y="96"/>
                  </a:cubicBezTo>
                  <a:close/>
                  <a:moveTo>
                    <a:pt x="103" y="96"/>
                  </a:moveTo>
                  <a:cubicBezTo>
                    <a:pt x="104" y="98"/>
                    <a:pt x="105" y="100"/>
                    <a:pt x="106" y="102"/>
                  </a:cubicBezTo>
                  <a:cubicBezTo>
                    <a:pt x="102" y="100"/>
                    <a:pt x="98" y="98"/>
                    <a:pt x="94" y="96"/>
                  </a:cubicBezTo>
                  <a:cubicBezTo>
                    <a:pt x="93" y="96"/>
                    <a:pt x="93" y="96"/>
                    <a:pt x="92" y="96"/>
                  </a:cubicBezTo>
                  <a:cubicBezTo>
                    <a:pt x="92" y="95"/>
                    <a:pt x="92" y="95"/>
                    <a:pt x="92" y="95"/>
                  </a:cubicBezTo>
                  <a:cubicBezTo>
                    <a:pt x="95" y="96"/>
                    <a:pt x="99" y="96"/>
                    <a:pt x="103" y="96"/>
                  </a:cubicBezTo>
                  <a:close/>
                  <a:moveTo>
                    <a:pt x="91" y="103"/>
                  </a:moveTo>
                  <a:cubicBezTo>
                    <a:pt x="93" y="107"/>
                    <a:pt x="95" y="111"/>
                    <a:pt x="97" y="115"/>
                  </a:cubicBezTo>
                  <a:cubicBezTo>
                    <a:pt x="95" y="114"/>
                    <a:pt x="93" y="113"/>
                    <a:pt x="90" y="112"/>
                  </a:cubicBezTo>
                  <a:cubicBezTo>
                    <a:pt x="91" y="109"/>
                    <a:pt x="91" y="106"/>
                    <a:pt x="91" y="103"/>
                  </a:cubicBezTo>
                  <a:close/>
                  <a:moveTo>
                    <a:pt x="89" y="123"/>
                  </a:moveTo>
                  <a:cubicBezTo>
                    <a:pt x="92" y="128"/>
                    <a:pt x="94" y="132"/>
                    <a:pt x="97" y="136"/>
                  </a:cubicBezTo>
                  <a:cubicBezTo>
                    <a:pt x="94" y="134"/>
                    <a:pt x="91" y="133"/>
                    <a:pt x="89" y="132"/>
                  </a:cubicBezTo>
                  <a:cubicBezTo>
                    <a:pt x="89" y="129"/>
                    <a:pt x="89" y="126"/>
                    <a:pt x="89" y="123"/>
                  </a:cubicBezTo>
                  <a:close/>
                  <a:moveTo>
                    <a:pt x="94" y="120"/>
                  </a:moveTo>
                  <a:cubicBezTo>
                    <a:pt x="97" y="122"/>
                    <a:pt x="100" y="123"/>
                    <a:pt x="103" y="125"/>
                  </a:cubicBezTo>
                  <a:cubicBezTo>
                    <a:pt x="102" y="129"/>
                    <a:pt x="103" y="134"/>
                    <a:pt x="104" y="138"/>
                  </a:cubicBezTo>
                  <a:cubicBezTo>
                    <a:pt x="101" y="132"/>
                    <a:pt x="98" y="126"/>
                    <a:pt x="94" y="120"/>
                  </a:cubicBezTo>
                  <a:close/>
                  <a:moveTo>
                    <a:pt x="87" y="149"/>
                  </a:moveTo>
                  <a:cubicBezTo>
                    <a:pt x="87" y="147"/>
                    <a:pt x="87" y="144"/>
                    <a:pt x="87" y="142"/>
                  </a:cubicBezTo>
                  <a:cubicBezTo>
                    <a:pt x="89" y="144"/>
                    <a:pt x="91" y="147"/>
                    <a:pt x="93" y="150"/>
                  </a:cubicBezTo>
                  <a:cubicBezTo>
                    <a:pt x="91" y="150"/>
                    <a:pt x="89" y="150"/>
                    <a:pt x="87" y="150"/>
                  </a:cubicBezTo>
                  <a:cubicBezTo>
                    <a:pt x="87" y="150"/>
                    <a:pt x="86" y="150"/>
                    <a:pt x="86" y="150"/>
                  </a:cubicBezTo>
                  <a:cubicBezTo>
                    <a:pt x="86" y="150"/>
                    <a:pt x="87" y="149"/>
                    <a:pt x="87" y="149"/>
                  </a:cubicBezTo>
                  <a:close/>
                  <a:moveTo>
                    <a:pt x="98" y="149"/>
                  </a:moveTo>
                  <a:cubicBezTo>
                    <a:pt x="98" y="149"/>
                    <a:pt x="97" y="149"/>
                    <a:pt x="97" y="149"/>
                  </a:cubicBezTo>
                  <a:cubicBezTo>
                    <a:pt x="96" y="146"/>
                    <a:pt x="94" y="143"/>
                    <a:pt x="92" y="140"/>
                  </a:cubicBezTo>
                  <a:cubicBezTo>
                    <a:pt x="96" y="142"/>
                    <a:pt x="100" y="144"/>
                    <a:pt x="103" y="147"/>
                  </a:cubicBezTo>
                  <a:cubicBezTo>
                    <a:pt x="105" y="148"/>
                    <a:pt x="106" y="147"/>
                    <a:pt x="107" y="146"/>
                  </a:cubicBezTo>
                  <a:cubicBezTo>
                    <a:pt x="107" y="147"/>
                    <a:pt x="108" y="147"/>
                    <a:pt x="108" y="148"/>
                  </a:cubicBezTo>
                  <a:cubicBezTo>
                    <a:pt x="108" y="148"/>
                    <a:pt x="108" y="148"/>
                    <a:pt x="109" y="149"/>
                  </a:cubicBezTo>
                  <a:cubicBezTo>
                    <a:pt x="105" y="149"/>
                    <a:pt x="101" y="149"/>
                    <a:pt x="98" y="149"/>
                  </a:cubicBezTo>
                  <a:close/>
                  <a:moveTo>
                    <a:pt x="131" y="110"/>
                  </a:moveTo>
                  <a:cubicBezTo>
                    <a:pt x="132" y="109"/>
                    <a:pt x="132" y="109"/>
                    <a:pt x="132" y="108"/>
                  </a:cubicBezTo>
                  <a:cubicBezTo>
                    <a:pt x="130" y="104"/>
                    <a:pt x="129" y="101"/>
                    <a:pt x="128" y="97"/>
                  </a:cubicBezTo>
                  <a:cubicBezTo>
                    <a:pt x="134" y="102"/>
                    <a:pt x="141" y="106"/>
                    <a:pt x="148" y="110"/>
                  </a:cubicBezTo>
                  <a:cubicBezTo>
                    <a:pt x="143" y="110"/>
                    <a:pt x="137" y="110"/>
                    <a:pt x="131" y="110"/>
                  </a:cubicBezTo>
                  <a:close/>
                  <a:moveTo>
                    <a:pt x="151" y="110"/>
                  </a:moveTo>
                  <a:cubicBezTo>
                    <a:pt x="153" y="109"/>
                    <a:pt x="153" y="108"/>
                    <a:pt x="152" y="106"/>
                  </a:cubicBezTo>
                  <a:cubicBezTo>
                    <a:pt x="152" y="106"/>
                    <a:pt x="152" y="106"/>
                    <a:pt x="152" y="106"/>
                  </a:cubicBezTo>
                  <a:cubicBezTo>
                    <a:pt x="154" y="107"/>
                    <a:pt x="155" y="109"/>
                    <a:pt x="157" y="110"/>
                  </a:cubicBezTo>
                  <a:cubicBezTo>
                    <a:pt x="155" y="110"/>
                    <a:pt x="153" y="110"/>
                    <a:pt x="151" y="110"/>
                  </a:cubicBezTo>
                  <a:close/>
                  <a:moveTo>
                    <a:pt x="181" y="109"/>
                  </a:moveTo>
                  <a:cubicBezTo>
                    <a:pt x="180" y="106"/>
                    <a:pt x="179" y="103"/>
                    <a:pt x="178" y="100"/>
                  </a:cubicBezTo>
                  <a:cubicBezTo>
                    <a:pt x="181" y="102"/>
                    <a:pt x="184" y="104"/>
                    <a:pt x="188" y="107"/>
                  </a:cubicBezTo>
                  <a:cubicBezTo>
                    <a:pt x="190" y="109"/>
                    <a:pt x="194" y="105"/>
                    <a:pt x="192" y="102"/>
                  </a:cubicBezTo>
                  <a:cubicBezTo>
                    <a:pt x="189" y="96"/>
                    <a:pt x="185" y="90"/>
                    <a:pt x="182" y="84"/>
                  </a:cubicBezTo>
                  <a:cubicBezTo>
                    <a:pt x="184" y="86"/>
                    <a:pt x="187" y="88"/>
                    <a:pt x="189" y="89"/>
                  </a:cubicBezTo>
                  <a:cubicBezTo>
                    <a:pt x="191" y="90"/>
                    <a:pt x="192" y="90"/>
                    <a:pt x="193" y="89"/>
                  </a:cubicBezTo>
                  <a:cubicBezTo>
                    <a:pt x="193" y="96"/>
                    <a:pt x="194" y="103"/>
                    <a:pt x="195" y="109"/>
                  </a:cubicBezTo>
                  <a:cubicBezTo>
                    <a:pt x="191" y="109"/>
                    <a:pt x="186" y="109"/>
                    <a:pt x="181" y="109"/>
                  </a:cubicBezTo>
                  <a:close/>
                  <a:moveTo>
                    <a:pt x="177" y="21"/>
                  </a:moveTo>
                  <a:cubicBezTo>
                    <a:pt x="177" y="22"/>
                    <a:pt x="177" y="23"/>
                    <a:pt x="178" y="24"/>
                  </a:cubicBezTo>
                  <a:cubicBezTo>
                    <a:pt x="180" y="28"/>
                    <a:pt x="183" y="32"/>
                    <a:pt x="186" y="36"/>
                  </a:cubicBezTo>
                  <a:cubicBezTo>
                    <a:pt x="185" y="36"/>
                    <a:pt x="185" y="35"/>
                    <a:pt x="184" y="35"/>
                  </a:cubicBezTo>
                  <a:cubicBezTo>
                    <a:pt x="181" y="34"/>
                    <a:pt x="178" y="36"/>
                    <a:pt x="179" y="39"/>
                  </a:cubicBezTo>
                  <a:cubicBezTo>
                    <a:pt x="181" y="46"/>
                    <a:pt x="183" y="52"/>
                    <a:pt x="186" y="59"/>
                  </a:cubicBezTo>
                  <a:cubicBezTo>
                    <a:pt x="184" y="57"/>
                    <a:pt x="182" y="56"/>
                    <a:pt x="179" y="55"/>
                  </a:cubicBezTo>
                  <a:cubicBezTo>
                    <a:pt x="179" y="43"/>
                    <a:pt x="179" y="31"/>
                    <a:pt x="176" y="20"/>
                  </a:cubicBezTo>
                  <a:cubicBezTo>
                    <a:pt x="176" y="20"/>
                    <a:pt x="177" y="21"/>
                    <a:pt x="177" y="21"/>
                  </a:cubicBezTo>
                  <a:close/>
                  <a:moveTo>
                    <a:pt x="23" y="333"/>
                  </a:moveTo>
                  <a:cubicBezTo>
                    <a:pt x="22" y="319"/>
                    <a:pt x="22" y="305"/>
                    <a:pt x="22" y="291"/>
                  </a:cubicBezTo>
                  <a:cubicBezTo>
                    <a:pt x="21" y="259"/>
                    <a:pt x="20" y="228"/>
                    <a:pt x="19" y="196"/>
                  </a:cubicBezTo>
                  <a:cubicBezTo>
                    <a:pt x="17" y="136"/>
                    <a:pt x="16" y="74"/>
                    <a:pt x="11" y="14"/>
                  </a:cubicBezTo>
                  <a:cubicBezTo>
                    <a:pt x="61" y="21"/>
                    <a:pt x="112" y="18"/>
                    <a:pt x="161" y="11"/>
                  </a:cubicBezTo>
                  <a:cubicBezTo>
                    <a:pt x="162" y="11"/>
                    <a:pt x="162" y="11"/>
                    <a:pt x="163" y="11"/>
                  </a:cubicBezTo>
                  <a:cubicBezTo>
                    <a:pt x="163" y="11"/>
                    <a:pt x="163" y="12"/>
                    <a:pt x="164" y="12"/>
                  </a:cubicBezTo>
                  <a:cubicBezTo>
                    <a:pt x="164" y="25"/>
                    <a:pt x="167" y="38"/>
                    <a:pt x="168" y="51"/>
                  </a:cubicBezTo>
                  <a:cubicBezTo>
                    <a:pt x="168" y="57"/>
                    <a:pt x="169" y="64"/>
                    <a:pt x="169" y="71"/>
                  </a:cubicBezTo>
                  <a:cubicBezTo>
                    <a:pt x="168" y="72"/>
                    <a:pt x="168" y="74"/>
                    <a:pt x="168" y="75"/>
                  </a:cubicBezTo>
                  <a:cubicBezTo>
                    <a:pt x="168" y="75"/>
                    <a:pt x="169" y="75"/>
                    <a:pt x="169" y="76"/>
                  </a:cubicBezTo>
                  <a:cubicBezTo>
                    <a:pt x="169" y="78"/>
                    <a:pt x="169" y="81"/>
                    <a:pt x="169" y="84"/>
                  </a:cubicBezTo>
                  <a:cubicBezTo>
                    <a:pt x="167" y="83"/>
                    <a:pt x="166" y="84"/>
                    <a:pt x="165" y="85"/>
                  </a:cubicBezTo>
                  <a:cubicBezTo>
                    <a:pt x="151" y="85"/>
                    <a:pt x="136" y="84"/>
                    <a:pt x="122" y="85"/>
                  </a:cubicBezTo>
                  <a:cubicBezTo>
                    <a:pt x="116" y="85"/>
                    <a:pt x="110" y="85"/>
                    <a:pt x="104" y="86"/>
                  </a:cubicBezTo>
                  <a:cubicBezTo>
                    <a:pt x="103" y="86"/>
                    <a:pt x="102" y="86"/>
                    <a:pt x="101" y="86"/>
                  </a:cubicBezTo>
                  <a:cubicBezTo>
                    <a:pt x="98" y="87"/>
                    <a:pt x="95" y="88"/>
                    <a:pt x="92" y="89"/>
                  </a:cubicBezTo>
                  <a:cubicBezTo>
                    <a:pt x="90" y="84"/>
                    <a:pt x="82" y="85"/>
                    <a:pt x="81" y="91"/>
                  </a:cubicBezTo>
                  <a:cubicBezTo>
                    <a:pt x="80" y="110"/>
                    <a:pt x="79" y="130"/>
                    <a:pt x="79" y="149"/>
                  </a:cubicBezTo>
                  <a:cubicBezTo>
                    <a:pt x="79" y="151"/>
                    <a:pt x="81" y="152"/>
                    <a:pt x="82" y="153"/>
                  </a:cubicBezTo>
                  <a:cubicBezTo>
                    <a:pt x="80" y="156"/>
                    <a:pt x="81" y="162"/>
                    <a:pt x="87" y="162"/>
                  </a:cubicBezTo>
                  <a:cubicBezTo>
                    <a:pt x="110" y="161"/>
                    <a:pt x="133" y="159"/>
                    <a:pt x="156" y="156"/>
                  </a:cubicBezTo>
                  <a:cubicBezTo>
                    <a:pt x="156" y="157"/>
                    <a:pt x="156" y="157"/>
                    <a:pt x="156" y="158"/>
                  </a:cubicBezTo>
                  <a:cubicBezTo>
                    <a:pt x="157" y="170"/>
                    <a:pt x="157" y="182"/>
                    <a:pt x="158" y="194"/>
                  </a:cubicBezTo>
                  <a:cubicBezTo>
                    <a:pt x="159" y="201"/>
                    <a:pt x="158" y="210"/>
                    <a:pt x="161" y="217"/>
                  </a:cubicBezTo>
                  <a:cubicBezTo>
                    <a:pt x="161" y="217"/>
                    <a:pt x="160" y="217"/>
                    <a:pt x="160" y="217"/>
                  </a:cubicBezTo>
                  <a:cubicBezTo>
                    <a:pt x="141" y="218"/>
                    <a:pt x="116" y="216"/>
                    <a:pt x="98" y="225"/>
                  </a:cubicBezTo>
                  <a:cubicBezTo>
                    <a:pt x="97" y="225"/>
                    <a:pt x="97" y="226"/>
                    <a:pt x="97" y="227"/>
                  </a:cubicBezTo>
                  <a:cubicBezTo>
                    <a:pt x="94" y="226"/>
                    <a:pt x="91" y="228"/>
                    <a:pt x="90" y="232"/>
                  </a:cubicBezTo>
                  <a:cubicBezTo>
                    <a:pt x="90" y="252"/>
                    <a:pt x="91" y="273"/>
                    <a:pt x="92" y="293"/>
                  </a:cubicBezTo>
                  <a:cubicBezTo>
                    <a:pt x="92" y="295"/>
                    <a:pt x="93" y="296"/>
                    <a:pt x="94" y="297"/>
                  </a:cubicBezTo>
                  <a:cubicBezTo>
                    <a:pt x="94" y="299"/>
                    <a:pt x="96" y="301"/>
                    <a:pt x="99" y="301"/>
                  </a:cubicBezTo>
                  <a:cubicBezTo>
                    <a:pt x="115" y="303"/>
                    <a:pt x="132" y="300"/>
                    <a:pt x="148" y="299"/>
                  </a:cubicBezTo>
                  <a:cubicBezTo>
                    <a:pt x="162" y="298"/>
                    <a:pt x="177" y="297"/>
                    <a:pt x="191" y="297"/>
                  </a:cubicBezTo>
                  <a:cubicBezTo>
                    <a:pt x="193" y="313"/>
                    <a:pt x="194" y="329"/>
                    <a:pt x="195" y="345"/>
                  </a:cubicBezTo>
                  <a:cubicBezTo>
                    <a:pt x="194" y="346"/>
                    <a:pt x="193" y="348"/>
                    <a:pt x="194" y="350"/>
                  </a:cubicBezTo>
                  <a:cubicBezTo>
                    <a:pt x="195" y="351"/>
                    <a:pt x="195" y="353"/>
                    <a:pt x="196" y="354"/>
                  </a:cubicBezTo>
                  <a:cubicBezTo>
                    <a:pt x="196" y="355"/>
                    <a:pt x="196" y="357"/>
                    <a:pt x="196" y="359"/>
                  </a:cubicBezTo>
                  <a:cubicBezTo>
                    <a:pt x="165" y="359"/>
                    <a:pt x="134" y="360"/>
                    <a:pt x="104" y="360"/>
                  </a:cubicBezTo>
                  <a:cubicBezTo>
                    <a:pt x="88" y="360"/>
                    <a:pt x="73" y="361"/>
                    <a:pt x="58" y="361"/>
                  </a:cubicBezTo>
                  <a:cubicBezTo>
                    <a:pt x="45" y="361"/>
                    <a:pt x="31" y="361"/>
                    <a:pt x="19" y="364"/>
                  </a:cubicBezTo>
                  <a:cubicBezTo>
                    <a:pt x="25" y="356"/>
                    <a:pt x="23" y="344"/>
                    <a:pt x="23" y="333"/>
                  </a:cubicBezTo>
                  <a:close/>
                  <a:moveTo>
                    <a:pt x="194" y="377"/>
                  </a:moveTo>
                  <a:cubicBezTo>
                    <a:pt x="192" y="375"/>
                    <a:pt x="189" y="373"/>
                    <a:pt x="187" y="371"/>
                  </a:cubicBezTo>
                  <a:cubicBezTo>
                    <a:pt x="189" y="371"/>
                    <a:pt x="190" y="371"/>
                    <a:pt x="192" y="371"/>
                  </a:cubicBezTo>
                  <a:cubicBezTo>
                    <a:pt x="193" y="373"/>
                    <a:pt x="193" y="375"/>
                    <a:pt x="194" y="377"/>
                  </a:cubicBezTo>
                  <a:close/>
                  <a:moveTo>
                    <a:pt x="181" y="380"/>
                  </a:moveTo>
                  <a:cubicBezTo>
                    <a:pt x="177" y="377"/>
                    <a:pt x="174" y="374"/>
                    <a:pt x="171" y="371"/>
                  </a:cubicBezTo>
                  <a:cubicBezTo>
                    <a:pt x="173" y="371"/>
                    <a:pt x="175" y="371"/>
                    <a:pt x="177" y="371"/>
                  </a:cubicBezTo>
                  <a:cubicBezTo>
                    <a:pt x="178" y="374"/>
                    <a:pt x="180" y="377"/>
                    <a:pt x="181" y="380"/>
                  </a:cubicBezTo>
                  <a:close/>
                  <a:moveTo>
                    <a:pt x="144" y="381"/>
                  </a:moveTo>
                  <a:cubicBezTo>
                    <a:pt x="140" y="378"/>
                    <a:pt x="136" y="375"/>
                    <a:pt x="133" y="372"/>
                  </a:cubicBezTo>
                  <a:cubicBezTo>
                    <a:pt x="135" y="372"/>
                    <a:pt x="138" y="372"/>
                    <a:pt x="141" y="372"/>
                  </a:cubicBezTo>
                  <a:cubicBezTo>
                    <a:pt x="141" y="372"/>
                    <a:pt x="141" y="372"/>
                    <a:pt x="141" y="372"/>
                  </a:cubicBezTo>
                  <a:cubicBezTo>
                    <a:pt x="142" y="375"/>
                    <a:pt x="143" y="378"/>
                    <a:pt x="144" y="381"/>
                  </a:cubicBezTo>
                  <a:close/>
                  <a:moveTo>
                    <a:pt x="101" y="380"/>
                  </a:moveTo>
                  <a:cubicBezTo>
                    <a:pt x="98" y="377"/>
                    <a:pt x="96" y="375"/>
                    <a:pt x="93" y="373"/>
                  </a:cubicBezTo>
                  <a:cubicBezTo>
                    <a:pt x="95" y="373"/>
                    <a:pt x="97" y="373"/>
                    <a:pt x="98" y="373"/>
                  </a:cubicBezTo>
                  <a:cubicBezTo>
                    <a:pt x="99" y="375"/>
                    <a:pt x="100" y="377"/>
                    <a:pt x="101" y="380"/>
                  </a:cubicBezTo>
                  <a:close/>
                  <a:moveTo>
                    <a:pt x="55" y="379"/>
                  </a:moveTo>
                  <a:cubicBezTo>
                    <a:pt x="53" y="377"/>
                    <a:pt x="50" y="375"/>
                    <a:pt x="48" y="374"/>
                  </a:cubicBezTo>
                  <a:cubicBezTo>
                    <a:pt x="49" y="374"/>
                    <a:pt x="50" y="373"/>
                    <a:pt x="52" y="373"/>
                  </a:cubicBezTo>
                  <a:cubicBezTo>
                    <a:pt x="53" y="375"/>
                    <a:pt x="54" y="377"/>
                    <a:pt x="55" y="379"/>
                  </a:cubicBezTo>
                  <a:close/>
                  <a:moveTo>
                    <a:pt x="42" y="396"/>
                  </a:moveTo>
                  <a:cubicBezTo>
                    <a:pt x="42" y="395"/>
                    <a:pt x="42" y="393"/>
                    <a:pt x="40" y="392"/>
                  </a:cubicBezTo>
                  <a:cubicBezTo>
                    <a:pt x="35" y="386"/>
                    <a:pt x="30" y="379"/>
                    <a:pt x="25" y="373"/>
                  </a:cubicBezTo>
                  <a:cubicBezTo>
                    <a:pt x="27" y="373"/>
                    <a:pt x="30" y="373"/>
                    <a:pt x="33" y="373"/>
                  </a:cubicBezTo>
                  <a:cubicBezTo>
                    <a:pt x="36" y="382"/>
                    <a:pt x="40" y="389"/>
                    <a:pt x="46" y="396"/>
                  </a:cubicBezTo>
                  <a:cubicBezTo>
                    <a:pt x="45" y="396"/>
                    <a:pt x="43" y="396"/>
                    <a:pt x="42" y="396"/>
                  </a:cubicBezTo>
                  <a:close/>
                  <a:moveTo>
                    <a:pt x="52" y="396"/>
                  </a:moveTo>
                  <a:cubicBezTo>
                    <a:pt x="47" y="389"/>
                    <a:pt x="43" y="383"/>
                    <a:pt x="40" y="376"/>
                  </a:cubicBezTo>
                  <a:cubicBezTo>
                    <a:pt x="48" y="382"/>
                    <a:pt x="56" y="389"/>
                    <a:pt x="64" y="395"/>
                  </a:cubicBezTo>
                  <a:cubicBezTo>
                    <a:pt x="64" y="395"/>
                    <a:pt x="64" y="395"/>
                    <a:pt x="65" y="395"/>
                  </a:cubicBezTo>
                  <a:cubicBezTo>
                    <a:pt x="60" y="395"/>
                    <a:pt x="56" y="395"/>
                    <a:pt x="52" y="396"/>
                  </a:cubicBezTo>
                  <a:close/>
                  <a:moveTo>
                    <a:pt x="69" y="395"/>
                  </a:moveTo>
                  <a:cubicBezTo>
                    <a:pt x="70" y="394"/>
                    <a:pt x="71" y="393"/>
                    <a:pt x="70" y="391"/>
                  </a:cubicBezTo>
                  <a:cubicBezTo>
                    <a:pt x="71" y="392"/>
                    <a:pt x="72" y="393"/>
                    <a:pt x="73" y="394"/>
                  </a:cubicBezTo>
                  <a:cubicBezTo>
                    <a:pt x="72" y="394"/>
                    <a:pt x="71" y="395"/>
                    <a:pt x="69" y="395"/>
                  </a:cubicBezTo>
                  <a:close/>
                  <a:moveTo>
                    <a:pt x="82" y="394"/>
                  </a:moveTo>
                  <a:cubicBezTo>
                    <a:pt x="82" y="394"/>
                    <a:pt x="82" y="394"/>
                    <a:pt x="82" y="394"/>
                  </a:cubicBezTo>
                  <a:cubicBezTo>
                    <a:pt x="82" y="392"/>
                    <a:pt x="81" y="391"/>
                    <a:pt x="81" y="390"/>
                  </a:cubicBezTo>
                  <a:cubicBezTo>
                    <a:pt x="83" y="391"/>
                    <a:pt x="85" y="393"/>
                    <a:pt x="87" y="394"/>
                  </a:cubicBezTo>
                  <a:cubicBezTo>
                    <a:pt x="85" y="394"/>
                    <a:pt x="84" y="394"/>
                    <a:pt x="82" y="394"/>
                  </a:cubicBezTo>
                  <a:close/>
                  <a:moveTo>
                    <a:pt x="78" y="379"/>
                  </a:moveTo>
                  <a:cubicBezTo>
                    <a:pt x="76" y="377"/>
                    <a:pt x="72" y="379"/>
                    <a:pt x="72" y="382"/>
                  </a:cubicBezTo>
                  <a:cubicBezTo>
                    <a:pt x="72" y="382"/>
                    <a:pt x="72" y="383"/>
                    <a:pt x="72" y="383"/>
                  </a:cubicBezTo>
                  <a:cubicBezTo>
                    <a:pt x="69" y="380"/>
                    <a:pt x="66" y="377"/>
                    <a:pt x="62" y="373"/>
                  </a:cubicBezTo>
                  <a:cubicBezTo>
                    <a:pt x="68" y="373"/>
                    <a:pt x="74" y="373"/>
                    <a:pt x="80" y="373"/>
                  </a:cubicBezTo>
                  <a:cubicBezTo>
                    <a:pt x="82" y="377"/>
                    <a:pt x="85" y="382"/>
                    <a:pt x="87" y="386"/>
                  </a:cubicBezTo>
                  <a:cubicBezTo>
                    <a:pt x="84" y="385"/>
                    <a:pt x="81" y="382"/>
                    <a:pt x="78" y="379"/>
                  </a:cubicBezTo>
                  <a:close/>
                  <a:moveTo>
                    <a:pt x="97" y="393"/>
                  </a:moveTo>
                  <a:cubicBezTo>
                    <a:pt x="97" y="393"/>
                    <a:pt x="97" y="393"/>
                    <a:pt x="97" y="392"/>
                  </a:cubicBezTo>
                  <a:cubicBezTo>
                    <a:pt x="94" y="387"/>
                    <a:pt x="92" y="381"/>
                    <a:pt x="89" y="376"/>
                  </a:cubicBezTo>
                  <a:cubicBezTo>
                    <a:pt x="94" y="381"/>
                    <a:pt x="100" y="387"/>
                    <a:pt x="105" y="393"/>
                  </a:cubicBezTo>
                  <a:cubicBezTo>
                    <a:pt x="102" y="393"/>
                    <a:pt x="100" y="393"/>
                    <a:pt x="97" y="393"/>
                  </a:cubicBezTo>
                  <a:close/>
                  <a:moveTo>
                    <a:pt x="112" y="392"/>
                  </a:moveTo>
                  <a:cubicBezTo>
                    <a:pt x="110" y="387"/>
                    <a:pt x="109" y="382"/>
                    <a:pt x="107" y="377"/>
                  </a:cubicBezTo>
                  <a:cubicBezTo>
                    <a:pt x="112" y="382"/>
                    <a:pt x="117" y="387"/>
                    <a:pt x="122" y="392"/>
                  </a:cubicBezTo>
                  <a:cubicBezTo>
                    <a:pt x="119" y="392"/>
                    <a:pt x="116" y="392"/>
                    <a:pt x="112" y="392"/>
                  </a:cubicBezTo>
                  <a:close/>
                  <a:moveTo>
                    <a:pt x="111" y="372"/>
                  </a:moveTo>
                  <a:cubicBezTo>
                    <a:pt x="114" y="372"/>
                    <a:pt x="118" y="372"/>
                    <a:pt x="121" y="372"/>
                  </a:cubicBezTo>
                  <a:cubicBezTo>
                    <a:pt x="124" y="377"/>
                    <a:pt x="126" y="383"/>
                    <a:pt x="127" y="388"/>
                  </a:cubicBezTo>
                  <a:cubicBezTo>
                    <a:pt x="122" y="383"/>
                    <a:pt x="116" y="378"/>
                    <a:pt x="111" y="372"/>
                  </a:cubicBezTo>
                  <a:close/>
                  <a:moveTo>
                    <a:pt x="135" y="391"/>
                  </a:moveTo>
                  <a:cubicBezTo>
                    <a:pt x="134" y="387"/>
                    <a:pt x="133" y="383"/>
                    <a:pt x="132" y="379"/>
                  </a:cubicBezTo>
                  <a:cubicBezTo>
                    <a:pt x="136" y="383"/>
                    <a:pt x="141" y="387"/>
                    <a:pt x="146" y="391"/>
                  </a:cubicBezTo>
                  <a:cubicBezTo>
                    <a:pt x="142" y="391"/>
                    <a:pt x="139" y="391"/>
                    <a:pt x="135" y="391"/>
                  </a:cubicBezTo>
                  <a:close/>
                  <a:moveTo>
                    <a:pt x="154" y="390"/>
                  </a:moveTo>
                  <a:cubicBezTo>
                    <a:pt x="154" y="390"/>
                    <a:pt x="154" y="390"/>
                    <a:pt x="153" y="389"/>
                  </a:cubicBezTo>
                  <a:cubicBezTo>
                    <a:pt x="153" y="388"/>
                    <a:pt x="153" y="386"/>
                    <a:pt x="152" y="385"/>
                  </a:cubicBezTo>
                  <a:cubicBezTo>
                    <a:pt x="154" y="387"/>
                    <a:pt x="156" y="388"/>
                    <a:pt x="157" y="390"/>
                  </a:cubicBezTo>
                  <a:cubicBezTo>
                    <a:pt x="156" y="390"/>
                    <a:pt x="155" y="390"/>
                    <a:pt x="154" y="390"/>
                  </a:cubicBezTo>
                  <a:close/>
                  <a:moveTo>
                    <a:pt x="149" y="372"/>
                  </a:moveTo>
                  <a:cubicBezTo>
                    <a:pt x="152" y="372"/>
                    <a:pt x="155" y="372"/>
                    <a:pt x="158" y="371"/>
                  </a:cubicBezTo>
                  <a:cubicBezTo>
                    <a:pt x="158" y="376"/>
                    <a:pt x="159" y="380"/>
                    <a:pt x="160" y="384"/>
                  </a:cubicBezTo>
                  <a:cubicBezTo>
                    <a:pt x="156" y="380"/>
                    <a:pt x="152" y="376"/>
                    <a:pt x="149" y="372"/>
                  </a:cubicBezTo>
                  <a:close/>
                  <a:moveTo>
                    <a:pt x="168" y="390"/>
                  </a:moveTo>
                  <a:cubicBezTo>
                    <a:pt x="166" y="384"/>
                    <a:pt x="165" y="379"/>
                    <a:pt x="164" y="373"/>
                  </a:cubicBezTo>
                  <a:cubicBezTo>
                    <a:pt x="171" y="379"/>
                    <a:pt x="177" y="384"/>
                    <a:pt x="184" y="389"/>
                  </a:cubicBezTo>
                  <a:cubicBezTo>
                    <a:pt x="178" y="389"/>
                    <a:pt x="173" y="389"/>
                    <a:pt x="168" y="390"/>
                  </a:cubicBezTo>
                  <a:close/>
                  <a:moveTo>
                    <a:pt x="188" y="389"/>
                  </a:moveTo>
                  <a:cubicBezTo>
                    <a:pt x="189" y="388"/>
                    <a:pt x="189" y="387"/>
                    <a:pt x="189" y="386"/>
                  </a:cubicBezTo>
                  <a:cubicBezTo>
                    <a:pt x="188" y="384"/>
                    <a:pt x="187" y="381"/>
                    <a:pt x="187" y="379"/>
                  </a:cubicBezTo>
                  <a:cubicBezTo>
                    <a:pt x="190" y="382"/>
                    <a:pt x="194" y="385"/>
                    <a:pt x="198" y="389"/>
                  </a:cubicBezTo>
                  <a:cubicBezTo>
                    <a:pt x="195" y="389"/>
                    <a:pt x="191" y="389"/>
                    <a:pt x="188" y="389"/>
                  </a:cubicBezTo>
                  <a:close/>
                  <a:moveTo>
                    <a:pt x="224" y="370"/>
                  </a:moveTo>
                  <a:cubicBezTo>
                    <a:pt x="221" y="363"/>
                    <a:pt x="218" y="356"/>
                    <a:pt x="214" y="348"/>
                  </a:cubicBezTo>
                  <a:cubicBezTo>
                    <a:pt x="217" y="351"/>
                    <a:pt x="220" y="354"/>
                    <a:pt x="222" y="357"/>
                  </a:cubicBezTo>
                  <a:cubicBezTo>
                    <a:pt x="223" y="362"/>
                    <a:pt x="223" y="366"/>
                    <a:pt x="224" y="370"/>
                  </a:cubicBezTo>
                  <a:close/>
                  <a:moveTo>
                    <a:pt x="222" y="332"/>
                  </a:moveTo>
                  <a:cubicBezTo>
                    <a:pt x="222" y="335"/>
                    <a:pt x="222" y="338"/>
                    <a:pt x="222" y="341"/>
                  </a:cubicBezTo>
                  <a:cubicBezTo>
                    <a:pt x="220" y="337"/>
                    <a:pt x="218" y="333"/>
                    <a:pt x="216" y="328"/>
                  </a:cubicBezTo>
                  <a:cubicBezTo>
                    <a:pt x="217" y="329"/>
                    <a:pt x="219" y="330"/>
                    <a:pt x="220" y="331"/>
                  </a:cubicBezTo>
                  <a:cubicBezTo>
                    <a:pt x="221" y="332"/>
                    <a:pt x="222" y="332"/>
                    <a:pt x="222" y="332"/>
                  </a:cubicBezTo>
                  <a:close/>
                  <a:moveTo>
                    <a:pt x="211" y="315"/>
                  </a:moveTo>
                  <a:cubicBezTo>
                    <a:pt x="212" y="317"/>
                    <a:pt x="214" y="318"/>
                    <a:pt x="216" y="320"/>
                  </a:cubicBezTo>
                  <a:cubicBezTo>
                    <a:pt x="216" y="320"/>
                    <a:pt x="216" y="320"/>
                    <a:pt x="215" y="320"/>
                  </a:cubicBezTo>
                  <a:cubicBezTo>
                    <a:pt x="213" y="318"/>
                    <a:pt x="211" y="317"/>
                    <a:pt x="208" y="315"/>
                  </a:cubicBezTo>
                  <a:cubicBezTo>
                    <a:pt x="206" y="314"/>
                    <a:pt x="205" y="315"/>
                    <a:pt x="204" y="316"/>
                  </a:cubicBezTo>
                  <a:cubicBezTo>
                    <a:pt x="204" y="313"/>
                    <a:pt x="203" y="310"/>
                    <a:pt x="203" y="307"/>
                  </a:cubicBezTo>
                  <a:cubicBezTo>
                    <a:pt x="205" y="310"/>
                    <a:pt x="208" y="313"/>
                    <a:pt x="211" y="315"/>
                  </a:cubicBezTo>
                  <a:close/>
                  <a:moveTo>
                    <a:pt x="205" y="328"/>
                  </a:moveTo>
                  <a:cubicBezTo>
                    <a:pt x="205" y="328"/>
                    <a:pt x="205" y="328"/>
                    <a:pt x="204" y="327"/>
                  </a:cubicBezTo>
                  <a:cubicBezTo>
                    <a:pt x="204" y="325"/>
                    <a:pt x="204" y="323"/>
                    <a:pt x="204" y="321"/>
                  </a:cubicBezTo>
                  <a:cubicBezTo>
                    <a:pt x="206" y="325"/>
                    <a:pt x="209" y="330"/>
                    <a:pt x="211" y="334"/>
                  </a:cubicBezTo>
                  <a:cubicBezTo>
                    <a:pt x="209" y="332"/>
                    <a:pt x="207" y="330"/>
                    <a:pt x="205" y="328"/>
                  </a:cubicBezTo>
                  <a:close/>
                  <a:moveTo>
                    <a:pt x="210" y="355"/>
                  </a:moveTo>
                  <a:cubicBezTo>
                    <a:pt x="208" y="353"/>
                    <a:pt x="206" y="352"/>
                    <a:pt x="205" y="350"/>
                  </a:cubicBezTo>
                  <a:cubicBezTo>
                    <a:pt x="205" y="348"/>
                    <a:pt x="205" y="345"/>
                    <a:pt x="205" y="343"/>
                  </a:cubicBezTo>
                  <a:cubicBezTo>
                    <a:pt x="206" y="347"/>
                    <a:pt x="208" y="351"/>
                    <a:pt x="210" y="355"/>
                  </a:cubicBezTo>
                  <a:close/>
                  <a:moveTo>
                    <a:pt x="225" y="387"/>
                  </a:moveTo>
                  <a:cubicBezTo>
                    <a:pt x="218" y="388"/>
                    <a:pt x="212" y="388"/>
                    <a:pt x="206" y="388"/>
                  </a:cubicBezTo>
                  <a:cubicBezTo>
                    <a:pt x="206" y="388"/>
                    <a:pt x="205" y="387"/>
                    <a:pt x="205" y="387"/>
                  </a:cubicBezTo>
                  <a:cubicBezTo>
                    <a:pt x="203" y="383"/>
                    <a:pt x="202" y="379"/>
                    <a:pt x="201" y="376"/>
                  </a:cubicBezTo>
                  <a:cubicBezTo>
                    <a:pt x="205" y="379"/>
                    <a:pt x="209" y="383"/>
                    <a:pt x="213" y="387"/>
                  </a:cubicBezTo>
                  <a:cubicBezTo>
                    <a:pt x="216" y="389"/>
                    <a:pt x="220" y="386"/>
                    <a:pt x="219" y="383"/>
                  </a:cubicBezTo>
                  <a:cubicBezTo>
                    <a:pt x="216" y="377"/>
                    <a:pt x="212" y="371"/>
                    <a:pt x="209" y="365"/>
                  </a:cubicBezTo>
                  <a:cubicBezTo>
                    <a:pt x="213" y="368"/>
                    <a:pt x="216" y="372"/>
                    <a:pt x="219" y="376"/>
                  </a:cubicBezTo>
                  <a:cubicBezTo>
                    <a:pt x="220" y="378"/>
                    <a:pt x="224" y="378"/>
                    <a:pt x="225" y="376"/>
                  </a:cubicBezTo>
                  <a:cubicBezTo>
                    <a:pt x="226" y="380"/>
                    <a:pt x="226" y="384"/>
                    <a:pt x="227" y="388"/>
                  </a:cubicBezTo>
                  <a:cubicBezTo>
                    <a:pt x="226" y="388"/>
                    <a:pt x="226" y="387"/>
                    <a:pt x="225" y="3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5" name="Freeform 7"/>
            <p:cNvSpPr>
              <a:spLocks noEditPoints="1"/>
            </p:cNvSpPr>
            <p:nvPr/>
          </p:nvSpPr>
          <p:spPr bwMode="auto">
            <a:xfrm>
              <a:off x="2252" y="1915"/>
              <a:ext cx="593" cy="968"/>
            </a:xfrm>
            <a:custGeom>
              <a:avLst/>
              <a:gdLst>
                <a:gd name="T0" fmla="*/ 178 w 250"/>
                <a:gd name="T1" fmla="*/ 32 h 407"/>
                <a:gd name="T2" fmla="*/ 144 w 250"/>
                <a:gd name="T3" fmla="*/ 13 h 407"/>
                <a:gd name="T4" fmla="*/ 49 w 250"/>
                <a:gd name="T5" fmla="*/ 14 h 407"/>
                <a:gd name="T6" fmla="*/ 32 w 250"/>
                <a:gd name="T7" fmla="*/ 401 h 407"/>
                <a:gd name="T8" fmla="*/ 95 w 250"/>
                <a:gd name="T9" fmla="*/ 396 h 407"/>
                <a:gd name="T10" fmla="*/ 139 w 250"/>
                <a:gd name="T11" fmla="*/ 371 h 407"/>
                <a:gd name="T12" fmla="*/ 245 w 250"/>
                <a:gd name="T13" fmla="*/ 400 h 407"/>
                <a:gd name="T14" fmla="*/ 157 w 250"/>
                <a:gd name="T15" fmla="*/ 374 h 407"/>
                <a:gd name="T16" fmla="*/ 198 w 250"/>
                <a:gd name="T17" fmla="*/ 377 h 407"/>
                <a:gd name="T18" fmla="*/ 182 w 250"/>
                <a:gd name="T19" fmla="*/ 151 h 407"/>
                <a:gd name="T20" fmla="*/ 176 w 250"/>
                <a:gd name="T21" fmla="*/ 130 h 407"/>
                <a:gd name="T22" fmla="*/ 191 w 250"/>
                <a:gd name="T23" fmla="*/ 165 h 407"/>
                <a:gd name="T24" fmla="*/ 181 w 250"/>
                <a:gd name="T25" fmla="*/ 112 h 407"/>
                <a:gd name="T26" fmla="*/ 181 w 250"/>
                <a:gd name="T27" fmla="*/ 90 h 407"/>
                <a:gd name="T28" fmla="*/ 174 w 250"/>
                <a:gd name="T29" fmla="*/ 69 h 407"/>
                <a:gd name="T30" fmla="*/ 171 w 250"/>
                <a:gd name="T31" fmla="*/ 97 h 407"/>
                <a:gd name="T32" fmla="*/ 182 w 250"/>
                <a:gd name="T33" fmla="*/ 127 h 407"/>
                <a:gd name="T34" fmla="*/ 213 w 250"/>
                <a:gd name="T35" fmla="*/ 242 h 407"/>
                <a:gd name="T36" fmla="*/ 229 w 250"/>
                <a:gd name="T37" fmla="*/ 344 h 407"/>
                <a:gd name="T38" fmla="*/ 228 w 250"/>
                <a:gd name="T39" fmla="*/ 332 h 407"/>
                <a:gd name="T40" fmla="*/ 216 w 250"/>
                <a:gd name="T41" fmla="*/ 270 h 407"/>
                <a:gd name="T42" fmla="*/ 204 w 250"/>
                <a:gd name="T43" fmla="*/ 246 h 407"/>
                <a:gd name="T44" fmla="*/ 181 w 250"/>
                <a:gd name="T45" fmla="*/ 186 h 407"/>
                <a:gd name="T46" fmla="*/ 189 w 250"/>
                <a:gd name="T47" fmla="*/ 226 h 407"/>
                <a:gd name="T48" fmla="*/ 192 w 250"/>
                <a:gd name="T49" fmla="*/ 243 h 407"/>
                <a:gd name="T50" fmla="*/ 218 w 250"/>
                <a:gd name="T51" fmla="*/ 305 h 407"/>
                <a:gd name="T52" fmla="*/ 207 w 250"/>
                <a:gd name="T53" fmla="*/ 318 h 407"/>
                <a:gd name="T54" fmla="*/ 216 w 250"/>
                <a:gd name="T55" fmla="*/ 376 h 407"/>
                <a:gd name="T56" fmla="*/ 212 w 250"/>
                <a:gd name="T57" fmla="*/ 355 h 407"/>
                <a:gd name="T58" fmla="*/ 208 w 250"/>
                <a:gd name="T59" fmla="*/ 332 h 407"/>
                <a:gd name="T60" fmla="*/ 201 w 250"/>
                <a:gd name="T61" fmla="*/ 199 h 407"/>
                <a:gd name="T62" fmla="*/ 170 w 250"/>
                <a:gd name="T63" fmla="*/ 40 h 407"/>
                <a:gd name="T64" fmla="*/ 147 w 250"/>
                <a:gd name="T65" fmla="*/ 23 h 407"/>
                <a:gd name="T66" fmla="*/ 15 w 250"/>
                <a:gd name="T67" fmla="*/ 377 h 407"/>
                <a:gd name="T68" fmla="*/ 44 w 250"/>
                <a:gd name="T69" fmla="*/ 394 h 407"/>
                <a:gd name="T70" fmla="*/ 38 w 250"/>
                <a:gd name="T71" fmla="*/ 382 h 407"/>
                <a:gd name="T72" fmla="*/ 60 w 250"/>
                <a:gd name="T73" fmla="*/ 394 h 407"/>
                <a:gd name="T74" fmla="*/ 47 w 250"/>
                <a:gd name="T75" fmla="*/ 379 h 407"/>
                <a:gd name="T76" fmla="*/ 66 w 250"/>
                <a:gd name="T77" fmla="*/ 379 h 407"/>
                <a:gd name="T78" fmla="*/ 84 w 250"/>
                <a:gd name="T79" fmla="*/ 394 h 407"/>
                <a:gd name="T80" fmla="*/ 89 w 250"/>
                <a:gd name="T81" fmla="*/ 379 h 407"/>
                <a:gd name="T82" fmla="*/ 82 w 250"/>
                <a:gd name="T83" fmla="*/ 358 h 407"/>
                <a:gd name="T84" fmla="*/ 93 w 250"/>
                <a:gd name="T85" fmla="*/ 365 h 407"/>
                <a:gd name="T86" fmla="*/ 98 w 250"/>
                <a:gd name="T87" fmla="*/ 350 h 407"/>
                <a:gd name="T88" fmla="*/ 91 w 250"/>
                <a:gd name="T89" fmla="*/ 349 h 407"/>
                <a:gd name="T90" fmla="*/ 101 w 250"/>
                <a:gd name="T91" fmla="*/ 342 h 407"/>
                <a:gd name="T92" fmla="*/ 114 w 250"/>
                <a:gd name="T93" fmla="*/ 341 h 407"/>
                <a:gd name="T94" fmla="*/ 113 w 250"/>
                <a:gd name="T95" fmla="*/ 351 h 407"/>
                <a:gd name="T96" fmla="*/ 130 w 250"/>
                <a:gd name="T97" fmla="*/ 342 h 407"/>
                <a:gd name="T98" fmla="*/ 135 w 250"/>
                <a:gd name="T99" fmla="*/ 337 h 407"/>
                <a:gd name="T100" fmla="*/ 70 w 250"/>
                <a:gd name="T101" fmla="*/ 370 h 407"/>
                <a:gd name="T102" fmla="*/ 136 w 250"/>
                <a:gd name="T103" fmla="*/ 18 h 407"/>
                <a:gd name="T104" fmla="*/ 175 w 250"/>
                <a:gd name="T105" fmla="*/ 364 h 407"/>
                <a:gd name="T106" fmla="*/ 150 w 250"/>
                <a:gd name="T107" fmla="*/ 375 h 407"/>
                <a:gd name="T108" fmla="*/ 177 w 250"/>
                <a:gd name="T109" fmla="*/ 384 h 407"/>
                <a:gd name="T110" fmla="*/ 209 w 250"/>
                <a:gd name="T111" fmla="*/ 391 h 407"/>
                <a:gd name="T112" fmla="*/ 181 w 250"/>
                <a:gd name="T113" fmla="*/ 396 h 407"/>
                <a:gd name="T114" fmla="*/ 237 w 250"/>
                <a:gd name="T115" fmla="*/ 382 h 407"/>
                <a:gd name="T116" fmla="*/ 241 w 250"/>
                <a:gd name="T117" fmla="*/ 39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407">
                  <a:moveTo>
                    <a:pt x="246" y="391"/>
                  </a:moveTo>
                  <a:cubicBezTo>
                    <a:pt x="247" y="390"/>
                    <a:pt x="247" y="389"/>
                    <a:pt x="247" y="388"/>
                  </a:cubicBezTo>
                  <a:cubicBezTo>
                    <a:pt x="243" y="329"/>
                    <a:pt x="229" y="269"/>
                    <a:pt x="218" y="211"/>
                  </a:cubicBezTo>
                  <a:cubicBezTo>
                    <a:pt x="206" y="154"/>
                    <a:pt x="194" y="96"/>
                    <a:pt x="179" y="39"/>
                  </a:cubicBezTo>
                  <a:cubicBezTo>
                    <a:pt x="181" y="37"/>
                    <a:pt x="181" y="34"/>
                    <a:pt x="178" y="32"/>
                  </a:cubicBezTo>
                  <a:cubicBezTo>
                    <a:pt x="178" y="32"/>
                    <a:pt x="178" y="31"/>
                    <a:pt x="177" y="31"/>
                  </a:cubicBezTo>
                  <a:cubicBezTo>
                    <a:pt x="177" y="29"/>
                    <a:pt x="174" y="28"/>
                    <a:pt x="172" y="28"/>
                  </a:cubicBezTo>
                  <a:cubicBezTo>
                    <a:pt x="164" y="23"/>
                    <a:pt x="156" y="18"/>
                    <a:pt x="147" y="14"/>
                  </a:cubicBezTo>
                  <a:cubicBezTo>
                    <a:pt x="146" y="13"/>
                    <a:pt x="145" y="13"/>
                    <a:pt x="144" y="13"/>
                  </a:cubicBezTo>
                  <a:cubicBezTo>
                    <a:pt x="144" y="13"/>
                    <a:pt x="144" y="13"/>
                    <a:pt x="144" y="13"/>
                  </a:cubicBezTo>
                  <a:cubicBezTo>
                    <a:pt x="143" y="11"/>
                    <a:pt x="141" y="10"/>
                    <a:pt x="139" y="10"/>
                  </a:cubicBezTo>
                  <a:cubicBezTo>
                    <a:pt x="139" y="10"/>
                    <a:pt x="138" y="9"/>
                    <a:pt x="137" y="9"/>
                  </a:cubicBezTo>
                  <a:cubicBezTo>
                    <a:pt x="111" y="0"/>
                    <a:pt x="82" y="1"/>
                    <a:pt x="56" y="8"/>
                  </a:cubicBezTo>
                  <a:cubicBezTo>
                    <a:pt x="55" y="8"/>
                    <a:pt x="54" y="9"/>
                    <a:pt x="54" y="9"/>
                  </a:cubicBezTo>
                  <a:cubicBezTo>
                    <a:pt x="51" y="10"/>
                    <a:pt x="49" y="11"/>
                    <a:pt x="49" y="14"/>
                  </a:cubicBezTo>
                  <a:cubicBezTo>
                    <a:pt x="36" y="133"/>
                    <a:pt x="18" y="252"/>
                    <a:pt x="3" y="370"/>
                  </a:cubicBezTo>
                  <a:cubicBezTo>
                    <a:pt x="1" y="371"/>
                    <a:pt x="0" y="373"/>
                    <a:pt x="2" y="375"/>
                  </a:cubicBezTo>
                  <a:cubicBezTo>
                    <a:pt x="7" y="380"/>
                    <a:pt x="12" y="386"/>
                    <a:pt x="17" y="391"/>
                  </a:cubicBezTo>
                  <a:cubicBezTo>
                    <a:pt x="20" y="393"/>
                    <a:pt x="22" y="395"/>
                    <a:pt x="24" y="397"/>
                  </a:cubicBezTo>
                  <a:cubicBezTo>
                    <a:pt x="27" y="400"/>
                    <a:pt x="28" y="402"/>
                    <a:pt x="32" y="401"/>
                  </a:cubicBezTo>
                  <a:cubicBezTo>
                    <a:pt x="32" y="401"/>
                    <a:pt x="33" y="401"/>
                    <a:pt x="33" y="401"/>
                  </a:cubicBezTo>
                  <a:cubicBezTo>
                    <a:pt x="44" y="402"/>
                    <a:pt x="55" y="404"/>
                    <a:pt x="67" y="404"/>
                  </a:cubicBezTo>
                  <a:cubicBezTo>
                    <a:pt x="77" y="405"/>
                    <a:pt x="88" y="407"/>
                    <a:pt x="97" y="404"/>
                  </a:cubicBezTo>
                  <a:cubicBezTo>
                    <a:pt x="101" y="402"/>
                    <a:pt x="101" y="397"/>
                    <a:pt x="97" y="396"/>
                  </a:cubicBezTo>
                  <a:cubicBezTo>
                    <a:pt x="97" y="396"/>
                    <a:pt x="96" y="396"/>
                    <a:pt x="95" y="396"/>
                  </a:cubicBezTo>
                  <a:cubicBezTo>
                    <a:pt x="95" y="395"/>
                    <a:pt x="95" y="395"/>
                    <a:pt x="95" y="395"/>
                  </a:cubicBezTo>
                  <a:cubicBezTo>
                    <a:pt x="96" y="386"/>
                    <a:pt x="98" y="378"/>
                    <a:pt x="102" y="370"/>
                  </a:cubicBezTo>
                  <a:cubicBezTo>
                    <a:pt x="102" y="369"/>
                    <a:pt x="102" y="369"/>
                    <a:pt x="102" y="368"/>
                  </a:cubicBezTo>
                  <a:cubicBezTo>
                    <a:pt x="114" y="368"/>
                    <a:pt x="127" y="369"/>
                    <a:pt x="139" y="369"/>
                  </a:cubicBezTo>
                  <a:cubicBezTo>
                    <a:pt x="139" y="369"/>
                    <a:pt x="138" y="370"/>
                    <a:pt x="139" y="371"/>
                  </a:cubicBezTo>
                  <a:cubicBezTo>
                    <a:pt x="141" y="381"/>
                    <a:pt x="145" y="390"/>
                    <a:pt x="151" y="398"/>
                  </a:cubicBezTo>
                  <a:cubicBezTo>
                    <a:pt x="151" y="399"/>
                    <a:pt x="152" y="401"/>
                    <a:pt x="154" y="402"/>
                  </a:cubicBezTo>
                  <a:cubicBezTo>
                    <a:pt x="154" y="402"/>
                    <a:pt x="155" y="402"/>
                    <a:pt x="156" y="402"/>
                  </a:cubicBezTo>
                  <a:cubicBezTo>
                    <a:pt x="156" y="402"/>
                    <a:pt x="157" y="403"/>
                    <a:pt x="158" y="402"/>
                  </a:cubicBezTo>
                  <a:cubicBezTo>
                    <a:pt x="188" y="407"/>
                    <a:pt x="216" y="407"/>
                    <a:pt x="245" y="400"/>
                  </a:cubicBezTo>
                  <a:cubicBezTo>
                    <a:pt x="250" y="398"/>
                    <a:pt x="249" y="393"/>
                    <a:pt x="246" y="391"/>
                  </a:cubicBezTo>
                  <a:close/>
                  <a:moveTo>
                    <a:pt x="157" y="374"/>
                  </a:moveTo>
                  <a:cubicBezTo>
                    <a:pt x="160" y="375"/>
                    <a:pt x="163" y="375"/>
                    <a:pt x="167" y="375"/>
                  </a:cubicBezTo>
                  <a:cubicBezTo>
                    <a:pt x="169" y="380"/>
                    <a:pt x="171" y="384"/>
                    <a:pt x="172" y="388"/>
                  </a:cubicBezTo>
                  <a:cubicBezTo>
                    <a:pt x="167" y="384"/>
                    <a:pt x="162" y="379"/>
                    <a:pt x="157" y="374"/>
                  </a:cubicBezTo>
                  <a:close/>
                  <a:moveTo>
                    <a:pt x="183" y="376"/>
                  </a:moveTo>
                  <a:cubicBezTo>
                    <a:pt x="184" y="378"/>
                    <a:pt x="185" y="381"/>
                    <a:pt x="186" y="383"/>
                  </a:cubicBezTo>
                  <a:cubicBezTo>
                    <a:pt x="183" y="381"/>
                    <a:pt x="179" y="378"/>
                    <a:pt x="176" y="375"/>
                  </a:cubicBezTo>
                  <a:cubicBezTo>
                    <a:pt x="178" y="375"/>
                    <a:pt x="180" y="375"/>
                    <a:pt x="183" y="376"/>
                  </a:cubicBezTo>
                  <a:close/>
                  <a:moveTo>
                    <a:pt x="198" y="377"/>
                  </a:moveTo>
                  <a:cubicBezTo>
                    <a:pt x="198" y="378"/>
                    <a:pt x="199" y="379"/>
                    <a:pt x="199" y="380"/>
                  </a:cubicBezTo>
                  <a:cubicBezTo>
                    <a:pt x="198" y="379"/>
                    <a:pt x="196" y="378"/>
                    <a:pt x="195" y="377"/>
                  </a:cubicBezTo>
                  <a:cubicBezTo>
                    <a:pt x="196" y="377"/>
                    <a:pt x="197" y="377"/>
                    <a:pt x="198" y="377"/>
                  </a:cubicBezTo>
                  <a:close/>
                  <a:moveTo>
                    <a:pt x="171" y="133"/>
                  </a:moveTo>
                  <a:cubicBezTo>
                    <a:pt x="175" y="139"/>
                    <a:pt x="178" y="145"/>
                    <a:pt x="182" y="151"/>
                  </a:cubicBezTo>
                  <a:cubicBezTo>
                    <a:pt x="179" y="149"/>
                    <a:pt x="176" y="147"/>
                    <a:pt x="174" y="145"/>
                  </a:cubicBezTo>
                  <a:cubicBezTo>
                    <a:pt x="173" y="141"/>
                    <a:pt x="172" y="137"/>
                    <a:pt x="171" y="133"/>
                  </a:cubicBezTo>
                  <a:close/>
                  <a:moveTo>
                    <a:pt x="191" y="165"/>
                  </a:moveTo>
                  <a:cubicBezTo>
                    <a:pt x="194" y="167"/>
                    <a:pt x="198" y="164"/>
                    <a:pt x="196" y="161"/>
                  </a:cubicBezTo>
                  <a:cubicBezTo>
                    <a:pt x="190" y="150"/>
                    <a:pt x="183" y="140"/>
                    <a:pt x="176" y="130"/>
                  </a:cubicBezTo>
                  <a:cubicBezTo>
                    <a:pt x="181" y="133"/>
                    <a:pt x="185" y="135"/>
                    <a:pt x="189" y="137"/>
                  </a:cubicBezTo>
                  <a:cubicBezTo>
                    <a:pt x="190" y="138"/>
                    <a:pt x="191" y="138"/>
                    <a:pt x="191" y="137"/>
                  </a:cubicBezTo>
                  <a:cubicBezTo>
                    <a:pt x="195" y="154"/>
                    <a:pt x="199" y="172"/>
                    <a:pt x="203" y="189"/>
                  </a:cubicBezTo>
                  <a:cubicBezTo>
                    <a:pt x="197" y="179"/>
                    <a:pt x="190" y="169"/>
                    <a:pt x="183" y="159"/>
                  </a:cubicBezTo>
                  <a:cubicBezTo>
                    <a:pt x="186" y="161"/>
                    <a:pt x="188" y="163"/>
                    <a:pt x="191" y="165"/>
                  </a:cubicBezTo>
                  <a:close/>
                  <a:moveTo>
                    <a:pt x="181" y="112"/>
                  </a:moveTo>
                  <a:cubicBezTo>
                    <a:pt x="183" y="113"/>
                    <a:pt x="185" y="112"/>
                    <a:pt x="186" y="111"/>
                  </a:cubicBezTo>
                  <a:cubicBezTo>
                    <a:pt x="187" y="116"/>
                    <a:pt x="188" y="121"/>
                    <a:pt x="189" y="126"/>
                  </a:cubicBezTo>
                  <a:cubicBezTo>
                    <a:pt x="186" y="121"/>
                    <a:pt x="183" y="116"/>
                    <a:pt x="179" y="111"/>
                  </a:cubicBezTo>
                  <a:cubicBezTo>
                    <a:pt x="180" y="111"/>
                    <a:pt x="181" y="112"/>
                    <a:pt x="181" y="112"/>
                  </a:cubicBezTo>
                  <a:close/>
                  <a:moveTo>
                    <a:pt x="181" y="90"/>
                  </a:moveTo>
                  <a:cubicBezTo>
                    <a:pt x="182" y="95"/>
                    <a:pt x="183" y="100"/>
                    <a:pt x="184" y="105"/>
                  </a:cubicBezTo>
                  <a:cubicBezTo>
                    <a:pt x="179" y="97"/>
                    <a:pt x="173" y="89"/>
                    <a:pt x="168" y="81"/>
                  </a:cubicBezTo>
                  <a:cubicBezTo>
                    <a:pt x="171" y="83"/>
                    <a:pt x="175" y="86"/>
                    <a:pt x="178" y="89"/>
                  </a:cubicBezTo>
                  <a:cubicBezTo>
                    <a:pt x="179" y="90"/>
                    <a:pt x="180" y="90"/>
                    <a:pt x="181" y="90"/>
                  </a:cubicBezTo>
                  <a:close/>
                  <a:moveTo>
                    <a:pt x="174" y="69"/>
                  </a:moveTo>
                  <a:cubicBezTo>
                    <a:pt x="175" y="70"/>
                    <a:pt x="176" y="70"/>
                    <a:pt x="176" y="70"/>
                  </a:cubicBezTo>
                  <a:cubicBezTo>
                    <a:pt x="177" y="72"/>
                    <a:pt x="177" y="74"/>
                    <a:pt x="178" y="76"/>
                  </a:cubicBezTo>
                  <a:cubicBezTo>
                    <a:pt x="175" y="73"/>
                    <a:pt x="173" y="70"/>
                    <a:pt x="170" y="66"/>
                  </a:cubicBezTo>
                  <a:cubicBezTo>
                    <a:pt x="171" y="67"/>
                    <a:pt x="173" y="68"/>
                    <a:pt x="174" y="69"/>
                  </a:cubicBezTo>
                  <a:close/>
                  <a:moveTo>
                    <a:pt x="171" y="97"/>
                  </a:moveTo>
                  <a:cubicBezTo>
                    <a:pt x="169" y="96"/>
                    <a:pt x="167" y="94"/>
                    <a:pt x="165" y="93"/>
                  </a:cubicBezTo>
                  <a:cubicBezTo>
                    <a:pt x="165" y="92"/>
                    <a:pt x="164" y="92"/>
                    <a:pt x="163" y="92"/>
                  </a:cubicBezTo>
                  <a:cubicBezTo>
                    <a:pt x="162" y="89"/>
                    <a:pt x="161" y="85"/>
                    <a:pt x="161" y="82"/>
                  </a:cubicBezTo>
                  <a:cubicBezTo>
                    <a:pt x="164" y="87"/>
                    <a:pt x="168" y="92"/>
                    <a:pt x="171" y="97"/>
                  </a:cubicBezTo>
                  <a:close/>
                  <a:moveTo>
                    <a:pt x="182" y="127"/>
                  </a:moveTo>
                  <a:cubicBezTo>
                    <a:pt x="170" y="120"/>
                    <a:pt x="170" y="120"/>
                    <a:pt x="170" y="120"/>
                  </a:cubicBezTo>
                  <a:cubicBezTo>
                    <a:pt x="169" y="120"/>
                    <a:pt x="169" y="120"/>
                    <a:pt x="168" y="120"/>
                  </a:cubicBezTo>
                  <a:cubicBezTo>
                    <a:pt x="167" y="114"/>
                    <a:pt x="166" y="108"/>
                    <a:pt x="165" y="102"/>
                  </a:cubicBezTo>
                  <a:cubicBezTo>
                    <a:pt x="171" y="110"/>
                    <a:pt x="177" y="118"/>
                    <a:pt x="182" y="127"/>
                  </a:cubicBezTo>
                  <a:close/>
                  <a:moveTo>
                    <a:pt x="189" y="181"/>
                  </a:moveTo>
                  <a:cubicBezTo>
                    <a:pt x="186" y="178"/>
                    <a:pt x="182" y="175"/>
                    <a:pt x="179" y="172"/>
                  </a:cubicBezTo>
                  <a:cubicBezTo>
                    <a:pt x="178" y="168"/>
                    <a:pt x="177" y="165"/>
                    <a:pt x="177" y="162"/>
                  </a:cubicBezTo>
                  <a:cubicBezTo>
                    <a:pt x="181" y="168"/>
                    <a:pt x="185" y="174"/>
                    <a:pt x="189" y="181"/>
                  </a:cubicBezTo>
                  <a:close/>
                  <a:moveTo>
                    <a:pt x="213" y="242"/>
                  </a:moveTo>
                  <a:cubicBezTo>
                    <a:pt x="205" y="232"/>
                    <a:pt x="198" y="222"/>
                    <a:pt x="191" y="212"/>
                  </a:cubicBezTo>
                  <a:cubicBezTo>
                    <a:pt x="196" y="217"/>
                    <a:pt x="202" y="221"/>
                    <a:pt x="207" y="226"/>
                  </a:cubicBezTo>
                  <a:cubicBezTo>
                    <a:pt x="208" y="226"/>
                    <a:pt x="209" y="226"/>
                    <a:pt x="210" y="226"/>
                  </a:cubicBezTo>
                  <a:cubicBezTo>
                    <a:pt x="211" y="231"/>
                    <a:pt x="212" y="237"/>
                    <a:pt x="213" y="242"/>
                  </a:cubicBezTo>
                  <a:close/>
                  <a:moveTo>
                    <a:pt x="229" y="344"/>
                  </a:moveTo>
                  <a:cubicBezTo>
                    <a:pt x="230" y="344"/>
                    <a:pt x="230" y="345"/>
                    <a:pt x="231" y="345"/>
                  </a:cubicBezTo>
                  <a:cubicBezTo>
                    <a:pt x="231" y="350"/>
                    <a:pt x="233" y="355"/>
                    <a:pt x="234" y="359"/>
                  </a:cubicBezTo>
                  <a:cubicBezTo>
                    <a:pt x="227" y="351"/>
                    <a:pt x="220" y="341"/>
                    <a:pt x="215" y="332"/>
                  </a:cubicBezTo>
                  <a:cubicBezTo>
                    <a:pt x="220" y="336"/>
                    <a:pt x="224" y="340"/>
                    <a:pt x="229" y="344"/>
                  </a:cubicBezTo>
                  <a:close/>
                  <a:moveTo>
                    <a:pt x="228" y="332"/>
                  </a:moveTo>
                  <a:cubicBezTo>
                    <a:pt x="223" y="324"/>
                    <a:pt x="218" y="316"/>
                    <a:pt x="212" y="308"/>
                  </a:cubicBezTo>
                  <a:cubicBezTo>
                    <a:pt x="217" y="312"/>
                    <a:pt x="221" y="316"/>
                    <a:pt x="226" y="320"/>
                  </a:cubicBezTo>
                  <a:cubicBezTo>
                    <a:pt x="227" y="324"/>
                    <a:pt x="227" y="328"/>
                    <a:pt x="228" y="332"/>
                  </a:cubicBezTo>
                  <a:close/>
                  <a:moveTo>
                    <a:pt x="205" y="263"/>
                  </a:moveTo>
                  <a:cubicBezTo>
                    <a:pt x="208" y="266"/>
                    <a:pt x="212" y="268"/>
                    <a:pt x="216" y="270"/>
                  </a:cubicBezTo>
                  <a:cubicBezTo>
                    <a:pt x="216" y="271"/>
                    <a:pt x="217" y="271"/>
                    <a:pt x="218" y="271"/>
                  </a:cubicBezTo>
                  <a:cubicBezTo>
                    <a:pt x="218" y="276"/>
                    <a:pt x="219" y="281"/>
                    <a:pt x="220" y="287"/>
                  </a:cubicBezTo>
                  <a:cubicBezTo>
                    <a:pt x="215" y="279"/>
                    <a:pt x="209" y="271"/>
                    <a:pt x="205" y="263"/>
                  </a:cubicBezTo>
                  <a:close/>
                  <a:moveTo>
                    <a:pt x="216" y="263"/>
                  </a:moveTo>
                  <a:cubicBezTo>
                    <a:pt x="212" y="257"/>
                    <a:pt x="208" y="252"/>
                    <a:pt x="204" y="246"/>
                  </a:cubicBezTo>
                  <a:cubicBezTo>
                    <a:pt x="208" y="249"/>
                    <a:pt x="211" y="251"/>
                    <a:pt x="215" y="254"/>
                  </a:cubicBezTo>
                  <a:cubicBezTo>
                    <a:pt x="215" y="257"/>
                    <a:pt x="216" y="260"/>
                    <a:pt x="216" y="263"/>
                  </a:cubicBezTo>
                  <a:close/>
                  <a:moveTo>
                    <a:pt x="184" y="199"/>
                  </a:moveTo>
                  <a:cubicBezTo>
                    <a:pt x="183" y="196"/>
                    <a:pt x="183" y="193"/>
                    <a:pt x="182" y="190"/>
                  </a:cubicBezTo>
                  <a:cubicBezTo>
                    <a:pt x="182" y="189"/>
                    <a:pt x="182" y="187"/>
                    <a:pt x="181" y="186"/>
                  </a:cubicBezTo>
                  <a:cubicBezTo>
                    <a:pt x="187" y="194"/>
                    <a:pt x="192" y="202"/>
                    <a:pt x="197" y="210"/>
                  </a:cubicBezTo>
                  <a:cubicBezTo>
                    <a:pt x="193" y="206"/>
                    <a:pt x="188" y="203"/>
                    <a:pt x="184" y="199"/>
                  </a:cubicBezTo>
                  <a:close/>
                  <a:moveTo>
                    <a:pt x="203" y="238"/>
                  </a:moveTo>
                  <a:cubicBezTo>
                    <a:pt x="198" y="234"/>
                    <a:pt x="194" y="230"/>
                    <a:pt x="189" y="226"/>
                  </a:cubicBezTo>
                  <a:cubicBezTo>
                    <a:pt x="189" y="226"/>
                    <a:pt x="189" y="226"/>
                    <a:pt x="189" y="226"/>
                  </a:cubicBezTo>
                  <a:cubicBezTo>
                    <a:pt x="188" y="222"/>
                    <a:pt x="188" y="219"/>
                    <a:pt x="187" y="216"/>
                  </a:cubicBezTo>
                  <a:cubicBezTo>
                    <a:pt x="192" y="224"/>
                    <a:pt x="197" y="231"/>
                    <a:pt x="203" y="238"/>
                  </a:cubicBezTo>
                  <a:close/>
                  <a:moveTo>
                    <a:pt x="207" y="258"/>
                  </a:moveTo>
                  <a:cubicBezTo>
                    <a:pt x="202" y="254"/>
                    <a:pt x="197" y="250"/>
                    <a:pt x="194" y="244"/>
                  </a:cubicBezTo>
                  <a:cubicBezTo>
                    <a:pt x="193" y="243"/>
                    <a:pt x="193" y="243"/>
                    <a:pt x="192" y="243"/>
                  </a:cubicBezTo>
                  <a:cubicBezTo>
                    <a:pt x="192" y="241"/>
                    <a:pt x="192" y="239"/>
                    <a:pt x="191" y="237"/>
                  </a:cubicBezTo>
                  <a:cubicBezTo>
                    <a:pt x="196" y="244"/>
                    <a:pt x="201" y="251"/>
                    <a:pt x="207" y="258"/>
                  </a:cubicBezTo>
                  <a:close/>
                  <a:moveTo>
                    <a:pt x="204" y="271"/>
                  </a:moveTo>
                  <a:cubicBezTo>
                    <a:pt x="201" y="271"/>
                    <a:pt x="199" y="273"/>
                    <a:pt x="200" y="276"/>
                  </a:cubicBezTo>
                  <a:cubicBezTo>
                    <a:pt x="207" y="285"/>
                    <a:pt x="212" y="295"/>
                    <a:pt x="218" y="305"/>
                  </a:cubicBezTo>
                  <a:cubicBezTo>
                    <a:pt x="212" y="300"/>
                    <a:pt x="207" y="295"/>
                    <a:pt x="201" y="291"/>
                  </a:cubicBezTo>
                  <a:cubicBezTo>
                    <a:pt x="199" y="279"/>
                    <a:pt x="197" y="267"/>
                    <a:pt x="195" y="256"/>
                  </a:cubicBezTo>
                  <a:cubicBezTo>
                    <a:pt x="198" y="261"/>
                    <a:pt x="201" y="266"/>
                    <a:pt x="204" y="271"/>
                  </a:cubicBezTo>
                  <a:close/>
                  <a:moveTo>
                    <a:pt x="218" y="327"/>
                  </a:moveTo>
                  <a:cubicBezTo>
                    <a:pt x="214" y="324"/>
                    <a:pt x="210" y="321"/>
                    <a:pt x="207" y="318"/>
                  </a:cubicBezTo>
                  <a:cubicBezTo>
                    <a:pt x="206" y="317"/>
                    <a:pt x="206" y="317"/>
                    <a:pt x="205" y="317"/>
                  </a:cubicBezTo>
                  <a:cubicBezTo>
                    <a:pt x="205" y="313"/>
                    <a:pt x="204" y="310"/>
                    <a:pt x="204" y="306"/>
                  </a:cubicBezTo>
                  <a:cubicBezTo>
                    <a:pt x="208" y="313"/>
                    <a:pt x="213" y="320"/>
                    <a:pt x="218" y="327"/>
                  </a:cubicBezTo>
                  <a:close/>
                  <a:moveTo>
                    <a:pt x="214" y="372"/>
                  </a:moveTo>
                  <a:cubicBezTo>
                    <a:pt x="214" y="373"/>
                    <a:pt x="215" y="375"/>
                    <a:pt x="216" y="376"/>
                  </a:cubicBezTo>
                  <a:cubicBezTo>
                    <a:pt x="215" y="376"/>
                    <a:pt x="213" y="375"/>
                    <a:pt x="212" y="374"/>
                  </a:cubicBezTo>
                  <a:cubicBezTo>
                    <a:pt x="213" y="373"/>
                    <a:pt x="213" y="373"/>
                    <a:pt x="214" y="372"/>
                  </a:cubicBezTo>
                  <a:close/>
                  <a:moveTo>
                    <a:pt x="216" y="363"/>
                  </a:moveTo>
                  <a:cubicBezTo>
                    <a:pt x="215" y="362"/>
                    <a:pt x="214" y="362"/>
                    <a:pt x="213" y="363"/>
                  </a:cubicBezTo>
                  <a:cubicBezTo>
                    <a:pt x="212" y="360"/>
                    <a:pt x="212" y="357"/>
                    <a:pt x="212" y="355"/>
                  </a:cubicBezTo>
                  <a:cubicBezTo>
                    <a:pt x="214" y="358"/>
                    <a:pt x="215" y="361"/>
                    <a:pt x="217" y="364"/>
                  </a:cubicBezTo>
                  <a:cubicBezTo>
                    <a:pt x="217" y="363"/>
                    <a:pt x="216" y="363"/>
                    <a:pt x="216" y="363"/>
                  </a:cubicBezTo>
                  <a:close/>
                  <a:moveTo>
                    <a:pt x="210" y="340"/>
                  </a:moveTo>
                  <a:cubicBezTo>
                    <a:pt x="210" y="340"/>
                    <a:pt x="210" y="340"/>
                    <a:pt x="209" y="340"/>
                  </a:cubicBezTo>
                  <a:cubicBezTo>
                    <a:pt x="209" y="337"/>
                    <a:pt x="208" y="335"/>
                    <a:pt x="208" y="332"/>
                  </a:cubicBezTo>
                  <a:cubicBezTo>
                    <a:pt x="210" y="337"/>
                    <a:pt x="213" y="341"/>
                    <a:pt x="215" y="345"/>
                  </a:cubicBezTo>
                  <a:lnTo>
                    <a:pt x="210" y="340"/>
                  </a:lnTo>
                  <a:close/>
                  <a:moveTo>
                    <a:pt x="208" y="216"/>
                  </a:moveTo>
                  <a:cubicBezTo>
                    <a:pt x="202" y="207"/>
                    <a:pt x="196" y="198"/>
                    <a:pt x="190" y="189"/>
                  </a:cubicBezTo>
                  <a:cubicBezTo>
                    <a:pt x="194" y="192"/>
                    <a:pt x="197" y="196"/>
                    <a:pt x="201" y="199"/>
                  </a:cubicBezTo>
                  <a:cubicBezTo>
                    <a:pt x="202" y="200"/>
                    <a:pt x="203" y="200"/>
                    <a:pt x="205" y="199"/>
                  </a:cubicBezTo>
                  <a:cubicBezTo>
                    <a:pt x="205" y="203"/>
                    <a:pt x="206" y="207"/>
                    <a:pt x="207" y="211"/>
                  </a:cubicBezTo>
                  <a:cubicBezTo>
                    <a:pt x="207" y="213"/>
                    <a:pt x="208" y="214"/>
                    <a:pt x="208" y="216"/>
                  </a:cubicBezTo>
                  <a:close/>
                  <a:moveTo>
                    <a:pt x="169" y="38"/>
                  </a:moveTo>
                  <a:cubicBezTo>
                    <a:pt x="169" y="38"/>
                    <a:pt x="170" y="39"/>
                    <a:pt x="170" y="40"/>
                  </a:cubicBezTo>
                  <a:cubicBezTo>
                    <a:pt x="167" y="38"/>
                    <a:pt x="163" y="37"/>
                    <a:pt x="160" y="35"/>
                  </a:cubicBezTo>
                  <a:cubicBezTo>
                    <a:pt x="156" y="33"/>
                    <a:pt x="152" y="38"/>
                    <a:pt x="155" y="41"/>
                  </a:cubicBezTo>
                  <a:cubicBezTo>
                    <a:pt x="158" y="45"/>
                    <a:pt x="161" y="48"/>
                    <a:pt x="164" y="52"/>
                  </a:cubicBezTo>
                  <a:cubicBezTo>
                    <a:pt x="160" y="49"/>
                    <a:pt x="156" y="47"/>
                    <a:pt x="153" y="44"/>
                  </a:cubicBezTo>
                  <a:cubicBezTo>
                    <a:pt x="151" y="37"/>
                    <a:pt x="149" y="30"/>
                    <a:pt x="147" y="23"/>
                  </a:cubicBezTo>
                  <a:cubicBezTo>
                    <a:pt x="154" y="28"/>
                    <a:pt x="162" y="33"/>
                    <a:pt x="169" y="38"/>
                  </a:cubicBezTo>
                  <a:close/>
                  <a:moveTo>
                    <a:pt x="34" y="393"/>
                  </a:moveTo>
                  <a:cubicBezTo>
                    <a:pt x="33" y="393"/>
                    <a:pt x="33" y="392"/>
                    <a:pt x="33" y="392"/>
                  </a:cubicBezTo>
                  <a:cubicBezTo>
                    <a:pt x="30" y="389"/>
                    <a:pt x="27" y="387"/>
                    <a:pt x="24" y="385"/>
                  </a:cubicBezTo>
                  <a:cubicBezTo>
                    <a:pt x="21" y="382"/>
                    <a:pt x="18" y="380"/>
                    <a:pt x="15" y="377"/>
                  </a:cubicBezTo>
                  <a:cubicBezTo>
                    <a:pt x="17" y="377"/>
                    <a:pt x="18" y="378"/>
                    <a:pt x="20" y="378"/>
                  </a:cubicBezTo>
                  <a:cubicBezTo>
                    <a:pt x="24" y="384"/>
                    <a:pt x="28" y="389"/>
                    <a:pt x="35" y="392"/>
                  </a:cubicBezTo>
                  <a:cubicBezTo>
                    <a:pt x="37" y="393"/>
                    <a:pt x="38" y="391"/>
                    <a:pt x="37" y="390"/>
                  </a:cubicBezTo>
                  <a:cubicBezTo>
                    <a:pt x="33" y="387"/>
                    <a:pt x="30" y="385"/>
                    <a:pt x="28" y="381"/>
                  </a:cubicBezTo>
                  <a:cubicBezTo>
                    <a:pt x="34" y="385"/>
                    <a:pt x="39" y="389"/>
                    <a:pt x="44" y="394"/>
                  </a:cubicBezTo>
                  <a:cubicBezTo>
                    <a:pt x="41" y="394"/>
                    <a:pt x="37" y="393"/>
                    <a:pt x="34" y="393"/>
                  </a:cubicBezTo>
                  <a:close/>
                  <a:moveTo>
                    <a:pt x="33" y="378"/>
                  </a:moveTo>
                  <a:cubicBezTo>
                    <a:pt x="34" y="378"/>
                    <a:pt x="36" y="378"/>
                    <a:pt x="37" y="379"/>
                  </a:cubicBezTo>
                  <a:cubicBezTo>
                    <a:pt x="37" y="379"/>
                    <a:pt x="37" y="379"/>
                    <a:pt x="37" y="379"/>
                  </a:cubicBezTo>
                  <a:cubicBezTo>
                    <a:pt x="38" y="380"/>
                    <a:pt x="38" y="381"/>
                    <a:pt x="38" y="382"/>
                  </a:cubicBezTo>
                  <a:cubicBezTo>
                    <a:pt x="37" y="380"/>
                    <a:pt x="35" y="379"/>
                    <a:pt x="33" y="378"/>
                  </a:cubicBezTo>
                  <a:close/>
                  <a:moveTo>
                    <a:pt x="51" y="394"/>
                  </a:moveTo>
                  <a:cubicBezTo>
                    <a:pt x="51" y="393"/>
                    <a:pt x="51" y="393"/>
                    <a:pt x="50" y="392"/>
                  </a:cubicBezTo>
                  <a:cubicBezTo>
                    <a:pt x="49" y="390"/>
                    <a:pt x="47" y="387"/>
                    <a:pt x="46" y="385"/>
                  </a:cubicBezTo>
                  <a:cubicBezTo>
                    <a:pt x="51" y="388"/>
                    <a:pt x="56" y="391"/>
                    <a:pt x="60" y="394"/>
                  </a:cubicBezTo>
                  <a:cubicBezTo>
                    <a:pt x="57" y="394"/>
                    <a:pt x="54" y="394"/>
                    <a:pt x="51" y="394"/>
                  </a:cubicBezTo>
                  <a:close/>
                  <a:moveTo>
                    <a:pt x="47" y="379"/>
                  </a:moveTo>
                  <a:cubicBezTo>
                    <a:pt x="50" y="379"/>
                    <a:pt x="53" y="380"/>
                    <a:pt x="56" y="380"/>
                  </a:cubicBezTo>
                  <a:cubicBezTo>
                    <a:pt x="57" y="382"/>
                    <a:pt x="58" y="385"/>
                    <a:pt x="59" y="387"/>
                  </a:cubicBezTo>
                  <a:cubicBezTo>
                    <a:pt x="55" y="384"/>
                    <a:pt x="51" y="382"/>
                    <a:pt x="47" y="379"/>
                  </a:cubicBezTo>
                  <a:close/>
                  <a:moveTo>
                    <a:pt x="71" y="394"/>
                  </a:moveTo>
                  <a:cubicBezTo>
                    <a:pt x="68" y="391"/>
                    <a:pt x="67" y="388"/>
                    <a:pt x="65" y="385"/>
                  </a:cubicBezTo>
                  <a:cubicBezTo>
                    <a:pt x="69" y="388"/>
                    <a:pt x="72" y="391"/>
                    <a:pt x="76" y="394"/>
                  </a:cubicBezTo>
                  <a:cubicBezTo>
                    <a:pt x="74" y="394"/>
                    <a:pt x="72" y="394"/>
                    <a:pt x="71" y="394"/>
                  </a:cubicBezTo>
                  <a:close/>
                  <a:moveTo>
                    <a:pt x="66" y="379"/>
                  </a:moveTo>
                  <a:cubicBezTo>
                    <a:pt x="67" y="378"/>
                    <a:pt x="69" y="378"/>
                    <a:pt x="70" y="378"/>
                  </a:cubicBezTo>
                  <a:cubicBezTo>
                    <a:pt x="70" y="377"/>
                    <a:pt x="71" y="377"/>
                    <a:pt x="71" y="377"/>
                  </a:cubicBezTo>
                  <a:cubicBezTo>
                    <a:pt x="72" y="380"/>
                    <a:pt x="73" y="383"/>
                    <a:pt x="74" y="385"/>
                  </a:cubicBezTo>
                  <a:cubicBezTo>
                    <a:pt x="71" y="383"/>
                    <a:pt x="69" y="381"/>
                    <a:pt x="66" y="379"/>
                  </a:cubicBezTo>
                  <a:close/>
                  <a:moveTo>
                    <a:pt x="84" y="394"/>
                  </a:moveTo>
                  <a:cubicBezTo>
                    <a:pt x="82" y="390"/>
                    <a:pt x="80" y="385"/>
                    <a:pt x="78" y="380"/>
                  </a:cubicBezTo>
                  <a:cubicBezTo>
                    <a:pt x="81" y="383"/>
                    <a:pt x="85" y="386"/>
                    <a:pt x="88" y="388"/>
                  </a:cubicBezTo>
                  <a:cubicBezTo>
                    <a:pt x="88" y="390"/>
                    <a:pt x="88" y="393"/>
                    <a:pt x="88" y="395"/>
                  </a:cubicBezTo>
                  <a:cubicBezTo>
                    <a:pt x="87" y="394"/>
                    <a:pt x="86" y="394"/>
                    <a:pt x="84" y="394"/>
                  </a:cubicBezTo>
                  <a:close/>
                  <a:moveTo>
                    <a:pt x="89" y="379"/>
                  </a:moveTo>
                  <a:cubicBezTo>
                    <a:pt x="86" y="374"/>
                    <a:pt x="84" y="369"/>
                    <a:pt x="82" y="365"/>
                  </a:cubicBezTo>
                  <a:cubicBezTo>
                    <a:pt x="85" y="367"/>
                    <a:pt x="87" y="369"/>
                    <a:pt x="90" y="372"/>
                  </a:cubicBezTo>
                  <a:cubicBezTo>
                    <a:pt x="90" y="372"/>
                    <a:pt x="90" y="373"/>
                    <a:pt x="90" y="373"/>
                  </a:cubicBezTo>
                  <a:cubicBezTo>
                    <a:pt x="90" y="375"/>
                    <a:pt x="89" y="377"/>
                    <a:pt x="89" y="379"/>
                  </a:cubicBezTo>
                  <a:close/>
                  <a:moveTo>
                    <a:pt x="82" y="358"/>
                  </a:moveTo>
                  <a:cubicBezTo>
                    <a:pt x="82" y="357"/>
                    <a:pt x="82" y="356"/>
                    <a:pt x="82" y="354"/>
                  </a:cubicBezTo>
                  <a:cubicBezTo>
                    <a:pt x="83" y="356"/>
                    <a:pt x="84" y="359"/>
                    <a:pt x="85" y="361"/>
                  </a:cubicBezTo>
                  <a:cubicBezTo>
                    <a:pt x="84" y="360"/>
                    <a:pt x="83" y="359"/>
                    <a:pt x="82" y="358"/>
                  </a:cubicBezTo>
                  <a:close/>
                  <a:moveTo>
                    <a:pt x="96" y="360"/>
                  </a:moveTo>
                  <a:cubicBezTo>
                    <a:pt x="93" y="360"/>
                    <a:pt x="92" y="363"/>
                    <a:pt x="93" y="365"/>
                  </a:cubicBezTo>
                  <a:cubicBezTo>
                    <a:pt x="93" y="365"/>
                    <a:pt x="93" y="366"/>
                    <a:pt x="92" y="366"/>
                  </a:cubicBezTo>
                  <a:cubicBezTo>
                    <a:pt x="90" y="361"/>
                    <a:pt x="88" y="356"/>
                    <a:pt x="86" y="350"/>
                  </a:cubicBezTo>
                  <a:cubicBezTo>
                    <a:pt x="89" y="353"/>
                    <a:pt x="93" y="356"/>
                    <a:pt x="95" y="359"/>
                  </a:cubicBezTo>
                  <a:cubicBezTo>
                    <a:pt x="97" y="360"/>
                    <a:pt x="100" y="359"/>
                    <a:pt x="100" y="356"/>
                  </a:cubicBezTo>
                  <a:cubicBezTo>
                    <a:pt x="99" y="354"/>
                    <a:pt x="98" y="352"/>
                    <a:pt x="98" y="350"/>
                  </a:cubicBezTo>
                  <a:cubicBezTo>
                    <a:pt x="102" y="353"/>
                    <a:pt x="106" y="356"/>
                    <a:pt x="110" y="359"/>
                  </a:cubicBezTo>
                  <a:cubicBezTo>
                    <a:pt x="110" y="359"/>
                    <a:pt x="110" y="360"/>
                    <a:pt x="111" y="360"/>
                  </a:cubicBezTo>
                  <a:cubicBezTo>
                    <a:pt x="106" y="360"/>
                    <a:pt x="101" y="360"/>
                    <a:pt x="96" y="360"/>
                  </a:cubicBezTo>
                  <a:close/>
                  <a:moveTo>
                    <a:pt x="90" y="345"/>
                  </a:moveTo>
                  <a:cubicBezTo>
                    <a:pt x="90" y="346"/>
                    <a:pt x="91" y="348"/>
                    <a:pt x="91" y="349"/>
                  </a:cubicBezTo>
                  <a:cubicBezTo>
                    <a:pt x="90" y="348"/>
                    <a:pt x="88" y="346"/>
                    <a:pt x="86" y="345"/>
                  </a:cubicBezTo>
                  <a:cubicBezTo>
                    <a:pt x="87" y="344"/>
                    <a:pt x="88" y="344"/>
                    <a:pt x="90" y="343"/>
                  </a:cubicBezTo>
                  <a:cubicBezTo>
                    <a:pt x="90" y="344"/>
                    <a:pt x="90" y="344"/>
                    <a:pt x="90" y="345"/>
                  </a:cubicBezTo>
                  <a:close/>
                  <a:moveTo>
                    <a:pt x="95" y="342"/>
                  </a:moveTo>
                  <a:cubicBezTo>
                    <a:pt x="97" y="342"/>
                    <a:pt x="99" y="342"/>
                    <a:pt x="101" y="342"/>
                  </a:cubicBezTo>
                  <a:cubicBezTo>
                    <a:pt x="101" y="342"/>
                    <a:pt x="101" y="342"/>
                    <a:pt x="101" y="342"/>
                  </a:cubicBezTo>
                  <a:cubicBezTo>
                    <a:pt x="102" y="344"/>
                    <a:pt x="103" y="346"/>
                    <a:pt x="104" y="348"/>
                  </a:cubicBezTo>
                  <a:cubicBezTo>
                    <a:pt x="101" y="346"/>
                    <a:pt x="98" y="344"/>
                    <a:pt x="95" y="342"/>
                  </a:cubicBezTo>
                  <a:close/>
                  <a:moveTo>
                    <a:pt x="110" y="341"/>
                  </a:moveTo>
                  <a:cubicBezTo>
                    <a:pt x="111" y="341"/>
                    <a:pt x="113" y="341"/>
                    <a:pt x="114" y="341"/>
                  </a:cubicBezTo>
                  <a:cubicBezTo>
                    <a:pt x="115" y="344"/>
                    <a:pt x="117" y="346"/>
                    <a:pt x="118" y="348"/>
                  </a:cubicBezTo>
                  <a:cubicBezTo>
                    <a:pt x="115" y="346"/>
                    <a:pt x="112" y="344"/>
                    <a:pt x="110" y="341"/>
                  </a:cubicBezTo>
                  <a:close/>
                  <a:moveTo>
                    <a:pt x="114" y="359"/>
                  </a:moveTo>
                  <a:cubicBezTo>
                    <a:pt x="115" y="359"/>
                    <a:pt x="115" y="357"/>
                    <a:pt x="115" y="356"/>
                  </a:cubicBezTo>
                  <a:cubicBezTo>
                    <a:pt x="114" y="354"/>
                    <a:pt x="113" y="353"/>
                    <a:pt x="113" y="351"/>
                  </a:cubicBezTo>
                  <a:cubicBezTo>
                    <a:pt x="116" y="354"/>
                    <a:pt x="119" y="357"/>
                    <a:pt x="122" y="359"/>
                  </a:cubicBezTo>
                  <a:cubicBezTo>
                    <a:pt x="119" y="359"/>
                    <a:pt x="117" y="359"/>
                    <a:pt x="114" y="359"/>
                  </a:cubicBezTo>
                  <a:close/>
                  <a:moveTo>
                    <a:pt x="133" y="354"/>
                  </a:moveTo>
                  <a:cubicBezTo>
                    <a:pt x="130" y="349"/>
                    <a:pt x="127" y="345"/>
                    <a:pt x="123" y="341"/>
                  </a:cubicBezTo>
                  <a:cubicBezTo>
                    <a:pt x="126" y="341"/>
                    <a:pt x="128" y="342"/>
                    <a:pt x="130" y="342"/>
                  </a:cubicBezTo>
                  <a:cubicBezTo>
                    <a:pt x="130" y="342"/>
                    <a:pt x="131" y="342"/>
                    <a:pt x="131" y="342"/>
                  </a:cubicBezTo>
                  <a:cubicBezTo>
                    <a:pt x="134" y="345"/>
                    <a:pt x="136" y="349"/>
                    <a:pt x="137" y="353"/>
                  </a:cubicBezTo>
                  <a:cubicBezTo>
                    <a:pt x="136" y="353"/>
                    <a:pt x="134" y="353"/>
                    <a:pt x="133" y="354"/>
                  </a:cubicBezTo>
                  <a:close/>
                  <a:moveTo>
                    <a:pt x="135" y="337"/>
                  </a:moveTo>
                  <a:cubicBezTo>
                    <a:pt x="135" y="337"/>
                    <a:pt x="135" y="337"/>
                    <a:pt x="135" y="337"/>
                  </a:cubicBezTo>
                  <a:cubicBezTo>
                    <a:pt x="135" y="334"/>
                    <a:pt x="133" y="331"/>
                    <a:pt x="130" y="331"/>
                  </a:cubicBezTo>
                  <a:cubicBezTo>
                    <a:pt x="121" y="331"/>
                    <a:pt x="111" y="331"/>
                    <a:pt x="102" y="331"/>
                  </a:cubicBezTo>
                  <a:cubicBezTo>
                    <a:pt x="95" y="332"/>
                    <a:pt x="87" y="332"/>
                    <a:pt x="81" y="335"/>
                  </a:cubicBezTo>
                  <a:cubicBezTo>
                    <a:pt x="71" y="340"/>
                    <a:pt x="72" y="357"/>
                    <a:pt x="72" y="369"/>
                  </a:cubicBezTo>
                  <a:cubicBezTo>
                    <a:pt x="71" y="369"/>
                    <a:pt x="70" y="369"/>
                    <a:pt x="70" y="370"/>
                  </a:cubicBezTo>
                  <a:cubicBezTo>
                    <a:pt x="70" y="370"/>
                    <a:pt x="70" y="370"/>
                    <a:pt x="70" y="370"/>
                  </a:cubicBezTo>
                  <a:cubicBezTo>
                    <a:pt x="61" y="366"/>
                    <a:pt x="51" y="368"/>
                    <a:pt x="42" y="368"/>
                  </a:cubicBezTo>
                  <a:cubicBezTo>
                    <a:pt x="32" y="368"/>
                    <a:pt x="22" y="368"/>
                    <a:pt x="12" y="369"/>
                  </a:cubicBezTo>
                  <a:cubicBezTo>
                    <a:pt x="34" y="252"/>
                    <a:pt x="47" y="133"/>
                    <a:pt x="59" y="15"/>
                  </a:cubicBezTo>
                  <a:cubicBezTo>
                    <a:pt x="85" y="13"/>
                    <a:pt x="110" y="16"/>
                    <a:pt x="136" y="18"/>
                  </a:cubicBezTo>
                  <a:cubicBezTo>
                    <a:pt x="136" y="18"/>
                    <a:pt x="137" y="18"/>
                    <a:pt x="137" y="18"/>
                  </a:cubicBezTo>
                  <a:cubicBezTo>
                    <a:pt x="140" y="45"/>
                    <a:pt x="147" y="72"/>
                    <a:pt x="152" y="98"/>
                  </a:cubicBezTo>
                  <a:cubicBezTo>
                    <a:pt x="158" y="129"/>
                    <a:pt x="164" y="160"/>
                    <a:pt x="170" y="190"/>
                  </a:cubicBezTo>
                  <a:cubicBezTo>
                    <a:pt x="182" y="248"/>
                    <a:pt x="192" y="307"/>
                    <a:pt x="202" y="365"/>
                  </a:cubicBezTo>
                  <a:cubicBezTo>
                    <a:pt x="193" y="364"/>
                    <a:pt x="184" y="364"/>
                    <a:pt x="175" y="364"/>
                  </a:cubicBezTo>
                  <a:cubicBezTo>
                    <a:pt x="168" y="364"/>
                    <a:pt x="159" y="364"/>
                    <a:pt x="153" y="367"/>
                  </a:cubicBezTo>
                  <a:cubicBezTo>
                    <a:pt x="150" y="356"/>
                    <a:pt x="143" y="346"/>
                    <a:pt x="135" y="337"/>
                  </a:cubicBezTo>
                  <a:close/>
                  <a:moveTo>
                    <a:pt x="161" y="394"/>
                  </a:moveTo>
                  <a:cubicBezTo>
                    <a:pt x="156" y="388"/>
                    <a:pt x="151" y="382"/>
                    <a:pt x="148" y="375"/>
                  </a:cubicBezTo>
                  <a:cubicBezTo>
                    <a:pt x="148" y="375"/>
                    <a:pt x="149" y="375"/>
                    <a:pt x="150" y="375"/>
                  </a:cubicBezTo>
                  <a:cubicBezTo>
                    <a:pt x="155" y="383"/>
                    <a:pt x="161" y="390"/>
                    <a:pt x="168" y="396"/>
                  </a:cubicBezTo>
                  <a:cubicBezTo>
                    <a:pt x="166" y="396"/>
                    <a:pt x="164" y="396"/>
                    <a:pt x="163" y="396"/>
                  </a:cubicBezTo>
                  <a:cubicBezTo>
                    <a:pt x="162" y="395"/>
                    <a:pt x="162" y="395"/>
                    <a:pt x="161" y="394"/>
                  </a:cubicBezTo>
                  <a:close/>
                  <a:moveTo>
                    <a:pt x="181" y="396"/>
                  </a:moveTo>
                  <a:cubicBezTo>
                    <a:pt x="179" y="392"/>
                    <a:pt x="178" y="388"/>
                    <a:pt x="177" y="384"/>
                  </a:cubicBezTo>
                  <a:cubicBezTo>
                    <a:pt x="182" y="388"/>
                    <a:pt x="187" y="391"/>
                    <a:pt x="192" y="395"/>
                  </a:cubicBezTo>
                  <a:cubicBezTo>
                    <a:pt x="195" y="396"/>
                    <a:pt x="198" y="393"/>
                    <a:pt x="196" y="391"/>
                  </a:cubicBezTo>
                  <a:cubicBezTo>
                    <a:pt x="195" y="388"/>
                    <a:pt x="194" y="385"/>
                    <a:pt x="193" y="382"/>
                  </a:cubicBezTo>
                  <a:cubicBezTo>
                    <a:pt x="197" y="386"/>
                    <a:pt x="201" y="390"/>
                    <a:pt x="204" y="393"/>
                  </a:cubicBezTo>
                  <a:cubicBezTo>
                    <a:pt x="206" y="395"/>
                    <a:pt x="210" y="394"/>
                    <a:pt x="209" y="391"/>
                  </a:cubicBezTo>
                  <a:cubicBezTo>
                    <a:pt x="208" y="386"/>
                    <a:pt x="206" y="381"/>
                    <a:pt x="204" y="377"/>
                  </a:cubicBezTo>
                  <a:cubicBezTo>
                    <a:pt x="204" y="377"/>
                    <a:pt x="205" y="377"/>
                    <a:pt x="205" y="377"/>
                  </a:cubicBezTo>
                  <a:cubicBezTo>
                    <a:pt x="212" y="381"/>
                    <a:pt x="218" y="386"/>
                    <a:pt x="223" y="392"/>
                  </a:cubicBezTo>
                  <a:cubicBezTo>
                    <a:pt x="224" y="392"/>
                    <a:pt x="225" y="393"/>
                    <a:pt x="225" y="393"/>
                  </a:cubicBezTo>
                  <a:cubicBezTo>
                    <a:pt x="210" y="395"/>
                    <a:pt x="195" y="396"/>
                    <a:pt x="181" y="396"/>
                  </a:cubicBezTo>
                  <a:close/>
                  <a:moveTo>
                    <a:pt x="227" y="393"/>
                  </a:moveTo>
                  <a:cubicBezTo>
                    <a:pt x="228" y="392"/>
                    <a:pt x="229" y="390"/>
                    <a:pt x="228" y="388"/>
                  </a:cubicBezTo>
                  <a:cubicBezTo>
                    <a:pt x="226" y="384"/>
                    <a:pt x="224" y="379"/>
                    <a:pt x="222" y="375"/>
                  </a:cubicBezTo>
                  <a:cubicBezTo>
                    <a:pt x="226" y="378"/>
                    <a:pt x="229" y="381"/>
                    <a:pt x="231" y="386"/>
                  </a:cubicBezTo>
                  <a:cubicBezTo>
                    <a:pt x="234" y="389"/>
                    <a:pt x="239" y="386"/>
                    <a:pt x="237" y="382"/>
                  </a:cubicBezTo>
                  <a:cubicBezTo>
                    <a:pt x="232" y="374"/>
                    <a:pt x="227" y="366"/>
                    <a:pt x="221" y="358"/>
                  </a:cubicBezTo>
                  <a:cubicBezTo>
                    <a:pt x="224" y="361"/>
                    <a:pt x="227" y="363"/>
                    <a:pt x="230" y="366"/>
                  </a:cubicBezTo>
                  <a:cubicBezTo>
                    <a:pt x="232" y="367"/>
                    <a:pt x="234" y="367"/>
                    <a:pt x="235" y="366"/>
                  </a:cubicBezTo>
                  <a:cubicBezTo>
                    <a:pt x="237" y="373"/>
                    <a:pt x="238" y="381"/>
                    <a:pt x="240" y="389"/>
                  </a:cubicBezTo>
                  <a:cubicBezTo>
                    <a:pt x="241" y="390"/>
                    <a:pt x="241" y="390"/>
                    <a:pt x="241" y="390"/>
                  </a:cubicBezTo>
                  <a:cubicBezTo>
                    <a:pt x="236" y="391"/>
                    <a:pt x="231" y="392"/>
                    <a:pt x="227" y="3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6" name="Freeform 8"/>
            <p:cNvSpPr>
              <a:spLocks noEditPoints="1"/>
            </p:cNvSpPr>
            <p:nvPr/>
          </p:nvSpPr>
          <p:spPr bwMode="auto">
            <a:xfrm>
              <a:off x="2437" y="2069"/>
              <a:ext cx="114" cy="500"/>
            </a:xfrm>
            <a:custGeom>
              <a:avLst/>
              <a:gdLst>
                <a:gd name="T0" fmla="*/ 39 w 48"/>
                <a:gd name="T1" fmla="*/ 103 h 210"/>
                <a:gd name="T2" fmla="*/ 23 w 48"/>
                <a:gd name="T3" fmla="*/ 3 h 210"/>
                <a:gd name="T4" fmla="*/ 5 w 48"/>
                <a:gd name="T5" fmla="*/ 99 h 210"/>
                <a:gd name="T6" fmla="*/ 2 w 48"/>
                <a:gd name="T7" fmla="*/ 203 h 210"/>
                <a:gd name="T8" fmla="*/ 43 w 48"/>
                <a:gd name="T9" fmla="*/ 209 h 210"/>
                <a:gd name="T10" fmla="*/ 21 w 48"/>
                <a:gd name="T11" fmla="*/ 199 h 210"/>
                <a:gd name="T12" fmla="*/ 15 w 48"/>
                <a:gd name="T13" fmla="*/ 185 h 210"/>
                <a:gd name="T14" fmla="*/ 22 w 48"/>
                <a:gd name="T15" fmla="*/ 184 h 210"/>
                <a:gd name="T16" fmla="*/ 25 w 48"/>
                <a:gd name="T17" fmla="*/ 135 h 210"/>
                <a:gd name="T18" fmla="*/ 26 w 48"/>
                <a:gd name="T19" fmla="*/ 147 h 210"/>
                <a:gd name="T20" fmla="*/ 28 w 48"/>
                <a:gd name="T21" fmla="*/ 130 h 210"/>
                <a:gd name="T22" fmla="*/ 28 w 48"/>
                <a:gd name="T23" fmla="*/ 123 h 210"/>
                <a:gd name="T24" fmla="*/ 28 w 48"/>
                <a:gd name="T25" fmla="*/ 130 h 210"/>
                <a:gd name="T26" fmla="*/ 27 w 48"/>
                <a:gd name="T27" fmla="*/ 94 h 210"/>
                <a:gd name="T28" fmla="*/ 26 w 48"/>
                <a:gd name="T29" fmla="*/ 83 h 210"/>
                <a:gd name="T30" fmla="*/ 28 w 48"/>
                <a:gd name="T31" fmla="*/ 102 h 210"/>
                <a:gd name="T32" fmla="*/ 29 w 48"/>
                <a:gd name="T33" fmla="*/ 111 h 210"/>
                <a:gd name="T34" fmla="*/ 17 w 48"/>
                <a:gd name="T35" fmla="*/ 95 h 210"/>
                <a:gd name="T36" fmla="*/ 16 w 48"/>
                <a:gd name="T37" fmla="*/ 104 h 210"/>
                <a:gd name="T38" fmla="*/ 15 w 48"/>
                <a:gd name="T39" fmla="*/ 102 h 210"/>
                <a:gd name="T40" fmla="*/ 21 w 48"/>
                <a:gd name="T41" fmla="*/ 93 h 210"/>
                <a:gd name="T42" fmla="*/ 21 w 48"/>
                <a:gd name="T43" fmla="*/ 127 h 210"/>
                <a:gd name="T44" fmla="*/ 14 w 48"/>
                <a:gd name="T45" fmla="*/ 111 h 210"/>
                <a:gd name="T46" fmla="*/ 13 w 48"/>
                <a:gd name="T47" fmla="*/ 130 h 210"/>
                <a:gd name="T48" fmla="*/ 13 w 48"/>
                <a:gd name="T49" fmla="*/ 135 h 210"/>
                <a:gd name="T50" fmla="*/ 13 w 48"/>
                <a:gd name="T51" fmla="*/ 130 h 210"/>
                <a:gd name="T52" fmla="*/ 13 w 48"/>
                <a:gd name="T53" fmla="*/ 161 h 210"/>
                <a:gd name="T54" fmla="*/ 12 w 48"/>
                <a:gd name="T55" fmla="*/ 144 h 210"/>
                <a:gd name="T56" fmla="*/ 11 w 48"/>
                <a:gd name="T57" fmla="*/ 175 h 210"/>
                <a:gd name="T58" fmla="*/ 10 w 48"/>
                <a:gd name="T59" fmla="*/ 169 h 210"/>
                <a:gd name="T60" fmla="*/ 11 w 48"/>
                <a:gd name="T61" fmla="*/ 175 h 210"/>
                <a:gd name="T62" fmla="*/ 17 w 48"/>
                <a:gd name="T63" fmla="*/ 170 h 210"/>
                <a:gd name="T64" fmla="*/ 23 w 48"/>
                <a:gd name="T65" fmla="*/ 181 h 210"/>
                <a:gd name="T66" fmla="*/ 19 w 48"/>
                <a:gd name="T67" fmla="*/ 149 h 210"/>
                <a:gd name="T68" fmla="*/ 26 w 48"/>
                <a:gd name="T69" fmla="*/ 154 h 210"/>
                <a:gd name="T70" fmla="*/ 19 w 48"/>
                <a:gd name="T71" fmla="*/ 149 h 210"/>
                <a:gd name="T72" fmla="*/ 23 w 48"/>
                <a:gd name="T73" fmla="*/ 62 h 210"/>
                <a:gd name="T74" fmla="*/ 19 w 48"/>
                <a:gd name="T75" fmla="*/ 67 h 210"/>
                <a:gd name="T76" fmla="*/ 18 w 48"/>
                <a:gd name="T77" fmla="*/ 74 h 210"/>
                <a:gd name="T78" fmla="*/ 9 w 48"/>
                <a:gd name="T79" fmla="*/ 186 h 210"/>
                <a:gd name="T80" fmla="*/ 9 w 48"/>
                <a:gd name="T81" fmla="*/ 192 h 210"/>
                <a:gd name="T82" fmla="*/ 8 w 48"/>
                <a:gd name="T83" fmla="*/ 200 h 210"/>
                <a:gd name="T84" fmla="*/ 27 w 48"/>
                <a:gd name="T85" fmla="*/ 198 h 210"/>
                <a:gd name="T86" fmla="*/ 32 w 48"/>
                <a:gd name="T87" fmla="*/ 174 h 210"/>
                <a:gd name="T88" fmla="*/ 34 w 48"/>
                <a:gd name="T89" fmla="*/ 154 h 210"/>
                <a:gd name="T90" fmla="*/ 27 w 48"/>
                <a:gd name="T91" fmla="*/ 19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210">
                  <a:moveTo>
                    <a:pt x="47" y="202"/>
                  </a:moveTo>
                  <a:cubicBezTo>
                    <a:pt x="46" y="169"/>
                    <a:pt x="42" y="136"/>
                    <a:pt x="39" y="103"/>
                  </a:cubicBezTo>
                  <a:cubicBezTo>
                    <a:pt x="35" y="71"/>
                    <a:pt x="35" y="37"/>
                    <a:pt x="27" y="6"/>
                  </a:cubicBezTo>
                  <a:cubicBezTo>
                    <a:pt x="27" y="4"/>
                    <a:pt x="25" y="4"/>
                    <a:pt x="23" y="3"/>
                  </a:cubicBezTo>
                  <a:cubicBezTo>
                    <a:pt x="23" y="0"/>
                    <a:pt x="18" y="0"/>
                    <a:pt x="17" y="3"/>
                  </a:cubicBezTo>
                  <a:cubicBezTo>
                    <a:pt x="8" y="34"/>
                    <a:pt x="7" y="68"/>
                    <a:pt x="5" y="99"/>
                  </a:cubicBezTo>
                  <a:cubicBezTo>
                    <a:pt x="2" y="133"/>
                    <a:pt x="0" y="167"/>
                    <a:pt x="1" y="201"/>
                  </a:cubicBezTo>
                  <a:cubicBezTo>
                    <a:pt x="1" y="202"/>
                    <a:pt x="1" y="203"/>
                    <a:pt x="2" y="203"/>
                  </a:cubicBezTo>
                  <a:cubicBezTo>
                    <a:pt x="2" y="206"/>
                    <a:pt x="3" y="208"/>
                    <a:pt x="6" y="208"/>
                  </a:cubicBezTo>
                  <a:cubicBezTo>
                    <a:pt x="18" y="208"/>
                    <a:pt x="31" y="210"/>
                    <a:pt x="43" y="209"/>
                  </a:cubicBezTo>
                  <a:cubicBezTo>
                    <a:pt x="47" y="208"/>
                    <a:pt x="48" y="205"/>
                    <a:pt x="47" y="202"/>
                  </a:cubicBezTo>
                  <a:close/>
                  <a:moveTo>
                    <a:pt x="21" y="199"/>
                  </a:moveTo>
                  <a:cubicBezTo>
                    <a:pt x="21" y="199"/>
                    <a:pt x="20" y="199"/>
                    <a:pt x="20" y="199"/>
                  </a:cubicBezTo>
                  <a:cubicBezTo>
                    <a:pt x="19" y="194"/>
                    <a:pt x="17" y="189"/>
                    <a:pt x="15" y="185"/>
                  </a:cubicBezTo>
                  <a:cubicBezTo>
                    <a:pt x="16" y="185"/>
                    <a:pt x="17" y="185"/>
                    <a:pt x="19" y="185"/>
                  </a:cubicBezTo>
                  <a:cubicBezTo>
                    <a:pt x="20" y="185"/>
                    <a:pt x="22" y="185"/>
                    <a:pt x="22" y="184"/>
                  </a:cubicBezTo>
                  <a:cubicBezTo>
                    <a:pt x="22" y="189"/>
                    <a:pt x="21" y="194"/>
                    <a:pt x="21" y="199"/>
                  </a:cubicBezTo>
                  <a:close/>
                  <a:moveTo>
                    <a:pt x="25" y="135"/>
                  </a:moveTo>
                  <a:cubicBezTo>
                    <a:pt x="26" y="136"/>
                    <a:pt x="27" y="136"/>
                    <a:pt x="27" y="136"/>
                  </a:cubicBezTo>
                  <a:cubicBezTo>
                    <a:pt x="27" y="140"/>
                    <a:pt x="27" y="143"/>
                    <a:pt x="26" y="147"/>
                  </a:cubicBezTo>
                  <a:cubicBezTo>
                    <a:pt x="21" y="138"/>
                    <a:pt x="13" y="123"/>
                    <a:pt x="25" y="135"/>
                  </a:cubicBezTo>
                  <a:close/>
                  <a:moveTo>
                    <a:pt x="28" y="130"/>
                  </a:moveTo>
                  <a:cubicBezTo>
                    <a:pt x="25" y="125"/>
                    <a:pt x="23" y="119"/>
                    <a:pt x="21" y="114"/>
                  </a:cubicBezTo>
                  <a:cubicBezTo>
                    <a:pt x="23" y="117"/>
                    <a:pt x="26" y="120"/>
                    <a:pt x="28" y="123"/>
                  </a:cubicBezTo>
                  <a:cubicBezTo>
                    <a:pt x="28" y="123"/>
                    <a:pt x="28" y="123"/>
                    <a:pt x="28" y="123"/>
                  </a:cubicBezTo>
                  <a:cubicBezTo>
                    <a:pt x="28" y="125"/>
                    <a:pt x="28" y="127"/>
                    <a:pt x="28" y="130"/>
                  </a:cubicBezTo>
                  <a:close/>
                  <a:moveTo>
                    <a:pt x="26" y="83"/>
                  </a:moveTo>
                  <a:cubicBezTo>
                    <a:pt x="26" y="86"/>
                    <a:pt x="27" y="90"/>
                    <a:pt x="27" y="94"/>
                  </a:cubicBezTo>
                  <a:cubicBezTo>
                    <a:pt x="26" y="89"/>
                    <a:pt x="24" y="83"/>
                    <a:pt x="23" y="81"/>
                  </a:cubicBezTo>
                  <a:cubicBezTo>
                    <a:pt x="23" y="83"/>
                    <a:pt x="25" y="83"/>
                    <a:pt x="26" y="83"/>
                  </a:cubicBezTo>
                  <a:close/>
                  <a:moveTo>
                    <a:pt x="26" y="102"/>
                  </a:moveTo>
                  <a:cubicBezTo>
                    <a:pt x="26" y="103"/>
                    <a:pt x="27" y="102"/>
                    <a:pt x="28" y="102"/>
                  </a:cubicBezTo>
                  <a:cubicBezTo>
                    <a:pt x="28" y="104"/>
                    <a:pt x="29" y="106"/>
                    <a:pt x="29" y="109"/>
                  </a:cubicBezTo>
                  <a:cubicBezTo>
                    <a:pt x="29" y="109"/>
                    <a:pt x="29" y="110"/>
                    <a:pt x="29" y="111"/>
                  </a:cubicBezTo>
                  <a:cubicBezTo>
                    <a:pt x="28" y="108"/>
                    <a:pt x="27" y="105"/>
                    <a:pt x="26" y="102"/>
                  </a:cubicBezTo>
                  <a:close/>
                  <a:moveTo>
                    <a:pt x="17" y="95"/>
                  </a:moveTo>
                  <a:cubicBezTo>
                    <a:pt x="19" y="100"/>
                    <a:pt x="21" y="105"/>
                    <a:pt x="23" y="109"/>
                  </a:cubicBezTo>
                  <a:cubicBezTo>
                    <a:pt x="21" y="108"/>
                    <a:pt x="18" y="106"/>
                    <a:pt x="16" y="104"/>
                  </a:cubicBezTo>
                  <a:cubicBezTo>
                    <a:pt x="16" y="104"/>
                    <a:pt x="15" y="104"/>
                    <a:pt x="15" y="104"/>
                  </a:cubicBezTo>
                  <a:cubicBezTo>
                    <a:pt x="15" y="103"/>
                    <a:pt x="15" y="103"/>
                    <a:pt x="15" y="102"/>
                  </a:cubicBezTo>
                  <a:cubicBezTo>
                    <a:pt x="16" y="96"/>
                    <a:pt x="16" y="89"/>
                    <a:pt x="17" y="83"/>
                  </a:cubicBezTo>
                  <a:cubicBezTo>
                    <a:pt x="19" y="86"/>
                    <a:pt x="20" y="89"/>
                    <a:pt x="21" y="93"/>
                  </a:cubicBezTo>
                  <a:cubicBezTo>
                    <a:pt x="19" y="91"/>
                    <a:pt x="16" y="93"/>
                    <a:pt x="17" y="95"/>
                  </a:cubicBezTo>
                  <a:close/>
                  <a:moveTo>
                    <a:pt x="21" y="127"/>
                  </a:moveTo>
                  <a:cubicBezTo>
                    <a:pt x="19" y="125"/>
                    <a:pt x="16" y="124"/>
                    <a:pt x="13" y="123"/>
                  </a:cubicBezTo>
                  <a:cubicBezTo>
                    <a:pt x="14" y="119"/>
                    <a:pt x="14" y="115"/>
                    <a:pt x="14" y="111"/>
                  </a:cubicBezTo>
                  <a:cubicBezTo>
                    <a:pt x="17" y="116"/>
                    <a:pt x="19" y="122"/>
                    <a:pt x="21" y="127"/>
                  </a:cubicBezTo>
                  <a:close/>
                  <a:moveTo>
                    <a:pt x="13" y="130"/>
                  </a:moveTo>
                  <a:cubicBezTo>
                    <a:pt x="15" y="133"/>
                    <a:pt x="16" y="137"/>
                    <a:pt x="18" y="140"/>
                  </a:cubicBezTo>
                  <a:cubicBezTo>
                    <a:pt x="16" y="138"/>
                    <a:pt x="15" y="137"/>
                    <a:pt x="13" y="135"/>
                  </a:cubicBezTo>
                  <a:cubicBezTo>
                    <a:pt x="13" y="135"/>
                    <a:pt x="13" y="135"/>
                    <a:pt x="13" y="135"/>
                  </a:cubicBezTo>
                  <a:cubicBezTo>
                    <a:pt x="13" y="133"/>
                    <a:pt x="13" y="132"/>
                    <a:pt x="13" y="130"/>
                  </a:cubicBezTo>
                  <a:close/>
                  <a:moveTo>
                    <a:pt x="21" y="166"/>
                  </a:moveTo>
                  <a:cubicBezTo>
                    <a:pt x="18" y="164"/>
                    <a:pt x="16" y="163"/>
                    <a:pt x="13" y="161"/>
                  </a:cubicBezTo>
                  <a:cubicBezTo>
                    <a:pt x="12" y="160"/>
                    <a:pt x="12" y="160"/>
                    <a:pt x="11" y="161"/>
                  </a:cubicBezTo>
                  <a:cubicBezTo>
                    <a:pt x="11" y="155"/>
                    <a:pt x="12" y="150"/>
                    <a:pt x="12" y="144"/>
                  </a:cubicBezTo>
                  <a:cubicBezTo>
                    <a:pt x="14" y="152"/>
                    <a:pt x="17" y="159"/>
                    <a:pt x="21" y="166"/>
                  </a:cubicBezTo>
                  <a:close/>
                  <a:moveTo>
                    <a:pt x="11" y="175"/>
                  </a:moveTo>
                  <a:cubicBezTo>
                    <a:pt x="11" y="175"/>
                    <a:pt x="10" y="175"/>
                    <a:pt x="10" y="175"/>
                  </a:cubicBezTo>
                  <a:cubicBezTo>
                    <a:pt x="10" y="173"/>
                    <a:pt x="10" y="171"/>
                    <a:pt x="10" y="169"/>
                  </a:cubicBezTo>
                  <a:cubicBezTo>
                    <a:pt x="11" y="172"/>
                    <a:pt x="12" y="174"/>
                    <a:pt x="13" y="176"/>
                  </a:cubicBezTo>
                  <a:lnTo>
                    <a:pt x="11" y="175"/>
                  </a:lnTo>
                  <a:close/>
                  <a:moveTo>
                    <a:pt x="23" y="181"/>
                  </a:moveTo>
                  <a:cubicBezTo>
                    <a:pt x="20" y="177"/>
                    <a:pt x="18" y="174"/>
                    <a:pt x="17" y="170"/>
                  </a:cubicBezTo>
                  <a:cubicBezTo>
                    <a:pt x="19" y="172"/>
                    <a:pt x="21" y="173"/>
                    <a:pt x="24" y="175"/>
                  </a:cubicBezTo>
                  <a:cubicBezTo>
                    <a:pt x="23" y="177"/>
                    <a:pt x="23" y="179"/>
                    <a:pt x="23" y="181"/>
                  </a:cubicBezTo>
                  <a:cubicBezTo>
                    <a:pt x="23" y="181"/>
                    <a:pt x="23" y="181"/>
                    <a:pt x="23" y="181"/>
                  </a:cubicBezTo>
                  <a:close/>
                  <a:moveTo>
                    <a:pt x="19" y="149"/>
                  </a:moveTo>
                  <a:cubicBezTo>
                    <a:pt x="13" y="135"/>
                    <a:pt x="21" y="150"/>
                    <a:pt x="25" y="154"/>
                  </a:cubicBezTo>
                  <a:cubicBezTo>
                    <a:pt x="25" y="154"/>
                    <a:pt x="26" y="154"/>
                    <a:pt x="26" y="154"/>
                  </a:cubicBezTo>
                  <a:cubicBezTo>
                    <a:pt x="25" y="157"/>
                    <a:pt x="25" y="159"/>
                    <a:pt x="25" y="162"/>
                  </a:cubicBezTo>
                  <a:cubicBezTo>
                    <a:pt x="23" y="158"/>
                    <a:pt x="20" y="153"/>
                    <a:pt x="19" y="149"/>
                  </a:cubicBezTo>
                  <a:close/>
                  <a:moveTo>
                    <a:pt x="21" y="48"/>
                  </a:moveTo>
                  <a:cubicBezTo>
                    <a:pt x="22" y="52"/>
                    <a:pt x="22" y="57"/>
                    <a:pt x="23" y="62"/>
                  </a:cubicBezTo>
                  <a:cubicBezTo>
                    <a:pt x="22" y="62"/>
                    <a:pt x="21" y="63"/>
                    <a:pt x="20" y="64"/>
                  </a:cubicBezTo>
                  <a:cubicBezTo>
                    <a:pt x="19" y="64"/>
                    <a:pt x="19" y="65"/>
                    <a:pt x="19" y="67"/>
                  </a:cubicBezTo>
                  <a:cubicBezTo>
                    <a:pt x="20" y="69"/>
                    <a:pt x="20" y="72"/>
                    <a:pt x="21" y="74"/>
                  </a:cubicBezTo>
                  <a:cubicBezTo>
                    <a:pt x="20" y="74"/>
                    <a:pt x="19" y="74"/>
                    <a:pt x="18" y="74"/>
                  </a:cubicBezTo>
                  <a:cubicBezTo>
                    <a:pt x="19" y="65"/>
                    <a:pt x="20" y="56"/>
                    <a:pt x="21" y="48"/>
                  </a:cubicBezTo>
                  <a:close/>
                  <a:moveTo>
                    <a:pt x="9" y="186"/>
                  </a:moveTo>
                  <a:cubicBezTo>
                    <a:pt x="10" y="187"/>
                    <a:pt x="10" y="189"/>
                    <a:pt x="11" y="190"/>
                  </a:cubicBezTo>
                  <a:cubicBezTo>
                    <a:pt x="10" y="190"/>
                    <a:pt x="8" y="191"/>
                    <a:pt x="9" y="192"/>
                  </a:cubicBezTo>
                  <a:cubicBezTo>
                    <a:pt x="10" y="195"/>
                    <a:pt x="11" y="197"/>
                    <a:pt x="13" y="199"/>
                  </a:cubicBezTo>
                  <a:cubicBezTo>
                    <a:pt x="11" y="199"/>
                    <a:pt x="10" y="200"/>
                    <a:pt x="8" y="200"/>
                  </a:cubicBezTo>
                  <a:cubicBezTo>
                    <a:pt x="8" y="195"/>
                    <a:pt x="9" y="190"/>
                    <a:pt x="9" y="186"/>
                  </a:cubicBezTo>
                  <a:close/>
                  <a:moveTo>
                    <a:pt x="27" y="198"/>
                  </a:moveTo>
                  <a:cubicBezTo>
                    <a:pt x="28" y="191"/>
                    <a:pt x="30" y="185"/>
                    <a:pt x="31" y="178"/>
                  </a:cubicBezTo>
                  <a:cubicBezTo>
                    <a:pt x="32" y="177"/>
                    <a:pt x="33" y="175"/>
                    <a:pt x="32" y="174"/>
                  </a:cubicBezTo>
                  <a:cubicBezTo>
                    <a:pt x="32" y="173"/>
                    <a:pt x="32" y="173"/>
                    <a:pt x="32" y="173"/>
                  </a:cubicBezTo>
                  <a:cubicBezTo>
                    <a:pt x="33" y="167"/>
                    <a:pt x="34" y="161"/>
                    <a:pt x="34" y="154"/>
                  </a:cubicBezTo>
                  <a:cubicBezTo>
                    <a:pt x="36" y="169"/>
                    <a:pt x="38" y="184"/>
                    <a:pt x="41" y="199"/>
                  </a:cubicBezTo>
                  <a:cubicBezTo>
                    <a:pt x="36" y="198"/>
                    <a:pt x="32" y="198"/>
                    <a:pt x="27"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7" name="Freeform 9"/>
            <p:cNvSpPr>
              <a:spLocks noEditPoints="1"/>
            </p:cNvSpPr>
            <p:nvPr/>
          </p:nvSpPr>
          <p:spPr bwMode="auto">
            <a:xfrm>
              <a:off x="1222" y="2134"/>
              <a:ext cx="222" cy="478"/>
            </a:xfrm>
            <a:custGeom>
              <a:avLst/>
              <a:gdLst>
                <a:gd name="T0" fmla="*/ 6 w 94"/>
                <a:gd name="T1" fmla="*/ 8 h 201"/>
                <a:gd name="T2" fmla="*/ 1 w 94"/>
                <a:gd name="T3" fmla="*/ 14 h 201"/>
                <a:gd name="T4" fmla="*/ 13 w 94"/>
                <a:gd name="T5" fmla="*/ 192 h 201"/>
                <a:gd name="T6" fmla="*/ 92 w 94"/>
                <a:gd name="T7" fmla="*/ 108 h 201"/>
                <a:gd name="T8" fmla="*/ 32 w 94"/>
                <a:gd name="T9" fmla="*/ 23 h 201"/>
                <a:gd name="T10" fmla="*/ 31 w 94"/>
                <a:gd name="T11" fmla="*/ 19 h 201"/>
                <a:gd name="T12" fmla="*/ 11 w 94"/>
                <a:gd name="T13" fmla="*/ 16 h 201"/>
                <a:gd name="T14" fmla="*/ 15 w 94"/>
                <a:gd name="T15" fmla="*/ 23 h 201"/>
                <a:gd name="T16" fmla="*/ 11 w 94"/>
                <a:gd name="T17" fmla="*/ 16 h 201"/>
                <a:gd name="T18" fmla="*/ 18 w 94"/>
                <a:gd name="T19" fmla="*/ 144 h 201"/>
                <a:gd name="T20" fmla="*/ 14 w 94"/>
                <a:gd name="T21" fmla="*/ 128 h 201"/>
                <a:gd name="T22" fmla="*/ 18 w 94"/>
                <a:gd name="T23" fmla="*/ 144 h 201"/>
                <a:gd name="T24" fmla="*/ 26 w 94"/>
                <a:gd name="T25" fmla="*/ 131 h 201"/>
                <a:gd name="T26" fmla="*/ 21 w 94"/>
                <a:gd name="T27" fmla="*/ 128 h 201"/>
                <a:gd name="T28" fmla="*/ 13 w 94"/>
                <a:gd name="T29" fmla="*/ 79 h 201"/>
                <a:gd name="T30" fmla="*/ 21 w 94"/>
                <a:gd name="T31" fmla="*/ 80 h 201"/>
                <a:gd name="T32" fmla="*/ 27 w 94"/>
                <a:gd name="T33" fmla="*/ 95 h 201"/>
                <a:gd name="T34" fmla="*/ 18 w 94"/>
                <a:gd name="T35" fmla="*/ 88 h 201"/>
                <a:gd name="T36" fmla="*/ 13 w 94"/>
                <a:gd name="T37" fmla="*/ 40 h 201"/>
                <a:gd name="T38" fmla="*/ 12 w 94"/>
                <a:gd name="T39" fmla="*/ 28 h 201"/>
                <a:gd name="T40" fmla="*/ 13 w 94"/>
                <a:gd name="T41" fmla="*/ 40 h 201"/>
                <a:gd name="T42" fmla="*/ 29 w 94"/>
                <a:gd name="T43" fmla="*/ 57 h 201"/>
                <a:gd name="T44" fmla="*/ 18 w 94"/>
                <a:gd name="T45" fmla="*/ 49 h 201"/>
                <a:gd name="T46" fmla="*/ 27 w 94"/>
                <a:gd name="T47" fmla="*/ 72 h 201"/>
                <a:gd name="T48" fmla="*/ 27 w 94"/>
                <a:gd name="T49" fmla="*/ 82 h 201"/>
                <a:gd name="T50" fmla="*/ 27 w 94"/>
                <a:gd name="T51" fmla="*/ 72 h 201"/>
                <a:gd name="T52" fmla="*/ 14 w 94"/>
                <a:gd name="T53" fmla="*/ 99 h 201"/>
                <a:gd name="T54" fmla="*/ 20 w 94"/>
                <a:gd name="T55" fmla="*/ 103 h 201"/>
                <a:gd name="T56" fmla="*/ 26 w 94"/>
                <a:gd name="T57" fmla="*/ 113 h 201"/>
                <a:gd name="T58" fmla="*/ 16 w 94"/>
                <a:gd name="T59" fmla="*/ 105 h 201"/>
                <a:gd name="T60" fmla="*/ 29 w 94"/>
                <a:gd name="T61" fmla="*/ 49 h 201"/>
                <a:gd name="T62" fmla="*/ 30 w 94"/>
                <a:gd name="T63" fmla="*/ 43 h 201"/>
                <a:gd name="T64" fmla="*/ 20 w 94"/>
                <a:gd name="T65" fmla="*/ 60 h 201"/>
                <a:gd name="T66" fmla="*/ 12 w 94"/>
                <a:gd name="T67" fmla="*/ 55 h 201"/>
                <a:gd name="T68" fmla="*/ 20 w 94"/>
                <a:gd name="T69" fmla="*/ 60 h 201"/>
                <a:gd name="T70" fmla="*/ 15 w 94"/>
                <a:gd name="T71" fmla="*/ 119 h 201"/>
                <a:gd name="T72" fmla="*/ 14 w 94"/>
                <a:gd name="T73" fmla="*/ 112 h 201"/>
                <a:gd name="T74" fmla="*/ 15 w 94"/>
                <a:gd name="T75" fmla="*/ 147 h 201"/>
                <a:gd name="T76" fmla="*/ 15 w 94"/>
                <a:gd name="T77" fmla="*/ 163 h 201"/>
                <a:gd name="T78" fmla="*/ 27 w 94"/>
                <a:gd name="T79" fmla="*/ 167 h 201"/>
                <a:gd name="T80" fmla="*/ 26 w 94"/>
                <a:gd name="T81" fmla="*/ 156 h 201"/>
                <a:gd name="T82" fmla="*/ 34 w 94"/>
                <a:gd name="T83" fmla="*/ 35 h 201"/>
                <a:gd name="T84" fmla="*/ 26 w 94"/>
                <a:gd name="T85" fmla="*/ 27 h 201"/>
                <a:gd name="T86" fmla="*/ 34 w 94"/>
                <a:gd name="T87" fmla="*/ 35 h 201"/>
                <a:gd name="T88" fmla="*/ 18 w 94"/>
                <a:gd name="T89" fmla="*/ 172 h 201"/>
                <a:gd name="T90" fmla="*/ 28 w 94"/>
                <a:gd name="T91" fmla="*/ 177 h 201"/>
                <a:gd name="T92" fmla="*/ 29 w 94"/>
                <a:gd name="T93" fmla="*/ 182 h 201"/>
                <a:gd name="T94" fmla="*/ 64 w 94"/>
                <a:gd name="T95" fmla="*/ 166 h 201"/>
                <a:gd name="T96" fmla="*/ 34 w 94"/>
                <a:gd name="T97" fmla="*/ 180 h 201"/>
                <a:gd name="T98" fmla="*/ 51 w 94"/>
                <a:gd name="T99" fmla="*/ 48 h 201"/>
                <a:gd name="T100" fmla="*/ 67 w 94"/>
                <a:gd name="T101" fmla="*/ 56 h 201"/>
                <a:gd name="T102" fmla="*/ 64 w 94"/>
                <a:gd name="T103" fmla="*/ 16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 h="201">
                  <a:moveTo>
                    <a:pt x="92" y="108"/>
                  </a:moveTo>
                  <a:cubicBezTo>
                    <a:pt x="89" y="61"/>
                    <a:pt x="62" y="0"/>
                    <a:pt x="6" y="8"/>
                  </a:cubicBezTo>
                  <a:cubicBezTo>
                    <a:pt x="4" y="8"/>
                    <a:pt x="4" y="9"/>
                    <a:pt x="3" y="10"/>
                  </a:cubicBezTo>
                  <a:cubicBezTo>
                    <a:pt x="2" y="11"/>
                    <a:pt x="1" y="12"/>
                    <a:pt x="1" y="14"/>
                  </a:cubicBezTo>
                  <a:cubicBezTo>
                    <a:pt x="0" y="72"/>
                    <a:pt x="0" y="132"/>
                    <a:pt x="7" y="189"/>
                  </a:cubicBezTo>
                  <a:cubicBezTo>
                    <a:pt x="7" y="193"/>
                    <a:pt x="11" y="194"/>
                    <a:pt x="13" y="192"/>
                  </a:cubicBezTo>
                  <a:cubicBezTo>
                    <a:pt x="31" y="201"/>
                    <a:pt x="54" y="192"/>
                    <a:pt x="68" y="179"/>
                  </a:cubicBezTo>
                  <a:cubicBezTo>
                    <a:pt x="88" y="161"/>
                    <a:pt x="94" y="133"/>
                    <a:pt x="92" y="108"/>
                  </a:cubicBezTo>
                  <a:close/>
                  <a:moveTo>
                    <a:pt x="31" y="22"/>
                  </a:moveTo>
                  <a:cubicBezTo>
                    <a:pt x="31" y="22"/>
                    <a:pt x="32" y="23"/>
                    <a:pt x="32" y="23"/>
                  </a:cubicBezTo>
                  <a:cubicBezTo>
                    <a:pt x="29" y="21"/>
                    <a:pt x="26" y="19"/>
                    <a:pt x="22" y="16"/>
                  </a:cubicBezTo>
                  <a:cubicBezTo>
                    <a:pt x="25" y="17"/>
                    <a:pt x="28" y="18"/>
                    <a:pt x="31" y="19"/>
                  </a:cubicBezTo>
                  <a:cubicBezTo>
                    <a:pt x="30" y="20"/>
                    <a:pt x="30" y="21"/>
                    <a:pt x="31" y="22"/>
                  </a:cubicBezTo>
                  <a:close/>
                  <a:moveTo>
                    <a:pt x="11" y="16"/>
                  </a:moveTo>
                  <a:cubicBezTo>
                    <a:pt x="13" y="19"/>
                    <a:pt x="14" y="21"/>
                    <a:pt x="16" y="24"/>
                  </a:cubicBezTo>
                  <a:cubicBezTo>
                    <a:pt x="15" y="23"/>
                    <a:pt x="15" y="23"/>
                    <a:pt x="15" y="23"/>
                  </a:cubicBezTo>
                  <a:cubicBezTo>
                    <a:pt x="14" y="22"/>
                    <a:pt x="12" y="22"/>
                    <a:pt x="11" y="23"/>
                  </a:cubicBezTo>
                  <a:cubicBezTo>
                    <a:pt x="11" y="21"/>
                    <a:pt x="11" y="19"/>
                    <a:pt x="11" y="16"/>
                  </a:cubicBezTo>
                  <a:cubicBezTo>
                    <a:pt x="11" y="16"/>
                    <a:pt x="11" y="16"/>
                    <a:pt x="11" y="16"/>
                  </a:cubicBezTo>
                  <a:close/>
                  <a:moveTo>
                    <a:pt x="18" y="144"/>
                  </a:moveTo>
                  <a:cubicBezTo>
                    <a:pt x="17" y="143"/>
                    <a:pt x="15" y="144"/>
                    <a:pt x="15" y="145"/>
                  </a:cubicBezTo>
                  <a:cubicBezTo>
                    <a:pt x="15" y="139"/>
                    <a:pt x="15" y="134"/>
                    <a:pt x="14" y="128"/>
                  </a:cubicBezTo>
                  <a:cubicBezTo>
                    <a:pt x="19" y="135"/>
                    <a:pt x="22" y="142"/>
                    <a:pt x="26" y="150"/>
                  </a:cubicBezTo>
                  <a:cubicBezTo>
                    <a:pt x="23" y="148"/>
                    <a:pt x="21" y="146"/>
                    <a:pt x="18" y="144"/>
                  </a:cubicBezTo>
                  <a:close/>
                  <a:moveTo>
                    <a:pt x="21" y="128"/>
                  </a:moveTo>
                  <a:cubicBezTo>
                    <a:pt x="22" y="129"/>
                    <a:pt x="24" y="130"/>
                    <a:pt x="26" y="131"/>
                  </a:cubicBezTo>
                  <a:cubicBezTo>
                    <a:pt x="26" y="134"/>
                    <a:pt x="26" y="136"/>
                    <a:pt x="26" y="139"/>
                  </a:cubicBezTo>
                  <a:cubicBezTo>
                    <a:pt x="24" y="135"/>
                    <a:pt x="22" y="132"/>
                    <a:pt x="21" y="128"/>
                  </a:cubicBezTo>
                  <a:close/>
                  <a:moveTo>
                    <a:pt x="13" y="79"/>
                  </a:moveTo>
                  <a:cubicBezTo>
                    <a:pt x="13" y="79"/>
                    <a:pt x="13" y="79"/>
                    <a:pt x="13" y="79"/>
                  </a:cubicBezTo>
                  <a:cubicBezTo>
                    <a:pt x="13" y="74"/>
                    <a:pt x="13" y="68"/>
                    <a:pt x="13" y="63"/>
                  </a:cubicBezTo>
                  <a:cubicBezTo>
                    <a:pt x="15" y="68"/>
                    <a:pt x="18" y="74"/>
                    <a:pt x="21" y="80"/>
                  </a:cubicBezTo>
                  <a:cubicBezTo>
                    <a:pt x="29" y="95"/>
                    <a:pt x="22" y="87"/>
                    <a:pt x="13" y="79"/>
                  </a:cubicBezTo>
                  <a:close/>
                  <a:moveTo>
                    <a:pt x="27" y="95"/>
                  </a:moveTo>
                  <a:cubicBezTo>
                    <a:pt x="26" y="99"/>
                    <a:pt x="26" y="103"/>
                    <a:pt x="26" y="107"/>
                  </a:cubicBezTo>
                  <a:cubicBezTo>
                    <a:pt x="23" y="100"/>
                    <a:pt x="20" y="94"/>
                    <a:pt x="18" y="88"/>
                  </a:cubicBezTo>
                  <a:cubicBezTo>
                    <a:pt x="21" y="90"/>
                    <a:pt x="24" y="92"/>
                    <a:pt x="27" y="95"/>
                  </a:cubicBezTo>
                  <a:close/>
                  <a:moveTo>
                    <a:pt x="13" y="40"/>
                  </a:moveTo>
                  <a:cubicBezTo>
                    <a:pt x="12" y="40"/>
                    <a:pt x="12" y="40"/>
                    <a:pt x="12" y="40"/>
                  </a:cubicBezTo>
                  <a:cubicBezTo>
                    <a:pt x="12" y="36"/>
                    <a:pt x="12" y="32"/>
                    <a:pt x="12" y="28"/>
                  </a:cubicBezTo>
                  <a:cubicBezTo>
                    <a:pt x="15" y="34"/>
                    <a:pt x="18" y="40"/>
                    <a:pt x="22" y="46"/>
                  </a:cubicBezTo>
                  <a:cubicBezTo>
                    <a:pt x="19" y="44"/>
                    <a:pt x="16" y="42"/>
                    <a:pt x="13" y="40"/>
                  </a:cubicBezTo>
                  <a:close/>
                  <a:moveTo>
                    <a:pt x="29" y="57"/>
                  </a:moveTo>
                  <a:cubicBezTo>
                    <a:pt x="29" y="57"/>
                    <a:pt x="29" y="57"/>
                    <a:pt x="29" y="57"/>
                  </a:cubicBezTo>
                  <a:cubicBezTo>
                    <a:pt x="29" y="60"/>
                    <a:pt x="28" y="63"/>
                    <a:pt x="28" y="66"/>
                  </a:cubicBezTo>
                  <a:cubicBezTo>
                    <a:pt x="25" y="60"/>
                    <a:pt x="22" y="55"/>
                    <a:pt x="18" y="49"/>
                  </a:cubicBezTo>
                  <a:cubicBezTo>
                    <a:pt x="22" y="51"/>
                    <a:pt x="25" y="54"/>
                    <a:pt x="29" y="57"/>
                  </a:cubicBezTo>
                  <a:close/>
                  <a:moveTo>
                    <a:pt x="27" y="72"/>
                  </a:moveTo>
                  <a:cubicBezTo>
                    <a:pt x="27" y="72"/>
                    <a:pt x="27" y="73"/>
                    <a:pt x="28" y="73"/>
                  </a:cubicBezTo>
                  <a:cubicBezTo>
                    <a:pt x="28" y="76"/>
                    <a:pt x="27" y="79"/>
                    <a:pt x="27" y="82"/>
                  </a:cubicBezTo>
                  <a:cubicBezTo>
                    <a:pt x="25" y="77"/>
                    <a:pt x="23" y="71"/>
                    <a:pt x="20" y="66"/>
                  </a:cubicBezTo>
                  <a:cubicBezTo>
                    <a:pt x="22" y="68"/>
                    <a:pt x="24" y="70"/>
                    <a:pt x="27" y="72"/>
                  </a:cubicBezTo>
                  <a:close/>
                  <a:moveTo>
                    <a:pt x="20" y="103"/>
                  </a:moveTo>
                  <a:cubicBezTo>
                    <a:pt x="18" y="102"/>
                    <a:pt x="16" y="100"/>
                    <a:pt x="14" y="99"/>
                  </a:cubicBezTo>
                  <a:cubicBezTo>
                    <a:pt x="14" y="96"/>
                    <a:pt x="14" y="92"/>
                    <a:pt x="13" y="89"/>
                  </a:cubicBezTo>
                  <a:cubicBezTo>
                    <a:pt x="16" y="94"/>
                    <a:pt x="18" y="99"/>
                    <a:pt x="20" y="103"/>
                  </a:cubicBezTo>
                  <a:close/>
                  <a:moveTo>
                    <a:pt x="24" y="112"/>
                  </a:moveTo>
                  <a:cubicBezTo>
                    <a:pt x="25" y="113"/>
                    <a:pt x="26" y="113"/>
                    <a:pt x="26" y="113"/>
                  </a:cubicBezTo>
                  <a:cubicBezTo>
                    <a:pt x="26" y="116"/>
                    <a:pt x="26" y="120"/>
                    <a:pt x="26" y="123"/>
                  </a:cubicBezTo>
                  <a:cubicBezTo>
                    <a:pt x="22" y="117"/>
                    <a:pt x="19" y="111"/>
                    <a:pt x="16" y="105"/>
                  </a:cubicBezTo>
                  <a:cubicBezTo>
                    <a:pt x="19" y="107"/>
                    <a:pt x="22" y="110"/>
                    <a:pt x="24" y="112"/>
                  </a:cubicBezTo>
                  <a:close/>
                  <a:moveTo>
                    <a:pt x="29" y="49"/>
                  </a:moveTo>
                  <a:cubicBezTo>
                    <a:pt x="27" y="44"/>
                    <a:pt x="25" y="40"/>
                    <a:pt x="22" y="36"/>
                  </a:cubicBezTo>
                  <a:cubicBezTo>
                    <a:pt x="25" y="38"/>
                    <a:pt x="27" y="40"/>
                    <a:pt x="30" y="43"/>
                  </a:cubicBezTo>
                  <a:cubicBezTo>
                    <a:pt x="30" y="45"/>
                    <a:pt x="30" y="47"/>
                    <a:pt x="29" y="49"/>
                  </a:cubicBezTo>
                  <a:close/>
                  <a:moveTo>
                    <a:pt x="20" y="60"/>
                  </a:moveTo>
                  <a:cubicBezTo>
                    <a:pt x="18" y="59"/>
                    <a:pt x="16" y="57"/>
                    <a:pt x="14" y="55"/>
                  </a:cubicBezTo>
                  <a:cubicBezTo>
                    <a:pt x="14" y="55"/>
                    <a:pt x="13" y="55"/>
                    <a:pt x="12" y="55"/>
                  </a:cubicBezTo>
                  <a:cubicBezTo>
                    <a:pt x="12" y="52"/>
                    <a:pt x="12" y="50"/>
                    <a:pt x="12" y="48"/>
                  </a:cubicBezTo>
                  <a:cubicBezTo>
                    <a:pt x="15" y="52"/>
                    <a:pt x="17" y="56"/>
                    <a:pt x="20" y="60"/>
                  </a:cubicBezTo>
                  <a:close/>
                  <a:moveTo>
                    <a:pt x="20" y="122"/>
                  </a:moveTo>
                  <a:cubicBezTo>
                    <a:pt x="18" y="121"/>
                    <a:pt x="16" y="120"/>
                    <a:pt x="15" y="119"/>
                  </a:cubicBezTo>
                  <a:cubicBezTo>
                    <a:pt x="15" y="119"/>
                    <a:pt x="14" y="119"/>
                    <a:pt x="14" y="119"/>
                  </a:cubicBezTo>
                  <a:cubicBezTo>
                    <a:pt x="14" y="117"/>
                    <a:pt x="14" y="115"/>
                    <a:pt x="14" y="112"/>
                  </a:cubicBezTo>
                  <a:cubicBezTo>
                    <a:pt x="16" y="116"/>
                    <a:pt x="18" y="119"/>
                    <a:pt x="20" y="122"/>
                  </a:cubicBezTo>
                  <a:close/>
                  <a:moveTo>
                    <a:pt x="15" y="147"/>
                  </a:moveTo>
                  <a:cubicBezTo>
                    <a:pt x="17" y="154"/>
                    <a:pt x="19" y="161"/>
                    <a:pt x="21" y="168"/>
                  </a:cubicBezTo>
                  <a:cubicBezTo>
                    <a:pt x="19" y="166"/>
                    <a:pt x="17" y="165"/>
                    <a:pt x="15" y="163"/>
                  </a:cubicBezTo>
                  <a:cubicBezTo>
                    <a:pt x="15" y="158"/>
                    <a:pt x="15" y="153"/>
                    <a:pt x="15" y="147"/>
                  </a:cubicBezTo>
                  <a:close/>
                  <a:moveTo>
                    <a:pt x="27" y="167"/>
                  </a:moveTo>
                  <a:cubicBezTo>
                    <a:pt x="25" y="162"/>
                    <a:pt x="24" y="158"/>
                    <a:pt x="22" y="153"/>
                  </a:cubicBezTo>
                  <a:cubicBezTo>
                    <a:pt x="24" y="154"/>
                    <a:pt x="25" y="155"/>
                    <a:pt x="26" y="156"/>
                  </a:cubicBezTo>
                  <a:cubicBezTo>
                    <a:pt x="27" y="160"/>
                    <a:pt x="27" y="163"/>
                    <a:pt x="27" y="167"/>
                  </a:cubicBezTo>
                  <a:close/>
                  <a:moveTo>
                    <a:pt x="34" y="35"/>
                  </a:moveTo>
                  <a:cubicBezTo>
                    <a:pt x="33" y="35"/>
                    <a:pt x="32" y="35"/>
                    <a:pt x="32" y="35"/>
                  </a:cubicBezTo>
                  <a:cubicBezTo>
                    <a:pt x="30" y="33"/>
                    <a:pt x="28" y="30"/>
                    <a:pt x="26" y="27"/>
                  </a:cubicBezTo>
                  <a:cubicBezTo>
                    <a:pt x="29" y="29"/>
                    <a:pt x="32" y="32"/>
                    <a:pt x="35" y="35"/>
                  </a:cubicBezTo>
                  <a:cubicBezTo>
                    <a:pt x="35" y="35"/>
                    <a:pt x="34" y="35"/>
                    <a:pt x="34" y="35"/>
                  </a:cubicBezTo>
                  <a:close/>
                  <a:moveTo>
                    <a:pt x="24" y="182"/>
                  </a:moveTo>
                  <a:cubicBezTo>
                    <a:pt x="21" y="179"/>
                    <a:pt x="19" y="176"/>
                    <a:pt x="18" y="172"/>
                  </a:cubicBezTo>
                  <a:cubicBezTo>
                    <a:pt x="20" y="174"/>
                    <a:pt x="23" y="175"/>
                    <a:pt x="25" y="177"/>
                  </a:cubicBezTo>
                  <a:cubicBezTo>
                    <a:pt x="26" y="178"/>
                    <a:pt x="27" y="178"/>
                    <a:pt x="28" y="177"/>
                  </a:cubicBezTo>
                  <a:cubicBezTo>
                    <a:pt x="28" y="178"/>
                    <a:pt x="28" y="179"/>
                    <a:pt x="28" y="180"/>
                  </a:cubicBezTo>
                  <a:cubicBezTo>
                    <a:pt x="28" y="181"/>
                    <a:pt x="29" y="182"/>
                    <a:pt x="29" y="182"/>
                  </a:cubicBezTo>
                  <a:cubicBezTo>
                    <a:pt x="27" y="182"/>
                    <a:pt x="26" y="182"/>
                    <a:pt x="24" y="182"/>
                  </a:cubicBezTo>
                  <a:close/>
                  <a:moveTo>
                    <a:pt x="64" y="166"/>
                  </a:moveTo>
                  <a:cubicBezTo>
                    <a:pt x="55" y="176"/>
                    <a:pt x="45" y="180"/>
                    <a:pt x="33" y="182"/>
                  </a:cubicBezTo>
                  <a:cubicBezTo>
                    <a:pt x="34" y="181"/>
                    <a:pt x="34" y="181"/>
                    <a:pt x="34" y="180"/>
                  </a:cubicBezTo>
                  <a:cubicBezTo>
                    <a:pt x="37" y="134"/>
                    <a:pt x="38" y="89"/>
                    <a:pt x="40" y="43"/>
                  </a:cubicBezTo>
                  <a:cubicBezTo>
                    <a:pt x="44" y="44"/>
                    <a:pt x="48" y="46"/>
                    <a:pt x="51" y="48"/>
                  </a:cubicBezTo>
                  <a:cubicBezTo>
                    <a:pt x="56" y="51"/>
                    <a:pt x="59" y="56"/>
                    <a:pt x="64" y="58"/>
                  </a:cubicBezTo>
                  <a:cubicBezTo>
                    <a:pt x="65" y="58"/>
                    <a:pt x="66" y="57"/>
                    <a:pt x="67" y="56"/>
                  </a:cubicBezTo>
                  <a:cubicBezTo>
                    <a:pt x="75" y="72"/>
                    <a:pt x="79" y="89"/>
                    <a:pt x="80" y="105"/>
                  </a:cubicBezTo>
                  <a:cubicBezTo>
                    <a:pt x="82" y="126"/>
                    <a:pt x="79" y="150"/>
                    <a:pt x="64"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8" name="Freeform 10"/>
            <p:cNvSpPr>
              <a:spLocks noEditPoints="1"/>
            </p:cNvSpPr>
            <p:nvPr/>
          </p:nvSpPr>
          <p:spPr bwMode="auto">
            <a:xfrm>
              <a:off x="1063" y="1903"/>
              <a:ext cx="597" cy="992"/>
            </a:xfrm>
            <a:custGeom>
              <a:avLst/>
              <a:gdLst>
                <a:gd name="T0" fmla="*/ 9 w 252"/>
                <a:gd name="T1" fmla="*/ 12 h 417"/>
                <a:gd name="T2" fmla="*/ 2 w 252"/>
                <a:gd name="T3" fmla="*/ 104 h 417"/>
                <a:gd name="T4" fmla="*/ 13 w 252"/>
                <a:gd name="T5" fmla="*/ 372 h 417"/>
                <a:gd name="T6" fmla="*/ 8 w 252"/>
                <a:gd name="T7" fmla="*/ 14 h 417"/>
                <a:gd name="T8" fmla="*/ 117 w 252"/>
                <a:gd name="T9" fmla="*/ 32 h 417"/>
                <a:gd name="T10" fmla="*/ 213 w 252"/>
                <a:gd name="T11" fmla="*/ 202 h 417"/>
                <a:gd name="T12" fmla="*/ 21 w 252"/>
                <a:gd name="T13" fmla="*/ 369 h 417"/>
                <a:gd name="T14" fmla="*/ 9 w 252"/>
                <a:gd name="T15" fmla="*/ 380 h 417"/>
                <a:gd name="T16" fmla="*/ 25 w 252"/>
                <a:gd name="T17" fmla="*/ 393 h 417"/>
                <a:gd name="T18" fmla="*/ 34 w 252"/>
                <a:gd name="T19" fmla="*/ 413 h 417"/>
                <a:gd name="T20" fmla="*/ 245 w 252"/>
                <a:gd name="T21" fmla="*/ 242 h 417"/>
                <a:gd name="T22" fmla="*/ 189 w 252"/>
                <a:gd name="T23" fmla="*/ 327 h 417"/>
                <a:gd name="T24" fmla="*/ 204 w 252"/>
                <a:gd name="T25" fmla="*/ 305 h 417"/>
                <a:gd name="T26" fmla="*/ 198 w 252"/>
                <a:gd name="T27" fmla="*/ 315 h 417"/>
                <a:gd name="T28" fmla="*/ 203 w 252"/>
                <a:gd name="T29" fmla="*/ 326 h 417"/>
                <a:gd name="T30" fmla="*/ 212 w 252"/>
                <a:gd name="T31" fmla="*/ 318 h 417"/>
                <a:gd name="T32" fmla="*/ 215 w 252"/>
                <a:gd name="T33" fmla="*/ 301 h 417"/>
                <a:gd name="T34" fmla="*/ 215 w 252"/>
                <a:gd name="T35" fmla="*/ 301 h 417"/>
                <a:gd name="T36" fmla="*/ 216 w 252"/>
                <a:gd name="T37" fmla="*/ 294 h 417"/>
                <a:gd name="T38" fmla="*/ 199 w 252"/>
                <a:gd name="T39" fmla="*/ 79 h 417"/>
                <a:gd name="T40" fmla="*/ 225 w 252"/>
                <a:gd name="T41" fmla="*/ 166 h 417"/>
                <a:gd name="T42" fmla="*/ 222 w 252"/>
                <a:gd name="T43" fmla="*/ 251 h 417"/>
                <a:gd name="T44" fmla="*/ 228 w 252"/>
                <a:gd name="T45" fmla="*/ 235 h 417"/>
                <a:gd name="T46" fmla="*/ 226 w 252"/>
                <a:gd name="T47" fmla="*/ 203 h 417"/>
                <a:gd name="T48" fmla="*/ 224 w 252"/>
                <a:gd name="T49" fmla="*/ 179 h 417"/>
                <a:gd name="T50" fmla="*/ 232 w 252"/>
                <a:gd name="T51" fmla="*/ 159 h 417"/>
                <a:gd name="T52" fmla="*/ 227 w 252"/>
                <a:gd name="T53" fmla="*/ 156 h 417"/>
                <a:gd name="T54" fmla="*/ 230 w 252"/>
                <a:gd name="T55" fmla="*/ 137 h 417"/>
                <a:gd name="T56" fmla="*/ 220 w 252"/>
                <a:gd name="T57" fmla="*/ 110 h 417"/>
                <a:gd name="T58" fmla="*/ 217 w 252"/>
                <a:gd name="T59" fmla="*/ 119 h 417"/>
                <a:gd name="T60" fmla="*/ 217 w 252"/>
                <a:gd name="T61" fmla="*/ 119 h 417"/>
                <a:gd name="T62" fmla="*/ 218 w 252"/>
                <a:gd name="T63" fmla="*/ 271 h 417"/>
                <a:gd name="T64" fmla="*/ 231 w 252"/>
                <a:gd name="T65" fmla="*/ 265 h 417"/>
                <a:gd name="T66" fmla="*/ 233 w 252"/>
                <a:gd name="T67" fmla="*/ 257 h 417"/>
                <a:gd name="T68" fmla="*/ 231 w 252"/>
                <a:gd name="T69" fmla="*/ 218 h 417"/>
                <a:gd name="T70" fmla="*/ 233 w 252"/>
                <a:gd name="T71" fmla="*/ 199 h 417"/>
                <a:gd name="T72" fmla="*/ 238 w 252"/>
                <a:gd name="T73" fmla="*/ 213 h 417"/>
                <a:gd name="T74" fmla="*/ 194 w 252"/>
                <a:gd name="T75" fmla="*/ 71 h 417"/>
                <a:gd name="T76" fmla="*/ 169 w 252"/>
                <a:gd name="T77" fmla="*/ 50 h 417"/>
                <a:gd name="T78" fmla="*/ 183 w 252"/>
                <a:gd name="T79" fmla="*/ 334 h 417"/>
                <a:gd name="T80" fmla="*/ 69 w 252"/>
                <a:gd name="T81" fmla="*/ 400 h 417"/>
                <a:gd name="T82" fmla="*/ 87 w 252"/>
                <a:gd name="T83" fmla="*/ 395 h 417"/>
                <a:gd name="T84" fmla="*/ 52 w 252"/>
                <a:gd name="T85" fmla="*/ 407 h 417"/>
                <a:gd name="T86" fmla="*/ 94 w 252"/>
                <a:gd name="T87" fmla="*/ 377 h 417"/>
                <a:gd name="T88" fmla="*/ 109 w 252"/>
                <a:gd name="T89" fmla="*/ 374 h 417"/>
                <a:gd name="T90" fmla="*/ 75 w 252"/>
                <a:gd name="T91" fmla="*/ 380 h 417"/>
                <a:gd name="T92" fmla="*/ 103 w 252"/>
                <a:gd name="T93" fmla="*/ 383 h 417"/>
                <a:gd name="T94" fmla="*/ 118 w 252"/>
                <a:gd name="T95" fmla="*/ 379 h 417"/>
                <a:gd name="T96" fmla="*/ 137 w 252"/>
                <a:gd name="T97" fmla="*/ 382 h 417"/>
                <a:gd name="T98" fmla="*/ 145 w 252"/>
                <a:gd name="T99" fmla="*/ 376 h 417"/>
                <a:gd name="T100" fmla="*/ 173 w 252"/>
                <a:gd name="T101" fmla="*/ 343 h 417"/>
                <a:gd name="T102" fmla="*/ 182 w 252"/>
                <a:gd name="T103" fmla="*/ 352 h 417"/>
                <a:gd name="T104" fmla="*/ 52 w 252"/>
                <a:gd name="T105" fmla="*/ 381 h 417"/>
                <a:gd name="T106" fmla="*/ 25 w 252"/>
                <a:gd name="T107" fmla="*/ 383 h 417"/>
                <a:gd name="T108" fmla="*/ 25 w 252"/>
                <a:gd name="T109" fmla="*/ 383 h 417"/>
                <a:gd name="T110" fmla="*/ 40 w 252"/>
                <a:gd name="T111" fmla="*/ 409 h 417"/>
                <a:gd name="T112" fmla="*/ 155 w 252"/>
                <a:gd name="T113" fmla="*/ 367 h 417"/>
                <a:gd name="T114" fmla="*/ 167 w 252"/>
                <a:gd name="T115" fmla="*/ 359 h 417"/>
                <a:gd name="T116" fmla="*/ 148 w 252"/>
                <a:gd name="T117" fmla="*/ 376 h 417"/>
                <a:gd name="T118" fmla="*/ 192 w 252"/>
                <a:gd name="T119" fmla="*/ 343 h 417"/>
                <a:gd name="T120" fmla="*/ 222 w 252"/>
                <a:gd name="T121" fmla="*/ 2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417">
                  <a:moveTo>
                    <a:pt x="223" y="94"/>
                  </a:moveTo>
                  <a:cubicBezTo>
                    <a:pt x="203" y="60"/>
                    <a:pt x="171" y="34"/>
                    <a:pt x="132" y="26"/>
                  </a:cubicBezTo>
                  <a:cubicBezTo>
                    <a:pt x="116" y="18"/>
                    <a:pt x="99" y="12"/>
                    <a:pt x="81" y="8"/>
                  </a:cubicBezTo>
                  <a:cubicBezTo>
                    <a:pt x="59" y="4"/>
                    <a:pt x="28" y="0"/>
                    <a:pt x="9" y="12"/>
                  </a:cubicBezTo>
                  <a:cubicBezTo>
                    <a:pt x="8" y="12"/>
                    <a:pt x="8" y="12"/>
                    <a:pt x="8" y="13"/>
                  </a:cubicBezTo>
                  <a:cubicBezTo>
                    <a:pt x="8" y="12"/>
                    <a:pt x="8" y="12"/>
                    <a:pt x="8" y="12"/>
                  </a:cubicBezTo>
                  <a:cubicBezTo>
                    <a:pt x="8" y="9"/>
                    <a:pt x="4" y="11"/>
                    <a:pt x="4" y="13"/>
                  </a:cubicBezTo>
                  <a:cubicBezTo>
                    <a:pt x="0" y="43"/>
                    <a:pt x="2" y="74"/>
                    <a:pt x="2" y="104"/>
                  </a:cubicBezTo>
                  <a:cubicBezTo>
                    <a:pt x="2" y="134"/>
                    <a:pt x="2" y="163"/>
                    <a:pt x="2" y="192"/>
                  </a:cubicBezTo>
                  <a:cubicBezTo>
                    <a:pt x="2" y="222"/>
                    <a:pt x="3" y="251"/>
                    <a:pt x="3" y="281"/>
                  </a:cubicBezTo>
                  <a:cubicBezTo>
                    <a:pt x="3" y="311"/>
                    <a:pt x="1" y="342"/>
                    <a:pt x="4" y="372"/>
                  </a:cubicBezTo>
                  <a:cubicBezTo>
                    <a:pt x="5" y="378"/>
                    <a:pt x="13" y="378"/>
                    <a:pt x="13" y="372"/>
                  </a:cubicBezTo>
                  <a:cubicBezTo>
                    <a:pt x="16" y="342"/>
                    <a:pt x="13" y="311"/>
                    <a:pt x="13" y="281"/>
                  </a:cubicBezTo>
                  <a:cubicBezTo>
                    <a:pt x="13" y="250"/>
                    <a:pt x="13" y="220"/>
                    <a:pt x="12" y="189"/>
                  </a:cubicBezTo>
                  <a:cubicBezTo>
                    <a:pt x="12" y="159"/>
                    <a:pt x="12" y="129"/>
                    <a:pt x="12" y="98"/>
                  </a:cubicBezTo>
                  <a:cubicBezTo>
                    <a:pt x="11" y="70"/>
                    <a:pt x="12" y="42"/>
                    <a:pt x="8" y="14"/>
                  </a:cubicBezTo>
                  <a:cubicBezTo>
                    <a:pt x="9" y="14"/>
                    <a:pt x="9" y="15"/>
                    <a:pt x="9" y="15"/>
                  </a:cubicBezTo>
                  <a:cubicBezTo>
                    <a:pt x="21" y="18"/>
                    <a:pt x="33" y="15"/>
                    <a:pt x="46" y="16"/>
                  </a:cubicBezTo>
                  <a:cubicBezTo>
                    <a:pt x="59" y="16"/>
                    <a:pt x="72" y="18"/>
                    <a:pt x="85" y="21"/>
                  </a:cubicBezTo>
                  <a:cubicBezTo>
                    <a:pt x="96" y="24"/>
                    <a:pt x="107" y="27"/>
                    <a:pt x="117" y="32"/>
                  </a:cubicBezTo>
                  <a:cubicBezTo>
                    <a:pt x="118" y="33"/>
                    <a:pt x="119" y="33"/>
                    <a:pt x="120" y="33"/>
                  </a:cubicBezTo>
                  <a:cubicBezTo>
                    <a:pt x="120" y="33"/>
                    <a:pt x="120" y="34"/>
                    <a:pt x="121" y="34"/>
                  </a:cubicBezTo>
                  <a:cubicBezTo>
                    <a:pt x="135" y="40"/>
                    <a:pt x="148" y="48"/>
                    <a:pt x="160" y="58"/>
                  </a:cubicBezTo>
                  <a:cubicBezTo>
                    <a:pt x="201" y="94"/>
                    <a:pt x="212" y="150"/>
                    <a:pt x="213" y="202"/>
                  </a:cubicBezTo>
                  <a:cubicBezTo>
                    <a:pt x="214" y="248"/>
                    <a:pt x="204" y="298"/>
                    <a:pt x="170" y="330"/>
                  </a:cubicBezTo>
                  <a:cubicBezTo>
                    <a:pt x="138" y="360"/>
                    <a:pt x="95" y="366"/>
                    <a:pt x="53" y="368"/>
                  </a:cubicBezTo>
                  <a:cubicBezTo>
                    <a:pt x="52" y="368"/>
                    <a:pt x="51" y="368"/>
                    <a:pt x="51" y="368"/>
                  </a:cubicBezTo>
                  <a:cubicBezTo>
                    <a:pt x="41" y="369"/>
                    <a:pt x="31" y="369"/>
                    <a:pt x="21" y="369"/>
                  </a:cubicBezTo>
                  <a:cubicBezTo>
                    <a:pt x="18" y="369"/>
                    <a:pt x="16" y="372"/>
                    <a:pt x="16" y="375"/>
                  </a:cubicBezTo>
                  <a:cubicBezTo>
                    <a:pt x="15" y="375"/>
                    <a:pt x="15" y="375"/>
                    <a:pt x="15" y="375"/>
                  </a:cubicBezTo>
                  <a:cubicBezTo>
                    <a:pt x="13" y="376"/>
                    <a:pt x="11" y="377"/>
                    <a:pt x="9" y="377"/>
                  </a:cubicBezTo>
                  <a:cubicBezTo>
                    <a:pt x="7" y="377"/>
                    <a:pt x="7" y="380"/>
                    <a:pt x="9" y="380"/>
                  </a:cubicBezTo>
                  <a:cubicBezTo>
                    <a:pt x="12" y="380"/>
                    <a:pt x="15" y="382"/>
                    <a:pt x="17" y="382"/>
                  </a:cubicBezTo>
                  <a:cubicBezTo>
                    <a:pt x="17" y="382"/>
                    <a:pt x="17" y="382"/>
                    <a:pt x="18" y="382"/>
                  </a:cubicBezTo>
                  <a:cubicBezTo>
                    <a:pt x="20" y="386"/>
                    <a:pt x="23" y="390"/>
                    <a:pt x="26" y="394"/>
                  </a:cubicBezTo>
                  <a:cubicBezTo>
                    <a:pt x="26" y="394"/>
                    <a:pt x="25" y="393"/>
                    <a:pt x="25" y="393"/>
                  </a:cubicBezTo>
                  <a:cubicBezTo>
                    <a:pt x="20" y="389"/>
                    <a:pt x="15" y="382"/>
                    <a:pt x="8" y="381"/>
                  </a:cubicBezTo>
                  <a:cubicBezTo>
                    <a:pt x="7" y="381"/>
                    <a:pt x="7" y="382"/>
                    <a:pt x="7" y="383"/>
                  </a:cubicBezTo>
                  <a:cubicBezTo>
                    <a:pt x="8" y="389"/>
                    <a:pt x="14" y="394"/>
                    <a:pt x="19" y="399"/>
                  </a:cubicBezTo>
                  <a:cubicBezTo>
                    <a:pt x="23" y="404"/>
                    <a:pt x="28" y="411"/>
                    <a:pt x="34" y="413"/>
                  </a:cubicBezTo>
                  <a:cubicBezTo>
                    <a:pt x="35" y="414"/>
                    <a:pt x="36" y="415"/>
                    <a:pt x="37" y="415"/>
                  </a:cubicBezTo>
                  <a:cubicBezTo>
                    <a:pt x="88" y="417"/>
                    <a:pt x="137" y="400"/>
                    <a:pt x="178" y="369"/>
                  </a:cubicBezTo>
                  <a:cubicBezTo>
                    <a:pt x="196" y="354"/>
                    <a:pt x="213" y="338"/>
                    <a:pt x="224" y="317"/>
                  </a:cubicBezTo>
                  <a:cubicBezTo>
                    <a:pt x="237" y="294"/>
                    <a:pt x="242" y="268"/>
                    <a:pt x="245" y="242"/>
                  </a:cubicBezTo>
                  <a:cubicBezTo>
                    <a:pt x="252" y="192"/>
                    <a:pt x="249" y="138"/>
                    <a:pt x="223" y="94"/>
                  </a:cubicBezTo>
                  <a:close/>
                  <a:moveTo>
                    <a:pt x="193" y="322"/>
                  </a:moveTo>
                  <a:cubicBezTo>
                    <a:pt x="194" y="325"/>
                    <a:pt x="194" y="327"/>
                    <a:pt x="195" y="330"/>
                  </a:cubicBezTo>
                  <a:cubicBezTo>
                    <a:pt x="193" y="329"/>
                    <a:pt x="191" y="328"/>
                    <a:pt x="189" y="327"/>
                  </a:cubicBezTo>
                  <a:cubicBezTo>
                    <a:pt x="191" y="325"/>
                    <a:pt x="192" y="324"/>
                    <a:pt x="193" y="322"/>
                  </a:cubicBezTo>
                  <a:close/>
                  <a:moveTo>
                    <a:pt x="208" y="298"/>
                  </a:moveTo>
                  <a:cubicBezTo>
                    <a:pt x="209" y="302"/>
                    <a:pt x="210" y="306"/>
                    <a:pt x="211" y="310"/>
                  </a:cubicBezTo>
                  <a:cubicBezTo>
                    <a:pt x="209" y="309"/>
                    <a:pt x="207" y="307"/>
                    <a:pt x="204" y="305"/>
                  </a:cubicBezTo>
                  <a:cubicBezTo>
                    <a:pt x="205" y="303"/>
                    <a:pt x="207" y="300"/>
                    <a:pt x="208" y="298"/>
                  </a:cubicBezTo>
                  <a:close/>
                  <a:moveTo>
                    <a:pt x="200" y="312"/>
                  </a:moveTo>
                  <a:cubicBezTo>
                    <a:pt x="200" y="314"/>
                    <a:pt x="201" y="315"/>
                    <a:pt x="201" y="317"/>
                  </a:cubicBezTo>
                  <a:cubicBezTo>
                    <a:pt x="200" y="317"/>
                    <a:pt x="199" y="316"/>
                    <a:pt x="198" y="315"/>
                  </a:cubicBezTo>
                  <a:cubicBezTo>
                    <a:pt x="199" y="314"/>
                    <a:pt x="199" y="313"/>
                    <a:pt x="200" y="312"/>
                  </a:cubicBezTo>
                  <a:close/>
                  <a:moveTo>
                    <a:pt x="202" y="332"/>
                  </a:moveTo>
                  <a:cubicBezTo>
                    <a:pt x="201" y="329"/>
                    <a:pt x="200" y="327"/>
                    <a:pt x="200" y="324"/>
                  </a:cubicBezTo>
                  <a:cubicBezTo>
                    <a:pt x="201" y="325"/>
                    <a:pt x="202" y="325"/>
                    <a:pt x="203" y="326"/>
                  </a:cubicBezTo>
                  <a:cubicBezTo>
                    <a:pt x="204" y="327"/>
                    <a:pt x="205" y="327"/>
                    <a:pt x="206" y="326"/>
                  </a:cubicBezTo>
                  <a:cubicBezTo>
                    <a:pt x="205" y="328"/>
                    <a:pt x="204" y="330"/>
                    <a:pt x="202" y="332"/>
                  </a:cubicBezTo>
                  <a:close/>
                  <a:moveTo>
                    <a:pt x="206" y="313"/>
                  </a:moveTo>
                  <a:cubicBezTo>
                    <a:pt x="208" y="314"/>
                    <a:pt x="210" y="316"/>
                    <a:pt x="212" y="318"/>
                  </a:cubicBezTo>
                  <a:cubicBezTo>
                    <a:pt x="211" y="320"/>
                    <a:pt x="209" y="322"/>
                    <a:pt x="208" y="324"/>
                  </a:cubicBezTo>
                  <a:cubicBezTo>
                    <a:pt x="208" y="324"/>
                    <a:pt x="208" y="324"/>
                    <a:pt x="208" y="323"/>
                  </a:cubicBezTo>
                  <a:cubicBezTo>
                    <a:pt x="208" y="320"/>
                    <a:pt x="207" y="316"/>
                    <a:pt x="206" y="313"/>
                  </a:cubicBezTo>
                  <a:close/>
                  <a:moveTo>
                    <a:pt x="215" y="301"/>
                  </a:moveTo>
                  <a:cubicBezTo>
                    <a:pt x="216" y="302"/>
                    <a:pt x="217" y="303"/>
                    <a:pt x="218" y="303"/>
                  </a:cubicBezTo>
                  <a:cubicBezTo>
                    <a:pt x="218" y="304"/>
                    <a:pt x="219" y="304"/>
                    <a:pt x="219" y="304"/>
                  </a:cubicBezTo>
                  <a:cubicBezTo>
                    <a:pt x="219" y="306"/>
                    <a:pt x="218" y="307"/>
                    <a:pt x="217" y="309"/>
                  </a:cubicBezTo>
                  <a:cubicBezTo>
                    <a:pt x="217" y="306"/>
                    <a:pt x="216" y="304"/>
                    <a:pt x="215" y="301"/>
                  </a:cubicBezTo>
                  <a:close/>
                  <a:moveTo>
                    <a:pt x="212" y="290"/>
                  </a:moveTo>
                  <a:cubicBezTo>
                    <a:pt x="211" y="290"/>
                    <a:pt x="211" y="290"/>
                    <a:pt x="211" y="290"/>
                  </a:cubicBezTo>
                  <a:cubicBezTo>
                    <a:pt x="212" y="288"/>
                    <a:pt x="213" y="286"/>
                    <a:pt x="214" y="284"/>
                  </a:cubicBezTo>
                  <a:cubicBezTo>
                    <a:pt x="214" y="287"/>
                    <a:pt x="215" y="290"/>
                    <a:pt x="216" y="294"/>
                  </a:cubicBezTo>
                  <a:cubicBezTo>
                    <a:pt x="214" y="292"/>
                    <a:pt x="213" y="291"/>
                    <a:pt x="212" y="290"/>
                  </a:cubicBezTo>
                  <a:close/>
                  <a:moveTo>
                    <a:pt x="200" y="78"/>
                  </a:moveTo>
                  <a:cubicBezTo>
                    <a:pt x="202" y="81"/>
                    <a:pt x="205" y="84"/>
                    <a:pt x="207" y="87"/>
                  </a:cubicBezTo>
                  <a:cubicBezTo>
                    <a:pt x="204" y="84"/>
                    <a:pt x="202" y="81"/>
                    <a:pt x="199" y="79"/>
                  </a:cubicBezTo>
                  <a:cubicBezTo>
                    <a:pt x="199" y="79"/>
                    <a:pt x="200" y="78"/>
                    <a:pt x="200" y="78"/>
                  </a:cubicBezTo>
                  <a:close/>
                  <a:moveTo>
                    <a:pt x="223" y="167"/>
                  </a:moveTo>
                  <a:cubicBezTo>
                    <a:pt x="223" y="165"/>
                    <a:pt x="222" y="163"/>
                    <a:pt x="222" y="161"/>
                  </a:cubicBezTo>
                  <a:cubicBezTo>
                    <a:pt x="223" y="162"/>
                    <a:pt x="224" y="164"/>
                    <a:pt x="225" y="166"/>
                  </a:cubicBezTo>
                  <a:cubicBezTo>
                    <a:pt x="224" y="166"/>
                    <a:pt x="224" y="166"/>
                    <a:pt x="223" y="167"/>
                  </a:cubicBezTo>
                  <a:close/>
                  <a:moveTo>
                    <a:pt x="223" y="246"/>
                  </a:moveTo>
                  <a:cubicBezTo>
                    <a:pt x="224" y="249"/>
                    <a:pt x="225" y="252"/>
                    <a:pt x="227" y="255"/>
                  </a:cubicBezTo>
                  <a:cubicBezTo>
                    <a:pt x="222" y="251"/>
                    <a:pt x="222" y="251"/>
                    <a:pt x="222" y="251"/>
                  </a:cubicBezTo>
                  <a:cubicBezTo>
                    <a:pt x="223" y="249"/>
                    <a:pt x="223" y="247"/>
                    <a:pt x="223" y="246"/>
                  </a:cubicBezTo>
                  <a:close/>
                  <a:moveTo>
                    <a:pt x="225" y="233"/>
                  </a:moveTo>
                  <a:cubicBezTo>
                    <a:pt x="225" y="229"/>
                    <a:pt x="225" y="225"/>
                    <a:pt x="226" y="221"/>
                  </a:cubicBezTo>
                  <a:cubicBezTo>
                    <a:pt x="226" y="226"/>
                    <a:pt x="227" y="231"/>
                    <a:pt x="228" y="235"/>
                  </a:cubicBezTo>
                  <a:lnTo>
                    <a:pt x="225" y="233"/>
                  </a:lnTo>
                  <a:close/>
                  <a:moveTo>
                    <a:pt x="228" y="209"/>
                  </a:moveTo>
                  <a:cubicBezTo>
                    <a:pt x="227" y="209"/>
                    <a:pt x="226" y="209"/>
                    <a:pt x="226" y="209"/>
                  </a:cubicBezTo>
                  <a:cubicBezTo>
                    <a:pt x="226" y="207"/>
                    <a:pt x="226" y="205"/>
                    <a:pt x="226" y="203"/>
                  </a:cubicBezTo>
                  <a:cubicBezTo>
                    <a:pt x="227" y="205"/>
                    <a:pt x="228" y="208"/>
                    <a:pt x="230" y="211"/>
                  </a:cubicBezTo>
                  <a:cubicBezTo>
                    <a:pt x="229" y="210"/>
                    <a:pt x="229" y="210"/>
                    <a:pt x="228" y="209"/>
                  </a:cubicBezTo>
                  <a:close/>
                  <a:moveTo>
                    <a:pt x="225" y="185"/>
                  </a:moveTo>
                  <a:cubicBezTo>
                    <a:pt x="225" y="183"/>
                    <a:pt x="225" y="181"/>
                    <a:pt x="224" y="179"/>
                  </a:cubicBezTo>
                  <a:cubicBezTo>
                    <a:pt x="225" y="182"/>
                    <a:pt x="226" y="184"/>
                    <a:pt x="227" y="187"/>
                  </a:cubicBezTo>
                  <a:cubicBezTo>
                    <a:pt x="227" y="186"/>
                    <a:pt x="226" y="186"/>
                    <a:pt x="225" y="185"/>
                  </a:cubicBezTo>
                  <a:close/>
                  <a:moveTo>
                    <a:pt x="227" y="156"/>
                  </a:moveTo>
                  <a:cubicBezTo>
                    <a:pt x="229" y="157"/>
                    <a:pt x="230" y="158"/>
                    <a:pt x="232" y="159"/>
                  </a:cubicBezTo>
                  <a:cubicBezTo>
                    <a:pt x="232" y="160"/>
                    <a:pt x="232" y="160"/>
                    <a:pt x="232" y="160"/>
                  </a:cubicBezTo>
                  <a:cubicBezTo>
                    <a:pt x="233" y="161"/>
                    <a:pt x="235" y="161"/>
                    <a:pt x="236" y="161"/>
                  </a:cubicBezTo>
                  <a:cubicBezTo>
                    <a:pt x="236" y="164"/>
                    <a:pt x="237" y="168"/>
                    <a:pt x="237" y="172"/>
                  </a:cubicBezTo>
                  <a:cubicBezTo>
                    <a:pt x="233" y="167"/>
                    <a:pt x="230" y="162"/>
                    <a:pt x="227" y="156"/>
                  </a:cubicBezTo>
                  <a:close/>
                  <a:moveTo>
                    <a:pt x="234" y="153"/>
                  </a:moveTo>
                  <a:cubicBezTo>
                    <a:pt x="227" y="144"/>
                    <a:pt x="222" y="136"/>
                    <a:pt x="217" y="126"/>
                  </a:cubicBezTo>
                  <a:cubicBezTo>
                    <a:pt x="221" y="128"/>
                    <a:pt x="224" y="130"/>
                    <a:pt x="227" y="134"/>
                  </a:cubicBezTo>
                  <a:cubicBezTo>
                    <a:pt x="228" y="135"/>
                    <a:pt x="229" y="136"/>
                    <a:pt x="230" y="137"/>
                  </a:cubicBezTo>
                  <a:cubicBezTo>
                    <a:pt x="230" y="138"/>
                    <a:pt x="230" y="138"/>
                    <a:pt x="231" y="138"/>
                  </a:cubicBezTo>
                  <a:cubicBezTo>
                    <a:pt x="232" y="143"/>
                    <a:pt x="233" y="148"/>
                    <a:pt x="234" y="153"/>
                  </a:cubicBezTo>
                  <a:cubicBezTo>
                    <a:pt x="234" y="153"/>
                    <a:pt x="234" y="153"/>
                    <a:pt x="234" y="153"/>
                  </a:cubicBezTo>
                  <a:close/>
                  <a:moveTo>
                    <a:pt x="220" y="110"/>
                  </a:moveTo>
                  <a:cubicBezTo>
                    <a:pt x="222" y="113"/>
                    <a:pt x="223" y="116"/>
                    <a:pt x="225" y="119"/>
                  </a:cubicBezTo>
                  <a:cubicBezTo>
                    <a:pt x="222" y="115"/>
                    <a:pt x="219" y="111"/>
                    <a:pt x="216" y="107"/>
                  </a:cubicBezTo>
                  <a:cubicBezTo>
                    <a:pt x="217" y="108"/>
                    <a:pt x="219" y="109"/>
                    <a:pt x="220" y="110"/>
                  </a:cubicBezTo>
                  <a:close/>
                  <a:moveTo>
                    <a:pt x="217" y="119"/>
                  </a:moveTo>
                  <a:cubicBezTo>
                    <a:pt x="215" y="118"/>
                    <a:pt x="214" y="118"/>
                    <a:pt x="212" y="117"/>
                  </a:cubicBezTo>
                  <a:cubicBezTo>
                    <a:pt x="212" y="117"/>
                    <a:pt x="212" y="117"/>
                    <a:pt x="212" y="117"/>
                  </a:cubicBezTo>
                  <a:cubicBezTo>
                    <a:pt x="211" y="113"/>
                    <a:pt x="209" y="110"/>
                    <a:pt x="208" y="106"/>
                  </a:cubicBezTo>
                  <a:cubicBezTo>
                    <a:pt x="211" y="110"/>
                    <a:pt x="214" y="114"/>
                    <a:pt x="217" y="119"/>
                  </a:cubicBezTo>
                  <a:close/>
                  <a:moveTo>
                    <a:pt x="219" y="268"/>
                  </a:moveTo>
                  <a:cubicBezTo>
                    <a:pt x="219" y="266"/>
                    <a:pt x="220" y="264"/>
                    <a:pt x="220" y="262"/>
                  </a:cubicBezTo>
                  <a:cubicBezTo>
                    <a:pt x="221" y="266"/>
                    <a:pt x="222" y="271"/>
                    <a:pt x="224" y="275"/>
                  </a:cubicBezTo>
                  <a:cubicBezTo>
                    <a:pt x="222" y="274"/>
                    <a:pt x="220" y="272"/>
                    <a:pt x="218" y="271"/>
                  </a:cubicBezTo>
                  <a:cubicBezTo>
                    <a:pt x="218" y="270"/>
                    <a:pt x="218" y="269"/>
                    <a:pt x="219" y="268"/>
                  </a:cubicBezTo>
                  <a:close/>
                  <a:moveTo>
                    <a:pt x="229" y="275"/>
                  </a:moveTo>
                  <a:cubicBezTo>
                    <a:pt x="228" y="270"/>
                    <a:pt x="226" y="264"/>
                    <a:pt x="225" y="259"/>
                  </a:cubicBezTo>
                  <a:cubicBezTo>
                    <a:pt x="227" y="261"/>
                    <a:pt x="229" y="263"/>
                    <a:pt x="231" y="265"/>
                  </a:cubicBezTo>
                  <a:cubicBezTo>
                    <a:pt x="231" y="265"/>
                    <a:pt x="231" y="265"/>
                    <a:pt x="231" y="265"/>
                  </a:cubicBezTo>
                  <a:cubicBezTo>
                    <a:pt x="231" y="268"/>
                    <a:pt x="230" y="271"/>
                    <a:pt x="229" y="275"/>
                  </a:cubicBezTo>
                  <a:close/>
                  <a:moveTo>
                    <a:pt x="234" y="250"/>
                  </a:moveTo>
                  <a:cubicBezTo>
                    <a:pt x="234" y="253"/>
                    <a:pt x="233" y="255"/>
                    <a:pt x="233" y="257"/>
                  </a:cubicBezTo>
                  <a:cubicBezTo>
                    <a:pt x="231" y="251"/>
                    <a:pt x="229" y="246"/>
                    <a:pt x="227" y="241"/>
                  </a:cubicBezTo>
                  <a:cubicBezTo>
                    <a:pt x="228" y="242"/>
                    <a:pt x="230" y="242"/>
                    <a:pt x="231" y="243"/>
                  </a:cubicBezTo>
                  <a:cubicBezTo>
                    <a:pt x="233" y="244"/>
                    <a:pt x="235" y="242"/>
                    <a:pt x="235" y="240"/>
                  </a:cubicBezTo>
                  <a:cubicBezTo>
                    <a:pt x="233" y="233"/>
                    <a:pt x="232" y="225"/>
                    <a:pt x="231" y="218"/>
                  </a:cubicBezTo>
                  <a:cubicBezTo>
                    <a:pt x="233" y="220"/>
                    <a:pt x="235" y="221"/>
                    <a:pt x="237" y="223"/>
                  </a:cubicBezTo>
                  <a:cubicBezTo>
                    <a:pt x="237" y="232"/>
                    <a:pt x="235" y="241"/>
                    <a:pt x="234" y="250"/>
                  </a:cubicBezTo>
                  <a:close/>
                  <a:moveTo>
                    <a:pt x="229" y="196"/>
                  </a:moveTo>
                  <a:cubicBezTo>
                    <a:pt x="230" y="197"/>
                    <a:pt x="232" y="198"/>
                    <a:pt x="233" y="199"/>
                  </a:cubicBezTo>
                  <a:cubicBezTo>
                    <a:pt x="236" y="201"/>
                    <a:pt x="239" y="197"/>
                    <a:pt x="238" y="195"/>
                  </a:cubicBezTo>
                  <a:cubicBezTo>
                    <a:pt x="234" y="189"/>
                    <a:pt x="232" y="183"/>
                    <a:pt x="230" y="177"/>
                  </a:cubicBezTo>
                  <a:cubicBezTo>
                    <a:pt x="233" y="179"/>
                    <a:pt x="235" y="181"/>
                    <a:pt x="238" y="183"/>
                  </a:cubicBezTo>
                  <a:cubicBezTo>
                    <a:pt x="239" y="193"/>
                    <a:pt x="239" y="203"/>
                    <a:pt x="238" y="213"/>
                  </a:cubicBezTo>
                  <a:cubicBezTo>
                    <a:pt x="235" y="207"/>
                    <a:pt x="232" y="202"/>
                    <a:pt x="229" y="196"/>
                  </a:cubicBezTo>
                  <a:close/>
                  <a:moveTo>
                    <a:pt x="169" y="50"/>
                  </a:moveTo>
                  <a:cubicBezTo>
                    <a:pt x="178" y="56"/>
                    <a:pt x="186" y="63"/>
                    <a:pt x="194" y="71"/>
                  </a:cubicBezTo>
                  <a:cubicBezTo>
                    <a:pt x="194" y="71"/>
                    <a:pt x="194" y="71"/>
                    <a:pt x="194" y="71"/>
                  </a:cubicBezTo>
                  <a:cubicBezTo>
                    <a:pt x="193" y="71"/>
                    <a:pt x="193" y="72"/>
                    <a:pt x="192" y="72"/>
                  </a:cubicBezTo>
                  <a:cubicBezTo>
                    <a:pt x="189" y="68"/>
                    <a:pt x="185" y="64"/>
                    <a:pt x="182" y="61"/>
                  </a:cubicBezTo>
                  <a:cubicBezTo>
                    <a:pt x="181" y="59"/>
                    <a:pt x="179" y="59"/>
                    <a:pt x="178" y="60"/>
                  </a:cubicBezTo>
                  <a:cubicBezTo>
                    <a:pt x="175" y="57"/>
                    <a:pt x="172" y="54"/>
                    <a:pt x="169" y="50"/>
                  </a:cubicBezTo>
                  <a:close/>
                  <a:moveTo>
                    <a:pt x="183" y="334"/>
                  </a:moveTo>
                  <a:cubicBezTo>
                    <a:pt x="184" y="336"/>
                    <a:pt x="184" y="338"/>
                    <a:pt x="185" y="341"/>
                  </a:cubicBezTo>
                  <a:cubicBezTo>
                    <a:pt x="183" y="340"/>
                    <a:pt x="181" y="339"/>
                    <a:pt x="178" y="339"/>
                  </a:cubicBezTo>
                  <a:cubicBezTo>
                    <a:pt x="180" y="337"/>
                    <a:pt x="182" y="336"/>
                    <a:pt x="183" y="334"/>
                  </a:cubicBezTo>
                  <a:close/>
                  <a:moveTo>
                    <a:pt x="52" y="407"/>
                  </a:moveTo>
                  <a:cubicBezTo>
                    <a:pt x="49" y="400"/>
                    <a:pt x="45" y="394"/>
                    <a:pt x="42" y="387"/>
                  </a:cubicBezTo>
                  <a:cubicBezTo>
                    <a:pt x="50" y="392"/>
                    <a:pt x="57" y="397"/>
                    <a:pt x="64" y="403"/>
                  </a:cubicBezTo>
                  <a:cubicBezTo>
                    <a:pt x="67" y="405"/>
                    <a:pt x="71" y="403"/>
                    <a:pt x="69" y="400"/>
                  </a:cubicBezTo>
                  <a:cubicBezTo>
                    <a:pt x="65" y="394"/>
                    <a:pt x="61" y="387"/>
                    <a:pt x="59" y="381"/>
                  </a:cubicBezTo>
                  <a:cubicBezTo>
                    <a:pt x="59" y="381"/>
                    <a:pt x="59" y="381"/>
                    <a:pt x="60" y="381"/>
                  </a:cubicBezTo>
                  <a:cubicBezTo>
                    <a:pt x="67" y="386"/>
                    <a:pt x="74" y="392"/>
                    <a:pt x="81" y="398"/>
                  </a:cubicBezTo>
                  <a:cubicBezTo>
                    <a:pt x="84" y="399"/>
                    <a:pt x="88" y="398"/>
                    <a:pt x="87" y="395"/>
                  </a:cubicBezTo>
                  <a:cubicBezTo>
                    <a:pt x="86" y="392"/>
                    <a:pt x="85" y="389"/>
                    <a:pt x="84" y="386"/>
                  </a:cubicBezTo>
                  <a:cubicBezTo>
                    <a:pt x="88" y="390"/>
                    <a:pt x="92" y="394"/>
                    <a:pt x="96" y="398"/>
                  </a:cubicBezTo>
                  <a:cubicBezTo>
                    <a:pt x="81" y="402"/>
                    <a:pt x="67" y="405"/>
                    <a:pt x="52" y="407"/>
                  </a:cubicBezTo>
                  <a:cubicBezTo>
                    <a:pt x="52" y="407"/>
                    <a:pt x="52" y="407"/>
                    <a:pt x="52" y="407"/>
                  </a:cubicBezTo>
                  <a:close/>
                  <a:moveTo>
                    <a:pt x="94" y="377"/>
                  </a:moveTo>
                  <a:cubicBezTo>
                    <a:pt x="95" y="379"/>
                    <a:pt x="96" y="381"/>
                    <a:pt x="97" y="384"/>
                  </a:cubicBezTo>
                  <a:cubicBezTo>
                    <a:pt x="95" y="382"/>
                    <a:pt x="92" y="380"/>
                    <a:pt x="90" y="378"/>
                  </a:cubicBezTo>
                  <a:cubicBezTo>
                    <a:pt x="91" y="378"/>
                    <a:pt x="92" y="377"/>
                    <a:pt x="94" y="377"/>
                  </a:cubicBezTo>
                  <a:close/>
                  <a:moveTo>
                    <a:pt x="109" y="374"/>
                  </a:moveTo>
                  <a:cubicBezTo>
                    <a:pt x="110" y="377"/>
                    <a:pt x="112" y="380"/>
                    <a:pt x="114" y="383"/>
                  </a:cubicBezTo>
                  <a:cubicBezTo>
                    <a:pt x="110" y="380"/>
                    <a:pt x="106" y="378"/>
                    <a:pt x="103" y="376"/>
                  </a:cubicBezTo>
                  <a:cubicBezTo>
                    <a:pt x="105" y="375"/>
                    <a:pt x="107" y="375"/>
                    <a:pt x="109" y="374"/>
                  </a:cubicBezTo>
                  <a:close/>
                  <a:moveTo>
                    <a:pt x="75" y="380"/>
                  </a:moveTo>
                  <a:cubicBezTo>
                    <a:pt x="76" y="382"/>
                    <a:pt x="77" y="384"/>
                    <a:pt x="77" y="387"/>
                  </a:cubicBezTo>
                  <a:cubicBezTo>
                    <a:pt x="75" y="385"/>
                    <a:pt x="72" y="382"/>
                    <a:pt x="69" y="380"/>
                  </a:cubicBezTo>
                  <a:cubicBezTo>
                    <a:pt x="71" y="380"/>
                    <a:pt x="73" y="380"/>
                    <a:pt x="75" y="380"/>
                  </a:cubicBezTo>
                  <a:close/>
                  <a:moveTo>
                    <a:pt x="103" y="396"/>
                  </a:moveTo>
                  <a:cubicBezTo>
                    <a:pt x="103" y="396"/>
                    <a:pt x="103" y="396"/>
                    <a:pt x="103" y="395"/>
                  </a:cubicBezTo>
                  <a:cubicBezTo>
                    <a:pt x="105" y="396"/>
                    <a:pt x="107" y="394"/>
                    <a:pt x="106" y="392"/>
                  </a:cubicBezTo>
                  <a:cubicBezTo>
                    <a:pt x="105" y="389"/>
                    <a:pt x="105" y="386"/>
                    <a:pt x="103" y="383"/>
                  </a:cubicBezTo>
                  <a:cubicBezTo>
                    <a:pt x="108" y="386"/>
                    <a:pt x="112" y="389"/>
                    <a:pt x="116" y="391"/>
                  </a:cubicBezTo>
                  <a:cubicBezTo>
                    <a:pt x="112" y="393"/>
                    <a:pt x="107" y="394"/>
                    <a:pt x="103" y="396"/>
                  </a:cubicBezTo>
                  <a:close/>
                  <a:moveTo>
                    <a:pt x="123" y="388"/>
                  </a:moveTo>
                  <a:cubicBezTo>
                    <a:pt x="122" y="385"/>
                    <a:pt x="120" y="382"/>
                    <a:pt x="118" y="379"/>
                  </a:cubicBezTo>
                  <a:cubicBezTo>
                    <a:pt x="120" y="380"/>
                    <a:pt x="122" y="381"/>
                    <a:pt x="124" y="382"/>
                  </a:cubicBezTo>
                  <a:cubicBezTo>
                    <a:pt x="126" y="383"/>
                    <a:pt x="130" y="381"/>
                    <a:pt x="128" y="378"/>
                  </a:cubicBezTo>
                  <a:cubicBezTo>
                    <a:pt x="127" y="377"/>
                    <a:pt x="125" y="375"/>
                    <a:pt x="124" y="373"/>
                  </a:cubicBezTo>
                  <a:cubicBezTo>
                    <a:pt x="129" y="376"/>
                    <a:pt x="133" y="379"/>
                    <a:pt x="137" y="382"/>
                  </a:cubicBezTo>
                  <a:cubicBezTo>
                    <a:pt x="133" y="384"/>
                    <a:pt x="128" y="386"/>
                    <a:pt x="123" y="388"/>
                  </a:cubicBezTo>
                  <a:close/>
                  <a:moveTo>
                    <a:pt x="141" y="378"/>
                  </a:moveTo>
                  <a:cubicBezTo>
                    <a:pt x="140" y="375"/>
                    <a:pt x="139" y="373"/>
                    <a:pt x="137" y="371"/>
                  </a:cubicBezTo>
                  <a:cubicBezTo>
                    <a:pt x="140" y="373"/>
                    <a:pt x="143" y="374"/>
                    <a:pt x="145" y="376"/>
                  </a:cubicBezTo>
                  <a:cubicBezTo>
                    <a:pt x="146" y="377"/>
                    <a:pt x="146" y="377"/>
                    <a:pt x="147" y="377"/>
                  </a:cubicBezTo>
                  <a:cubicBezTo>
                    <a:pt x="145" y="378"/>
                    <a:pt x="143" y="378"/>
                    <a:pt x="142" y="379"/>
                  </a:cubicBezTo>
                  <a:cubicBezTo>
                    <a:pt x="142" y="379"/>
                    <a:pt x="141" y="378"/>
                    <a:pt x="141" y="378"/>
                  </a:cubicBezTo>
                  <a:close/>
                  <a:moveTo>
                    <a:pt x="173" y="343"/>
                  </a:moveTo>
                  <a:cubicBezTo>
                    <a:pt x="174" y="345"/>
                    <a:pt x="174" y="347"/>
                    <a:pt x="175" y="349"/>
                  </a:cubicBezTo>
                  <a:cubicBezTo>
                    <a:pt x="173" y="348"/>
                    <a:pt x="172" y="347"/>
                    <a:pt x="170" y="346"/>
                  </a:cubicBezTo>
                  <a:cubicBezTo>
                    <a:pt x="171" y="345"/>
                    <a:pt x="172" y="344"/>
                    <a:pt x="173" y="343"/>
                  </a:cubicBezTo>
                  <a:close/>
                  <a:moveTo>
                    <a:pt x="182" y="352"/>
                  </a:moveTo>
                  <a:cubicBezTo>
                    <a:pt x="180" y="348"/>
                    <a:pt x="181" y="347"/>
                    <a:pt x="186" y="349"/>
                  </a:cubicBezTo>
                  <a:cubicBezTo>
                    <a:pt x="185" y="350"/>
                    <a:pt x="183" y="351"/>
                    <a:pt x="182" y="352"/>
                  </a:cubicBezTo>
                  <a:close/>
                  <a:moveTo>
                    <a:pt x="49" y="381"/>
                  </a:moveTo>
                  <a:cubicBezTo>
                    <a:pt x="50" y="381"/>
                    <a:pt x="51" y="381"/>
                    <a:pt x="52" y="381"/>
                  </a:cubicBezTo>
                  <a:cubicBezTo>
                    <a:pt x="53" y="384"/>
                    <a:pt x="54" y="386"/>
                    <a:pt x="56" y="389"/>
                  </a:cubicBezTo>
                  <a:cubicBezTo>
                    <a:pt x="53" y="387"/>
                    <a:pt x="50" y="385"/>
                    <a:pt x="47" y="383"/>
                  </a:cubicBezTo>
                  <a:cubicBezTo>
                    <a:pt x="48" y="382"/>
                    <a:pt x="48" y="382"/>
                    <a:pt x="49" y="381"/>
                  </a:cubicBezTo>
                  <a:close/>
                  <a:moveTo>
                    <a:pt x="25" y="383"/>
                  </a:moveTo>
                  <a:cubicBezTo>
                    <a:pt x="28" y="383"/>
                    <a:pt x="30" y="383"/>
                    <a:pt x="33" y="383"/>
                  </a:cubicBezTo>
                  <a:cubicBezTo>
                    <a:pt x="36" y="389"/>
                    <a:pt x="38" y="394"/>
                    <a:pt x="41" y="400"/>
                  </a:cubicBezTo>
                  <a:cubicBezTo>
                    <a:pt x="34" y="395"/>
                    <a:pt x="28" y="389"/>
                    <a:pt x="23" y="382"/>
                  </a:cubicBezTo>
                  <a:cubicBezTo>
                    <a:pt x="24" y="382"/>
                    <a:pt x="25" y="383"/>
                    <a:pt x="25" y="383"/>
                  </a:cubicBezTo>
                  <a:close/>
                  <a:moveTo>
                    <a:pt x="40" y="409"/>
                  </a:moveTo>
                  <a:cubicBezTo>
                    <a:pt x="39" y="407"/>
                    <a:pt x="38" y="406"/>
                    <a:pt x="37" y="404"/>
                  </a:cubicBezTo>
                  <a:cubicBezTo>
                    <a:pt x="39" y="406"/>
                    <a:pt x="41" y="407"/>
                    <a:pt x="43" y="409"/>
                  </a:cubicBezTo>
                  <a:cubicBezTo>
                    <a:pt x="42" y="409"/>
                    <a:pt x="41" y="409"/>
                    <a:pt x="40" y="409"/>
                  </a:cubicBezTo>
                  <a:cubicBezTo>
                    <a:pt x="40" y="409"/>
                    <a:pt x="40" y="409"/>
                    <a:pt x="40" y="409"/>
                  </a:cubicBezTo>
                  <a:close/>
                  <a:moveTo>
                    <a:pt x="148" y="376"/>
                  </a:moveTo>
                  <a:cubicBezTo>
                    <a:pt x="149" y="375"/>
                    <a:pt x="150" y="374"/>
                    <a:pt x="149" y="373"/>
                  </a:cubicBezTo>
                  <a:cubicBezTo>
                    <a:pt x="140" y="358"/>
                    <a:pt x="147" y="364"/>
                    <a:pt x="155" y="367"/>
                  </a:cubicBezTo>
                  <a:cubicBezTo>
                    <a:pt x="157" y="368"/>
                    <a:pt x="160" y="366"/>
                    <a:pt x="158" y="364"/>
                  </a:cubicBezTo>
                  <a:cubicBezTo>
                    <a:pt x="157" y="362"/>
                    <a:pt x="156" y="360"/>
                    <a:pt x="156" y="358"/>
                  </a:cubicBezTo>
                  <a:cubicBezTo>
                    <a:pt x="158" y="359"/>
                    <a:pt x="160" y="361"/>
                    <a:pt x="163" y="363"/>
                  </a:cubicBezTo>
                  <a:cubicBezTo>
                    <a:pt x="165" y="364"/>
                    <a:pt x="167" y="362"/>
                    <a:pt x="167" y="359"/>
                  </a:cubicBezTo>
                  <a:cubicBezTo>
                    <a:pt x="166" y="356"/>
                    <a:pt x="166" y="353"/>
                    <a:pt x="165" y="350"/>
                  </a:cubicBezTo>
                  <a:cubicBezTo>
                    <a:pt x="169" y="352"/>
                    <a:pt x="173" y="354"/>
                    <a:pt x="176" y="357"/>
                  </a:cubicBezTo>
                  <a:cubicBezTo>
                    <a:pt x="172" y="360"/>
                    <a:pt x="169" y="363"/>
                    <a:pt x="165" y="365"/>
                  </a:cubicBezTo>
                  <a:cubicBezTo>
                    <a:pt x="159" y="369"/>
                    <a:pt x="154" y="372"/>
                    <a:pt x="148" y="376"/>
                  </a:cubicBezTo>
                  <a:close/>
                  <a:moveTo>
                    <a:pt x="192" y="343"/>
                  </a:moveTo>
                  <a:cubicBezTo>
                    <a:pt x="191" y="340"/>
                    <a:pt x="190" y="338"/>
                    <a:pt x="190" y="335"/>
                  </a:cubicBezTo>
                  <a:cubicBezTo>
                    <a:pt x="192" y="336"/>
                    <a:pt x="194" y="337"/>
                    <a:pt x="196" y="338"/>
                  </a:cubicBezTo>
                  <a:cubicBezTo>
                    <a:pt x="195" y="340"/>
                    <a:pt x="193" y="342"/>
                    <a:pt x="192" y="343"/>
                  </a:cubicBezTo>
                  <a:close/>
                  <a:moveTo>
                    <a:pt x="222" y="297"/>
                  </a:moveTo>
                  <a:cubicBezTo>
                    <a:pt x="221" y="291"/>
                    <a:pt x="220" y="284"/>
                    <a:pt x="218" y="278"/>
                  </a:cubicBezTo>
                  <a:cubicBezTo>
                    <a:pt x="227" y="284"/>
                    <a:pt x="227" y="284"/>
                    <a:pt x="227" y="284"/>
                  </a:cubicBezTo>
                  <a:cubicBezTo>
                    <a:pt x="225" y="289"/>
                    <a:pt x="224" y="293"/>
                    <a:pt x="222" y="2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grpSp>
        <p:nvGrpSpPr>
          <p:cNvPr id="9" name="Group 13"/>
          <p:cNvGrpSpPr>
            <a:grpSpLocks noChangeAspect="1"/>
          </p:cNvGrpSpPr>
          <p:nvPr/>
        </p:nvGrpSpPr>
        <p:grpSpPr bwMode="auto">
          <a:xfrm>
            <a:off x="2602192" y="1716932"/>
            <a:ext cx="1033463" cy="1684338"/>
            <a:chOff x="3397" y="1853"/>
            <a:chExt cx="651" cy="1061"/>
          </a:xfrm>
          <a:solidFill>
            <a:srgbClr val="FBCF2E"/>
          </a:solidFill>
          <a:effectLst>
            <a:outerShdw blurRad="50800" dist="38100" dir="5400000" algn="t" rotWithShape="0">
              <a:srgbClr val="FBCF2E">
                <a:alpha val="40000"/>
              </a:srgbClr>
            </a:outerShdw>
          </a:effectLst>
        </p:grpSpPr>
        <p:sp>
          <p:nvSpPr>
            <p:cNvPr id="10" name="Freeform 14"/>
            <p:cNvSpPr>
              <a:spLocks noEditPoints="1"/>
            </p:cNvSpPr>
            <p:nvPr/>
          </p:nvSpPr>
          <p:spPr bwMode="auto">
            <a:xfrm>
              <a:off x="3397" y="1853"/>
              <a:ext cx="651" cy="802"/>
            </a:xfrm>
            <a:custGeom>
              <a:avLst/>
              <a:gdLst>
                <a:gd name="T0" fmla="*/ 55 w 393"/>
                <a:gd name="T1" fmla="*/ 262 h 486"/>
                <a:gd name="T2" fmla="*/ 157 w 393"/>
                <a:gd name="T3" fmla="*/ 212 h 486"/>
                <a:gd name="T4" fmla="*/ 147 w 393"/>
                <a:gd name="T5" fmla="*/ 166 h 486"/>
                <a:gd name="T6" fmla="*/ 144 w 393"/>
                <a:gd name="T7" fmla="*/ 278 h 486"/>
                <a:gd name="T8" fmla="*/ 139 w 393"/>
                <a:gd name="T9" fmla="*/ 354 h 486"/>
                <a:gd name="T10" fmla="*/ 172 w 393"/>
                <a:gd name="T11" fmla="*/ 478 h 486"/>
                <a:gd name="T12" fmla="*/ 262 w 393"/>
                <a:gd name="T13" fmla="*/ 355 h 486"/>
                <a:gd name="T14" fmla="*/ 328 w 393"/>
                <a:gd name="T15" fmla="*/ 265 h 486"/>
                <a:gd name="T16" fmla="*/ 339 w 393"/>
                <a:gd name="T17" fmla="*/ 284 h 486"/>
                <a:gd name="T18" fmla="*/ 347 w 393"/>
                <a:gd name="T19" fmla="*/ 270 h 486"/>
                <a:gd name="T20" fmla="*/ 346 w 393"/>
                <a:gd name="T21" fmla="*/ 252 h 486"/>
                <a:gd name="T22" fmla="*/ 359 w 393"/>
                <a:gd name="T23" fmla="*/ 228 h 486"/>
                <a:gd name="T24" fmla="*/ 356 w 393"/>
                <a:gd name="T25" fmla="*/ 180 h 486"/>
                <a:gd name="T26" fmla="*/ 351 w 393"/>
                <a:gd name="T27" fmla="*/ 233 h 486"/>
                <a:gd name="T28" fmla="*/ 82 w 393"/>
                <a:gd name="T29" fmla="*/ 254 h 486"/>
                <a:gd name="T30" fmla="*/ 90 w 393"/>
                <a:gd name="T31" fmla="*/ 237 h 486"/>
                <a:gd name="T32" fmla="*/ 110 w 393"/>
                <a:gd name="T33" fmla="*/ 246 h 486"/>
                <a:gd name="T34" fmla="*/ 198 w 393"/>
                <a:gd name="T35" fmla="*/ 125 h 486"/>
                <a:gd name="T36" fmla="*/ 215 w 393"/>
                <a:gd name="T37" fmla="*/ 120 h 486"/>
                <a:gd name="T38" fmla="*/ 200 w 393"/>
                <a:gd name="T39" fmla="*/ 115 h 486"/>
                <a:gd name="T40" fmla="*/ 154 w 393"/>
                <a:gd name="T41" fmla="*/ 107 h 486"/>
                <a:gd name="T42" fmla="*/ 167 w 393"/>
                <a:gd name="T43" fmla="*/ 133 h 486"/>
                <a:gd name="T44" fmla="*/ 129 w 393"/>
                <a:gd name="T45" fmla="*/ 117 h 486"/>
                <a:gd name="T46" fmla="*/ 118 w 393"/>
                <a:gd name="T47" fmla="*/ 127 h 486"/>
                <a:gd name="T48" fmla="*/ 139 w 393"/>
                <a:gd name="T49" fmla="*/ 159 h 486"/>
                <a:gd name="T50" fmla="*/ 108 w 393"/>
                <a:gd name="T51" fmla="*/ 150 h 486"/>
                <a:gd name="T52" fmla="*/ 140 w 393"/>
                <a:gd name="T53" fmla="*/ 198 h 486"/>
                <a:gd name="T54" fmla="*/ 107 w 393"/>
                <a:gd name="T55" fmla="*/ 168 h 486"/>
                <a:gd name="T56" fmla="*/ 124 w 393"/>
                <a:gd name="T57" fmla="*/ 195 h 486"/>
                <a:gd name="T58" fmla="*/ 103 w 393"/>
                <a:gd name="T59" fmla="*/ 223 h 486"/>
                <a:gd name="T60" fmla="*/ 113 w 393"/>
                <a:gd name="T61" fmla="*/ 217 h 486"/>
                <a:gd name="T62" fmla="*/ 136 w 393"/>
                <a:gd name="T63" fmla="*/ 221 h 486"/>
                <a:gd name="T64" fmla="*/ 133 w 393"/>
                <a:gd name="T65" fmla="*/ 142 h 486"/>
                <a:gd name="T66" fmla="*/ 177 w 393"/>
                <a:gd name="T67" fmla="*/ 130 h 486"/>
                <a:gd name="T68" fmla="*/ 236 w 393"/>
                <a:gd name="T69" fmla="*/ 149 h 486"/>
                <a:gd name="T70" fmla="*/ 181 w 393"/>
                <a:gd name="T71" fmla="*/ 462 h 486"/>
                <a:gd name="T72" fmla="*/ 199 w 393"/>
                <a:gd name="T73" fmla="*/ 476 h 486"/>
                <a:gd name="T74" fmla="*/ 197 w 393"/>
                <a:gd name="T75" fmla="*/ 458 h 486"/>
                <a:gd name="T76" fmla="*/ 214 w 393"/>
                <a:gd name="T77" fmla="*/ 453 h 486"/>
                <a:gd name="T78" fmla="*/ 212 w 393"/>
                <a:gd name="T79" fmla="*/ 467 h 486"/>
                <a:gd name="T80" fmla="*/ 151 w 393"/>
                <a:gd name="T81" fmla="*/ 444 h 486"/>
                <a:gd name="T82" fmla="*/ 120 w 393"/>
                <a:gd name="T83" fmla="*/ 107 h 486"/>
                <a:gd name="T84" fmla="*/ 226 w 393"/>
                <a:gd name="T85" fmla="*/ 29 h 486"/>
                <a:gd name="T86" fmla="*/ 231 w 393"/>
                <a:gd name="T87" fmla="*/ 330 h 486"/>
                <a:gd name="T88" fmla="*/ 261 w 393"/>
                <a:gd name="T89" fmla="*/ 336 h 486"/>
                <a:gd name="T90" fmla="*/ 240 w 393"/>
                <a:gd name="T91" fmla="*/ 390 h 486"/>
                <a:gd name="T92" fmla="*/ 243 w 393"/>
                <a:gd name="T93" fmla="*/ 345 h 486"/>
                <a:gd name="T94" fmla="*/ 233 w 393"/>
                <a:gd name="T95" fmla="*/ 475 h 486"/>
                <a:gd name="T96" fmla="*/ 237 w 393"/>
                <a:gd name="T97" fmla="*/ 426 h 486"/>
                <a:gd name="T98" fmla="*/ 252 w 393"/>
                <a:gd name="T99" fmla="*/ 414 h 486"/>
                <a:gd name="T100" fmla="*/ 252 w 393"/>
                <a:gd name="T101" fmla="*/ 378 h 486"/>
                <a:gd name="T102" fmla="*/ 250 w 393"/>
                <a:gd name="T103" fmla="*/ 429 h 486"/>
                <a:gd name="T104" fmla="*/ 244 w 393"/>
                <a:gd name="T105" fmla="*/ 447 h 486"/>
                <a:gd name="T106" fmla="*/ 252 w 393"/>
                <a:gd name="T107" fmla="*/ 475 h 486"/>
                <a:gd name="T108" fmla="*/ 257 w 393"/>
                <a:gd name="T109" fmla="*/ 349 h 486"/>
                <a:gd name="T110" fmla="*/ 277 w 393"/>
                <a:gd name="T111" fmla="*/ 327 h 486"/>
                <a:gd name="T112" fmla="*/ 272 w 393"/>
                <a:gd name="T113" fmla="*/ 343 h 486"/>
                <a:gd name="T114" fmla="*/ 282 w 393"/>
                <a:gd name="T115" fmla="*/ 315 h 486"/>
                <a:gd name="T116" fmla="*/ 303 w 393"/>
                <a:gd name="T117" fmla="*/ 324 h 486"/>
                <a:gd name="T118" fmla="*/ 296 w 393"/>
                <a:gd name="T119" fmla="*/ 303 h 486"/>
                <a:gd name="T120" fmla="*/ 319 w 393"/>
                <a:gd name="T121" fmla="*/ 309 h 486"/>
                <a:gd name="T122" fmla="*/ 324 w 393"/>
                <a:gd name="T123" fmla="*/ 29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3" h="486">
                  <a:moveTo>
                    <a:pt x="354" y="143"/>
                  </a:moveTo>
                  <a:cubicBezTo>
                    <a:pt x="348" y="119"/>
                    <a:pt x="331" y="99"/>
                    <a:pt x="315" y="80"/>
                  </a:cubicBezTo>
                  <a:cubicBezTo>
                    <a:pt x="275" y="34"/>
                    <a:pt x="224" y="0"/>
                    <a:pt x="161" y="10"/>
                  </a:cubicBezTo>
                  <a:cubicBezTo>
                    <a:pt x="107" y="19"/>
                    <a:pt x="54" y="50"/>
                    <a:pt x="28" y="99"/>
                  </a:cubicBezTo>
                  <a:cubicBezTo>
                    <a:pt x="0" y="150"/>
                    <a:pt x="7" y="220"/>
                    <a:pt x="51" y="260"/>
                  </a:cubicBezTo>
                  <a:cubicBezTo>
                    <a:pt x="52" y="261"/>
                    <a:pt x="54" y="262"/>
                    <a:pt x="55" y="262"/>
                  </a:cubicBezTo>
                  <a:cubicBezTo>
                    <a:pt x="54" y="264"/>
                    <a:pt x="55" y="267"/>
                    <a:pt x="58" y="266"/>
                  </a:cubicBezTo>
                  <a:cubicBezTo>
                    <a:pt x="72" y="265"/>
                    <a:pt x="87" y="264"/>
                    <a:pt x="100" y="261"/>
                  </a:cubicBezTo>
                  <a:cubicBezTo>
                    <a:pt x="101" y="261"/>
                    <a:pt x="102" y="262"/>
                    <a:pt x="104" y="261"/>
                  </a:cubicBezTo>
                  <a:cubicBezTo>
                    <a:pt x="106" y="260"/>
                    <a:pt x="107" y="258"/>
                    <a:pt x="109" y="257"/>
                  </a:cubicBezTo>
                  <a:cubicBezTo>
                    <a:pt x="111" y="257"/>
                    <a:pt x="112" y="256"/>
                    <a:pt x="113" y="255"/>
                  </a:cubicBezTo>
                  <a:cubicBezTo>
                    <a:pt x="130" y="243"/>
                    <a:pt x="146" y="229"/>
                    <a:pt x="157" y="212"/>
                  </a:cubicBezTo>
                  <a:cubicBezTo>
                    <a:pt x="158" y="210"/>
                    <a:pt x="158" y="208"/>
                    <a:pt x="156" y="206"/>
                  </a:cubicBezTo>
                  <a:cubicBezTo>
                    <a:pt x="156" y="206"/>
                    <a:pt x="156" y="206"/>
                    <a:pt x="156" y="205"/>
                  </a:cubicBezTo>
                  <a:cubicBezTo>
                    <a:pt x="156" y="205"/>
                    <a:pt x="156" y="204"/>
                    <a:pt x="156" y="204"/>
                  </a:cubicBezTo>
                  <a:cubicBezTo>
                    <a:pt x="156" y="202"/>
                    <a:pt x="154" y="201"/>
                    <a:pt x="152" y="202"/>
                  </a:cubicBezTo>
                  <a:cubicBezTo>
                    <a:pt x="152" y="202"/>
                    <a:pt x="145" y="184"/>
                    <a:pt x="145" y="182"/>
                  </a:cubicBezTo>
                  <a:cubicBezTo>
                    <a:pt x="145" y="176"/>
                    <a:pt x="145" y="171"/>
                    <a:pt x="147" y="166"/>
                  </a:cubicBezTo>
                  <a:cubicBezTo>
                    <a:pt x="152" y="151"/>
                    <a:pt x="165" y="142"/>
                    <a:pt x="180" y="139"/>
                  </a:cubicBezTo>
                  <a:cubicBezTo>
                    <a:pt x="208" y="134"/>
                    <a:pt x="231" y="153"/>
                    <a:pt x="244" y="176"/>
                  </a:cubicBezTo>
                  <a:cubicBezTo>
                    <a:pt x="245" y="176"/>
                    <a:pt x="245" y="176"/>
                    <a:pt x="245" y="177"/>
                  </a:cubicBezTo>
                  <a:cubicBezTo>
                    <a:pt x="246" y="225"/>
                    <a:pt x="202" y="277"/>
                    <a:pt x="151" y="269"/>
                  </a:cubicBezTo>
                  <a:cubicBezTo>
                    <a:pt x="148" y="268"/>
                    <a:pt x="145" y="271"/>
                    <a:pt x="146" y="274"/>
                  </a:cubicBezTo>
                  <a:cubicBezTo>
                    <a:pt x="145" y="275"/>
                    <a:pt x="144" y="276"/>
                    <a:pt x="144" y="278"/>
                  </a:cubicBezTo>
                  <a:cubicBezTo>
                    <a:pt x="145" y="289"/>
                    <a:pt x="145" y="300"/>
                    <a:pt x="145" y="312"/>
                  </a:cubicBezTo>
                  <a:cubicBezTo>
                    <a:pt x="145" y="317"/>
                    <a:pt x="145" y="323"/>
                    <a:pt x="145" y="329"/>
                  </a:cubicBezTo>
                  <a:cubicBezTo>
                    <a:pt x="145" y="330"/>
                    <a:pt x="145" y="332"/>
                    <a:pt x="145" y="335"/>
                  </a:cubicBezTo>
                  <a:cubicBezTo>
                    <a:pt x="143" y="335"/>
                    <a:pt x="142" y="336"/>
                    <a:pt x="141" y="338"/>
                  </a:cubicBezTo>
                  <a:cubicBezTo>
                    <a:pt x="141" y="341"/>
                    <a:pt x="140" y="345"/>
                    <a:pt x="140" y="349"/>
                  </a:cubicBezTo>
                  <a:cubicBezTo>
                    <a:pt x="138" y="350"/>
                    <a:pt x="137" y="352"/>
                    <a:pt x="139" y="354"/>
                  </a:cubicBezTo>
                  <a:cubicBezTo>
                    <a:pt x="139" y="354"/>
                    <a:pt x="139" y="354"/>
                    <a:pt x="139" y="354"/>
                  </a:cubicBezTo>
                  <a:cubicBezTo>
                    <a:pt x="138" y="368"/>
                    <a:pt x="137" y="382"/>
                    <a:pt x="137" y="396"/>
                  </a:cubicBezTo>
                  <a:cubicBezTo>
                    <a:pt x="137" y="410"/>
                    <a:pt x="135" y="428"/>
                    <a:pt x="139" y="442"/>
                  </a:cubicBezTo>
                  <a:cubicBezTo>
                    <a:pt x="136" y="442"/>
                    <a:pt x="134" y="446"/>
                    <a:pt x="137" y="448"/>
                  </a:cubicBezTo>
                  <a:cubicBezTo>
                    <a:pt x="145" y="453"/>
                    <a:pt x="152" y="458"/>
                    <a:pt x="158" y="465"/>
                  </a:cubicBezTo>
                  <a:cubicBezTo>
                    <a:pt x="162" y="469"/>
                    <a:pt x="166" y="477"/>
                    <a:pt x="172" y="478"/>
                  </a:cubicBezTo>
                  <a:cubicBezTo>
                    <a:pt x="171" y="480"/>
                    <a:pt x="172" y="483"/>
                    <a:pt x="175" y="483"/>
                  </a:cubicBezTo>
                  <a:cubicBezTo>
                    <a:pt x="201" y="485"/>
                    <a:pt x="228" y="486"/>
                    <a:pt x="254" y="486"/>
                  </a:cubicBezTo>
                  <a:cubicBezTo>
                    <a:pt x="257" y="486"/>
                    <a:pt x="258" y="485"/>
                    <a:pt x="259" y="483"/>
                  </a:cubicBezTo>
                  <a:cubicBezTo>
                    <a:pt x="260" y="483"/>
                    <a:pt x="261" y="482"/>
                    <a:pt x="261" y="480"/>
                  </a:cubicBezTo>
                  <a:cubicBezTo>
                    <a:pt x="262" y="458"/>
                    <a:pt x="262" y="436"/>
                    <a:pt x="262" y="414"/>
                  </a:cubicBezTo>
                  <a:cubicBezTo>
                    <a:pt x="262" y="395"/>
                    <a:pt x="266" y="374"/>
                    <a:pt x="262" y="355"/>
                  </a:cubicBezTo>
                  <a:cubicBezTo>
                    <a:pt x="355" y="334"/>
                    <a:pt x="393" y="223"/>
                    <a:pt x="354" y="143"/>
                  </a:cubicBezTo>
                  <a:close/>
                  <a:moveTo>
                    <a:pt x="328" y="265"/>
                  </a:moveTo>
                  <a:cubicBezTo>
                    <a:pt x="329" y="263"/>
                    <a:pt x="330" y="261"/>
                    <a:pt x="332" y="258"/>
                  </a:cubicBezTo>
                  <a:cubicBezTo>
                    <a:pt x="333" y="261"/>
                    <a:pt x="334" y="263"/>
                    <a:pt x="335" y="266"/>
                  </a:cubicBezTo>
                  <a:cubicBezTo>
                    <a:pt x="334" y="266"/>
                    <a:pt x="332" y="265"/>
                    <a:pt x="331" y="265"/>
                  </a:cubicBezTo>
                  <a:cubicBezTo>
                    <a:pt x="330" y="265"/>
                    <a:pt x="329" y="265"/>
                    <a:pt x="328" y="265"/>
                  </a:cubicBezTo>
                  <a:close/>
                  <a:moveTo>
                    <a:pt x="330" y="284"/>
                  </a:moveTo>
                  <a:cubicBezTo>
                    <a:pt x="326" y="282"/>
                    <a:pt x="322" y="280"/>
                    <a:pt x="319" y="278"/>
                  </a:cubicBezTo>
                  <a:cubicBezTo>
                    <a:pt x="321" y="275"/>
                    <a:pt x="323" y="272"/>
                    <a:pt x="325" y="269"/>
                  </a:cubicBezTo>
                  <a:cubicBezTo>
                    <a:pt x="325" y="269"/>
                    <a:pt x="325" y="270"/>
                    <a:pt x="326" y="270"/>
                  </a:cubicBezTo>
                  <a:cubicBezTo>
                    <a:pt x="327" y="274"/>
                    <a:pt x="328" y="279"/>
                    <a:pt x="330" y="284"/>
                  </a:cubicBezTo>
                  <a:close/>
                  <a:moveTo>
                    <a:pt x="339" y="284"/>
                  </a:moveTo>
                  <a:cubicBezTo>
                    <a:pt x="338" y="281"/>
                    <a:pt x="337" y="278"/>
                    <a:pt x="336" y="275"/>
                  </a:cubicBezTo>
                  <a:cubicBezTo>
                    <a:pt x="338" y="276"/>
                    <a:pt x="340" y="277"/>
                    <a:pt x="342" y="278"/>
                  </a:cubicBezTo>
                  <a:cubicBezTo>
                    <a:pt x="342" y="278"/>
                    <a:pt x="342" y="278"/>
                    <a:pt x="342" y="278"/>
                  </a:cubicBezTo>
                  <a:cubicBezTo>
                    <a:pt x="341" y="280"/>
                    <a:pt x="340" y="282"/>
                    <a:pt x="339" y="284"/>
                  </a:cubicBezTo>
                  <a:close/>
                  <a:moveTo>
                    <a:pt x="348" y="268"/>
                  </a:moveTo>
                  <a:cubicBezTo>
                    <a:pt x="347" y="269"/>
                    <a:pt x="347" y="270"/>
                    <a:pt x="347" y="270"/>
                  </a:cubicBezTo>
                  <a:cubicBezTo>
                    <a:pt x="345" y="267"/>
                    <a:pt x="343" y="263"/>
                    <a:pt x="341" y="260"/>
                  </a:cubicBezTo>
                  <a:cubicBezTo>
                    <a:pt x="344" y="261"/>
                    <a:pt x="347" y="262"/>
                    <a:pt x="350" y="263"/>
                  </a:cubicBezTo>
                  <a:cubicBezTo>
                    <a:pt x="349" y="265"/>
                    <a:pt x="348" y="266"/>
                    <a:pt x="348" y="268"/>
                  </a:cubicBezTo>
                  <a:close/>
                  <a:moveTo>
                    <a:pt x="337" y="249"/>
                  </a:moveTo>
                  <a:cubicBezTo>
                    <a:pt x="338" y="246"/>
                    <a:pt x="339" y="243"/>
                    <a:pt x="341" y="240"/>
                  </a:cubicBezTo>
                  <a:cubicBezTo>
                    <a:pt x="342" y="244"/>
                    <a:pt x="344" y="248"/>
                    <a:pt x="346" y="252"/>
                  </a:cubicBezTo>
                  <a:cubicBezTo>
                    <a:pt x="343" y="251"/>
                    <a:pt x="340" y="250"/>
                    <a:pt x="337" y="249"/>
                  </a:cubicBezTo>
                  <a:close/>
                  <a:moveTo>
                    <a:pt x="359" y="228"/>
                  </a:moveTo>
                  <a:cubicBezTo>
                    <a:pt x="358" y="226"/>
                    <a:pt x="357" y="224"/>
                    <a:pt x="356" y="223"/>
                  </a:cubicBezTo>
                  <a:cubicBezTo>
                    <a:pt x="356" y="223"/>
                    <a:pt x="357" y="223"/>
                    <a:pt x="357" y="223"/>
                  </a:cubicBezTo>
                  <a:cubicBezTo>
                    <a:pt x="358" y="223"/>
                    <a:pt x="359" y="223"/>
                    <a:pt x="359" y="223"/>
                  </a:cubicBezTo>
                  <a:cubicBezTo>
                    <a:pt x="359" y="225"/>
                    <a:pt x="359" y="226"/>
                    <a:pt x="359" y="228"/>
                  </a:cubicBezTo>
                  <a:close/>
                  <a:moveTo>
                    <a:pt x="356" y="180"/>
                  </a:moveTo>
                  <a:cubicBezTo>
                    <a:pt x="357" y="184"/>
                    <a:pt x="358" y="189"/>
                    <a:pt x="358" y="193"/>
                  </a:cubicBezTo>
                  <a:cubicBezTo>
                    <a:pt x="357" y="194"/>
                    <a:pt x="355" y="196"/>
                    <a:pt x="356" y="198"/>
                  </a:cubicBezTo>
                  <a:cubicBezTo>
                    <a:pt x="356" y="199"/>
                    <a:pt x="357" y="200"/>
                    <a:pt x="357" y="201"/>
                  </a:cubicBezTo>
                  <a:cubicBezTo>
                    <a:pt x="356" y="201"/>
                    <a:pt x="355" y="201"/>
                    <a:pt x="353" y="202"/>
                  </a:cubicBezTo>
                  <a:cubicBezTo>
                    <a:pt x="354" y="194"/>
                    <a:pt x="356" y="187"/>
                    <a:pt x="356" y="180"/>
                  </a:cubicBezTo>
                  <a:close/>
                  <a:moveTo>
                    <a:pt x="356" y="245"/>
                  </a:moveTo>
                  <a:cubicBezTo>
                    <a:pt x="355" y="246"/>
                    <a:pt x="355" y="248"/>
                    <a:pt x="354" y="250"/>
                  </a:cubicBezTo>
                  <a:cubicBezTo>
                    <a:pt x="353" y="247"/>
                    <a:pt x="352" y="245"/>
                    <a:pt x="351" y="243"/>
                  </a:cubicBezTo>
                  <a:cubicBezTo>
                    <a:pt x="353" y="243"/>
                    <a:pt x="354" y="244"/>
                    <a:pt x="356" y="245"/>
                  </a:cubicBezTo>
                  <a:close/>
                  <a:moveTo>
                    <a:pt x="347" y="224"/>
                  </a:moveTo>
                  <a:cubicBezTo>
                    <a:pt x="348" y="227"/>
                    <a:pt x="350" y="230"/>
                    <a:pt x="351" y="233"/>
                  </a:cubicBezTo>
                  <a:cubicBezTo>
                    <a:pt x="349" y="232"/>
                    <a:pt x="347" y="231"/>
                    <a:pt x="345" y="230"/>
                  </a:cubicBezTo>
                  <a:cubicBezTo>
                    <a:pt x="346" y="228"/>
                    <a:pt x="346" y="226"/>
                    <a:pt x="347" y="224"/>
                  </a:cubicBezTo>
                  <a:close/>
                  <a:moveTo>
                    <a:pt x="70" y="256"/>
                  </a:moveTo>
                  <a:cubicBezTo>
                    <a:pt x="72" y="255"/>
                    <a:pt x="73" y="254"/>
                    <a:pt x="74" y="252"/>
                  </a:cubicBezTo>
                  <a:cubicBezTo>
                    <a:pt x="74" y="253"/>
                    <a:pt x="74" y="253"/>
                    <a:pt x="74" y="253"/>
                  </a:cubicBezTo>
                  <a:cubicBezTo>
                    <a:pt x="77" y="253"/>
                    <a:pt x="80" y="253"/>
                    <a:pt x="82" y="254"/>
                  </a:cubicBezTo>
                  <a:cubicBezTo>
                    <a:pt x="78" y="255"/>
                    <a:pt x="74" y="255"/>
                    <a:pt x="70" y="256"/>
                  </a:cubicBezTo>
                  <a:close/>
                  <a:moveTo>
                    <a:pt x="79" y="248"/>
                  </a:moveTo>
                  <a:cubicBezTo>
                    <a:pt x="80" y="246"/>
                    <a:pt x="81" y="245"/>
                    <a:pt x="83" y="244"/>
                  </a:cubicBezTo>
                  <a:cubicBezTo>
                    <a:pt x="86" y="246"/>
                    <a:pt x="89" y="247"/>
                    <a:pt x="92" y="249"/>
                  </a:cubicBezTo>
                  <a:cubicBezTo>
                    <a:pt x="87" y="248"/>
                    <a:pt x="83" y="248"/>
                    <a:pt x="79" y="248"/>
                  </a:cubicBezTo>
                  <a:close/>
                  <a:moveTo>
                    <a:pt x="90" y="237"/>
                  </a:moveTo>
                  <a:cubicBezTo>
                    <a:pt x="91" y="235"/>
                    <a:pt x="93" y="233"/>
                    <a:pt x="95" y="232"/>
                  </a:cubicBezTo>
                  <a:cubicBezTo>
                    <a:pt x="97" y="234"/>
                    <a:pt x="100" y="236"/>
                    <a:pt x="102" y="238"/>
                  </a:cubicBezTo>
                  <a:cubicBezTo>
                    <a:pt x="98" y="237"/>
                    <a:pt x="94" y="237"/>
                    <a:pt x="90" y="237"/>
                  </a:cubicBezTo>
                  <a:close/>
                  <a:moveTo>
                    <a:pt x="107" y="249"/>
                  </a:moveTo>
                  <a:cubicBezTo>
                    <a:pt x="105" y="248"/>
                    <a:pt x="104" y="246"/>
                    <a:pt x="102" y="245"/>
                  </a:cubicBezTo>
                  <a:cubicBezTo>
                    <a:pt x="105" y="246"/>
                    <a:pt x="107" y="246"/>
                    <a:pt x="110" y="246"/>
                  </a:cubicBezTo>
                  <a:cubicBezTo>
                    <a:pt x="109" y="247"/>
                    <a:pt x="108" y="248"/>
                    <a:pt x="107" y="249"/>
                  </a:cubicBezTo>
                  <a:close/>
                  <a:moveTo>
                    <a:pt x="198" y="125"/>
                  </a:moveTo>
                  <a:cubicBezTo>
                    <a:pt x="198" y="125"/>
                    <a:pt x="197" y="125"/>
                    <a:pt x="197" y="124"/>
                  </a:cubicBezTo>
                  <a:cubicBezTo>
                    <a:pt x="199" y="126"/>
                    <a:pt x="202" y="128"/>
                    <a:pt x="204" y="131"/>
                  </a:cubicBezTo>
                  <a:cubicBezTo>
                    <a:pt x="202" y="130"/>
                    <a:pt x="199" y="129"/>
                    <a:pt x="197" y="129"/>
                  </a:cubicBezTo>
                  <a:cubicBezTo>
                    <a:pt x="198" y="128"/>
                    <a:pt x="198" y="127"/>
                    <a:pt x="198" y="125"/>
                  </a:cubicBezTo>
                  <a:close/>
                  <a:moveTo>
                    <a:pt x="214" y="132"/>
                  </a:moveTo>
                  <a:cubicBezTo>
                    <a:pt x="216" y="134"/>
                    <a:pt x="217" y="135"/>
                    <a:pt x="219" y="137"/>
                  </a:cubicBezTo>
                  <a:cubicBezTo>
                    <a:pt x="217" y="136"/>
                    <a:pt x="215" y="135"/>
                    <a:pt x="213" y="134"/>
                  </a:cubicBezTo>
                  <a:cubicBezTo>
                    <a:pt x="214" y="133"/>
                    <a:pt x="214" y="133"/>
                    <a:pt x="214" y="132"/>
                  </a:cubicBezTo>
                  <a:close/>
                  <a:moveTo>
                    <a:pt x="220" y="125"/>
                  </a:moveTo>
                  <a:cubicBezTo>
                    <a:pt x="218" y="124"/>
                    <a:pt x="216" y="122"/>
                    <a:pt x="215" y="120"/>
                  </a:cubicBezTo>
                  <a:cubicBezTo>
                    <a:pt x="217" y="121"/>
                    <a:pt x="219" y="123"/>
                    <a:pt x="220" y="124"/>
                  </a:cubicBezTo>
                  <a:cubicBezTo>
                    <a:pt x="220" y="124"/>
                    <a:pt x="220" y="125"/>
                    <a:pt x="220" y="125"/>
                  </a:cubicBezTo>
                  <a:close/>
                  <a:moveTo>
                    <a:pt x="200" y="115"/>
                  </a:moveTo>
                  <a:cubicBezTo>
                    <a:pt x="198" y="114"/>
                    <a:pt x="196" y="112"/>
                    <a:pt x="195" y="110"/>
                  </a:cubicBezTo>
                  <a:cubicBezTo>
                    <a:pt x="196" y="110"/>
                    <a:pt x="198" y="111"/>
                    <a:pt x="200" y="112"/>
                  </a:cubicBezTo>
                  <a:cubicBezTo>
                    <a:pt x="199" y="113"/>
                    <a:pt x="199" y="114"/>
                    <a:pt x="200" y="115"/>
                  </a:cubicBezTo>
                  <a:close/>
                  <a:moveTo>
                    <a:pt x="180" y="106"/>
                  </a:moveTo>
                  <a:cubicBezTo>
                    <a:pt x="182" y="110"/>
                    <a:pt x="183" y="113"/>
                    <a:pt x="185" y="117"/>
                  </a:cubicBezTo>
                  <a:cubicBezTo>
                    <a:pt x="178" y="113"/>
                    <a:pt x="171" y="109"/>
                    <a:pt x="165" y="105"/>
                  </a:cubicBezTo>
                  <a:cubicBezTo>
                    <a:pt x="170" y="105"/>
                    <a:pt x="175" y="105"/>
                    <a:pt x="180" y="106"/>
                  </a:cubicBezTo>
                  <a:close/>
                  <a:moveTo>
                    <a:pt x="153" y="106"/>
                  </a:moveTo>
                  <a:cubicBezTo>
                    <a:pt x="154" y="106"/>
                    <a:pt x="154" y="107"/>
                    <a:pt x="154" y="107"/>
                  </a:cubicBezTo>
                  <a:cubicBezTo>
                    <a:pt x="156" y="111"/>
                    <a:pt x="158" y="115"/>
                    <a:pt x="161" y="120"/>
                  </a:cubicBezTo>
                  <a:cubicBezTo>
                    <a:pt x="155" y="116"/>
                    <a:pt x="148" y="113"/>
                    <a:pt x="141" y="110"/>
                  </a:cubicBezTo>
                  <a:cubicBezTo>
                    <a:pt x="145" y="108"/>
                    <a:pt x="149" y="107"/>
                    <a:pt x="153" y="106"/>
                  </a:cubicBezTo>
                  <a:close/>
                  <a:moveTo>
                    <a:pt x="160" y="135"/>
                  </a:moveTo>
                  <a:cubicBezTo>
                    <a:pt x="156" y="131"/>
                    <a:pt x="153" y="126"/>
                    <a:pt x="149" y="122"/>
                  </a:cubicBezTo>
                  <a:cubicBezTo>
                    <a:pt x="155" y="125"/>
                    <a:pt x="161" y="129"/>
                    <a:pt x="167" y="133"/>
                  </a:cubicBezTo>
                  <a:cubicBezTo>
                    <a:pt x="165" y="133"/>
                    <a:pt x="163" y="135"/>
                    <a:pt x="160" y="136"/>
                  </a:cubicBezTo>
                  <a:cubicBezTo>
                    <a:pt x="160" y="135"/>
                    <a:pt x="160" y="135"/>
                    <a:pt x="160" y="135"/>
                  </a:cubicBezTo>
                  <a:close/>
                  <a:moveTo>
                    <a:pt x="134" y="113"/>
                  </a:moveTo>
                  <a:cubicBezTo>
                    <a:pt x="134" y="114"/>
                    <a:pt x="134" y="114"/>
                    <a:pt x="134" y="114"/>
                  </a:cubicBezTo>
                  <a:cubicBezTo>
                    <a:pt x="136" y="118"/>
                    <a:pt x="138" y="121"/>
                    <a:pt x="140" y="124"/>
                  </a:cubicBezTo>
                  <a:cubicBezTo>
                    <a:pt x="136" y="122"/>
                    <a:pt x="132" y="119"/>
                    <a:pt x="129" y="117"/>
                  </a:cubicBezTo>
                  <a:cubicBezTo>
                    <a:pt x="130" y="116"/>
                    <a:pt x="131" y="115"/>
                    <a:pt x="132" y="115"/>
                  </a:cubicBezTo>
                  <a:cubicBezTo>
                    <a:pt x="133" y="114"/>
                    <a:pt x="133" y="114"/>
                    <a:pt x="134" y="113"/>
                  </a:cubicBezTo>
                  <a:close/>
                  <a:moveTo>
                    <a:pt x="122" y="123"/>
                  </a:moveTo>
                  <a:cubicBezTo>
                    <a:pt x="122" y="123"/>
                    <a:pt x="122" y="123"/>
                    <a:pt x="122" y="123"/>
                  </a:cubicBezTo>
                  <a:cubicBezTo>
                    <a:pt x="125" y="126"/>
                    <a:pt x="127" y="128"/>
                    <a:pt x="130" y="131"/>
                  </a:cubicBezTo>
                  <a:cubicBezTo>
                    <a:pt x="126" y="130"/>
                    <a:pt x="122" y="128"/>
                    <a:pt x="118" y="127"/>
                  </a:cubicBezTo>
                  <a:cubicBezTo>
                    <a:pt x="120" y="125"/>
                    <a:pt x="121" y="124"/>
                    <a:pt x="122" y="123"/>
                  </a:cubicBezTo>
                  <a:close/>
                  <a:moveTo>
                    <a:pt x="113" y="135"/>
                  </a:moveTo>
                  <a:cubicBezTo>
                    <a:pt x="116" y="138"/>
                    <a:pt x="119" y="140"/>
                    <a:pt x="122" y="143"/>
                  </a:cubicBezTo>
                  <a:cubicBezTo>
                    <a:pt x="118" y="142"/>
                    <a:pt x="114" y="141"/>
                    <a:pt x="110" y="140"/>
                  </a:cubicBezTo>
                  <a:cubicBezTo>
                    <a:pt x="111" y="138"/>
                    <a:pt x="112" y="137"/>
                    <a:pt x="113" y="135"/>
                  </a:cubicBezTo>
                  <a:close/>
                  <a:moveTo>
                    <a:pt x="139" y="159"/>
                  </a:moveTo>
                  <a:cubicBezTo>
                    <a:pt x="139" y="161"/>
                    <a:pt x="138" y="163"/>
                    <a:pt x="137" y="164"/>
                  </a:cubicBezTo>
                  <a:cubicBezTo>
                    <a:pt x="133" y="160"/>
                    <a:pt x="129" y="157"/>
                    <a:pt x="125" y="153"/>
                  </a:cubicBezTo>
                  <a:cubicBezTo>
                    <a:pt x="130" y="155"/>
                    <a:pt x="135" y="157"/>
                    <a:pt x="139" y="159"/>
                  </a:cubicBezTo>
                  <a:close/>
                  <a:moveTo>
                    <a:pt x="119" y="160"/>
                  </a:moveTo>
                  <a:cubicBezTo>
                    <a:pt x="115" y="158"/>
                    <a:pt x="111" y="157"/>
                    <a:pt x="106" y="157"/>
                  </a:cubicBezTo>
                  <a:cubicBezTo>
                    <a:pt x="107" y="154"/>
                    <a:pt x="107" y="152"/>
                    <a:pt x="108" y="150"/>
                  </a:cubicBezTo>
                  <a:cubicBezTo>
                    <a:pt x="112" y="153"/>
                    <a:pt x="116" y="156"/>
                    <a:pt x="119" y="160"/>
                  </a:cubicBezTo>
                  <a:close/>
                  <a:moveTo>
                    <a:pt x="135" y="175"/>
                  </a:moveTo>
                  <a:cubicBezTo>
                    <a:pt x="135" y="176"/>
                    <a:pt x="135" y="178"/>
                    <a:pt x="135" y="179"/>
                  </a:cubicBezTo>
                  <a:cubicBezTo>
                    <a:pt x="130" y="176"/>
                    <a:pt x="125" y="172"/>
                    <a:pt x="120" y="168"/>
                  </a:cubicBezTo>
                  <a:cubicBezTo>
                    <a:pt x="125" y="170"/>
                    <a:pt x="130" y="172"/>
                    <a:pt x="135" y="175"/>
                  </a:cubicBezTo>
                  <a:close/>
                  <a:moveTo>
                    <a:pt x="140" y="198"/>
                  </a:moveTo>
                  <a:cubicBezTo>
                    <a:pt x="132" y="194"/>
                    <a:pt x="124" y="190"/>
                    <a:pt x="117" y="184"/>
                  </a:cubicBezTo>
                  <a:cubicBezTo>
                    <a:pt x="124" y="185"/>
                    <a:pt x="130" y="186"/>
                    <a:pt x="137" y="190"/>
                  </a:cubicBezTo>
                  <a:cubicBezTo>
                    <a:pt x="138" y="193"/>
                    <a:pt x="139" y="196"/>
                    <a:pt x="140" y="198"/>
                  </a:cubicBezTo>
                  <a:close/>
                  <a:moveTo>
                    <a:pt x="117" y="177"/>
                  </a:moveTo>
                  <a:cubicBezTo>
                    <a:pt x="114" y="177"/>
                    <a:pt x="111" y="177"/>
                    <a:pt x="108" y="177"/>
                  </a:cubicBezTo>
                  <a:cubicBezTo>
                    <a:pt x="107" y="174"/>
                    <a:pt x="107" y="171"/>
                    <a:pt x="107" y="168"/>
                  </a:cubicBezTo>
                  <a:cubicBezTo>
                    <a:pt x="110" y="171"/>
                    <a:pt x="113" y="174"/>
                    <a:pt x="117" y="177"/>
                  </a:cubicBezTo>
                  <a:close/>
                  <a:moveTo>
                    <a:pt x="124" y="195"/>
                  </a:moveTo>
                  <a:cubicBezTo>
                    <a:pt x="123" y="195"/>
                    <a:pt x="121" y="195"/>
                    <a:pt x="120" y="195"/>
                  </a:cubicBezTo>
                  <a:cubicBezTo>
                    <a:pt x="118" y="194"/>
                    <a:pt x="117" y="195"/>
                    <a:pt x="116" y="196"/>
                  </a:cubicBezTo>
                  <a:cubicBezTo>
                    <a:pt x="114" y="194"/>
                    <a:pt x="113" y="191"/>
                    <a:pt x="112" y="188"/>
                  </a:cubicBezTo>
                  <a:cubicBezTo>
                    <a:pt x="116" y="190"/>
                    <a:pt x="120" y="193"/>
                    <a:pt x="124" y="195"/>
                  </a:cubicBezTo>
                  <a:close/>
                  <a:moveTo>
                    <a:pt x="118" y="239"/>
                  </a:moveTo>
                  <a:cubicBezTo>
                    <a:pt x="117" y="239"/>
                    <a:pt x="117" y="239"/>
                    <a:pt x="117" y="239"/>
                  </a:cubicBezTo>
                  <a:cubicBezTo>
                    <a:pt x="114" y="237"/>
                    <a:pt x="110" y="234"/>
                    <a:pt x="107" y="231"/>
                  </a:cubicBezTo>
                  <a:cubicBezTo>
                    <a:pt x="112" y="232"/>
                    <a:pt x="116" y="234"/>
                    <a:pt x="121" y="236"/>
                  </a:cubicBezTo>
                  <a:cubicBezTo>
                    <a:pt x="120" y="237"/>
                    <a:pt x="119" y="238"/>
                    <a:pt x="118" y="239"/>
                  </a:cubicBezTo>
                  <a:close/>
                  <a:moveTo>
                    <a:pt x="103" y="223"/>
                  </a:moveTo>
                  <a:cubicBezTo>
                    <a:pt x="104" y="222"/>
                    <a:pt x="105" y="222"/>
                    <a:pt x="106" y="221"/>
                  </a:cubicBezTo>
                  <a:cubicBezTo>
                    <a:pt x="107" y="222"/>
                    <a:pt x="108" y="223"/>
                    <a:pt x="109" y="224"/>
                  </a:cubicBezTo>
                  <a:cubicBezTo>
                    <a:pt x="107" y="224"/>
                    <a:pt x="105" y="223"/>
                    <a:pt x="103" y="223"/>
                  </a:cubicBezTo>
                  <a:close/>
                  <a:moveTo>
                    <a:pt x="127" y="230"/>
                  </a:moveTo>
                  <a:cubicBezTo>
                    <a:pt x="127" y="230"/>
                    <a:pt x="126" y="230"/>
                    <a:pt x="126" y="229"/>
                  </a:cubicBezTo>
                  <a:cubicBezTo>
                    <a:pt x="122" y="225"/>
                    <a:pt x="117" y="221"/>
                    <a:pt x="113" y="217"/>
                  </a:cubicBezTo>
                  <a:cubicBezTo>
                    <a:pt x="115" y="217"/>
                    <a:pt x="118" y="217"/>
                    <a:pt x="120" y="217"/>
                  </a:cubicBezTo>
                  <a:cubicBezTo>
                    <a:pt x="120" y="218"/>
                    <a:pt x="120" y="218"/>
                    <a:pt x="120" y="219"/>
                  </a:cubicBezTo>
                  <a:cubicBezTo>
                    <a:pt x="120" y="219"/>
                    <a:pt x="120" y="219"/>
                    <a:pt x="120" y="219"/>
                  </a:cubicBezTo>
                  <a:cubicBezTo>
                    <a:pt x="122" y="224"/>
                    <a:pt x="124" y="227"/>
                    <a:pt x="128" y="230"/>
                  </a:cubicBezTo>
                  <a:cubicBezTo>
                    <a:pt x="127" y="230"/>
                    <a:pt x="127" y="230"/>
                    <a:pt x="127" y="230"/>
                  </a:cubicBezTo>
                  <a:close/>
                  <a:moveTo>
                    <a:pt x="136" y="221"/>
                  </a:moveTo>
                  <a:cubicBezTo>
                    <a:pt x="135" y="218"/>
                    <a:pt x="134" y="216"/>
                    <a:pt x="135" y="215"/>
                  </a:cubicBezTo>
                  <a:cubicBezTo>
                    <a:pt x="136" y="216"/>
                    <a:pt x="137" y="216"/>
                    <a:pt x="138" y="216"/>
                  </a:cubicBezTo>
                  <a:cubicBezTo>
                    <a:pt x="139" y="217"/>
                    <a:pt x="139" y="217"/>
                    <a:pt x="140" y="217"/>
                  </a:cubicBezTo>
                  <a:cubicBezTo>
                    <a:pt x="139" y="218"/>
                    <a:pt x="137" y="220"/>
                    <a:pt x="136" y="221"/>
                  </a:cubicBezTo>
                  <a:close/>
                  <a:moveTo>
                    <a:pt x="144" y="151"/>
                  </a:moveTo>
                  <a:cubicBezTo>
                    <a:pt x="140" y="148"/>
                    <a:pt x="137" y="145"/>
                    <a:pt x="133" y="142"/>
                  </a:cubicBezTo>
                  <a:cubicBezTo>
                    <a:pt x="136" y="143"/>
                    <a:pt x="138" y="144"/>
                    <a:pt x="141" y="145"/>
                  </a:cubicBezTo>
                  <a:cubicBezTo>
                    <a:pt x="144" y="146"/>
                    <a:pt x="148" y="141"/>
                    <a:pt x="146" y="139"/>
                  </a:cubicBezTo>
                  <a:cubicBezTo>
                    <a:pt x="145" y="137"/>
                    <a:pt x="144" y="136"/>
                    <a:pt x="143" y="135"/>
                  </a:cubicBezTo>
                  <a:cubicBezTo>
                    <a:pt x="146" y="137"/>
                    <a:pt x="150" y="139"/>
                    <a:pt x="153" y="141"/>
                  </a:cubicBezTo>
                  <a:cubicBezTo>
                    <a:pt x="150" y="144"/>
                    <a:pt x="146" y="147"/>
                    <a:pt x="144" y="151"/>
                  </a:cubicBezTo>
                  <a:close/>
                  <a:moveTo>
                    <a:pt x="177" y="130"/>
                  </a:moveTo>
                  <a:cubicBezTo>
                    <a:pt x="174" y="125"/>
                    <a:pt x="171" y="120"/>
                    <a:pt x="168" y="116"/>
                  </a:cubicBezTo>
                  <a:cubicBezTo>
                    <a:pt x="175" y="120"/>
                    <a:pt x="182" y="124"/>
                    <a:pt x="189" y="128"/>
                  </a:cubicBezTo>
                  <a:cubicBezTo>
                    <a:pt x="185" y="128"/>
                    <a:pt x="181" y="129"/>
                    <a:pt x="177" y="130"/>
                  </a:cubicBezTo>
                  <a:close/>
                  <a:moveTo>
                    <a:pt x="230" y="144"/>
                  </a:moveTo>
                  <a:cubicBezTo>
                    <a:pt x="231" y="144"/>
                    <a:pt x="231" y="144"/>
                    <a:pt x="231" y="143"/>
                  </a:cubicBezTo>
                  <a:cubicBezTo>
                    <a:pt x="233" y="145"/>
                    <a:pt x="234" y="147"/>
                    <a:pt x="236" y="149"/>
                  </a:cubicBezTo>
                  <a:cubicBezTo>
                    <a:pt x="237" y="150"/>
                    <a:pt x="239" y="150"/>
                    <a:pt x="240" y="150"/>
                  </a:cubicBezTo>
                  <a:cubicBezTo>
                    <a:pt x="241" y="151"/>
                    <a:pt x="241" y="153"/>
                    <a:pt x="242" y="155"/>
                  </a:cubicBezTo>
                  <a:cubicBezTo>
                    <a:pt x="238" y="151"/>
                    <a:pt x="234" y="147"/>
                    <a:pt x="230" y="144"/>
                  </a:cubicBezTo>
                  <a:close/>
                  <a:moveTo>
                    <a:pt x="168" y="453"/>
                  </a:moveTo>
                  <a:cubicBezTo>
                    <a:pt x="171" y="454"/>
                    <a:pt x="174" y="454"/>
                    <a:pt x="176" y="454"/>
                  </a:cubicBezTo>
                  <a:cubicBezTo>
                    <a:pt x="178" y="456"/>
                    <a:pt x="180" y="459"/>
                    <a:pt x="181" y="462"/>
                  </a:cubicBezTo>
                  <a:cubicBezTo>
                    <a:pt x="177" y="459"/>
                    <a:pt x="173" y="456"/>
                    <a:pt x="168" y="453"/>
                  </a:cubicBezTo>
                  <a:close/>
                  <a:moveTo>
                    <a:pt x="186" y="477"/>
                  </a:moveTo>
                  <a:cubicBezTo>
                    <a:pt x="183" y="473"/>
                    <a:pt x="180" y="470"/>
                    <a:pt x="176" y="467"/>
                  </a:cubicBezTo>
                  <a:cubicBezTo>
                    <a:pt x="181" y="470"/>
                    <a:pt x="185" y="473"/>
                    <a:pt x="189" y="476"/>
                  </a:cubicBezTo>
                  <a:cubicBezTo>
                    <a:pt x="188" y="477"/>
                    <a:pt x="187" y="477"/>
                    <a:pt x="186" y="477"/>
                  </a:cubicBezTo>
                  <a:close/>
                  <a:moveTo>
                    <a:pt x="199" y="476"/>
                  </a:moveTo>
                  <a:cubicBezTo>
                    <a:pt x="199" y="476"/>
                    <a:pt x="199" y="476"/>
                    <a:pt x="199" y="476"/>
                  </a:cubicBezTo>
                  <a:cubicBezTo>
                    <a:pt x="196" y="471"/>
                    <a:pt x="192" y="465"/>
                    <a:pt x="188" y="460"/>
                  </a:cubicBezTo>
                  <a:cubicBezTo>
                    <a:pt x="196" y="464"/>
                    <a:pt x="203" y="470"/>
                    <a:pt x="209" y="476"/>
                  </a:cubicBezTo>
                  <a:cubicBezTo>
                    <a:pt x="206" y="476"/>
                    <a:pt x="203" y="476"/>
                    <a:pt x="199" y="476"/>
                  </a:cubicBezTo>
                  <a:close/>
                  <a:moveTo>
                    <a:pt x="196" y="456"/>
                  </a:moveTo>
                  <a:cubicBezTo>
                    <a:pt x="197" y="457"/>
                    <a:pt x="197" y="458"/>
                    <a:pt x="197" y="458"/>
                  </a:cubicBezTo>
                  <a:cubicBezTo>
                    <a:pt x="195" y="457"/>
                    <a:pt x="192" y="455"/>
                    <a:pt x="189" y="453"/>
                  </a:cubicBezTo>
                  <a:cubicBezTo>
                    <a:pt x="192" y="453"/>
                    <a:pt x="194" y="453"/>
                    <a:pt x="196" y="453"/>
                  </a:cubicBezTo>
                  <a:cubicBezTo>
                    <a:pt x="195" y="454"/>
                    <a:pt x="195" y="455"/>
                    <a:pt x="196" y="456"/>
                  </a:cubicBezTo>
                  <a:close/>
                  <a:moveTo>
                    <a:pt x="204" y="453"/>
                  </a:moveTo>
                  <a:cubicBezTo>
                    <a:pt x="204" y="453"/>
                    <a:pt x="204" y="453"/>
                    <a:pt x="205" y="453"/>
                  </a:cubicBezTo>
                  <a:cubicBezTo>
                    <a:pt x="207" y="453"/>
                    <a:pt x="211" y="453"/>
                    <a:pt x="214" y="453"/>
                  </a:cubicBezTo>
                  <a:cubicBezTo>
                    <a:pt x="214" y="454"/>
                    <a:pt x="214" y="454"/>
                    <a:pt x="214" y="454"/>
                  </a:cubicBezTo>
                  <a:cubicBezTo>
                    <a:pt x="215" y="457"/>
                    <a:pt x="216" y="459"/>
                    <a:pt x="217" y="461"/>
                  </a:cubicBezTo>
                  <a:cubicBezTo>
                    <a:pt x="213" y="458"/>
                    <a:pt x="209" y="455"/>
                    <a:pt x="204" y="453"/>
                  </a:cubicBezTo>
                  <a:close/>
                  <a:moveTo>
                    <a:pt x="217" y="475"/>
                  </a:moveTo>
                  <a:cubicBezTo>
                    <a:pt x="217" y="475"/>
                    <a:pt x="217" y="474"/>
                    <a:pt x="217" y="474"/>
                  </a:cubicBezTo>
                  <a:cubicBezTo>
                    <a:pt x="215" y="471"/>
                    <a:pt x="214" y="469"/>
                    <a:pt x="212" y="467"/>
                  </a:cubicBezTo>
                  <a:cubicBezTo>
                    <a:pt x="216" y="469"/>
                    <a:pt x="219" y="472"/>
                    <a:pt x="223" y="475"/>
                  </a:cubicBezTo>
                  <a:cubicBezTo>
                    <a:pt x="221" y="475"/>
                    <a:pt x="219" y="475"/>
                    <a:pt x="217" y="475"/>
                  </a:cubicBezTo>
                  <a:close/>
                  <a:moveTo>
                    <a:pt x="223" y="437"/>
                  </a:moveTo>
                  <a:cubicBezTo>
                    <a:pt x="221" y="441"/>
                    <a:pt x="219" y="440"/>
                    <a:pt x="214" y="440"/>
                  </a:cubicBezTo>
                  <a:cubicBezTo>
                    <a:pt x="206" y="440"/>
                    <a:pt x="198" y="440"/>
                    <a:pt x="189" y="440"/>
                  </a:cubicBezTo>
                  <a:cubicBezTo>
                    <a:pt x="177" y="441"/>
                    <a:pt x="162" y="438"/>
                    <a:pt x="151" y="444"/>
                  </a:cubicBezTo>
                  <a:cubicBezTo>
                    <a:pt x="154" y="429"/>
                    <a:pt x="150" y="411"/>
                    <a:pt x="150" y="396"/>
                  </a:cubicBezTo>
                  <a:cubicBezTo>
                    <a:pt x="150" y="381"/>
                    <a:pt x="150" y="366"/>
                    <a:pt x="150" y="351"/>
                  </a:cubicBezTo>
                  <a:cubicBezTo>
                    <a:pt x="154" y="345"/>
                    <a:pt x="153" y="337"/>
                    <a:pt x="154" y="330"/>
                  </a:cubicBezTo>
                  <a:cubicBezTo>
                    <a:pt x="157" y="313"/>
                    <a:pt x="157" y="296"/>
                    <a:pt x="156" y="279"/>
                  </a:cubicBezTo>
                  <a:cubicBezTo>
                    <a:pt x="238" y="292"/>
                    <a:pt x="294" y="168"/>
                    <a:pt x="228" y="114"/>
                  </a:cubicBezTo>
                  <a:cubicBezTo>
                    <a:pt x="199" y="90"/>
                    <a:pt x="152" y="83"/>
                    <a:pt x="120" y="107"/>
                  </a:cubicBezTo>
                  <a:cubicBezTo>
                    <a:pt x="90" y="130"/>
                    <a:pt x="84" y="174"/>
                    <a:pt x="106" y="204"/>
                  </a:cubicBezTo>
                  <a:cubicBezTo>
                    <a:pt x="90" y="220"/>
                    <a:pt x="75" y="237"/>
                    <a:pt x="61" y="254"/>
                  </a:cubicBezTo>
                  <a:cubicBezTo>
                    <a:pt x="60" y="253"/>
                    <a:pt x="60" y="253"/>
                    <a:pt x="59" y="252"/>
                  </a:cubicBezTo>
                  <a:cubicBezTo>
                    <a:pt x="25" y="218"/>
                    <a:pt x="16" y="166"/>
                    <a:pt x="33" y="121"/>
                  </a:cubicBezTo>
                  <a:cubicBezTo>
                    <a:pt x="51" y="74"/>
                    <a:pt x="95" y="41"/>
                    <a:pt x="142" y="28"/>
                  </a:cubicBezTo>
                  <a:cubicBezTo>
                    <a:pt x="170" y="20"/>
                    <a:pt x="199" y="19"/>
                    <a:pt x="226" y="29"/>
                  </a:cubicBezTo>
                  <a:cubicBezTo>
                    <a:pt x="251" y="38"/>
                    <a:pt x="271" y="54"/>
                    <a:pt x="289" y="72"/>
                  </a:cubicBezTo>
                  <a:cubicBezTo>
                    <a:pt x="307" y="90"/>
                    <a:pt x="326" y="110"/>
                    <a:pt x="337" y="133"/>
                  </a:cubicBezTo>
                  <a:cubicBezTo>
                    <a:pt x="348" y="158"/>
                    <a:pt x="343" y="188"/>
                    <a:pt x="336" y="213"/>
                  </a:cubicBezTo>
                  <a:cubicBezTo>
                    <a:pt x="322" y="264"/>
                    <a:pt x="287" y="306"/>
                    <a:pt x="235" y="321"/>
                  </a:cubicBezTo>
                  <a:cubicBezTo>
                    <a:pt x="233" y="322"/>
                    <a:pt x="232" y="325"/>
                    <a:pt x="232" y="327"/>
                  </a:cubicBezTo>
                  <a:cubicBezTo>
                    <a:pt x="232" y="328"/>
                    <a:pt x="231" y="329"/>
                    <a:pt x="231" y="330"/>
                  </a:cubicBezTo>
                  <a:cubicBezTo>
                    <a:pt x="229" y="362"/>
                    <a:pt x="226" y="394"/>
                    <a:pt x="224" y="426"/>
                  </a:cubicBezTo>
                  <a:cubicBezTo>
                    <a:pt x="224" y="429"/>
                    <a:pt x="225" y="435"/>
                    <a:pt x="223" y="437"/>
                  </a:cubicBezTo>
                  <a:close/>
                  <a:moveTo>
                    <a:pt x="261" y="336"/>
                  </a:moveTo>
                  <a:cubicBezTo>
                    <a:pt x="256" y="334"/>
                    <a:pt x="252" y="331"/>
                    <a:pt x="249" y="327"/>
                  </a:cubicBezTo>
                  <a:cubicBezTo>
                    <a:pt x="251" y="326"/>
                    <a:pt x="254" y="326"/>
                    <a:pt x="257" y="325"/>
                  </a:cubicBezTo>
                  <a:cubicBezTo>
                    <a:pt x="258" y="329"/>
                    <a:pt x="259" y="333"/>
                    <a:pt x="261" y="336"/>
                  </a:cubicBezTo>
                  <a:close/>
                  <a:moveTo>
                    <a:pt x="241" y="367"/>
                  </a:moveTo>
                  <a:cubicBezTo>
                    <a:pt x="242" y="366"/>
                    <a:pt x="242" y="364"/>
                    <a:pt x="242" y="362"/>
                  </a:cubicBezTo>
                  <a:cubicBezTo>
                    <a:pt x="243" y="364"/>
                    <a:pt x="244" y="366"/>
                    <a:pt x="245" y="368"/>
                  </a:cubicBezTo>
                  <a:cubicBezTo>
                    <a:pt x="244" y="368"/>
                    <a:pt x="243" y="368"/>
                    <a:pt x="241" y="367"/>
                  </a:cubicBezTo>
                  <a:close/>
                  <a:moveTo>
                    <a:pt x="244" y="393"/>
                  </a:moveTo>
                  <a:cubicBezTo>
                    <a:pt x="243" y="392"/>
                    <a:pt x="241" y="391"/>
                    <a:pt x="240" y="390"/>
                  </a:cubicBezTo>
                  <a:cubicBezTo>
                    <a:pt x="240" y="388"/>
                    <a:pt x="240" y="385"/>
                    <a:pt x="240" y="383"/>
                  </a:cubicBezTo>
                  <a:cubicBezTo>
                    <a:pt x="242" y="386"/>
                    <a:pt x="243" y="390"/>
                    <a:pt x="244" y="393"/>
                  </a:cubicBezTo>
                  <a:close/>
                  <a:moveTo>
                    <a:pt x="243" y="345"/>
                  </a:moveTo>
                  <a:cubicBezTo>
                    <a:pt x="243" y="343"/>
                    <a:pt x="243" y="341"/>
                    <a:pt x="243" y="339"/>
                  </a:cubicBezTo>
                  <a:cubicBezTo>
                    <a:pt x="244" y="341"/>
                    <a:pt x="246" y="343"/>
                    <a:pt x="247" y="346"/>
                  </a:cubicBezTo>
                  <a:cubicBezTo>
                    <a:pt x="245" y="345"/>
                    <a:pt x="244" y="345"/>
                    <a:pt x="243" y="345"/>
                  </a:cubicBezTo>
                  <a:close/>
                  <a:moveTo>
                    <a:pt x="231" y="451"/>
                  </a:moveTo>
                  <a:cubicBezTo>
                    <a:pt x="231" y="451"/>
                    <a:pt x="231" y="451"/>
                    <a:pt x="231" y="451"/>
                  </a:cubicBezTo>
                  <a:cubicBezTo>
                    <a:pt x="234" y="455"/>
                    <a:pt x="237" y="460"/>
                    <a:pt x="239" y="465"/>
                  </a:cubicBezTo>
                  <a:cubicBezTo>
                    <a:pt x="234" y="461"/>
                    <a:pt x="229" y="457"/>
                    <a:pt x="224" y="453"/>
                  </a:cubicBezTo>
                  <a:cubicBezTo>
                    <a:pt x="227" y="453"/>
                    <a:pt x="229" y="452"/>
                    <a:pt x="231" y="451"/>
                  </a:cubicBezTo>
                  <a:close/>
                  <a:moveTo>
                    <a:pt x="233" y="475"/>
                  </a:moveTo>
                  <a:cubicBezTo>
                    <a:pt x="233" y="475"/>
                    <a:pt x="233" y="475"/>
                    <a:pt x="233" y="475"/>
                  </a:cubicBezTo>
                  <a:cubicBezTo>
                    <a:pt x="231" y="472"/>
                    <a:pt x="229" y="468"/>
                    <a:pt x="228" y="465"/>
                  </a:cubicBezTo>
                  <a:cubicBezTo>
                    <a:pt x="232" y="468"/>
                    <a:pt x="237" y="472"/>
                    <a:pt x="241" y="475"/>
                  </a:cubicBezTo>
                  <a:cubicBezTo>
                    <a:pt x="238" y="475"/>
                    <a:pt x="236" y="475"/>
                    <a:pt x="233" y="475"/>
                  </a:cubicBezTo>
                  <a:close/>
                  <a:moveTo>
                    <a:pt x="237" y="432"/>
                  </a:moveTo>
                  <a:cubicBezTo>
                    <a:pt x="237" y="430"/>
                    <a:pt x="237" y="428"/>
                    <a:pt x="237" y="426"/>
                  </a:cubicBezTo>
                  <a:cubicBezTo>
                    <a:pt x="237" y="426"/>
                    <a:pt x="237" y="425"/>
                    <a:pt x="237" y="425"/>
                  </a:cubicBezTo>
                  <a:cubicBezTo>
                    <a:pt x="239" y="429"/>
                    <a:pt x="240" y="432"/>
                    <a:pt x="242" y="436"/>
                  </a:cubicBezTo>
                  <a:cubicBezTo>
                    <a:pt x="240" y="435"/>
                    <a:pt x="239" y="433"/>
                    <a:pt x="237" y="432"/>
                  </a:cubicBezTo>
                  <a:close/>
                  <a:moveTo>
                    <a:pt x="250" y="406"/>
                  </a:moveTo>
                  <a:cubicBezTo>
                    <a:pt x="251" y="406"/>
                    <a:pt x="251" y="406"/>
                    <a:pt x="252" y="406"/>
                  </a:cubicBezTo>
                  <a:cubicBezTo>
                    <a:pt x="252" y="409"/>
                    <a:pt x="252" y="412"/>
                    <a:pt x="252" y="414"/>
                  </a:cubicBezTo>
                  <a:cubicBezTo>
                    <a:pt x="252" y="416"/>
                    <a:pt x="252" y="417"/>
                    <a:pt x="252" y="418"/>
                  </a:cubicBezTo>
                  <a:cubicBezTo>
                    <a:pt x="249" y="413"/>
                    <a:pt x="246" y="407"/>
                    <a:pt x="244" y="401"/>
                  </a:cubicBezTo>
                  <a:cubicBezTo>
                    <a:pt x="246" y="403"/>
                    <a:pt x="248" y="404"/>
                    <a:pt x="250" y="406"/>
                  </a:cubicBezTo>
                  <a:close/>
                  <a:moveTo>
                    <a:pt x="245" y="376"/>
                  </a:moveTo>
                  <a:cubicBezTo>
                    <a:pt x="247" y="377"/>
                    <a:pt x="249" y="378"/>
                    <a:pt x="251" y="378"/>
                  </a:cubicBezTo>
                  <a:cubicBezTo>
                    <a:pt x="251" y="378"/>
                    <a:pt x="252" y="378"/>
                    <a:pt x="252" y="378"/>
                  </a:cubicBezTo>
                  <a:cubicBezTo>
                    <a:pt x="252" y="383"/>
                    <a:pt x="252" y="388"/>
                    <a:pt x="252" y="392"/>
                  </a:cubicBezTo>
                  <a:cubicBezTo>
                    <a:pt x="250" y="387"/>
                    <a:pt x="248" y="382"/>
                    <a:pt x="245" y="376"/>
                  </a:cubicBezTo>
                  <a:close/>
                  <a:moveTo>
                    <a:pt x="252" y="429"/>
                  </a:moveTo>
                  <a:cubicBezTo>
                    <a:pt x="252" y="433"/>
                    <a:pt x="252" y="437"/>
                    <a:pt x="253" y="441"/>
                  </a:cubicBezTo>
                  <a:cubicBezTo>
                    <a:pt x="250" y="435"/>
                    <a:pt x="247" y="430"/>
                    <a:pt x="245" y="424"/>
                  </a:cubicBezTo>
                  <a:cubicBezTo>
                    <a:pt x="246" y="426"/>
                    <a:pt x="248" y="427"/>
                    <a:pt x="250" y="429"/>
                  </a:cubicBezTo>
                  <a:cubicBezTo>
                    <a:pt x="251" y="429"/>
                    <a:pt x="252" y="429"/>
                    <a:pt x="252" y="429"/>
                  </a:cubicBezTo>
                  <a:close/>
                  <a:moveTo>
                    <a:pt x="251" y="451"/>
                  </a:moveTo>
                  <a:cubicBezTo>
                    <a:pt x="251" y="452"/>
                    <a:pt x="252" y="452"/>
                    <a:pt x="253" y="452"/>
                  </a:cubicBezTo>
                  <a:cubicBezTo>
                    <a:pt x="253" y="455"/>
                    <a:pt x="253" y="459"/>
                    <a:pt x="253" y="462"/>
                  </a:cubicBezTo>
                  <a:cubicBezTo>
                    <a:pt x="253" y="462"/>
                    <a:pt x="253" y="462"/>
                    <a:pt x="253" y="462"/>
                  </a:cubicBezTo>
                  <a:cubicBezTo>
                    <a:pt x="250" y="457"/>
                    <a:pt x="247" y="452"/>
                    <a:pt x="244" y="447"/>
                  </a:cubicBezTo>
                  <a:cubicBezTo>
                    <a:pt x="246" y="448"/>
                    <a:pt x="249" y="450"/>
                    <a:pt x="251" y="451"/>
                  </a:cubicBezTo>
                  <a:close/>
                  <a:moveTo>
                    <a:pt x="252" y="475"/>
                  </a:moveTo>
                  <a:cubicBezTo>
                    <a:pt x="251" y="472"/>
                    <a:pt x="250" y="470"/>
                    <a:pt x="249" y="467"/>
                  </a:cubicBezTo>
                  <a:cubicBezTo>
                    <a:pt x="251" y="468"/>
                    <a:pt x="253" y="467"/>
                    <a:pt x="254" y="465"/>
                  </a:cubicBezTo>
                  <a:cubicBezTo>
                    <a:pt x="254" y="468"/>
                    <a:pt x="254" y="472"/>
                    <a:pt x="254" y="475"/>
                  </a:cubicBezTo>
                  <a:cubicBezTo>
                    <a:pt x="254" y="475"/>
                    <a:pt x="253" y="475"/>
                    <a:pt x="252" y="475"/>
                  </a:cubicBezTo>
                  <a:close/>
                  <a:moveTo>
                    <a:pt x="253" y="367"/>
                  </a:moveTo>
                  <a:cubicBezTo>
                    <a:pt x="250" y="363"/>
                    <a:pt x="248" y="358"/>
                    <a:pt x="245" y="353"/>
                  </a:cubicBezTo>
                  <a:cubicBezTo>
                    <a:pt x="248" y="354"/>
                    <a:pt x="250" y="354"/>
                    <a:pt x="253" y="355"/>
                  </a:cubicBezTo>
                  <a:cubicBezTo>
                    <a:pt x="254" y="355"/>
                    <a:pt x="254" y="355"/>
                    <a:pt x="255" y="355"/>
                  </a:cubicBezTo>
                  <a:cubicBezTo>
                    <a:pt x="254" y="359"/>
                    <a:pt x="253" y="363"/>
                    <a:pt x="253" y="367"/>
                  </a:cubicBezTo>
                  <a:close/>
                  <a:moveTo>
                    <a:pt x="257" y="349"/>
                  </a:moveTo>
                  <a:cubicBezTo>
                    <a:pt x="256" y="347"/>
                    <a:pt x="254" y="344"/>
                    <a:pt x="253" y="341"/>
                  </a:cubicBezTo>
                  <a:cubicBezTo>
                    <a:pt x="256" y="343"/>
                    <a:pt x="259" y="345"/>
                    <a:pt x="263" y="347"/>
                  </a:cubicBezTo>
                  <a:cubicBezTo>
                    <a:pt x="261" y="348"/>
                    <a:pt x="259" y="349"/>
                    <a:pt x="257" y="349"/>
                  </a:cubicBezTo>
                  <a:close/>
                  <a:moveTo>
                    <a:pt x="277" y="316"/>
                  </a:moveTo>
                  <a:cubicBezTo>
                    <a:pt x="276" y="317"/>
                    <a:pt x="275" y="319"/>
                    <a:pt x="275" y="320"/>
                  </a:cubicBezTo>
                  <a:cubicBezTo>
                    <a:pt x="277" y="327"/>
                    <a:pt x="277" y="327"/>
                    <a:pt x="277" y="327"/>
                  </a:cubicBezTo>
                  <a:cubicBezTo>
                    <a:pt x="273" y="325"/>
                    <a:pt x="270" y="323"/>
                    <a:pt x="266" y="321"/>
                  </a:cubicBezTo>
                  <a:cubicBezTo>
                    <a:pt x="270" y="320"/>
                    <a:pt x="273" y="318"/>
                    <a:pt x="277" y="316"/>
                  </a:cubicBezTo>
                  <a:close/>
                  <a:moveTo>
                    <a:pt x="272" y="343"/>
                  </a:moveTo>
                  <a:cubicBezTo>
                    <a:pt x="270" y="339"/>
                    <a:pt x="269" y="335"/>
                    <a:pt x="268" y="332"/>
                  </a:cubicBezTo>
                  <a:cubicBezTo>
                    <a:pt x="272" y="334"/>
                    <a:pt x="276" y="336"/>
                    <a:pt x="280" y="338"/>
                  </a:cubicBezTo>
                  <a:cubicBezTo>
                    <a:pt x="277" y="340"/>
                    <a:pt x="275" y="341"/>
                    <a:pt x="272" y="343"/>
                  </a:cubicBezTo>
                  <a:close/>
                  <a:moveTo>
                    <a:pt x="287" y="334"/>
                  </a:moveTo>
                  <a:cubicBezTo>
                    <a:pt x="287" y="334"/>
                    <a:pt x="287" y="334"/>
                    <a:pt x="287" y="334"/>
                  </a:cubicBezTo>
                  <a:cubicBezTo>
                    <a:pt x="287" y="332"/>
                    <a:pt x="286" y="330"/>
                    <a:pt x="286" y="328"/>
                  </a:cubicBezTo>
                  <a:cubicBezTo>
                    <a:pt x="288" y="329"/>
                    <a:pt x="290" y="330"/>
                    <a:pt x="292" y="331"/>
                  </a:cubicBezTo>
                  <a:cubicBezTo>
                    <a:pt x="290" y="332"/>
                    <a:pt x="289" y="333"/>
                    <a:pt x="287" y="334"/>
                  </a:cubicBezTo>
                  <a:close/>
                  <a:moveTo>
                    <a:pt x="282" y="315"/>
                  </a:moveTo>
                  <a:cubicBezTo>
                    <a:pt x="281" y="315"/>
                    <a:pt x="279" y="315"/>
                    <a:pt x="278" y="315"/>
                  </a:cubicBezTo>
                  <a:cubicBezTo>
                    <a:pt x="282" y="313"/>
                    <a:pt x="286" y="310"/>
                    <a:pt x="290" y="308"/>
                  </a:cubicBezTo>
                  <a:cubicBezTo>
                    <a:pt x="290" y="308"/>
                    <a:pt x="290" y="308"/>
                    <a:pt x="290" y="308"/>
                  </a:cubicBezTo>
                  <a:cubicBezTo>
                    <a:pt x="291" y="313"/>
                    <a:pt x="292" y="318"/>
                    <a:pt x="293" y="322"/>
                  </a:cubicBezTo>
                  <a:cubicBezTo>
                    <a:pt x="289" y="320"/>
                    <a:pt x="286" y="318"/>
                    <a:pt x="282" y="315"/>
                  </a:cubicBezTo>
                  <a:close/>
                  <a:moveTo>
                    <a:pt x="303" y="324"/>
                  </a:moveTo>
                  <a:cubicBezTo>
                    <a:pt x="302" y="321"/>
                    <a:pt x="302" y="319"/>
                    <a:pt x="301" y="316"/>
                  </a:cubicBezTo>
                  <a:cubicBezTo>
                    <a:pt x="303" y="317"/>
                    <a:pt x="306" y="318"/>
                    <a:pt x="308" y="320"/>
                  </a:cubicBezTo>
                  <a:cubicBezTo>
                    <a:pt x="306" y="321"/>
                    <a:pt x="305" y="322"/>
                    <a:pt x="303" y="324"/>
                  </a:cubicBezTo>
                  <a:close/>
                  <a:moveTo>
                    <a:pt x="305" y="300"/>
                  </a:moveTo>
                  <a:cubicBezTo>
                    <a:pt x="307" y="303"/>
                    <a:pt x="309" y="307"/>
                    <a:pt x="310" y="311"/>
                  </a:cubicBezTo>
                  <a:cubicBezTo>
                    <a:pt x="306" y="309"/>
                    <a:pt x="301" y="306"/>
                    <a:pt x="296" y="303"/>
                  </a:cubicBezTo>
                  <a:cubicBezTo>
                    <a:pt x="296" y="303"/>
                    <a:pt x="296" y="303"/>
                    <a:pt x="295" y="303"/>
                  </a:cubicBezTo>
                  <a:cubicBezTo>
                    <a:pt x="301" y="298"/>
                    <a:pt x="307" y="292"/>
                    <a:pt x="312" y="286"/>
                  </a:cubicBezTo>
                  <a:cubicBezTo>
                    <a:pt x="314" y="289"/>
                    <a:pt x="315" y="292"/>
                    <a:pt x="317" y="295"/>
                  </a:cubicBezTo>
                  <a:cubicBezTo>
                    <a:pt x="314" y="294"/>
                    <a:pt x="312" y="293"/>
                    <a:pt x="309" y="293"/>
                  </a:cubicBezTo>
                  <a:cubicBezTo>
                    <a:pt x="305" y="293"/>
                    <a:pt x="304" y="297"/>
                    <a:pt x="305" y="300"/>
                  </a:cubicBezTo>
                  <a:close/>
                  <a:moveTo>
                    <a:pt x="319" y="309"/>
                  </a:moveTo>
                  <a:cubicBezTo>
                    <a:pt x="319" y="308"/>
                    <a:pt x="318" y="307"/>
                    <a:pt x="318" y="306"/>
                  </a:cubicBezTo>
                  <a:cubicBezTo>
                    <a:pt x="319" y="307"/>
                    <a:pt x="320" y="307"/>
                    <a:pt x="321" y="308"/>
                  </a:cubicBezTo>
                  <a:cubicBezTo>
                    <a:pt x="320" y="308"/>
                    <a:pt x="320" y="309"/>
                    <a:pt x="319" y="309"/>
                  </a:cubicBezTo>
                  <a:close/>
                  <a:moveTo>
                    <a:pt x="332" y="294"/>
                  </a:moveTo>
                  <a:cubicBezTo>
                    <a:pt x="331" y="296"/>
                    <a:pt x="330" y="297"/>
                    <a:pt x="329" y="298"/>
                  </a:cubicBezTo>
                  <a:cubicBezTo>
                    <a:pt x="327" y="296"/>
                    <a:pt x="326" y="293"/>
                    <a:pt x="324" y="290"/>
                  </a:cubicBezTo>
                  <a:cubicBezTo>
                    <a:pt x="327" y="292"/>
                    <a:pt x="330" y="293"/>
                    <a:pt x="332" y="2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sp>
          <p:nvSpPr>
            <p:cNvPr id="11" name="Freeform 15"/>
            <p:cNvSpPr>
              <a:spLocks noEditPoints="1"/>
            </p:cNvSpPr>
            <p:nvPr/>
          </p:nvSpPr>
          <p:spPr bwMode="auto">
            <a:xfrm>
              <a:off x="3611" y="2693"/>
              <a:ext cx="250" cy="221"/>
            </a:xfrm>
            <a:custGeom>
              <a:avLst/>
              <a:gdLst>
                <a:gd name="T0" fmla="*/ 117 w 151"/>
                <a:gd name="T1" fmla="*/ 20 h 134"/>
                <a:gd name="T2" fmla="*/ 99 w 151"/>
                <a:gd name="T3" fmla="*/ 4 h 134"/>
                <a:gd name="T4" fmla="*/ 12 w 151"/>
                <a:gd name="T5" fmla="*/ 4 h 134"/>
                <a:gd name="T6" fmla="*/ 10 w 151"/>
                <a:gd name="T7" fmla="*/ 14 h 134"/>
                <a:gd name="T8" fmla="*/ 3 w 151"/>
                <a:gd name="T9" fmla="*/ 95 h 134"/>
                <a:gd name="T10" fmla="*/ 21 w 151"/>
                <a:gd name="T11" fmla="*/ 118 h 134"/>
                <a:gd name="T12" fmla="*/ 83 w 151"/>
                <a:gd name="T13" fmla="*/ 131 h 134"/>
                <a:gd name="T14" fmla="*/ 137 w 151"/>
                <a:gd name="T15" fmla="*/ 122 h 134"/>
                <a:gd name="T16" fmla="*/ 150 w 151"/>
                <a:gd name="T17" fmla="*/ 34 h 134"/>
                <a:gd name="T18" fmla="*/ 27 w 151"/>
                <a:gd name="T19" fmla="*/ 104 h 134"/>
                <a:gd name="T20" fmla="*/ 35 w 151"/>
                <a:gd name="T21" fmla="*/ 104 h 134"/>
                <a:gd name="T22" fmla="*/ 27 w 151"/>
                <a:gd name="T23" fmla="*/ 104 h 134"/>
                <a:gd name="T24" fmla="*/ 53 w 151"/>
                <a:gd name="T25" fmla="*/ 106 h 134"/>
                <a:gd name="T26" fmla="*/ 51 w 151"/>
                <a:gd name="T27" fmla="*/ 101 h 134"/>
                <a:gd name="T28" fmla="*/ 67 w 151"/>
                <a:gd name="T29" fmla="*/ 103 h 134"/>
                <a:gd name="T30" fmla="*/ 58 w 151"/>
                <a:gd name="T31" fmla="*/ 101 h 134"/>
                <a:gd name="T32" fmla="*/ 67 w 151"/>
                <a:gd name="T33" fmla="*/ 103 h 134"/>
                <a:gd name="T34" fmla="*/ 103 w 151"/>
                <a:gd name="T35" fmla="*/ 106 h 134"/>
                <a:gd name="T36" fmla="*/ 99 w 151"/>
                <a:gd name="T37" fmla="*/ 100 h 134"/>
                <a:gd name="T38" fmla="*/ 89 w 151"/>
                <a:gd name="T39" fmla="*/ 111 h 134"/>
                <a:gd name="T40" fmla="*/ 84 w 151"/>
                <a:gd name="T41" fmla="*/ 100 h 134"/>
                <a:gd name="T42" fmla="*/ 99 w 151"/>
                <a:gd name="T43" fmla="*/ 119 h 134"/>
                <a:gd name="T44" fmla="*/ 109 w 151"/>
                <a:gd name="T45" fmla="*/ 118 h 134"/>
                <a:gd name="T46" fmla="*/ 116 w 151"/>
                <a:gd name="T47" fmla="*/ 115 h 134"/>
                <a:gd name="T48" fmla="*/ 126 w 151"/>
                <a:gd name="T49" fmla="*/ 116 h 134"/>
                <a:gd name="T50" fmla="*/ 116 w 151"/>
                <a:gd name="T51" fmla="*/ 115 h 134"/>
                <a:gd name="T52" fmla="*/ 112 w 151"/>
                <a:gd name="T53" fmla="*/ 96 h 134"/>
                <a:gd name="T54" fmla="*/ 111 w 151"/>
                <a:gd name="T55" fmla="*/ 98 h 134"/>
                <a:gd name="T56" fmla="*/ 121 w 151"/>
                <a:gd name="T57" fmla="*/ 64 h 134"/>
                <a:gd name="T58" fmla="*/ 133 w 151"/>
                <a:gd name="T59" fmla="*/ 72 h 134"/>
                <a:gd name="T60" fmla="*/ 134 w 151"/>
                <a:gd name="T61" fmla="*/ 64 h 134"/>
                <a:gd name="T62" fmla="*/ 131 w 151"/>
                <a:gd name="T63" fmla="*/ 52 h 134"/>
                <a:gd name="T64" fmla="*/ 135 w 151"/>
                <a:gd name="T65" fmla="*/ 48 h 134"/>
                <a:gd name="T66" fmla="*/ 134 w 151"/>
                <a:gd name="T67" fmla="*/ 64 h 134"/>
                <a:gd name="T68" fmla="*/ 117 w 151"/>
                <a:gd name="T69" fmla="*/ 36 h 134"/>
                <a:gd name="T70" fmla="*/ 111 w 151"/>
                <a:gd name="T71" fmla="*/ 32 h 134"/>
                <a:gd name="T72" fmla="*/ 117 w 151"/>
                <a:gd name="T73" fmla="*/ 32 h 134"/>
                <a:gd name="T74" fmla="*/ 15 w 151"/>
                <a:gd name="T75" fmla="*/ 13 h 134"/>
                <a:gd name="T76" fmla="*/ 97 w 151"/>
                <a:gd name="T77" fmla="*/ 12 h 134"/>
                <a:gd name="T78" fmla="*/ 98 w 151"/>
                <a:gd name="T79" fmla="*/ 20 h 134"/>
                <a:gd name="T80" fmla="*/ 101 w 151"/>
                <a:gd name="T81" fmla="*/ 88 h 134"/>
                <a:gd name="T82" fmla="*/ 19 w 151"/>
                <a:gd name="T83" fmla="*/ 94 h 134"/>
                <a:gd name="T84" fmla="*/ 15 w 151"/>
                <a:gd name="T85" fmla="*/ 84 h 134"/>
                <a:gd name="T86" fmla="*/ 15 w 151"/>
                <a:gd name="T87" fmla="*/ 55 h 134"/>
                <a:gd name="T88" fmla="*/ 40 w 151"/>
                <a:gd name="T89" fmla="*/ 121 h 134"/>
                <a:gd name="T90" fmla="*/ 47 w 151"/>
                <a:gd name="T91" fmla="*/ 120 h 134"/>
                <a:gd name="T92" fmla="*/ 43 w 151"/>
                <a:gd name="T93" fmla="*/ 124 h 134"/>
                <a:gd name="T94" fmla="*/ 80 w 151"/>
                <a:gd name="T95" fmla="*/ 121 h 134"/>
                <a:gd name="T96" fmla="*/ 44 w 151"/>
                <a:gd name="T97" fmla="*/ 107 h 134"/>
                <a:gd name="T98" fmla="*/ 69 w 151"/>
                <a:gd name="T99" fmla="*/ 116 h 134"/>
                <a:gd name="T100" fmla="*/ 80 w 151"/>
                <a:gd name="T101" fmla="*/ 119 h 134"/>
                <a:gd name="T102" fmla="*/ 83 w 151"/>
                <a:gd name="T103" fmla="*/ 114 h 134"/>
                <a:gd name="T104" fmla="*/ 80 w 151"/>
                <a:gd name="T105" fmla="*/ 121 h 134"/>
                <a:gd name="T106" fmla="*/ 130 w 151"/>
                <a:gd name="T107" fmla="*/ 115 h 134"/>
                <a:gd name="T108" fmla="*/ 122 w 151"/>
                <a:gd name="T109" fmla="*/ 99 h 134"/>
                <a:gd name="T110" fmla="*/ 132 w 151"/>
                <a:gd name="T111" fmla="*/ 98 h 134"/>
                <a:gd name="T112" fmla="*/ 128 w 151"/>
                <a:gd name="T113" fmla="*/ 86 h 134"/>
                <a:gd name="T114" fmla="*/ 134 w 151"/>
                <a:gd name="T115"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134">
                  <a:moveTo>
                    <a:pt x="140" y="31"/>
                  </a:moveTo>
                  <a:cubicBezTo>
                    <a:pt x="132" y="28"/>
                    <a:pt x="124" y="24"/>
                    <a:pt x="117" y="20"/>
                  </a:cubicBezTo>
                  <a:cubicBezTo>
                    <a:pt x="112" y="16"/>
                    <a:pt x="107" y="11"/>
                    <a:pt x="102" y="8"/>
                  </a:cubicBezTo>
                  <a:cubicBezTo>
                    <a:pt x="101" y="6"/>
                    <a:pt x="100" y="5"/>
                    <a:pt x="99" y="4"/>
                  </a:cubicBezTo>
                  <a:cubicBezTo>
                    <a:pt x="86" y="0"/>
                    <a:pt x="71" y="2"/>
                    <a:pt x="58" y="3"/>
                  </a:cubicBezTo>
                  <a:cubicBezTo>
                    <a:pt x="42" y="3"/>
                    <a:pt x="27" y="3"/>
                    <a:pt x="12" y="4"/>
                  </a:cubicBezTo>
                  <a:cubicBezTo>
                    <a:pt x="7" y="4"/>
                    <a:pt x="6" y="12"/>
                    <a:pt x="11" y="12"/>
                  </a:cubicBezTo>
                  <a:cubicBezTo>
                    <a:pt x="11" y="13"/>
                    <a:pt x="10" y="13"/>
                    <a:pt x="10" y="14"/>
                  </a:cubicBezTo>
                  <a:cubicBezTo>
                    <a:pt x="8" y="30"/>
                    <a:pt x="7" y="45"/>
                    <a:pt x="5" y="61"/>
                  </a:cubicBezTo>
                  <a:cubicBezTo>
                    <a:pt x="4" y="71"/>
                    <a:pt x="0" y="86"/>
                    <a:pt x="3" y="95"/>
                  </a:cubicBezTo>
                  <a:cubicBezTo>
                    <a:pt x="4" y="97"/>
                    <a:pt x="5" y="98"/>
                    <a:pt x="6" y="99"/>
                  </a:cubicBezTo>
                  <a:cubicBezTo>
                    <a:pt x="10" y="107"/>
                    <a:pt x="15" y="113"/>
                    <a:pt x="21" y="118"/>
                  </a:cubicBezTo>
                  <a:cubicBezTo>
                    <a:pt x="26" y="123"/>
                    <a:pt x="33" y="131"/>
                    <a:pt x="40" y="129"/>
                  </a:cubicBezTo>
                  <a:cubicBezTo>
                    <a:pt x="53" y="134"/>
                    <a:pt x="69" y="132"/>
                    <a:pt x="83" y="131"/>
                  </a:cubicBezTo>
                  <a:cubicBezTo>
                    <a:pt x="100" y="131"/>
                    <a:pt x="116" y="129"/>
                    <a:pt x="133" y="126"/>
                  </a:cubicBezTo>
                  <a:cubicBezTo>
                    <a:pt x="135" y="126"/>
                    <a:pt x="136" y="124"/>
                    <a:pt x="137" y="122"/>
                  </a:cubicBezTo>
                  <a:cubicBezTo>
                    <a:pt x="139" y="123"/>
                    <a:pt x="142" y="122"/>
                    <a:pt x="142" y="119"/>
                  </a:cubicBezTo>
                  <a:cubicBezTo>
                    <a:pt x="142" y="90"/>
                    <a:pt x="144" y="62"/>
                    <a:pt x="150" y="34"/>
                  </a:cubicBezTo>
                  <a:cubicBezTo>
                    <a:pt x="151" y="28"/>
                    <a:pt x="141" y="25"/>
                    <a:pt x="140" y="31"/>
                  </a:cubicBezTo>
                  <a:close/>
                  <a:moveTo>
                    <a:pt x="27" y="104"/>
                  </a:moveTo>
                  <a:cubicBezTo>
                    <a:pt x="29" y="103"/>
                    <a:pt x="32" y="103"/>
                    <a:pt x="35" y="103"/>
                  </a:cubicBezTo>
                  <a:cubicBezTo>
                    <a:pt x="35" y="103"/>
                    <a:pt x="35" y="104"/>
                    <a:pt x="35" y="104"/>
                  </a:cubicBezTo>
                  <a:cubicBezTo>
                    <a:pt x="36" y="106"/>
                    <a:pt x="38" y="108"/>
                    <a:pt x="39" y="110"/>
                  </a:cubicBezTo>
                  <a:cubicBezTo>
                    <a:pt x="35" y="108"/>
                    <a:pt x="31" y="106"/>
                    <a:pt x="27" y="104"/>
                  </a:cubicBezTo>
                  <a:close/>
                  <a:moveTo>
                    <a:pt x="51" y="104"/>
                  </a:moveTo>
                  <a:cubicBezTo>
                    <a:pt x="52" y="105"/>
                    <a:pt x="52" y="105"/>
                    <a:pt x="53" y="106"/>
                  </a:cubicBezTo>
                  <a:cubicBezTo>
                    <a:pt x="50" y="104"/>
                    <a:pt x="47" y="103"/>
                    <a:pt x="44" y="102"/>
                  </a:cubicBezTo>
                  <a:cubicBezTo>
                    <a:pt x="46" y="102"/>
                    <a:pt x="48" y="102"/>
                    <a:pt x="51" y="101"/>
                  </a:cubicBezTo>
                  <a:cubicBezTo>
                    <a:pt x="50" y="102"/>
                    <a:pt x="51" y="103"/>
                    <a:pt x="51" y="104"/>
                  </a:cubicBezTo>
                  <a:close/>
                  <a:moveTo>
                    <a:pt x="67" y="103"/>
                  </a:moveTo>
                  <a:cubicBezTo>
                    <a:pt x="68" y="104"/>
                    <a:pt x="68" y="105"/>
                    <a:pt x="69" y="106"/>
                  </a:cubicBezTo>
                  <a:cubicBezTo>
                    <a:pt x="65" y="104"/>
                    <a:pt x="62" y="102"/>
                    <a:pt x="58" y="101"/>
                  </a:cubicBezTo>
                  <a:cubicBezTo>
                    <a:pt x="60" y="101"/>
                    <a:pt x="63" y="101"/>
                    <a:pt x="66" y="100"/>
                  </a:cubicBezTo>
                  <a:cubicBezTo>
                    <a:pt x="66" y="101"/>
                    <a:pt x="66" y="103"/>
                    <a:pt x="67" y="103"/>
                  </a:cubicBezTo>
                  <a:close/>
                  <a:moveTo>
                    <a:pt x="99" y="100"/>
                  </a:moveTo>
                  <a:cubicBezTo>
                    <a:pt x="100" y="102"/>
                    <a:pt x="102" y="104"/>
                    <a:pt x="103" y="106"/>
                  </a:cubicBezTo>
                  <a:cubicBezTo>
                    <a:pt x="100" y="104"/>
                    <a:pt x="97" y="102"/>
                    <a:pt x="93" y="100"/>
                  </a:cubicBezTo>
                  <a:cubicBezTo>
                    <a:pt x="95" y="100"/>
                    <a:pt x="97" y="100"/>
                    <a:pt x="99" y="100"/>
                  </a:cubicBezTo>
                  <a:close/>
                  <a:moveTo>
                    <a:pt x="84" y="101"/>
                  </a:moveTo>
                  <a:cubicBezTo>
                    <a:pt x="86" y="104"/>
                    <a:pt x="87" y="108"/>
                    <a:pt x="89" y="111"/>
                  </a:cubicBezTo>
                  <a:cubicBezTo>
                    <a:pt x="84" y="107"/>
                    <a:pt x="78" y="104"/>
                    <a:pt x="73" y="100"/>
                  </a:cubicBezTo>
                  <a:cubicBezTo>
                    <a:pt x="77" y="100"/>
                    <a:pt x="80" y="100"/>
                    <a:pt x="84" y="100"/>
                  </a:cubicBezTo>
                  <a:cubicBezTo>
                    <a:pt x="84" y="100"/>
                    <a:pt x="84" y="101"/>
                    <a:pt x="84" y="101"/>
                  </a:cubicBezTo>
                  <a:close/>
                  <a:moveTo>
                    <a:pt x="99" y="119"/>
                  </a:moveTo>
                  <a:cubicBezTo>
                    <a:pt x="98" y="115"/>
                    <a:pt x="96" y="112"/>
                    <a:pt x="95" y="108"/>
                  </a:cubicBezTo>
                  <a:cubicBezTo>
                    <a:pt x="100" y="111"/>
                    <a:pt x="104" y="115"/>
                    <a:pt x="109" y="118"/>
                  </a:cubicBezTo>
                  <a:cubicBezTo>
                    <a:pt x="106" y="118"/>
                    <a:pt x="103" y="119"/>
                    <a:pt x="99" y="119"/>
                  </a:cubicBezTo>
                  <a:close/>
                  <a:moveTo>
                    <a:pt x="116" y="115"/>
                  </a:moveTo>
                  <a:cubicBezTo>
                    <a:pt x="114" y="112"/>
                    <a:pt x="112" y="109"/>
                    <a:pt x="110" y="106"/>
                  </a:cubicBezTo>
                  <a:cubicBezTo>
                    <a:pt x="116" y="109"/>
                    <a:pt x="121" y="113"/>
                    <a:pt x="126" y="116"/>
                  </a:cubicBezTo>
                  <a:cubicBezTo>
                    <a:pt x="123" y="116"/>
                    <a:pt x="120" y="117"/>
                    <a:pt x="117" y="117"/>
                  </a:cubicBezTo>
                  <a:cubicBezTo>
                    <a:pt x="117" y="116"/>
                    <a:pt x="117" y="116"/>
                    <a:pt x="116" y="115"/>
                  </a:cubicBezTo>
                  <a:close/>
                  <a:moveTo>
                    <a:pt x="111" y="98"/>
                  </a:moveTo>
                  <a:cubicBezTo>
                    <a:pt x="111" y="98"/>
                    <a:pt x="112" y="97"/>
                    <a:pt x="112" y="96"/>
                  </a:cubicBezTo>
                  <a:cubicBezTo>
                    <a:pt x="113" y="98"/>
                    <a:pt x="115" y="100"/>
                    <a:pt x="116" y="102"/>
                  </a:cubicBezTo>
                  <a:cubicBezTo>
                    <a:pt x="114" y="101"/>
                    <a:pt x="112" y="99"/>
                    <a:pt x="111" y="98"/>
                  </a:cubicBezTo>
                  <a:close/>
                  <a:moveTo>
                    <a:pt x="133" y="82"/>
                  </a:moveTo>
                  <a:cubicBezTo>
                    <a:pt x="129" y="76"/>
                    <a:pt x="125" y="70"/>
                    <a:pt x="121" y="64"/>
                  </a:cubicBezTo>
                  <a:cubicBezTo>
                    <a:pt x="125" y="66"/>
                    <a:pt x="128" y="69"/>
                    <a:pt x="131" y="71"/>
                  </a:cubicBezTo>
                  <a:cubicBezTo>
                    <a:pt x="132" y="72"/>
                    <a:pt x="133" y="72"/>
                    <a:pt x="133" y="72"/>
                  </a:cubicBezTo>
                  <a:cubicBezTo>
                    <a:pt x="133" y="75"/>
                    <a:pt x="133" y="78"/>
                    <a:pt x="133" y="82"/>
                  </a:cubicBezTo>
                  <a:close/>
                  <a:moveTo>
                    <a:pt x="134" y="64"/>
                  </a:moveTo>
                  <a:cubicBezTo>
                    <a:pt x="130" y="59"/>
                    <a:pt x="125" y="53"/>
                    <a:pt x="121" y="47"/>
                  </a:cubicBezTo>
                  <a:cubicBezTo>
                    <a:pt x="124" y="49"/>
                    <a:pt x="128" y="51"/>
                    <a:pt x="131" y="52"/>
                  </a:cubicBezTo>
                  <a:cubicBezTo>
                    <a:pt x="134" y="54"/>
                    <a:pt x="138" y="51"/>
                    <a:pt x="135" y="48"/>
                  </a:cubicBezTo>
                  <a:cubicBezTo>
                    <a:pt x="135" y="48"/>
                    <a:pt x="135" y="48"/>
                    <a:pt x="135" y="48"/>
                  </a:cubicBezTo>
                  <a:cubicBezTo>
                    <a:pt x="136" y="48"/>
                    <a:pt x="136" y="48"/>
                    <a:pt x="136" y="47"/>
                  </a:cubicBezTo>
                  <a:cubicBezTo>
                    <a:pt x="136" y="53"/>
                    <a:pt x="135" y="59"/>
                    <a:pt x="134" y="64"/>
                  </a:cubicBezTo>
                  <a:close/>
                  <a:moveTo>
                    <a:pt x="117" y="32"/>
                  </a:moveTo>
                  <a:cubicBezTo>
                    <a:pt x="116" y="33"/>
                    <a:pt x="116" y="35"/>
                    <a:pt x="117" y="36"/>
                  </a:cubicBezTo>
                  <a:cubicBezTo>
                    <a:pt x="117" y="36"/>
                    <a:pt x="118" y="37"/>
                    <a:pt x="118" y="37"/>
                  </a:cubicBezTo>
                  <a:cubicBezTo>
                    <a:pt x="116" y="36"/>
                    <a:pt x="114" y="34"/>
                    <a:pt x="111" y="32"/>
                  </a:cubicBezTo>
                  <a:cubicBezTo>
                    <a:pt x="111" y="30"/>
                    <a:pt x="110" y="29"/>
                    <a:pt x="110" y="27"/>
                  </a:cubicBezTo>
                  <a:cubicBezTo>
                    <a:pt x="112" y="28"/>
                    <a:pt x="114" y="30"/>
                    <a:pt x="117" y="32"/>
                  </a:cubicBezTo>
                  <a:close/>
                  <a:moveTo>
                    <a:pt x="15" y="14"/>
                  </a:moveTo>
                  <a:cubicBezTo>
                    <a:pt x="15" y="14"/>
                    <a:pt x="15" y="13"/>
                    <a:pt x="15" y="13"/>
                  </a:cubicBezTo>
                  <a:cubicBezTo>
                    <a:pt x="29" y="13"/>
                    <a:pt x="43" y="13"/>
                    <a:pt x="58" y="14"/>
                  </a:cubicBezTo>
                  <a:cubicBezTo>
                    <a:pt x="70" y="14"/>
                    <a:pt x="85" y="16"/>
                    <a:pt x="97" y="12"/>
                  </a:cubicBezTo>
                  <a:cubicBezTo>
                    <a:pt x="98" y="14"/>
                    <a:pt x="99" y="15"/>
                    <a:pt x="100" y="17"/>
                  </a:cubicBezTo>
                  <a:cubicBezTo>
                    <a:pt x="99" y="17"/>
                    <a:pt x="98" y="19"/>
                    <a:pt x="98" y="20"/>
                  </a:cubicBezTo>
                  <a:cubicBezTo>
                    <a:pt x="97" y="32"/>
                    <a:pt x="100" y="45"/>
                    <a:pt x="101" y="57"/>
                  </a:cubicBezTo>
                  <a:cubicBezTo>
                    <a:pt x="101" y="67"/>
                    <a:pt x="101" y="78"/>
                    <a:pt x="101" y="88"/>
                  </a:cubicBezTo>
                  <a:cubicBezTo>
                    <a:pt x="73" y="88"/>
                    <a:pt x="45" y="91"/>
                    <a:pt x="18" y="97"/>
                  </a:cubicBezTo>
                  <a:cubicBezTo>
                    <a:pt x="18" y="96"/>
                    <a:pt x="18" y="95"/>
                    <a:pt x="19" y="94"/>
                  </a:cubicBezTo>
                  <a:cubicBezTo>
                    <a:pt x="19" y="91"/>
                    <a:pt x="17" y="90"/>
                    <a:pt x="15" y="89"/>
                  </a:cubicBezTo>
                  <a:cubicBezTo>
                    <a:pt x="15" y="88"/>
                    <a:pt x="15" y="86"/>
                    <a:pt x="15" y="84"/>
                  </a:cubicBezTo>
                  <a:cubicBezTo>
                    <a:pt x="15" y="80"/>
                    <a:pt x="15" y="76"/>
                    <a:pt x="15" y="73"/>
                  </a:cubicBezTo>
                  <a:cubicBezTo>
                    <a:pt x="15" y="67"/>
                    <a:pt x="15" y="61"/>
                    <a:pt x="15" y="55"/>
                  </a:cubicBezTo>
                  <a:cubicBezTo>
                    <a:pt x="16" y="41"/>
                    <a:pt x="16" y="28"/>
                    <a:pt x="15" y="14"/>
                  </a:cubicBezTo>
                  <a:close/>
                  <a:moveTo>
                    <a:pt x="40" y="121"/>
                  </a:moveTo>
                  <a:cubicBezTo>
                    <a:pt x="42" y="121"/>
                    <a:pt x="43" y="122"/>
                    <a:pt x="44" y="122"/>
                  </a:cubicBezTo>
                  <a:cubicBezTo>
                    <a:pt x="45" y="122"/>
                    <a:pt x="46" y="121"/>
                    <a:pt x="47" y="120"/>
                  </a:cubicBezTo>
                  <a:cubicBezTo>
                    <a:pt x="48" y="121"/>
                    <a:pt x="49" y="122"/>
                    <a:pt x="50" y="122"/>
                  </a:cubicBezTo>
                  <a:cubicBezTo>
                    <a:pt x="48" y="123"/>
                    <a:pt x="45" y="123"/>
                    <a:pt x="43" y="124"/>
                  </a:cubicBezTo>
                  <a:cubicBezTo>
                    <a:pt x="42" y="123"/>
                    <a:pt x="41" y="122"/>
                    <a:pt x="40" y="121"/>
                  </a:cubicBezTo>
                  <a:close/>
                  <a:moveTo>
                    <a:pt x="80" y="121"/>
                  </a:moveTo>
                  <a:cubicBezTo>
                    <a:pt x="73" y="121"/>
                    <a:pt x="66" y="121"/>
                    <a:pt x="59" y="121"/>
                  </a:cubicBezTo>
                  <a:cubicBezTo>
                    <a:pt x="53" y="117"/>
                    <a:pt x="48" y="113"/>
                    <a:pt x="44" y="107"/>
                  </a:cubicBezTo>
                  <a:cubicBezTo>
                    <a:pt x="52" y="110"/>
                    <a:pt x="58" y="114"/>
                    <a:pt x="65" y="119"/>
                  </a:cubicBezTo>
                  <a:cubicBezTo>
                    <a:pt x="68" y="121"/>
                    <a:pt x="71" y="118"/>
                    <a:pt x="69" y="116"/>
                  </a:cubicBezTo>
                  <a:cubicBezTo>
                    <a:pt x="67" y="113"/>
                    <a:pt x="65" y="111"/>
                    <a:pt x="62" y="109"/>
                  </a:cubicBezTo>
                  <a:cubicBezTo>
                    <a:pt x="69" y="111"/>
                    <a:pt x="74" y="115"/>
                    <a:pt x="80" y="119"/>
                  </a:cubicBezTo>
                  <a:cubicBezTo>
                    <a:pt x="82" y="121"/>
                    <a:pt x="86" y="119"/>
                    <a:pt x="84" y="116"/>
                  </a:cubicBezTo>
                  <a:cubicBezTo>
                    <a:pt x="84" y="115"/>
                    <a:pt x="83" y="114"/>
                    <a:pt x="83" y="114"/>
                  </a:cubicBezTo>
                  <a:cubicBezTo>
                    <a:pt x="85" y="116"/>
                    <a:pt x="88" y="118"/>
                    <a:pt x="90" y="120"/>
                  </a:cubicBezTo>
                  <a:cubicBezTo>
                    <a:pt x="87" y="120"/>
                    <a:pt x="83" y="120"/>
                    <a:pt x="80" y="121"/>
                  </a:cubicBezTo>
                  <a:close/>
                  <a:moveTo>
                    <a:pt x="131" y="115"/>
                  </a:moveTo>
                  <a:cubicBezTo>
                    <a:pt x="131" y="115"/>
                    <a:pt x="130" y="115"/>
                    <a:pt x="130" y="115"/>
                  </a:cubicBezTo>
                  <a:cubicBezTo>
                    <a:pt x="131" y="114"/>
                    <a:pt x="131" y="113"/>
                    <a:pt x="130" y="112"/>
                  </a:cubicBezTo>
                  <a:cubicBezTo>
                    <a:pt x="128" y="107"/>
                    <a:pt x="125" y="103"/>
                    <a:pt x="122" y="99"/>
                  </a:cubicBezTo>
                  <a:cubicBezTo>
                    <a:pt x="124" y="100"/>
                    <a:pt x="125" y="101"/>
                    <a:pt x="126" y="103"/>
                  </a:cubicBezTo>
                  <a:cubicBezTo>
                    <a:pt x="129" y="105"/>
                    <a:pt x="134" y="102"/>
                    <a:pt x="132" y="98"/>
                  </a:cubicBezTo>
                  <a:cubicBezTo>
                    <a:pt x="128" y="92"/>
                    <a:pt x="123" y="85"/>
                    <a:pt x="119" y="79"/>
                  </a:cubicBezTo>
                  <a:cubicBezTo>
                    <a:pt x="122" y="81"/>
                    <a:pt x="125" y="84"/>
                    <a:pt x="128" y="86"/>
                  </a:cubicBezTo>
                  <a:cubicBezTo>
                    <a:pt x="130" y="88"/>
                    <a:pt x="131" y="87"/>
                    <a:pt x="133" y="86"/>
                  </a:cubicBezTo>
                  <a:cubicBezTo>
                    <a:pt x="132" y="96"/>
                    <a:pt x="133" y="106"/>
                    <a:pt x="134" y="115"/>
                  </a:cubicBezTo>
                  <a:cubicBezTo>
                    <a:pt x="133" y="115"/>
                    <a:pt x="132" y="115"/>
                    <a:pt x="131"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tx1">
                    <a:lumMod val="75000"/>
                    <a:lumOff val="25000"/>
                  </a:schemeClr>
                </a:solidFill>
              </a:endParaRPr>
            </a:p>
          </p:txBody>
        </p:sp>
      </p:grpSp>
      <p:sp>
        <p:nvSpPr>
          <p:cNvPr id="12" name="Rectangle 17"/>
          <p:cNvSpPr/>
          <p:nvPr/>
        </p:nvSpPr>
        <p:spPr>
          <a:xfrm>
            <a:off x="6235745" y="1716932"/>
            <a:ext cx="4932465" cy="461665"/>
          </a:xfrm>
          <a:prstGeom prst="rect">
            <a:avLst/>
          </a:prstGeom>
        </p:spPr>
        <p:txBody>
          <a:bodyPr wrap="square">
            <a:spAutoFit/>
          </a:bodyPr>
          <a:lstStyle/>
          <a:p>
            <a:pPr algn="just">
              <a:spcAft>
                <a:spcPts val="1500"/>
              </a:spcAft>
            </a:pPr>
            <a:r>
              <a:rPr lang="zh-CN" altLang="en-US" sz="1200" dirty="0">
                <a:solidFill>
                  <a:schemeClr val="bg1"/>
                </a:solidFill>
                <a:ea typeface="Times New Roman" panose="02020603050405020304" charset="0"/>
              </a:rPr>
              <a:t>示例范本示例范本示例范本示例范本示例范本示例范本示例范本示例范本示例范本示例范本示例范本示例范本</a:t>
            </a:r>
            <a:endParaRPr lang="en-US" altLang="zh-CN" sz="1200" dirty="0">
              <a:solidFill>
                <a:schemeClr val="bg1"/>
              </a:solidFill>
              <a:ea typeface="Times New Roman" panose="02020603050405020304" charset="0"/>
            </a:endParaRPr>
          </a:p>
        </p:txBody>
      </p:sp>
      <p:sp>
        <p:nvSpPr>
          <p:cNvPr id="13" name="Rectangle 18"/>
          <p:cNvSpPr/>
          <p:nvPr/>
        </p:nvSpPr>
        <p:spPr>
          <a:xfrm>
            <a:off x="6180035" y="4026435"/>
            <a:ext cx="4932465" cy="461665"/>
          </a:xfrm>
          <a:prstGeom prst="rect">
            <a:avLst/>
          </a:prstGeom>
        </p:spPr>
        <p:txBody>
          <a:bodyPr wrap="square">
            <a:spAutoFit/>
          </a:bodyPr>
          <a:lstStyle/>
          <a:p>
            <a:pPr algn="just">
              <a:spcAft>
                <a:spcPts val="1500"/>
              </a:spcAft>
            </a:pPr>
            <a:r>
              <a:rPr lang="zh-CN" altLang="en-US" sz="1200" dirty="0">
                <a:solidFill>
                  <a:schemeClr val="bg1"/>
                </a:solidFill>
                <a:ea typeface="Times New Roman" panose="02020603050405020304" charset="0"/>
              </a:rPr>
              <a:t>示例范本示例范本示例范本示例范本示例范本示例范本示例范本示例范本示例范本示例范本示例范本示例范本</a:t>
            </a:r>
            <a:endParaRPr lang="en-US" altLang="zh-CN" sz="1200" dirty="0">
              <a:solidFill>
                <a:schemeClr val="bg1"/>
              </a:solidFill>
              <a:ea typeface="Times New Roman" panose="02020603050405020304" charset="0"/>
            </a:endParaRPr>
          </a:p>
        </p:txBody>
      </p:sp>
      <p:sp>
        <p:nvSpPr>
          <p:cNvPr id="14" name="Rectangle 19"/>
          <p:cNvSpPr/>
          <p:nvPr/>
        </p:nvSpPr>
        <p:spPr>
          <a:xfrm>
            <a:off x="6235746" y="2850968"/>
            <a:ext cx="4932465" cy="461665"/>
          </a:xfrm>
          <a:prstGeom prst="rect">
            <a:avLst/>
          </a:prstGeom>
        </p:spPr>
        <p:txBody>
          <a:bodyPr wrap="square">
            <a:spAutoFit/>
          </a:bodyPr>
          <a:lstStyle/>
          <a:p>
            <a:pPr algn="just">
              <a:spcAft>
                <a:spcPts val="1500"/>
              </a:spcAft>
            </a:pPr>
            <a:r>
              <a:rPr lang="zh-CN" altLang="en-US" sz="1200" dirty="0">
                <a:solidFill>
                  <a:schemeClr val="bg1"/>
                </a:solidFill>
                <a:ea typeface="Times New Roman" panose="02020603050405020304" charset="0"/>
              </a:rPr>
              <a:t>示例范本示例范本示例范本示例范本示例范本示例范本示例范本示例范本示例范本示例范本示例范本示例范本</a:t>
            </a:r>
            <a:endParaRPr lang="en-US" altLang="zh-CN" sz="1200" dirty="0">
              <a:solidFill>
                <a:schemeClr val="bg1"/>
              </a:solidFill>
              <a:ea typeface="Times New Roman" panose="02020603050405020304" charset="0"/>
            </a:endParaRPr>
          </a:p>
        </p:txBody>
      </p:sp>
      <p:sp>
        <p:nvSpPr>
          <p:cNvPr id="15" name="Rectangle 20"/>
          <p:cNvSpPr/>
          <p:nvPr/>
        </p:nvSpPr>
        <p:spPr>
          <a:xfrm>
            <a:off x="6180035" y="5160471"/>
            <a:ext cx="4932465" cy="461665"/>
          </a:xfrm>
          <a:prstGeom prst="rect">
            <a:avLst/>
          </a:prstGeom>
        </p:spPr>
        <p:txBody>
          <a:bodyPr wrap="square">
            <a:spAutoFit/>
          </a:bodyPr>
          <a:lstStyle/>
          <a:p>
            <a:pPr algn="just">
              <a:spcAft>
                <a:spcPts val="1500"/>
              </a:spcAft>
            </a:pPr>
            <a:r>
              <a:rPr lang="zh-CN" altLang="en-US" sz="1200" dirty="0">
                <a:solidFill>
                  <a:schemeClr val="bg1"/>
                </a:solidFill>
                <a:ea typeface="Times New Roman" panose="02020603050405020304" charset="0"/>
              </a:rPr>
              <a:t>示例范本示例范本示例范本示例范本示例范本示例范本示例范本示例范本示例范本示例范本示例范本示例范本</a:t>
            </a:r>
            <a:endParaRPr lang="en-US" altLang="zh-CN" sz="1200" dirty="0">
              <a:solidFill>
                <a:schemeClr val="bg1"/>
              </a:solidFill>
              <a:ea typeface="Times New Roman" panose="02020603050405020304" charset="0"/>
            </a:endParaRPr>
          </a:p>
        </p:txBody>
      </p:sp>
      <p:sp>
        <p:nvSpPr>
          <p:cNvPr id="16" name="Shape 2753"/>
          <p:cNvSpPr/>
          <p:nvPr/>
        </p:nvSpPr>
        <p:spPr>
          <a:xfrm>
            <a:off x="5557982" y="4026434"/>
            <a:ext cx="405594" cy="456671"/>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solidFill>
          <a:ln w="12700">
            <a:miter lim="400000"/>
          </a:ln>
          <a:effectLst>
            <a:outerShdw blurRad="50800" dist="38100" dir="2700000" algn="tl" rotWithShape="0">
              <a:prstClr val="black">
                <a:alpha val="40000"/>
              </a:prstClr>
            </a:outerShdw>
          </a:effectLst>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1">
                  <a:lumMod val="75000"/>
                  <a:lumOff val="25000"/>
                </a:schemeClr>
              </a:solidFill>
            </a:endParaRPr>
          </a:p>
        </p:txBody>
      </p:sp>
      <p:sp>
        <p:nvSpPr>
          <p:cNvPr id="17" name="Shape 2774"/>
          <p:cNvSpPr/>
          <p:nvPr/>
        </p:nvSpPr>
        <p:spPr>
          <a:xfrm>
            <a:off x="5513071" y="1716932"/>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a:effectLst>
            <a:outerShdw blurRad="50800" dist="38100" dir="2700000" algn="tl" rotWithShape="0">
              <a:prstClr val="black">
                <a:alpha val="40000"/>
              </a:prstClr>
            </a:outerShdw>
          </a:effectLst>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1">
                  <a:lumMod val="75000"/>
                  <a:lumOff val="25000"/>
                </a:schemeClr>
              </a:solidFill>
            </a:endParaRPr>
          </a:p>
        </p:txBody>
      </p:sp>
      <p:sp>
        <p:nvSpPr>
          <p:cNvPr id="18" name="Shape 2784"/>
          <p:cNvSpPr/>
          <p:nvPr/>
        </p:nvSpPr>
        <p:spPr>
          <a:xfrm>
            <a:off x="5513070" y="2871111"/>
            <a:ext cx="495725" cy="45667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a:effectLst>
            <a:outerShdw blurRad="50800" dist="38100" dir="2700000" algn="tl" rotWithShape="0">
              <a:prstClr val="black">
                <a:alpha val="40000"/>
              </a:prstClr>
            </a:outerShdw>
          </a:effectLst>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1">
                  <a:lumMod val="75000"/>
                  <a:lumOff val="25000"/>
                </a:schemeClr>
              </a:solidFill>
            </a:endParaRPr>
          </a:p>
        </p:txBody>
      </p:sp>
      <p:sp>
        <p:nvSpPr>
          <p:cNvPr id="19" name="Shape 2787"/>
          <p:cNvSpPr/>
          <p:nvPr/>
        </p:nvSpPr>
        <p:spPr>
          <a:xfrm>
            <a:off x="5513070" y="5180614"/>
            <a:ext cx="495418" cy="45669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a:effectLst>
            <a:outerShdw blurRad="50800" dist="38100" dir="2700000" algn="tl" rotWithShape="0">
              <a:prstClr val="black">
                <a:alpha val="40000"/>
              </a:prstClr>
            </a:outerShdw>
          </a:effectLst>
        </p:spPr>
        <p:txBody>
          <a:bodyPr lIns="14284" tIns="14284" rIns="14284" bIns="14284" anchor="ctr"/>
          <a:lstStyle/>
          <a:p>
            <a:pPr defTabSz="17145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chemeClr val="tx1">
                  <a:lumMod val="75000"/>
                  <a:lumOff val="25000"/>
                </a:schemeClr>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900" decel="100000" fill="hold"/>
                                        <p:tgtEl>
                                          <p:spTgt spid="1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900" decel="100000" fill="hold"/>
                                        <p:tgtEl>
                                          <p:spTgt spid="1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900" decel="100000" fill="hold"/>
                                        <p:tgtEl>
                                          <p:spTgt spid="1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900" decel="100000" fill="hold"/>
                                        <p:tgtEl>
                                          <p:spTgt spid="1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ptop.png"/>
          <p:cNvPicPr>
            <a:picLocks noChangeAspect="1"/>
          </p:cNvPicPr>
          <p:nvPr/>
        </p:nvPicPr>
        <p:blipFill>
          <a:blip r:embed="rId1" cstate="email"/>
          <a:srcRect/>
          <a:stretch>
            <a:fillRect/>
          </a:stretch>
        </p:blipFill>
        <p:spPr bwMode="auto">
          <a:xfrm>
            <a:off x="1213842" y="1915610"/>
            <a:ext cx="4225653" cy="2292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3" descr="laptop.png"/>
          <p:cNvPicPr>
            <a:picLocks noChangeAspect="1"/>
          </p:cNvPicPr>
          <p:nvPr/>
        </p:nvPicPr>
        <p:blipFill>
          <a:blip r:embed="rId1" cstate="email"/>
          <a:srcRect/>
          <a:stretch>
            <a:fillRect/>
          </a:stretch>
        </p:blipFill>
        <p:spPr bwMode="auto">
          <a:xfrm>
            <a:off x="6591946" y="1915610"/>
            <a:ext cx="4224806" cy="2292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4" descr="laptop.png"/>
          <p:cNvPicPr>
            <a:picLocks noChangeAspect="1"/>
          </p:cNvPicPr>
          <p:nvPr/>
        </p:nvPicPr>
        <p:blipFill>
          <a:blip r:embed="rId2" cstate="email"/>
          <a:srcRect/>
          <a:stretch>
            <a:fillRect/>
          </a:stretch>
        </p:blipFill>
        <p:spPr bwMode="auto">
          <a:xfrm>
            <a:off x="3043210" y="1372384"/>
            <a:ext cx="5917098" cy="3209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AutoShape 5"/>
          <p:cNvSpPr/>
          <p:nvPr/>
        </p:nvSpPr>
        <p:spPr bwMode="auto">
          <a:xfrm>
            <a:off x="1618300" y="4751046"/>
            <a:ext cx="1984212" cy="296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indent="0" algn="l">
              <a:lnSpc>
                <a:spcPct val="120000"/>
              </a:lnSpc>
              <a:buSzTx/>
              <a:buFontTx/>
              <a:buNone/>
            </a:pPr>
            <a:r>
              <a:rPr lang="zh-CN" altLang="en-US" sz="1600" b="1" dirty="0">
                <a:solidFill>
                  <a:schemeClr val="bg1"/>
                </a:solidFill>
                <a:latin typeface="微软雅黑" panose="020B0503020204020204" pitchFamily="34" charset="-122"/>
                <a:ea typeface="微软雅黑" panose="020B0503020204020204" pitchFamily="34" charset="-122"/>
              </a:rPr>
              <a:t>示例标题</a:t>
            </a:r>
            <a:endParaRPr lang="id-ID" sz="5400" dirty="0">
              <a:solidFill>
                <a:schemeClr val="bg1"/>
              </a:solidFill>
              <a:latin typeface="微软雅黑" panose="020B0503020204020204" pitchFamily="34" charset="-122"/>
              <a:ea typeface="微软雅黑" panose="020B0503020204020204" pitchFamily="34" charset="-122"/>
            </a:endParaRPr>
          </a:p>
        </p:txBody>
      </p:sp>
      <p:sp>
        <p:nvSpPr>
          <p:cNvPr id="6" name="AutoShape 6"/>
          <p:cNvSpPr/>
          <p:nvPr/>
        </p:nvSpPr>
        <p:spPr bwMode="auto">
          <a:xfrm>
            <a:off x="1618300" y="5047197"/>
            <a:ext cx="2541822" cy="712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10000"/>
              </a:lnSpc>
            </a:pPr>
            <a:r>
              <a:rPr lang="zh-CN" altLang="en-US" sz="11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100" dirty="0">
              <a:solidFill>
                <a:schemeClr val="bg1"/>
              </a:solidFill>
              <a:latin typeface="微软雅黑" panose="020B0503020204020204" pitchFamily="34" charset="-122"/>
              <a:ea typeface="微软雅黑" panose="020B0503020204020204" pitchFamily="34" charset="-122"/>
            </a:endParaRPr>
          </a:p>
          <a:p>
            <a:pPr>
              <a:lnSpc>
                <a:spcPct val="110000"/>
              </a:lnSpc>
            </a:pPr>
            <a:endParaRPr lang="id-ID" altLang="zh-CN" sz="1100" dirty="0">
              <a:solidFill>
                <a:schemeClr val="bg1"/>
              </a:solidFill>
              <a:latin typeface="微软雅黑" panose="020B0503020204020204" pitchFamily="34" charset="-122"/>
              <a:ea typeface="微软雅黑" panose="020B0503020204020204" pitchFamily="34" charset="-122"/>
            </a:endParaRPr>
          </a:p>
        </p:txBody>
      </p:sp>
      <p:sp>
        <p:nvSpPr>
          <p:cNvPr id="7" name="AutoShape 7"/>
          <p:cNvSpPr/>
          <p:nvPr/>
        </p:nvSpPr>
        <p:spPr bwMode="auto">
          <a:xfrm>
            <a:off x="5439495" y="4751046"/>
            <a:ext cx="1984212" cy="296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rPr>
              <a:t>示例标题</a:t>
            </a:r>
            <a:endParaRPr lang="id-ID" altLang="zh-CN" sz="5400" dirty="0">
              <a:solidFill>
                <a:schemeClr val="bg1"/>
              </a:solidFill>
              <a:latin typeface="微软雅黑" panose="020B0503020204020204" pitchFamily="34" charset="-122"/>
              <a:ea typeface="微软雅黑" panose="020B0503020204020204" pitchFamily="34" charset="-122"/>
            </a:endParaRPr>
          </a:p>
        </p:txBody>
      </p:sp>
      <p:sp>
        <p:nvSpPr>
          <p:cNvPr id="8" name="AutoShape 8"/>
          <p:cNvSpPr/>
          <p:nvPr/>
        </p:nvSpPr>
        <p:spPr bwMode="auto">
          <a:xfrm>
            <a:off x="5439495" y="5047197"/>
            <a:ext cx="2541822" cy="712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10000"/>
              </a:lnSpc>
            </a:pPr>
            <a:r>
              <a:rPr lang="zh-CN" altLang="en-US" sz="11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100" dirty="0">
              <a:solidFill>
                <a:schemeClr val="bg1"/>
              </a:solidFill>
              <a:latin typeface="微软雅黑" panose="020B0503020204020204" pitchFamily="34" charset="-122"/>
              <a:ea typeface="微软雅黑" panose="020B0503020204020204" pitchFamily="34" charset="-122"/>
            </a:endParaRPr>
          </a:p>
          <a:p>
            <a:pPr>
              <a:lnSpc>
                <a:spcPct val="110000"/>
              </a:lnSpc>
            </a:pPr>
            <a:endParaRPr lang="id-ID" altLang="zh-CN" sz="1100" dirty="0">
              <a:solidFill>
                <a:schemeClr val="bg1"/>
              </a:solidFill>
              <a:latin typeface="微软雅黑" panose="020B0503020204020204" pitchFamily="34" charset="-122"/>
              <a:ea typeface="微软雅黑" panose="020B0503020204020204" pitchFamily="34" charset="-122"/>
            </a:endParaRPr>
          </a:p>
        </p:txBody>
      </p:sp>
      <p:sp>
        <p:nvSpPr>
          <p:cNvPr id="9" name="AutoShape 9"/>
          <p:cNvSpPr/>
          <p:nvPr/>
        </p:nvSpPr>
        <p:spPr bwMode="auto">
          <a:xfrm>
            <a:off x="9230229" y="4751046"/>
            <a:ext cx="1984212" cy="296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20000"/>
              </a:lnSpc>
            </a:pPr>
            <a:r>
              <a:rPr lang="zh-CN" altLang="en-US" sz="1600" b="1" dirty="0">
                <a:solidFill>
                  <a:schemeClr val="bg1"/>
                </a:solidFill>
                <a:latin typeface="微软雅黑" panose="020B0503020204020204" pitchFamily="34" charset="-122"/>
                <a:ea typeface="微软雅黑" panose="020B0503020204020204" pitchFamily="34" charset="-122"/>
              </a:rPr>
              <a:t>示例标题</a:t>
            </a:r>
            <a:endParaRPr lang="id-ID" altLang="zh-CN" sz="5400" dirty="0">
              <a:solidFill>
                <a:schemeClr val="bg1"/>
              </a:solidFill>
              <a:latin typeface="微软雅黑" panose="020B0503020204020204" pitchFamily="34" charset="-122"/>
              <a:ea typeface="微软雅黑" panose="020B0503020204020204" pitchFamily="34" charset="-122"/>
            </a:endParaRPr>
          </a:p>
        </p:txBody>
      </p:sp>
      <p:sp>
        <p:nvSpPr>
          <p:cNvPr id="10" name="AutoShape 10"/>
          <p:cNvSpPr/>
          <p:nvPr/>
        </p:nvSpPr>
        <p:spPr bwMode="auto">
          <a:xfrm>
            <a:off x="9230229" y="5047197"/>
            <a:ext cx="2541822" cy="712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defTabSz="457200">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4572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a:lnSpc>
                <a:spcPct val="110000"/>
              </a:lnSpc>
            </a:pPr>
            <a:r>
              <a:rPr lang="zh-CN" altLang="en-US" sz="1100" dirty="0">
                <a:solidFill>
                  <a:schemeClr val="bg1"/>
                </a:solidFill>
                <a:latin typeface="微软雅黑" panose="020B0503020204020204" pitchFamily="34" charset="-122"/>
                <a:ea typeface="微软雅黑" panose="020B0503020204020204" pitchFamily="34" charset="-122"/>
                <a:cs typeface="Open Sans Light" panose="020B0306030504020204" pitchFamily="34" charset="0"/>
              </a:rPr>
              <a:t>标题示例列表自行添加创意标题示例列表自行添加创意</a:t>
            </a:r>
            <a:endParaRPr lang="id-ID" altLang="zh-CN" sz="1100" dirty="0">
              <a:solidFill>
                <a:schemeClr val="bg1"/>
              </a:solidFill>
              <a:latin typeface="微软雅黑" panose="020B0503020204020204" pitchFamily="34" charset="-122"/>
              <a:ea typeface="微软雅黑" panose="020B0503020204020204" pitchFamily="34" charset="-122"/>
            </a:endParaRPr>
          </a:p>
          <a:p>
            <a:pPr>
              <a:lnSpc>
                <a:spcPct val="110000"/>
              </a:lnSpc>
            </a:pPr>
            <a:endParaRPr lang="id-ID" altLang="zh-CN" sz="1100" dirty="0">
              <a:solidFill>
                <a:schemeClr val="bg1"/>
              </a:solidFill>
              <a:latin typeface="微软雅黑" panose="020B0503020204020204" pitchFamily="34" charset="-122"/>
              <a:ea typeface="微软雅黑" panose="020B0503020204020204" pitchFamily="34" charset="-122"/>
            </a:endParaRPr>
          </a:p>
        </p:txBody>
      </p:sp>
      <p:sp>
        <p:nvSpPr>
          <p:cNvPr id="11" name="AutoShape 11"/>
          <p:cNvSpPr/>
          <p:nvPr/>
        </p:nvSpPr>
        <p:spPr bwMode="auto">
          <a:xfrm>
            <a:off x="946460" y="4858506"/>
            <a:ext cx="362996" cy="365535"/>
          </a:xfrm>
          <a:custGeom>
            <a:avLst/>
            <a:gdLst>
              <a:gd name="T0" fmla="+- 0 10982 365"/>
              <a:gd name="T1" fmla="*/ T0 w 21235"/>
              <a:gd name="T2" fmla="*/ 10800 h 21600"/>
              <a:gd name="T3" fmla="+- 0 10982 365"/>
              <a:gd name="T4" fmla="*/ T3 w 21235"/>
              <a:gd name="T5" fmla="*/ 10800 h 21600"/>
              <a:gd name="T6" fmla="+- 0 10982 365"/>
              <a:gd name="T7" fmla="*/ T6 w 21235"/>
              <a:gd name="T8" fmla="*/ 10800 h 21600"/>
              <a:gd name="T9" fmla="+- 0 10982 365"/>
              <a:gd name="T10" fmla="*/ T9 w 21235"/>
              <a:gd name="T11" fmla="*/ 10800 h 21600"/>
            </a:gdLst>
            <a:ahLst/>
            <a:cxnLst>
              <a:cxn ang="0">
                <a:pos x="T1" y="T2"/>
              </a:cxn>
              <a:cxn ang="0">
                <a:pos x="T4" y="T5"/>
              </a:cxn>
              <a:cxn ang="0">
                <a:pos x="T7" y="T8"/>
              </a:cxn>
              <a:cxn ang="0">
                <a:pos x="T10" y="T11"/>
              </a:cxn>
            </a:cxnLst>
            <a:rect l="0" t="0" r="r" b="b"/>
            <a:pathLst>
              <a:path w="21235" h="21600">
                <a:moveTo>
                  <a:pt x="19528" y="7931"/>
                </a:moveTo>
                <a:lnTo>
                  <a:pt x="16238" y="7931"/>
                </a:lnTo>
                <a:lnTo>
                  <a:pt x="16735" y="9906"/>
                </a:lnTo>
                <a:lnTo>
                  <a:pt x="19528" y="9624"/>
                </a:lnTo>
                <a:cubicBezTo>
                  <a:pt x="19528" y="9624"/>
                  <a:pt x="19528" y="7931"/>
                  <a:pt x="19528" y="7931"/>
                </a:cubicBezTo>
                <a:close/>
                <a:moveTo>
                  <a:pt x="19621" y="19655"/>
                </a:moveTo>
                <a:cubicBezTo>
                  <a:pt x="19621" y="20722"/>
                  <a:pt x="18783" y="21599"/>
                  <a:pt x="17697" y="21599"/>
                </a:cubicBezTo>
                <a:cubicBezTo>
                  <a:pt x="16610" y="21599"/>
                  <a:pt x="15741" y="20722"/>
                  <a:pt x="15741" y="19655"/>
                </a:cubicBezTo>
                <a:cubicBezTo>
                  <a:pt x="15741" y="18559"/>
                  <a:pt x="16610" y="17682"/>
                  <a:pt x="17697" y="17682"/>
                </a:cubicBezTo>
                <a:cubicBezTo>
                  <a:pt x="18783" y="17682"/>
                  <a:pt x="19621" y="18559"/>
                  <a:pt x="19621" y="19655"/>
                </a:cubicBezTo>
                <a:close/>
                <a:moveTo>
                  <a:pt x="19528" y="4671"/>
                </a:moveTo>
                <a:lnTo>
                  <a:pt x="15524" y="4671"/>
                </a:lnTo>
                <a:lnTo>
                  <a:pt x="15990" y="6802"/>
                </a:lnTo>
                <a:lnTo>
                  <a:pt x="19528" y="6802"/>
                </a:lnTo>
                <a:cubicBezTo>
                  <a:pt x="19528" y="6802"/>
                  <a:pt x="19528" y="4671"/>
                  <a:pt x="19528" y="4671"/>
                </a:cubicBezTo>
                <a:close/>
                <a:moveTo>
                  <a:pt x="15710" y="10062"/>
                </a:moveTo>
                <a:lnTo>
                  <a:pt x="15090" y="7931"/>
                </a:lnTo>
                <a:lnTo>
                  <a:pt x="12141" y="7931"/>
                </a:lnTo>
                <a:lnTo>
                  <a:pt x="12917" y="10346"/>
                </a:lnTo>
                <a:cubicBezTo>
                  <a:pt x="12917" y="10346"/>
                  <a:pt x="15710" y="10062"/>
                  <a:pt x="15710" y="10062"/>
                </a:cubicBezTo>
                <a:close/>
                <a:moveTo>
                  <a:pt x="11180" y="4671"/>
                </a:moveTo>
                <a:lnTo>
                  <a:pt x="11831" y="6802"/>
                </a:lnTo>
                <a:lnTo>
                  <a:pt x="14903" y="6802"/>
                </a:lnTo>
                <a:lnTo>
                  <a:pt x="14407" y="4671"/>
                </a:lnTo>
                <a:cubicBezTo>
                  <a:pt x="14407" y="4671"/>
                  <a:pt x="11180" y="4671"/>
                  <a:pt x="11180" y="4671"/>
                </a:cubicBezTo>
                <a:close/>
                <a:moveTo>
                  <a:pt x="11831" y="10470"/>
                </a:moveTo>
                <a:lnTo>
                  <a:pt x="11025" y="7931"/>
                </a:lnTo>
                <a:lnTo>
                  <a:pt x="8076" y="7931"/>
                </a:lnTo>
                <a:lnTo>
                  <a:pt x="9348" y="10722"/>
                </a:lnTo>
                <a:cubicBezTo>
                  <a:pt x="9348" y="10722"/>
                  <a:pt x="11831" y="10470"/>
                  <a:pt x="11831" y="10470"/>
                </a:cubicBezTo>
                <a:close/>
                <a:moveTo>
                  <a:pt x="7611" y="6802"/>
                </a:moveTo>
                <a:lnTo>
                  <a:pt x="10745" y="6802"/>
                </a:lnTo>
                <a:lnTo>
                  <a:pt x="10062" y="4671"/>
                </a:lnTo>
                <a:lnTo>
                  <a:pt x="6649" y="4671"/>
                </a:lnTo>
                <a:cubicBezTo>
                  <a:pt x="6649" y="4671"/>
                  <a:pt x="7611" y="6802"/>
                  <a:pt x="7611" y="6802"/>
                </a:cubicBezTo>
                <a:close/>
                <a:moveTo>
                  <a:pt x="6493" y="19655"/>
                </a:moveTo>
                <a:cubicBezTo>
                  <a:pt x="6493" y="20722"/>
                  <a:pt x="5656" y="21599"/>
                  <a:pt x="4538" y="21599"/>
                </a:cubicBezTo>
                <a:cubicBezTo>
                  <a:pt x="3483" y="21599"/>
                  <a:pt x="2614" y="20722"/>
                  <a:pt x="2614" y="19655"/>
                </a:cubicBezTo>
                <a:cubicBezTo>
                  <a:pt x="2614" y="18559"/>
                  <a:pt x="3483" y="17682"/>
                  <a:pt x="4538" y="17682"/>
                </a:cubicBezTo>
                <a:cubicBezTo>
                  <a:pt x="5656" y="17682"/>
                  <a:pt x="6493" y="18559"/>
                  <a:pt x="6493" y="19655"/>
                </a:cubicBezTo>
                <a:close/>
                <a:moveTo>
                  <a:pt x="19869" y="2916"/>
                </a:moveTo>
                <a:cubicBezTo>
                  <a:pt x="20800" y="2916"/>
                  <a:pt x="21234" y="3480"/>
                  <a:pt x="21234" y="4169"/>
                </a:cubicBezTo>
                <a:lnTo>
                  <a:pt x="21234" y="10032"/>
                </a:lnTo>
                <a:cubicBezTo>
                  <a:pt x="21234" y="10689"/>
                  <a:pt x="20738" y="11223"/>
                  <a:pt x="20086" y="11286"/>
                </a:cubicBezTo>
                <a:lnTo>
                  <a:pt x="7548" y="12697"/>
                </a:lnTo>
                <a:cubicBezTo>
                  <a:pt x="6524" y="12821"/>
                  <a:pt x="6400" y="14170"/>
                  <a:pt x="7611" y="14170"/>
                </a:cubicBezTo>
                <a:lnTo>
                  <a:pt x="19497" y="14170"/>
                </a:lnTo>
                <a:cubicBezTo>
                  <a:pt x="20862" y="14170"/>
                  <a:pt x="20862" y="16207"/>
                  <a:pt x="19497" y="16207"/>
                </a:cubicBezTo>
                <a:lnTo>
                  <a:pt x="7362" y="16207"/>
                </a:lnTo>
                <a:cubicBezTo>
                  <a:pt x="4632" y="16207"/>
                  <a:pt x="3607" y="13167"/>
                  <a:pt x="5748" y="11568"/>
                </a:cubicBezTo>
                <a:lnTo>
                  <a:pt x="6835" y="10753"/>
                </a:lnTo>
                <a:lnTo>
                  <a:pt x="2986" y="2257"/>
                </a:lnTo>
                <a:lnTo>
                  <a:pt x="1093" y="2257"/>
                </a:lnTo>
                <a:cubicBezTo>
                  <a:pt x="-365" y="2257"/>
                  <a:pt x="-365" y="0"/>
                  <a:pt x="1093" y="0"/>
                </a:cubicBezTo>
                <a:lnTo>
                  <a:pt x="3297" y="0"/>
                </a:lnTo>
                <a:cubicBezTo>
                  <a:pt x="4414" y="0"/>
                  <a:pt x="4724" y="533"/>
                  <a:pt x="5066" y="1348"/>
                </a:cubicBezTo>
                <a:lnTo>
                  <a:pt x="5842" y="2916"/>
                </a:lnTo>
                <a:cubicBezTo>
                  <a:pt x="5842" y="2916"/>
                  <a:pt x="19869" y="2916"/>
                  <a:pt x="19869" y="2916"/>
                </a:cubicBezTo>
                <a:close/>
              </a:path>
            </a:pathLst>
          </a:custGeom>
          <a:solidFill>
            <a:schemeClr val="bg1"/>
          </a:solidFill>
          <a:ln>
            <a:noFill/>
          </a:ln>
          <a:effectLst/>
        </p:spPr>
        <p:txBody>
          <a:bodyPr lIns="50800" tIns="50800" rIns="50800" bIns="5080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indent="0">
              <a:lnSpc>
                <a:spcPct val="100000"/>
              </a:lnSpc>
              <a:buSzTx/>
              <a:buFontTx/>
              <a:buNone/>
            </a:pPr>
            <a:endParaRPr lang="id-ID" sz="1400">
              <a:solidFill>
                <a:schemeClr val="bg1"/>
              </a:solidFill>
              <a:latin typeface="Helvetica Light" charset="0"/>
              <a:sym typeface="Helvetica Light" charset="0"/>
            </a:endParaRPr>
          </a:p>
        </p:txBody>
      </p:sp>
      <p:sp>
        <p:nvSpPr>
          <p:cNvPr id="12" name="AutoShape 12"/>
          <p:cNvSpPr/>
          <p:nvPr/>
        </p:nvSpPr>
        <p:spPr bwMode="auto">
          <a:xfrm>
            <a:off x="8555005" y="4858506"/>
            <a:ext cx="399381" cy="3909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44" y="17050"/>
                </a:moveTo>
                <a:lnTo>
                  <a:pt x="11560" y="17050"/>
                </a:lnTo>
                <a:lnTo>
                  <a:pt x="11560" y="17872"/>
                </a:lnTo>
                <a:lnTo>
                  <a:pt x="14744" y="17872"/>
                </a:lnTo>
                <a:cubicBezTo>
                  <a:pt x="14744" y="17872"/>
                  <a:pt x="14744" y="17050"/>
                  <a:pt x="14744" y="17050"/>
                </a:cubicBezTo>
                <a:close/>
                <a:moveTo>
                  <a:pt x="10211" y="17050"/>
                </a:moveTo>
                <a:lnTo>
                  <a:pt x="7027" y="17050"/>
                </a:lnTo>
                <a:lnTo>
                  <a:pt x="7027" y="17872"/>
                </a:lnTo>
                <a:lnTo>
                  <a:pt x="10211" y="17872"/>
                </a:lnTo>
                <a:cubicBezTo>
                  <a:pt x="10211" y="17872"/>
                  <a:pt x="10211" y="17050"/>
                  <a:pt x="10211" y="17050"/>
                </a:cubicBezTo>
                <a:close/>
                <a:moveTo>
                  <a:pt x="5564" y="7953"/>
                </a:moveTo>
                <a:lnTo>
                  <a:pt x="16063" y="7953"/>
                </a:lnTo>
                <a:lnTo>
                  <a:pt x="16063" y="1114"/>
                </a:lnTo>
                <a:lnTo>
                  <a:pt x="5564" y="1114"/>
                </a:lnTo>
                <a:cubicBezTo>
                  <a:pt x="5564" y="1114"/>
                  <a:pt x="5564" y="7953"/>
                  <a:pt x="5564" y="7953"/>
                </a:cubicBezTo>
                <a:close/>
                <a:moveTo>
                  <a:pt x="17440" y="20513"/>
                </a:moveTo>
                <a:lnTo>
                  <a:pt x="16350" y="14850"/>
                </a:lnTo>
                <a:lnTo>
                  <a:pt x="5249" y="14850"/>
                </a:lnTo>
                <a:lnTo>
                  <a:pt x="4417" y="20513"/>
                </a:lnTo>
                <a:cubicBezTo>
                  <a:pt x="4417" y="20513"/>
                  <a:pt x="17440" y="20513"/>
                  <a:pt x="17440" y="20513"/>
                </a:cubicBezTo>
                <a:close/>
                <a:moveTo>
                  <a:pt x="4245" y="8980"/>
                </a:moveTo>
                <a:cubicBezTo>
                  <a:pt x="4245" y="8304"/>
                  <a:pt x="3671" y="7718"/>
                  <a:pt x="2983" y="7718"/>
                </a:cubicBezTo>
                <a:cubicBezTo>
                  <a:pt x="2323" y="7718"/>
                  <a:pt x="1749" y="8304"/>
                  <a:pt x="1749" y="8980"/>
                </a:cubicBezTo>
                <a:cubicBezTo>
                  <a:pt x="1749" y="9684"/>
                  <a:pt x="2323" y="10242"/>
                  <a:pt x="2983" y="10242"/>
                </a:cubicBezTo>
                <a:cubicBezTo>
                  <a:pt x="3671" y="10242"/>
                  <a:pt x="4245" y="9684"/>
                  <a:pt x="4245" y="8980"/>
                </a:cubicBezTo>
                <a:close/>
                <a:moveTo>
                  <a:pt x="21599" y="7601"/>
                </a:moveTo>
                <a:lnTo>
                  <a:pt x="21599" y="16199"/>
                </a:lnTo>
                <a:cubicBezTo>
                  <a:pt x="21599" y="17197"/>
                  <a:pt x="20796" y="18018"/>
                  <a:pt x="19878" y="18018"/>
                </a:cubicBezTo>
                <a:lnTo>
                  <a:pt x="18128" y="18018"/>
                </a:lnTo>
                <a:lnTo>
                  <a:pt x="18903" y="21599"/>
                </a:lnTo>
                <a:lnTo>
                  <a:pt x="3040" y="21599"/>
                </a:lnTo>
                <a:lnTo>
                  <a:pt x="3671" y="18018"/>
                </a:lnTo>
                <a:lnTo>
                  <a:pt x="1778" y="18018"/>
                </a:lnTo>
                <a:cubicBezTo>
                  <a:pt x="745" y="18018"/>
                  <a:pt x="0" y="17197"/>
                  <a:pt x="0" y="16199"/>
                </a:cubicBezTo>
                <a:lnTo>
                  <a:pt x="0" y="7601"/>
                </a:lnTo>
                <a:cubicBezTo>
                  <a:pt x="0" y="6602"/>
                  <a:pt x="745" y="5780"/>
                  <a:pt x="1778" y="5780"/>
                </a:cubicBezTo>
                <a:lnTo>
                  <a:pt x="3986" y="5780"/>
                </a:lnTo>
                <a:lnTo>
                  <a:pt x="3986" y="3023"/>
                </a:lnTo>
                <a:lnTo>
                  <a:pt x="4762" y="3023"/>
                </a:lnTo>
                <a:lnTo>
                  <a:pt x="4762" y="0"/>
                </a:lnTo>
                <a:lnTo>
                  <a:pt x="16867" y="0"/>
                </a:lnTo>
                <a:lnTo>
                  <a:pt x="16867" y="3023"/>
                </a:lnTo>
                <a:lnTo>
                  <a:pt x="17641" y="3023"/>
                </a:lnTo>
                <a:lnTo>
                  <a:pt x="17641" y="5780"/>
                </a:lnTo>
                <a:lnTo>
                  <a:pt x="19878" y="5780"/>
                </a:lnTo>
                <a:cubicBezTo>
                  <a:pt x="20796" y="5780"/>
                  <a:pt x="21599" y="6602"/>
                  <a:pt x="21599" y="7601"/>
                </a:cubicBezTo>
                <a:close/>
              </a:path>
            </a:pathLst>
          </a:custGeom>
          <a:solidFill>
            <a:schemeClr val="bg1"/>
          </a:solidFill>
          <a:ln>
            <a:noFill/>
          </a:ln>
          <a:effectLst/>
        </p:spPr>
        <p:txBody>
          <a:bodyPr lIns="50800" tIns="50800" rIns="50800" bIns="5080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indent="0">
              <a:lnSpc>
                <a:spcPct val="100000"/>
              </a:lnSpc>
              <a:buSzTx/>
              <a:buFontTx/>
              <a:buNone/>
            </a:pPr>
            <a:endParaRPr lang="id-ID" sz="1400">
              <a:solidFill>
                <a:schemeClr val="bg1"/>
              </a:solidFill>
              <a:latin typeface="Helvetica Light" charset="0"/>
              <a:sym typeface="Helvetica Light" charset="0"/>
            </a:endParaRPr>
          </a:p>
        </p:txBody>
      </p:sp>
      <p:sp>
        <p:nvSpPr>
          <p:cNvPr id="13" name="AutoShape 13"/>
          <p:cNvSpPr/>
          <p:nvPr/>
        </p:nvSpPr>
        <p:spPr bwMode="auto">
          <a:xfrm>
            <a:off x="4733810" y="4858506"/>
            <a:ext cx="376535" cy="26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301"/>
                </a:moveTo>
                <a:lnTo>
                  <a:pt x="21600" y="19992"/>
                </a:lnTo>
                <a:lnTo>
                  <a:pt x="15324" y="10733"/>
                </a:lnTo>
                <a:cubicBezTo>
                  <a:pt x="15324" y="10733"/>
                  <a:pt x="21600" y="2301"/>
                  <a:pt x="21600" y="2301"/>
                </a:cubicBezTo>
                <a:close/>
                <a:moveTo>
                  <a:pt x="20046" y="0"/>
                </a:moveTo>
                <a:lnTo>
                  <a:pt x="10785" y="12559"/>
                </a:lnTo>
                <a:lnTo>
                  <a:pt x="1522" y="0"/>
                </a:lnTo>
                <a:cubicBezTo>
                  <a:pt x="1522" y="0"/>
                  <a:pt x="20046" y="0"/>
                  <a:pt x="20046" y="0"/>
                </a:cubicBezTo>
                <a:close/>
                <a:moveTo>
                  <a:pt x="20412" y="21600"/>
                </a:moveTo>
                <a:lnTo>
                  <a:pt x="1188" y="21600"/>
                </a:lnTo>
                <a:lnTo>
                  <a:pt x="7494" y="12429"/>
                </a:lnTo>
                <a:lnTo>
                  <a:pt x="10785" y="16862"/>
                </a:lnTo>
                <a:lnTo>
                  <a:pt x="14135" y="12342"/>
                </a:lnTo>
                <a:cubicBezTo>
                  <a:pt x="14135" y="12342"/>
                  <a:pt x="20412" y="21600"/>
                  <a:pt x="20412" y="21600"/>
                </a:cubicBezTo>
                <a:close/>
                <a:moveTo>
                  <a:pt x="0" y="2301"/>
                </a:moveTo>
                <a:lnTo>
                  <a:pt x="6306" y="10777"/>
                </a:lnTo>
                <a:lnTo>
                  <a:pt x="0" y="19992"/>
                </a:lnTo>
                <a:cubicBezTo>
                  <a:pt x="0" y="19992"/>
                  <a:pt x="0" y="2301"/>
                  <a:pt x="0" y="2301"/>
                </a:cubicBezTo>
                <a:close/>
              </a:path>
            </a:pathLst>
          </a:custGeom>
          <a:solidFill>
            <a:schemeClr val="bg1"/>
          </a:solidFill>
          <a:ln>
            <a:noFill/>
          </a:ln>
          <a:effectLst/>
        </p:spPr>
        <p:txBody>
          <a:bodyPr lIns="50800" tIns="50800" rIns="50800" bIns="5080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pPr marL="0" indent="0">
              <a:lnSpc>
                <a:spcPct val="100000"/>
              </a:lnSpc>
              <a:buSzTx/>
              <a:buFontTx/>
              <a:buNone/>
            </a:pPr>
            <a:endParaRPr lang="id-ID" sz="1400">
              <a:solidFill>
                <a:schemeClr val="bg1"/>
              </a:solidFill>
              <a:latin typeface="Helvetica Light" charset="0"/>
              <a:sym typeface="Helvetica Light" charset="0"/>
            </a:endParaRPr>
          </a:p>
        </p:txBody>
      </p:sp>
      <p:sp>
        <p:nvSpPr>
          <p:cNvPr id="14" name="Slide Number Placeholder 3"/>
          <p:cNvSpPr txBox="1"/>
          <p:nvPr/>
        </p:nvSpPr>
        <p:spPr>
          <a:xfrm>
            <a:off x="11552574" y="125008"/>
            <a:ext cx="372109" cy="38446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19A921-2E83-415D-AFA6-9030E0D9D86D}" type="slidenum">
              <a:rPr lang="id-ID" sz="1000" smtClean="0"/>
            </a:fld>
            <a:endParaRPr lang="id-ID" sz="10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000"/>
                                        <p:tgtEl>
                                          <p:spTgt spid="10"/>
                                        </p:tgtEl>
                                      </p:cBhvr>
                                    </p:animEffect>
                                    <p:anim calcmode="lin" valueType="num">
                                      <p:cBhvr>
                                        <p:cTn id="77" dur="1000" fill="hold"/>
                                        <p:tgtEl>
                                          <p:spTgt spid="10"/>
                                        </p:tgtEl>
                                        <p:attrNameLst>
                                          <p:attrName>ppt_x</p:attrName>
                                        </p:attrNameLst>
                                      </p:cBhvr>
                                      <p:tavLst>
                                        <p:tav tm="0">
                                          <p:val>
                                            <p:strVal val="#ppt_x"/>
                                          </p:val>
                                        </p:tav>
                                        <p:tav tm="100000">
                                          <p:val>
                                            <p:strVal val="#ppt_x"/>
                                          </p:val>
                                        </p:tav>
                                      </p:tavLst>
                                    </p:anim>
                                    <p:anim calcmode="lin" valueType="num">
                                      <p:cBhvr>
                                        <p:cTn id="7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471134" y="1823916"/>
            <a:ext cx="4368593" cy="523220"/>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2800" b="1" dirty="0">
                <a:solidFill>
                  <a:schemeClr val="bg1"/>
                </a:solidFill>
                <a:latin typeface="微软雅黑" panose="020B0503020204020204" pitchFamily="34" charset="-122"/>
                <a:ea typeface="微软雅黑" panose="020B0503020204020204" pitchFamily="34" charset="-122"/>
              </a:rPr>
              <a:t>ONE</a:t>
            </a:r>
            <a:r>
              <a:rPr lang="zh-CN" altLang="en-US" sz="2800" b="1"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标题示范列表壹</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custDataLst>
              <p:tags r:id="rId1"/>
            </p:custDataLst>
          </p:nvPr>
        </p:nvSpPr>
        <p:spPr>
          <a:xfrm rot="20171873">
            <a:off x="1294325" y="2956226"/>
            <a:ext cx="743339" cy="740705"/>
          </a:xfrm>
          <a:prstGeom prst="rect">
            <a:avLst/>
          </a:prstGeom>
          <a:gradFill flip="none" rotWithShape="1">
            <a:gsLst>
              <a:gs pos="0">
                <a:srgbClr val="E4136A"/>
              </a:gs>
              <a:gs pos="100000">
                <a:srgbClr val="FBCF2E"/>
              </a:gs>
            </a:gsLst>
            <a:path path="rect">
              <a:fillToRect l="100000" t="100000"/>
            </a:path>
            <a:tileRect r="-100000" b="-100000"/>
          </a:gradFill>
          <a:ln w="12700" cap="flat" cmpd="sng" algn="ctr">
            <a:noFill/>
            <a:prstDash val="solid"/>
            <a:miter lim="800000"/>
          </a:ln>
          <a:effectLst>
            <a:outerShdw blurRad="114300" dist="38100" dir="2700000" algn="tl" rotWithShape="0">
              <a:schemeClr val="accent6">
                <a:lumMod val="75000"/>
                <a:alpha val="40000"/>
              </a:schemeClr>
            </a:outerShdw>
          </a:effectLst>
        </p:spPr>
        <p:txBody>
          <a:bodyPr rtlCol="0" anchor="ctr"/>
          <a:lstStyle/>
          <a:p>
            <a:pPr algn="ctr">
              <a:defRPr/>
            </a:pPr>
            <a:r>
              <a:rPr lang="en-US" altLang="zh-CN"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rPr>
              <a:t>2</a:t>
            </a:r>
            <a:endParaRPr lang="zh-CN" altLang="en-US"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endParaRPr>
          </a:p>
        </p:txBody>
      </p:sp>
      <p:sp>
        <p:nvSpPr>
          <p:cNvPr id="6" name="矩形 5"/>
          <p:cNvSpPr/>
          <p:nvPr>
            <p:custDataLst>
              <p:tags r:id="rId2"/>
            </p:custDataLst>
          </p:nvPr>
        </p:nvSpPr>
        <p:spPr>
          <a:xfrm rot="1103009">
            <a:off x="3431059" y="2862012"/>
            <a:ext cx="764536" cy="764536"/>
          </a:xfrm>
          <a:prstGeom prst="rect">
            <a:avLst/>
          </a:prstGeom>
          <a:gradFill flip="none" rotWithShape="1">
            <a:gsLst>
              <a:gs pos="0">
                <a:srgbClr val="E4136A"/>
              </a:gs>
              <a:gs pos="100000">
                <a:srgbClr val="FBCF2E"/>
              </a:gs>
            </a:gsLst>
            <a:path path="rect">
              <a:fillToRect l="100000" t="100000"/>
            </a:path>
            <a:tileRect r="-100000" b="-100000"/>
          </a:gradFill>
          <a:ln w="12700" cap="flat" cmpd="sng" algn="ctr">
            <a:noFill/>
            <a:prstDash val="solid"/>
            <a:miter lim="800000"/>
          </a:ln>
          <a:effectLst>
            <a:outerShdw blurRad="114300" dist="38100" dir="2700000" algn="tl" rotWithShape="0">
              <a:schemeClr val="accent6">
                <a:lumMod val="75000"/>
                <a:alpha val="40000"/>
              </a:schemeClr>
            </a:outerShdw>
          </a:effectLst>
        </p:spPr>
        <p:txBody>
          <a:bodyPr rtlCol="0" anchor="ctr"/>
          <a:lstStyle/>
          <a:p>
            <a:pPr algn="ctr">
              <a:defRPr/>
            </a:pPr>
            <a:r>
              <a:rPr lang="en-US" altLang="zh-CN"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rPr>
              <a:t>8</a:t>
            </a:r>
            <a:endParaRPr lang="zh-CN" altLang="en-US"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endParaRPr>
          </a:p>
        </p:txBody>
      </p:sp>
      <p:sp>
        <p:nvSpPr>
          <p:cNvPr id="7" name="矩形 6"/>
          <p:cNvSpPr/>
          <p:nvPr>
            <p:custDataLst>
              <p:tags r:id="rId3"/>
            </p:custDataLst>
          </p:nvPr>
        </p:nvSpPr>
        <p:spPr>
          <a:xfrm rot="815850">
            <a:off x="1972203" y="2986440"/>
            <a:ext cx="751212" cy="751212"/>
          </a:xfrm>
          <a:prstGeom prst="rect">
            <a:avLst/>
          </a:prstGeom>
          <a:gradFill flip="none" rotWithShape="1">
            <a:gsLst>
              <a:gs pos="0">
                <a:srgbClr val="E4136A"/>
              </a:gs>
              <a:gs pos="100000">
                <a:srgbClr val="FBCF2E"/>
              </a:gs>
            </a:gsLst>
            <a:path path="rect">
              <a:fillToRect l="100000" t="100000"/>
            </a:path>
            <a:tileRect r="-100000" b="-100000"/>
          </a:gradFill>
          <a:ln w="12700" cap="flat" cmpd="sng" algn="ctr">
            <a:noFill/>
            <a:prstDash val="solid"/>
            <a:miter lim="800000"/>
          </a:ln>
          <a:effectLst>
            <a:outerShdw blurRad="114300" dist="38100" dir="2700000" algn="tl" rotWithShape="0">
              <a:schemeClr val="accent6">
                <a:lumMod val="75000"/>
                <a:alpha val="40000"/>
              </a:schemeClr>
            </a:outerShdw>
          </a:effectLst>
        </p:spPr>
        <p:txBody>
          <a:bodyPr rtlCol="0" anchor="ctr"/>
          <a:lstStyle/>
          <a:p>
            <a:pPr algn="ctr">
              <a:defRPr/>
            </a:pPr>
            <a:r>
              <a:rPr lang="en-US" altLang="zh-CN"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rPr>
              <a:t>0</a:t>
            </a:r>
            <a:endParaRPr lang="zh-CN" altLang="en-US"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endParaRPr>
          </a:p>
        </p:txBody>
      </p:sp>
      <p:sp>
        <p:nvSpPr>
          <p:cNvPr id="8" name="矩形 7"/>
          <p:cNvSpPr/>
          <p:nvPr>
            <p:custDataLst>
              <p:tags r:id="rId4"/>
            </p:custDataLst>
          </p:nvPr>
        </p:nvSpPr>
        <p:spPr>
          <a:xfrm rot="20015560">
            <a:off x="2661986" y="3094794"/>
            <a:ext cx="714893" cy="714893"/>
          </a:xfrm>
          <a:prstGeom prst="rect">
            <a:avLst/>
          </a:prstGeom>
          <a:gradFill flip="none" rotWithShape="1">
            <a:gsLst>
              <a:gs pos="0">
                <a:srgbClr val="E4136A"/>
              </a:gs>
              <a:gs pos="100000">
                <a:srgbClr val="FBCF2E"/>
              </a:gs>
            </a:gsLst>
            <a:path path="rect">
              <a:fillToRect l="100000" t="100000"/>
            </a:path>
            <a:tileRect r="-100000" b="-100000"/>
          </a:gradFill>
          <a:ln w="12700" cap="flat" cmpd="sng" algn="ctr">
            <a:noFill/>
            <a:prstDash val="solid"/>
            <a:miter lim="800000"/>
          </a:ln>
          <a:effectLst>
            <a:outerShdw blurRad="114300" dist="38100" dir="2700000" algn="tl" rotWithShape="0">
              <a:schemeClr val="accent6">
                <a:lumMod val="75000"/>
                <a:alpha val="40000"/>
              </a:schemeClr>
            </a:outerShdw>
          </a:effectLst>
        </p:spPr>
        <p:txBody>
          <a:bodyPr rtlCol="0" anchor="ctr"/>
          <a:lstStyle/>
          <a:p>
            <a:pPr algn="ctr">
              <a:defRPr/>
            </a:pPr>
            <a:r>
              <a:rPr lang="en-US" altLang="zh-CN"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rPr>
              <a:t>1</a:t>
            </a:r>
            <a:endParaRPr lang="zh-CN" altLang="en-US" sz="3900" kern="0" dirty="0">
              <a:solidFill>
                <a:schemeClr val="bg1"/>
              </a:solidFill>
              <a:effectLst>
                <a:outerShdw blurRad="114300" dist="38100" dir="2700000" algn="tl">
                  <a:schemeClr val="bg1">
                    <a:lumMod val="65000"/>
                    <a:alpha val="43000"/>
                  </a:schemeClr>
                </a:outerShdw>
              </a:effectLst>
              <a:latin typeface="Bodoni MT Black" panose="02070A03080606020203" pitchFamily="18" charset="0"/>
              <a:ea typeface="宋体" panose="02010600030101010101" pitchFamily="2" charset="-122"/>
            </a:endParaRPr>
          </a:p>
        </p:txBody>
      </p:sp>
      <p:sp>
        <p:nvSpPr>
          <p:cNvPr id="9" name="文本框 8"/>
          <p:cNvSpPr txBox="1"/>
          <p:nvPr/>
        </p:nvSpPr>
        <p:spPr>
          <a:xfrm>
            <a:off x="5471134" y="2625465"/>
            <a:ext cx="4368593" cy="523220"/>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2800" b="1" dirty="0">
                <a:solidFill>
                  <a:schemeClr val="bg1"/>
                </a:solidFill>
                <a:latin typeface="微软雅黑" panose="020B0503020204020204" pitchFamily="34" charset="-122"/>
                <a:ea typeface="微软雅黑" panose="020B0503020204020204" pitchFamily="34" charset="-122"/>
              </a:rPr>
              <a:t>TWO</a:t>
            </a:r>
            <a:r>
              <a:rPr lang="zh-CN" altLang="en-US" sz="2800" b="1"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标题示范列表壹</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471135" y="3408144"/>
            <a:ext cx="4368592" cy="523220"/>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2800" b="1" dirty="0">
                <a:solidFill>
                  <a:schemeClr val="bg1"/>
                </a:solidFill>
                <a:latin typeface="微软雅黑" panose="020B0503020204020204" pitchFamily="34" charset="-122"/>
                <a:ea typeface="微软雅黑" panose="020B0503020204020204" pitchFamily="34" charset="-122"/>
              </a:rPr>
              <a:t>THREE</a:t>
            </a:r>
            <a:r>
              <a:rPr lang="zh-CN" altLang="en-US" sz="2800" b="1"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标题示范列表壹</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471134" y="4245033"/>
            <a:ext cx="4368593" cy="523220"/>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2800" b="1" dirty="0">
                <a:solidFill>
                  <a:schemeClr val="bg1"/>
                </a:solidFill>
                <a:latin typeface="微软雅黑" panose="020B0503020204020204" pitchFamily="34" charset="-122"/>
                <a:ea typeface="微软雅黑" panose="020B0503020204020204" pitchFamily="34" charset="-122"/>
              </a:rPr>
              <a:t>FOUR</a:t>
            </a:r>
            <a:r>
              <a:rPr lang="zh-CN" altLang="en-US" sz="2800" b="1"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标题示范列表壹</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anim calcmode="lin" valueType="num">
                                      <p:cBhvr>
                                        <p:cTn id="14" dur="250" fill="hold"/>
                                        <p:tgtEl>
                                          <p:spTgt spid="7"/>
                                        </p:tgtEl>
                                        <p:attrNameLst>
                                          <p:attrName>ppt_x</p:attrName>
                                        </p:attrNameLst>
                                      </p:cBhvr>
                                      <p:tavLst>
                                        <p:tav tm="0">
                                          <p:val>
                                            <p:strVal val="#ppt_x"/>
                                          </p:val>
                                        </p:tav>
                                        <p:tav tm="100000">
                                          <p:val>
                                            <p:strVal val="#ppt_x"/>
                                          </p:val>
                                        </p:tav>
                                      </p:tavLst>
                                    </p:anim>
                                    <p:anim calcmode="lin" valueType="num">
                                      <p:cBhvr>
                                        <p:cTn id="15" dur="2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50"/>
                                        <p:tgtEl>
                                          <p:spTgt spid="8"/>
                                        </p:tgtEl>
                                      </p:cBhvr>
                                    </p:animEffect>
                                    <p:anim calcmode="lin" valueType="num">
                                      <p:cBhvr>
                                        <p:cTn id="20" dur="250" fill="hold"/>
                                        <p:tgtEl>
                                          <p:spTgt spid="8"/>
                                        </p:tgtEl>
                                        <p:attrNameLst>
                                          <p:attrName>ppt_x</p:attrName>
                                        </p:attrNameLst>
                                      </p:cBhvr>
                                      <p:tavLst>
                                        <p:tav tm="0">
                                          <p:val>
                                            <p:strVal val="#ppt_x"/>
                                          </p:val>
                                        </p:tav>
                                        <p:tav tm="100000">
                                          <p:val>
                                            <p:strVal val="#ppt_x"/>
                                          </p:val>
                                        </p:tav>
                                      </p:tavLst>
                                    </p:anim>
                                    <p:anim calcmode="lin" valueType="num">
                                      <p:cBhvr>
                                        <p:cTn id="21" dur="25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50"/>
                                        <p:tgtEl>
                                          <p:spTgt spid="6"/>
                                        </p:tgtEl>
                                      </p:cBhvr>
                                    </p:animEffect>
                                    <p:anim calcmode="lin" valueType="num">
                                      <p:cBhvr>
                                        <p:cTn id="26" dur="250" fill="hold"/>
                                        <p:tgtEl>
                                          <p:spTgt spid="6"/>
                                        </p:tgtEl>
                                        <p:attrNameLst>
                                          <p:attrName>ppt_x</p:attrName>
                                        </p:attrNameLst>
                                      </p:cBhvr>
                                      <p:tavLst>
                                        <p:tav tm="0">
                                          <p:val>
                                            <p:strVal val="#ppt_x"/>
                                          </p:val>
                                        </p:tav>
                                        <p:tav tm="100000">
                                          <p:val>
                                            <p:strVal val="#ppt_x"/>
                                          </p:val>
                                        </p:tav>
                                      </p:tavLst>
                                    </p:anim>
                                    <p:anim calcmode="lin" valueType="num">
                                      <p:cBhvr>
                                        <p:cTn id="27" dur="25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3211849" y="2918006"/>
            <a:ext cx="5194907" cy="3296601"/>
          </a:xfrm>
          <a:prstGeom prst="rect">
            <a:avLst/>
          </a:prstGeom>
        </p:spPr>
      </p:pic>
      <p:sp>
        <p:nvSpPr>
          <p:cNvPr id="3" name="文本框 2"/>
          <p:cNvSpPr txBox="1"/>
          <p:nvPr/>
        </p:nvSpPr>
        <p:spPr>
          <a:xfrm>
            <a:off x="2648125" y="1360759"/>
            <a:ext cx="6090129" cy="1862048"/>
          </a:xfrm>
          <a:prstGeom prst="rect">
            <a:avLst/>
          </a:prstGeom>
          <a:noFill/>
        </p:spPr>
        <p:txBody>
          <a:bodyPr wrap="none" rtlCol="0">
            <a:spAutoFit/>
          </a:bodyPr>
          <a:lstStyle/>
          <a:p>
            <a:r>
              <a:rPr lang="zh-CN" altLang="en-US" sz="11500" b="1" dirty="0">
                <a:ln w="57150">
                  <a:solidFill>
                    <a:schemeClr val="bg1"/>
                  </a:solidFill>
                </a:ln>
                <a:gradFill flip="none" rotWithShape="1">
                  <a:gsLst>
                    <a:gs pos="0">
                      <a:srgbClr val="1683C8"/>
                    </a:gs>
                    <a:gs pos="35000">
                      <a:srgbClr val="1095DA"/>
                    </a:gs>
                    <a:gs pos="100000">
                      <a:srgbClr val="55B9EB"/>
                    </a:gs>
                  </a:gsLst>
                  <a:path path="circle">
                    <a:fillToRect l="50000" t="-80000" r="50000" b="180000"/>
                  </a:path>
                  <a:tileRect/>
                </a:gradFill>
                <a:effectLst>
                  <a:outerShdw blurRad="38100" dist="38100" dir="2700000" algn="tl">
                    <a:schemeClr val="tx1">
                      <a:lumMod val="75000"/>
                      <a:lumOff val="25000"/>
                      <a:alpha val="43000"/>
                    </a:schemeClr>
                  </a:outerShdw>
                </a:effectLst>
                <a:latin typeface="微软雅黑" panose="020B0503020204020204" pitchFamily="34" charset="-122"/>
                <a:ea typeface="微软雅黑" panose="020B0503020204020204" pitchFamily="34" charset="-122"/>
              </a:rPr>
              <a:t>感谢收听</a:t>
            </a:r>
            <a:endParaRPr lang="zh-CN" altLang="en-US" sz="11500" b="1" dirty="0">
              <a:ln w="57150">
                <a:solidFill>
                  <a:schemeClr val="bg1"/>
                </a:solidFill>
              </a:ln>
              <a:gradFill flip="none" rotWithShape="1">
                <a:gsLst>
                  <a:gs pos="0">
                    <a:srgbClr val="1683C8"/>
                  </a:gs>
                  <a:gs pos="35000">
                    <a:srgbClr val="1095DA"/>
                  </a:gs>
                  <a:gs pos="100000">
                    <a:srgbClr val="55B9EB"/>
                  </a:gs>
                </a:gsLst>
                <a:path path="circle">
                  <a:fillToRect l="50000" t="-80000" r="50000" b="180000"/>
                </a:path>
                <a:tileRect/>
              </a:gradFill>
              <a:effectLst>
                <a:outerShdw blurRad="38100" dist="38100" dir="2700000" algn="tl">
                  <a:schemeClr val="tx1">
                    <a:lumMod val="75000"/>
                    <a:lumOff val="25000"/>
                    <a:alpha val="43000"/>
                  </a:scheme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10105" y="2506086"/>
            <a:ext cx="5051723" cy="1323439"/>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8000" b="1" dirty="0">
                <a:solidFill>
                  <a:schemeClr val="bg1"/>
                </a:solidFill>
                <a:latin typeface="微软雅黑" panose="020B0503020204020204" pitchFamily="34" charset="-122"/>
                <a:ea typeface="微软雅黑" panose="020B0503020204020204" pitchFamily="34" charset="-122"/>
              </a:rPr>
              <a:t>ONE</a:t>
            </a:r>
            <a:r>
              <a:rPr lang="zh-CN" altLang="en-US" sz="8000" b="1" dirty="0">
                <a:solidFill>
                  <a:schemeClr val="bg1"/>
                </a:solidFill>
                <a:latin typeface="微软雅黑" panose="020B0503020204020204" pitchFamily="34" charset="-122"/>
                <a:ea typeface="微软雅黑" panose="020B0503020204020204" pitchFamily="34" charset="-122"/>
              </a:rPr>
              <a:t>：壹</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email"/>
          <a:stretch>
            <a:fillRect/>
          </a:stretch>
        </p:blipFill>
        <p:spPr>
          <a:xfrm rot="11763810" flipH="1">
            <a:off x="3030450" y="3565375"/>
            <a:ext cx="1345951" cy="1360000"/>
          </a:xfrm>
          <a:prstGeom prst="rect">
            <a:avLst/>
          </a:prstGeom>
        </p:spPr>
      </p:pic>
      <p:pic>
        <p:nvPicPr>
          <p:cNvPr id="12" name="图片 11"/>
          <p:cNvPicPr>
            <a:picLocks noChangeAspect="1"/>
          </p:cNvPicPr>
          <p:nvPr/>
        </p:nvPicPr>
        <p:blipFill>
          <a:blip r:embed="rId2" cstate="email"/>
          <a:stretch>
            <a:fillRect/>
          </a:stretch>
        </p:blipFill>
        <p:spPr>
          <a:xfrm rot="18455051" flipV="1">
            <a:off x="8781557" y="3892504"/>
            <a:ext cx="1272303" cy="967159"/>
          </a:xfrm>
          <a:prstGeom prst="rect">
            <a:avLst/>
          </a:prstGeom>
        </p:spPr>
      </p:pic>
      <p:pic>
        <p:nvPicPr>
          <p:cNvPr id="13" name="图片 12"/>
          <p:cNvPicPr>
            <a:picLocks noChangeAspect="1"/>
          </p:cNvPicPr>
          <p:nvPr/>
        </p:nvPicPr>
        <p:blipFill>
          <a:blip r:embed="rId3" cstate="email"/>
          <a:stretch>
            <a:fillRect/>
          </a:stretch>
        </p:blipFill>
        <p:spPr>
          <a:xfrm rot="6769072">
            <a:off x="5880756" y="3575002"/>
            <a:ext cx="1385214" cy="1069999"/>
          </a:xfrm>
          <a:prstGeom prst="rect">
            <a:avLst/>
          </a:prstGeom>
        </p:spPr>
      </p:pic>
      <p:sp>
        <p:nvSpPr>
          <p:cNvPr id="15" name="圆角矩形 14"/>
          <p:cNvSpPr/>
          <p:nvPr/>
        </p:nvSpPr>
        <p:spPr>
          <a:xfrm>
            <a:off x="3289479" y="2004509"/>
            <a:ext cx="300396" cy="245526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圆角矩形 15"/>
          <p:cNvSpPr/>
          <p:nvPr/>
        </p:nvSpPr>
        <p:spPr>
          <a:xfrm>
            <a:off x="2633874" y="1214338"/>
            <a:ext cx="300396" cy="32454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文本框 16"/>
          <p:cNvSpPr txBox="1"/>
          <p:nvPr/>
        </p:nvSpPr>
        <p:spPr>
          <a:xfrm>
            <a:off x="2276488" y="5679937"/>
            <a:ext cx="2053719" cy="461665"/>
          </a:xfrm>
          <a:prstGeom prst="rect">
            <a:avLst/>
          </a:prstGeom>
          <a:noFill/>
        </p:spPr>
        <p:txBody>
          <a:bodyPr wrap="square" rtlCol="0">
            <a:spAutoFit/>
          </a:bodyPr>
          <a:lstStyle/>
          <a:p>
            <a:pPr algn="ct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标题选项可以加入具体的内容添加详细的描写</a:t>
            </a:r>
            <a:endParaRPr lang="zh-CN" altLang="en-US" sz="12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6219029" y="2149651"/>
            <a:ext cx="300396" cy="231012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563424" y="1722306"/>
            <a:ext cx="300396" cy="273747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9105637" y="2524163"/>
            <a:ext cx="300396" cy="19356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8450032" y="1868791"/>
            <a:ext cx="300396" cy="259559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8428376" y="5144352"/>
            <a:ext cx="1210588" cy="40011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标题目标</a:t>
            </a:r>
            <a:endParaRPr lang="zh-CN" altLang="en-US" sz="20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507405" y="5106320"/>
            <a:ext cx="1210588" cy="40011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标题目标</a:t>
            </a:r>
            <a:endParaRPr lang="zh-CN" altLang="en-US" sz="20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653532" y="5144352"/>
            <a:ext cx="1210588" cy="40011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标题目标</a:t>
            </a:r>
            <a:endParaRPr lang="zh-CN" altLang="en-US" sz="20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511410" y="773836"/>
            <a:ext cx="726482" cy="40011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r>
              <a:rPr lang="en-US" altLang="zh-CN" sz="2000" b="1" dirty="0">
                <a:solidFill>
                  <a:schemeClr val="bg1"/>
                </a:solidFill>
                <a:effectLst>
                  <a:outerShdw blurRad="38100" dist="38100" dir="2700000" algn="tl">
                    <a:srgbClr val="000000">
                      <a:alpha val="43137"/>
                    </a:srgbClr>
                  </a:outerShdw>
                </a:effectLst>
              </a:rPr>
              <a:t>80</a:t>
            </a:r>
            <a:r>
              <a:rPr lang="zh-CN" altLang="en-US" sz="2000" b="1" dirty="0">
                <a:solidFill>
                  <a:schemeClr val="bg1"/>
                </a:solidFill>
                <a:effectLst>
                  <a:outerShdw blurRad="38100" dist="38100" dir="2700000" algn="tl">
                    <a:srgbClr val="000000">
                      <a:alpha val="43137"/>
                    </a:srgbClr>
                  </a:outerShdw>
                </a:effectLst>
              </a:rPr>
              <a:t>％</a:t>
            </a:r>
            <a:endParaRPr lang="zh-CN" altLang="en-US" sz="2000" b="1" dirty="0">
              <a:solidFill>
                <a:schemeClr val="bg1"/>
              </a:solidFill>
              <a:effectLst>
                <a:outerShdw blurRad="38100" dist="38100" dir="2700000" algn="tl">
                  <a:srgbClr val="000000">
                    <a:alpha val="43137"/>
                  </a:srgbClr>
                </a:outerShdw>
              </a:effectLst>
            </a:endParaRPr>
          </a:p>
        </p:txBody>
      </p:sp>
      <p:sp>
        <p:nvSpPr>
          <p:cNvPr id="26" name="文本框 25"/>
          <p:cNvSpPr txBox="1"/>
          <p:nvPr/>
        </p:nvSpPr>
        <p:spPr>
          <a:xfrm>
            <a:off x="3167014" y="1522251"/>
            <a:ext cx="726482" cy="40011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r>
              <a:rPr lang="en-US" altLang="zh-CN" sz="2000" b="1" dirty="0">
                <a:solidFill>
                  <a:schemeClr val="bg1"/>
                </a:solidFill>
                <a:effectLst>
                  <a:outerShdw blurRad="38100" dist="38100" dir="2700000" algn="tl">
                    <a:srgbClr val="000000">
                      <a:alpha val="43137"/>
                    </a:srgbClr>
                  </a:outerShdw>
                </a:effectLst>
              </a:rPr>
              <a:t>60</a:t>
            </a:r>
            <a:r>
              <a:rPr lang="zh-CN" altLang="en-US" sz="2000" b="1" dirty="0">
                <a:solidFill>
                  <a:schemeClr val="bg1"/>
                </a:solidFill>
                <a:effectLst>
                  <a:outerShdw blurRad="38100" dist="38100" dir="2700000" algn="tl">
                    <a:srgbClr val="000000">
                      <a:alpha val="43137"/>
                    </a:srgbClr>
                  </a:outerShdw>
                </a:effectLst>
              </a:rPr>
              <a:t>％</a:t>
            </a:r>
            <a:endParaRPr lang="zh-CN" altLang="en-US" sz="2000" b="1" dirty="0">
              <a:solidFill>
                <a:schemeClr val="bg1"/>
              </a:solidFill>
              <a:effectLst>
                <a:outerShdw blurRad="38100" dist="38100" dir="2700000" algn="tl">
                  <a:srgbClr val="000000">
                    <a:alpha val="43137"/>
                  </a:srgbClr>
                </a:outerShdw>
              </a:effectLst>
            </a:endParaRPr>
          </a:p>
        </p:txBody>
      </p:sp>
      <p:sp>
        <p:nvSpPr>
          <p:cNvPr id="27" name="文本框 26"/>
          <p:cNvSpPr txBox="1"/>
          <p:nvPr/>
        </p:nvSpPr>
        <p:spPr>
          <a:xfrm>
            <a:off x="5440959" y="1215345"/>
            <a:ext cx="726482" cy="40011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r>
              <a:rPr lang="en-US" altLang="zh-CN" sz="2000" b="1" dirty="0">
                <a:solidFill>
                  <a:schemeClr val="bg1"/>
                </a:solidFill>
                <a:effectLst>
                  <a:outerShdw blurRad="38100" dist="38100" dir="2700000" algn="tl">
                    <a:srgbClr val="000000">
                      <a:alpha val="43137"/>
                    </a:srgbClr>
                  </a:outerShdw>
                </a:effectLst>
              </a:rPr>
              <a:t>68</a:t>
            </a:r>
            <a:r>
              <a:rPr lang="zh-CN" altLang="en-US" sz="2000" b="1" dirty="0">
                <a:solidFill>
                  <a:schemeClr val="bg1"/>
                </a:solidFill>
                <a:effectLst>
                  <a:outerShdw blurRad="38100" dist="38100" dir="2700000" algn="tl">
                    <a:srgbClr val="000000">
                      <a:alpha val="43137"/>
                    </a:srgbClr>
                  </a:outerShdw>
                </a:effectLst>
              </a:rPr>
              <a:t>％</a:t>
            </a:r>
            <a:endParaRPr lang="zh-CN" altLang="en-US" sz="2000" b="1" dirty="0">
              <a:solidFill>
                <a:schemeClr val="bg1"/>
              </a:solidFill>
              <a:effectLst>
                <a:outerShdw blurRad="38100" dist="38100" dir="2700000" algn="tl">
                  <a:srgbClr val="000000">
                    <a:alpha val="43137"/>
                  </a:srgbClr>
                </a:outerShdw>
              </a:effectLst>
            </a:endParaRPr>
          </a:p>
        </p:txBody>
      </p:sp>
      <p:sp>
        <p:nvSpPr>
          <p:cNvPr id="28" name="文本框 27"/>
          <p:cNvSpPr txBox="1"/>
          <p:nvPr/>
        </p:nvSpPr>
        <p:spPr>
          <a:xfrm>
            <a:off x="6112699" y="1646367"/>
            <a:ext cx="726482" cy="40011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r>
              <a:rPr lang="en-US" altLang="zh-CN" sz="2000" b="1" dirty="0">
                <a:solidFill>
                  <a:schemeClr val="bg1"/>
                </a:solidFill>
                <a:effectLst>
                  <a:outerShdw blurRad="38100" dist="38100" dir="2700000" algn="tl">
                    <a:srgbClr val="000000">
                      <a:alpha val="43137"/>
                    </a:srgbClr>
                  </a:outerShdw>
                </a:effectLst>
              </a:rPr>
              <a:t>56</a:t>
            </a:r>
            <a:r>
              <a:rPr lang="zh-CN" altLang="en-US" sz="2000" b="1" dirty="0">
                <a:solidFill>
                  <a:schemeClr val="bg1"/>
                </a:solidFill>
                <a:effectLst>
                  <a:outerShdw blurRad="38100" dist="38100" dir="2700000" algn="tl">
                    <a:srgbClr val="000000">
                      <a:alpha val="43137"/>
                    </a:srgbClr>
                  </a:outerShdw>
                </a:effectLst>
              </a:rPr>
              <a:t>％</a:t>
            </a:r>
            <a:endParaRPr lang="zh-CN" altLang="en-US" sz="2000" b="1" dirty="0">
              <a:solidFill>
                <a:schemeClr val="bg1"/>
              </a:solidFill>
              <a:effectLst>
                <a:outerShdw blurRad="38100" dist="38100" dir="2700000" algn="tl">
                  <a:srgbClr val="000000">
                    <a:alpha val="43137"/>
                  </a:srgbClr>
                </a:outerShdw>
              </a:effectLst>
            </a:endParaRPr>
          </a:p>
        </p:txBody>
      </p:sp>
      <p:sp>
        <p:nvSpPr>
          <p:cNvPr id="29" name="文本框 28"/>
          <p:cNvSpPr txBox="1"/>
          <p:nvPr/>
        </p:nvSpPr>
        <p:spPr>
          <a:xfrm>
            <a:off x="8325825" y="1390000"/>
            <a:ext cx="726482" cy="40011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r>
              <a:rPr lang="en-US" altLang="zh-CN" sz="2000" b="1" dirty="0">
                <a:solidFill>
                  <a:schemeClr val="bg1"/>
                </a:solidFill>
                <a:effectLst>
                  <a:outerShdw blurRad="38100" dist="38100" dir="2700000" algn="tl">
                    <a:srgbClr val="000000">
                      <a:alpha val="43137"/>
                    </a:srgbClr>
                  </a:outerShdw>
                </a:effectLst>
              </a:rPr>
              <a:t>64</a:t>
            </a:r>
            <a:r>
              <a:rPr lang="zh-CN" altLang="en-US" sz="2000" b="1" dirty="0">
                <a:solidFill>
                  <a:schemeClr val="bg1"/>
                </a:solidFill>
                <a:effectLst>
                  <a:outerShdw blurRad="38100" dist="38100" dir="2700000" algn="tl">
                    <a:srgbClr val="000000">
                      <a:alpha val="43137"/>
                    </a:srgbClr>
                  </a:outerShdw>
                </a:effectLst>
              </a:rPr>
              <a:t>％</a:t>
            </a:r>
            <a:endParaRPr lang="zh-CN" altLang="en-US" sz="2000" b="1" dirty="0">
              <a:solidFill>
                <a:schemeClr val="bg1"/>
              </a:solidFill>
              <a:effectLst>
                <a:outerShdw blurRad="38100" dist="38100" dir="2700000" algn="tl">
                  <a:srgbClr val="000000">
                    <a:alpha val="43137"/>
                  </a:srgbClr>
                </a:outerShdw>
              </a:effectLst>
            </a:endParaRPr>
          </a:p>
        </p:txBody>
      </p:sp>
      <p:sp>
        <p:nvSpPr>
          <p:cNvPr id="30" name="文本框 29"/>
          <p:cNvSpPr txBox="1"/>
          <p:nvPr/>
        </p:nvSpPr>
        <p:spPr>
          <a:xfrm>
            <a:off x="8983172" y="2063628"/>
            <a:ext cx="726482" cy="400110"/>
          </a:xfrm>
          <a:prstGeom prst="rect">
            <a:avLst/>
          </a:prstGeom>
          <a:noFill/>
        </p:spPr>
        <p:txBody>
          <a:bodyPr wrap="none" rtlCol="0">
            <a:spAutoFit/>
          </a:bodyPr>
          <a:lstStyle>
            <a:defPPr>
              <a:defRPr lang="zh-CN"/>
            </a:defPPr>
            <a:lvl1pPr algn="ctr">
              <a:defRPr sz="3200">
                <a:solidFill>
                  <a:schemeClr val="tx1">
                    <a:lumMod val="65000"/>
                    <a:lumOff val="35000"/>
                  </a:schemeClr>
                </a:solidFill>
              </a:defRPr>
            </a:lvl1pPr>
          </a:lstStyle>
          <a:p>
            <a:r>
              <a:rPr lang="en-US" altLang="zh-CN" sz="2000" b="1" dirty="0">
                <a:solidFill>
                  <a:schemeClr val="bg1"/>
                </a:solidFill>
                <a:effectLst>
                  <a:outerShdw blurRad="38100" dist="38100" dir="2700000" algn="tl">
                    <a:srgbClr val="000000">
                      <a:alpha val="43137"/>
                    </a:srgbClr>
                  </a:outerShdw>
                </a:effectLst>
              </a:rPr>
              <a:t>45</a:t>
            </a:r>
            <a:r>
              <a:rPr lang="zh-CN" altLang="en-US" sz="2000" b="1" dirty="0">
                <a:solidFill>
                  <a:schemeClr val="bg1"/>
                </a:solidFill>
                <a:effectLst>
                  <a:outerShdw blurRad="38100" dist="38100" dir="2700000" algn="tl">
                    <a:srgbClr val="000000">
                      <a:alpha val="43137"/>
                    </a:srgbClr>
                  </a:outerShdw>
                </a:effectLst>
              </a:rPr>
              <a:t>％</a:t>
            </a:r>
            <a:endParaRPr lang="zh-CN" altLang="en-US" sz="2000" b="1" dirty="0">
              <a:solidFill>
                <a:schemeClr val="bg1"/>
              </a:solidFill>
              <a:effectLst>
                <a:outerShdw blurRad="38100" dist="38100" dir="2700000" algn="tl">
                  <a:srgbClr val="000000">
                    <a:alpha val="43137"/>
                  </a:srgbClr>
                </a:outerShdw>
              </a:effectLst>
            </a:endParaRPr>
          </a:p>
        </p:txBody>
      </p:sp>
      <p:pic>
        <p:nvPicPr>
          <p:cNvPr id="35" name="图片 34"/>
          <p:cNvPicPr>
            <a:picLocks noChangeAspect="1"/>
          </p:cNvPicPr>
          <p:nvPr/>
        </p:nvPicPr>
        <p:blipFill>
          <a:blip r:embed="rId4" cstate="email"/>
          <a:stretch>
            <a:fillRect/>
          </a:stretch>
        </p:blipFill>
        <p:spPr>
          <a:xfrm rot="12257981" flipH="1">
            <a:off x="7667442" y="3614704"/>
            <a:ext cx="1418205" cy="889980"/>
          </a:xfrm>
          <a:prstGeom prst="rect">
            <a:avLst/>
          </a:prstGeom>
        </p:spPr>
      </p:pic>
      <p:sp>
        <p:nvSpPr>
          <p:cNvPr id="36" name="文本框 35"/>
          <p:cNvSpPr txBox="1"/>
          <p:nvPr/>
        </p:nvSpPr>
        <p:spPr>
          <a:xfrm>
            <a:off x="5192169" y="5679938"/>
            <a:ext cx="2053719" cy="461665"/>
          </a:xfrm>
          <a:prstGeom prst="rect">
            <a:avLst/>
          </a:prstGeom>
          <a:noFill/>
        </p:spPr>
        <p:txBody>
          <a:bodyPr wrap="square" rtlCol="0">
            <a:spAutoFit/>
          </a:bodyPr>
          <a:lstStyle/>
          <a:p>
            <a:pPr algn="ct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标题选项可以加入具体的内容添加详细的描写</a:t>
            </a:r>
            <a:endParaRPr lang="zh-CN" altLang="en-US" sz="12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107850" y="5655650"/>
            <a:ext cx="2053719" cy="461665"/>
          </a:xfrm>
          <a:prstGeom prst="rect">
            <a:avLst/>
          </a:prstGeom>
          <a:noFill/>
        </p:spPr>
        <p:txBody>
          <a:bodyPr wrap="square" rtlCol="0">
            <a:spAutoFit/>
          </a:bodyPr>
          <a:lstStyle/>
          <a:p>
            <a:pPr algn="ct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标题选项可以加入具体的内容添加详细的描写</a:t>
            </a:r>
            <a:endParaRPr lang="zh-CN" altLang="en-US" sz="1200"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38" name="图片 37"/>
          <p:cNvPicPr>
            <a:picLocks noChangeAspect="1"/>
          </p:cNvPicPr>
          <p:nvPr/>
        </p:nvPicPr>
        <p:blipFill>
          <a:blip r:embed="rId5" cstate="email"/>
          <a:stretch>
            <a:fillRect/>
          </a:stretch>
        </p:blipFill>
        <p:spPr>
          <a:xfrm rot="20634890">
            <a:off x="1886641" y="3298203"/>
            <a:ext cx="1078645" cy="1730597"/>
          </a:xfrm>
          <a:prstGeom prst="rect">
            <a:avLst/>
          </a:prstGeom>
        </p:spPr>
      </p:pic>
      <p:pic>
        <p:nvPicPr>
          <p:cNvPr id="39" name="图片 38"/>
          <p:cNvPicPr>
            <a:picLocks noChangeAspect="1"/>
          </p:cNvPicPr>
          <p:nvPr/>
        </p:nvPicPr>
        <p:blipFill>
          <a:blip r:embed="rId6" cstate="email"/>
          <a:stretch>
            <a:fillRect/>
          </a:stretch>
        </p:blipFill>
        <p:spPr>
          <a:xfrm rot="10800000">
            <a:off x="4941517" y="3208118"/>
            <a:ext cx="1131116" cy="16780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500" fill="hold"/>
                                        <p:tgtEl>
                                          <p:spTgt spid="28"/>
                                        </p:tgtEl>
                                        <p:attrNameLst>
                                          <p:attrName>ppt_w</p:attrName>
                                        </p:attrNameLst>
                                      </p:cBhvr>
                                      <p:tavLst>
                                        <p:tav tm="0">
                                          <p:val>
                                            <p:fltVal val="0"/>
                                          </p:val>
                                        </p:tav>
                                        <p:tav tm="100000">
                                          <p:val>
                                            <p:strVal val="#ppt_w"/>
                                          </p:val>
                                        </p:tav>
                                      </p:tavLst>
                                    </p:anim>
                                    <p:anim calcmode="lin" valueType="num">
                                      <p:cBhvr>
                                        <p:cTn id="87" dur="500" fill="hold"/>
                                        <p:tgtEl>
                                          <p:spTgt spid="28"/>
                                        </p:tgtEl>
                                        <p:attrNameLst>
                                          <p:attrName>ppt_h</p:attrName>
                                        </p:attrNameLst>
                                      </p:cBhvr>
                                      <p:tavLst>
                                        <p:tav tm="0">
                                          <p:val>
                                            <p:fltVal val="0"/>
                                          </p:val>
                                        </p:tav>
                                        <p:tav tm="100000">
                                          <p:val>
                                            <p:strVal val="#ppt_h"/>
                                          </p:val>
                                        </p:tav>
                                      </p:tavLst>
                                    </p:anim>
                                    <p:animEffect transition="in" filter="fade">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ppt_x"/>
                                          </p:val>
                                        </p:tav>
                                        <p:tav tm="100000">
                                          <p:val>
                                            <p:strVal val="#ppt_x"/>
                                          </p:val>
                                        </p:tav>
                                      </p:tavLst>
                                    </p:anim>
                                    <p:anim calcmode="lin" valueType="num">
                                      <p:cBhvr additive="base">
                                        <p:cTn id="94" dur="500" fill="hold"/>
                                        <p:tgtEl>
                                          <p:spTgt spid="2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500" fill="hold"/>
                                        <p:tgtEl>
                                          <p:spTgt spid="36"/>
                                        </p:tgtEl>
                                        <p:attrNameLst>
                                          <p:attrName>ppt_x</p:attrName>
                                        </p:attrNameLst>
                                      </p:cBhvr>
                                      <p:tavLst>
                                        <p:tav tm="0">
                                          <p:val>
                                            <p:strVal val="#ppt_x"/>
                                          </p:val>
                                        </p:tav>
                                        <p:tav tm="100000">
                                          <p:val>
                                            <p:strVal val="#ppt_x"/>
                                          </p:val>
                                        </p:tav>
                                      </p:tavLst>
                                    </p:anim>
                                    <p:anim calcmode="lin" valueType="num">
                                      <p:cBhvr additive="base">
                                        <p:cTn id="9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p:cTn id="103" dur="500" fill="hold"/>
                                        <p:tgtEl>
                                          <p:spTgt spid="35"/>
                                        </p:tgtEl>
                                        <p:attrNameLst>
                                          <p:attrName>ppt_w</p:attrName>
                                        </p:attrNameLst>
                                      </p:cBhvr>
                                      <p:tavLst>
                                        <p:tav tm="0">
                                          <p:val>
                                            <p:fltVal val="0"/>
                                          </p:val>
                                        </p:tav>
                                        <p:tav tm="100000">
                                          <p:val>
                                            <p:strVal val="#ppt_w"/>
                                          </p:val>
                                        </p:tav>
                                      </p:tavLst>
                                    </p:anim>
                                    <p:anim calcmode="lin" valueType="num">
                                      <p:cBhvr>
                                        <p:cTn id="104" dur="500" fill="hold"/>
                                        <p:tgtEl>
                                          <p:spTgt spid="35"/>
                                        </p:tgtEl>
                                        <p:attrNameLst>
                                          <p:attrName>ppt_h</p:attrName>
                                        </p:attrNameLst>
                                      </p:cBhvr>
                                      <p:tavLst>
                                        <p:tav tm="0">
                                          <p:val>
                                            <p:fltVal val="0"/>
                                          </p:val>
                                        </p:tav>
                                        <p:tav tm="100000">
                                          <p:val>
                                            <p:strVal val="#ppt_h"/>
                                          </p:val>
                                        </p:tav>
                                      </p:tavLst>
                                    </p:anim>
                                    <p:animEffect transition="in" filter="fade">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down)">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p:cTn id="115" dur="500" fill="hold"/>
                                        <p:tgtEl>
                                          <p:spTgt spid="29"/>
                                        </p:tgtEl>
                                        <p:attrNameLst>
                                          <p:attrName>ppt_w</p:attrName>
                                        </p:attrNameLst>
                                      </p:cBhvr>
                                      <p:tavLst>
                                        <p:tav tm="0">
                                          <p:val>
                                            <p:fltVal val="0"/>
                                          </p:val>
                                        </p:tav>
                                        <p:tav tm="100000">
                                          <p:val>
                                            <p:strVal val="#ppt_w"/>
                                          </p:val>
                                        </p:tav>
                                      </p:tavLst>
                                    </p:anim>
                                    <p:anim calcmode="lin" valueType="num">
                                      <p:cBhvr>
                                        <p:cTn id="116" dur="500" fill="hold"/>
                                        <p:tgtEl>
                                          <p:spTgt spid="29"/>
                                        </p:tgtEl>
                                        <p:attrNameLst>
                                          <p:attrName>ppt_h</p:attrName>
                                        </p:attrNameLst>
                                      </p:cBhvr>
                                      <p:tavLst>
                                        <p:tav tm="0">
                                          <p:val>
                                            <p:fltVal val="0"/>
                                          </p:val>
                                        </p:tav>
                                        <p:tav tm="100000">
                                          <p:val>
                                            <p:strVal val="#ppt_h"/>
                                          </p:val>
                                        </p:tav>
                                      </p:tavLst>
                                    </p:anim>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12"/>
                                        </p:tgtEl>
                                        <p:attrNameLst>
                                          <p:attrName>style.visibility</p:attrName>
                                        </p:attrNameLst>
                                      </p:cBhvr>
                                      <p:to>
                                        <p:strVal val="visible"/>
                                      </p:to>
                                    </p:set>
                                    <p:anim calcmode="lin" valueType="num">
                                      <p:cBhvr>
                                        <p:cTn id="122" dur="500" fill="hold"/>
                                        <p:tgtEl>
                                          <p:spTgt spid="12"/>
                                        </p:tgtEl>
                                        <p:attrNameLst>
                                          <p:attrName>ppt_w</p:attrName>
                                        </p:attrNameLst>
                                      </p:cBhvr>
                                      <p:tavLst>
                                        <p:tav tm="0">
                                          <p:val>
                                            <p:fltVal val="0"/>
                                          </p:val>
                                        </p:tav>
                                        <p:tav tm="100000">
                                          <p:val>
                                            <p:strVal val="#ppt_w"/>
                                          </p:val>
                                        </p:tav>
                                      </p:tavLst>
                                    </p:anim>
                                    <p:anim calcmode="lin" valueType="num">
                                      <p:cBhvr>
                                        <p:cTn id="123" dur="500" fill="hold"/>
                                        <p:tgtEl>
                                          <p:spTgt spid="12"/>
                                        </p:tgtEl>
                                        <p:attrNameLst>
                                          <p:attrName>ppt_h</p:attrName>
                                        </p:attrNameLst>
                                      </p:cBhvr>
                                      <p:tavLst>
                                        <p:tav tm="0">
                                          <p:val>
                                            <p:fltVal val="0"/>
                                          </p:val>
                                        </p:tav>
                                        <p:tav tm="100000">
                                          <p:val>
                                            <p:strVal val="#ppt_h"/>
                                          </p:val>
                                        </p:tav>
                                      </p:tavLst>
                                    </p:anim>
                                    <p:animEffect transition="in" filter="fade">
                                      <p:cBhvr>
                                        <p:cTn id="124" dur="500"/>
                                        <p:tgtEl>
                                          <p:spTgt spid="1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wipe(down)">
                                      <p:cBhvr>
                                        <p:cTn id="129" dur="500"/>
                                        <p:tgtEl>
                                          <p:spTgt spid="20"/>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0"/>
                                        </p:tgtEl>
                                        <p:attrNameLst>
                                          <p:attrName>style.visibility</p:attrName>
                                        </p:attrNameLst>
                                      </p:cBhvr>
                                      <p:to>
                                        <p:strVal val="visible"/>
                                      </p:to>
                                    </p:set>
                                    <p:anim calcmode="lin" valueType="num">
                                      <p:cBhvr>
                                        <p:cTn id="134" dur="500" fill="hold"/>
                                        <p:tgtEl>
                                          <p:spTgt spid="30"/>
                                        </p:tgtEl>
                                        <p:attrNameLst>
                                          <p:attrName>ppt_w</p:attrName>
                                        </p:attrNameLst>
                                      </p:cBhvr>
                                      <p:tavLst>
                                        <p:tav tm="0">
                                          <p:val>
                                            <p:fltVal val="0"/>
                                          </p:val>
                                        </p:tav>
                                        <p:tav tm="100000">
                                          <p:val>
                                            <p:strVal val="#ppt_w"/>
                                          </p:val>
                                        </p:tav>
                                      </p:tavLst>
                                    </p:anim>
                                    <p:anim calcmode="lin" valueType="num">
                                      <p:cBhvr>
                                        <p:cTn id="135" dur="500" fill="hold"/>
                                        <p:tgtEl>
                                          <p:spTgt spid="30"/>
                                        </p:tgtEl>
                                        <p:attrNameLst>
                                          <p:attrName>ppt_h</p:attrName>
                                        </p:attrNameLst>
                                      </p:cBhvr>
                                      <p:tavLst>
                                        <p:tav tm="0">
                                          <p:val>
                                            <p:fltVal val="0"/>
                                          </p:val>
                                        </p:tav>
                                        <p:tav tm="100000">
                                          <p:val>
                                            <p:strVal val="#ppt_h"/>
                                          </p:val>
                                        </p:tav>
                                      </p:tavLst>
                                    </p:anim>
                                    <p:animEffect transition="in" filter="fade">
                                      <p:cBhvr>
                                        <p:cTn id="136" dur="500"/>
                                        <p:tgtEl>
                                          <p:spTgt spid="30"/>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2"/>
                                        </p:tgtEl>
                                        <p:attrNameLst>
                                          <p:attrName>style.visibility</p:attrName>
                                        </p:attrNameLst>
                                      </p:cBhvr>
                                      <p:to>
                                        <p:strVal val="visible"/>
                                      </p:to>
                                    </p:set>
                                    <p:anim calcmode="lin" valueType="num">
                                      <p:cBhvr additive="base">
                                        <p:cTn id="141" dur="500" fill="hold"/>
                                        <p:tgtEl>
                                          <p:spTgt spid="22"/>
                                        </p:tgtEl>
                                        <p:attrNameLst>
                                          <p:attrName>ppt_x</p:attrName>
                                        </p:attrNameLst>
                                      </p:cBhvr>
                                      <p:tavLst>
                                        <p:tav tm="0">
                                          <p:val>
                                            <p:strVal val="#ppt_x"/>
                                          </p:val>
                                        </p:tav>
                                        <p:tav tm="100000">
                                          <p:val>
                                            <p:strVal val="#ppt_x"/>
                                          </p:val>
                                        </p:tav>
                                      </p:tavLst>
                                    </p:anim>
                                    <p:anim calcmode="lin" valueType="num">
                                      <p:cBhvr additive="base">
                                        <p:cTn id="142" dur="500" fill="hold"/>
                                        <p:tgtEl>
                                          <p:spTgt spid="22"/>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 calcmode="lin" valueType="num">
                                      <p:cBhvr additive="base">
                                        <p:cTn id="145" dur="500" fill="hold"/>
                                        <p:tgtEl>
                                          <p:spTgt spid="37"/>
                                        </p:tgtEl>
                                        <p:attrNameLst>
                                          <p:attrName>ppt_x</p:attrName>
                                        </p:attrNameLst>
                                      </p:cBhvr>
                                      <p:tavLst>
                                        <p:tav tm="0">
                                          <p:val>
                                            <p:strVal val="#ppt_x"/>
                                          </p:val>
                                        </p:tav>
                                        <p:tav tm="100000">
                                          <p:val>
                                            <p:strVal val="#ppt_x"/>
                                          </p:val>
                                        </p:tav>
                                      </p:tavLst>
                                    </p:anim>
                                    <p:anim calcmode="lin" valueType="num">
                                      <p:cBhvr additive="base">
                                        <p:cTn id="14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993312" y="1571958"/>
            <a:ext cx="6163590" cy="4346825"/>
          </a:xfrm>
          <a:prstGeom prst="rect">
            <a:avLst/>
          </a:prstGeom>
        </p:spPr>
      </p:pic>
      <p:sp>
        <p:nvSpPr>
          <p:cNvPr id="3" name="矩形 9"/>
          <p:cNvSpPr>
            <a:spLocks noChangeArrowheads="1"/>
          </p:cNvSpPr>
          <p:nvPr/>
        </p:nvSpPr>
        <p:spPr bwMode="auto">
          <a:xfrm>
            <a:off x="7106896" y="3443443"/>
            <a:ext cx="100012" cy="379412"/>
          </a:xfrm>
          <a:prstGeom prst="rect">
            <a:avLst/>
          </a:prstGeom>
          <a:gradFill>
            <a:gsLst>
              <a:gs pos="0">
                <a:srgbClr val="E4136A"/>
              </a:gs>
              <a:gs pos="100000">
                <a:srgbClr val="FBCF2E"/>
              </a:gs>
            </a:gsLst>
            <a:path path="rect">
              <a:fillToRect l="100000" t="100000"/>
            </a:path>
          </a:gradFill>
          <a:ln w="9525">
            <a:noFill/>
            <a:miter lim="800000"/>
          </a:ln>
        </p:spPr>
        <p:txBody>
          <a:bodyPr anchor="ctr"/>
          <a:lstStyle/>
          <a:p>
            <a:pPr algn="ctr" defTabSz="1217930"/>
            <a:endParaRPr lang="zh-CN" altLang="zh-CN" sz="2400">
              <a:solidFill>
                <a:schemeClr val="bg1"/>
              </a:solidFill>
              <a:latin typeface="宋体" panose="02010600030101010101" pitchFamily="2" charset="-122"/>
              <a:sym typeface="宋体" panose="02010600030101010101" pitchFamily="2" charset="-122"/>
            </a:endParaRPr>
          </a:p>
        </p:txBody>
      </p:sp>
      <p:sp>
        <p:nvSpPr>
          <p:cNvPr id="4" name="TextBox 10"/>
          <p:cNvSpPr>
            <a:spLocks noChangeArrowheads="1"/>
          </p:cNvSpPr>
          <p:nvPr/>
        </p:nvSpPr>
        <p:spPr bwMode="auto">
          <a:xfrm>
            <a:off x="7286283" y="3432330"/>
            <a:ext cx="3779838" cy="400050"/>
          </a:xfrm>
          <a:prstGeom prst="rect">
            <a:avLst/>
          </a:prstGeom>
          <a:noFill/>
          <a:ln w="9525">
            <a:noFill/>
            <a:miter lim="800000"/>
          </a:ln>
        </p:spPr>
        <p:txBody>
          <a:bodyPr>
            <a:spAutoFit/>
          </a:bodyPr>
          <a:lstStyle/>
          <a:p>
            <a:pPr defTabSz="1217930"/>
            <a:r>
              <a:rPr lang="zh-CN" altLang="en-US" sz="2000" b="1" dirty="0">
                <a:solidFill>
                  <a:schemeClr val="bg1"/>
                </a:solidFill>
                <a:latin typeface="微软雅黑" panose="020B0503020204020204" pitchFamily="34" charset="-122"/>
                <a:ea typeface="微软雅黑" panose="020B0503020204020204" pitchFamily="34" charset="-122"/>
              </a:rPr>
              <a:t>休息片刻，呼吸一下新鲜空气</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矩形 9"/>
          <p:cNvSpPr>
            <a:spLocks noChangeArrowheads="1"/>
          </p:cNvSpPr>
          <p:nvPr/>
        </p:nvSpPr>
        <p:spPr bwMode="auto">
          <a:xfrm>
            <a:off x="10823233" y="3443443"/>
            <a:ext cx="100013" cy="379412"/>
          </a:xfrm>
          <a:prstGeom prst="rect">
            <a:avLst/>
          </a:prstGeom>
          <a:gradFill>
            <a:gsLst>
              <a:gs pos="0">
                <a:srgbClr val="E4136A"/>
              </a:gs>
              <a:gs pos="100000">
                <a:srgbClr val="FBCF2E"/>
              </a:gs>
            </a:gsLst>
            <a:path path="rect">
              <a:fillToRect l="100000" t="100000"/>
            </a:path>
          </a:gradFill>
          <a:ln w="9525">
            <a:noFill/>
            <a:miter lim="800000"/>
          </a:ln>
        </p:spPr>
        <p:txBody>
          <a:bodyPr anchor="ctr"/>
          <a:lstStyle/>
          <a:p>
            <a:pPr algn="ctr" defTabSz="1217930"/>
            <a:endParaRPr lang="zh-CN" altLang="zh-CN" sz="2400">
              <a:solidFill>
                <a:schemeClr val="bg1"/>
              </a:solidFill>
              <a:latin typeface="宋体" panose="02010600030101010101" pitchFamily="2" charset="-122"/>
              <a:sym typeface="宋体" panose="02010600030101010101" pitchFamily="2" charset="-122"/>
            </a:endParaRPr>
          </a:p>
        </p:txBody>
      </p:sp>
      <p:sp>
        <p:nvSpPr>
          <p:cNvPr id="6" name="矩形 4"/>
          <p:cNvSpPr>
            <a:spLocks noChangeArrowheads="1"/>
          </p:cNvSpPr>
          <p:nvPr/>
        </p:nvSpPr>
        <p:spPr bwMode="auto">
          <a:xfrm>
            <a:off x="7106896" y="4117878"/>
            <a:ext cx="4212544" cy="1492716"/>
          </a:xfrm>
          <a:prstGeom prst="rect">
            <a:avLst/>
          </a:prstGeom>
          <a:noFill/>
          <a:ln w="9525">
            <a:noFill/>
            <a:miter lim="800000"/>
          </a:ln>
        </p:spPr>
        <p:txBody>
          <a:bodyPr wrap="square">
            <a:spAutoFit/>
          </a:bodyPr>
          <a:lstStyle/>
          <a:p>
            <a:pPr defTabSz="1217930">
              <a:lnSpc>
                <a:spcPct val="130000"/>
              </a:lnSpc>
              <a:spcBef>
                <a:spcPts val="200"/>
              </a:spcBef>
              <a:spcAft>
                <a:spcPts val="65"/>
              </a:spcAft>
            </a:pPr>
            <a:r>
              <a:rPr lang="zh-CN" altLang="en-US" sz="1400" b="1" dirty="0">
                <a:solidFill>
                  <a:schemeClr val="bg1"/>
                </a:solidFill>
                <a:latin typeface="微软雅黑 Light" panose="020B0502040204020203" pitchFamily="34" charset="-122"/>
                <a:ea typeface="微软雅黑 Light" panose="020B0502040204020203" pitchFamily="34" charset="-122"/>
              </a:rPr>
              <a:t>       一天中多进行几次短暂的休息，做做深呼吸，走出工作场所呼吸一下新鲜空气，可以使你放松大脑，防止压力情绪的形成。千万不要放任压力情绪的发展，不能使这种情绪在一天工作结束时升级成能压倒你的工作压力。</a:t>
            </a:r>
            <a:endParaRPr lang="zh-CN" altLang="en-US" sz="1400" b="1" dirty="0">
              <a:solidFill>
                <a:schemeClr val="bg1"/>
              </a:solidFill>
              <a:latin typeface="微软雅黑 Light" panose="020B0502040204020203" pitchFamily="34" charset="-122"/>
              <a:ea typeface="微软雅黑 Light" panose="020B0502040204020203" pitchFamily="34" charset="-122"/>
            </a:endParaRPr>
          </a:p>
        </p:txBody>
      </p:sp>
      <p:sp>
        <p:nvSpPr>
          <p:cNvPr id="7" name="TextBox 10"/>
          <p:cNvSpPr>
            <a:spLocks noChangeArrowheads="1"/>
          </p:cNvSpPr>
          <p:nvPr/>
        </p:nvSpPr>
        <p:spPr bwMode="auto">
          <a:xfrm>
            <a:off x="7106896" y="1872573"/>
            <a:ext cx="4499428" cy="1200329"/>
          </a:xfrm>
          <a:prstGeom prst="rect">
            <a:avLst/>
          </a:prstGeom>
          <a:noFill/>
          <a:ln>
            <a:noFill/>
          </a:ln>
        </p:spPr>
        <p:txBody>
          <a:bodyPr wrap="square">
            <a:spAutoFit/>
          </a:bodyPr>
          <a:lstStyle/>
          <a:p>
            <a:pPr fontAlgn="auto">
              <a:spcBef>
                <a:spcPts val="0"/>
              </a:spcBef>
              <a:spcAft>
                <a:spcPts val="0"/>
              </a:spcAft>
              <a:defRPr/>
            </a:pPr>
            <a:r>
              <a:rPr lang="zh-CN" altLang="en-US" sz="3600" b="1" dirty="0">
                <a:solidFill>
                  <a:schemeClr val="bg1"/>
                </a:solidFill>
                <a:latin typeface="微软雅黑" panose="020B0503020204020204" pitchFamily="34" charset="-122"/>
                <a:ea typeface="微软雅黑" panose="020B0503020204020204" pitchFamily="34" charset="-122"/>
              </a:rPr>
              <a:t>夏日炎热之</a:t>
            </a:r>
            <a:endParaRPr lang="en-US" altLang="zh-CN" sz="3600" b="1" dirty="0">
              <a:solidFill>
                <a:schemeClr val="bg1"/>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3600" b="1" dirty="0">
                <a:solidFill>
                  <a:schemeClr val="bg1"/>
                </a:solidFill>
                <a:latin typeface="微软雅黑" panose="020B0503020204020204" pitchFamily="34" charset="-122"/>
                <a:ea typeface="微软雅黑" panose="020B0503020204020204" pitchFamily="34" charset="-122"/>
              </a:rPr>
              <a:t>压力缓解</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extLst>
              <a:ext uri="{BEBA8EAE-BF5A-486C-A8C5-ECC9F3942E4B}">
                <a14:imgProps xmlns:a14="http://schemas.microsoft.com/office/drawing/2010/main">
                  <a14:imgLayer r:embed="rId2">
                    <a14:imgEffect>
                      <a14:colorTemperature colorTemp="4700"/>
                    </a14:imgEffect>
                    <a14:imgEffect>
                      <a14:saturation sat="400000"/>
                    </a14:imgEffect>
                  </a14:imgLayer>
                </a14:imgProps>
              </a:ext>
            </a:extLst>
          </a:blip>
          <a:stretch>
            <a:fillRect/>
          </a:stretch>
        </p:blipFill>
        <p:spPr>
          <a:xfrm>
            <a:off x="0" y="1785257"/>
            <a:ext cx="5457371" cy="3410858"/>
          </a:xfrm>
          <a:prstGeom prst="rect">
            <a:avLst/>
          </a:prstGeom>
          <a:ln w="50800">
            <a:solidFill>
              <a:srgbClr val="FFFFFF"/>
            </a:solidFill>
          </a:ln>
          <a:effectLst>
            <a:outerShdw blurRad="190500" algn="tl" rotWithShape="0">
              <a:srgbClr val="000000">
                <a:alpha val="70000"/>
              </a:srgbClr>
            </a:outerShdw>
          </a:effectLst>
        </p:spPr>
      </p:pic>
      <p:grpSp>
        <p:nvGrpSpPr>
          <p:cNvPr id="3" name="组合 23"/>
          <p:cNvGrpSpPr/>
          <p:nvPr/>
        </p:nvGrpSpPr>
        <p:grpSpPr bwMode="auto">
          <a:xfrm>
            <a:off x="4546934" y="2469919"/>
            <a:ext cx="2041533" cy="2041533"/>
            <a:chOff x="9395349" y="3909884"/>
            <a:chExt cx="540362" cy="539653"/>
          </a:xfrm>
          <a:effectLst>
            <a:outerShdw blurRad="50800" dist="38100" dir="2700000" algn="tl" rotWithShape="0">
              <a:prstClr val="black">
                <a:alpha val="40000"/>
              </a:prstClr>
            </a:outerShdw>
          </a:effectLst>
        </p:grpSpPr>
        <p:sp>
          <p:nvSpPr>
            <p:cNvPr id="4" name="椭圆 3"/>
            <p:cNvSpPr/>
            <p:nvPr/>
          </p:nvSpPr>
          <p:spPr bwMode="auto">
            <a:xfrm>
              <a:off x="9395349" y="3909884"/>
              <a:ext cx="540362" cy="539653"/>
            </a:xfrm>
            <a:prstGeom prst="ellipse">
              <a:avLst/>
            </a:prstGeom>
            <a:solidFill>
              <a:schemeClr val="bg1"/>
            </a:solidFill>
            <a:ln w="25400" cap="flat" cmpd="sng" algn="ctr">
              <a:noFill/>
              <a:prstDash val="solid"/>
            </a:ln>
            <a:effectLst/>
          </p:spPr>
          <p:txBody>
            <a:bodyPr anchor="ctr"/>
            <a:lstStyle/>
            <a:p>
              <a:pPr defTabSz="1105535" fontAlgn="auto">
                <a:spcBef>
                  <a:spcPts val="0"/>
                </a:spcBef>
                <a:spcAft>
                  <a:spcPts val="0"/>
                </a:spcAft>
                <a:defRPr/>
              </a:pPr>
              <a:endParaRPr lang="zh-CN" altLang="en-US" sz="2400" b="1" kern="0" dirty="0">
                <a:solidFill>
                  <a:schemeClr val="bg1"/>
                </a:solidFill>
                <a:latin typeface="微软雅黑" panose="020B0503020204020204" pitchFamily="34" charset="-122"/>
                <a:ea typeface="微软雅黑" panose="020B0503020204020204" pitchFamily="34" charset="-122"/>
                <a:cs typeface="Arial Unicode MS" pitchFamily="34" charset="-122"/>
              </a:endParaRPr>
            </a:p>
          </p:txBody>
        </p:sp>
        <p:sp>
          <p:nvSpPr>
            <p:cNvPr id="5" name="TextBox 18"/>
            <p:cNvSpPr txBox="1"/>
            <p:nvPr/>
          </p:nvSpPr>
          <p:spPr>
            <a:xfrm>
              <a:off x="9502771" y="4033268"/>
              <a:ext cx="325515" cy="292884"/>
            </a:xfrm>
            <a:prstGeom prst="rect">
              <a:avLst/>
            </a:prstGeom>
            <a:noFill/>
          </p:spPr>
          <p:txBody>
            <a:bodyPr wrap="none">
              <a:spAutoFit/>
            </a:bodyPr>
            <a:lstStyle/>
            <a:p>
              <a:pPr defTabSz="1219200" fontAlgn="auto">
                <a:spcBef>
                  <a:spcPts val="0"/>
                </a:spcBef>
                <a:spcAft>
                  <a:spcPts val="0"/>
                </a:spcAft>
                <a:defRPr/>
              </a:pPr>
              <a:r>
                <a:rPr lang="en-US" altLang="zh-CN" sz="6600" b="1" kern="0" dirty="0">
                  <a:solidFill>
                    <a:srgbClr val="FBCF2E"/>
                  </a:solidFill>
                  <a:latin typeface="微软雅黑" panose="020B0503020204020204" pitchFamily="34" charset="-122"/>
                  <a:ea typeface="微软雅黑" panose="020B0503020204020204" pitchFamily="34" charset="-122"/>
                  <a:cs typeface="Arial Unicode MS" pitchFamily="34" charset="-122"/>
                </a:rPr>
                <a:t>00</a:t>
              </a:r>
              <a:endParaRPr lang="zh-CN" altLang="en-US" sz="6600" b="1" kern="0" dirty="0">
                <a:solidFill>
                  <a:srgbClr val="FBCF2E"/>
                </a:solidFill>
                <a:latin typeface="微软雅黑" panose="020B0503020204020204" pitchFamily="34" charset="-122"/>
                <a:ea typeface="微软雅黑" panose="020B0503020204020204" pitchFamily="34" charset="-122"/>
                <a:cs typeface="Arial Unicode MS" pitchFamily="34" charset="-122"/>
              </a:endParaRPr>
            </a:p>
          </p:txBody>
        </p:sp>
      </p:grpSp>
      <p:sp>
        <p:nvSpPr>
          <p:cNvPr id="6" name="矩形 4"/>
          <p:cNvSpPr>
            <a:spLocks noChangeArrowheads="1"/>
          </p:cNvSpPr>
          <p:nvPr/>
        </p:nvSpPr>
        <p:spPr bwMode="auto">
          <a:xfrm>
            <a:off x="7117729" y="2918948"/>
            <a:ext cx="4573019" cy="1372683"/>
          </a:xfrm>
          <a:prstGeom prst="rect">
            <a:avLst/>
          </a:prstGeom>
          <a:noFill/>
          <a:ln w="9525">
            <a:noFill/>
            <a:miter lim="800000"/>
          </a:ln>
        </p:spPr>
        <p:txBody>
          <a:bodyPr wrap="square">
            <a:spAutoFit/>
          </a:bodyPr>
          <a:lstStyle/>
          <a:p>
            <a:pPr marL="285750" indent="-285750" defTabSz="1217930">
              <a:lnSpc>
                <a:spcPct val="130000"/>
              </a:lnSpc>
              <a:spcBef>
                <a:spcPts val="200"/>
              </a:spcBef>
              <a:spcAft>
                <a:spcPts val="65"/>
              </a:spcAft>
              <a:buClr>
                <a:srgbClr val="FBCF2E"/>
              </a:buClr>
              <a:buFont typeface="Wingdings" panose="05000000000000000000" pitchFamily="2" charset="2"/>
              <a:buChar char="n"/>
            </a:pPr>
            <a:r>
              <a:rPr lang="zh-CN" altLang="en-US" sz="1600" dirty="0">
                <a:solidFill>
                  <a:schemeClr val="bg1"/>
                </a:solidFill>
                <a:latin typeface="微软雅黑" panose="020B0503020204020204" pitchFamily="34" charset="-122"/>
                <a:ea typeface="微软雅黑" panose="020B0503020204020204" pitchFamily="34" charset="-122"/>
              </a:rPr>
              <a:t>高压锅为什么要有减压阀？这个道理很简单，压力锅也是有压力限制的，压力大了它就会炸锅，而减压阀的作用就是将较高的压力减小到所需要的合适压力。</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矩形 4"/>
          <p:cNvSpPr>
            <a:spLocks noChangeArrowheads="1"/>
          </p:cNvSpPr>
          <p:nvPr/>
        </p:nvSpPr>
        <p:spPr bwMode="auto">
          <a:xfrm>
            <a:off x="6182610" y="4511452"/>
            <a:ext cx="4573019" cy="1372683"/>
          </a:xfrm>
          <a:prstGeom prst="rect">
            <a:avLst/>
          </a:prstGeom>
          <a:noFill/>
          <a:ln w="9525">
            <a:noFill/>
            <a:miter lim="800000"/>
          </a:ln>
        </p:spPr>
        <p:txBody>
          <a:bodyPr wrap="square">
            <a:spAutoFit/>
          </a:bodyPr>
          <a:lstStyle/>
          <a:p>
            <a:pPr marL="285750" indent="-285750" defTabSz="1217930">
              <a:lnSpc>
                <a:spcPct val="130000"/>
              </a:lnSpc>
              <a:spcBef>
                <a:spcPts val="200"/>
              </a:spcBef>
              <a:spcAft>
                <a:spcPts val="65"/>
              </a:spcAft>
              <a:buClr>
                <a:srgbClr val="FBCF2E"/>
              </a:buClr>
              <a:buFont typeface="Wingdings" panose="05000000000000000000" pitchFamily="2" charset="2"/>
              <a:buChar char="n"/>
            </a:pPr>
            <a:r>
              <a:rPr lang="zh-CN" altLang="en-US" sz="1600" dirty="0">
                <a:solidFill>
                  <a:schemeClr val="bg1"/>
                </a:solidFill>
                <a:latin typeface="微软雅黑" panose="020B0503020204020204" pitchFamily="34" charset="-122"/>
                <a:ea typeface="微软雅黑" panose="020B0503020204020204" pitchFamily="34" charset="-122"/>
              </a:rPr>
              <a:t>同理，当我们压力大时，首先也要立即启动我们的“减压阀”，先释放部分压力，以避免“炸锅”。每个人都有适合自己的减压阀，我们举几个例子以作参考：</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8" name="TextBox 10"/>
          <p:cNvSpPr>
            <a:spLocks noChangeArrowheads="1"/>
          </p:cNvSpPr>
          <p:nvPr/>
        </p:nvSpPr>
        <p:spPr bwMode="auto">
          <a:xfrm>
            <a:off x="6474550" y="1376288"/>
            <a:ext cx="2451736" cy="1200329"/>
          </a:xfrm>
          <a:prstGeom prst="rect">
            <a:avLst/>
          </a:prstGeom>
          <a:noFill/>
          <a:ln>
            <a:noFill/>
          </a:ln>
        </p:spPr>
        <p:txBody>
          <a:bodyPr wrap="square">
            <a:spAutoFit/>
          </a:bodyPr>
          <a:lstStyle/>
          <a:p>
            <a:pPr fontAlgn="auto">
              <a:spcBef>
                <a:spcPts val="0"/>
              </a:spcBef>
              <a:spcAft>
                <a:spcPts val="0"/>
              </a:spcAft>
              <a:defRPr/>
            </a:pPr>
            <a:r>
              <a:rPr lang="zh-CN" altLang="en-US" sz="3600" b="1" dirty="0">
                <a:solidFill>
                  <a:schemeClr val="bg1"/>
                </a:solidFill>
                <a:latin typeface="微软雅黑" panose="020B0503020204020204" pitchFamily="34" charset="-122"/>
                <a:ea typeface="微软雅黑" panose="020B0503020204020204" pitchFamily="34" charset="-122"/>
              </a:rPr>
              <a:t>夏日出行 </a:t>
            </a:r>
            <a:endParaRPr lang="en-US" altLang="zh-CN" sz="3600" b="1" dirty="0">
              <a:solidFill>
                <a:schemeClr val="bg1"/>
              </a:solidFill>
              <a:latin typeface="微软雅黑" panose="020B0503020204020204" pitchFamily="34" charset="-122"/>
              <a:ea typeface="微软雅黑" panose="020B0503020204020204" pitchFamily="34" charset="-122"/>
            </a:endParaRPr>
          </a:p>
          <a:p>
            <a:pPr fontAlgn="auto">
              <a:spcBef>
                <a:spcPts val="0"/>
              </a:spcBef>
              <a:spcAft>
                <a:spcPts val="0"/>
              </a:spcAft>
              <a:defRPr/>
            </a:pPr>
            <a:r>
              <a:rPr lang="zh-CN" altLang="en-US" sz="3600" b="1" dirty="0">
                <a:solidFill>
                  <a:schemeClr val="bg1"/>
                </a:solidFill>
                <a:latin typeface="微软雅黑" panose="020B0503020204020204" pitchFamily="34" charset="-122"/>
                <a:ea typeface="微软雅黑" panose="020B0503020204020204" pitchFamily="34" charset="-122"/>
              </a:rPr>
              <a:t>清风缓</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35934" y="2549629"/>
            <a:ext cx="5051723" cy="1323439"/>
          </a:xfrm>
          <a:prstGeom prst="rect">
            <a:avLst/>
          </a:prstGeom>
          <a:noFill/>
          <a:effectLst>
            <a:outerShdw blurRad="50800" dist="38100" dir="2700000" algn="tl" rotWithShape="0">
              <a:srgbClr val="639729">
                <a:alpha val="40000"/>
              </a:srgbClr>
            </a:outerShdw>
          </a:effectLst>
        </p:spPr>
        <p:txBody>
          <a:bodyPr wrap="square" rtlCol="0">
            <a:spAutoFit/>
          </a:bodyPr>
          <a:lstStyle/>
          <a:p>
            <a:pPr algn="dist"/>
            <a:r>
              <a:rPr lang="en-US" altLang="zh-CN" sz="8000" b="1" dirty="0">
                <a:solidFill>
                  <a:schemeClr val="bg1"/>
                </a:solidFill>
                <a:latin typeface="微软雅黑" panose="020B0503020204020204" pitchFamily="34" charset="-122"/>
                <a:ea typeface="微软雅黑" panose="020B0503020204020204" pitchFamily="34" charset="-122"/>
              </a:rPr>
              <a:t>TWO</a:t>
            </a:r>
            <a:r>
              <a:rPr lang="zh-CN" altLang="en-US" sz="8000" b="1" dirty="0">
                <a:solidFill>
                  <a:schemeClr val="bg1"/>
                </a:solidFill>
                <a:latin typeface="微软雅黑" panose="020B0503020204020204" pitchFamily="34" charset="-122"/>
                <a:ea typeface="微软雅黑" panose="020B0503020204020204" pitchFamily="34" charset="-122"/>
              </a:rPr>
              <a:t>：贰</a:t>
            </a:r>
            <a:endParaRPr lang="zh-CN" altLang="en-US" sz="8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01706" y="1368798"/>
            <a:ext cx="5690294" cy="2923399"/>
          </a:xfrm>
          <a:prstGeom prst="rect">
            <a:avLst/>
          </a:prstGeom>
          <a:blipFill>
            <a:blip r:embed="rId1" cstate="email"/>
            <a:stretch>
              <a:fillRect/>
            </a:stretch>
          </a:blipFill>
          <a:ln>
            <a:noFill/>
          </a:ln>
          <a:effectLst>
            <a:outerShdw blurRad="50800" dist="38100" dir="8100000" algn="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45271"/>
              </a:solidFill>
            </a:endParaRPr>
          </a:p>
        </p:txBody>
      </p:sp>
      <p:sp>
        <p:nvSpPr>
          <p:cNvPr id="3" name="TextBox 10"/>
          <p:cNvSpPr>
            <a:spLocks noChangeArrowheads="1"/>
          </p:cNvSpPr>
          <p:nvPr/>
        </p:nvSpPr>
        <p:spPr bwMode="auto">
          <a:xfrm>
            <a:off x="973136" y="1296806"/>
            <a:ext cx="4365624" cy="769441"/>
          </a:xfrm>
          <a:prstGeom prst="rect">
            <a:avLst/>
          </a:prstGeom>
          <a:noFill/>
          <a:ln>
            <a:noFill/>
          </a:ln>
        </p:spPr>
        <p:txBody>
          <a:bodyPr wrap="square">
            <a:spAutoFit/>
          </a:bodyPr>
          <a:lstStyle/>
          <a:p>
            <a:pPr fontAlgn="auto">
              <a:spcBef>
                <a:spcPts val="0"/>
              </a:spcBef>
              <a:spcAft>
                <a:spcPts val="0"/>
              </a:spcAft>
              <a:defRPr/>
            </a:pPr>
            <a:r>
              <a:rPr lang="zh-CN" altLang="en-US" sz="4400" b="1" dirty="0">
                <a:solidFill>
                  <a:srgbClr val="FBCF2E"/>
                </a:solidFill>
                <a:latin typeface="微软雅黑" panose="020B0503020204020204" pitchFamily="34" charset="-122"/>
                <a:ea typeface="微软雅黑" panose="020B0503020204020204" pitchFamily="34" charset="-122"/>
              </a:rPr>
              <a:t>夏天的生活</a:t>
            </a:r>
            <a:r>
              <a:rPr lang="zh-CN" altLang="en-US" sz="2400" b="1" dirty="0">
                <a:solidFill>
                  <a:srgbClr val="FBCF2E"/>
                </a:solidFill>
                <a:latin typeface="微软雅黑" panose="020B0503020204020204" pitchFamily="34" charset="-122"/>
                <a:ea typeface="微软雅黑" panose="020B0503020204020204" pitchFamily="34" charset="-122"/>
              </a:rPr>
              <a:t>是困顿的</a:t>
            </a:r>
            <a:endParaRPr lang="zh-CN" altLang="en-US" sz="2400" b="1" dirty="0">
              <a:solidFill>
                <a:srgbClr val="FBCF2E"/>
              </a:solidFill>
              <a:latin typeface="微软雅黑" panose="020B0503020204020204" pitchFamily="34" charset="-122"/>
              <a:ea typeface="微软雅黑" panose="020B0503020204020204" pitchFamily="34" charset="-122"/>
            </a:endParaRPr>
          </a:p>
        </p:txBody>
      </p:sp>
      <p:sp>
        <p:nvSpPr>
          <p:cNvPr id="4" name="TextBox 10"/>
          <p:cNvSpPr>
            <a:spLocks noChangeArrowheads="1"/>
          </p:cNvSpPr>
          <p:nvPr/>
        </p:nvSpPr>
        <p:spPr bwMode="auto">
          <a:xfrm>
            <a:off x="1424780" y="5032054"/>
            <a:ext cx="3176954" cy="769441"/>
          </a:xfrm>
          <a:prstGeom prst="rect">
            <a:avLst/>
          </a:prstGeom>
          <a:noFill/>
          <a:ln>
            <a:noFill/>
          </a:ln>
        </p:spPr>
        <p:txBody>
          <a:bodyPr wrap="square">
            <a:spAutoFit/>
          </a:bodyPr>
          <a:lstStyle/>
          <a:p>
            <a:pPr fontAlgn="auto">
              <a:spcBef>
                <a:spcPts val="0"/>
              </a:spcBef>
              <a:spcAft>
                <a:spcPts val="0"/>
              </a:spcAft>
              <a:defRPr/>
            </a:pPr>
            <a:r>
              <a:rPr lang="zh-CN" altLang="en-US" sz="4400" b="1" dirty="0">
                <a:solidFill>
                  <a:srgbClr val="FBCF2E"/>
                </a:solidFill>
                <a:latin typeface="微软雅黑" panose="020B0503020204020204" pitchFamily="34" charset="-122"/>
                <a:ea typeface="微软雅黑" panose="020B0503020204020204" pitchFamily="34" charset="-122"/>
              </a:rPr>
              <a:t>实现</a:t>
            </a:r>
            <a:r>
              <a:rPr lang="zh-CN" altLang="en-US" sz="2400" b="1" dirty="0">
                <a:solidFill>
                  <a:srgbClr val="FBCF2E"/>
                </a:solidFill>
                <a:latin typeface="微软雅黑" panose="020B0503020204020204" pitchFamily="34" charset="-122"/>
                <a:ea typeface="微软雅黑" panose="020B0503020204020204" pitchFamily="34" charset="-122"/>
              </a:rPr>
              <a:t>快乐的新生活</a:t>
            </a:r>
            <a:endParaRPr lang="zh-CN" altLang="en-US" sz="2400" b="1" dirty="0">
              <a:solidFill>
                <a:srgbClr val="FBCF2E"/>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6501706" y="4518988"/>
            <a:ext cx="5452017" cy="1415259"/>
          </a:xfrm>
          <a:prstGeom prst="rect">
            <a:avLst/>
          </a:prstGeom>
          <a:noFill/>
          <a:ln w="9525">
            <a:noFill/>
            <a:miter lim="800000"/>
          </a:ln>
        </p:spPr>
        <p:txBody>
          <a:bodyPr wrap="square">
            <a:spAutoFit/>
          </a:bodyPr>
          <a:lstStyle/>
          <a:p>
            <a:pPr fontAlgn="auto">
              <a:lnSpc>
                <a:spcPct val="130000"/>
              </a:lnSpc>
              <a:spcBef>
                <a:spcPts val="200"/>
              </a:spcBef>
              <a:spcAft>
                <a:spcPts val="300"/>
              </a:spcAft>
              <a:defRPr/>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由上面图，我们可以得出如下启示：</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342900" indent="-342900" fontAlgn="auto">
              <a:lnSpc>
                <a:spcPct val="130000"/>
              </a:lnSpc>
              <a:spcBef>
                <a:spcPts val="200"/>
              </a:spcBef>
              <a:spcAft>
                <a:spcPts val="60"/>
              </a:spcAft>
              <a:buFont typeface="+mj-ea"/>
              <a:buAutoNum type="circleNumDbPlain"/>
              <a:defRPr/>
            </a:pPr>
            <a:r>
              <a:rPr lang="zh-CN" altLang="en-US" sz="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不同的人有不同的看法与建议。</a:t>
            </a:r>
            <a:endParaRPr lang="zh-CN" altLang="en-US" sz="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342900" indent="-342900" fontAlgn="auto">
              <a:lnSpc>
                <a:spcPct val="130000"/>
              </a:lnSpc>
              <a:spcBef>
                <a:spcPts val="200"/>
              </a:spcBef>
              <a:spcAft>
                <a:spcPts val="60"/>
              </a:spcAft>
              <a:buFont typeface="+mj-ea"/>
              <a:buAutoNum type="circleNumDbPlain"/>
              <a:defRPr/>
            </a:pPr>
            <a:r>
              <a:rPr lang="zh-CN" altLang="en-US" sz="15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生活就是一个平衡点</a:t>
            </a:r>
            <a:r>
              <a:rPr lang="en-US" altLang="zh-CN" sz="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此乃模板，具体内容请自行填写呢！</a:t>
            </a:r>
            <a:endParaRPr lang="zh-CN" altLang="en-US" sz="15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1648239" y="1998894"/>
            <a:ext cx="2074607" cy="3770263"/>
          </a:xfrm>
          <a:prstGeom prst="rect">
            <a:avLst/>
          </a:prstGeom>
        </p:spPr>
        <p:txBody>
          <a:bodyPr wrap="none">
            <a:spAutoFit/>
          </a:bodyPr>
          <a:lstStyle/>
          <a:p>
            <a:r>
              <a:rPr lang="en-US" altLang="zh-CN" sz="23900" b="1" dirty="0">
                <a:solidFill>
                  <a:schemeClr val="bg1"/>
                </a:solidFill>
                <a:latin typeface="微软雅黑" panose="020B0503020204020204" pitchFamily="34" charset="-122"/>
                <a:ea typeface="微软雅黑" panose="020B0503020204020204" pitchFamily="34" charset="-122"/>
              </a:rPr>
              <a:t>2</a:t>
            </a:r>
            <a:endParaRPr lang="zh-CN" altLang="en-US" sz="239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146174" y="4169209"/>
            <a:ext cx="3734167" cy="1107996"/>
          </a:xfrm>
          <a:prstGeom prst="rect">
            <a:avLst/>
          </a:prstGeom>
        </p:spPr>
        <p:txBody>
          <a:bodyPr wrap="square">
            <a:spAutoFit/>
          </a:bodyPr>
          <a:lstStyle/>
          <a:p>
            <a:pPr algn="dist"/>
            <a:r>
              <a:rPr lang="en-US" altLang="zh-CN" sz="6600" b="1" dirty="0">
                <a:solidFill>
                  <a:schemeClr val="bg1"/>
                </a:solidFill>
                <a:latin typeface="微软雅黑" panose="020B0503020204020204" pitchFamily="34" charset="-122"/>
                <a:ea typeface="微软雅黑" panose="020B0503020204020204" pitchFamily="34" charset="-122"/>
              </a:rPr>
              <a:t>S</a:t>
            </a:r>
            <a:r>
              <a:rPr lang="en-US" altLang="zh-CN" sz="6600" b="1" dirty="0">
                <a:solidFill>
                  <a:srgbClr val="FBCF2E"/>
                </a:solidFill>
                <a:latin typeface="微软雅黑" panose="020B0503020204020204" pitchFamily="34" charset="-122"/>
                <a:ea typeface="微软雅黑" panose="020B0503020204020204" pitchFamily="34" charset="-122"/>
              </a:rPr>
              <a:t>eco</a:t>
            </a:r>
            <a:r>
              <a:rPr lang="en-US" altLang="zh-CN" sz="6600" b="1" dirty="0">
                <a:solidFill>
                  <a:schemeClr val="bg1"/>
                </a:solidFill>
                <a:latin typeface="微软雅黑" panose="020B0503020204020204" pitchFamily="34" charset="-122"/>
                <a:ea typeface="微软雅黑" panose="020B0503020204020204" pitchFamily="34" charset="-122"/>
              </a:rPr>
              <a:t>nd</a:t>
            </a:r>
            <a:endParaRPr lang="zh-CN" altLang="en-US" sz="6600" dirty="0">
              <a:solidFill>
                <a:schemeClr val="bg1"/>
              </a:solidFill>
            </a:endParaRPr>
          </a:p>
        </p:txBody>
      </p:sp>
      <p:pic>
        <p:nvPicPr>
          <p:cNvPr id="8" name="Picture 3" descr="C:\Users\user\Desktop\t0294421982ac656df9.jpg"/>
          <p:cNvPicPr>
            <a:picLocks noChangeAspect="1" noChangeArrowheads="1"/>
          </p:cNvPicPr>
          <p:nvPr/>
        </p:nvPicPr>
        <p:blipFill rotWithShape="1">
          <a:blip r:embed="rId2" cstate="email"/>
          <a:srcRect/>
          <a:stretch>
            <a:fillRect/>
          </a:stretch>
        </p:blipFill>
        <p:spPr bwMode="auto">
          <a:xfrm>
            <a:off x="6676571" y="1502439"/>
            <a:ext cx="5393279" cy="2656115"/>
          </a:xfrm>
          <a:prstGeom prst="rect">
            <a:avLst/>
          </a:prstGeom>
          <a:ln>
            <a:noFill/>
          </a:ln>
          <a:effectLst>
            <a:softEdge rad="101600"/>
          </a:effectLst>
        </p:spPr>
      </p:pic>
      <p:pic>
        <p:nvPicPr>
          <p:cNvPr id="9" name="图片 8"/>
          <p:cNvPicPr>
            <a:picLocks noChangeAspect="1"/>
          </p:cNvPicPr>
          <p:nvPr/>
        </p:nvPicPr>
        <p:blipFill>
          <a:blip r:embed="rId3" cstate="email"/>
          <a:stretch>
            <a:fillRect/>
          </a:stretch>
        </p:blipFill>
        <p:spPr>
          <a:xfrm rot="1196210">
            <a:off x="3204844" y="2019295"/>
            <a:ext cx="1672671" cy="162240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3500"/>
                            </p:stCondLst>
                            <p:childTnLst>
                              <p:par>
                                <p:cTn id="19" presetID="47"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1000"/>
                                        <p:tgtEl>
                                          <p:spTgt spid="5">
                                            <p:txEl>
                                              <p:pRg st="0" end="0"/>
                                            </p:txEl>
                                          </p:spTgt>
                                        </p:tgtEl>
                                      </p:cBhvr>
                                    </p:animEffect>
                                    <p:anim calcmode="lin" valueType="num">
                                      <p:cBhvr>
                                        <p:cTn id="3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fade">
                                      <p:cBhvr>
                                        <p:cTn id="45" dur="1000"/>
                                        <p:tgtEl>
                                          <p:spTgt spid="5">
                                            <p:txEl>
                                              <p:pRg st="1" end="1"/>
                                            </p:txEl>
                                          </p:spTgt>
                                        </p:tgtEl>
                                      </p:cBhvr>
                                    </p:animEffect>
                                    <p:anim calcmode="lin" valueType="num">
                                      <p:cBhvr>
                                        <p:cTn id="4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fade">
                                      <p:cBhvr>
                                        <p:cTn id="52" dur="1000"/>
                                        <p:tgtEl>
                                          <p:spTgt spid="5">
                                            <p:txEl>
                                              <p:pRg st="2" end="2"/>
                                            </p:txEl>
                                          </p:spTgt>
                                        </p:tgtEl>
                                      </p:cBhvr>
                                    </p:animEffect>
                                    <p:anim calcmode="lin" valueType="num">
                                      <p:cBhvr>
                                        <p:cTn id="5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build="p"/>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Picture_3"/>
          <p:cNvSpPr>
            <a:spLocks noChangeArrowheads="1"/>
          </p:cNvSpPr>
          <p:nvPr>
            <p:custDataLst>
              <p:tags r:id="rId1"/>
            </p:custDataLst>
          </p:nvPr>
        </p:nvSpPr>
        <p:spPr bwMode="auto">
          <a:xfrm>
            <a:off x="6383338" y="3086100"/>
            <a:ext cx="2133600" cy="1379538"/>
          </a:xfrm>
          <a:prstGeom prst="rect">
            <a:avLst/>
          </a:prstGeom>
          <a:blipFill dpi="0" rotWithShape="1">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3" name="MH_Picture_4"/>
          <p:cNvSpPr>
            <a:spLocks noChangeArrowheads="1"/>
          </p:cNvSpPr>
          <p:nvPr>
            <p:custDataLst>
              <p:tags r:id="rId4"/>
            </p:custDataLst>
          </p:nvPr>
        </p:nvSpPr>
        <p:spPr bwMode="auto">
          <a:xfrm>
            <a:off x="8588376" y="3086100"/>
            <a:ext cx="2155825" cy="1379538"/>
          </a:xfrm>
          <a:prstGeom prst="rect">
            <a:avLst/>
          </a:prstGeom>
          <a:blipFill dpi="0" rotWithShape="1">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Effect>
                        <a14:colorTemperature colorTemp="8800"/>
                      </a14:imgEffect>
                    </a14:imgLayer>
                  </a14:imgProps>
                </a:ext>
              </a:extLst>
            </a:blip>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4" name="MH_SubTitle_1"/>
          <p:cNvSpPr>
            <a:spLocks noChangeArrowheads="1"/>
          </p:cNvSpPr>
          <p:nvPr>
            <p:custDataLst>
              <p:tags r:id="rId7"/>
            </p:custDataLst>
          </p:nvPr>
        </p:nvSpPr>
        <p:spPr bwMode="auto">
          <a:xfrm>
            <a:off x="1600201" y="3086101"/>
            <a:ext cx="4710113" cy="1509713"/>
          </a:xfrm>
          <a:prstGeom prst="rect">
            <a:avLst/>
          </a:prstGeom>
          <a:gradFill flip="none" rotWithShape="1">
            <a:gsLst>
              <a:gs pos="0">
                <a:schemeClr val="accent4">
                  <a:lumMod val="5000"/>
                  <a:lumOff val="95000"/>
                </a:schemeClr>
              </a:gs>
              <a:gs pos="32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lnSpc>
                <a:spcPct val="130000"/>
              </a:lnSpc>
            </a:pPr>
            <a:r>
              <a:rPr lang="da-DK" altLang="zh-CN" sz="3200" b="1" dirty="0">
                <a:solidFill>
                  <a:srgbClr val="FFFFFF"/>
                </a:solidFill>
                <a:latin typeface="Calibri" panose="020F0502020204030204" pitchFamily="34" charset="0"/>
                <a:ea typeface="微软雅黑" panose="020B0503020204020204" pitchFamily="34" charset="-122"/>
              </a:rPr>
              <a:t>LOREM IPSUM DOLOR </a:t>
            </a:r>
            <a:endParaRPr lang="da-DK" altLang="zh-CN" sz="3200" b="1" dirty="0">
              <a:solidFill>
                <a:srgbClr val="FFFFFF"/>
              </a:solidFill>
              <a:latin typeface="Calibri" panose="020F0502020204030204" pitchFamily="34" charset="0"/>
              <a:ea typeface="微软雅黑" panose="020B0503020204020204" pitchFamily="34" charset="-122"/>
            </a:endParaRPr>
          </a:p>
        </p:txBody>
      </p:sp>
      <p:sp>
        <p:nvSpPr>
          <p:cNvPr id="5" name="MH_Picture_5"/>
          <p:cNvSpPr>
            <a:spLocks noChangeArrowheads="1"/>
          </p:cNvSpPr>
          <p:nvPr>
            <p:custDataLst>
              <p:tags r:id="rId8"/>
            </p:custDataLst>
          </p:nvPr>
        </p:nvSpPr>
        <p:spPr bwMode="auto">
          <a:xfrm>
            <a:off x="6383338" y="4537075"/>
            <a:ext cx="2133600" cy="1379538"/>
          </a:xfrm>
          <a:prstGeom prst="rect">
            <a:avLst/>
          </a:prstGeom>
          <a:blipFill dpi="0" rotWithShape="1">
            <a:blip r:embed="rId9" cstate="email">
              <a:duotone>
                <a:schemeClr val="accent2">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6" name="MH_Picture_2"/>
          <p:cNvSpPr>
            <a:spLocks noChangeArrowheads="1"/>
          </p:cNvSpPr>
          <p:nvPr>
            <p:custDataLst>
              <p:tags r:id="rId11"/>
            </p:custDataLst>
          </p:nvPr>
        </p:nvSpPr>
        <p:spPr bwMode="auto">
          <a:xfrm>
            <a:off x="6383338" y="1612900"/>
            <a:ext cx="2133600" cy="1379538"/>
          </a:xfrm>
          <a:prstGeom prst="rect">
            <a:avLst/>
          </a:prstGeom>
          <a:blipFill dpi="0" rotWithShape="1">
            <a:blip r:embed="rId12" cstate="email">
              <a:duotone>
                <a:schemeClr val="accent2">
                  <a:shade val="45000"/>
                  <a:satMod val="135000"/>
                </a:schemeClr>
                <a:prstClr val="white"/>
              </a:duotone>
              <a:extLst>
                <a:ext uri="{BEBA8EAE-BF5A-486C-A8C5-ECC9F3942E4B}">
                  <a14:imgProps xmlns:a14="http://schemas.microsoft.com/office/drawing/2010/main">
                    <a14:imgLayer r:embed="rId13">
                      <a14:imgEffect>
                        <a14:brightnessContrast bright="40000" contrast="-40000"/>
                      </a14:imgEffect>
                      <a14:imgEffect>
                        <a14:saturation sat="400000"/>
                      </a14:imgEffect>
                    </a14:imgLayer>
                  </a14:imgProps>
                </a:ext>
              </a:extLst>
            </a:blip>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7" name="MH_Picture_1"/>
          <p:cNvSpPr>
            <a:spLocks noChangeArrowheads="1"/>
          </p:cNvSpPr>
          <p:nvPr>
            <p:custDataLst>
              <p:tags r:id="rId14"/>
            </p:custDataLst>
          </p:nvPr>
        </p:nvSpPr>
        <p:spPr bwMode="auto">
          <a:xfrm>
            <a:off x="4176713" y="1612900"/>
            <a:ext cx="2133600" cy="1379538"/>
          </a:xfrm>
          <a:prstGeom prst="rect">
            <a:avLst/>
          </a:prstGeom>
          <a:blipFill dpi="0" rotWithShape="1">
            <a:blip r:embed="rId15" cstate="email">
              <a:duotone>
                <a:schemeClr val="accent2">
                  <a:shade val="45000"/>
                  <a:satMod val="135000"/>
                </a:schemeClr>
                <a:prstClr val="white"/>
              </a:duotone>
              <a:extLst>
                <a:ext uri="{BEBA8EAE-BF5A-486C-A8C5-ECC9F3942E4B}">
                  <a14:imgProps xmlns:a14="http://schemas.microsoft.com/office/drawing/2010/main">
                    <a14:imgLayer r:embed="rId16">
                      <a14:imgEffect>
                        <a14:brightnessContrast bright="20000" contrast="-40000"/>
                      </a14:imgEffect>
                      <a14:imgEffect>
                        <a14:colorTemperature colorTemp="11200"/>
                      </a14:imgEffect>
                    </a14:imgLayer>
                  </a14:imgProps>
                </a:ext>
              </a:extLst>
            </a:blip>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8" name="MH_Other_1"/>
          <p:cNvSpPr>
            <a:spLocks noChangeArrowheads="1"/>
          </p:cNvSpPr>
          <p:nvPr>
            <p:custDataLst>
              <p:tags r:id="rId17"/>
            </p:custDataLst>
          </p:nvPr>
        </p:nvSpPr>
        <p:spPr bwMode="auto">
          <a:xfrm>
            <a:off x="6846888" y="785813"/>
            <a:ext cx="1204912" cy="754062"/>
          </a:xfrm>
          <a:prstGeom prst="rect">
            <a:avLst/>
          </a:prstGeom>
          <a:gradFill flip="none" rotWithShape="1">
            <a:gsLst>
              <a:gs pos="0">
                <a:schemeClr val="accent4">
                  <a:lumMod val="5000"/>
                  <a:lumOff val="95000"/>
                </a:schemeClr>
              </a:gs>
              <a:gs pos="31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9" name="MH_Other_2"/>
          <p:cNvSpPr>
            <a:spLocks noChangeArrowheads="1"/>
          </p:cNvSpPr>
          <p:nvPr>
            <p:custDataLst>
              <p:tags r:id="rId18"/>
            </p:custDataLst>
          </p:nvPr>
        </p:nvSpPr>
        <p:spPr bwMode="auto">
          <a:xfrm>
            <a:off x="8588376" y="2463801"/>
            <a:ext cx="1204912" cy="528637"/>
          </a:xfrm>
          <a:prstGeom prst="rect">
            <a:avLst/>
          </a:prstGeom>
          <a:gradFill>
            <a:gsLst>
              <a:gs pos="0">
                <a:schemeClr val="accent4">
                  <a:lumMod val="5000"/>
                  <a:lumOff val="95000"/>
                </a:schemeClr>
              </a:gs>
              <a:gs pos="3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11" name="MH_PageTitle"/>
          <p:cNvSpPr txBox="1"/>
          <p:nvPr>
            <p:custDataLst>
              <p:tags r:id="rId19"/>
            </p:custDataLst>
          </p:nvPr>
        </p:nvSpPr>
        <p:spPr>
          <a:xfrm>
            <a:off x="1600201" y="4426743"/>
            <a:ext cx="53863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900" b="1" dirty="0">
                <a:solidFill>
                  <a:schemeClr val="bg1"/>
                </a:solidFill>
                <a:latin typeface="微软雅黑" panose="020B0503020204020204" pitchFamily="34" charset="-122"/>
                <a:ea typeface="微软雅黑" panose="020B0503020204020204" pitchFamily="34" charset="-122"/>
              </a:rPr>
              <a:t>夏天的生活充满阳光</a:t>
            </a:r>
            <a:endParaRPr lang="zh-CN" altLang="en-US" sz="3900" b="1"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0" cstate="email"/>
          <a:stretch>
            <a:fillRect/>
          </a:stretch>
        </p:blipFill>
        <p:spPr>
          <a:xfrm rot="17822640">
            <a:off x="2103166" y="1791417"/>
            <a:ext cx="1672671" cy="1622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3500"/>
                            </p:stCondLst>
                            <p:childTnLst>
                              <p:par>
                                <p:cTn id="36" presetID="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p:bldLst>
  </p:timing>
</p:sld>
</file>

<file path=ppt/tags/tag1.xml><?xml version="1.0" encoding="utf-8"?>
<p:tagLst xmlns:p="http://schemas.openxmlformats.org/presentationml/2006/main">
  <p:tag name="MH" val="20160701174447"/>
  <p:tag name="MH_LIBRARY" val="GRAPHIC"/>
  <p:tag name="MH_ORDER" val="Rectangle 55"/>
</p:tagLst>
</file>

<file path=ppt/tags/tag10.xml><?xml version="1.0" encoding="utf-8"?>
<p:tagLst xmlns:p="http://schemas.openxmlformats.org/presentationml/2006/main">
  <p:tag name="MH" val="20160705101849"/>
  <p:tag name="MH_LIBRARY" val="GRAPHIC"/>
  <p:tag name="MH_TYPE" val="Picture"/>
  <p:tag name="MH_ORDER" val="1"/>
</p:tagLst>
</file>

<file path=ppt/tags/tag11.xml><?xml version="1.0" encoding="utf-8"?>
<p:tagLst xmlns:p="http://schemas.openxmlformats.org/presentationml/2006/main">
  <p:tag name="MH" val="20160705101849"/>
  <p:tag name="MH_LIBRARY" val="GRAPHIC"/>
  <p:tag name="MH_TYPE" val="Other"/>
  <p:tag name="MH_ORDER" val="1"/>
</p:tagLst>
</file>

<file path=ppt/tags/tag12.xml><?xml version="1.0" encoding="utf-8"?>
<p:tagLst xmlns:p="http://schemas.openxmlformats.org/presentationml/2006/main">
  <p:tag name="MH" val="20160705101849"/>
  <p:tag name="MH_LIBRARY" val="GRAPHIC"/>
  <p:tag name="MH_TYPE" val="Other"/>
  <p:tag name="MH_ORDER" val="2"/>
</p:tagLst>
</file>

<file path=ppt/tags/tag13.xml><?xml version="1.0" encoding="utf-8"?>
<p:tagLst xmlns:p="http://schemas.openxmlformats.org/presentationml/2006/main">
  <p:tag name="MH" val="20160701172605"/>
  <p:tag name="MH_LIBRARY" val="GRAPHIC"/>
  <p:tag name="MH_TYPE" val="PageTitle"/>
  <p:tag name="MH_ORDER" val="PageTitle"/>
</p:tagLst>
</file>

<file path=ppt/tags/tag14.xml><?xml version="1.0" encoding="utf-8"?>
<p:tagLst xmlns:p="http://schemas.openxmlformats.org/presentationml/2006/main">
  <p:tag name="MH" val="20160705102210"/>
  <p:tag name="MH_LIBRARY" val="GRAPHIC"/>
  <p:tag name="MH_TYPE" val="Other"/>
  <p:tag name="MH_ORDER" val="1"/>
</p:tagLst>
</file>

<file path=ppt/tags/tag15.xml><?xml version="1.0" encoding="utf-8"?>
<p:tagLst xmlns:p="http://schemas.openxmlformats.org/presentationml/2006/main">
  <p:tag name="MH" val="20160705102210"/>
  <p:tag name="MH_LIBRARY" val="GRAPHIC"/>
  <p:tag name="MH_TYPE" val="SubTitle"/>
  <p:tag name="MH_ORDER" val="1"/>
</p:tagLst>
</file>

<file path=ppt/tags/tag16.xml><?xml version="1.0" encoding="utf-8"?>
<p:tagLst xmlns:p="http://schemas.openxmlformats.org/presentationml/2006/main">
  <p:tag name="MH" val="20160705102210"/>
  <p:tag name="MH_LIBRARY" val="GRAPHIC"/>
  <p:tag name="MH_TYPE" val="Other"/>
  <p:tag name="MH_ORDER" val="2"/>
</p:tagLst>
</file>

<file path=ppt/tags/tag17.xml><?xml version="1.0" encoding="utf-8"?>
<p:tagLst xmlns:p="http://schemas.openxmlformats.org/presentationml/2006/main">
  <p:tag name="MH" val="20160705102210"/>
  <p:tag name="MH_LIBRARY" val="GRAPHIC"/>
  <p:tag name="MH_TYPE" val="SubTitle"/>
  <p:tag name="MH_ORDER" val="2"/>
</p:tagLst>
</file>

<file path=ppt/tags/tag18.xml><?xml version="1.0" encoding="utf-8"?>
<p:tagLst xmlns:p="http://schemas.openxmlformats.org/presentationml/2006/main">
  <p:tag name="MH" val="20160705102210"/>
  <p:tag name="MH_LIBRARY" val="GRAPHIC"/>
  <p:tag name="MH_TYPE" val="Other"/>
  <p:tag name="MH_ORDER" val="3"/>
</p:tagLst>
</file>

<file path=ppt/tags/tag19.xml><?xml version="1.0" encoding="utf-8"?>
<p:tagLst xmlns:p="http://schemas.openxmlformats.org/presentationml/2006/main">
  <p:tag name="MH" val="20160705102210"/>
  <p:tag name="MH_LIBRARY" val="GRAPHIC"/>
  <p:tag name="MH_TYPE" val="SubTitle"/>
  <p:tag name="MH_ORDER" val="3"/>
</p:tagLst>
</file>

<file path=ppt/tags/tag2.xml><?xml version="1.0" encoding="utf-8"?>
<p:tagLst xmlns:p="http://schemas.openxmlformats.org/presentationml/2006/main">
  <p:tag name="MH" val="20160701174447"/>
  <p:tag name="MH_LIBRARY" val="GRAPHIC"/>
  <p:tag name="MH_ORDER" val="Rectangle 56"/>
</p:tagLst>
</file>

<file path=ppt/tags/tag20.xml><?xml version="1.0" encoding="utf-8"?>
<p:tagLst xmlns:p="http://schemas.openxmlformats.org/presentationml/2006/main">
  <p:tag name="MH" val="20160705102210"/>
  <p:tag name="MH_LIBRARY" val="GRAPHIC"/>
  <p:tag name="MH_TYPE" val="Other"/>
  <p:tag name="MH_ORDER" val="4"/>
</p:tagLst>
</file>

<file path=ppt/tags/tag21.xml><?xml version="1.0" encoding="utf-8"?>
<p:tagLst xmlns:p="http://schemas.openxmlformats.org/presentationml/2006/main">
  <p:tag name="MH" val="20160705102210"/>
  <p:tag name="MH_LIBRARY" val="GRAPHIC"/>
  <p:tag name="MH_TYPE" val="SubTitle"/>
  <p:tag name="MH_ORDER" val="6"/>
</p:tagLst>
</file>

<file path=ppt/tags/tag22.xml><?xml version="1.0" encoding="utf-8"?>
<p:tagLst xmlns:p="http://schemas.openxmlformats.org/presentationml/2006/main">
  <p:tag name="MH" val="20160705102210"/>
  <p:tag name="MH_LIBRARY" val="GRAPHIC"/>
  <p:tag name="MH_TYPE" val="Other"/>
  <p:tag name="MH_ORDER" val="5"/>
</p:tagLst>
</file>

<file path=ppt/tags/tag23.xml><?xml version="1.0" encoding="utf-8"?>
<p:tagLst xmlns:p="http://schemas.openxmlformats.org/presentationml/2006/main">
  <p:tag name="MH" val="20160705102210"/>
  <p:tag name="MH_LIBRARY" val="GRAPHIC"/>
  <p:tag name="MH_TYPE" val="SubTitle"/>
  <p:tag name="MH_ORDER" val="5"/>
</p:tagLst>
</file>

<file path=ppt/tags/tag24.xml><?xml version="1.0" encoding="utf-8"?>
<p:tagLst xmlns:p="http://schemas.openxmlformats.org/presentationml/2006/main">
  <p:tag name="MH" val="20160705102210"/>
  <p:tag name="MH_LIBRARY" val="GRAPHIC"/>
  <p:tag name="MH_TYPE" val="Other"/>
  <p:tag name="MH_ORDER" val="6"/>
</p:tagLst>
</file>

<file path=ppt/tags/tag25.xml><?xml version="1.0" encoding="utf-8"?>
<p:tagLst xmlns:p="http://schemas.openxmlformats.org/presentationml/2006/main">
  <p:tag name="MH" val="20160705102210"/>
  <p:tag name="MH_LIBRARY" val="GRAPHIC"/>
  <p:tag name="MH_TYPE" val="SubTitle"/>
  <p:tag name="MH_ORDER" val="4"/>
</p:tagLst>
</file>

<file path=ppt/tags/tag26.xml><?xml version="1.0" encoding="utf-8"?>
<p:tagLst xmlns:p="http://schemas.openxmlformats.org/presentationml/2006/main">
  <p:tag name="ISPRING_PRESENTATION_TITLE" val="ok"/>
  <p:tag name="commondata" val="eyJoZGlkIjoiYTQ3YTc2YjBlNWRhYjQ0NTA0MDBkN2E0YWM4YTZjZGMifQ=="/>
</p:tagLst>
</file>

<file path=ppt/tags/tag3.xml><?xml version="1.0" encoding="utf-8"?>
<p:tagLst xmlns:p="http://schemas.openxmlformats.org/presentationml/2006/main">
  <p:tag name="MH" val="20160701174447"/>
  <p:tag name="MH_LIBRARY" val="GRAPHIC"/>
  <p:tag name="MH_ORDER" val="Rectangle 57"/>
</p:tagLst>
</file>

<file path=ppt/tags/tag4.xml><?xml version="1.0" encoding="utf-8"?>
<p:tagLst xmlns:p="http://schemas.openxmlformats.org/presentationml/2006/main">
  <p:tag name="MH" val="20160701174447"/>
  <p:tag name="MH_LIBRARY" val="GRAPHIC"/>
  <p:tag name="MH_ORDER" val="Rectangle 58"/>
</p:tagLst>
</file>

<file path=ppt/tags/tag5.xml><?xml version="1.0" encoding="utf-8"?>
<p:tagLst xmlns:p="http://schemas.openxmlformats.org/presentationml/2006/main">
  <p:tag name="MH" val="20160705101849"/>
  <p:tag name="MH_LIBRARY" val="GRAPHIC"/>
  <p:tag name="MH_TYPE" val="Picture"/>
  <p:tag name="MH_ORDER" val="3"/>
</p:tagLst>
</file>

<file path=ppt/tags/tag6.xml><?xml version="1.0" encoding="utf-8"?>
<p:tagLst xmlns:p="http://schemas.openxmlformats.org/presentationml/2006/main">
  <p:tag name="MH" val="20160705101849"/>
  <p:tag name="MH_LIBRARY" val="GRAPHIC"/>
  <p:tag name="MH_TYPE" val="Picture"/>
  <p:tag name="MH_ORDER" val="4"/>
</p:tagLst>
</file>

<file path=ppt/tags/tag7.xml><?xml version="1.0" encoding="utf-8"?>
<p:tagLst xmlns:p="http://schemas.openxmlformats.org/presentationml/2006/main">
  <p:tag name="MH" val="20160705101849"/>
  <p:tag name="MH_LIBRARY" val="GRAPHIC"/>
  <p:tag name="MH_TYPE" val="SubTitle"/>
  <p:tag name="MH_ORDER" val="1"/>
</p:tagLst>
</file>

<file path=ppt/tags/tag8.xml><?xml version="1.0" encoding="utf-8"?>
<p:tagLst xmlns:p="http://schemas.openxmlformats.org/presentationml/2006/main">
  <p:tag name="MH" val="20160705101849"/>
  <p:tag name="MH_LIBRARY" val="GRAPHIC"/>
  <p:tag name="MH_TYPE" val="Picture"/>
  <p:tag name="MH_ORDER" val="5"/>
</p:tagLst>
</file>

<file path=ppt/tags/tag9.xml><?xml version="1.0" encoding="utf-8"?>
<p:tagLst xmlns:p="http://schemas.openxmlformats.org/presentationml/2006/main">
  <p:tag name="MH" val="20160705101849"/>
  <p:tag name="MH_LIBRARY" val="GRAPHIC"/>
  <p:tag name="MH_TYPE" val="Pictur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1353</Words>
  <Application>WPS 演示</Application>
  <PresentationFormat>宽屏</PresentationFormat>
  <Paragraphs>180</Paragraphs>
  <Slides>21</Slides>
  <Notes>20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宋体</vt:lpstr>
      <vt:lpstr>Wingdings</vt:lpstr>
      <vt:lpstr>微软雅黑</vt:lpstr>
      <vt:lpstr>Bodoni MT Black</vt:lpstr>
      <vt:lpstr>Segoe Print</vt:lpstr>
      <vt:lpstr>微软雅黑 Light</vt:lpstr>
      <vt:lpstr>Arial Unicode MS</vt:lpstr>
      <vt:lpstr>等线</vt:lpstr>
      <vt:lpstr>Calibri</vt:lpstr>
      <vt:lpstr>Arial Unicode MS</vt:lpstr>
      <vt:lpstr>等线 Light</vt:lpstr>
      <vt:lpstr>Open Sans Light</vt:lpstr>
      <vt:lpstr>Times New Roman</vt:lpstr>
      <vt:lpstr>Gill Sans</vt:lpstr>
      <vt:lpstr>Open Sans</vt:lpstr>
      <vt:lpstr>Helvetica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cp:revision>
  <dcterms:created xsi:type="dcterms:W3CDTF">2018-04-16T05:20:00Z</dcterms:created>
  <dcterms:modified xsi:type="dcterms:W3CDTF">2024-05-08T17:53:34Z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490857A494FF4A86AA1439C7001F9967_13</vt:lpwstr>
  </property>
  <property fmtid="{D5CDD505-2E9C-101B-9397-08002B2CF9AE}" pid="3" name="KSOProductBuildVer">
    <vt:lpwstr>2052-12.1.0.16417</vt:lpwstr>
  </property>
</Properties>
</file>