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0"/>
  </p:handoutMasterIdLst>
  <p:sldIdLst>
    <p:sldId id="325" r:id="rId3"/>
    <p:sldId id="360" r:id="rId5"/>
    <p:sldId id="397" r:id="rId6"/>
    <p:sldId id="412" r:id="rId7"/>
    <p:sldId id="413" r:id="rId8"/>
    <p:sldId id="418" r:id="rId9"/>
    <p:sldId id="414" r:id="rId10"/>
    <p:sldId id="415" r:id="rId11"/>
    <p:sldId id="419" r:id="rId12"/>
    <p:sldId id="416" r:id="rId13"/>
    <p:sldId id="411" r:id="rId14"/>
    <p:sldId id="420" r:id="rId15"/>
    <p:sldId id="417" r:id="rId16"/>
    <p:sldId id="421" r:id="rId17"/>
    <p:sldId id="423" r:id="rId18"/>
    <p:sldId id="429" r:id="rId19"/>
  </p:sldIdLst>
  <p:sldSz cx="10801350" cy="6480175"/>
  <p:notesSz cx="6858000" cy="9144000"/>
  <p:embeddedFontLst>
    <p:embeddedFont>
      <p:font typeface="站酷快乐体2016修订版" panose="02010600030101010101" charset="-122"/>
      <p:regular r:id="rId24"/>
    </p:embeddedFont>
    <p:embeddedFont>
      <p:font typeface="Calibri" panose="020F0502020204030204"/>
      <p:regular r:id="rId25"/>
      <p:bold r:id="rId26"/>
      <p:italic r:id="rId27"/>
      <p:boldItalic r:id="rId28"/>
    </p:embeddedFont>
    <p:embeddedFont>
      <p:font typeface="微软雅黑" panose="020B0503020204020204" charset="-122"/>
      <p:regular r:id="rId29"/>
    </p:embeddedFont>
    <p:embeddedFont>
      <p:font typeface="Calibri" panose="020F0502020204030204" pitchFamily="34" charset="0"/>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7" userDrawn="1">
          <p15:clr>
            <a:srgbClr val="A4A3A4"/>
          </p15:clr>
        </p15:guide>
        <p15:guide id="2" pos="35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958"/>
    <a:srgbClr val="404040"/>
    <a:srgbClr val="B6192F"/>
    <a:srgbClr val="FF9817"/>
    <a:srgbClr val="A6A6A6"/>
    <a:srgbClr val="F79515"/>
    <a:srgbClr val="3CB19B"/>
    <a:srgbClr val="3CB1AA"/>
    <a:srgbClr val="61AB92"/>
    <a:srgbClr val="5E9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4" d="100"/>
          <a:sy n="114" d="100"/>
        </p:scale>
        <p:origin x="930" y="108"/>
      </p:cViewPr>
      <p:guideLst>
        <p:guide orient="horz" pos="2077"/>
        <p:guide pos="35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DEAA6A68-0EB0-4211-9BA1-8BC8BA962E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思源黑体 CN Normal" panose="020B0400000000000000" charset="-122"/>
                <a:ea typeface="思源黑体 CN Normal" panose="020B0400000000000000" charset="-122"/>
                <a:cs typeface="思源黑体 CN Normal" panose="020B0400000000000000" charset="-122"/>
              </a:defRPr>
            </a:lvl1pPr>
          </a:lstStyle>
          <a:p>
            <a:fld id="{5F11AE35-1DF0-4D2A-AC3B-20EBDD1DB5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4572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9144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3716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1828800" algn="l" defTabSz="914400" rtl="0" eaLnBrk="1" latinLnBrk="0" hangingPunct="1">
      <a:defRPr sz="1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1" y="2013055"/>
            <a:ext cx="9181148" cy="1389038"/>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620203" y="3672099"/>
            <a:ext cx="7560945" cy="16560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7272D93A-2E87-41AA-AFB2-5BA3DB11C2E9}" type="datetimeFigureOut">
              <a:rPr lang="zh-CN" altLang="en-US" smtClean="0"/>
            </a:fld>
            <a:endParaRPr lang="zh-CN" altLang="en-US"/>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endParaRPr lang="zh-CN" altLang="en-US"/>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思源黑体 CN Normal" panose="020B0400000000000000" charset="-122"/>
                <a:ea typeface="思源黑体 CN Normal" panose="020B0400000000000000" charset="-122"/>
                <a:cs typeface="思源黑体 CN Normal" panose="020B0400000000000000" charset="-122"/>
              </a:defRPr>
            </a:lvl1pPr>
          </a:lstStyle>
          <a:p>
            <a:fld id="{53F0C697-95C2-4A28-A2BD-284144B657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思源黑体 CN Normal" panose="020B04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矩形 2"/>
          <p:cNvPicPr>
            <a:picLocks noChangeAspect="1"/>
          </p:cNvPicPr>
          <p:nvPr/>
        </p:nvPicPr>
        <p:blipFill>
          <a:blip r:embed="rId2"/>
          <a:stretch>
            <a:fillRect/>
          </a:stretch>
        </p:blipFill>
        <p:spPr>
          <a:xfrm>
            <a:off x="2916555" y="3212465"/>
            <a:ext cx="4444365" cy="444500"/>
          </a:xfrm>
          <a:prstGeom prst="rect">
            <a:avLst/>
          </a:prstGeom>
        </p:spPr>
      </p:pic>
      <p:pic>
        <p:nvPicPr>
          <p:cNvPr id="8" name="图片 7" descr="形状 2"/>
          <p:cNvPicPr>
            <a:picLocks noChangeAspect="1"/>
          </p:cNvPicPr>
          <p:nvPr/>
        </p:nvPicPr>
        <p:blipFill>
          <a:blip r:embed="rId3"/>
          <a:stretch>
            <a:fillRect/>
          </a:stretch>
        </p:blipFill>
        <p:spPr>
          <a:xfrm>
            <a:off x="827405" y="1997075"/>
            <a:ext cx="657225" cy="528955"/>
          </a:xfrm>
          <a:prstGeom prst="rect">
            <a:avLst/>
          </a:prstGeom>
        </p:spPr>
      </p:pic>
      <p:pic>
        <p:nvPicPr>
          <p:cNvPr id="13" name="图片 12" descr="椭圆 1"/>
          <p:cNvPicPr>
            <a:picLocks noChangeAspect="1"/>
          </p:cNvPicPr>
          <p:nvPr/>
        </p:nvPicPr>
        <p:blipFill>
          <a:blip r:embed="rId4"/>
          <a:stretch>
            <a:fillRect/>
          </a:stretch>
        </p:blipFill>
        <p:spPr>
          <a:xfrm>
            <a:off x="9370695" y="1986280"/>
            <a:ext cx="235585" cy="687705"/>
          </a:xfrm>
          <a:prstGeom prst="rect">
            <a:avLst/>
          </a:prstGeom>
        </p:spPr>
      </p:pic>
      <p:sp>
        <p:nvSpPr>
          <p:cNvPr id="15" name="文本框 14"/>
          <p:cNvSpPr txBox="1"/>
          <p:nvPr/>
        </p:nvSpPr>
        <p:spPr>
          <a:xfrm>
            <a:off x="1484630" y="1823085"/>
            <a:ext cx="7931150" cy="1014730"/>
          </a:xfrm>
          <a:prstGeom prst="rect">
            <a:avLst/>
          </a:prstGeom>
          <a:noFill/>
        </p:spPr>
        <p:txBody>
          <a:bodyPr wrap="square" rtlCol="0">
            <a:spAutoFit/>
          </a:bodyPr>
          <a:lstStyle/>
          <a:p>
            <a:r>
              <a:rPr lang="zh-CN" altLang="en-US"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我的暑假生活通用模板</a:t>
            </a:r>
            <a:endParaRPr lang="zh-CN" altLang="en-US"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endParaRPr>
          </a:p>
        </p:txBody>
      </p:sp>
      <p:sp>
        <p:nvSpPr>
          <p:cNvPr id="16" name="文本框 15"/>
          <p:cNvSpPr txBox="1"/>
          <p:nvPr/>
        </p:nvSpPr>
        <p:spPr>
          <a:xfrm>
            <a:off x="3808730" y="808355"/>
            <a:ext cx="2591435" cy="1014730"/>
          </a:xfrm>
          <a:prstGeom prst="rect">
            <a:avLst/>
          </a:prstGeom>
          <a:noFill/>
        </p:spPr>
        <p:txBody>
          <a:bodyPr wrap="square" rtlCol="0">
            <a:spAutoFit/>
          </a:bodyPr>
          <a:lstStyle/>
          <a:p>
            <a:r>
              <a:rPr lang="en-US" altLang="zh-CN"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2029</a:t>
            </a:r>
            <a:endParaRPr lang="en-US" altLang="zh-CN"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endParaRPr>
          </a:p>
        </p:txBody>
      </p:sp>
      <p:sp>
        <p:nvSpPr>
          <p:cNvPr id="17" name="文本框 16"/>
          <p:cNvSpPr txBox="1"/>
          <p:nvPr/>
        </p:nvSpPr>
        <p:spPr>
          <a:xfrm>
            <a:off x="3122294" y="3250049"/>
            <a:ext cx="4032885" cy="368300"/>
          </a:xfrm>
          <a:prstGeom prst="rect">
            <a:avLst/>
          </a:prstGeom>
          <a:noFill/>
        </p:spPr>
        <p:txBody>
          <a:bodyPr wrap="square" rtlCol="0">
            <a:spAutoFit/>
          </a:bodyPr>
          <a:lstStyle/>
          <a:p>
            <a:r>
              <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汇报人：</a:t>
            </a:r>
            <a:r>
              <a:rPr lang="en-US" altLang="zh-CN"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PPT</a:t>
            </a:r>
            <a:r>
              <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营</a:t>
            </a:r>
            <a:r>
              <a:rPr lang="en-US" altLang="zh-CN"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部门：设计部</a:t>
            </a:r>
            <a:endPar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18" name="图片 17" descr="形状 4 拷贝"/>
          <p:cNvPicPr>
            <a:picLocks noChangeAspect="1"/>
          </p:cNvPicPr>
          <p:nvPr/>
        </p:nvPicPr>
        <p:blipFill>
          <a:blip r:embed="rId5"/>
          <a:stretch>
            <a:fillRect/>
          </a:stretch>
        </p:blipFill>
        <p:spPr>
          <a:xfrm>
            <a:off x="8734425" y="553720"/>
            <a:ext cx="1110615" cy="720090"/>
          </a:xfrm>
          <a:prstGeom prst="rect">
            <a:avLst/>
          </a:prstGeom>
        </p:spPr>
      </p:pic>
      <p:pic>
        <p:nvPicPr>
          <p:cNvPr id="21" name="图片 20" descr="形状 4 拷贝 2"/>
          <p:cNvPicPr>
            <a:picLocks noChangeAspect="1"/>
          </p:cNvPicPr>
          <p:nvPr/>
        </p:nvPicPr>
        <p:blipFill>
          <a:blip r:embed="rId6"/>
          <a:stretch>
            <a:fillRect/>
          </a:stretch>
        </p:blipFill>
        <p:spPr>
          <a:xfrm>
            <a:off x="924560" y="553720"/>
            <a:ext cx="762000" cy="514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sp>
        <p:nvSpPr>
          <p:cNvPr id="58" name="矩形 57"/>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3" name="矩形 42"/>
          <p:cNvSpPr/>
          <p:nvPr/>
        </p:nvSpPr>
        <p:spPr>
          <a:xfrm>
            <a:off x="589280" y="969010"/>
            <a:ext cx="2952115" cy="2016125"/>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4" name="矩形 43"/>
          <p:cNvSpPr/>
          <p:nvPr/>
        </p:nvSpPr>
        <p:spPr>
          <a:xfrm>
            <a:off x="3963035" y="3286760"/>
            <a:ext cx="2952115" cy="2235200"/>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5" name="矩形 44"/>
          <p:cNvSpPr/>
          <p:nvPr/>
        </p:nvSpPr>
        <p:spPr>
          <a:xfrm>
            <a:off x="7279640" y="935990"/>
            <a:ext cx="2952115" cy="2016125"/>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6" name="组合 45"/>
          <p:cNvGrpSpPr/>
          <p:nvPr/>
        </p:nvGrpSpPr>
        <p:grpSpPr>
          <a:xfrm>
            <a:off x="899160" y="3849370"/>
            <a:ext cx="2331720" cy="1002030"/>
            <a:chOff x="1906" y="6234"/>
            <a:chExt cx="3672" cy="1578"/>
          </a:xfrm>
        </p:grpSpPr>
        <p:sp>
          <p:nvSpPr>
            <p:cNvPr id="47" name="文本框 4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8" name="文本框 47"/>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49" name="组合 48"/>
          <p:cNvGrpSpPr/>
          <p:nvPr/>
        </p:nvGrpSpPr>
        <p:grpSpPr>
          <a:xfrm>
            <a:off x="4234815" y="1359535"/>
            <a:ext cx="2331720" cy="1002030"/>
            <a:chOff x="1906" y="6234"/>
            <a:chExt cx="3672" cy="1578"/>
          </a:xfrm>
        </p:grpSpPr>
        <p:sp>
          <p:nvSpPr>
            <p:cNvPr id="50" name="文本框 49"/>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1" name="文本框 50"/>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2" name="组合 51"/>
          <p:cNvGrpSpPr/>
          <p:nvPr/>
        </p:nvGrpSpPr>
        <p:grpSpPr>
          <a:xfrm>
            <a:off x="7589520" y="4027805"/>
            <a:ext cx="2331720" cy="1002030"/>
            <a:chOff x="1906" y="6234"/>
            <a:chExt cx="3672" cy="1578"/>
          </a:xfrm>
        </p:grpSpPr>
        <p:sp>
          <p:nvSpPr>
            <p:cNvPr id="53" name="文本框 52"/>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4" name="文本框 53"/>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
        <p:nvSpPr>
          <p:cNvPr id="55" name="文本框 54"/>
          <p:cNvSpPr txBox="1"/>
          <p:nvPr/>
        </p:nvSpPr>
        <p:spPr>
          <a:xfrm>
            <a:off x="1617663" y="1716088"/>
            <a:ext cx="895350" cy="521970"/>
          </a:xfrm>
          <a:prstGeom prst="rect">
            <a:avLst/>
          </a:prstGeom>
          <a:noFill/>
        </p:spPr>
        <p:txBody>
          <a:bodyPr wrap="square" rtlCol="0">
            <a:spAutoFit/>
          </a:bodyPr>
          <a:lstStyle/>
          <a:p>
            <a:r>
              <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6" name="文本框 55"/>
          <p:cNvSpPr txBox="1"/>
          <p:nvPr/>
        </p:nvSpPr>
        <p:spPr>
          <a:xfrm>
            <a:off x="4991418" y="4143375"/>
            <a:ext cx="895350" cy="521970"/>
          </a:xfrm>
          <a:prstGeom prst="rect">
            <a:avLst/>
          </a:prstGeom>
          <a:noFill/>
        </p:spPr>
        <p:txBody>
          <a:bodyPr wrap="square" rtlCol="0">
            <a:spAutoFit/>
          </a:bodyPr>
          <a:lstStyle/>
          <a:p>
            <a:r>
              <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7" name="文本框 56"/>
          <p:cNvSpPr txBox="1"/>
          <p:nvPr/>
        </p:nvSpPr>
        <p:spPr>
          <a:xfrm>
            <a:off x="8308023" y="1683068"/>
            <a:ext cx="895350" cy="521970"/>
          </a:xfrm>
          <a:prstGeom prst="rect">
            <a:avLst/>
          </a:prstGeom>
          <a:noFill/>
        </p:spPr>
        <p:txBody>
          <a:bodyPr wrap="square" rtlCol="0">
            <a:spAutoFit/>
          </a:bodyPr>
          <a:lstStyle/>
          <a:p>
            <a:r>
              <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rPr>
              <a:t>图片</a:t>
            </a:r>
            <a:endParaRPr lang="zh-CN" altLang="en-US" sz="280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3" name="矩形 42"/>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grpSp>
        <p:nvGrpSpPr>
          <p:cNvPr id="40" name="组合 39"/>
          <p:cNvGrpSpPr/>
          <p:nvPr/>
        </p:nvGrpSpPr>
        <p:grpSpPr>
          <a:xfrm>
            <a:off x="755650" y="3145155"/>
            <a:ext cx="9281795" cy="300355"/>
            <a:chOff x="1148316" y="3521924"/>
            <a:chExt cx="9856382" cy="318978"/>
          </a:xfrm>
        </p:grpSpPr>
        <p:cxnSp>
          <p:nvCxnSpPr>
            <p:cNvPr id="3" name="直接箭头连接符 2"/>
            <p:cNvCxnSpPr/>
            <p:nvPr/>
          </p:nvCxnSpPr>
          <p:spPr>
            <a:xfrm>
              <a:off x="1148316" y="3681413"/>
              <a:ext cx="9856382" cy="0"/>
            </a:xfrm>
            <a:prstGeom prst="straightConnector1">
              <a:avLst/>
            </a:prstGeom>
            <a:ln w="12700">
              <a:solidFill>
                <a:srgbClr val="5E989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81218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7" name="椭圆 6"/>
            <p:cNvSpPr/>
            <p:nvPr/>
          </p:nvSpPr>
          <p:spPr>
            <a:xfrm>
              <a:off x="346191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2" name="椭圆 1"/>
            <p:cNvSpPr/>
            <p:nvPr/>
          </p:nvSpPr>
          <p:spPr>
            <a:xfrm>
              <a:off x="511164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11" name="椭圆 10"/>
            <p:cNvSpPr/>
            <p:nvPr/>
          </p:nvSpPr>
          <p:spPr>
            <a:xfrm>
              <a:off x="676137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15" name="椭圆 14"/>
            <p:cNvSpPr/>
            <p:nvPr/>
          </p:nvSpPr>
          <p:spPr>
            <a:xfrm>
              <a:off x="841110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16" name="椭圆 15"/>
            <p:cNvSpPr/>
            <p:nvPr/>
          </p:nvSpPr>
          <p:spPr>
            <a:xfrm>
              <a:off x="10060836" y="3521924"/>
              <a:ext cx="318978" cy="318978"/>
            </a:xfrm>
            <a:prstGeom prst="ellipse">
              <a:avLst/>
            </a:prstGeom>
            <a:solidFill>
              <a:srgbClr val="5E989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grpSp>
      <p:cxnSp>
        <p:nvCxnSpPr>
          <p:cNvPr id="17" name="直接连接符 16"/>
          <p:cNvCxnSpPr/>
          <p:nvPr/>
        </p:nvCxnSpPr>
        <p:spPr>
          <a:xfrm>
            <a:off x="1530985" y="354838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665345" y="354838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760970" y="354838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099435" y="177800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233795" y="177800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329420" y="1778000"/>
            <a:ext cx="0" cy="1267460"/>
          </a:xfrm>
          <a:prstGeom prst="line">
            <a:avLst/>
          </a:prstGeom>
          <a:ln w="12700">
            <a:solidFill>
              <a:srgbClr val="5E9891"/>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933575" y="3813810"/>
            <a:ext cx="2331720" cy="1002030"/>
            <a:chOff x="1906" y="6234"/>
            <a:chExt cx="3672" cy="1578"/>
          </a:xfrm>
        </p:grpSpPr>
        <p:sp>
          <p:nvSpPr>
            <p:cNvPr id="47" name="文本框 4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8" name="文本框 47"/>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51" name="组合 50"/>
          <p:cNvGrpSpPr/>
          <p:nvPr/>
        </p:nvGrpSpPr>
        <p:grpSpPr>
          <a:xfrm>
            <a:off x="542290" y="1910715"/>
            <a:ext cx="2331720" cy="1002030"/>
            <a:chOff x="1906" y="6234"/>
            <a:chExt cx="3672" cy="1578"/>
          </a:xfrm>
        </p:grpSpPr>
        <p:sp>
          <p:nvSpPr>
            <p:cNvPr id="52" name="文本框 51"/>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3" name="文本框 52"/>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68" name="组合 67"/>
          <p:cNvGrpSpPr/>
          <p:nvPr/>
        </p:nvGrpSpPr>
        <p:grpSpPr>
          <a:xfrm>
            <a:off x="3472180" y="1910715"/>
            <a:ext cx="2331720" cy="1002030"/>
            <a:chOff x="1906" y="6234"/>
            <a:chExt cx="3672" cy="1578"/>
          </a:xfrm>
        </p:grpSpPr>
        <p:sp>
          <p:nvSpPr>
            <p:cNvPr id="69" name="文本框 68"/>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0" name="文本框 69"/>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71" name="组合 70"/>
          <p:cNvGrpSpPr/>
          <p:nvPr/>
        </p:nvGrpSpPr>
        <p:grpSpPr>
          <a:xfrm>
            <a:off x="5025390" y="3813810"/>
            <a:ext cx="2331720" cy="1002030"/>
            <a:chOff x="1906" y="6234"/>
            <a:chExt cx="3672" cy="1578"/>
          </a:xfrm>
        </p:grpSpPr>
        <p:sp>
          <p:nvSpPr>
            <p:cNvPr id="72" name="文本框 71"/>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3" name="文本框 72"/>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74" name="组合 73"/>
          <p:cNvGrpSpPr/>
          <p:nvPr/>
        </p:nvGrpSpPr>
        <p:grpSpPr>
          <a:xfrm>
            <a:off x="6595110" y="1910715"/>
            <a:ext cx="2331720" cy="1002030"/>
            <a:chOff x="1906" y="6234"/>
            <a:chExt cx="3672" cy="1578"/>
          </a:xfrm>
        </p:grpSpPr>
        <p:sp>
          <p:nvSpPr>
            <p:cNvPr id="75" name="文本框 74"/>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6" name="文本框 75"/>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77" name="组合 76"/>
          <p:cNvGrpSpPr/>
          <p:nvPr/>
        </p:nvGrpSpPr>
        <p:grpSpPr>
          <a:xfrm>
            <a:off x="8109585" y="3813810"/>
            <a:ext cx="2331720" cy="1002030"/>
            <a:chOff x="1906" y="6234"/>
            <a:chExt cx="3672" cy="1578"/>
          </a:xfrm>
        </p:grpSpPr>
        <p:sp>
          <p:nvSpPr>
            <p:cNvPr id="78" name="文本框 77"/>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79" name="文本框 78"/>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arn(inVertical)">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barn(inVertical)">
                                      <p:cBhvr>
                                        <p:cTn id="3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00580"/>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0" name="组合 39"/>
          <p:cNvGrpSpPr/>
          <p:nvPr/>
        </p:nvGrpSpPr>
        <p:grpSpPr>
          <a:xfrm>
            <a:off x="2738120" y="231044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我的感想</a:t>
              </a:r>
              <a:endPar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TextBox 1"/>
            <p:cNvSpPr txBox="1"/>
            <p:nvPr/>
          </p:nvSpPr>
          <p:spPr>
            <a:xfrm>
              <a:off x="9004"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endPar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pic>
        <p:nvPicPr>
          <p:cNvPr id="9" name="图片 8" descr="矢量智能对象-2"/>
          <p:cNvPicPr>
            <a:picLocks noChangeAspect="1"/>
          </p:cNvPicPr>
          <p:nvPr/>
        </p:nvPicPr>
        <p:blipFill>
          <a:blip r:embed="rId2"/>
          <a:stretch>
            <a:fillRect/>
          </a:stretch>
        </p:blipFill>
        <p:spPr>
          <a:xfrm>
            <a:off x="7519670" y="2373630"/>
            <a:ext cx="2391410" cy="1904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ppt_x</p:attrName>
                                        </p:attrNameLst>
                                      </p:cBhvr>
                                      <p:tavLst>
                                        <p:tav tm="0">
                                          <p:val>
                                            <p:strVal val="#ppt_x-.2"/>
                                          </p:val>
                                        </p:tav>
                                        <p:tav tm="100000">
                                          <p:val>
                                            <p:strVal val="#ppt_x"/>
                                          </p:val>
                                        </p:tav>
                                      </p:tavLst>
                                    </p:anim>
                                    <p:anim calcmode="lin" valueType="num">
                                      <p:cBhvr>
                                        <p:cTn id="13"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sp>
        <p:nvSpPr>
          <p:cNvPr id="77" name="矩形 76"/>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1" name="Round Same Side Corner Rectangle 42"/>
          <p:cNvSpPr/>
          <p:nvPr/>
        </p:nvSpPr>
        <p:spPr>
          <a:xfrm rot="16200000" flipH="1">
            <a:off x="2082800" y="2099945"/>
            <a:ext cx="240665" cy="2110740"/>
          </a:xfrm>
          <a:prstGeom prst="round2SameRect">
            <a:avLst>
              <a:gd name="adj1" fmla="val 50000"/>
              <a:gd name="adj2" fmla="val 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2" name="Freeform 734"/>
          <p:cNvSpPr>
            <a:spLocks noChangeArrowheads="1"/>
          </p:cNvSpPr>
          <p:nvPr/>
        </p:nvSpPr>
        <p:spPr bwMode="auto">
          <a:xfrm rot="5400000">
            <a:off x="2125980" y="3158490"/>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3" name="Rectangle 40"/>
          <p:cNvSpPr/>
          <p:nvPr/>
        </p:nvSpPr>
        <p:spPr>
          <a:xfrm>
            <a:off x="5443855" y="3034665"/>
            <a:ext cx="2110740" cy="24066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4" name="Freeform 734"/>
          <p:cNvSpPr>
            <a:spLocks noChangeArrowheads="1"/>
          </p:cNvSpPr>
          <p:nvPr/>
        </p:nvSpPr>
        <p:spPr bwMode="auto">
          <a:xfrm rot="5400000">
            <a:off x="6402705" y="317436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A6A6A6"/>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5" name="Round Same Side Corner Rectangle 36"/>
          <p:cNvSpPr/>
          <p:nvPr/>
        </p:nvSpPr>
        <p:spPr>
          <a:xfrm rot="5400000">
            <a:off x="8519795" y="2099310"/>
            <a:ext cx="240665" cy="2110740"/>
          </a:xfrm>
          <a:prstGeom prst="round2SameRect">
            <a:avLst>
              <a:gd name="adj1" fmla="val 50000"/>
              <a:gd name="adj2" fmla="val 0"/>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6" name="Freeform 734"/>
          <p:cNvSpPr>
            <a:spLocks noChangeArrowheads="1"/>
          </p:cNvSpPr>
          <p:nvPr/>
        </p:nvSpPr>
        <p:spPr bwMode="auto">
          <a:xfrm rot="16200000">
            <a:off x="8518525" y="276161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61AB92"/>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7" name="Rectangle 32"/>
          <p:cNvSpPr/>
          <p:nvPr/>
        </p:nvSpPr>
        <p:spPr>
          <a:xfrm>
            <a:off x="3295650" y="3034665"/>
            <a:ext cx="2110740" cy="240665"/>
          </a:xfrm>
          <a:prstGeom prst="rect">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bg-BG"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48" name="Freeform 734"/>
          <p:cNvSpPr>
            <a:spLocks noChangeArrowheads="1"/>
          </p:cNvSpPr>
          <p:nvPr/>
        </p:nvSpPr>
        <p:spPr bwMode="auto">
          <a:xfrm rot="16200000">
            <a:off x="4205605" y="2756535"/>
            <a:ext cx="255905" cy="391160"/>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rgbClr val="61AB92"/>
          </a:solidFill>
          <a:ln>
            <a:noFill/>
          </a:ln>
          <a:effectLst/>
        </p:spPr>
        <p:txBody>
          <a:bodyPr wrap="none" anchor="ctr"/>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49" name="Group 4"/>
          <p:cNvGrpSpPr/>
          <p:nvPr/>
        </p:nvGrpSpPr>
        <p:grpSpPr>
          <a:xfrm>
            <a:off x="3848100" y="3670935"/>
            <a:ext cx="970280" cy="1037590"/>
            <a:chOff x="4567826" y="4145475"/>
            <a:chExt cx="944072" cy="1009776"/>
          </a:xfrm>
          <a:solidFill>
            <a:srgbClr val="85C6A7"/>
          </a:solidFill>
        </p:grpSpPr>
        <p:grpSp>
          <p:nvGrpSpPr>
            <p:cNvPr id="50" name="Group 95"/>
            <p:cNvGrpSpPr/>
            <p:nvPr/>
          </p:nvGrpSpPr>
          <p:grpSpPr>
            <a:xfrm>
              <a:off x="4567826" y="4145475"/>
              <a:ext cx="944072" cy="1009776"/>
              <a:chOff x="1633379" y="2569107"/>
              <a:chExt cx="1487165" cy="1590666"/>
            </a:xfrm>
            <a:grpFill/>
          </p:grpSpPr>
          <p:sp>
            <p:nvSpPr>
              <p:cNvPr id="51" name="Sev01"/>
              <p:cNvSpPr/>
              <p:nvPr/>
            </p:nvSpPr>
            <p:spPr>
              <a:xfrm rot="18900000">
                <a:off x="1633379" y="2672608"/>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2"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53" name="Freeform 61"/>
            <p:cNvSpPr/>
            <p:nvPr/>
          </p:nvSpPr>
          <p:spPr bwMode="auto">
            <a:xfrm>
              <a:off x="4850006" y="4424287"/>
              <a:ext cx="535141" cy="436765"/>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54" name="Group 6"/>
          <p:cNvGrpSpPr/>
          <p:nvPr/>
        </p:nvGrpSpPr>
        <p:grpSpPr>
          <a:xfrm>
            <a:off x="6062345" y="1657350"/>
            <a:ext cx="970280" cy="1037590"/>
            <a:chOff x="6722330" y="2185331"/>
            <a:chExt cx="944072" cy="1009776"/>
          </a:xfrm>
        </p:grpSpPr>
        <p:grpSp>
          <p:nvGrpSpPr>
            <p:cNvPr id="55" name="Group 85"/>
            <p:cNvGrpSpPr/>
            <p:nvPr/>
          </p:nvGrpSpPr>
          <p:grpSpPr>
            <a:xfrm>
              <a:off x="6722330" y="2185331"/>
              <a:ext cx="944072" cy="1009776"/>
              <a:chOff x="1633379" y="2569107"/>
              <a:chExt cx="1487165" cy="1590666"/>
            </a:xfrm>
          </p:grpSpPr>
          <p:sp>
            <p:nvSpPr>
              <p:cNvPr id="56" name="Sev01"/>
              <p:cNvSpPr/>
              <p:nvPr/>
            </p:nvSpPr>
            <p:spPr>
              <a:xfrm rot="18900000">
                <a:off x="1633379" y="2672608"/>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57"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58" name="Freeform 28"/>
            <p:cNvSpPr/>
            <p:nvPr/>
          </p:nvSpPr>
          <p:spPr bwMode="auto">
            <a:xfrm>
              <a:off x="7030433" y="2433830"/>
              <a:ext cx="360876" cy="50870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bg1"/>
            </a:solidFill>
            <a:ln>
              <a:noFill/>
            </a:ln>
          </p:spPr>
          <p:txBody>
            <a:bodyPr vert="horz" wrap="square" lIns="68580" tIns="34290" rIns="68580" bIns="34290" numCol="1" anchor="t" anchorCtr="0" compatLnSpc="1"/>
            <a:lstStyle/>
            <a:p>
              <a:endParaRPr lang="en-US" sz="1015"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grpSp>
        <p:nvGrpSpPr>
          <p:cNvPr id="60" name="Group 100"/>
          <p:cNvGrpSpPr/>
          <p:nvPr/>
        </p:nvGrpSpPr>
        <p:grpSpPr>
          <a:xfrm>
            <a:off x="8155940" y="3670935"/>
            <a:ext cx="970280" cy="1029335"/>
            <a:chOff x="1633379" y="2569107"/>
            <a:chExt cx="1487165" cy="1578011"/>
          </a:xfrm>
          <a:solidFill>
            <a:srgbClr val="61AB92"/>
          </a:solidFill>
        </p:grpSpPr>
        <p:sp>
          <p:nvSpPr>
            <p:cNvPr id="61" name="Sev01"/>
            <p:cNvSpPr/>
            <p:nvPr/>
          </p:nvSpPr>
          <p:spPr>
            <a:xfrm rot="18900000">
              <a:off x="1633379" y="2659953"/>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2"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63" name="Shape 731"/>
          <p:cNvSpPr/>
          <p:nvPr/>
        </p:nvSpPr>
        <p:spPr>
          <a:xfrm>
            <a:off x="8449945" y="3949065"/>
            <a:ext cx="381635" cy="480060"/>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64" name="Group 1"/>
          <p:cNvGrpSpPr/>
          <p:nvPr/>
        </p:nvGrpSpPr>
        <p:grpSpPr>
          <a:xfrm>
            <a:off x="1768475" y="1657350"/>
            <a:ext cx="970280" cy="1037590"/>
            <a:chOff x="2542994" y="2185331"/>
            <a:chExt cx="944072" cy="1009776"/>
          </a:xfrm>
        </p:grpSpPr>
        <p:grpSp>
          <p:nvGrpSpPr>
            <p:cNvPr id="65" name="Group 60"/>
            <p:cNvGrpSpPr/>
            <p:nvPr/>
          </p:nvGrpSpPr>
          <p:grpSpPr>
            <a:xfrm>
              <a:off x="2542994" y="2185331"/>
              <a:ext cx="944072" cy="1009776"/>
              <a:chOff x="1633379" y="2569107"/>
              <a:chExt cx="1487165" cy="1590666"/>
            </a:xfrm>
          </p:grpSpPr>
          <p:sp>
            <p:nvSpPr>
              <p:cNvPr id="66" name="Sev01"/>
              <p:cNvSpPr/>
              <p:nvPr/>
            </p:nvSpPr>
            <p:spPr>
              <a:xfrm rot="18900000">
                <a:off x="1633379" y="2672608"/>
                <a:ext cx="1487165" cy="1487165"/>
              </a:xfrm>
              <a:prstGeom prst="rect">
                <a:avLst/>
              </a:prstGeom>
              <a:solidFill>
                <a:srgbClr val="61AB9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7" name="Sev01"/>
              <p:cNvSpPr/>
              <p:nvPr/>
            </p:nvSpPr>
            <p:spPr>
              <a:xfrm rot="18900000">
                <a:off x="1633379" y="2569107"/>
                <a:ext cx="1487165" cy="1487165"/>
              </a:xfrm>
              <a:prstGeom prst="rect">
                <a:avLst/>
              </a:prstGeom>
              <a:solidFill>
                <a:srgbClr val="61AB9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68" name="AutoShape 49"/>
            <p:cNvSpPr/>
            <p:nvPr/>
          </p:nvSpPr>
          <p:spPr bwMode="auto">
            <a:xfrm>
              <a:off x="2773297" y="2414164"/>
              <a:ext cx="386778" cy="388331"/>
            </a:xfrm>
            <a:custGeom>
              <a:avLst/>
              <a:gdLst>
                <a:gd name="T0" fmla="*/ 197644 w 21600"/>
                <a:gd name="T1" fmla="*/ 198438 h 21600"/>
                <a:gd name="T2" fmla="*/ 197644 w 21600"/>
                <a:gd name="T3" fmla="*/ 198438 h 21600"/>
                <a:gd name="T4" fmla="*/ 197644 w 21600"/>
                <a:gd name="T5" fmla="*/ 198438 h 21600"/>
                <a:gd name="T6" fmla="*/ 197644 w 21600"/>
                <a:gd name="T7" fmla="*/ 1984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bg1"/>
            </a:solidFill>
            <a:ln>
              <a:noFill/>
            </a:ln>
            <a:effectLst/>
          </p:spPr>
          <p:txBody>
            <a:bodyPr lIns="28575" tIns="28575" rIns="28575" bIns="28575" anchor="ctr"/>
            <a:lstStyle/>
            <a:p>
              <a:endParaRPr lang="en-US" sz="1015">
                <a:solidFill>
                  <a:schemeClr val="bg1">
                    <a:lumMod val="6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sp>
        <p:nvSpPr>
          <p:cNvPr id="69" name="Text Placeholder 7"/>
          <p:cNvSpPr txBox="1"/>
          <p:nvPr/>
        </p:nvSpPr>
        <p:spPr>
          <a:xfrm>
            <a:off x="3093720" y="120586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0" name="Text Placeholder 2"/>
          <p:cNvSpPr txBox="1"/>
          <p:nvPr/>
        </p:nvSpPr>
        <p:spPr>
          <a:xfrm>
            <a:off x="3093720" y="165163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1" name="Text Placeholder 7"/>
          <p:cNvSpPr txBox="1"/>
          <p:nvPr/>
        </p:nvSpPr>
        <p:spPr>
          <a:xfrm>
            <a:off x="7395845" y="1227455"/>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2" name="Text Placeholder 2"/>
          <p:cNvSpPr txBox="1"/>
          <p:nvPr/>
        </p:nvSpPr>
        <p:spPr>
          <a:xfrm>
            <a:off x="7395845" y="1672590"/>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3" name="Text Placeholder 7"/>
          <p:cNvSpPr txBox="1"/>
          <p:nvPr/>
        </p:nvSpPr>
        <p:spPr>
          <a:xfrm>
            <a:off x="934085" y="396113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4" name="Text Placeholder 2"/>
          <p:cNvSpPr txBox="1"/>
          <p:nvPr/>
        </p:nvSpPr>
        <p:spPr>
          <a:xfrm>
            <a:off x="934085" y="440626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5" name="Text Placeholder 7"/>
          <p:cNvSpPr txBox="1"/>
          <p:nvPr/>
        </p:nvSpPr>
        <p:spPr>
          <a:xfrm>
            <a:off x="5236210" y="3982720"/>
            <a:ext cx="3074035" cy="412750"/>
          </a:xfrm>
          <a:prstGeom prst="rect">
            <a:avLst/>
          </a:prstGeom>
        </p:spPr>
        <p:txBody>
          <a:bodyPr vert="horz" lIns="0" tIns="103866" rIns="0" bIns="103866"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请替换文字内容</a:t>
            </a:r>
            <a:endParaRPr lang="zh-CN" altLang="en-US" sz="1600" b="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76" name="Text Placeholder 2"/>
          <p:cNvSpPr txBox="1"/>
          <p:nvPr/>
        </p:nvSpPr>
        <p:spPr>
          <a:xfrm>
            <a:off x="5236210" y="4427855"/>
            <a:ext cx="2651760" cy="669290"/>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82" name="组合 81"/>
          <p:cNvGrpSpPr/>
          <p:nvPr/>
        </p:nvGrpSpPr>
        <p:grpSpPr>
          <a:xfrm>
            <a:off x="360680" y="402590"/>
            <a:ext cx="1917700" cy="306070"/>
            <a:chOff x="568" y="634"/>
            <a:chExt cx="3020" cy="482"/>
          </a:xfrm>
        </p:grpSpPr>
        <p:grpSp>
          <p:nvGrpSpPr>
            <p:cNvPr id="81" name="组合 80"/>
            <p:cNvGrpSpPr/>
            <p:nvPr/>
          </p:nvGrpSpPr>
          <p:grpSpPr>
            <a:xfrm flipH="1">
              <a:off x="568" y="820"/>
              <a:ext cx="540" cy="108"/>
              <a:chOff x="568" y="820"/>
              <a:chExt cx="540" cy="108"/>
            </a:xfrm>
          </p:grpSpPr>
          <p:cxnSp>
            <p:nvCxnSpPr>
              <p:cNvPr id="142" name="直接连接符 141"/>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44" name="文本框 143"/>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500"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ppt_x</p:attrName>
                                        </p:attrNameLst>
                                      </p:cBhvr>
                                      <p:tavLst>
                                        <p:tav tm="0">
                                          <p:val>
                                            <p:strVal val="#ppt_x-.2"/>
                                          </p:val>
                                        </p:tav>
                                        <p:tav tm="100000">
                                          <p:val>
                                            <p:strVal val="#ppt_x"/>
                                          </p:val>
                                        </p:tav>
                                      </p:tavLst>
                                    </p:anim>
                                    <p:anim calcmode="lin" valueType="num">
                                      <p:cBhvr>
                                        <p:cTn id="8" dur="5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500"/>
                                        <p:tgtEl>
                                          <p:spTgt spid="42"/>
                                        </p:tgtEl>
                                      </p:cBhvr>
                                    </p:animEffect>
                                  </p:childTnLst>
                                </p:cTn>
                              </p:par>
                              <p:par>
                                <p:cTn id="10" presetID="29" presetClass="entr" presetSubtype="0" fill="hold" grpId="0" nodeType="withEffect">
                                  <p:stCondLst>
                                    <p:cond delay="0"/>
                                  </p:stCondLst>
                                  <p:childTnLst>
                                    <p:set>
                                      <p:cBhvr>
                                        <p:cTn id="11" dur="500"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ppt_x</p:attrName>
                                        </p:attrNameLst>
                                      </p:cBhvr>
                                      <p:tavLst>
                                        <p:tav tm="0">
                                          <p:val>
                                            <p:strVal val="#ppt_x-.2"/>
                                          </p:val>
                                        </p:tav>
                                        <p:tav tm="100000">
                                          <p:val>
                                            <p:strVal val="#ppt_x"/>
                                          </p:val>
                                        </p:tav>
                                      </p:tavLst>
                                    </p:anim>
                                    <p:anim calcmode="lin" valueType="num">
                                      <p:cBhvr>
                                        <p:cTn id="13"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500"/>
                                        <p:tgtEl>
                                          <p:spTgt spid="41"/>
                                        </p:tgtEl>
                                      </p:cBhvr>
                                    </p:animEffect>
                                  </p:childTnLst>
                                </p:cTn>
                              </p:par>
                              <p:par>
                                <p:cTn id="15" presetID="29" presetClass="entr" presetSubtype="0" fill="hold" grpId="0" nodeType="withEffect">
                                  <p:stCondLst>
                                    <p:cond delay="0"/>
                                  </p:stCondLst>
                                  <p:childTnLst>
                                    <p:set>
                                      <p:cBhvr>
                                        <p:cTn id="16" dur="500"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ppt_x</p:attrName>
                                        </p:attrNameLst>
                                      </p:cBhvr>
                                      <p:tavLst>
                                        <p:tav tm="0">
                                          <p:val>
                                            <p:strVal val="#ppt_x-.2"/>
                                          </p:val>
                                        </p:tav>
                                        <p:tav tm="100000">
                                          <p:val>
                                            <p:strVal val="#ppt_x"/>
                                          </p:val>
                                        </p:tav>
                                      </p:tavLst>
                                    </p:anim>
                                    <p:anim calcmode="lin" valueType="num">
                                      <p:cBhvr>
                                        <p:cTn id="18"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19" dur="500"/>
                                        <p:tgtEl>
                                          <p:spTgt spid="48"/>
                                        </p:tgtEl>
                                      </p:cBhvr>
                                    </p:animEffect>
                                  </p:childTnLst>
                                </p:cTn>
                              </p:par>
                              <p:par>
                                <p:cTn id="20" presetID="29" presetClass="entr" presetSubtype="0" fill="hold" grpId="0" nodeType="withEffect">
                                  <p:stCondLst>
                                    <p:cond delay="0"/>
                                  </p:stCondLst>
                                  <p:childTnLst>
                                    <p:set>
                                      <p:cBhvr>
                                        <p:cTn id="21" dur="500"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ppt_x</p:attrName>
                                        </p:attrNameLst>
                                      </p:cBhvr>
                                      <p:tavLst>
                                        <p:tav tm="0">
                                          <p:val>
                                            <p:strVal val="#ppt_x-.2"/>
                                          </p:val>
                                        </p:tav>
                                        <p:tav tm="100000">
                                          <p:val>
                                            <p:strVal val="#ppt_x"/>
                                          </p:val>
                                        </p:tav>
                                      </p:tavLst>
                                    </p:anim>
                                    <p:anim calcmode="lin" valueType="num">
                                      <p:cBhvr>
                                        <p:cTn id="23"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24" dur="500"/>
                                        <p:tgtEl>
                                          <p:spTgt spid="47"/>
                                        </p:tgtEl>
                                      </p:cBhvr>
                                    </p:animEffect>
                                  </p:childTnLst>
                                </p:cTn>
                              </p:par>
                              <p:par>
                                <p:cTn id="25" presetID="29" presetClass="entr" presetSubtype="0" fill="hold" grpId="0" nodeType="withEffect">
                                  <p:stCondLst>
                                    <p:cond delay="0"/>
                                  </p:stCondLst>
                                  <p:childTnLst>
                                    <p:set>
                                      <p:cBhvr>
                                        <p:cTn id="26" dur="500"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ppt_x</p:attrName>
                                        </p:attrNameLst>
                                      </p:cBhvr>
                                      <p:tavLst>
                                        <p:tav tm="0">
                                          <p:val>
                                            <p:strVal val="#ppt_x-.2"/>
                                          </p:val>
                                        </p:tav>
                                        <p:tav tm="100000">
                                          <p:val>
                                            <p:strVal val="#ppt_x"/>
                                          </p:val>
                                        </p:tav>
                                      </p:tavLst>
                                    </p:anim>
                                    <p:anim calcmode="lin" valueType="num">
                                      <p:cBhvr>
                                        <p:cTn id="28"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29" dur="500"/>
                                        <p:tgtEl>
                                          <p:spTgt spid="43"/>
                                        </p:tgtEl>
                                      </p:cBhvr>
                                    </p:animEffect>
                                  </p:childTnLst>
                                </p:cTn>
                              </p:par>
                              <p:par>
                                <p:cTn id="30" presetID="29" presetClass="entr" presetSubtype="0" fill="hold" grpId="0" nodeType="withEffect">
                                  <p:stCondLst>
                                    <p:cond delay="0"/>
                                  </p:stCondLst>
                                  <p:childTnLst>
                                    <p:set>
                                      <p:cBhvr>
                                        <p:cTn id="31" dur="500"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ppt_x</p:attrName>
                                        </p:attrNameLst>
                                      </p:cBhvr>
                                      <p:tavLst>
                                        <p:tav tm="0">
                                          <p:val>
                                            <p:strVal val="#ppt_x-.2"/>
                                          </p:val>
                                        </p:tav>
                                        <p:tav tm="100000">
                                          <p:val>
                                            <p:strVal val="#ppt_x"/>
                                          </p:val>
                                        </p:tav>
                                      </p:tavLst>
                                    </p:anim>
                                    <p:anim calcmode="lin" valueType="num">
                                      <p:cBhvr>
                                        <p:cTn id="33"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34" dur="500"/>
                                        <p:tgtEl>
                                          <p:spTgt spid="44"/>
                                        </p:tgtEl>
                                      </p:cBhvr>
                                    </p:animEffect>
                                  </p:childTnLst>
                                </p:cTn>
                              </p:par>
                              <p:par>
                                <p:cTn id="35" presetID="29" presetClass="entr" presetSubtype="0" fill="hold" grpId="0" nodeType="withEffect">
                                  <p:stCondLst>
                                    <p:cond delay="0"/>
                                  </p:stCondLst>
                                  <p:childTnLst>
                                    <p:set>
                                      <p:cBhvr>
                                        <p:cTn id="36" dur="500"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ppt_x</p:attrName>
                                        </p:attrNameLst>
                                      </p:cBhvr>
                                      <p:tavLst>
                                        <p:tav tm="0">
                                          <p:val>
                                            <p:strVal val="#ppt_x-.2"/>
                                          </p:val>
                                        </p:tav>
                                        <p:tav tm="100000">
                                          <p:val>
                                            <p:strVal val="#ppt_x"/>
                                          </p:val>
                                        </p:tav>
                                      </p:tavLst>
                                    </p:anim>
                                    <p:anim calcmode="lin" valueType="num">
                                      <p:cBhvr>
                                        <p:cTn id="38"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39" dur="500"/>
                                        <p:tgtEl>
                                          <p:spTgt spid="45"/>
                                        </p:tgtEl>
                                      </p:cBhvr>
                                    </p:animEffect>
                                  </p:childTnLst>
                                </p:cTn>
                              </p:par>
                              <p:par>
                                <p:cTn id="40" presetID="29" presetClass="entr" presetSubtype="0" fill="hold" grpId="0" nodeType="withEffect">
                                  <p:stCondLst>
                                    <p:cond delay="0"/>
                                  </p:stCondLst>
                                  <p:childTnLst>
                                    <p:set>
                                      <p:cBhvr>
                                        <p:cTn id="41" dur="500"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ppt_x</p:attrName>
                                        </p:attrNameLst>
                                      </p:cBhvr>
                                      <p:tavLst>
                                        <p:tav tm="0">
                                          <p:val>
                                            <p:strVal val="#ppt_x-.2"/>
                                          </p:val>
                                        </p:tav>
                                        <p:tav tm="100000">
                                          <p:val>
                                            <p:strVal val="#ppt_x"/>
                                          </p:val>
                                        </p:tav>
                                      </p:tavLst>
                                    </p:anim>
                                    <p:anim calcmode="lin" valueType="num">
                                      <p:cBhvr>
                                        <p:cTn id="43" dur="5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wipe(down)">
                                      <p:cBhvr>
                                        <p:cTn id="49" dur="500"/>
                                        <p:tgtEl>
                                          <p:spTgt spid="6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down)">
                                      <p:cBhvr>
                                        <p:cTn id="60" dur="500"/>
                                        <p:tgtEl>
                                          <p:spTgt spid="49"/>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wipe(down)">
                                      <p:cBhvr>
                                        <p:cTn id="63" dur="500"/>
                                        <p:tgtEl>
                                          <p:spTgt spid="7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wipe(down)">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down)">
                                      <p:cBhvr>
                                        <p:cTn id="71" dur="500"/>
                                        <p:tgtEl>
                                          <p:spTgt spid="54"/>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wipe(down)">
                                      <p:cBhvr>
                                        <p:cTn id="74" dur="500"/>
                                        <p:tgtEl>
                                          <p:spTgt spid="71"/>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down)">
                                      <p:cBhvr>
                                        <p:cTn id="77" dur="500"/>
                                        <p:tgtEl>
                                          <p:spTgt spid="72"/>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down)">
                                      <p:cBhvr>
                                        <p:cTn id="80" dur="500"/>
                                        <p:tgtEl>
                                          <p:spTgt spid="7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animEffect transition="in" filter="wipe(down)">
                                      <p:cBhvr>
                                        <p:cTn id="8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69" grpId="0"/>
      <p:bldP spid="70" grpId="0"/>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sp>
        <p:nvSpPr>
          <p:cNvPr id="13" name="矩形 12"/>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cxnSp>
        <p:nvCxnSpPr>
          <p:cNvPr id="2" name="直接连接符 1"/>
          <p:cNvCxnSpPr/>
          <p:nvPr/>
        </p:nvCxnSpPr>
        <p:spPr>
          <a:xfrm>
            <a:off x="1511935" y="2914650"/>
            <a:ext cx="0" cy="539750"/>
          </a:xfrm>
          <a:prstGeom prst="line">
            <a:avLst/>
          </a:prstGeom>
          <a:ln w="19050">
            <a:solidFill>
              <a:srgbClr val="61AB92"/>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40200"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767830" y="2914650"/>
            <a:ext cx="0" cy="539750"/>
          </a:xfrm>
          <a:prstGeom prst="line">
            <a:avLst/>
          </a:prstGeom>
          <a:ln w="19050">
            <a:solidFill>
              <a:srgbClr val="61AB92"/>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395460" y="2914650"/>
            <a:ext cx="0" cy="539750"/>
          </a:xfrm>
          <a:prstGeom prst="line">
            <a:avLst/>
          </a:prstGeom>
          <a:ln w="19050">
            <a:solidFill>
              <a:srgbClr val="A6A6A6"/>
            </a:solidFill>
          </a:ln>
        </p:spPr>
        <p:style>
          <a:lnRef idx="1">
            <a:schemeClr val="accent1"/>
          </a:lnRef>
          <a:fillRef idx="0">
            <a:schemeClr val="accent1"/>
          </a:fillRef>
          <a:effectRef idx="0">
            <a:schemeClr val="accent1"/>
          </a:effectRef>
          <a:fontRef idx="minor">
            <a:schemeClr val="tx1"/>
          </a:fontRef>
        </p:style>
      </p:cxnSp>
      <p:sp>
        <p:nvSpPr>
          <p:cNvPr id="50" name="圆角矩形 7"/>
          <p:cNvSpPr>
            <a:spLocks noChangeAspect="1"/>
          </p:cNvSpPr>
          <p:nvPr/>
        </p:nvSpPr>
        <p:spPr>
          <a:xfrm rot="2700000">
            <a:off x="972185" y="1744980"/>
            <a:ext cx="1080135" cy="1080135"/>
          </a:xfrm>
          <a:prstGeom prst="roundRect">
            <a:avLst>
              <a:gd name="adj" fmla="val 30000"/>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55" name="圆角矩形 13"/>
          <p:cNvSpPr>
            <a:spLocks noChangeAspect="1"/>
          </p:cNvSpPr>
          <p:nvPr/>
        </p:nvSpPr>
        <p:spPr>
          <a:xfrm rot="2700000">
            <a:off x="3599815"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0" name="圆角矩形 19"/>
          <p:cNvSpPr>
            <a:spLocks noChangeAspect="1"/>
          </p:cNvSpPr>
          <p:nvPr/>
        </p:nvSpPr>
        <p:spPr>
          <a:xfrm rot="2700000">
            <a:off x="6227445" y="1744980"/>
            <a:ext cx="1080135" cy="1080135"/>
          </a:xfrm>
          <a:prstGeom prst="roundRect">
            <a:avLst>
              <a:gd name="adj" fmla="val 30000"/>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sp>
        <p:nvSpPr>
          <p:cNvPr id="65" name="圆角矩形 25"/>
          <p:cNvSpPr>
            <a:spLocks noChangeAspect="1"/>
          </p:cNvSpPr>
          <p:nvPr/>
        </p:nvSpPr>
        <p:spPr>
          <a:xfrm rot="2700000">
            <a:off x="8855710" y="1744980"/>
            <a:ext cx="1080135" cy="1080135"/>
          </a:xfrm>
          <a:prstGeom prst="roundRect">
            <a:avLst>
              <a:gd name="adj" fmla="val 3000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Century Gothic" panose="020B0502020202020204" pitchFamily="34" charset="0"/>
            </a:endParaRPr>
          </a:p>
        </p:txBody>
      </p:sp>
      <p:grpSp>
        <p:nvGrpSpPr>
          <p:cNvPr id="74" name="组合 73"/>
          <p:cNvGrpSpPr/>
          <p:nvPr/>
        </p:nvGrpSpPr>
        <p:grpSpPr>
          <a:xfrm>
            <a:off x="474345" y="3814445"/>
            <a:ext cx="2075180" cy="1240155"/>
            <a:chOff x="1316" y="6956"/>
            <a:chExt cx="3268" cy="1953"/>
          </a:xfrm>
        </p:grpSpPr>
        <p:sp>
          <p:nvSpPr>
            <p:cNvPr id="72"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3"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68" name="组合 67"/>
          <p:cNvGrpSpPr/>
          <p:nvPr/>
        </p:nvGrpSpPr>
        <p:grpSpPr>
          <a:xfrm>
            <a:off x="3067050" y="3814445"/>
            <a:ext cx="2075180" cy="1240155"/>
            <a:chOff x="1316" y="6956"/>
            <a:chExt cx="3268" cy="1953"/>
          </a:xfrm>
        </p:grpSpPr>
        <p:sp>
          <p:nvSpPr>
            <p:cNvPr id="69"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0"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1" name="组合 70"/>
          <p:cNvGrpSpPr/>
          <p:nvPr/>
        </p:nvGrpSpPr>
        <p:grpSpPr>
          <a:xfrm>
            <a:off x="5659755" y="3814445"/>
            <a:ext cx="2075180" cy="1240155"/>
            <a:chOff x="1316" y="6956"/>
            <a:chExt cx="3268" cy="1953"/>
          </a:xfrm>
        </p:grpSpPr>
        <p:sp>
          <p:nvSpPr>
            <p:cNvPr id="75"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6"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77" name="组合 76"/>
          <p:cNvGrpSpPr/>
          <p:nvPr/>
        </p:nvGrpSpPr>
        <p:grpSpPr>
          <a:xfrm>
            <a:off x="8252460" y="3814445"/>
            <a:ext cx="2075180" cy="1240155"/>
            <a:chOff x="1316" y="6956"/>
            <a:chExt cx="3268" cy="1953"/>
          </a:xfrm>
        </p:grpSpPr>
        <p:sp>
          <p:nvSpPr>
            <p:cNvPr id="78" name="TextBox 6"/>
            <p:cNvSpPr txBox="1"/>
            <p:nvPr/>
          </p:nvSpPr>
          <p:spPr>
            <a:xfrm>
              <a:off x="1316" y="6956"/>
              <a:ext cx="3269" cy="533"/>
            </a:xfrm>
            <a:prstGeom prst="rect">
              <a:avLst/>
            </a:prstGeom>
            <a:noFill/>
          </p:spPr>
          <p:txBody>
            <a:bodyPr wrap="square" rtlCol="0">
              <a:spAutoFit/>
            </a:bodyPr>
            <a:lstStyle/>
            <a:p>
              <a:pPr algn="ctr"/>
              <a:r>
                <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输入您的标题</a:t>
              </a:r>
              <a:endParaRPr lang="zh-CN" altLang="en-US" sz="1600" b="1"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79" name="TextBox 9"/>
            <p:cNvSpPr txBox="1"/>
            <p:nvPr/>
          </p:nvSpPr>
          <p:spPr>
            <a:xfrm>
              <a:off x="1676" y="7407"/>
              <a:ext cx="2444" cy="150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a:r>
                <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rPr>
                <a:t>您的内容打在这里，或者通过复制您的文本后，在此框中选择粘贴。</a:t>
              </a:r>
              <a:endParaRPr lang="zh-CN" altLang="en-US" sz="11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0" name="Group 19"/>
          <p:cNvGrpSpPr/>
          <p:nvPr/>
        </p:nvGrpSpPr>
        <p:grpSpPr bwMode="auto">
          <a:xfrm>
            <a:off x="1264520" y="2034251"/>
            <a:ext cx="499466" cy="501805"/>
            <a:chOff x="0" y="0"/>
            <a:chExt cx="236" cy="237"/>
          </a:xfrm>
        </p:grpSpPr>
        <p:sp>
          <p:nvSpPr>
            <p:cNvPr id="81" name="Freeform 20"/>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2" name="Freeform 21"/>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3" name="Group 11"/>
          <p:cNvGrpSpPr/>
          <p:nvPr/>
        </p:nvGrpSpPr>
        <p:grpSpPr bwMode="auto">
          <a:xfrm>
            <a:off x="3900732" y="2017535"/>
            <a:ext cx="499466" cy="440403"/>
            <a:chOff x="0" y="0"/>
            <a:chExt cx="236" cy="208"/>
          </a:xfrm>
        </p:grpSpPr>
        <p:sp>
          <p:nvSpPr>
            <p:cNvPr id="84" name="Freeform 12"/>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5" name="Freeform 13"/>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grpSp>
        <p:nvGrpSpPr>
          <p:cNvPr id="86" name="Group 14"/>
          <p:cNvGrpSpPr/>
          <p:nvPr/>
        </p:nvGrpSpPr>
        <p:grpSpPr bwMode="auto">
          <a:xfrm>
            <a:off x="6514605" y="2034146"/>
            <a:ext cx="505815" cy="501804"/>
            <a:chOff x="0" y="0"/>
            <a:chExt cx="239" cy="237"/>
          </a:xfrm>
        </p:grpSpPr>
        <p:sp>
          <p:nvSpPr>
            <p:cNvPr id="87" name="Freeform 15"/>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8" name="Freeform 16"/>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89" name="Freeform 17"/>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sp>
          <p:nvSpPr>
            <p:cNvPr id="90" name="Freeform 18"/>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sp>
        <p:nvSpPr>
          <p:cNvPr id="91" name="Freeform 10"/>
          <p:cNvSpPr>
            <a:spLocks noEditPoints="1"/>
          </p:cNvSpPr>
          <p:nvPr/>
        </p:nvSpPr>
        <p:spPr bwMode="auto">
          <a:xfrm>
            <a:off x="9222230" y="2017105"/>
            <a:ext cx="501581" cy="499687"/>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21918" tIns="60960" rIns="121918" bIns="60960"/>
          <a:lstStyle/>
          <a:p>
            <a:pPr defTabSz="1218565" fontAlgn="base">
              <a:spcBef>
                <a:spcPct val="0"/>
              </a:spcBef>
              <a:spcAft>
                <a:spcPct val="0"/>
              </a:spcAft>
            </a:pPr>
            <a:endParaRPr lang="zh-CN" altLang="en-US" sz="2400">
              <a:solidFill>
                <a:schemeClr val="bg1">
                  <a:lumMod val="85000"/>
                </a:schemeClr>
              </a:solidFill>
              <a:latin typeface="思源黑体 CN Normal" panose="020B0400000000000000" charset="-122"/>
              <a:ea typeface="思源黑体 CN Normal" panose="020B0400000000000000" charset="-122"/>
              <a:cs typeface="思源黑体 CN Normal" panose="020B0400000000000000" charset="-122"/>
              <a:sym typeface="字魂59号-创粗黑" panose="00000500000000000000" pitchFamily="2" charset="-122"/>
            </a:endParaRPr>
          </a:p>
        </p:txBody>
      </p:sp>
      <p:grpSp>
        <p:nvGrpSpPr>
          <p:cNvPr id="15" name="组合 14"/>
          <p:cNvGrpSpPr/>
          <p:nvPr/>
        </p:nvGrpSpPr>
        <p:grpSpPr>
          <a:xfrm>
            <a:off x="360680" y="402590"/>
            <a:ext cx="1917700" cy="306070"/>
            <a:chOff x="568" y="634"/>
            <a:chExt cx="3020" cy="482"/>
          </a:xfrm>
        </p:grpSpPr>
        <p:grpSp>
          <p:nvGrpSpPr>
            <p:cNvPr id="16" name="组合 15"/>
            <p:cNvGrpSpPr/>
            <p:nvPr/>
          </p:nvGrpSpPr>
          <p:grpSpPr>
            <a:xfrm flipH="1">
              <a:off x="568" y="820"/>
              <a:ext cx="540" cy="108"/>
              <a:chOff x="568" y="820"/>
              <a:chExt cx="540" cy="108"/>
            </a:xfrm>
          </p:grpSpPr>
          <p:cxnSp>
            <p:nvCxnSpPr>
              <p:cNvPr id="142" name="直接连接符 141"/>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44" name="文本框 143"/>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down)">
                                      <p:cBhvr>
                                        <p:cTn id="10" dur="500"/>
                                        <p:tgtEl>
                                          <p:spTgt spid="80"/>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arn(inVertical)">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par>
                                <p:cTn id="24" presetID="22" presetClass="entr" presetSubtype="4"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wipe(down)">
                                      <p:cBhvr>
                                        <p:cTn id="26" dur="500"/>
                                        <p:tgtEl>
                                          <p:spTgt spid="83"/>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arn(inVertic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down)">
                                      <p:cBhvr>
                                        <p:cTn id="39" dur="500"/>
                                        <p:tgtEl>
                                          <p:spTgt spid="60"/>
                                        </p:tgtEl>
                                      </p:cBhvr>
                                    </p:animEffect>
                                  </p:childTnLst>
                                </p:cTn>
                              </p:par>
                              <p:par>
                                <p:cTn id="40" presetID="22" presetClass="entr" presetSubtype="4"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down)">
                                      <p:cBhvr>
                                        <p:cTn id="42" dur="500"/>
                                        <p:tgtEl>
                                          <p:spTgt spid="86"/>
                                        </p:tgtEl>
                                      </p:cBhvr>
                                    </p:animEffect>
                                  </p:childTnLst>
                                </p:cTn>
                              </p:par>
                              <p:par>
                                <p:cTn id="43" presetID="2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barn(inVertical)">
                                      <p:cBhvr>
                                        <p:cTn id="50" dur="500"/>
                                        <p:tgtEl>
                                          <p:spTgt spid="7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1"/>
                                        </p:tgtEl>
                                        <p:attrNameLst>
                                          <p:attrName>style.visibility</p:attrName>
                                        </p:attrNameLst>
                                      </p:cBhvr>
                                      <p:to>
                                        <p:strVal val="visible"/>
                                      </p:to>
                                    </p:set>
                                    <p:animEffect transition="in" filter="wipe(down)">
                                      <p:cBhvr>
                                        <p:cTn id="55" dur="500"/>
                                        <p:tgtEl>
                                          <p:spTgt spid="91"/>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wipe(down)">
                                      <p:cBhvr>
                                        <p:cTn id="58" dur="500"/>
                                        <p:tgtEl>
                                          <p:spTgt spid="65"/>
                                        </p:tgtEl>
                                      </p:cBhvr>
                                    </p:animEffect>
                                  </p:childTnLst>
                                </p:cTn>
                              </p:par>
                              <p:par>
                                <p:cTn id="59" presetID="22" presetClass="entr" presetSubtype="4"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down)">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5" grpId="0" bldLvl="0" animBg="1"/>
      <p:bldP spid="60" grpId="0" bldLvl="0" animBg="1"/>
      <p:bldP spid="65" grpId="0" bldLvl="0" animBg="1"/>
      <p:bldP spid="9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矩形 2"/>
          <p:cNvPicPr>
            <a:picLocks noChangeAspect="1"/>
          </p:cNvPicPr>
          <p:nvPr/>
        </p:nvPicPr>
        <p:blipFill>
          <a:blip r:embed="rId2"/>
          <a:stretch>
            <a:fillRect/>
          </a:stretch>
        </p:blipFill>
        <p:spPr>
          <a:xfrm>
            <a:off x="2916555" y="3212465"/>
            <a:ext cx="4444365" cy="444500"/>
          </a:xfrm>
          <a:prstGeom prst="rect">
            <a:avLst/>
          </a:prstGeom>
        </p:spPr>
      </p:pic>
      <p:pic>
        <p:nvPicPr>
          <p:cNvPr id="8" name="图片 7" descr="形状 2"/>
          <p:cNvPicPr>
            <a:picLocks noChangeAspect="1"/>
          </p:cNvPicPr>
          <p:nvPr/>
        </p:nvPicPr>
        <p:blipFill>
          <a:blip r:embed="rId3"/>
          <a:stretch>
            <a:fillRect/>
          </a:stretch>
        </p:blipFill>
        <p:spPr>
          <a:xfrm>
            <a:off x="2195195" y="1884045"/>
            <a:ext cx="657225" cy="528955"/>
          </a:xfrm>
          <a:prstGeom prst="rect">
            <a:avLst/>
          </a:prstGeom>
        </p:spPr>
      </p:pic>
      <p:pic>
        <p:nvPicPr>
          <p:cNvPr id="13" name="图片 12" descr="椭圆 1"/>
          <p:cNvPicPr>
            <a:picLocks noChangeAspect="1"/>
          </p:cNvPicPr>
          <p:nvPr/>
        </p:nvPicPr>
        <p:blipFill>
          <a:blip r:embed="rId4"/>
          <a:stretch>
            <a:fillRect/>
          </a:stretch>
        </p:blipFill>
        <p:spPr>
          <a:xfrm>
            <a:off x="7593965" y="2150110"/>
            <a:ext cx="235585" cy="687705"/>
          </a:xfrm>
          <a:prstGeom prst="rect">
            <a:avLst/>
          </a:prstGeom>
        </p:spPr>
      </p:pic>
      <p:sp>
        <p:nvSpPr>
          <p:cNvPr id="15" name="文本框 14"/>
          <p:cNvSpPr txBox="1"/>
          <p:nvPr/>
        </p:nvSpPr>
        <p:spPr>
          <a:xfrm>
            <a:off x="2741930" y="1823085"/>
            <a:ext cx="4793615" cy="1014730"/>
          </a:xfrm>
          <a:prstGeom prst="rect">
            <a:avLst/>
          </a:prstGeom>
          <a:noFill/>
        </p:spPr>
        <p:txBody>
          <a:bodyPr wrap="square" rtlCol="0">
            <a:spAutoFit/>
          </a:bodyPr>
          <a:lstStyle/>
          <a:p>
            <a:r>
              <a:rPr lang="zh-CN" altLang="en-US"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感谢您的观看</a:t>
            </a:r>
            <a:endParaRPr lang="zh-CN" altLang="en-US"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endParaRPr>
          </a:p>
        </p:txBody>
      </p:sp>
      <p:sp>
        <p:nvSpPr>
          <p:cNvPr id="16" name="文本框 15"/>
          <p:cNvSpPr txBox="1"/>
          <p:nvPr/>
        </p:nvSpPr>
        <p:spPr>
          <a:xfrm>
            <a:off x="3721100" y="808355"/>
            <a:ext cx="2679065" cy="1014730"/>
          </a:xfrm>
          <a:prstGeom prst="rect">
            <a:avLst/>
          </a:prstGeom>
          <a:noFill/>
        </p:spPr>
        <p:txBody>
          <a:bodyPr wrap="square" rtlCol="0">
            <a:spAutoFit/>
          </a:bodyPr>
          <a:lstStyle/>
          <a:p>
            <a:r>
              <a:rPr lang="en-US" altLang="zh-CN"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rPr>
              <a:t>2029</a:t>
            </a:r>
            <a:endParaRPr lang="en-US" altLang="zh-CN" sz="6000">
              <a:solidFill>
                <a:schemeClr val="bg1"/>
              </a:solidFill>
              <a:latin typeface="站酷快乐体2016修订版" panose="02010600030101010101" charset="-122"/>
              <a:ea typeface="站酷快乐体2016修订版" panose="02010600030101010101" charset="-122"/>
              <a:cs typeface="思源黑体 CN Normal" panose="020B0400000000000000" charset="-122"/>
            </a:endParaRPr>
          </a:p>
        </p:txBody>
      </p:sp>
      <p:sp>
        <p:nvSpPr>
          <p:cNvPr id="17" name="文本框 16"/>
          <p:cNvSpPr txBox="1"/>
          <p:nvPr/>
        </p:nvSpPr>
        <p:spPr>
          <a:xfrm>
            <a:off x="3122294" y="3240087"/>
            <a:ext cx="4032885" cy="368300"/>
          </a:xfrm>
          <a:prstGeom prst="rect">
            <a:avLst/>
          </a:prstGeom>
          <a:noFill/>
        </p:spPr>
        <p:txBody>
          <a:bodyPr wrap="square" rtlCol="0">
            <a:spAutoFit/>
          </a:bodyPr>
          <a:lstStyle/>
          <a:p>
            <a:r>
              <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汇报人：</a:t>
            </a:r>
            <a:r>
              <a:rPr lang="en-US" altLang="zh-CN"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PPT</a:t>
            </a:r>
            <a:r>
              <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营</a:t>
            </a:r>
            <a:r>
              <a:rPr lang="en-US" altLang="zh-CN"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     </a:t>
            </a:r>
            <a:r>
              <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rPr>
              <a:t>部门：设计部</a:t>
            </a:r>
            <a:endParaRPr lang="zh-CN" altLang="en-US" dirty="0">
              <a:solidFill>
                <a:srgbClr val="195958"/>
              </a:solidFill>
              <a:latin typeface="站酷快乐体2016修订版" panose="02010600030101010101" charset="-122"/>
              <a:ea typeface="站酷快乐体2016修订版" panose="02010600030101010101" charset="-122"/>
              <a:cs typeface="站酷快乐体2016修订版" panose="02010600030101010101" charset="-122"/>
            </a:endParaRPr>
          </a:p>
        </p:txBody>
      </p:sp>
      <p:pic>
        <p:nvPicPr>
          <p:cNvPr id="18" name="图片 17" descr="形状 4 拷贝"/>
          <p:cNvPicPr>
            <a:picLocks noChangeAspect="1"/>
          </p:cNvPicPr>
          <p:nvPr/>
        </p:nvPicPr>
        <p:blipFill>
          <a:blip r:embed="rId5"/>
          <a:stretch>
            <a:fillRect/>
          </a:stretch>
        </p:blipFill>
        <p:spPr>
          <a:xfrm>
            <a:off x="8734425" y="553720"/>
            <a:ext cx="1110615" cy="720090"/>
          </a:xfrm>
          <a:prstGeom prst="rect">
            <a:avLst/>
          </a:prstGeom>
        </p:spPr>
      </p:pic>
      <p:pic>
        <p:nvPicPr>
          <p:cNvPr id="21" name="图片 20" descr="形状 4 拷贝 2"/>
          <p:cNvPicPr>
            <a:picLocks noChangeAspect="1"/>
          </p:cNvPicPr>
          <p:nvPr/>
        </p:nvPicPr>
        <p:blipFill>
          <a:blip r:embed="rId6"/>
          <a:stretch>
            <a:fillRect/>
          </a:stretch>
        </p:blipFill>
        <p:spPr>
          <a:xfrm>
            <a:off x="924560" y="553720"/>
            <a:ext cx="762000" cy="514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264" y="170611"/>
            <a:ext cx="10791259" cy="6106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40"/>
          </a:p>
        </p:txBody>
      </p:sp>
      <p:sp>
        <p:nvSpPr>
          <p:cNvPr id="7" name="矩形 6"/>
          <p:cNvSpPr/>
          <p:nvPr/>
        </p:nvSpPr>
        <p:spPr>
          <a:xfrm>
            <a:off x="1389" y="2494234"/>
            <a:ext cx="10799134" cy="109628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46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4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290894" y="1442951"/>
            <a:ext cx="2219001" cy="674981"/>
          </a:xfrm>
          <a:prstGeom prst="rect">
            <a:avLst/>
          </a:prstGeom>
        </p:spPr>
      </p:pic>
      <p:sp>
        <p:nvSpPr>
          <p:cNvPr id="5" name="文本框 4"/>
          <p:cNvSpPr txBox="1"/>
          <p:nvPr/>
        </p:nvSpPr>
        <p:spPr>
          <a:xfrm>
            <a:off x="3721660" y="3865008"/>
            <a:ext cx="3366468" cy="964565"/>
          </a:xfrm>
          <a:prstGeom prst="rect">
            <a:avLst/>
          </a:prstGeom>
          <a:noFill/>
        </p:spPr>
        <p:txBody>
          <a:bodyPr wrap="square" rtlCol="0">
            <a:spAutoFit/>
          </a:bodyPr>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83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pic>
        <p:nvPicPr>
          <p:cNvPr id="8" name="图片 7" descr="矢量智能对象 拷贝 3"/>
          <p:cNvPicPr>
            <a:picLocks noChangeAspect="1"/>
          </p:cNvPicPr>
          <p:nvPr/>
        </p:nvPicPr>
        <p:blipFill>
          <a:blip r:embed="rId3"/>
          <a:srcRect l="64761" b="71117"/>
          <a:stretch>
            <a:fillRect/>
          </a:stretch>
        </p:blipFill>
        <p:spPr>
          <a:xfrm>
            <a:off x="7769225" y="-74930"/>
            <a:ext cx="3229610" cy="1489075"/>
          </a:xfrm>
          <a:prstGeom prst="rect">
            <a:avLst/>
          </a:prstGeom>
        </p:spPr>
      </p:pic>
      <p:pic>
        <p:nvPicPr>
          <p:cNvPr id="9" name="图片 8" descr="矢量智能对象-2"/>
          <p:cNvPicPr>
            <a:picLocks noChangeAspect="1"/>
          </p:cNvPicPr>
          <p:nvPr/>
        </p:nvPicPr>
        <p:blipFill>
          <a:blip r:embed="rId4"/>
          <a:stretch>
            <a:fillRect/>
          </a:stretch>
        </p:blipFill>
        <p:spPr>
          <a:xfrm>
            <a:off x="599440" y="3750310"/>
            <a:ext cx="2795905" cy="2226310"/>
          </a:xfrm>
          <a:prstGeom prst="rect">
            <a:avLst/>
          </a:prstGeom>
        </p:spPr>
      </p:pic>
      <p:pic>
        <p:nvPicPr>
          <p:cNvPr id="10" name="图片 9" descr="矢量智能对象-1"/>
          <p:cNvPicPr>
            <a:picLocks noChangeAspect="1"/>
          </p:cNvPicPr>
          <p:nvPr/>
        </p:nvPicPr>
        <p:blipFill>
          <a:blip r:embed="rId5"/>
          <a:stretch>
            <a:fillRect/>
          </a:stretch>
        </p:blipFill>
        <p:spPr>
          <a:xfrm rot="21300000" flipH="1">
            <a:off x="8498840" y="2428240"/>
            <a:ext cx="857250" cy="590550"/>
          </a:xfrm>
          <a:prstGeom prst="rect">
            <a:avLst/>
          </a:prstGeom>
        </p:spPr>
      </p:pic>
      <p:sp>
        <p:nvSpPr>
          <p:cNvPr id="12" name="文本框 11"/>
          <p:cNvSpPr txBox="1"/>
          <p:nvPr/>
        </p:nvSpPr>
        <p:spPr>
          <a:xfrm>
            <a:off x="1412240" y="163385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endPar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4" name="文本框 13"/>
          <p:cNvSpPr txBox="1"/>
          <p:nvPr/>
        </p:nvSpPr>
        <p:spPr>
          <a:xfrm>
            <a:off x="2318385" y="164909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我的生活</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3" name="文本框 12"/>
          <p:cNvSpPr txBox="1"/>
          <p:nvPr/>
        </p:nvSpPr>
        <p:spPr>
          <a:xfrm>
            <a:off x="4816475" y="615315"/>
            <a:ext cx="1151890" cy="583565"/>
          </a:xfrm>
          <a:prstGeom prst="rect">
            <a:avLst/>
          </a:prstGeom>
          <a:noFill/>
        </p:spPr>
        <p:txBody>
          <a:bodyPr wrap="square" rtlCol="0">
            <a:spAutoFit/>
          </a:bodyPr>
          <a:lstStyle/>
          <a:p>
            <a:r>
              <a:rPr lang="zh-CN" altLang="en-US" sz="32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目 录</a:t>
            </a:r>
            <a:endParaRPr lang="zh-CN" altLang="en-US" sz="32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4" name="文本框 43"/>
          <p:cNvSpPr txBox="1"/>
          <p:nvPr/>
        </p:nvSpPr>
        <p:spPr>
          <a:xfrm>
            <a:off x="3040380" y="266636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endPar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5" name="文本框 44"/>
          <p:cNvSpPr txBox="1"/>
          <p:nvPr/>
        </p:nvSpPr>
        <p:spPr>
          <a:xfrm>
            <a:off x="3938270" y="268160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我的学习</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9" name="文本框 48"/>
          <p:cNvSpPr txBox="1"/>
          <p:nvPr/>
        </p:nvSpPr>
        <p:spPr>
          <a:xfrm>
            <a:off x="4660265" y="369887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endPar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0" name="文本框 49"/>
          <p:cNvSpPr txBox="1"/>
          <p:nvPr/>
        </p:nvSpPr>
        <p:spPr>
          <a:xfrm>
            <a:off x="5558155" y="371411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我的娱乐</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4" name="文本框 53"/>
          <p:cNvSpPr txBox="1"/>
          <p:nvPr/>
        </p:nvSpPr>
        <p:spPr>
          <a:xfrm>
            <a:off x="6280150" y="4731385"/>
            <a:ext cx="462280" cy="398780"/>
          </a:xfrm>
          <a:prstGeom prst="rect">
            <a:avLst/>
          </a:prstGeom>
          <a:noFill/>
        </p:spPr>
        <p:txBody>
          <a:bodyPr wrap="none" rtlCol="0">
            <a:spAutoFit/>
          </a:bodyPr>
          <a:lstStyle/>
          <a:p>
            <a:r>
              <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04</a:t>
            </a:r>
            <a:endParaRPr lang="en-US" altLang="zh-CN" sz="20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5" name="文本框 54"/>
          <p:cNvSpPr txBox="1"/>
          <p:nvPr/>
        </p:nvSpPr>
        <p:spPr>
          <a:xfrm>
            <a:off x="7178040" y="4746625"/>
            <a:ext cx="2331720" cy="36830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我的感想</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56" name="组合 55"/>
          <p:cNvGrpSpPr/>
          <p:nvPr/>
        </p:nvGrpSpPr>
        <p:grpSpPr>
          <a:xfrm>
            <a:off x="2318385" y="2115423"/>
            <a:ext cx="2628000" cy="78411"/>
            <a:chOff x="966541" y="4244363"/>
            <a:chExt cx="9056426" cy="45719"/>
          </a:xfrm>
        </p:grpSpPr>
        <p:sp>
          <p:nvSpPr>
            <p:cNvPr id="57" name="矩形 56"/>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58" name="直接连接符 25"/>
            <p:cNvCxnSpPr>
              <a:stCxn id="57"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3938270" y="3147933"/>
            <a:ext cx="2628000" cy="78411"/>
            <a:chOff x="966541" y="4244363"/>
            <a:chExt cx="9056426" cy="45719"/>
          </a:xfrm>
        </p:grpSpPr>
        <p:sp>
          <p:nvSpPr>
            <p:cNvPr id="60" name="矩形 59"/>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61" name="直接连接符 25"/>
            <p:cNvCxnSpPr>
              <a:stCxn id="60"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5558155" y="4180443"/>
            <a:ext cx="2628000" cy="78411"/>
            <a:chOff x="966541" y="4244363"/>
            <a:chExt cx="9056426" cy="45719"/>
          </a:xfrm>
        </p:grpSpPr>
        <p:sp>
          <p:nvSpPr>
            <p:cNvPr id="63" name="矩形 62"/>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64" name="直接连接符 25"/>
            <p:cNvCxnSpPr>
              <a:stCxn id="63"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7178040" y="5212953"/>
            <a:ext cx="2628000" cy="78411"/>
            <a:chOff x="966541" y="4244363"/>
            <a:chExt cx="9056426" cy="45719"/>
          </a:xfrm>
        </p:grpSpPr>
        <p:sp>
          <p:nvSpPr>
            <p:cNvPr id="66" name="矩形 65"/>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思源黑体 CN Normal" panose="020B0400000000000000" charset="-122"/>
                <a:ea typeface="思源黑体 CN Normal" panose="020B0400000000000000" charset="-122"/>
                <a:cs typeface="思源黑体 CN Normal" panose="020B0400000000000000" charset="-122"/>
                <a:sym typeface="+mn-lt"/>
              </a:endParaRPr>
            </a:p>
          </p:txBody>
        </p:sp>
        <p:cxnSp>
          <p:nvCxnSpPr>
            <p:cNvPr id="67" name="直接连接符 25"/>
            <p:cNvCxnSpPr>
              <a:stCxn id="66"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00580"/>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矢量智能对象 拷贝 5"/>
          <p:cNvPicPr>
            <a:picLocks noChangeAspect="1"/>
          </p:cNvPicPr>
          <p:nvPr/>
        </p:nvPicPr>
        <p:blipFill>
          <a:blip r:embed="rId2"/>
          <a:stretch>
            <a:fillRect/>
          </a:stretch>
        </p:blipFill>
        <p:spPr>
          <a:xfrm>
            <a:off x="1081405" y="2834005"/>
            <a:ext cx="2587625" cy="1454150"/>
          </a:xfrm>
          <a:prstGeom prst="rect">
            <a:avLst/>
          </a:prstGeom>
        </p:spPr>
      </p:pic>
      <p:grpSp>
        <p:nvGrpSpPr>
          <p:cNvPr id="40" name="组合 39"/>
          <p:cNvGrpSpPr/>
          <p:nvPr/>
        </p:nvGrpSpPr>
        <p:grpSpPr>
          <a:xfrm>
            <a:off x="4610418" y="229520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我的生活</a:t>
              </a:r>
              <a:endPar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TextBox 1"/>
            <p:cNvSpPr txBox="1"/>
            <p:nvPr/>
          </p:nvSpPr>
          <p:spPr>
            <a:xfrm>
              <a:off x="9003"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01</a:t>
              </a:r>
              <a:endPar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ppt_x</p:attrName>
                                        </p:attrNameLst>
                                      </p:cBhvr>
                                      <p:tavLst>
                                        <p:tav tm="0">
                                          <p:val>
                                            <p:strVal val="#ppt_x-.2"/>
                                          </p:val>
                                        </p:tav>
                                        <p:tav tm="100000">
                                          <p:val>
                                            <p:strVal val="#ppt_x"/>
                                          </p:val>
                                        </p:tav>
                                      </p:tavLst>
                                    </p:anim>
                                    <p:anim calcmode="lin" valueType="num">
                                      <p:cBhvr>
                                        <p:cTn id="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1000" fill="hold"/>
                                        <p:tgtEl>
                                          <p:spTgt spid="41"/>
                                        </p:tgtEl>
                                        <p:attrNameLst>
                                          <p:attrName>ppt_x</p:attrName>
                                        </p:attrNameLst>
                                      </p:cBhvr>
                                      <p:tavLst>
                                        <p:tav tm="0">
                                          <p:val>
                                            <p:strVal val="#ppt_x-.2"/>
                                          </p:val>
                                        </p:tav>
                                        <p:tav tm="100000">
                                          <p:val>
                                            <p:strVal val="#ppt_x"/>
                                          </p:val>
                                        </p:tav>
                                      </p:tavLst>
                                    </p:anim>
                                    <p:anim calcmode="lin" valueType="num">
                                      <p:cBhvr>
                                        <p:cTn id="13"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sp>
        <p:nvSpPr>
          <p:cNvPr id="66" name="矩形 65"/>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8" name="任意形状 5"/>
          <p:cNvSpPr/>
          <p:nvPr/>
        </p:nvSpPr>
        <p:spPr>
          <a:xfrm>
            <a:off x="1736725" y="961390"/>
            <a:ext cx="7710805" cy="833755"/>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olidFill>
            <a:srgbClr val="61AB9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9" name="椭圆 8"/>
          <p:cNvSpPr/>
          <p:nvPr/>
        </p:nvSpPr>
        <p:spPr>
          <a:xfrm>
            <a:off x="1216025" y="857250"/>
            <a:ext cx="1042035" cy="1042035"/>
          </a:xfrm>
          <a:prstGeom prst="ellipse">
            <a:avLst/>
          </a:prstGeom>
          <a:ln>
            <a:solidFill>
              <a:srgbClr val="5E9891"/>
            </a:solidFill>
          </a:ln>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任意形状 7"/>
          <p:cNvSpPr/>
          <p:nvPr/>
        </p:nvSpPr>
        <p:spPr>
          <a:xfrm>
            <a:off x="2214880" y="2212340"/>
            <a:ext cx="7215505" cy="833755"/>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olidFill>
            <a:srgbClr val="61AB9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12" name="椭圆 11"/>
          <p:cNvSpPr/>
          <p:nvPr/>
        </p:nvSpPr>
        <p:spPr>
          <a:xfrm>
            <a:off x="1694180" y="2108200"/>
            <a:ext cx="1042035" cy="1042035"/>
          </a:xfrm>
          <a:prstGeom prst="ellipse">
            <a:avLst/>
          </a:prstGeom>
          <a:ln>
            <a:solidFill>
              <a:srgbClr val="5E9891"/>
            </a:solidFill>
          </a:ln>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任意形状 9"/>
          <p:cNvSpPr/>
          <p:nvPr/>
        </p:nvSpPr>
        <p:spPr>
          <a:xfrm>
            <a:off x="2214880" y="3462655"/>
            <a:ext cx="7215505" cy="833755"/>
          </a:xfrm>
          <a:custGeom>
            <a:avLst/>
            <a:gdLst>
              <a:gd name="connsiteX0" fmla="*/ 0 w 6962986"/>
              <a:gd name="connsiteY0" fmla="*/ 0 h 833607"/>
              <a:gd name="connsiteX1" fmla="*/ 6962986 w 6962986"/>
              <a:gd name="connsiteY1" fmla="*/ 0 h 833607"/>
              <a:gd name="connsiteX2" fmla="*/ 6962986 w 6962986"/>
              <a:gd name="connsiteY2" fmla="*/ 833607 h 833607"/>
              <a:gd name="connsiteX3" fmla="*/ 0 w 6962986"/>
              <a:gd name="connsiteY3" fmla="*/ 833607 h 833607"/>
              <a:gd name="connsiteX4" fmla="*/ 0 w 6962986"/>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2986" h="833607">
                <a:moveTo>
                  <a:pt x="0" y="0"/>
                </a:moveTo>
                <a:lnTo>
                  <a:pt x="6962986" y="0"/>
                </a:lnTo>
                <a:lnTo>
                  <a:pt x="6962986" y="833607"/>
                </a:lnTo>
                <a:lnTo>
                  <a:pt x="0" y="833607"/>
                </a:lnTo>
                <a:lnTo>
                  <a:pt x="0" y="0"/>
                </a:lnTo>
                <a:close/>
              </a:path>
            </a:pathLst>
          </a:custGeom>
          <a:solidFill>
            <a:srgbClr val="5E989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14" name="椭圆 13"/>
          <p:cNvSpPr/>
          <p:nvPr/>
        </p:nvSpPr>
        <p:spPr>
          <a:xfrm>
            <a:off x="1694180" y="3358515"/>
            <a:ext cx="1042035" cy="1042035"/>
          </a:xfrm>
          <a:prstGeom prst="ellipse">
            <a:avLst/>
          </a:prstGeom>
          <a:ln>
            <a:solidFill>
              <a:srgbClr val="5E9891"/>
            </a:solid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3" name="任意形状 11"/>
          <p:cNvSpPr/>
          <p:nvPr/>
        </p:nvSpPr>
        <p:spPr>
          <a:xfrm>
            <a:off x="1736725" y="4713605"/>
            <a:ext cx="7710805" cy="833755"/>
          </a:xfrm>
          <a:custGeom>
            <a:avLst/>
            <a:gdLst>
              <a:gd name="connsiteX0" fmla="*/ 0 w 7440913"/>
              <a:gd name="connsiteY0" fmla="*/ 0 h 833607"/>
              <a:gd name="connsiteX1" fmla="*/ 7440913 w 7440913"/>
              <a:gd name="connsiteY1" fmla="*/ 0 h 833607"/>
              <a:gd name="connsiteX2" fmla="*/ 7440913 w 7440913"/>
              <a:gd name="connsiteY2" fmla="*/ 833607 h 833607"/>
              <a:gd name="connsiteX3" fmla="*/ 0 w 7440913"/>
              <a:gd name="connsiteY3" fmla="*/ 833607 h 833607"/>
              <a:gd name="connsiteX4" fmla="*/ 0 w 7440913"/>
              <a:gd name="connsiteY4" fmla="*/ 0 h 833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913" h="833607">
                <a:moveTo>
                  <a:pt x="0" y="0"/>
                </a:moveTo>
                <a:lnTo>
                  <a:pt x="7440913" y="0"/>
                </a:lnTo>
                <a:lnTo>
                  <a:pt x="7440913" y="833607"/>
                </a:lnTo>
                <a:lnTo>
                  <a:pt x="0" y="833607"/>
                </a:lnTo>
                <a:lnTo>
                  <a:pt x="0" y="0"/>
                </a:lnTo>
                <a:close/>
              </a:path>
            </a:pathLst>
          </a:custGeom>
          <a:solidFill>
            <a:srgbClr val="5E989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61676" tIns="109220" rIns="109220" bIns="109220" numCol="1" spcCol="1270" anchor="ctr" anchorCtr="0">
            <a:noAutofit/>
          </a:bodyPr>
          <a:lstStyle/>
          <a:p>
            <a:pPr lvl="0" algn="l" defTabSz="1911350">
              <a:lnSpc>
                <a:spcPct val="90000"/>
              </a:lnSpc>
              <a:spcBef>
                <a:spcPct val="0"/>
              </a:spcBef>
              <a:spcAft>
                <a:spcPct val="35000"/>
              </a:spcAft>
            </a:pPr>
            <a:endParaRPr lang="zh-CN" altLang="en-US" sz="4300" kern="1200">
              <a:latin typeface="思源黑体 CN Normal" panose="020B0400000000000000" charset="-122"/>
              <a:ea typeface="思源黑体 CN Normal" panose="020B0400000000000000" charset="-122"/>
              <a:cs typeface="思源黑体 CN Normal" panose="020B0400000000000000" charset="-122"/>
            </a:endParaRPr>
          </a:p>
        </p:txBody>
      </p:sp>
      <p:sp>
        <p:nvSpPr>
          <p:cNvPr id="44" name="椭圆 43"/>
          <p:cNvSpPr/>
          <p:nvPr/>
        </p:nvSpPr>
        <p:spPr>
          <a:xfrm>
            <a:off x="1216025" y="4609465"/>
            <a:ext cx="1042035" cy="1042035"/>
          </a:xfrm>
          <a:prstGeom prst="ellipse">
            <a:avLst/>
          </a:prstGeom>
          <a:ln>
            <a:solidFill>
              <a:srgbClr val="5E9891"/>
            </a:solidFill>
          </a:ln>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5" name="Freeform 5"/>
          <p:cNvSpPr>
            <a:spLocks noEditPoints="1"/>
          </p:cNvSpPr>
          <p:nvPr/>
        </p:nvSpPr>
        <p:spPr bwMode="auto">
          <a:xfrm>
            <a:off x="1515745" y="1270000"/>
            <a:ext cx="506095" cy="217170"/>
          </a:xfrm>
          <a:custGeom>
            <a:avLst/>
            <a:gdLst>
              <a:gd name="T0" fmla="*/ 1727 w 3152"/>
              <a:gd name="T1" fmla="*/ 1223 h 1356"/>
              <a:gd name="T2" fmla="*/ 1727 w 3152"/>
              <a:gd name="T3" fmla="*/ 421 h 1356"/>
              <a:gd name="T4" fmla="*/ 1727 w 3152"/>
              <a:gd name="T5" fmla="*/ 1223 h 1356"/>
              <a:gd name="T6" fmla="*/ 534 w 3152"/>
              <a:gd name="T7" fmla="*/ 1223 h 1356"/>
              <a:gd name="T8" fmla="*/ 522 w 3152"/>
              <a:gd name="T9" fmla="*/ 422 h 1356"/>
              <a:gd name="T10" fmla="*/ 550 w 3152"/>
              <a:gd name="T11" fmla="*/ 422 h 1356"/>
              <a:gd name="T12" fmla="*/ 534 w 3152"/>
              <a:gd name="T13" fmla="*/ 1223 h 1356"/>
              <a:gd name="T14" fmla="*/ 2965 w 3152"/>
              <a:gd name="T15" fmla="*/ 30 h 1356"/>
              <a:gd name="T16" fmla="*/ 2960 w 3152"/>
              <a:gd name="T17" fmla="*/ 24 h 1356"/>
              <a:gd name="T18" fmla="*/ 2955 w 3152"/>
              <a:gd name="T19" fmla="*/ 19 h 1356"/>
              <a:gd name="T20" fmla="*/ 2945 w 3152"/>
              <a:gd name="T21" fmla="*/ 11 h 1356"/>
              <a:gd name="T22" fmla="*/ 2934 w 3152"/>
              <a:gd name="T23" fmla="*/ 5 h 1356"/>
              <a:gd name="T24" fmla="*/ 2921 w 3152"/>
              <a:gd name="T25" fmla="*/ 2 h 1356"/>
              <a:gd name="T26" fmla="*/ 2908 w 3152"/>
              <a:gd name="T27" fmla="*/ 1 h 1356"/>
              <a:gd name="T28" fmla="*/ 2896 w 3152"/>
              <a:gd name="T29" fmla="*/ 2 h 1356"/>
              <a:gd name="T30" fmla="*/ 2883 w 3152"/>
              <a:gd name="T31" fmla="*/ 6 h 1356"/>
              <a:gd name="T32" fmla="*/ 2872 w 3152"/>
              <a:gd name="T33" fmla="*/ 12 h 1356"/>
              <a:gd name="T34" fmla="*/ 2867 w 3152"/>
              <a:gd name="T35" fmla="*/ 17 h 1356"/>
              <a:gd name="T36" fmla="*/ 2861 w 3152"/>
              <a:gd name="T37" fmla="*/ 21 h 1356"/>
              <a:gd name="T38" fmla="*/ 1727 w 3152"/>
              <a:gd name="T39" fmla="*/ 288 h 1356"/>
              <a:gd name="T40" fmla="*/ 1064 w 3152"/>
              <a:gd name="T41" fmla="*/ 756 h 1356"/>
              <a:gd name="T42" fmla="*/ 799 w 3152"/>
              <a:gd name="T43" fmla="*/ 173 h 1356"/>
              <a:gd name="T44" fmla="*/ 975 w 3152"/>
              <a:gd name="T45" fmla="*/ 380 h 1356"/>
              <a:gd name="T46" fmla="*/ 1030 w 3152"/>
              <a:gd name="T47" fmla="*/ 275 h 1356"/>
              <a:gd name="T48" fmla="*/ 863 w 3152"/>
              <a:gd name="T49" fmla="*/ 29 h 1356"/>
              <a:gd name="T50" fmla="*/ 854 w 3152"/>
              <a:gd name="T51" fmla="*/ 19 h 1356"/>
              <a:gd name="T52" fmla="*/ 850 w 3152"/>
              <a:gd name="T53" fmla="*/ 16 h 1356"/>
              <a:gd name="T54" fmla="*/ 838 w 3152"/>
              <a:gd name="T55" fmla="*/ 8 h 1356"/>
              <a:gd name="T56" fmla="*/ 825 w 3152"/>
              <a:gd name="T57" fmla="*/ 3 h 1356"/>
              <a:gd name="T58" fmla="*/ 813 w 3152"/>
              <a:gd name="T59" fmla="*/ 1 h 1356"/>
              <a:gd name="T60" fmla="*/ 800 w 3152"/>
              <a:gd name="T61" fmla="*/ 1 h 1356"/>
              <a:gd name="T62" fmla="*/ 787 w 3152"/>
              <a:gd name="T63" fmla="*/ 4 h 1356"/>
              <a:gd name="T64" fmla="*/ 774 w 3152"/>
              <a:gd name="T65" fmla="*/ 10 h 1356"/>
              <a:gd name="T66" fmla="*/ 770 w 3152"/>
              <a:gd name="T67" fmla="*/ 12 h 1356"/>
              <a:gd name="T68" fmla="*/ 760 w 3152"/>
              <a:gd name="T69" fmla="*/ 21 h 1356"/>
              <a:gd name="T70" fmla="*/ 508 w 3152"/>
              <a:gd name="T71" fmla="*/ 289 h 1356"/>
              <a:gd name="T72" fmla="*/ 534 w 3152"/>
              <a:gd name="T73" fmla="*/ 1356 h 1356"/>
              <a:gd name="T74" fmla="*/ 1197 w 3152"/>
              <a:gd name="T75" fmla="*/ 889 h 1356"/>
              <a:gd name="T76" fmla="*/ 2260 w 3152"/>
              <a:gd name="T77" fmla="*/ 856 h 1356"/>
              <a:gd name="T78" fmla="*/ 3021 w 3152"/>
              <a:gd name="T79" fmla="*/ 350 h 1356"/>
              <a:gd name="T80" fmla="*/ 3114 w 3152"/>
              <a:gd name="T81" fmla="*/ 368 h 1356"/>
              <a:gd name="T82" fmla="*/ 2965 w 3152"/>
              <a:gd name="T83" fmla="*/ 3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2" h="1356">
                <a:moveTo>
                  <a:pt x="1727" y="1223"/>
                </a:moveTo>
                <a:lnTo>
                  <a:pt x="1727" y="1223"/>
                </a:lnTo>
                <a:cubicBezTo>
                  <a:pt x="1506" y="1223"/>
                  <a:pt x="1326" y="1043"/>
                  <a:pt x="1326" y="822"/>
                </a:cubicBezTo>
                <a:cubicBezTo>
                  <a:pt x="1326" y="601"/>
                  <a:pt x="1506" y="421"/>
                  <a:pt x="1727" y="421"/>
                </a:cubicBezTo>
                <a:cubicBezTo>
                  <a:pt x="1948" y="421"/>
                  <a:pt x="2128" y="601"/>
                  <a:pt x="2128" y="822"/>
                </a:cubicBezTo>
                <a:cubicBezTo>
                  <a:pt x="2128" y="1043"/>
                  <a:pt x="1948" y="1223"/>
                  <a:pt x="1727" y="1223"/>
                </a:cubicBezTo>
                <a:close/>
                <a:moveTo>
                  <a:pt x="534" y="1223"/>
                </a:moveTo>
                <a:lnTo>
                  <a:pt x="534" y="1223"/>
                </a:lnTo>
                <a:cubicBezTo>
                  <a:pt x="313" y="1223"/>
                  <a:pt x="133" y="1043"/>
                  <a:pt x="133" y="822"/>
                </a:cubicBezTo>
                <a:cubicBezTo>
                  <a:pt x="133" y="605"/>
                  <a:pt x="306" y="428"/>
                  <a:pt x="522" y="422"/>
                </a:cubicBezTo>
                <a:cubicBezTo>
                  <a:pt x="526" y="423"/>
                  <a:pt x="531" y="423"/>
                  <a:pt x="536" y="423"/>
                </a:cubicBezTo>
                <a:cubicBezTo>
                  <a:pt x="540" y="423"/>
                  <a:pt x="545" y="423"/>
                  <a:pt x="550" y="422"/>
                </a:cubicBezTo>
                <a:cubicBezTo>
                  <a:pt x="763" y="430"/>
                  <a:pt x="935" y="607"/>
                  <a:pt x="935" y="822"/>
                </a:cubicBezTo>
                <a:cubicBezTo>
                  <a:pt x="935" y="1043"/>
                  <a:pt x="755" y="1223"/>
                  <a:pt x="534" y="1223"/>
                </a:cubicBezTo>
                <a:close/>
                <a:moveTo>
                  <a:pt x="2965" y="30"/>
                </a:moveTo>
                <a:lnTo>
                  <a:pt x="2965" y="30"/>
                </a:lnTo>
                <a:cubicBezTo>
                  <a:pt x="2965" y="30"/>
                  <a:pt x="2965" y="29"/>
                  <a:pt x="2965" y="29"/>
                </a:cubicBezTo>
                <a:cubicBezTo>
                  <a:pt x="2963" y="27"/>
                  <a:pt x="2962" y="26"/>
                  <a:pt x="2960" y="24"/>
                </a:cubicBezTo>
                <a:cubicBezTo>
                  <a:pt x="2959" y="22"/>
                  <a:pt x="2957" y="20"/>
                  <a:pt x="2956" y="19"/>
                </a:cubicBezTo>
                <a:cubicBezTo>
                  <a:pt x="2956" y="19"/>
                  <a:pt x="2955" y="19"/>
                  <a:pt x="2955" y="19"/>
                </a:cubicBezTo>
                <a:cubicBezTo>
                  <a:pt x="2954" y="17"/>
                  <a:pt x="2953" y="17"/>
                  <a:pt x="2952" y="16"/>
                </a:cubicBezTo>
                <a:cubicBezTo>
                  <a:pt x="2950" y="14"/>
                  <a:pt x="2948" y="12"/>
                  <a:pt x="2945" y="11"/>
                </a:cubicBezTo>
                <a:cubicBezTo>
                  <a:pt x="2944" y="10"/>
                  <a:pt x="2942" y="9"/>
                  <a:pt x="2940" y="8"/>
                </a:cubicBezTo>
                <a:cubicBezTo>
                  <a:pt x="2938" y="7"/>
                  <a:pt x="2936" y="6"/>
                  <a:pt x="2934" y="5"/>
                </a:cubicBezTo>
                <a:cubicBezTo>
                  <a:pt x="2932" y="4"/>
                  <a:pt x="2930" y="4"/>
                  <a:pt x="2928" y="3"/>
                </a:cubicBezTo>
                <a:cubicBezTo>
                  <a:pt x="2925" y="3"/>
                  <a:pt x="2923" y="2"/>
                  <a:pt x="2921" y="2"/>
                </a:cubicBezTo>
                <a:cubicBezTo>
                  <a:pt x="2919" y="1"/>
                  <a:pt x="2917" y="1"/>
                  <a:pt x="2915" y="1"/>
                </a:cubicBezTo>
                <a:cubicBezTo>
                  <a:pt x="2913" y="1"/>
                  <a:pt x="2911" y="0"/>
                  <a:pt x="2908" y="1"/>
                </a:cubicBezTo>
                <a:cubicBezTo>
                  <a:pt x="2907" y="1"/>
                  <a:pt x="2905" y="1"/>
                  <a:pt x="2903" y="1"/>
                </a:cubicBezTo>
                <a:cubicBezTo>
                  <a:pt x="2900" y="1"/>
                  <a:pt x="2898" y="2"/>
                  <a:pt x="2896" y="2"/>
                </a:cubicBezTo>
                <a:cubicBezTo>
                  <a:pt x="2894" y="2"/>
                  <a:pt x="2892" y="3"/>
                  <a:pt x="2890" y="4"/>
                </a:cubicBezTo>
                <a:cubicBezTo>
                  <a:pt x="2887" y="5"/>
                  <a:pt x="2885" y="5"/>
                  <a:pt x="2883" y="6"/>
                </a:cubicBezTo>
                <a:cubicBezTo>
                  <a:pt x="2881" y="7"/>
                  <a:pt x="2879" y="8"/>
                  <a:pt x="2876" y="10"/>
                </a:cubicBezTo>
                <a:cubicBezTo>
                  <a:pt x="2875" y="11"/>
                  <a:pt x="2874" y="11"/>
                  <a:pt x="2872" y="12"/>
                </a:cubicBezTo>
                <a:cubicBezTo>
                  <a:pt x="2872" y="12"/>
                  <a:pt x="2872" y="12"/>
                  <a:pt x="2872" y="12"/>
                </a:cubicBezTo>
                <a:cubicBezTo>
                  <a:pt x="2870" y="14"/>
                  <a:pt x="2868" y="15"/>
                  <a:pt x="2867" y="17"/>
                </a:cubicBezTo>
                <a:cubicBezTo>
                  <a:pt x="2865" y="18"/>
                  <a:pt x="2863" y="20"/>
                  <a:pt x="2861" y="21"/>
                </a:cubicBezTo>
                <a:cubicBezTo>
                  <a:pt x="2861" y="21"/>
                  <a:pt x="2861" y="21"/>
                  <a:pt x="2861" y="21"/>
                </a:cubicBezTo>
                <a:lnTo>
                  <a:pt x="2242" y="680"/>
                </a:lnTo>
                <a:cubicBezTo>
                  <a:pt x="2180" y="454"/>
                  <a:pt x="1973" y="288"/>
                  <a:pt x="1727" y="288"/>
                </a:cubicBezTo>
                <a:cubicBezTo>
                  <a:pt x="1455" y="288"/>
                  <a:pt x="1230" y="492"/>
                  <a:pt x="1197" y="756"/>
                </a:cubicBezTo>
                <a:lnTo>
                  <a:pt x="1064" y="756"/>
                </a:lnTo>
                <a:cubicBezTo>
                  <a:pt x="1037" y="539"/>
                  <a:pt x="880" y="363"/>
                  <a:pt x="674" y="307"/>
                </a:cubicBezTo>
                <a:lnTo>
                  <a:pt x="799" y="173"/>
                </a:lnTo>
                <a:lnTo>
                  <a:pt x="919" y="350"/>
                </a:lnTo>
                <a:cubicBezTo>
                  <a:pt x="932" y="369"/>
                  <a:pt x="953" y="380"/>
                  <a:pt x="975" y="380"/>
                </a:cubicBezTo>
                <a:cubicBezTo>
                  <a:pt x="988" y="380"/>
                  <a:pt x="1001" y="376"/>
                  <a:pt x="1012" y="368"/>
                </a:cubicBezTo>
                <a:cubicBezTo>
                  <a:pt x="1042" y="347"/>
                  <a:pt x="1050" y="306"/>
                  <a:pt x="1030" y="275"/>
                </a:cubicBezTo>
                <a:lnTo>
                  <a:pt x="863" y="30"/>
                </a:lnTo>
                <a:cubicBezTo>
                  <a:pt x="863" y="30"/>
                  <a:pt x="863" y="29"/>
                  <a:pt x="863" y="29"/>
                </a:cubicBezTo>
                <a:cubicBezTo>
                  <a:pt x="861" y="27"/>
                  <a:pt x="860" y="26"/>
                  <a:pt x="858" y="24"/>
                </a:cubicBezTo>
                <a:cubicBezTo>
                  <a:pt x="857" y="22"/>
                  <a:pt x="855" y="20"/>
                  <a:pt x="854" y="19"/>
                </a:cubicBezTo>
                <a:cubicBezTo>
                  <a:pt x="854" y="19"/>
                  <a:pt x="854" y="19"/>
                  <a:pt x="853" y="19"/>
                </a:cubicBezTo>
                <a:cubicBezTo>
                  <a:pt x="852" y="17"/>
                  <a:pt x="851" y="17"/>
                  <a:pt x="850" y="16"/>
                </a:cubicBezTo>
                <a:cubicBezTo>
                  <a:pt x="848" y="14"/>
                  <a:pt x="846" y="12"/>
                  <a:pt x="843" y="11"/>
                </a:cubicBezTo>
                <a:cubicBezTo>
                  <a:pt x="842" y="10"/>
                  <a:pt x="840" y="9"/>
                  <a:pt x="838" y="8"/>
                </a:cubicBezTo>
                <a:cubicBezTo>
                  <a:pt x="836" y="7"/>
                  <a:pt x="834" y="6"/>
                  <a:pt x="832" y="5"/>
                </a:cubicBezTo>
                <a:cubicBezTo>
                  <a:pt x="830" y="4"/>
                  <a:pt x="827" y="4"/>
                  <a:pt x="825" y="3"/>
                </a:cubicBezTo>
                <a:cubicBezTo>
                  <a:pt x="823" y="3"/>
                  <a:pt x="821" y="2"/>
                  <a:pt x="819" y="2"/>
                </a:cubicBezTo>
                <a:cubicBezTo>
                  <a:pt x="817" y="1"/>
                  <a:pt x="815" y="1"/>
                  <a:pt x="813" y="1"/>
                </a:cubicBezTo>
                <a:cubicBezTo>
                  <a:pt x="811" y="1"/>
                  <a:pt x="809" y="1"/>
                  <a:pt x="807" y="1"/>
                </a:cubicBezTo>
                <a:cubicBezTo>
                  <a:pt x="805" y="1"/>
                  <a:pt x="802" y="1"/>
                  <a:pt x="800" y="1"/>
                </a:cubicBezTo>
                <a:cubicBezTo>
                  <a:pt x="798" y="1"/>
                  <a:pt x="796" y="2"/>
                  <a:pt x="794" y="2"/>
                </a:cubicBezTo>
                <a:cubicBezTo>
                  <a:pt x="792" y="2"/>
                  <a:pt x="790" y="3"/>
                  <a:pt x="787" y="4"/>
                </a:cubicBezTo>
                <a:cubicBezTo>
                  <a:pt x="785" y="5"/>
                  <a:pt x="783" y="5"/>
                  <a:pt x="782" y="6"/>
                </a:cubicBezTo>
                <a:cubicBezTo>
                  <a:pt x="779" y="7"/>
                  <a:pt x="777" y="8"/>
                  <a:pt x="774" y="10"/>
                </a:cubicBezTo>
                <a:cubicBezTo>
                  <a:pt x="773" y="11"/>
                  <a:pt x="772" y="11"/>
                  <a:pt x="770" y="12"/>
                </a:cubicBezTo>
                <a:cubicBezTo>
                  <a:pt x="770" y="12"/>
                  <a:pt x="770" y="12"/>
                  <a:pt x="770" y="12"/>
                </a:cubicBezTo>
                <a:cubicBezTo>
                  <a:pt x="768" y="14"/>
                  <a:pt x="766" y="15"/>
                  <a:pt x="765" y="17"/>
                </a:cubicBezTo>
                <a:cubicBezTo>
                  <a:pt x="763" y="18"/>
                  <a:pt x="761" y="20"/>
                  <a:pt x="760" y="21"/>
                </a:cubicBezTo>
                <a:cubicBezTo>
                  <a:pt x="759" y="21"/>
                  <a:pt x="759" y="21"/>
                  <a:pt x="759" y="21"/>
                </a:cubicBezTo>
                <a:lnTo>
                  <a:pt x="508" y="289"/>
                </a:lnTo>
                <a:cubicBezTo>
                  <a:pt x="225" y="302"/>
                  <a:pt x="0" y="536"/>
                  <a:pt x="0" y="822"/>
                </a:cubicBezTo>
                <a:cubicBezTo>
                  <a:pt x="0" y="1117"/>
                  <a:pt x="239" y="1356"/>
                  <a:pt x="534" y="1356"/>
                </a:cubicBezTo>
                <a:cubicBezTo>
                  <a:pt x="806" y="1356"/>
                  <a:pt x="1031" y="1152"/>
                  <a:pt x="1064" y="889"/>
                </a:cubicBezTo>
                <a:lnTo>
                  <a:pt x="1197" y="889"/>
                </a:lnTo>
                <a:cubicBezTo>
                  <a:pt x="1230" y="1152"/>
                  <a:pt x="1455" y="1356"/>
                  <a:pt x="1727" y="1356"/>
                </a:cubicBezTo>
                <a:cubicBezTo>
                  <a:pt x="2011" y="1356"/>
                  <a:pt x="2243" y="1135"/>
                  <a:pt x="2260" y="856"/>
                </a:cubicBezTo>
                <a:lnTo>
                  <a:pt x="2901" y="173"/>
                </a:lnTo>
                <a:lnTo>
                  <a:pt x="3021" y="350"/>
                </a:lnTo>
                <a:cubicBezTo>
                  <a:pt x="3034" y="369"/>
                  <a:pt x="3055" y="380"/>
                  <a:pt x="3077" y="380"/>
                </a:cubicBezTo>
                <a:cubicBezTo>
                  <a:pt x="3089" y="380"/>
                  <a:pt x="3103" y="376"/>
                  <a:pt x="3114" y="368"/>
                </a:cubicBezTo>
                <a:cubicBezTo>
                  <a:pt x="3144" y="347"/>
                  <a:pt x="3152" y="306"/>
                  <a:pt x="3132" y="275"/>
                </a:cubicBezTo>
                <a:lnTo>
                  <a:pt x="2965" y="30"/>
                </a:lnTo>
                <a:close/>
              </a:path>
            </a:pathLst>
          </a:custGeom>
          <a:solidFill>
            <a:srgbClr val="5E9891"/>
          </a:solid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6" name="组合 20"/>
          <p:cNvGrpSpPr/>
          <p:nvPr/>
        </p:nvGrpSpPr>
        <p:grpSpPr>
          <a:xfrm>
            <a:off x="1573530" y="4876800"/>
            <a:ext cx="327660" cy="506095"/>
            <a:chOff x="6257925" y="-9525"/>
            <a:chExt cx="1514475" cy="2341563"/>
          </a:xfrm>
          <a:solidFill>
            <a:srgbClr val="5E9891"/>
          </a:solidFill>
        </p:grpSpPr>
        <p:sp>
          <p:nvSpPr>
            <p:cNvPr id="47" name="Freeform 6"/>
            <p:cNvSpPr/>
            <p:nvPr/>
          </p:nvSpPr>
          <p:spPr bwMode="auto">
            <a:xfrm>
              <a:off x="6551613" y="-9525"/>
              <a:ext cx="484188" cy="327025"/>
            </a:xfrm>
            <a:custGeom>
              <a:avLst/>
              <a:gdLst>
                <a:gd name="T0" fmla="*/ 25 w 652"/>
                <a:gd name="T1" fmla="*/ 406 h 440"/>
                <a:gd name="T2" fmla="*/ 25 w 652"/>
                <a:gd name="T3" fmla="*/ 406 h 440"/>
                <a:gd name="T4" fmla="*/ 98 w 652"/>
                <a:gd name="T5" fmla="*/ 425 h 440"/>
                <a:gd name="T6" fmla="*/ 618 w 652"/>
                <a:gd name="T7" fmla="*/ 125 h 440"/>
                <a:gd name="T8" fmla="*/ 637 w 652"/>
                <a:gd name="T9" fmla="*/ 52 h 440"/>
                <a:gd name="T10" fmla="*/ 626 w 652"/>
                <a:gd name="T11" fmla="*/ 33 h 440"/>
                <a:gd name="T12" fmla="*/ 554 w 652"/>
                <a:gd name="T13" fmla="*/ 14 h 440"/>
                <a:gd name="T14" fmla="*/ 34 w 652"/>
                <a:gd name="T15" fmla="*/ 314 h 440"/>
                <a:gd name="T16" fmla="*/ 14 w 652"/>
                <a:gd name="T17" fmla="*/ 386 h 440"/>
                <a:gd name="T18" fmla="*/ 25 w 652"/>
                <a:gd name="T19" fmla="*/ 40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440">
                  <a:moveTo>
                    <a:pt x="25" y="406"/>
                  </a:moveTo>
                  <a:lnTo>
                    <a:pt x="25" y="406"/>
                  </a:lnTo>
                  <a:cubicBezTo>
                    <a:pt x="40" y="431"/>
                    <a:pt x="73" y="440"/>
                    <a:pt x="98" y="425"/>
                  </a:cubicBezTo>
                  <a:lnTo>
                    <a:pt x="618" y="125"/>
                  </a:lnTo>
                  <a:cubicBezTo>
                    <a:pt x="643" y="111"/>
                    <a:pt x="652" y="78"/>
                    <a:pt x="637" y="52"/>
                  </a:cubicBezTo>
                  <a:lnTo>
                    <a:pt x="626" y="33"/>
                  </a:lnTo>
                  <a:cubicBezTo>
                    <a:pt x="612" y="9"/>
                    <a:pt x="579" y="0"/>
                    <a:pt x="554" y="14"/>
                  </a:cubicBezTo>
                  <a:lnTo>
                    <a:pt x="34" y="314"/>
                  </a:lnTo>
                  <a:cubicBezTo>
                    <a:pt x="8" y="328"/>
                    <a:pt x="0" y="361"/>
                    <a:pt x="14" y="386"/>
                  </a:cubicBezTo>
                  <a:lnTo>
                    <a:pt x="25" y="406"/>
                  </a:ln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8" name="Freeform 7"/>
            <p:cNvSpPr>
              <a:spLocks noEditPoints="1"/>
            </p:cNvSpPr>
            <p:nvPr/>
          </p:nvSpPr>
          <p:spPr bwMode="auto">
            <a:xfrm>
              <a:off x="6257925" y="53975"/>
              <a:ext cx="1339850" cy="2278063"/>
            </a:xfrm>
            <a:custGeom>
              <a:avLst/>
              <a:gdLst>
                <a:gd name="T0" fmla="*/ 404 w 1804"/>
                <a:gd name="T1" fmla="*/ 2367 h 3072"/>
                <a:gd name="T2" fmla="*/ 404 w 1804"/>
                <a:gd name="T3" fmla="*/ 2367 h 3072"/>
                <a:gd name="T4" fmla="*/ 550 w 1804"/>
                <a:gd name="T5" fmla="*/ 2513 h 3072"/>
                <a:gd name="T6" fmla="*/ 404 w 1804"/>
                <a:gd name="T7" fmla="*/ 2659 h 3072"/>
                <a:gd name="T8" fmla="*/ 259 w 1804"/>
                <a:gd name="T9" fmla="*/ 2513 h 3072"/>
                <a:gd name="T10" fmla="*/ 404 w 1804"/>
                <a:gd name="T11" fmla="*/ 2367 h 3072"/>
                <a:gd name="T12" fmla="*/ 29 w 1804"/>
                <a:gd name="T13" fmla="*/ 2058 h 3072"/>
                <a:gd name="T14" fmla="*/ 29 w 1804"/>
                <a:gd name="T15" fmla="*/ 2058 h 3072"/>
                <a:gd name="T16" fmla="*/ 29 w 1804"/>
                <a:gd name="T17" fmla="*/ 2801 h 3072"/>
                <a:gd name="T18" fmla="*/ 29 w 1804"/>
                <a:gd name="T19" fmla="*/ 2952 h 3072"/>
                <a:gd name="T20" fmla="*/ 29 w 1804"/>
                <a:gd name="T21" fmla="*/ 3018 h 3072"/>
                <a:gd name="T22" fmla="*/ 82 w 1804"/>
                <a:gd name="T23" fmla="*/ 3072 h 3072"/>
                <a:gd name="T24" fmla="*/ 1679 w 1804"/>
                <a:gd name="T25" fmla="*/ 3072 h 3072"/>
                <a:gd name="T26" fmla="*/ 1732 w 1804"/>
                <a:gd name="T27" fmla="*/ 3018 h 3072"/>
                <a:gd name="T28" fmla="*/ 1732 w 1804"/>
                <a:gd name="T29" fmla="*/ 2801 h 3072"/>
                <a:gd name="T30" fmla="*/ 1679 w 1804"/>
                <a:gd name="T31" fmla="*/ 2747 h 3072"/>
                <a:gd name="T32" fmla="*/ 871 w 1804"/>
                <a:gd name="T33" fmla="*/ 2747 h 3072"/>
                <a:gd name="T34" fmla="*/ 762 w 1804"/>
                <a:gd name="T35" fmla="*/ 2347 h 3072"/>
                <a:gd name="T36" fmla="*/ 313 w 1804"/>
                <a:gd name="T37" fmla="*/ 2058 h 3072"/>
                <a:gd name="T38" fmla="*/ 819 w 1804"/>
                <a:gd name="T39" fmla="*/ 905 h 3072"/>
                <a:gd name="T40" fmla="*/ 1178 w 1804"/>
                <a:gd name="T41" fmla="*/ 1526 h 3072"/>
                <a:gd name="T42" fmla="*/ 1163 w 1804"/>
                <a:gd name="T43" fmla="*/ 1535 h 3072"/>
                <a:gd name="T44" fmla="*/ 1143 w 1804"/>
                <a:gd name="T45" fmla="*/ 1608 h 3072"/>
                <a:gd name="T46" fmla="*/ 1216 w 1804"/>
                <a:gd name="T47" fmla="*/ 1627 h 3072"/>
                <a:gd name="T48" fmla="*/ 1282 w 1804"/>
                <a:gd name="T49" fmla="*/ 1589 h 3072"/>
                <a:gd name="T50" fmla="*/ 1442 w 1804"/>
                <a:gd name="T51" fmla="*/ 1646 h 3072"/>
                <a:gd name="T52" fmla="*/ 1673 w 1804"/>
                <a:gd name="T53" fmla="*/ 1513 h 3072"/>
                <a:gd name="T54" fmla="*/ 1703 w 1804"/>
                <a:gd name="T55" fmla="*/ 1346 h 3072"/>
                <a:gd name="T56" fmla="*/ 1769 w 1804"/>
                <a:gd name="T57" fmla="*/ 1308 h 3072"/>
                <a:gd name="T58" fmla="*/ 1789 w 1804"/>
                <a:gd name="T59" fmla="*/ 1235 h 3072"/>
                <a:gd name="T60" fmla="*/ 1716 w 1804"/>
                <a:gd name="T61" fmla="*/ 1215 h 3072"/>
                <a:gd name="T62" fmla="*/ 1701 w 1804"/>
                <a:gd name="T63" fmla="*/ 1224 h 3072"/>
                <a:gd name="T64" fmla="*/ 1145 w 1804"/>
                <a:gd name="T65" fmla="*/ 261 h 3072"/>
                <a:gd name="T66" fmla="*/ 1260 w 1804"/>
                <a:gd name="T67" fmla="*/ 195 h 3072"/>
                <a:gd name="T68" fmla="*/ 1280 w 1804"/>
                <a:gd name="T69" fmla="*/ 122 h 3072"/>
                <a:gd name="T70" fmla="*/ 1229 w 1804"/>
                <a:gd name="T71" fmla="*/ 34 h 3072"/>
                <a:gd name="T72" fmla="*/ 1156 w 1804"/>
                <a:gd name="T73" fmla="*/ 15 h 3072"/>
                <a:gd name="T74" fmla="*/ 403 w 1804"/>
                <a:gd name="T75" fmla="*/ 450 h 3072"/>
                <a:gd name="T76" fmla="*/ 383 w 1804"/>
                <a:gd name="T77" fmla="*/ 522 h 3072"/>
                <a:gd name="T78" fmla="*/ 434 w 1804"/>
                <a:gd name="T79" fmla="*/ 610 h 3072"/>
                <a:gd name="T80" fmla="*/ 507 w 1804"/>
                <a:gd name="T81" fmla="*/ 630 h 3072"/>
                <a:gd name="T82" fmla="*/ 622 w 1804"/>
                <a:gd name="T83" fmla="*/ 564 h 3072"/>
                <a:gd name="T84" fmla="*/ 711 w 1804"/>
                <a:gd name="T85" fmla="*/ 718 h 3072"/>
                <a:gd name="T86" fmla="*/ 29 w 1804"/>
                <a:gd name="T87" fmla="*/ 2058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4" h="3072">
                  <a:moveTo>
                    <a:pt x="404" y="2367"/>
                  </a:moveTo>
                  <a:lnTo>
                    <a:pt x="404" y="2367"/>
                  </a:lnTo>
                  <a:cubicBezTo>
                    <a:pt x="485" y="2367"/>
                    <a:pt x="550" y="2432"/>
                    <a:pt x="550" y="2513"/>
                  </a:cubicBezTo>
                  <a:cubicBezTo>
                    <a:pt x="550" y="2593"/>
                    <a:pt x="485" y="2659"/>
                    <a:pt x="404" y="2659"/>
                  </a:cubicBezTo>
                  <a:cubicBezTo>
                    <a:pt x="324" y="2659"/>
                    <a:pt x="259" y="2593"/>
                    <a:pt x="259" y="2513"/>
                  </a:cubicBezTo>
                  <a:cubicBezTo>
                    <a:pt x="259" y="2432"/>
                    <a:pt x="324" y="2367"/>
                    <a:pt x="404" y="2367"/>
                  </a:cubicBezTo>
                  <a:close/>
                  <a:moveTo>
                    <a:pt x="29" y="2058"/>
                  </a:moveTo>
                  <a:lnTo>
                    <a:pt x="29" y="2058"/>
                  </a:lnTo>
                  <a:lnTo>
                    <a:pt x="29" y="2801"/>
                  </a:lnTo>
                  <a:lnTo>
                    <a:pt x="29" y="2952"/>
                  </a:lnTo>
                  <a:lnTo>
                    <a:pt x="29" y="3018"/>
                  </a:lnTo>
                  <a:cubicBezTo>
                    <a:pt x="29" y="3048"/>
                    <a:pt x="53" y="3072"/>
                    <a:pt x="82" y="3072"/>
                  </a:cubicBezTo>
                  <a:lnTo>
                    <a:pt x="1679" y="3072"/>
                  </a:lnTo>
                  <a:cubicBezTo>
                    <a:pt x="1708" y="3072"/>
                    <a:pt x="1732" y="3048"/>
                    <a:pt x="1732" y="3018"/>
                  </a:cubicBezTo>
                  <a:lnTo>
                    <a:pt x="1732" y="2801"/>
                  </a:lnTo>
                  <a:cubicBezTo>
                    <a:pt x="1732" y="2771"/>
                    <a:pt x="1708" y="2747"/>
                    <a:pt x="1679" y="2747"/>
                  </a:cubicBezTo>
                  <a:lnTo>
                    <a:pt x="871" y="2747"/>
                  </a:lnTo>
                  <a:cubicBezTo>
                    <a:pt x="872" y="2652"/>
                    <a:pt x="854" y="2509"/>
                    <a:pt x="762" y="2347"/>
                  </a:cubicBezTo>
                  <a:cubicBezTo>
                    <a:pt x="598" y="2058"/>
                    <a:pt x="313" y="2058"/>
                    <a:pt x="313" y="2058"/>
                  </a:cubicBezTo>
                  <a:cubicBezTo>
                    <a:pt x="349" y="1207"/>
                    <a:pt x="743" y="947"/>
                    <a:pt x="819" y="905"/>
                  </a:cubicBezTo>
                  <a:lnTo>
                    <a:pt x="1178" y="1526"/>
                  </a:lnTo>
                  <a:lnTo>
                    <a:pt x="1163" y="1535"/>
                  </a:lnTo>
                  <a:cubicBezTo>
                    <a:pt x="1137" y="1550"/>
                    <a:pt x="1128" y="1582"/>
                    <a:pt x="1143" y="1608"/>
                  </a:cubicBezTo>
                  <a:cubicBezTo>
                    <a:pt x="1158" y="1633"/>
                    <a:pt x="1191" y="1642"/>
                    <a:pt x="1216" y="1627"/>
                  </a:cubicBezTo>
                  <a:lnTo>
                    <a:pt x="1282" y="1589"/>
                  </a:lnTo>
                  <a:lnTo>
                    <a:pt x="1442" y="1646"/>
                  </a:lnTo>
                  <a:lnTo>
                    <a:pt x="1673" y="1513"/>
                  </a:lnTo>
                  <a:lnTo>
                    <a:pt x="1703" y="1346"/>
                  </a:lnTo>
                  <a:lnTo>
                    <a:pt x="1769" y="1308"/>
                  </a:lnTo>
                  <a:cubicBezTo>
                    <a:pt x="1795" y="1293"/>
                    <a:pt x="1804" y="1260"/>
                    <a:pt x="1789" y="1235"/>
                  </a:cubicBezTo>
                  <a:cubicBezTo>
                    <a:pt x="1774" y="1210"/>
                    <a:pt x="1741" y="1201"/>
                    <a:pt x="1716" y="1215"/>
                  </a:cubicBezTo>
                  <a:lnTo>
                    <a:pt x="1701" y="1224"/>
                  </a:lnTo>
                  <a:lnTo>
                    <a:pt x="1145" y="261"/>
                  </a:lnTo>
                  <a:lnTo>
                    <a:pt x="1260" y="195"/>
                  </a:lnTo>
                  <a:cubicBezTo>
                    <a:pt x="1286" y="180"/>
                    <a:pt x="1294" y="148"/>
                    <a:pt x="1280" y="122"/>
                  </a:cubicBezTo>
                  <a:lnTo>
                    <a:pt x="1229" y="34"/>
                  </a:lnTo>
                  <a:cubicBezTo>
                    <a:pt x="1214" y="9"/>
                    <a:pt x="1181" y="0"/>
                    <a:pt x="1156" y="15"/>
                  </a:cubicBezTo>
                  <a:lnTo>
                    <a:pt x="403" y="450"/>
                  </a:lnTo>
                  <a:cubicBezTo>
                    <a:pt x="377" y="464"/>
                    <a:pt x="368" y="497"/>
                    <a:pt x="383" y="522"/>
                  </a:cubicBezTo>
                  <a:lnTo>
                    <a:pt x="434" y="610"/>
                  </a:lnTo>
                  <a:cubicBezTo>
                    <a:pt x="449" y="636"/>
                    <a:pt x="481" y="645"/>
                    <a:pt x="507" y="630"/>
                  </a:cubicBezTo>
                  <a:lnTo>
                    <a:pt x="622" y="564"/>
                  </a:lnTo>
                  <a:lnTo>
                    <a:pt x="711" y="718"/>
                  </a:lnTo>
                  <a:cubicBezTo>
                    <a:pt x="0" y="1092"/>
                    <a:pt x="29" y="2058"/>
                    <a:pt x="29" y="205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49" name="Freeform 8"/>
            <p:cNvSpPr/>
            <p:nvPr/>
          </p:nvSpPr>
          <p:spPr bwMode="auto">
            <a:xfrm>
              <a:off x="7080250" y="1238250"/>
              <a:ext cx="692150" cy="438150"/>
            </a:xfrm>
            <a:custGeom>
              <a:avLst/>
              <a:gdLst>
                <a:gd name="T0" fmla="*/ 15 w 931"/>
                <a:gd name="T1" fmla="*/ 555 h 589"/>
                <a:gd name="T2" fmla="*/ 15 w 931"/>
                <a:gd name="T3" fmla="*/ 555 h 589"/>
                <a:gd name="T4" fmla="*/ 15 w 931"/>
                <a:gd name="T5" fmla="*/ 555 h 589"/>
                <a:gd name="T6" fmla="*/ 88 w 931"/>
                <a:gd name="T7" fmla="*/ 574 h 589"/>
                <a:gd name="T8" fmla="*/ 897 w 931"/>
                <a:gd name="T9" fmla="*/ 107 h 589"/>
                <a:gd name="T10" fmla="*/ 916 w 931"/>
                <a:gd name="T11" fmla="*/ 35 h 589"/>
                <a:gd name="T12" fmla="*/ 916 w 931"/>
                <a:gd name="T13" fmla="*/ 35 h 589"/>
                <a:gd name="T14" fmla="*/ 843 w 931"/>
                <a:gd name="T15" fmla="*/ 15 h 589"/>
                <a:gd name="T16" fmla="*/ 35 w 931"/>
                <a:gd name="T17" fmla="*/ 482 h 589"/>
                <a:gd name="T18" fmla="*/ 15 w 931"/>
                <a:gd name="T19" fmla="*/ 55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1" h="589">
                  <a:moveTo>
                    <a:pt x="15" y="555"/>
                  </a:moveTo>
                  <a:lnTo>
                    <a:pt x="15" y="555"/>
                  </a:lnTo>
                  <a:lnTo>
                    <a:pt x="15" y="555"/>
                  </a:lnTo>
                  <a:cubicBezTo>
                    <a:pt x="30" y="580"/>
                    <a:pt x="62" y="589"/>
                    <a:pt x="88" y="574"/>
                  </a:cubicBezTo>
                  <a:lnTo>
                    <a:pt x="897" y="107"/>
                  </a:lnTo>
                  <a:cubicBezTo>
                    <a:pt x="922" y="93"/>
                    <a:pt x="931" y="60"/>
                    <a:pt x="916" y="35"/>
                  </a:cubicBezTo>
                  <a:lnTo>
                    <a:pt x="916" y="35"/>
                  </a:lnTo>
                  <a:cubicBezTo>
                    <a:pt x="902" y="9"/>
                    <a:pt x="869" y="0"/>
                    <a:pt x="843" y="15"/>
                  </a:cubicBezTo>
                  <a:lnTo>
                    <a:pt x="35" y="482"/>
                  </a:lnTo>
                  <a:cubicBezTo>
                    <a:pt x="9" y="497"/>
                    <a:pt x="0" y="529"/>
                    <a:pt x="15" y="555"/>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0" name="组合 22"/>
          <p:cNvGrpSpPr/>
          <p:nvPr/>
        </p:nvGrpSpPr>
        <p:grpSpPr>
          <a:xfrm>
            <a:off x="2013585" y="3722370"/>
            <a:ext cx="402590" cy="315595"/>
            <a:chOff x="3654425" y="5089525"/>
            <a:chExt cx="1860550" cy="1460500"/>
          </a:xfrm>
          <a:solidFill>
            <a:srgbClr val="5E9891"/>
          </a:solidFill>
        </p:grpSpPr>
        <p:sp>
          <p:nvSpPr>
            <p:cNvPr id="51"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2"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3"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4"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5"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6"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57"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8" name="组合 23"/>
          <p:cNvGrpSpPr/>
          <p:nvPr/>
        </p:nvGrpSpPr>
        <p:grpSpPr>
          <a:xfrm>
            <a:off x="2031365" y="2446020"/>
            <a:ext cx="367030" cy="366395"/>
            <a:chOff x="6262688" y="5170488"/>
            <a:chExt cx="1697038" cy="1693863"/>
          </a:xfrm>
          <a:solidFill>
            <a:srgbClr val="5E9891"/>
          </a:solidFill>
        </p:grpSpPr>
        <p:sp>
          <p:nvSpPr>
            <p:cNvPr id="59" name="Freeform 19"/>
            <p:cNvSpPr>
              <a:spLocks noEditPoints="1"/>
            </p:cNvSpPr>
            <p:nvPr/>
          </p:nvSpPr>
          <p:spPr bwMode="auto">
            <a:xfrm>
              <a:off x="6262688" y="5170488"/>
              <a:ext cx="1697038" cy="1693863"/>
            </a:xfrm>
            <a:custGeom>
              <a:avLst/>
              <a:gdLst>
                <a:gd name="T0" fmla="*/ 1760 w 2284"/>
                <a:gd name="T1" fmla="*/ 1142 h 2284"/>
                <a:gd name="T2" fmla="*/ 1919 w 2284"/>
                <a:gd name="T3" fmla="*/ 1406 h 2284"/>
                <a:gd name="T4" fmla="*/ 1756 w 2284"/>
                <a:gd name="T5" fmla="*/ 1940 h 2284"/>
                <a:gd name="T6" fmla="*/ 1878 w 2284"/>
                <a:gd name="T7" fmla="*/ 1506 h 2284"/>
                <a:gd name="T8" fmla="*/ 1433 w 2284"/>
                <a:gd name="T9" fmla="*/ 1845 h 2284"/>
                <a:gd name="T10" fmla="*/ 1496 w 2284"/>
                <a:gd name="T11" fmla="*/ 1592 h 2284"/>
                <a:gd name="T12" fmla="*/ 1142 w 2284"/>
                <a:gd name="T13" fmla="*/ 2204 h 2284"/>
                <a:gd name="T14" fmla="*/ 1405 w 2284"/>
                <a:gd name="T15" fmla="*/ 1921 h 2284"/>
                <a:gd name="T16" fmla="*/ 787 w 2284"/>
                <a:gd name="T17" fmla="*/ 1592 h 2284"/>
                <a:gd name="T18" fmla="*/ 850 w 2284"/>
                <a:gd name="T19" fmla="*/ 1845 h 2284"/>
                <a:gd name="T20" fmla="*/ 528 w 2284"/>
                <a:gd name="T21" fmla="*/ 1940 h 2284"/>
                <a:gd name="T22" fmla="*/ 704 w 2284"/>
                <a:gd name="T23" fmla="*/ 1580 h 2284"/>
                <a:gd name="T24" fmla="*/ 80 w 2284"/>
                <a:gd name="T25" fmla="*/ 1143 h 2284"/>
                <a:gd name="T26" fmla="*/ 523 w 2284"/>
                <a:gd name="T27" fmla="*/ 1142 h 2284"/>
                <a:gd name="T28" fmla="*/ 676 w 2284"/>
                <a:gd name="T29" fmla="*/ 950 h 2284"/>
                <a:gd name="T30" fmla="*/ 439 w 2284"/>
                <a:gd name="T31" fmla="*/ 851 h 2284"/>
                <a:gd name="T32" fmla="*/ 676 w 2284"/>
                <a:gd name="T33" fmla="*/ 1335 h 2284"/>
                <a:gd name="T34" fmla="*/ 438 w 2284"/>
                <a:gd name="T35" fmla="*/ 1434 h 2284"/>
                <a:gd name="T36" fmla="*/ 670 w 2284"/>
                <a:gd name="T37" fmla="*/ 1204 h 2284"/>
                <a:gd name="T38" fmla="*/ 670 w 2284"/>
                <a:gd name="T39" fmla="*/ 1080 h 2284"/>
                <a:gd name="T40" fmla="*/ 391 w 2284"/>
                <a:gd name="T41" fmla="*/ 392 h 2284"/>
                <a:gd name="T42" fmla="*/ 778 w 2284"/>
                <a:gd name="T43" fmla="*/ 407 h 2284"/>
                <a:gd name="T44" fmla="*/ 391 w 2284"/>
                <a:gd name="T45" fmla="*/ 392 h 2284"/>
                <a:gd name="T46" fmla="*/ 1074 w 2284"/>
                <a:gd name="T47" fmla="*/ 574 h 2284"/>
                <a:gd name="T48" fmla="*/ 850 w 2284"/>
                <a:gd name="T49" fmla="*/ 440 h 2284"/>
                <a:gd name="T50" fmla="*/ 1405 w 2284"/>
                <a:gd name="T51" fmla="*/ 364 h 2284"/>
                <a:gd name="T52" fmla="*/ 1142 w 2284"/>
                <a:gd name="T53" fmla="*/ 80 h 2284"/>
                <a:gd name="T54" fmla="*/ 1335 w 2284"/>
                <a:gd name="T55" fmla="*/ 677 h 2284"/>
                <a:gd name="T56" fmla="*/ 1496 w 2284"/>
                <a:gd name="T57" fmla="*/ 693 h 2284"/>
                <a:gd name="T58" fmla="*/ 1509 w 2284"/>
                <a:gd name="T59" fmla="*/ 775 h 2284"/>
                <a:gd name="T60" fmla="*/ 1431 w 2284"/>
                <a:gd name="T61" fmla="*/ 765 h 2284"/>
                <a:gd name="T62" fmla="*/ 1142 w 2284"/>
                <a:gd name="T63" fmla="*/ 623 h 2284"/>
                <a:gd name="T64" fmla="*/ 1081 w 2284"/>
                <a:gd name="T65" fmla="*/ 671 h 2284"/>
                <a:gd name="T66" fmla="*/ 774 w 2284"/>
                <a:gd name="T67" fmla="*/ 775 h 2284"/>
                <a:gd name="T68" fmla="*/ 764 w 2284"/>
                <a:gd name="T69" fmla="*/ 853 h 2284"/>
                <a:gd name="T70" fmla="*/ 774 w 2284"/>
                <a:gd name="T71" fmla="*/ 1510 h 2284"/>
                <a:gd name="T72" fmla="*/ 852 w 2284"/>
                <a:gd name="T73" fmla="*/ 1520 h 2284"/>
                <a:gd name="T74" fmla="*/ 1142 w 2284"/>
                <a:gd name="T75" fmla="*/ 1662 h 2284"/>
                <a:gd name="T76" fmla="*/ 1203 w 2284"/>
                <a:gd name="T77" fmla="*/ 1614 h 2284"/>
                <a:gd name="T78" fmla="*/ 1509 w 2284"/>
                <a:gd name="T79" fmla="*/ 1510 h 2284"/>
                <a:gd name="T80" fmla="*/ 1519 w 2284"/>
                <a:gd name="T81" fmla="*/ 1432 h 2284"/>
                <a:gd name="T82" fmla="*/ 1302 w 2284"/>
                <a:gd name="T83" fmla="*/ 1530 h 2284"/>
                <a:gd name="T84" fmla="*/ 864 w 2284"/>
                <a:gd name="T85" fmla="*/ 1420 h 2284"/>
                <a:gd name="T86" fmla="*/ 754 w 2284"/>
                <a:gd name="T87" fmla="*/ 982 h 2284"/>
                <a:gd name="T88" fmla="*/ 1142 w 2284"/>
                <a:gd name="T89" fmla="*/ 750 h 2284"/>
                <a:gd name="T90" fmla="*/ 1529 w 2284"/>
                <a:gd name="T91" fmla="*/ 982 h 2284"/>
                <a:gd name="T92" fmla="*/ 1419 w 2284"/>
                <a:gd name="T93" fmla="*/ 1420 h 2284"/>
                <a:gd name="T94" fmla="*/ 1607 w 2284"/>
                <a:gd name="T95" fmla="*/ 950 h 2284"/>
                <a:gd name="T96" fmla="*/ 1710 w 2284"/>
                <a:gd name="T97" fmla="*/ 1075 h 2284"/>
                <a:gd name="T98" fmla="*/ 1845 w 2284"/>
                <a:gd name="T99" fmla="*/ 1434 h 2284"/>
                <a:gd name="T100" fmla="*/ 1711 w 2284"/>
                <a:gd name="T101" fmla="*/ 1210 h 2284"/>
                <a:gd name="T102" fmla="*/ 1661 w 2284"/>
                <a:gd name="T103" fmla="*/ 1142 h 2284"/>
                <a:gd name="T104" fmla="*/ 1613 w 2284"/>
                <a:gd name="T105" fmla="*/ 1080 h 2284"/>
                <a:gd name="T106" fmla="*/ 1893 w 2284"/>
                <a:gd name="T107" fmla="*/ 392 h 2284"/>
                <a:gd name="T108" fmla="*/ 1505 w 2284"/>
                <a:gd name="T109" fmla="*/ 407 h 2284"/>
                <a:gd name="T110" fmla="*/ 1952 w 2284"/>
                <a:gd name="T111" fmla="*/ 807 h 2284"/>
                <a:gd name="T112" fmla="*/ 1477 w 2284"/>
                <a:gd name="T113" fmla="*/ 332 h 2284"/>
                <a:gd name="T114" fmla="*/ 528 w 2284"/>
                <a:gd name="T115" fmla="*/ 265 h 2284"/>
                <a:gd name="T116" fmla="*/ 0 w 2284"/>
                <a:gd name="T117" fmla="*/ 1143 h 2284"/>
                <a:gd name="T118" fmla="*/ 528 w 2284"/>
                <a:gd name="T119" fmla="*/ 2020 h 2284"/>
                <a:gd name="T120" fmla="*/ 1477 w 2284"/>
                <a:gd name="T121" fmla="*/ 1953 h 2284"/>
                <a:gd name="T122" fmla="*/ 1952 w 2284"/>
                <a:gd name="T123" fmla="*/ 1478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4" h="2284">
                  <a:moveTo>
                    <a:pt x="1919" y="1406"/>
                  </a:moveTo>
                  <a:lnTo>
                    <a:pt x="1919" y="1406"/>
                  </a:lnTo>
                  <a:cubicBezTo>
                    <a:pt x="1878" y="1322"/>
                    <a:pt x="1825" y="1233"/>
                    <a:pt x="1760" y="1142"/>
                  </a:cubicBezTo>
                  <a:cubicBezTo>
                    <a:pt x="1824" y="1053"/>
                    <a:pt x="1878" y="965"/>
                    <a:pt x="1920" y="879"/>
                  </a:cubicBezTo>
                  <a:cubicBezTo>
                    <a:pt x="2100" y="953"/>
                    <a:pt x="2204" y="1049"/>
                    <a:pt x="2204" y="1143"/>
                  </a:cubicBezTo>
                  <a:cubicBezTo>
                    <a:pt x="2204" y="1236"/>
                    <a:pt x="2100" y="1332"/>
                    <a:pt x="1919" y="1406"/>
                  </a:cubicBezTo>
                  <a:close/>
                  <a:moveTo>
                    <a:pt x="1893" y="1893"/>
                  </a:moveTo>
                  <a:lnTo>
                    <a:pt x="1893" y="1893"/>
                  </a:lnTo>
                  <a:cubicBezTo>
                    <a:pt x="1862" y="1924"/>
                    <a:pt x="1816" y="1940"/>
                    <a:pt x="1756" y="1940"/>
                  </a:cubicBezTo>
                  <a:cubicBezTo>
                    <a:pt x="1684" y="1940"/>
                    <a:pt x="1599" y="1918"/>
                    <a:pt x="1505" y="1878"/>
                  </a:cubicBezTo>
                  <a:cubicBezTo>
                    <a:pt x="1536" y="1790"/>
                    <a:pt x="1561" y="1689"/>
                    <a:pt x="1579" y="1580"/>
                  </a:cubicBezTo>
                  <a:cubicBezTo>
                    <a:pt x="1689" y="1562"/>
                    <a:pt x="1789" y="1537"/>
                    <a:pt x="1878" y="1506"/>
                  </a:cubicBezTo>
                  <a:cubicBezTo>
                    <a:pt x="1954" y="1686"/>
                    <a:pt x="1959" y="1828"/>
                    <a:pt x="1893" y="1893"/>
                  </a:cubicBezTo>
                  <a:close/>
                  <a:moveTo>
                    <a:pt x="1433" y="1845"/>
                  </a:moveTo>
                  <a:lnTo>
                    <a:pt x="1433" y="1845"/>
                  </a:lnTo>
                  <a:cubicBezTo>
                    <a:pt x="1361" y="1809"/>
                    <a:pt x="1286" y="1764"/>
                    <a:pt x="1210" y="1711"/>
                  </a:cubicBezTo>
                  <a:cubicBezTo>
                    <a:pt x="1251" y="1679"/>
                    <a:pt x="1293" y="1644"/>
                    <a:pt x="1335" y="1608"/>
                  </a:cubicBezTo>
                  <a:cubicBezTo>
                    <a:pt x="1390" y="1604"/>
                    <a:pt x="1444" y="1599"/>
                    <a:pt x="1496" y="1592"/>
                  </a:cubicBezTo>
                  <a:cubicBezTo>
                    <a:pt x="1480" y="1686"/>
                    <a:pt x="1458" y="1771"/>
                    <a:pt x="1433" y="1845"/>
                  </a:cubicBezTo>
                  <a:close/>
                  <a:moveTo>
                    <a:pt x="1142" y="2204"/>
                  </a:moveTo>
                  <a:lnTo>
                    <a:pt x="1142" y="2204"/>
                  </a:lnTo>
                  <a:cubicBezTo>
                    <a:pt x="1049" y="2204"/>
                    <a:pt x="952" y="2101"/>
                    <a:pt x="878" y="1921"/>
                  </a:cubicBezTo>
                  <a:cubicBezTo>
                    <a:pt x="963" y="1879"/>
                    <a:pt x="1052" y="1825"/>
                    <a:pt x="1142" y="1761"/>
                  </a:cubicBezTo>
                  <a:cubicBezTo>
                    <a:pt x="1231" y="1825"/>
                    <a:pt x="1320" y="1879"/>
                    <a:pt x="1405" y="1921"/>
                  </a:cubicBezTo>
                  <a:cubicBezTo>
                    <a:pt x="1331" y="2101"/>
                    <a:pt x="1235" y="2204"/>
                    <a:pt x="1142" y="2204"/>
                  </a:cubicBezTo>
                  <a:close/>
                  <a:moveTo>
                    <a:pt x="787" y="1592"/>
                  </a:moveTo>
                  <a:lnTo>
                    <a:pt x="787" y="1592"/>
                  </a:lnTo>
                  <a:cubicBezTo>
                    <a:pt x="839" y="1599"/>
                    <a:pt x="893" y="1604"/>
                    <a:pt x="949" y="1608"/>
                  </a:cubicBezTo>
                  <a:cubicBezTo>
                    <a:pt x="990" y="1644"/>
                    <a:pt x="1032" y="1679"/>
                    <a:pt x="1074" y="1711"/>
                  </a:cubicBezTo>
                  <a:cubicBezTo>
                    <a:pt x="997" y="1764"/>
                    <a:pt x="922" y="1809"/>
                    <a:pt x="850" y="1845"/>
                  </a:cubicBezTo>
                  <a:cubicBezTo>
                    <a:pt x="825" y="1771"/>
                    <a:pt x="804" y="1686"/>
                    <a:pt x="787" y="1592"/>
                  </a:cubicBezTo>
                  <a:close/>
                  <a:moveTo>
                    <a:pt x="528" y="1940"/>
                  </a:moveTo>
                  <a:lnTo>
                    <a:pt x="528" y="1940"/>
                  </a:lnTo>
                  <a:cubicBezTo>
                    <a:pt x="468" y="1940"/>
                    <a:pt x="421" y="1924"/>
                    <a:pt x="391" y="1893"/>
                  </a:cubicBezTo>
                  <a:cubicBezTo>
                    <a:pt x="325" y="1828"/>
                    <a:pt x="330" y="1686"/>
                    <a:pt x="405" y="1506"/>
                  </a:cubicBezTo>
                  <a:cubicBezTo>
                    <a:pt x="494" y="1537"/>
                    <a:pt x="595" y="1562"/>
                    <a:pt x="704" y="1580"/>
                  </a:cubicBezTo>
                  <a:cubicBezTo>
                    <a:pt x="722" y="1689"/>
                    <a:pt x="747" y="1790"/>
                    <a:pt x="778" y="1878"/>
                  </a:cubicBezTo>
                  <a:cubicBezTo>
                    <a:pt x="685" y="1918"/>
                    <a:pt x="599" y="1940"/>
                    <a:pt x="528" y="1940"/>
                  </a:cubicBezTo>
                  <a:close/>
                  <a:moveTo>
                    <a:pt x="80" y="1143"/>
                  </a:moveTo>
                  <a:lnTo>
                    <a:pt x="80" y="1143"/>
                  </a:lnTo>
                  <a:cubicBezTo>
                    <a:pt x="80" y="1049"/>
                    <a:pt x="183" y="953"/>
                    <a:pt x="364" y="879"/>
                  </a:cubicBezTo>
                  <a:cubicBezTo>
                    <a:pt x="406" y="965"/>
                    <a:pt x="459" y="1053"/>
                    <a:pt x="523" y="1142"/>
                  </a:cubicBezTo>
                  <a:cubicBezTo>
                    <a:pt x="458" y="1233"/>
                    <a:pt x="405" y="1322"/>
                    <a:pt x="364" y="1406"/>
                  </a:cubicBezTo>
                  <a:cubicBezTo>
                    <a:pt x="183" y="1332"/>
                    <a:pt x="80" y="1236"/>
                    <a:pt x="80" y="1143"/>
                  </a:cubicBezTo>
                  <a:close/>
                  <a:moveTo>
                    <a:pt x="676" y="950"/>
                  </a:moveTo>
                  <a:lnTo>
                    <a:pt x="676" y="950"/>
                  </a:lnTo>
                  <a:cubicBezTo>
                    <a:pt x="639" y="991"/>
                    <a:pt x="605" y="1033"/>
                    <a:pt x="573" y="1075"/>
                  </a:cubicBezTo>
                  <a:cubicBezTo>
                    <a:pt x="520" y="999"/>
                    <a:pt x="475" y="924"/>
                    <a:pt x="439" y="851"/>
                  </a:cubicBezTo>
                  <a:cubicBezTo>
                    <a:pt x="514" y="826"/>
                    <a:pt x="598" y="804"/>
                    <a:pt x="692" y="788"/>
                  </a:cubicBezTo>
                  <a:cubicBezTo>
                    <a:pt x="685" y="840"/>
                    <a:pt x="680" y="894"/>
                    <a:pt x="676" y="950"/>
                  </a:cubicBezTo>
                  <a:close/>
                  <a:moveTo>
                    <a:pt x="676" y="1335"/>
                  </a:moveTo>
                  <a:lnTo>
                    <a:pt x="676" y="1335"/>
                  </a:lnTo>
                  <a:cubicBezTo>
                    <a:pt x="680" y="1391"/>
                    <a:pt x="685" y="1445"/>
                    <a:pt x="692" y="1497"/>
                  </a:cubicBezTo>
                  <a:cubicBezTo>
                    <a:pt x="598" y="1481"/>
                    <a:pt x="513" y="1459"/>
                    <a:pt x="438" y="1434"/>
                  </a:cubicBezTo>
                  <a:cubicBezTo>
                    <a:pt x="473" y="1363"/>
                    <a:pt x="518" y="1288"/>
                    <a:pt x="573" y="1210"/>
                  </a:cubicBezTo>
                  <a:cubicBezTo>
                    <a:pt x="605" y="1252"/>
                    <a:pt x="640" y="1294"/>
                    <a:pt x="676" y="1335"/>
                  </a:cubicBezTo>
                  <a:close/>
                  <a:moveTo>
                    <a:pt x="670" y="1204"/>
                  </a:moveTo>
                  <a:lnTo>
                    <a:pt x="670" y="1204"/>
                  </a:lnTo>
                  <a:cubicBezTo>
                    <a:pt x="654" y="1183"/>
                    <a:pt x="637" y="1163"/>
                    <a:pt x="622" y="1142"/>
                  </a:cubicBezTo>
                  <a:cubicBezTo>
                    <a:pt x="637" y="1122"/>
                    <a:pt x="653" y="1101"/>
                    <a:pt x="670" y="1080"/>
                  </a:cubicBezTo>
                  <a:cubicBezTo>
                    <a:pt x="670" y="1101"/>
                    <a:pt x="669" y="1122"/>
                    <a:pt x="669" y="1143"/>
                  </a:cubicBezTo>
                  <a:cubicBezTo>
                    <a:pt x="669" y="1163"/>
                    <a:pt x="670" y="1184"/>
                    <a:pt x="670" y="1204"/>
                  </a:cubicBezTo>
                  <a:close/>
                  <a:moveTo>
                    <a:pt x="391" y="392"/>
                  </a:moveTo>
                  <a:lnTo>
                    <a:pt x="391" y="392"/>
                  </a:lnTo>
                  <a:cubicBezTo>
                    <a:pt x="421" y="361"/>
                    <a:pt x="468" y="345"/>
                    <a:pt x="528" y="345"/>
                  </a:cubicBezTo>
                  <a:cubicBezTo>
                    <a:pt x="599" y="345"/>
                    <a:pt x="685" y="367"/>
                    <a:pt x="778" y="407"/>
                  </a:cubicBezTo>
                  <a:cubicBezTo>
                    <a:pt x="747" y="495"/>
                    <a:pt x="722" y="596"/>
                    <a:pt x="704" y="705"/>
                  </a:cubicBezTo>
                  <a:cubicBezTo>
                    <a:pt x="595" y="723"/>
                    <a:pt x="494" y="748"/>
                    <a:pt x="406" y="779"/>
                  </a:cubicBezTo>
                  <a:cubicBezTo>
                    <a:pt x="330" y="599"/>
                    <a:pt x="324" y="458"/>
                    <a:pt x="391" y="392"/>
                  </a:cubicBezTo>
                  <a:close/>
                  <a:moveTo>
                    <a:pt x="850" y="440"/>
                  </a:moveTo>
                  <a:lnTo>
                    <a:pt x="850" y="440"/>
                  </a:lnTo>
                  <a:cubicBezTo>
                    <a:pt x="922" y="476"/>
                    <a:pt x="997" y="521"/>
                    <a:pt x="1074" y="574"/>
                  </a:cubicBezTo>
                  <a:cubicBezTo>
                    <a:pt x="1032" y="606"/>
                    <a:pt x="990" y="641"/>
                    <a:pt x="949" y="677"/>
                  </a:cubicBezTo>
                  <a:cubicBezTo>
                    <a:pt x="893" y="681"/>
                    <a:pt x="839" y="686"/>
                    <a:pt x="787" y="693"/>
                  </a:cubicBezTo>
                  <a:cubicBezTo>
                    <a:pt x="804" y="599"/>
                    <a:pt x="825" y="514"/>
                    <a:pt x="850" y="440"/>
                  </a:cubicBezTo>
                  <a:close/>
                  <a:moveTo>
                    <a:pt x="1142" y="80"/>
                  </a:moveTo>
                  <a:lnTo>
                    <a:pt x="1142" y="80"/>
                  </a:lnTo>
                  <a:cubicBezTo>
                    <a:pt x="1235" y="80"/>
                    <a:pt x="1331" y="184"/>
                    <a:pt x="1405" y="364"/>
                  </a:cubicBezTo>
                  <a:cubicBezTo>
                    <a:pt x="1320" y="406"/>
                    <a:pt x="1231" y="460"/>
                    <a:pt x="1142" y="524"/>
                  </a:cubicBezTo>
                  <a:cubicBezTo>
                    <a:pt x="1052" y="460"/>
                    <a:pt x="963" y="406"/>
                    <a:pt x="878" y="364"/>
                  </a:cubicBezTo>
                  <a:cubicBezTo>
                    <a:pt x="952" y="184"/>
                    <a:pt x="1049" y="80"/>
                    <a:pt x="1142" y="80"/>
                  </a:cubicBezTo>
                  <a:close/>
                  <a:moveTo>
                    <a:pt x="1496" y="693"/>
                  </a:moveTo>
                  <a:lnTo>
                    <a:pt x="1496" y="693"/>
                  </a:lnTo>
                  <a:cubicBezTo>
                    <a:pt x="1444" y="686"/>
                    <a:pt x="1390" y="681"/>
                    <a:pt x="1335" y="677"/>
                  </a:cubicBezTo>
                  <a:cubicBezTo>
                    <a:pt x="1293" y="641"/>
                    <a:pt x="1251" y="606"/>
                    <a:pt x="1210" y="574"/>
                  </a:cubicBezTo>
                  <a:cubicBezTo>
                    <a:pt x="1286" y="521"/>
                    <a:pt x="1361" y="476"/>
                    <a:pt x="1433" y="440"/>
                  </a:cubicBezTo>
                  <a:cubicBezTo>
                    <a:pt x="1458" y="514"/>
                    <a:pt x="1480" y="599"/>
                    <a:pt x="1496" y="693"/>
                  </a:cubicBezTo>
                  <a:close/>
                  <a:moveTo>
                    <a:pt x="1431" y="765"/>
                  </a:moveTo>
                  <a:lnTo>
                    <a:pt x="1431" y="765"/>
                  </a:lnTo>
                  <a:cubicBezTo>
                    <a:pt x="1458" y="768"/>
                    <a:pt x="1484" y="771"/>
                    <a:pt x="1509" y="775"/>
                  </a:cubicBezTo>
                  <a:cubicBezTo>
                    <a:pt x="1513" y="800"/>
                    <a:pt x="1516" y="826"/>
                    <a:pt x="1519" y="853"/>
                  </a:cubicBezTo>
                  <a:cubicBezTo>
                    <a:pt x="1505" y="838"/>
                    <a:pt x="1490" y="823"/>
                    <a:pt x="1476" y="809"/>
                  </a:cubicBezTo>
                  <a:cubicBezTo>
                    <a:pt x="1461" y="794"/>
                    <a:pt x="1446" y="779"/>
                    <a:pt x="1431" y="765"/>
                  </a:cubicBezTo>
                  <a:close/>
                  <a:moveTo>
                    <a:pt x="1081" y="671"/>
                  </a:moveTo>
                  <a:lnTo>
                    <a:pt x="1081" y="671"/>
                  </a:lnTo>
                  <a:cubicBezTo>
                    <a:pt x="1101" y="655"/>
                    <a:pt x="1121" y="639"/>
                    <a:pt x="1142" y="623"/>
                  </a:cubicBezTo>
                  <a:cubicBezTo>
                    <a:pt x="1162" y="639"/>
                    <a:pt x="1182" y="655"/>
                    <a:pt x="1203" y="671"/>
                  </a:cubicBezTo>
                  <a:cubicBezTo>
                    <a:pt x="1182" y="670"/>
                    <a:pt x="1162" y="670"/>
                    <a:pt x="1142" y="670"/>
                  </a:cubicBezTo>
                  <a:cubicBezTo>
                    <a:pt x="1121" y="670"/>
                    <a:pt x="1101" y="670"/>
                    <a:pt x="1081" y="671"/>
                  </a:cubicBezTo>
                  <a:close/>
                  <a:moveTo>
                    <a:pt x="764" y="853"/>
                  </a:moveTo>
                  <a:lnTo>
                    <a:pt x="764" y="853"/>
                  </a:lnTo>
                  <a:cubicBezTo>
                    <a:pt x="767" y="826"/>
                    <a:pt x="770" y="800"/>
                    <a:pt x="774" y="775"/>
                  </a:cubicBezTo>
                  <a:cubicBezTo>
                    <a:pt x="799" y="771"/>
                    <a:pt x="826" y="768"/>
                    <a:pt x="852" y="765"/>
                  </a:cubicBezTo>
                  <a:cubicBezTo>
                    <a:pt x="837" y="779"/>
                    <a:pt x="822" y="794"/>
                    <a:pt x="808" y="809"/>
                  </a:cubicBezTo>
                  <a:cubicBezTo>
                    <a:pt x="793" y="823"/>
                    <a:pt x="779" y="838"/>
                    <a:pt x="764" y="853"/>
                  </a:cubicBezTo>
                  <a:close/>
                  <a:moveTo>
                    <a:pt x="852" y="1520"/>
                  </a:moveTo>
                  <a:lnTo>
                    <a:pt x="852" y="1520"/>
                  </a:lnTo>
                  <a:cubicBezTo>
                    <a:pt x="826" y="1517"/>
                    <a:pt x="799" y="1514"/>
                    <a:pt x="774" y="1510"/>
                  </a:cubicBezTo>
                  <a:cubicBezTo>
                    <a:pt x="770" y="1485"/>
                    <a:pt x="767" y="1459"/>
                    <a:pt x="764" y="1432"/>
                  </a:cubicBezTo>
                  <a:cubicBezTo>
                    <a:pt x="779" y="1447"/>
                    <a:pt x="793" y="1462"/>
                    <a:pt x="808" y="1476"/>
                  </a:cubicBezTo>
                  <a:cubicBezTo>
                    <a:pt x="822" y="1491"/>
                    <a:pt x="837" y="1506"/>
                    <a:pt x="852" y="1520"/>
                  </a:cubicBezTo>
                  <a:close/>
                  <a:moveTo>
                    <a:pt x="1203" y="1614"/>
                  </a:moveTo>
                  <a:lnTo>
                    <a:pt x="1203" y="1614"/>
                  </a:lnTo>
                  <a:cubicBezTo>
                    <a:pt x="1182" y="1630"/>
                    <a:pt x="1162" y="1646"/>
                    <a:pt x="1142" y="1662"/>
                  </a:cubicBezTo>
                  <a:cubicBezTo>
                    <a:pt x="1121" y="1646"/>
                    <a:pt x="1101" y="1630"/>
                    <a:pt x="1081" y="1614"/>
                  </a:cubicBezTo>
                  <a:cubicBezTo>
                    <a:pt x="1101" y="1615"/>
                    <a:pt x="1121" y="1615"/>
                    <a:pt x="1142" y="1615"/>
                  </a:cubicBezTo>
                  <a:cubicBezTo>
                    <a:pt x="1162" y="1615"/>
                    <a:pt x="1182" y="1615"/>
                    <a:pt x="1203" y="1614"/>
                  </a:cubicBezTo>
                  <a:close/>
                  <a:moveTo>
                    <a:pt x="1519" y="1432"/>
                  </a:moveTo>
                  <a:lnTo>
                    <a:pt x="1519" y="1432"/>
                  </a:lnTo>
                  <a:cubicBezTo>
                    <a:pt x="1516" y="1459"/>
                    <a:pt x="1513" y="1485"/>
                    <a:pt x="1509" y="1510"/>
                  </a:cubicBezTo>
                  <a:cubicBezTo>
                    <a:pt x="1484" y="1514"/>
                    <a:pt x="1458" y="1517"/>
                    <a:pt x="1431" y="1520"/>
                  </a:cubicBezTo>
                  <a:cubicBezTo>
                    <a:pt x="1446" y="1506"/>
                    <a:pt x="1461" y="1491"/>
                    <a:pt x="1476" y="1476"/>
                  </a:cubicBezTo>
                  <a:cubicBezTo>
                    <a:pt x="1490" y="1462"/>
                    <a:pt x="1505" y="1447"/>
                    <a:pt x="1519" y="1432"/>
                  </a:cubicBezTo>
                  <a:close/>
                  <a:moveTo>
                    <a:pt x="1419" y="1420"/>
                  </a:moveTo>
                  <a:lnTo>
                    <a:pt x="1419" y="1420"/>
                  </a:lnTo>
                  <a:cubicBezTo>
                    <a:pt x="1381" y="1458"/>
                    <a:pt x="1342" y="1495"/>
                    <a:pt x="1302" y="1530"/>
                  </a:cubicBezTo>
                  <a:cubicBezTo>
                    <a:pt x="1250" y="1533"/>
                    <a:pt x="1197" y="1535"/>
                    <a:pt x="1142" y="1535"/>
                  </a:cubicBezTo>
                  <a:cubicBezTo>
                    <a:pt x="1087" y="1535"/>
                    <a:pt x="1033" y="1533"/>
                    <a:pt x="981" y="1530"/>
                  </a:cubicBezTo>
                  <a:cubicBezTo>
                    <a:pt x="942" y="1495"/>
                    <a:pt x="903" y="1458"/>
                    <a:pt x="864" y="1420"/>
                  </a:cubicBezTo>
                  <a:cubicBezTo>
                    <a:pt x="826" y="1381"/>
                    <a:pt x="789" y="1342"/>
                    <a:pt x="754" y="1303"/>
                  </a:cubicBezTo>
                  <a:cubicBezTo>
                    <a:pt x="751" y="1251"/>
                    <a:pt x="749" y="1198"/>
                    <a:pt x="749" y="1143"/>
                  </a:cubicBezTo>
                  <a:cubicBezTo>
                    <a:pt x="749" y="1087"/>
                    <a:pt x="751" y="1034"/>
                    <a:pt x="754" y="982"/>
                  </a:cubicBezTo>
                  <a:cubicBezTo>
                    <a:pt x="789" y="943"/>
                    <a:pt x="825" y="904"/>
                    <a:pt x="864" y="865"/>
                  </a:cubicBezTo>
                  <a:cubicBezTo>
                    <a:pt x="903" y="827"/>
                    <a:pt x="942" y="790"/>
                    <a:pt x="981" y="755"/>
                  </a:cubicBezTo>
                  <a:cubicBezTo>
                    <a:pt x="1033" y="752"/>
                    <a:pt x="1087" y="750"/>
                    <a:pt x="1142" y="750"/>
                  </a:cubicBezTo>
                  <a:cubicBezTo>
                    <a:pt x="1197" y="750"/>
                    <a:pt x="1250" y="752"/>
                    <a:pt x="1302" y="755"/>
                  </a:cubicBezTo>
                  <a:cubicBezTo>
                    <a:pt x="1342" y="790"/>
                    <a:pt x="1381" y="827"/>
                    <a:pt x="1419" y="865"/>
                  </a:cubicBezTo>
                  <a:cubicBezTo>
                    <a:pt x="1458" y="904"/>
                    <a:pt x="1495" y="943"/>
                    <a:pt x="1529" y="982"/>
                  </a:cubicBezTo>
                  <a:cubicBezTo>
                    <a:pt x="1532" y="1034"/>
                    <a:pt x="1534" y="1087"/>
                    <a:pt x="1534" y="1143"/>
                  </a:cubicBezTo>
                  <a:cubicBezTo>
                    <a:pt x="1534" y="1198"/>
                    <a:pt x="1532" y="1251"/>
                    <a:pt x="1529" y="1303"/>
                  </a:cubicBezTo>
                  <a:cubicBezTo>
                    <a:pt x="1494" y="1342"/>
                    <a:pt x="1457" y="1381"/>
                    <a:pt x="1419" y="1420"/>
                  </a:cubicBezTo>
                  <a:close/>
                  <a:moveTo>
                    <a:pt x="1710" y="1075"/>
                  </a:moveTo>
                  <a:lnTo>
                    <a:pt x="1710" y="1075"/>
                  </a:lnTo>
                  <a:cubicBezTo>
                    <a:pt x="1678" y="1033"/>
                    <a:pt x="1644" y="991"/>
                    <a:pt x="1607" y="950"/>
                  </a:cubicBezTo>
                  <a:cubicBezTo>
                    <a:pt x="1604" y="894"/>
                    <a:pt x="1598" y="840"/>
                    <a:pt x="1591" y="788"/>
                  </a:cubicBezTo>
                  <a:cubicBezTo>
                    <a:pt x="1685" y="804"/>
                    <a:pt x="1770" y="826"/>
                    <a:pt x="1844" y="851"/>
                  </a:cubicBezTo>
                  <a:cubicBezTo>
                    <a:pt x="1808" y="924"/>
                    <a:pt x="1763" y="999"/>
                    <a:pt x="1710" y="1075"/>
                  </a:cubicBezTo>
                  <a:close/>
                  <a:moveTo>
                    <a:pt x="1711" y="1210"/>
                  </a:moveTo>
                  <a:lnTo>
                    <a:pt x="1711" y="1210"/>
                  </a:lnTo>
                  <a:cubicBezTo>
                    <a:pt x="1765" y="1288"/>
                    <a:pt x="1810" y="1363"/>
                    <a:pt x="1845" y="1434"/>
                  </a:cubicBezTo>
                  <a:cubicBezTo>
                    <a:pt x="1770" y="1459"/>
                    <a:pt x="1685" y="1481"/>
                    <a:pt x="1591" y="1497"/>
                  </a:cubicBezTo>
                  <a:cubicBezTo>
                    <a:pt x="1598" y="1445"/>
                    <a:pt x="1604" y="1391"/>
                    <a:pt x="1607" y="1335"/>
                  </a:cubicBezTo>
                  <a:cubicBezTo>
                    <a:pt x="1644" y="1294"/>
                    <a:pt x="1678" y="1252"/>
                    <a:pt x="1711" y="1210"/>
                  </a:cubicBezTo>
                  <a:close/>
                  <a:moveTo>
                    <a:pt x="1613" y="1080"/>
                  </a:moveTo>
                  <a:lnTo>
                    <a:pt x="1613" y="1080"/>
                  </a:lnTo>
                  <a:cubicBezTo>
                    <a:pt x="1630" y="1101"/>
                    <a:pt x="1646" y="1122"/>
                    <a:pt x="1661" y="1142"/>
                  </a:cubicBezTo>
                  <a:cubicBezTo>
                    <a:pt x="1646" y="1163"/>
                    <a:pt x="1630" y="1183"/>
                    <a:pt x="1613" y="1204"/>
                  </a:cubicBezTo>
                  <a:cubicBezTo>
                    <a:pt x="1614" y="1184"/>
                    <a:pt x="1614" y="1163"/>
                    <a:pt x="1614" y="1143"/>
                  </a:cubicBezTo>
                  <a:cubicBezTo>
                    <a:pt x="1614" y="1122"/>
                    <a:pt x="1614" y="1101"/>
                    <a:pt x="1613" y="1080"/>
                  </a:cubicBezTo>
                  <a:close/>
                  <a:moveTo>
                    <a:pt x="1756" y="345"/>
                  </a:moveTo>
                  <a:lnTo>
                    <a:pt x="1756" y="345"/>
                  </a:lnTo>
                  <a:cubicBezTo>
                    <a:pt x="1816" y="345"/>
                    <a:pt x="1862" y="361"/>
                    <a:pt x="1893" y="392"/>
                  </a:cubicBezTo>
                  <a:cubicBezTo>
                    <a:pt x="1959" y="458"/>
                    <a:pt x="1953" y="599"/>
                    <a:pt x="1878" y="779"/>
                  </a:cubicBezTo>
                  <a:cubicBezTo>
                    <a:pt x="1789" y="748"/>
                    <a:pt x="1689" y="723"/>
                    <a:pt x="1579" y="705"/>
                  </a:cubicBezTo>
                  <a:cubicBezTo>
                    <a:pt x="1561" y="596"/>
                    <a:pt x="1536" y="495"/>
                    <a:pt x="1505" y="407"/>
                  </a:cubicBezTo>
                  <a:cubicBezTo>
                    <a:pt x="1599" y="367"/>
                    <a:pt x="1684" y="345"/>
                    <a:pt x="1756" y="345"/>
                  </a:cubicBezTo>
                  <a:close/>
                  <a:moveTo>
                    <a:pt x="1952" y="807"/>
                  </a:moveTo>
                  <a:lnTo>
                    <a:pt x="1952" y="807"/>
                  </a:lnTo>
                  <a:cubicBezTo>
                    <a:pt x="2042" y="594"/>
                    <a:pt x="2041" y="427"/>
                    <a:pt x="1949" y="335"/>
                  </a:cubicBezTo>
                  <a:cubicBezTo>
                    <a:pt x="1903" y="289"/>
                    <a:pt x="1838" y="265"/>
                    <a:pt x="1756" y="265"/>
                  </a:cubicBezTo>
                  <a:cubicBezTo>
                    <a:pt x="1675" y="265"/>
                    <a:pt x="1580" y="289"/>
                    <a:pt x="1477" y="332"/>
                  </a:cubicBezTo>
                  <a:cubicBezTo>
                    <a:pt x="1392" y="126"/>
                    <a:pt x="1274" y="0"/>
                    <a:pt x="1142" y="0"/>
                  </a:cubicBezTo>
                  <a:cubicBezTo>
                    <a:pt x="1009" y="0"/>
                    <a:pt x="891" y="126"/>
                    <a:pt x="806" y="332"/>
                  </a:cubicBezTo>
                  <a:cubicBezTo>
                    <a:pt x="704" y="289"/>
                    <a:pt x="609" y="265"/>
                    <a:pt x="528" y="265"/>
                  </a:cubicBezTo>
                  <a:cubicBezTo>
                    <a:pt x="446" y="265"/>
                    <a:pt x="380" y="289"/>
                    <a:pt x="334" y="335"/>
                  </a:cubicBezTo>
                  <a:cubicBezTo>
                    <a:pt x="242" y="427"/>
                    <a:pt x="242" y="594"/>
                    <a:pt x="331" y="807"/>
                  </a:cubicBezTo>
                  <a:cubicBezTo>
                    <a:pt x="125" y="892"/>
                    <a:pt x="0" y="1010"/>
                    <a:pt x="0" y="1143"/>
                  </a:cubicBezTo>
                  <a:cubicBezTo>
                    <a:pt x="0" y="1275"/>
                    <a:pt x="125" y="1393"/>
                    <a:pt x="331" y="1478"/>
                  </a:cubicBezTo>
                  <a:cubicBezTo>
                    <a:pt x="246" y="1684"/>
                    <a:pt x="240" y="1856"/>
                    <a:pt x="334" y="1950"/>
                  </a:cubicBezTo>
                  <a:cubicBezTo>
                    <a:pt x="380" y="1996"/>
                    <a:pt x="446" y="2020"/>
                    <a:pt x="528" y="2020"/>
                  </a:cubicBezTo>
                  <a:cubicBezTo>
                    <a:pt x="609" y="2020"/>
                    <a:pt x="704" y="1996"/>
                    <a:pt x="806" y="1953"/>
                  </a:cubicBezTo>
                  <a:cubicBezTo>
                    <a:pt x="891" y="2159"/>
                    <a:pt x="1009" y="2284"/>
                    <a:pt x="1142" y="2284"/>
                  </a:cubicBezTo>
                  <a:cubicBezTo>
                    <a:pt x="1274" y="2284"/>
                    <a:pt x="1392" y="2159"/>
                    <a:pt x="1477" y="1953"/>
                  </a:cubicBezTo>
                  <a:cubicBezTo>
                    <a:pt x="1580" y="1996"/>
                    <a:pt x="1675" y="2020"/>
                    <a:pt x="1756" y="2020"/>
                  </a:cubicBezTo>
                  <a:cubicBezTo>
                    <a:pt x="1838" y="2020"/>
                    <a:pt x="1903" y="1996"/>
                    <a:pt x="1949" y="1950"/>
                  </a:cubicBezTo>
                  <a:cubicBezTo>
                    <a:pt x="2043" y="1856"/>
                    <a:pt x="2038" y="1684"/>
                    <a:pt x="1952" y="1478"/>
                  </a:cubicBezTo>
                  <a:cubicBezTo>
                    <a:pt x="2158" y="1393"/>
                    <a:pt x="2284" y="1275"/>
                    <a:pt x="2284" y="1143"/>
                  </a:cubicBezTo>
                  <a:cubicBezTo>
                    <a:pt x="2284" y="1010"/>
                    <a:pt x="2158" y="892"/>
                    <a:pt x="1952" y="807"/>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60" name="Freeform 20"/>
            <p:cNvSpPr/>
            <p:nvPr/>
          </p:nvSpPr>
          <p:spPr bwMode="auto">
            <a:xfrm>
              <a:off x="7021513" y="5929313"/>
              <a:ext cx="177800" cy="177800"/>
            </a:xfrm>
            <a:custGeom>
              <a:avLst/>
              <a:gdLst>
                <a:gd name="T0" fmla="*/ 120 w 240"/>
                <a:gd name="T1" fmla="*/ 0 h 240"/>
                <a:gd name="T2" fmla="*/ 120 w 240"/>
                <a:gd name="T3" fmla="*/ 0 h 240"/>
                <a:gd name="T4" fmla="*/ 0 w 240"/>
                <a:gd name="T5" fmla="*/ 120 h 240"/>
                <a:gd name="T6" fmla="*/ 120 w 240"/>
                <a:gd name="T7" fmla="*/ 240 h 240"/>
                <a:gd name="T8" fmla="*/ 240 w 240"/>
                <a:gd name="T9" fmla="*/ 120 h 240"/>
                <a:gd name="T10" fmla="*/ 120 w 240"/>
                <a:gd name="T11" fmla="*/ 0 h 240"/>
              </a:gdLst>
              <a:ahLst/>
              <a:cxnLst>
                <a:cxn ang="0">
                  <a:pos x="T0" y="T1"/>
                </a:cxn>
                <a:cxn ang="0">
                  <a:pos x="T2" y="T3"/>
                </a:cxn>
                <a:cxn ang="0">
                  <a:pos x="T4" y="T5"/>
                </a:cxn>
                <a:cxn ang="0">
                  <a:pos x="T6" y="T7"/>
                </a:cxn>
                <a:cxn ang="0">
                  <a:pos x="T8" y="T9"/>
                </a:cxn>
                <a:cxn ang="0">
                  <a:pos x="T10" y="T11"/>
                </a:cxn>
              </a:cxnLst>
              <a:rect l="0" t="0" r="r" b="b"/>
              <a:pathLst>
                <a:path w="240" h="240">
                  <a:moveTo>
                    <a:pt x="120" y="0"/>
                  </a:moveTo>
                  <a:lnTo>
                    <a:pt x="120" y="0"/>
                  </a:lnTo>
                  <a:cubicBezTo>
                    <a:pt x="53" y="0"/>
                    <a:pt x="0" y="53"/>
                    <a:pt x="0" y="120"/>
                  </a:cubicBezTo>
                  <a:cubicBezTo>
                    <a:pt x="0" y="186"/>
                    <a:pt x="53" y="240"/>
                    <a:pt x="120" y="240"/>
                  </a:cubicBezTo>
                  <a:cubicBezTo>
                    <a:pt x="186" y="240"/>
                    <a:pt x="240" y="186"/>
                    <a:pt x="240" y="120"/>
                  </a:cubicBezTo>
                  <a:cubicBezTo>
                    <a:pt x="240" y="53"/>
                    <a:pt x="186" y="0"/>
                    <a:pt x="120" y="0"/>
                  </a:cubicBezTo>
                  <a:close/>
                </a:path>
              </a:pathLst>
            </a:custGeom>
            <a:grpFill/>
            <a:ln w="0">
              <a:noFill/>
              <a:prstDash val="solid"/>
              <a:round/>
            </a:ln>
          </p:spPr>
          <p:txBody>
            <a:bodyPr vert="horz" wrap="square" lIns="91440" tIns="45720" rIns="91440" bIns="45720" numCol="1" anchor="t" anchorCtr="0" compatLnSpc="1"/>
            <a:lstStyle/>
            <a:p>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sp>
        <p:nvSpPr>
          <p:cNvPr id="61" name="文本框 60"/>
          <p:cNvSpPr txBox="1"/>
          <p:nvPr/>
        </p:nvSpPr>
        <p:spPr>
          <a:xfrm>
            <a:off x="2479040" y="1132205"/>
            <a:ext cx="667512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2" name="文本框 61"/>
          <p:cNvSpPr txBox="1"/>
          <p:nvPr/>
        </p:nvSpPr>
        <p:spPr>
          <a:xfrm>
            <a:off x="2782570" y="2355850"/>
            <a:ext cx="608076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3" name="文本框 62"/>
          <p:cNvSpPr txBox="1"/>
          <p:nvPr/>
        </p:nvSpPr>
        <p:spPr>
          <a:xfrm>
            <a:off x="2884170" y="3586480"/>
            <a:ext cx="608076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sp>
        <p:nvSpPr>
          <p:cNvPr id="64" name="文本框 63"/>
          <p:cNvSpPr txBox="1"/>
          <p:nvPr/>
        </p:nvSpPr>
        <p:spPr>
          <a:xfrm>
            <a:off x="2479040" y="4890770"/>
            <a:ext cx="6675120" cy="5835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rPr>
              <a:t>点击添加相关标题文字，点击添加相关标题文字，点击添加相关标题文字，点击添加相关标题文字。</a:t>
            </a:r>
            <a:endParaRPr lang="zh-CN" altLang="en-US" sz="1600" dirty="0">
              <a:solidFill>
                <a:schemeClr val="bg1"/>
              </a:solidFill>
              <a:latin typeface="思源黑体 CN Normal" panose="020B0400000000000000" charset="-122"/>
              <a:ea typeface="思源黑体 CN Normal" panose="020B0400000000000000" charset="-122"/>
              <a:cs typeface="思源黑体 CN Normal" panose="020B0400000000000000" charset="-122"/>
              <a:sym typeface="inpin heiti" panose="00000500000000000000" pitchFamily="2" charset="-122"/>
            </a:endParaRPr>
          </a:p>
        </p:txBody>
      </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randombar(horizontal)">
                                      <p:cBhvr>
                                        <p:cTn id="13" dur="500"/>
                                        <p:tgtEl>
                                          <p:spTgt spid="45"/>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par>
                                <p:cTn id="38" presetID="14" presetClass="entr" presetSubtype="1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randombar(horizontal)">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43" grpId="0" animBg="1"/>
      <p:bldP spid="45" grpId="0" animBg="1"/>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sp>
        <p:nvSpPr>
          <p:cNvPr id="20" name="矩形 19"/>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25" name="组合 24"/>
          <p:cNvGrpSpPr/>
          <p:nvPr/>
        </p:nvGrpSpPr>
        <p:grpSpPr>
          <a:xfrm>
            <a:off x="3866028" y="1807384"/>
            <a:ext cx="3024844" cy="3024844"/>
            <a:chOff x="4583578" y="2237914"/>
            <a:chExt cx="3024844" cy="3024844"/>
          </a:xfrm>
        </p:grpSpPr>
        <p:sp>
          <p:nvSpPr>
            <p:cNvPr id="2" name="椭圆 1"/>
            <p:cNvSpPr/>
            <p:nvPr/>
          </p:nvSpPr>
          <p:spPr>
            <a:xfrm>
              <a:off x="4583578" y="2237914"/>
              <a:ext cx="3024844" cy="3024844"/>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3" name="椭圆 31"/>
            <p:cNvSpPr/>
            <p:nvPr/>
          </p:nvSpPr>
          <p:spPr>
            <a:xfrm>
              <a:off x="5407776" y="2927546"/>
              <a:ext cx="1376449" cy="1645580"/>
            </a:xfrm>
            <a:custGeom>
              <a:avLst/>
              <a:gdLst>
                <a:gd name="connsiteX0" fmla="*/ 53177 w 245656"/>
                <a:gd name="connsiteY0" fmla="*/ 260350 h 293688"/>
                <a:gd name="connsiteX1" fmla="*/ 43652 w 245656"/>
                <a:gd name="connsiteY1" fmla="*/ 277813 h 293688"/>
                <a:gd name="connsiteX2" fmla="*/ 197640 w 245656"/>
                <a:gd name="connsiteY2" fmla="*/ 277813 h 293688"/>
                <a:gd name="connsiteX3" fmla="*/ 189702 w 245656"/>
                <a:gd name="connsiteY3" fmla="*/ 260350 h 293688"/>
                <a:gd name="connsiteX4" fmla="*/ 212221 w 245656"/>
                <a:gd name="connsiteY4" fmla="*/ 32309 h 293688"/>
                <a:gd name="connsiteX5" fmla="*/ 196052 w 245656"/>
                <a:gd name="connsiteY5" fmla="*/ 32472 h 293688"/>
                <a:gd name="connsiteX6" fmla="*/ 196052 w 245656"/>
                <a:gd name="connsiteY6" fmla="*/ 85725 h 293688"/>
                <a:gd name="connsiteX7" fmla="*/ 216748 w 245656"/>
                <a:gd name="connsiteY7" fmla="*/ 75334 h 293688"/>
                <a:gd name="connsiteX8" fmla="*/ 224509 w 245656"/>
                <a:gd name="connsiteY8" fmla="*/ 42863 h 293688"/>
                <a:gd name="connsiteX9" fmla="*/ 212221 w 245656"/>
                <a:gd name="connsiteY9" fmla="*/ 32309 h 293688"/>
                <a:gd name="connsiteX10" fmla="*/ 31511 w 245656"/>
                <a:gd name="connsiteY10" fmla="*/ 32309 h 293688"/>
                <a:gd name="connsiteX11" fmla="*/ 18664 w 245656"/>
                <a:gd name="connsiteY11" fmla="*/ 42863 h 293688"/>
                <a:gd name="connsiteX12" fmla="*/ 28130 w 245656"/>
                <a:gd name="connsiteY12" fmla="*/ 75334 h 293688"/>
                <a:gd name="connsiteX13" fmla="*/ 48415 w 245656"/>
                <a:gd name="connsiteY13" fmla="*/ 85725 h 293688"/>
                <a:gd name="connsiteX14" fmla="*/ 48415 w 245656"/>
                <a:gd name="connsiteY14" fmla="*/ 32472 h 293688"/>
                <a:gd name="connsiteX15" fmla="*/ 31511 w 245656"/>
                <a:gd name="connsiteY15" fmla="*/ 32309 h 293688"/>
                <a:gd name="connsiteX16" fmla="*/ 64290 w 245656"/>
                <a:gd name="connsiteY16" fmla="*/ 15875 h 293688"/>
                <a:gd name="connsiteX17" fmla="*/ 64290 w 245656"/>
                <a:gd name="connsiteY17" fmla="*/ 105320 h 293688"/>
                <a:gd name="connsiteX18" fmla="*/ 113576 w 245656"/>
                <a:gd name="connsiteY18" fmla="*/ 153988 h 293688"/>
                <a:gd name="connsiteX19" fmla="*/ 129560 w 245656"/>
                <a:gd name="connsiteY19" fmla="*/ 153988 h 293688"/>
                <a:gd name="connsiteX20" fmla="*/ 180178 w 245656"/>
                <a:gd name="connsiteY20" fmla="*/ 105320 h 293688"/>
                <a:gd name="connsiteX21" fmla="*/ 180178 w 245656"/>
                <a:gd name="connsiteY21" fmla="*/ 15875 h 293688"/>
                <a:gd name="connsiteX22" fmla="*/ 64290 w 245656"/>
                <a:gd name="connsiteY22" fmla="*/ 15875 h 293688"/>
                <a:gd name="connsiteX23" fmla="*/ 48513 w 245656"/>
                <a:gd name="connsiteY23" fmla="*/ 0 h 293688"/>
                <a:gd name="connsiteX24" fmla="*/ 196224 w 245656"/>
                <a:gd name="connsiteY24" fmla="*/ 0 h 293688"/>
                <a:gd name="connsiteX25" fmla="*/ 196224 w 245656"/>
                <a:gd name="connsiteY25" fmla="*/ 17121 h 293688"/>
                <a:gd name="connsiteX26" fmla="*/ 239745 w 245656"/>
                <a:gd name="connsiteY26" fmla="*/ 35559 h 293688"/>
                <a:gd name="connsiteX27" fmla="*/ 225238 w 245656"/>
                <a:gd name="connsiteY27" fmla="*/ 89555 h 293688"/>
                <a:gd name="connsiteX28" fmla="*/ 196224 w 245656"/>
                <a:gd name="connsiteY28" fmla="*/ 105359 h 293688"/>
                <a:gd name="connsiteX29" fmla="*/ 130281 w 245656"/>
                <a:gd name="connsiteY29" fmla="*/ 171208 h 293688"/>
                <a:gd name="connsiteX30" fmla="*/ 130281 w 245656"/>
                <a:gd name="connsiteY30" fmla="*/ 244960 h 293688"/>
                <a:gd name="connsiteX31" fmla="*/ 196224 w 245656"/>
                <a:gd name="connsiteY31" fmla="*/ 244960 h 293688"/>
                <a:gd name="connsiteX32" fmla="*/ 202818 w 245656"/>
                <a:gd name="connsiteY32" fmla="*/ 248911 h 293688"/>
                <a:gd name="connsiteX33" fmla="*/ 218644 w 245656"/>
                <a:gd name="connsiteY33" fmla="*/ 280518 h 293688"/>
                <a:gd name="connsiteX34" fmla="*/ 221282 w 245656"/>
                <a:gd name="connsiteY34" fmla="*/ 285786 h 293688"/>
                <a:gd name="connsiteX35" fmla="*/ 212050 w 245656"/>
                <a:gd name="connsiteY35" fmla="*/ 293688 h 293688"/>
                <a:gd name="connsiteX36" fmla="*/ 32686 w 245656"/>
                <a:gd name="connsiteY36" fmla="*/ 293688 h 293688"/>
                <a:gd name="connsiteX37" fmla="*/ 24773 w 245656"/>
                <a:gd name="connsiteY37" fmla="*/ 285786 h 293688"/>
                <a:gd name="connsiteX38" fmla="*/ 24773 w 245656"/>
                <a:gd name="connsiteY38" fmla="*/ 280518 h 293688"/>
                <a:gd name="connsiteX39" fmla="*/ 40600 w 245656"/>
                <a:gd name="connsiteY39" fmla="*/ 248911 h 293688"/>
                <a:gd name="connsiteX40" fmla="*/ 48513 w 245656"/>
                <a:gd name="connsiteY40" fmla="*/ 244960 h 293688"/>
                <a:gd name="connsiteX41" fmla="*/ 114455 w 245656"/>
                <a:gd name="connsiteY41" fmla="*/ 244960 h 293688"/>
                <a:gd name="connsiteX42" fmla="*/ 114455 w 245656"/>
                <a:gd name="connsiteY42" fmla="*/ 171208 h 293688"/>
                <a:gd name="connsiteX43" fmla="*/ 48513 w 245656"/>
                <a:gd name="connsiteY43" fmla="*/ 105359 h 293688"/>
                <a:gd name="connsiteX44" fmla="*/ 20817 w 245656"/>
                <a:gd name="connsiteY44" fmla="*/ 89555 h 293688"/>
                <a:gd name="connsiteX45" fmla="*/ 4991 w 245656"/>
                <a:gd name="connsiteY45" fmla="*/ 35559 h 293688"/>
                <a:gd name="connsiteX46" fmla="*/ 48513 w 245656"/>
                <a:gd name="connsiteY46" fmla="*/ 17121 h 293688"/>
                <a:gd name="connsiteX47" fmla="*/ 48513 w 245656"/>
                <a:gd name="connsiteY47" fmla="*/ 0 h 293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5656" h="293688">
                  <a:moveTo>
                    <a:pt x="53177" y="260350"/>
                  </a:moveTo>
                  <a:lnTo>
                    <a:pt x="43652" y="277813"/>
                  </a:lnTo>
                  <a:lnTo>
                    <a:pt x="197640" y="277813"/>
                  </a:lnTo>
                  <a:lnTo>
                    <a:pt x="189702" y="260350"/>
                  </a:lnTo>
                  <a:close/>
                  <a:moveTo>
                    <a:pt x="212221" y="32309"/>
                  </a:moveTo>
                  <a:cubicBezTo>
                    <a:pt x="207047" y="30524"/>
                    <a:pt x="201226" y="30524"/>
                    <a:pt x="196052" y="32472"/>
                  </a:cubicBezTo>
                  <a:cubicBezTo>
                    <a:pt x="196052" y="32472"/>
                    <a:pt x="196052" y="32472"/>
                    <a:pt x="196052" y="85725"/>
                  </a:cubicBezTo>
                  <a:cubicBezTo>
                    <a:pt x="196052" y="85725"/>
                    <a:pt x="196052" y="85725"/>
                    <a:pt x="216748" y="75334"/>
                  </a:cubicBezTo>
                  <a:cubicBezTo>
                    <a:pt x="227097" y="68840"/>
                    <a:pt x="230977" y="54553"/>
                    <a:pt x="224509" y="42863"/>
                  </a:cubicBezTo>
                  <a:cubicBezTo>
                    <a:pt x="221922" y="37667"/>
                    <a:pt x="217395" y="34095"/>
                    <a:pt x="212221" y="32309"/>
                  </a:cubicBezTo>
                  <a:close/>
                  <a:moveTo>
                    <a:pt x="31511" y="32309"/>
                  </a:moveTo>
                  <a:cubicBezTo>
                    <a:pt x="26101" y="34095"/>
                    <a:pt x="21368" y="37667"/>
                    <a:pt x="18664" y="42863"/>
                  </a:cubicBezTo>
                  <a:cubicBezTo>
                    <a:pt x="11902" y="54553"/>
                    <a:pt x="15959" y="68840"/>
                    <a:pt x="28130" y="75334"/>
                  </a:cubicBezTo>
                  <a:cubicBezTo>
                    <a:pt x="28130" y="75334"/>
                    <a:pt x="28130" y="75334"/>
                    <a:pt x="48415" y="85725"/>
                  </a:cubicBezTo>
                  <a:lnTo>
                    <a:pt x="48415" y="32472"/>
                  </a:lnTo>
                  <a:cubicBezTo>
                    <a:pt x="43006" y="30524"/>
                    <a:pt x="36920" y="30524"/>
                    <a:pt x="31511" y="32309"/>
                  </a:cubicBezTo>
                  <a:close/>
                  <a:moveTo>
                    <a:pt x="64290" y="15875"/>
                  </a:moveTo>
                  <a:cubicBezTo>
                    <a:pt x="64290" y="15875"/>
                    <a:pt x="64290" y="15875"/>
                    <a:pt x="64290" y="105320"/>
                  </a:cubicBezTo>
                  <a:cubicBezTo>
                    <a:pt x="64290" y="132942"/>
                    <a:pt x="85603" y="153988"/>
                    <a:pt x="113576" y="153988"/>
                  </a:cubicBezTo>
                  <a:cubicBezTo>
                    <a:pt x="113576" y="153988"/>
                    <a:pt x="113576" y="153988"/>
                    <a:pt x="129560" y="153988"/>
                  </a:cubicBezTo>
                  <a:cubicBezTo>
                    <a:pt x="157533" y="153988"/>
                    <a:pt x="180178" y="132942"/>
                    <a:pt x="180178" y="105320"/>
                  </a:cubicBezTo>
                  <a:lnTo>
                    <a:pt x="180178" y="15875"/>
                  </a:lnTo>
                  <a:cubicBezTo>
                    <a:pt x="180178" y="15875"/>
                    <a:pt x="180178" y="15875"/>
                    <a:pt x="64290" y="15875"/>
                  </a:cubicBezTo>
                  <a:close/>
                  <a:moveTo>
                    <a:pt x="48513" y="0"/>
                  </a:moveTo>
                  <a:cubicBezTo>
                    <a:pt x="48513" y="0"/>
                    <a:pt x="48513" y="0"/>
                    <a:pt x="196224" y="0"/>
                  </a:cubicBezTo>
                  <a:cubicBezTo>
                    <a:pt x="196224" y="0"/>
                    <a:pt x="196224" y="0"/>
                    <a:pt x="196224" y="17121"/>
                  </a:cubicBezTo>
                  <a:cubicBezTo>
                    <a:pt x="213369" y="13170"/>
                    <a:pt x="230514" y="19755"/>
                    <a:pt x="239745" y="35559"/>
                  </a:cubicBezTo>
                  <a:cubicBezTo>
                    <a:pt x="251615" y="53997"/>
                    <a:pt x="245021" y="79019"/>
                    <a:pt x="225238" y="89555"/>
                  </a:cubicBezTo>
                  <a:cubicBezTo>
                    <a:pt x="225238" y="89555"/>
                    <a:pt x="225238" y="89555"/>
                    <a:pt x="196224" y="105359"/>
                  </a:cubicBezTo>
                  <a:cubicBezTo>
                    <a:pt x="196224" y="142235"/>
                    <a:pt x="167209" y="171208"/>
                    <a:pt x="130281" y="171208"/>
                  </a:cubicBezTo>
                  <a:cubicBezTo>
                    <a:pt x="130281" y="171208"/>
                    <a:pt x="130281" y="171208"/>
                    <a:pt x="130281" y="244960"/>
                  </a:cubicBezTo>
                  <a:cubicBezTo>
                    <a:pt x="130281" y="244960"/>
                    <a:pt x="130281" y="244960"/>
                    <a:pt x="196224" y="244960"/>
                  </a:cubicBezTo>
                  <a:cubicBezTo>
                    <a:pt x="198861" y="244960"/>
                    <a:pt x="201499" y="246277"/>
                    <a:pt x="202818" y="248911"/>
                  </a:cubicBezTo>
                  <a:cubicBezTo>
                    <a:pt x="202818" y="248911"/>
                    <a:pt x="202818" y="248911"/>
                    <a:pt x="218644" y="280518"/>
                  </a:cubicBezTo>
                  <a:cubicBezTo>
                    <a:pt x="219963" y="281835"/>
                    <a:pt x="221282" y="283152"/>
                    <a:pt x="221282" y="285786"/>
                  </a:cubicBezTo>
                  <a:cubicBezTo>
                    <a:pt x="221282" y="289737"/>
                    <a:pt x="217325" y="293688"/>
                    <a:pt x="212050" y="293688"/>
                  </a:cubicBezTo>
                  <a:cubicBezTo>
                    <a:pt x="212050" y="293688"/>
                    <a:pt x="212050" y="293688"/>
                    <a:pt x="32686" y="293688"/>
                  </a:cubicBezTo>
                  <a:cubicBezTo>
                    <a:pt x="28730" y="293688"/>
                    <a:pt x="24773" y="289737"/>
                    <a:pt x="24773" y="285786"/>
                  </a:cubicBezTo>
                  <a:cubicBezTo>
                    <a:pt x="24773" y="284469"/>
                    <a:pt x="24773" y="281835"/>
                    <a:pt x="24773" y="280518"/>
                  </a:cubicBezTo>
                  <a:cubicBezTo>
                    <a:pt x="24773" y="280518"/>
                    <a:pt x="24773" y="280518"/>
                    <a:pt x="40600" y="248911"/>
                  </a:cubicBezTo>
                  <a:cubicBezTo>
                    <a:pt x="43237" y="246277"/>
                    <a:pt x="45875" y="244960"/>
                    <a:pt x="48513" y="244960"/>
                  </a:cubicBezTo>
                  <a:cubicBezTo>
                    <a:pt x="48513" y="244960"/>
                    <a:pt x="48513" y="244960"/>
                    <a:pt x="114455" y="244960"/>
                  </a:cubicBezTo>
                  <a:cubicBezTo>
                    <a:pt x="114455" y="244960"/>
                    <a:pt x="114455" y="244960"/>
                    <a:pt x="114455" y="171208"/>
                  </a:cubicBezTo>
                  <a:cubicBezTo>
                    <a:pt x="78846" y="171208"/>
                    <a:pt x="48513" y="142235"/>
                    <a:pt x="48513" y="105359"/>
                  </a:cubicBezTo>
                  <a:cubicBezTo>
                    <a:pt x="48513" y="105359"/>
                    <a:pt x="48513" y="105359"/>
                    <a:pt x="20817" y="89555"/>
                  </a:cubicBezTo>
                  <a:cubicBezTo>
                    <a:pt x="1034" y="79019"/>
                    <a:pt x="-5560" y="53997"/>
                    <a:pt x="4991" y="35559"/>
                  </a:cubicBezTo>
                  <a:cubicBezTo>
                    <a:pt x="14223" y="19755"/>
                    <a:pt x="32686" y="13170"/>
                    <a:pt x="48513" y="17121"/>
                  </a:cubicBezTo>
                  <a:cubicBezTo>
                    <a:pt x="48513" y="17121"/>
                    <a:pt x="48513" y="17121"/>
                    <a:pt x="485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sp>
          <p:nvSpPr>
            <p:cNvPr id="5" name="椭圆 4"/>
            <p:cNvSpPr/>
            <p:nvPr/>
          </p:nvSpPr>
          <p:spPr>
            <a:xfrm>
              <a:off x="4813300" y="2467636"/>
              <a:ext cx="2565400" cy="256540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sym typeface="字魂58号-创中黑" panose="00000500000000000000" pitchFamily="2" charset="-122"/>
              </a:endParaRPr>
            </a:p>
          </p:txBody>
        </p:sp>
      </p:grpSp>
      <p:cxnSp>
        <p:nvCxnSpPr>
          <p:cNvPr id="21" name="直接连接符 20"/>
          <p:cNvCxnSpPr/>
          <p:nvPr/>
        </p:nvCxnSpPr>
        <p:spPr>
          <a:xfrm rot="5400000">
            <a:off x="3751580" y="1271270"/>
            <a:ext cx="0" cy="1346200"/>
          </a:xfrm>
          <a:prstGeom prst="line">
            <a:avLst/>
          </a:prstGeom>
          <a:ln w="12700">
            <a:solidFill>
              <a:srgbClr val="A6A6A6"/>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7005320" y="1271270"/>
            <a:ext cx="0" cy="1346200"/>
          </a:xfrm>
          <a:prstGeom prst="line">
            <a:avLst/>
          </a:prstGeom>
          <a:ln w="12700">
            <a:solidFill>
              <a:srgbClr val="A6A6A6"/>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3751580" y="3929380"/>
            <a:ext cx="0" cy="1346200"/>
          </a:xfrm>
          <a:prstGeom prst="line">
            <a:avLst/>
          </a:prstGeom>
          <a:ln w="12700">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a:off x="7005320" y="3929380"/>
            <a:ext cx="0" cy="1346200"/>
          </a:xfrm>
          <a:prstGeom prst="line">
            <a:avLst/>
          </a:prstGeom>
          <a:ln w="12700">
            <a:solidFill>
              <a:srgbClr val="A6A6A6"/>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534035" y="1494790"/>
            <a:ext cx="2331720" cy="1002030"/>
            <a:chOff x="1906" y="6234"/>
            <a:chExt cx="3672" cy="1578"/>
          </a:xfrm>
        </p:grpSpPr>
        <p:sp>
          <p:nvSpPr>
            <p:cNvPr id="45" name="文本框 44"/>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6" name="文本框 45"/>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30" name="组合 29"/>
          <p:cNvGrpSpPr/>
          <p:nvPr/>
        </p:nvGrpSpPr>
        <p:grpSpPr>
          <a:xfrm>
            <a:off x="7847330" y="3991610"/>
            <a:ext cx="2331720" cy="1002030"/>
            <a:chOff x="1906" y="6234"/>
            <a:chExt cx="3672" cy="1578"/>
          </a:xfrm>
        </p:grpSpPr>
        <p:sp>
          <p:nvSpPr>
            <p:cNvPr id="31" name="文本框 30"/>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2" name="文本框 31"/>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33" name="组合 32"/>
          <p:cNvGrpSpPr/>
          <p:nvPr/>
        </p:nvGrpSpPr>
        <p:grpSpPr>
          <a:xfrm>
            <a:off x="7847330" y="1494790"/>
            <a:ext cx="2331720" cy="1002030"/>
            <a:chOff x="1906" y="6234"/>
            <a:chExt cx="3672" cy="1578"/>
          </a:xfrm>
        </p:grpSpPr>
        <p:sp>
          <p:nvSpPr>
            <p:cNvPr id="34" name="文本框 33"/>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5" name="文本框 34"/>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36" name="组合 35"/>
          <p:cNvGrpSpPr/>
          <p:nvPr/>
        </p:nvGrpSpPr>
        <p:grpSpPr>
          <a:xfrm>
            <a:off x="695960" y="3991610"/>
            <a:ext cx="2331720" cy="1002030"/>
            <a:chOff x="1906" y="6234"/>
            <a:chExt cx="3672" cy="1578"/>
          </a:xfrm>
        </p:grpSpPr>
        <p:sp>
          <p:nvSpPr>
            <p:cNvPr id="37" name="文本框 36"/>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文本框 37"/>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45" name="组合 144"/>
          <p:cNvGrpSpPr/>
          <p:nvPr/>
        </p:nvGrpSpPr>
        <p:grpSpPr>
          <a:xfrm>
            <a:off x="8650605" y="359410"/>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Vertical)">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arn(inVertical)">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93925"/>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grpSp>
        <p:nvGrpSpPr>
          <p:cNvPr id="40" name="组合 39"/>
          <p:cNvGrpSpPr/>
          <p:nvPr/>
        </p:nvGrpSpPr>
        <p:grpSpPr>
          <a:xfrm>
            <a:off x="2738120" y="231044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我的学习</a:t>
              </a:r>
              <a:endPar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TextBox 1"/>
            <p:cNvSpPr txBox="1"/>
            <p:nvPr/>
          </p:nvSpPr>
          <p:spPr>
            <a:xfrm>
              <a:off x="9004"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02</a:t>
              </a:r>
              <a:endPar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pic>
        <p:nvPicPr>
          <p:cNvPr id="9" name="图片 8" descr="矢量智能对象-2"/>
          <p:cNvPicPr>
            <a:picLocks noChangeAspect="1"/>
          </p:cNvPicPr>
          <p:nvPr/>
        </p:nvPicPr>
        <p:blipFill>
          <a:blip r:embed="rId2"/>
          <a:stretch>
            <a:fillRect/>
          </a:stretch>
        </p:blipFill>
        <p:spPr>
          <a:xfrm>
            <a:off x="7519670" y="2373630"/>
            <a:ext cx="2391410" cy="1904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sp>
        <p:nvSpPr>
          <p:cNvPr id="43" name="矩形 42"/>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139" name="TextBox 17"/>
          <p:cNvSpPr txBox="1"/>
          <p:nvPr/>
        </p:nvSpPr>
        <p:spPr>
          <a:xfrm>
            <a:off x="4823288" y="2557274"/>
            <a:ext cx="1247490" cy="1107996"/>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algn="ctr"/>
            <a:r>
              <a:rPr lang="zh-CN" altLang="en-US"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添加标题</a:t>
            </a:r>
            <a:endParaRPr lang="zh-CN" altLang="en-US"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grpSp>
        <p:nvGrpSpPr>
          <p:cNvPr id="144" name="组合 143"/>
          <p:cNvGrpSpPr/>
          <p:nvPr/>
        </p:nvGrpSpPr>
        <p:grpSpPr>
          <a:xfrm>
            <a:off x="3786314" y="1444857"/>
            <a:ext cx="3321436" cy="3334130"/>
            <a:chOff x="3325813" y="1973262"/>
            <a:chExt cx="2492375" cy="2501901"/>
          </a:xfrm>
        </p:grpSpPr>
        <p:sp>
          <p:nvSpPr>
            <p:cNvPr id="145" name="Freeform 5"/>
            <p:cNvSpPr/>
            <p:nvPr/>
          </p:nvSpPr>
          <p:spPr bwMode="auto">
            <a:xfrm>
              <a:off x="3325813" y="3276600"/>
              <a:ext cx="1193800" cy="1198563"/>
            </a:xfrm>
            <a:custGeom>
              <a:avLst/>
              <a:gdLst>
                <a:gd name="T0" fmla="*/ 1809 w 4497"/>
                <a:gd name="T1" fmla="*/ 3511 h 4497"/>
                <a:gd name="T2" fmla="*/ 986 w 4497"/>
                <a:gd name="T3" fmla="*/ 3511 h 4497"/>
                <a:gd name="T4" fmla="*/ 986 w 4497"/>
                <a:gd name="T5" fmla="*/ 2687 h 4497"/>
                <a:gd name="T6" fmla="*/ 0 w 4497"/>
                <a:gd name="T7" fmla="*/ 0 h 4497"/>
                <a:gd name="T8" fmla="*/ 1873 w 4497"/>
                <a:gd name="T9" fmla="*/ 0 h 4497"/>
                <a:gd name="T10" fmla="*/ 2721 w 4497"/>
                <a:gd name="T11" fmla="*/ 1776 h 4497"/>
                <a:gd name="T12" fmla="*/ 4497 w 4497"/>
                <a:gd name="T13" fmla="*/ 2624 h 4497"/>
                <a:gd name="T14" fmla="*/ 4497 w 4497"/>
                <a:gd name="T15" fmla="*/ 4497 h 4497"/>
                <a:gd name="T16" fmla="*/ 1809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1809" y="3511"/>
                  </a:moveTo>
                  <a:lnTo>
                    <a:pt x="986" y="3511"/>
                  </a:lnTo>
                  <a:lnTo>
                    <a:pt x="986" y="2687"/>
                  </a:lnTo>
                  <a:cubicBezTo>
                    <a:pt x="369" y="1896"/>
                    <a:pt x="40" y="953"/>
                    <a:pt x="0" y="0"/>
                  </a:cubicBezTo>
                  <a:lnTo>
                    <a:pt x="1873" y="0"/>
                  </a:lnTo>
                  <a:cubicBezTo>
                    <a:pt x="1938" y="644"/>
                    <a:pt x="2222" y="1276"/>
                    <a:pt x="2721" y="1776"/>
                  </a:cubicBezTo>
                  <a:cubicBezTo>
                    <a:pt x="3221" y="2275"/>
                    <a:pt x="3853" y="2558"/>
                    <a:pt x="4497" y="2624"/>
                  </a:cubicBezTo>
                  <a:lnTo>
                    <a:pt x="4497" y="4497"/>
                  </a:lnTo>
                  <a:cubicBezTo>
                    <a:pt x="3544" y="4457"/>
                    <a:pt x="2601" y="4128"/>
                    <a:pt x="1809" y="3511"/>
                  </a:cubicBezTo>
                  <a:close/>
                </a:path>
              </a:pathLst>
            </a:custGeom>
            <a:solidFill>
              <a:schemeClr val="bg1">
                <a:lumMod val="75000"/>
              </a:schemeClr>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6" name="Freeform 6"/>
            <p:cNvSpPr/>
            <p:nvPr/>
          </p:nvSpPr>
          <p:spPr bwMode="auto">
            <a:xfrm>
              <a:off x="3325814" y="1973262"/>
              <a:ext cx="1193800" cy="1196975"/>
            </a:xfrm>
            <a:custGeom>
              <a:avLst/>
              <a:gdLst>
                <a:gd name="T0" fmla="*/ 986 w 4497"/>
                <a:gd name="T1" fmla="*/ 1809 h 4497"/>
                <a:gd name="T2" fmla="*/ 986 w 4497"/>
                <a:gd name="T3" fmla="*/ 986 h 4497"/>
                <a:gd name="T4" fmla="*/ 1809 w 4497"/>
                <a:gd name="T5" fmla="*/ 986 h 4497"/>
                <a:gd name="T6" fmla="*/ 4497 w 4497"/>
                <a:gd name="T7" fmla="*/ 0 h 4497"/>
                <a:gd name="T8" fmla="*/ 4497 w 4497"/>
                <a:gd name="T9" fmla="*/ 1861 h 4497"/>
                <a:gd name="T10" fmla="*/ 2659 w 4497"/>
                <a:gd name="T11" fmla="*/ 2659 h 4497"/>
                <a:gd name="T12" fmla="*/ 1861 w 4497"/>
                <a:gd name="T13" fmla="*/ 4497 h 4497"/>
                <a:gd name="T14" fmla="*/ 0 w 4497"/>
                <a:gd name="T15" fmla="*/ 4497 h 4497"/>
                <a:gd name="T16" fmla="*/ 986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986" y="1809"/>
                  </a:moveTo>
                  <a:lnTo>
                    <a:pt x="986" y="986"/>
                  </a:lnTo>
                  <a:lnTo>
                    <a:pt x="1809" y="986"/>
                  </a:lnTo>
                  <a:cubicBezTo>
                    <a:pt x="2601" y="369"/>
                    <a:pt x="3544" y="40"/>
                    <a:pt x="4497" y="0"/>
                  </a:cubicBezTo>
                  <a:lnTo>
                    <a:pt x="4497" y="1861"/>
                  </a:lnTo>
                  <a:cubicBezTo>
                    <a:pt x="3824" y="1887"/>
                    <a:pt x="3165" y="2152"/>
                    <a:pt x="2659" y="2659"/>
                  </a:cubicBezTo>
                  <a:cubicBezTo>
                    <a:pt x="2152" y="3165"/>
                    <a:pt x="1887" y="3824"/>
                    <a:pt x="1861" y="4497"/>
                  </a:cubicBezTo>
                  <a:lnTo>
                    <a:pt x="0" y="4497"/>
                  </a:lnTo>
                  <a:cubicBezTo>
                    <a:pt x="40" y="3544"/>
                    <a:pt x="369" y="2601"/>
                    <a:pt x="986" y="1809"/>
                  </a:cubicBezTo>
                  <a:close/>
                </a:path>
              </a:pathLst>
            </a:custGeom>
            <a:solidFill>
              <a:srgbClr val="5E9891"/>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7" name="Freeform 7"/>
            <p:cNvSpPr/>
            <p:nvPr/>
          </p:nvSpPr>
          <p:spPr bwMode="auto">
            <a:xfrm>
              <a:off x="4624388" y="3276600"/>
              <a:ext cx="1193800" cy="1198563"/>
            </a:xfrm>
            <a:custGeom>
              <a:avLst/>
              <a:gdLst>
                <a:gd name="T0" fmla="*/ 3511 w 4497"/>
                <a:gd name="T1" fmla="*/ 3511 h 4497"/>
                <a:gd name="T2" fmla="*/ 2687 w 4497"/>
                <a:gd name="T3" fmla="*/ 3511 h 4497"/>
                <a:gd name="T4" fmla="*/ 0 w 4497"/>
                <a:gd name="T5" fmla="*/ 4497 h 4497"/>
                <a:gd name="T6" fmla="*/ 0 w 4497"/>
                <a:gd name="T7" fmla="*/ 2636 h 4497"/>
                <a:gd name="T8" fmla="*/ 1838 w 4497"/>
                <a:gd name="T9" fmla="*/ 1838 h 4497"/>
                <a:gd name="T10" fmla="*/ 2636 w 4497"/>
                <a:gd name="T11" fmla="*/ 0 h 4497"/>
                <a:gd name="T12" fmla="*/ 4497 w 4497"/>
                <a:gd name="T13" fmla="*/ 0 h 4497"/>
                <a:gd name="T14" fmla="*/ 3511 w 4497"/>
                <a:gd name="T15" fmla="*/ 2687 h 4497"/>
                <a:gd name="T16" fmla="*/ 3511 w 4497"/>
                <a:gd name="T17" fmla="*/ 3511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3511"/>
                  </a:moveTo>
                  <a:lnTo>
                    <a:pt x="2687" y="3511"/>
                  </a:lnTo>
                  <a:cubicBezTo>
                    <a:pt x="1896" y="4128"/>
                    <a:pt x="953" y="4457"/>
                    <a:pt x="0" y="4497"/>
                  </a:cubicBezTo>
                  <a:lnTo>
                    <a:pt x="0" y="2636"/>
                  </a:lnTo>
                  <a:cubicBezTo>
                    <a:pt x="673" y="2610"/>
                    <a:pt x="1332" y="2345"/>
                    <a:pt x="1838" y="1838"/>
                  </a:cubicBezTo>
                  <a:cubicBezTo>
                    <a:pt x="2345" y="1332"/>
                    <a:pt x="2610" y="673"/>
                    <a:pt x="2636" y="0"/>
                  </a:cubicBezTo>
                  <a:lnTo>
                    <a:pt x="4497" y="0"/>
                  </a:lnTo>
                  <a:cubicBezTo>
                    <a:pt x="4457" y="953"/>
                    <a:pt x="4128" y="1896"/>
                    <a:pt x="3511" y="2687"/>
                  </a:cubicBezTo>
                  <a:lnTo>
                    <a:pt x="3511" y="3511"/>
                  </a:lnTo>
                  <a:close/>
                </a:path>
              </a:pathLst>
            </a:custGeom>
            <a:solidFill>
              <a:srgbClr val="61AB92"/>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8" name="Freeform 8"/>
            <p:cNvSpPr/>
            <p:nvPr/>
          </p:nvSpPr>
          <p:spPr bwMode="auto">
            <a:xfrm>
              <a:off x="4624388" y="1973262"/>
              <a:ext cx="1193800" cy="1196975"/>
            </a:xfrm>
            <a:custGeom>
              <a:avLst/>
              <a:gdLst>
                <a:gd name="T0" fmla="*/ 3511 w 4497"/>
                <a:gd name="T1" fmla="*/ 1809 h 4497"/>
                <a:gd name="T2" fmla="*/ 4497 w 4497"/>
                <a:gd name="T3" fmla="*/ 4497 h 4497"/>
                <a:gd name="T4" fmla="*/ 2624 w 4497"/>
                <a:gd name="T5" fmla="*/ 4497 h 4497"/>
                <a:gd name="T6" fmla="*/ 1776 w 4497"/>
                <a:gd name="T7" fmla="*/ 2721 h 4497"/>
                <a:gd name="T8" fmla="*/ 0 w 4497"/>
                <a:gd name="T9" fmla="*/ 1873 h 4497"/>
                <a:gd name="T10" fmla="*/ 0 w 4497"/>
                <a:gd name="T11" fmla="*/ 0 h 4497"/>
                <a:gd name="T12" fmla="*/ 2687 w 4497"/>
                <a:gd name="T13" fmla="*/ 986 h 4497"/>
                <a:gd name="T14" fmla="*/ 3511 w 4497"/>
                <a:gd name="T15" fmla="*/ 986 h 4497"/>
                <a:gd name="T16" fmla="*/ 3511 w 4497"/>
                <a:gd name="T17" fmla="*/ 1809 h 4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97" h="4497">
                  <a:moveTo>
                    <a:pt x="3511" y="1809"/>
                  </a:moveTo>
                  <a:cubicBezTo>
                    <a:pt x="4128" y="2601"/>
                    <a:pt x="4457" y="3544"/>
                    <a:pt x="4497" y="4497"/>
                  </a:cubicBezTo>
                  <a:lnTo>
                    <a:pt x="2624" y="4497"/>
                  </a:lnTo>
                  <a:cubicBezTo>
                    <a:pt x="2558" y="3853"/>
                    <a:pt x="2275" y="3221"/>
                    <a:pt x="1776" y="2721"/>
                  </a:cubicBezTo>
                  <a:cubicBezTo>
                    <a:pt x="1276" y="2222"/>
                    <a:pt x="644" y="1938"/>
                    <a:pt x="0" y="1873"/>
                  </a:cubicBezTo>
                  <a:lnTo>
                    <a:pt x="0" y="0"/>
                  </a:lnTo>
                  <a:cubicBezTo>
                    <a:pt x="953" y="40"/>
                    <a:pt x="1896" y="369"/>
                    <a:pt x="2687" y="986"/>
                  </a:cubicBezTo>
                  <a:lnTo>
                    <a:pt x="3511" y="986"/>
                  </a:lnTo>
                  <a:lnTo>
                    <a:pt x="3511" y="1809"/>
                  </a:lnTo>
                  <a:close/>
                </a:path>
              </a:pathLst>
            </a:custGeom>
            <a:solidFill>
              <a:schemeClr val="bg1">
                <a:lumMod val="85000"/>
              </a:schemeClr>
            </a:solidFill>
            <a:ln>
              <a:noFill/>
            </a:ln>
          </p:spPr>
          <p:txBody>
            <a:bodyPr vert="horz" wrap="square" lIns="121856" tIns="60928" rIns="121856" bIns="60928" numCol="1" anchor="t" anchorCtr="0" compatLnSpc="1"/>
            <a:lstStyle/>
            <a:p>
              <a:endParaRPr lang="zh-CN" altLang="en-US" sz="2485">
                <a:latin typeface="思源黑体 CN Normal" panose="020B0400000000000000" charset="-122"/>
                <a:ea typeface="思源黑体 CN Normal" panose="020B0400000000000000" charset="-122"/>
                <a:cs typeface="思源黑体 CN Normal" panose="020B0400000000000000" charset="-122"/>
              </a:endParaRPr>
            </a:p>
          </p:txBody>
        </p:sp>
        <p:sp>
          <p:nvSpPr>
            <p:cNvPr id="149" name="TextBox 50"/>
            <p:cNvSpPr txBox="1"/>
            <p:nvPr/>
          </p:nvSpPr>
          <p:spPr>
            <a:xfrm>
              <a:off x="3786883" y="2348629"/>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1</a:t>
              </a:r>
              <a:endPar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0" name="TextBox 36"/>
            <p:cNvSpPr txBox="1"/>
            <p:nvPr/>
          </p:nvSpPr>
          <p:spPr>
            <a:xfrm>
              <a:off x="5251579" y="2348629"/>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2</a:t>
              </a:r>
              <a:endPar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1" name="TextBox 34"/>
            <p:cNvSpPr txBox="1"/>
            <p:nvPr/>
          </p:nvSpPr>
          <p:spPr>
            <a:xfrm>
              <a:off x="3786883" y="3767794"/>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4</a:t>
              </a:r>
              <a:endPar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52" name="TextBox 32"/>
            <p:cNvSpPr txBox="1"/>
            <p:nvPr/>
          </p:nvSpPr>
          <p:spPr>
            <a:xfrm>
              <a:off x="5251579" y="3767794"/>
              <a:ext cx="144016" cy="338683"/>
            </a:xfrm>
            <a:prstGeom prst="rect">
              <a:avLst/>
            </a:prstGeom>
            <a:noFill/>
          </p:spPr>
          <p:txBody>
            <a:bodyPr wrap="square" lIns="0" tIns="0" rIns="0" bIns="0" rtlCol="0">
              <a:spAutoFit/>
            </a:bodyPr>
            <a:lstStyle/>
            <a:p>
              <a:pPr algn="ctr"/>
              <a:r>
                <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rPr>
                <a:t>3</a:t>
              </a:r>
              <a:endParaRPr lang="en-US" altLang="zh-CN" sz="2935" dirty="0">
                <a:solidFill>
                  <a:schemeClr val="bg1"/>
                </a:solidFill>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44" name="组合 43"/>
          <p:cNvGrpSpPr/>
          <p:nvPr/>
        </p:nvGrpSpPr>
        <p:grpSpPr>
          <a:xfrm>
            <a:off x="1274445" y="1444625"/>
            <a:ext cx="2331720" cy="1002030"/>
            <a:chOff x="1906" y="6234"/>
            <a:chExt cx="3672" cy="1578"/>
          </a:xfrm>
        </p:grpSpPr>
        <p:sp>
          <p:nvSpPr>
            <p:cNvPr id="45" name="文本框 44"/>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46" name="文本框 45"/>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2" name="组合 1"/>
          <p:cNvGrpSpPr/>
          <p:nvPr/>
        </p:nvGrpSpPr>
        <p:grpSpPr>
          <a:xfrm>
            <a:off x="7238365" y="1444625"/>
            <a:ext cx="2331720" cy="1002030"/>
            <a:chOff x="1906" y="6234"/>
            <a:chExt cx="3672" cy="1578"/>
          </a:xfrm>
        </p:grpSpPr>
        <p:sp>
          <p:nvSpPr>
            <p:cNvPr id="3" name="文本框 2"/>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5" name="文本框 4"/>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7" name="组合 6"/>
          <p:cNvGrpSpPr/>
          <p:nvPr/>
        </p:nvGrpSpPr>
        <p:grpSpPr>
          <a:xfrm>
            <a:off x="1274445" y="4194810"/>
            <a:ext cx="2331720" cy="1002030"/>
            <a:chOff x="1906" y="6234"/>
            <a:chExt cx="3672" cy="1578"/>
          </a:xfrm>
        </p:grpSpPr>
        <p:sp>
          <p:nvSpPr>
            <p:cNvPr id="8" name="文本框 7"/>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9" name="文本框 8"/>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10" name="组合 9"/>
          <p:cNvGrpSpPr/>
          <p:nvPr/>
        </p:nvGrpSpPr>
        <p:grpSpPr>
          <a:xfrm>
            <a:off x="7313295" y="4287520"/>
            <a:ext cx="2331720" cy="1002030"/>
            <a:chOff x="1906" y="6234"/>
            <a:chExt cx="3672" cy="1578"/>
          </a:xfrm>
        </p:grpSpPr>
        <p:sp>
          <p:nvSpPr>
            <p:cNvPr id="11" name="文本框 10"/>
            <p:cNvSpPr txBox="1"/>
            <p:nvPr/>
          </p:nvSpPr>
          <p:spPr>
            <a:xfrm>
              <a:off x="1906" y="6234"/>
              <a:ext cx="3672" cy="580"/>
            </a:xfrm>
            <a:prstGeom prst="rect">
              <a:avLst/>
            </a:prstGeom>
            <a:noFill/>
          </p:spPr>
          <p:txBody>
            <a:bodyPr wrap="square" rtlCol="0">
              <a:spAutoFit/>
            </a:bodyPr>
            <a:lstStyle/>
            <a:p>
              <a:r>
                <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请输入您的标题内容</a:t>
              </a:r>
              <a:endParaRPr lang="zh-CN" altLang="en-US">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12" name="文本框 11"/>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lumMod val="50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grpSp>
        <p:nvGrpSpPr>
          <p:cNvPr id="82" name="组合 81"/>
          <p:cNvGrpSpPr/>
          <p:nvPr/>
        </p:nvGrpSpPr>
        <p:grpSpPr>
          <a:xfrm>
            <a:off x="360680" y="402590"/>
            <a:ext cx="1917700" cy="306070"/>
            <a:chOff x="568" y="634"/>
            <a:chExt cx="3020" cy="482"/>
          </a:xfrm>
        </p:grpSpPr>
        <p:grpSp>
          <p:nvGrpSpPr>
            <p:cNvPr id="81" name="组合 80"/>
            <p:cNvGrpSpPr/>
            <p:nvPr/>
          </p:nvGrpSpPr>
          <p:grpSpPr>
            <a:xfrm flipH="1">
              <a:off x="568" y="820"/>
              <a:ext cx="540" cy="108"/>
              <a:chOff x="568" y="820"/>
              <a:chExt cx="540" cy="108"/>
            </a:xfrm>
          </p:grpSpPr>
          <p:cxnSp>
            <p:nvCxnSpPr>
              <p:cNvPr id="17" name="直接连接符 16"/>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9" name="文本框 18"/>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p:cTn id="7" dur="500" fill="hold"/>
                                        <p:tgtEl>
                                          <p:spTgt spid="139"/>
                                        </p:tgtEl>
                                        <p:attrNameLst>
                                          <p:attrName>ppt_w</p:attrName>
                                        </p:attrNameLst>
                                      </p:cBhvr>
                                      <p:tavLst>
                                        <p:tav tm="0">
                                          <p:val>
                                            <p:fltVal val="0"/>
                                          </p:val>
                                        </p:tav>
                                        <p:tav tm="100000">
                                          <p:val>
                                            <p:strVal val="#ppt_w"/>
                                          </p:val>
                                        </p:tav>
                                      </p:tavLst>
                                    </p:anim>
                                    <p:anim calcmode="lin" valueType="num">
                                      <p:cBhvr>
                                        <p:cTn id="8" dur="500" fill="hold"/>
                                        <p:tgtEl>
                                          <p:spTgt spid="139"/>
                                        </p:tgtEl>
                                        <p:attrNameLst>
                                          <p:attrName>ppt_h</p:attrName>
                                        </p:attrNameLst>
                                      </p:cBhvr>
                                      <p:tavLst>
                                        <p:tav tm="0">
                                          <p:val>
                                            <p:fltVal val="0"/>
                                          </p:val>
                                        </p:tav>
                                        <p:tav tm="100000">
                                          <p:val>
                                            <p:strVal val="#ppt_h"/>
                                          </p:val>
                                        </p:tav>
                                      </p:tavLst>
                                    </p:anim>
                                    <p:animEffect transition="in" filter="fade">
                                      <p:cBhvr>
                                        <p:cTn id="9" dur="500"/>
                                        <p:tgtEl>
                                          <p:spTgt spid="13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p:cTn id="13" dur="1000" fill="hold"/>
                                        <p:tgtEl>
                                          <p:spTgt spid="144"/>
                                        </p:tgtEl>
                                        <p:attrNameLst>
                                          <p:attrName>ppt_w</p:attrName>
                                        </p:attrNameLst>
                                      </p:cBhvr>
                                      <p:tavLst>
                                        <p:tav tm="0">
                                          <p:val>
                                            <p:fltVal val="0"/>
                                          </p:val>
                                        </p:tav>
                                        <p:tav tm="100000">
                                          <p:val>
                                            <p:strVal val="#ppt_w"/>
                                          </p:val>
                                        </p:tav>
                                      </p:tavLst>
                                    </p:anim>
                                    <p:anim calcmode="lin" valueType="num">
                                      <p:cBhvr>
                                        <p:cTn id="14" dur="1000" fill="hold"/>
                                        <p:tgtEl>
                                          <p:spTgt spid="144"/>
                                        </p:tgtEl>
                                        <p:attrNameLst>
                                          <p:attrName>ppt_h</p:attrName>
                                        </p:attrNameLst>
                                      </p:cBhvr>
                                      <p:tavLst>
                                        <p:tav tm="0">
                                          <p:val>
                                            <p:fltVal val="0"/>
                                          </p:val>
                                        </p:tav>
                                        <p:tav tm="100000">
                                          <p:val>
                                            <p:strVal val="#ppt_h"/>
                                          </p:val>
                                        </p:tav>
                                      </p:tavLst>
                                    </p:anim>
                                    <p:animEffect transition="in" filter="fade">
                                      <p:cBhvr>
                                        <p:cTn id="15" dur="1000"/>
                                        <p:tgtEl>
                                          <p:spTgt spid="144"/>
                                        </p:tgtEl>
                                      </p:cBhvr>
                                    </p:animEffect>
                                  </p:childTnLst>
                                </p:cTn>
                              </p:par>
                              <p:par>
                                <p:cTn id="16" presetID="8" presetClass="emph" presetSubtype="0" fill="hold" nodeType="withEffect">
                                  <p:stCondLst>
                                    <p:cond delay="0"/>
                                  </p:stCondLst>
                                  <p:childTnLst>
                                    <p:animRot by="21600000">
                                      <p:cBhvr>
                                        <p:cTn id="17" dur="1000" fill="hold"/>
                                        <p:tgtEl>
                                          <p:spTgt spid="144"/>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inVertic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descr="矢量智能对象"/>
          <p:cNvPicPr>
            <a:picLocks noChangeAspect="1"/>
          </p:cNvPicPr>
          <p:nvPr/>
        </p:nvPicPr>
        <p:blipFill>
          <a:blip r:embed="rId2"/>
          <a:srcRect l="80650" t="65309"/>
          <a:stretch>
            <a:fillRect/>
          </a:stretch>
        </p:blipFill>
        <p:spPr>
          <a:xfrm>
            <a:off x="8860155" y="4533265"/>
            <a:ext cx="1946275" cy="1962785"/>
          </a:xfrm>
          <a:prstGeom prst="rect">
            <a:avLst/>
          </a:prstGeom>
        </p:spPr>
      </p:pic>
      <p:sp>
        <p:nvSpPr>
          <p:cNvPr id="2" name="矩形 1"/>
          <p:cNvSpPr/>
          <p:nvPr/>
        </p:nvSpPr>
        <p:spPr>
          <a:xfrm>
            <a:off x="360680" y="287655"/>
            <a:ext cx="10080625" cy="5904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sp>
        <p:nvSpPr>
          <p:cNvPr id="21" name="Oval 3"/>
          <p:cNvSpPr/>
          <p:nvPr/>
        </p:nvSpPr>
        <p:spPr>
          <a:xfrm>
            <a:off x="850900" y="1609725"/>
            <a:ext cx="760095" cy="760095"/>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22" name="Group 22"/>
          <p:cNvGrpSpPr/>
          <p:nvPr/>
        </p:nvGrpSpPr>
        <p:grpSpPr>
          <a:xfrm>
            <a:off x="1056640" y="1815465"/>
            <a:ext cx="348615" cy="348615"/>
            <a:chOff x="3510757" y="2582069"/>
            <a:chExt cx="464344" cy="464344"/>
          </a:xfrm>
          <a:solidFill>
            <a:schemeClr val="bg1"/>
          </a:solidFill>
        </p:grpSpPr>
        <p:sp>
          <p:nvSpPr>
            <p:cNvPr id="23"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chemeClr val="bg1"/>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24"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nvGrpSpPr>
          <p:cNvPr id="25" name="Group 10"/>
          <p:cNvGrpSpPr/>
          <p:nvPr/>
        </p:nvGrpSpPr>
        <p:grpSpPr>
          <a:xfrm>
            <a:off x="850711" y="2917659"/>
            <a:ext cx="760132" cy="760132"/>
            <a:chOff x="1018986" y="4093044"/>
            <a:chExt cx="760132" cy="760132"/>
          </a:xfrm>
          <a:solidFill>
            <a:schemeClr val="bg1"/>
          </a:solidFill>
        </p:grpSpPr>
        <p:sp>
          <p:nvSpPr>
            <p:cNvPr id="26" name="Oval 4"/>
            <p:cNvSpPr/>
            <p:nvPr/>
          </p:nvSpPr>
          <p:spPr>
            <a:xfrm>
              <a:off x="1018986" y="4093044"/>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27" name="Group 25"/>
            <p:cNvGrpSpPr/>
            <p:nvPr/>
          </p:nvGrpSpPr>
          <p:grpSpPr>
            <a:xfrm>
              <a:off x="1287234" y="4298377"/>
              <a:ext cx="239735" cy="349465"/>
              <a:chOff x="3582988" y="3510757"/>
              <a:chExt cx="319088" cy="465138"/>
            </a:xfrm>
            <a:grpFill/>
          </p:grpSpPr>
          <p:sp>
            <p:nvSpPr>
              <p:cNvPr id="2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2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grpSp>
        <p:nvGrpSpPr>
          <p:cNvPr id="30" name="Group 12"/>
          <p:cNvGrpSpPr/>
          <p:nvPr/>
        </p:nvGrpSpPr>
        <p:grpSpPr>
          <a:xfrm>
            <a:off x="5768359" y="1610022"/>
            <a:ext cx="760132" cy="760132"/>
            <a:chOff x="6545599" y="2785407"/>
            <a:chExt cx="760132" cy="760132"/>
          </a:xfrm>
          <a:solidFill>
            <a:schemeClr val="bg1"/>
          </a:solidFill>
        </p:grpSpPr>
        <p:sp>
          <p:nvSpPr>
            <p:cNvPr id="31" name="Oval 6"/>
            <p:cNvSpPr/>
            <p:nvPr/>
          </p:nvSpPr>
          <p:spPr>
            <a:xfrm>
              <a:off x="6545599" y="2785407"/>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32" name="Group 28"/>
            <p:cNvGrpSpPr/>
            <p:nvPr/>
          </p:nvGrpSpPr>
          <p:grpSpPr>
            <a:xfrm>
              <a:off x="6759951" y="3010099"/>
              <a:ext cx="331427" cy="310747"/>
              <a:chOff x="7938" y="1588"/>
              <a:chExt cx="3867150" cy="3625850"/>
            </a:xfrm>
            <a:grpFill/>
          </p:grpSpPr>
          <p:sp>
            <p:nvSpPr>
              <p:cNvPr id="33" name="Freeform 9"/>
              <p:cNvSpPr>
                <a:spLocks noEditPoints="1"/>
              </p:cNvSpPr>
              <p:nvPr/>
            </p:nvSpPr>
            <p:spPr bwMode="auto">
              <a:xfrm>
                <a:off x="7938" y="1588"/>
                <a:ext cx="3867150" cy="3625850"/>
              </a:xfrm>
              <a:custGeom>
                <a:avLst/>
                <a:gdLst>
                  <a:gd name="T0" fmla="*/ 1009 w 1028"/>
                  <a:gd name="T1" fmla="*/ 212 h 964"/>
                  <a:gd name="T2" fmla="*/ 817 w 1028"/>
                  <a:gd name="T3" fmla="*/ 19 h 964"/>
                  <a:gd name="T4" fmla="*/ 771 w 1028"/>
                  <a:gd name="T5" fmla="*/ 0 h 964"/>
                  <a:gd name="T6" fmla="*/ 96 w 1028"/>
                  <a:gd name="T7" fmla="*/ 0 h 964"/>
                  <a:gd name="T8" fmla="*/ 0 w 1028"/>
                  <a:gd name="T9" fmla="*/ 96 h 964"/>
                  <a:gd name="T10" fmla="*/ 0 w 1028"/>
                  <a:gd name="T11" fmla="*/ 868 h 964"/>
                  <a:gd name="T12" fmla="*/ 96 w 1028"/>
                  <a:gd name="T13" fmla="*/ 964 h 964"/>
                  <a:gd name="T14" fmla="*/ 932 w 1028"/>
                  <a:gd name="T15" fmla="*/ 964 h 964"/>
                  <a:gd name="T16" fmla="*/ 1028 w 1028"/>
                  <a:gd name="T17" fmla="*/ 868 h 964"/>
                  <a:gd name="T18" fmla="*/ 1028 w 1028"/>
                  <a:gd name="T19" fmla="*/ 257 h 964"/>
                  <a:gd name="T20" fmla="*/ 1009 w 1028"/>
                  <a:gd name="T21" fmla="*/ 212 h 964"/>
                  <a:gd name="T22" fmla="*/ 964 w 1028"/>
                  <a:gd name="T23" fmla="*/ 868 h 964"/>
                  <a:gd name="T24" fmla="*/ 932 w 1028"/>
                  <a:gd name="T25" fmla="*/ 900 h 964"/>
                  <a:gd name="T26" fmla="*/ 96 w 1028"/>
                  <a:gd name="T27" fmla="*/ 900 h 964"/>
                  <a:gd name="T28" fmla="*/ 64 w 1028"/>
                  <a:gd name="T29" fmla="*/ 868 h 964"/>
                  <a:gd name="T30" fmla="*/ 64 w 1028"/>
                  <a:gd name="T31" fmla="*/ 96 h 964"/>
                  <a:gd name="T32" fmla="*/ 96 w 1028"/>
                  <a:gd name="T33" fmla="*/ 64 h 964"/>
                  <a:gd name="T34" fmla="*/ 739 w 1028"/>
                  <a:gd name="T35" fmla="*/ 64 h 964"/>
                  <a:gd name="T36" fmla="*/ 739 w 1028"/>
                  <a:gd name="T37" fmla="*/ 193 h 964"/>
                  <a:gd name="T38" fmla="*/ 739 w 1028"/>
                  <a:gd name="T39" fmla="*/ 193 h 964"/>
                  <a:gd name="T40" fmla="*/ 835 w 1028"/>
                  <a:gd name="T41" fmla="*/ 289 h 964"/>
                  <a:gd name="T42" fmla="*/ 868 w 1028"/>
                  <a:gd name="T43" fmla="*/ 289 h 964"/>
                  <a:gd name="T44" fmla="*/ 964 w 1028"/>
                  <a:gd name="T45" fmla="*/ 289 h 964"/>
                  <a:gd name="T46" fmla="*/ 964 w 1028"/>
                  <a:gd name="T47" fmla="*/ 868 h 964"/>
                  <a:gd name="T48" fmla="*/ 868 w 1028"/>
                  <a:gd name="T49" fmla="*/ 257 h 964"/>
                  <a:gd name="T50" fmla="*/ 835 w 1028"/>
                  <a:gd name="T51" fmla="*/ 257 h 964"/>
                  <a:gd name="T52" fmla="*/ 771 w 1028"/>
                  <a:gd name="T53" fmla="*/ 193 h 964"/>
                  <a:gd name="T54" fmla="*/ 771 w 1028"/>
                  <a:gd name="T55" fmla="*/ 193 h 964"/>
                  <a:gd name="T56" fmla="*/ 771 w 1028"/>
                  <a:gd name="T57" fmla="*/ 64 h 964"/>
                  <a:gd name="T58" fmla="*/ 964 w 1028"/>
                  <a:gd name="T59" fmla="*/ 257 h 964"/>
                  <a:gd name="T60" fmla="*/ 868 w 1028"/>
                  <a:gd name="T61" fmla="*/ 25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28" h="964">
                    <a:moveTo>
                      <a:pt x="1009" y="212"/>
                    </a:moveTo>
                    <a:cubicBezTo>
                      <a:pt x="817" y="19"/>
                      <a:pt x="817" y="19"/>
                      <a:pt x="817" y="19"/>
                    </a:cubicBezTo>
                    <a:cubicBezTo>
                      <a:pt x="805" y="7"/>
                      <a:pt x="788" y="0"/>
                      <a:pt x="771" y="0"/>
                    </a:cubicBezTo>
                    <a:cubicBezTo>
                      <a:pt x="96" y="0"/>
                      <a:pt x="96" y="0"/>
                      <a:pt x="96" y="0"/>
                    </a:cubicBezTo>
                    <a:cubicBezTo>
                      <a:pt x="43" y="0"/>
                      <a:pt x="0" y="43"/>
                      <a:pt x="0" y="96"/>
                    </a:cubicBezTo>
                    <a:cubicBezTo>
                      <a:pt x="0" y="868"/>
                      <a:pt x="0" y="868"/>
                      <a:pt x="0" y="868"/>
                    </a:cubicBezTo>
                    <a:cubicBezTo>
                      <a:pt x="0" y="921"/>
                      <a:pt x="43" y="964"/>
                      <a:pt x="96" y="964"/>
                    </a:cubicBezTo>
                    <a:cubicBezTo>
                      <a:pt x="932" y="964"/>
                      <a:pt x="932" y="964"/>
                      <a:pt x="932" y="964"/>
                    </a:cubicBezTo>
                    <a:cubicBezTo>
                      <a:pt x="985" y="964"/>
                      <a:pt x="1028" y="921"/>
                      <a:pt x="1028" y="868"/>
                    </a:cubicBezTo>
                    <a:cubicBezTo>
                      <a:pt x="1028" y="257"/>
                      <a:pt x="1028" y="257"/>
                      <a:pt x="1028" y="257"/>
                    </a:cubicBezTo>
                    <a:cubicBezTo>
                      <a:pt x="1028" y="240"/>
                      <a:pt x="1022" y="224"/>
                      <a:pt x="1009" y="212"/>
                    </a:cubicBezTo>
                    <a:close/>
                    <a:moveTo>
                      <a:pt x="964" y="868"/>
                    </a:moveTo>
                    <a:cubicBezTo>
                      <a:pt x="964" y="885"/>
                      <a:pt x="950" y="900"/>
                      <a:pt x="932" y="900"/>
                    </a:cubicBezTo>
                    <a:cubicBezTo>
                      <a:pt x="96" y="900"/>
                      <a:pt x="96" y="900"/>
                      <a:pt x="96" y="900"/>
                    </a:cubicBezTo>
                    <a:cubicBezTo>
                      <a:pt x="79" y="900"/>
                      <a:pt x="64" y="885"/>
                      <a:pt x="64" y="868"/>
                    </a:cubicBezTo>
                    <a:cubicBezTo>
                      <a:pt x="64" y="96"/>
                      <a:pt x="64" y="96"/>
                      <a:pt x="64" y="96"/>
                    </a:cubicBezTo>
                    <a:cubicBezTo>
                      <a:pt x="64" y="79"/>
                      <a:pt x="79" y="64"/>
                      <a:pt x="96" y="64"/>
                    </a:cubicBezTo>
                    <a:cubicBezTo>
                      <a:pt x="739" y="64"/>
                      <a:pt x="739" y="64"/>
                      <a:pt x="739" y="64"/>
                    </a:cubicBezTo>
                    <a:cubicBezTo>
                      <a:pt x="739" y="193"/>
                      <a:pt x="739" y="193"/>
                      <a:pt x="739" y="193"/>
                    </a:cubicBezTo>
                    <a:cubicBezTo>
                      <a:pt x="739" y="193"/>
                      <a:pt x="739" y="193"/>
                      <a:pt x="739" y="193"/>
                    </a:cubicBezTo>
                    <a:cubicBezTo>
                      <a:pt x="739" y="246"/>
                      <a:pt x="782" y="289"/>
                      <a:pt x="835" y="289"/>
                    </a:cubicBezTo>
                    <a:cubicBezTo>
                      <a:pt x="868" y="289"/>
                      <a:pt x="868" y="289"/>
                      <a:pt x="868" y="289"/>
                    </a:cubicBezTo>
                    <a:cubicBezTo>
                      <a:pt x="964" y="289"/>
                      <a:pt x="964" y="289"/>
                      <a:pt x="964" y="289"/>
                    </a:cubicBezTo>
                    <a:lnTo>
                      <a:pt x="964" y="868"/>
                    </a:lnTo>
                    <a:close/>
                    <a:moveTo>
                      <a:pt x="868" y="257"/>
                    </a:moveTo>
                    <a:cubicBezTo>
                      <a:pt x="835" y="257"/>
                      <a:pt x="835" y="257"/>
                      <a:pt x="835" y="257"/>
                    </a:cubicBezTo>
                    <a:cubicBezTo>
                      <a:pt x="800" y="257"/>
                      <a:pt x="771" y="228"/>
                      <a:pt x="771" y="193"/>
                    </a:cubicBezTo>
                    <a:cubicBezTo>
                      <a:pt x="771" y="193"/>
                      <a:pt x="771" y="193"/>
                      <a:pt x="771" y="193"/>
                    </a:cubicBezTo>
                    <a:cubicBezTo>
                      <a:pt x="771" y="64"/>
                      <a:pt x="771" y="64"/>
                      <a:pt x="771" y="64"/>
                    </a:cubicBezTo>
                    <a:cubicBezTo>
                      <a:pt x="964" y="257"/>
                      <a:pt x="964" y="257"/>
                      <a:pt x="964" y="257"/>
                    </a:cubicBezTo>
                    <a:lnTo>
                      <a:pt x="868" y="257"/>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4" name="Freeform 10"/>
              <p:cNvSpPr/>
              <p:nvPr/>
            </p:nvSpPr>
            <p:spPr bwMode="auto">
              <a:xfrm>
                <a:off x="1820863" y="72707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5" name="Freeform 11"/>
              <p:cNvSpPr/>
              <p:nvPr/>
            </p:nvSpPr>
            <p:spPr bwMode="auto">
              <a:xfrm>
                <a:off x="1820863" y="1089026"/>
                <a:ext cx="727075" cy="120650"/>
              </a:xfrm>
              <a:custGeom>
                <a:avLst/>
                <a:gdLst>
                  <a:gd name="T0" fmla="*/ 16 w 193"/>
                  <a:gd name="T1" fmla="*/ 32 h 32"/>
                  <a:gd name="T2" fmla="*/ 177 w 193"/>
                  <a:gd name="T3" fmla="*/ 32 h 32"/>
                  <a:gd name="T4" fmla="*/ 193 w 193"/>
                  <a:gd name="T5" fmla="*/ 16 h 32"/>
                  <a:gd name="T6" fmla="*/ 177 w 193"/>
                  <a:gd name="T7" fmla="*/ 0 h 32"/>
                  <a:gd name="T8" fmla="*/ 16 w 193"/>
                  <a:gd name="T9" fmla="*/ 0 h 32"/>
                  <a:gd name="T10" fmla="*/ 0 w 193"/>
                  <a:gd name="T11" fmla="*/ 16 h 32"/>
                  <a:gd name="T12" fmla="*/ 16 w 193"/>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93" h="32">
                    <a:moveTo>
                      <a:pt x="16" y="32"/>
                    </a:moveTo>
                    <a:cubicBezTo>
                      <a:pt x="177" y="32"/>
                      <a:pt x="177" y="32"/>
                      <a:pt x="177" y="32"/>
                    </a:cubicBezTo>
                    <a:cubicBezTo>
                      <a:pt x="186" y="32"/>
                      <a:pt x="193" y="25"/>
                      <a:pt x="193" y="16"/>
                    </a:cubicBezTo>
                    <a:cubicBezTo>
                      <a:pt x="193" y="7"/>
                      <a:pt x="186" y="0"/>
                      <a:pt x="177" y="0"/>
                    </a:cubicBezTo>
                    <a:cubicBezTo>
                      <a:pt x="16" y="0"/>
                      <a:pt x="16" y="0"/>
                      <a:pt x="16" y="0"/>
                    </a:cubicBezTo>
                    <a:cubicBezTo>
                      <a:pt x="7" y="0"/>
                      <a:pt x="0" y="7"/>
                      <a:pt x="0" y="16"/>
                    </a:cubicBezTo>
                    <a:cubicBezTo>
                      <a:pt x="0" y="25"/>
                      <a:pt x="7" y="32"/>
                      <a:pt x="16" y="32"/>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6" name="Freeform 12"/>
              <p:cNvSpPr/>
              <p:nvPr/>
            </p:nvSpPr>
            <p:spPr bwMode="auto">
              <a:xfrm>
                <a:off x="1820863" y="1454151"/>
                <a:ext cx="1573213" cy="120650"/>
              </a:xfrm>
              <a:custGeom>
                <a:avLst/>
                <a:gdLst>
                  <a:gd name="T0" fmla="*/ 0 w 418"/>
                  <a:gd name="T1" fmla="*/ 16 h 32"/>
                  <a:gd name="T2" fmla="*/ 16 w 418"/>
                  <a:gd name="T3" fmla="*/ 32 h 32"/>
                  <a:gd name="T4" fmla="*/ 402 w 418"/>
                  <a:gd name="T5" fmla="*/ 32 h 32"/>
                  <a:gd name="T6" fmla="*/ 418 w 418"/>
                  <a:gd name="T7" fmla="*/ 16 h 32"/>
                  <a:gd name="T8" fmla="*/ 402 w 418"/>
                  <a:gd name="T9" fmla="*/ 0 h 32"/>
                  <a:gd name="T10" fmla="*/ 16 w 418"/>
                  <a:gd name="T11" fmla="*/ 0 h 32"/>
                  <a:gd name="T12" fmla="*/ 0 w 418"/>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418" h="32">
                    <a:moveTo>
                      <a:pt x="0" y="16"/>
                    </a:moveTo>
                    <a:cubicBezTo>
                      <a:pt x="0" y="25"/>
                      <a:pt x="7" y="32"/>
                      <a:pt x="16" y="32"/>
                    </a:cubicBezTo>
                    <a:cubicBezTo>
                      <a:pt x="402" y="32"/>
                      <a:pt x="402" y="32"/>
                      <a:pt x="402" y="32"/>
                    </a:cubicBezTo>
                    <a:cubicBezTo>
                      <a:pt x="411" y="32"/>
                      <a:pt x="418" y="25"/>
                      <a:pt x="418" y="16"/>
                    </a:cubicBezTo>
                    <a:cubicBezTo>
                      <a:pt x="418" y="7"/>
                      <a:pt x="411" y="0"/>
                      <a:pt x="402" y="0"/>
                    </a:cubicBezTo>
                    <a:cubicBezTo>
                      <a:pt x="16" y="0"/>
                      <a:pt x="16" y="0"/>
                      <a:pt x="16" y="0"/>
                    </a:cubicBezTo>
                    <a:cubicBezTo>
                      <a:pt x="7" y="0"/>
                      <a:pt x="0" y="7"/>
                      <a:pt x="0" y="16"/>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7" name="Freeform 13"/>
              <p:cNvSpPr/>
              <p:nvPr/>
            </p:nvSpPr>
            <p:spPr bwMode="auto">
              <a:xfrm>
                <a:off x="493713" y="2176463"/>
                <a:ext cx="2900363" cy="123825"/>
              </a:xfrm>
              <a:custGeom>
                <a:avLst/>
                <a:gdLst>
                  <a:gd name="T0" fmla="*/ 755 w 771"/>
                  <a:gd name="T1" fmla="*/ 0 h 33"/>
                  <a:gd name="T2" fmla="*/ 16 w 771"/>
                  <a:gd name="T3" fmla="*/ 0 h 33"/>
                  <a:gd name="T4" fmla="*/ 0 w 771"/>
                  <a:gd name="T5" fmla="*/ 16 h 33"/>
                  <a:gd name="T6" fmla="*/ 16 w 771"/>
                  <a:gd name="T7" fmla="*/ 33 h 33"/>
                  <a:gd name="T8" fmla="*/ 755 w 771"/>
                  <a:gd name="T9" fmla="*/ 33 h 33"/>
                  <a:gd name="T10" fmla="*/ 771 w 771"/>
                  <a:gd name="T11" fmla="*/ 16 h 33"/>
                  <a:gd name="T12" fmla="*/ 755 w 771"/>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771" h="33">
                    <a:moveTo>
                      <a:pt x="755" y="0"/>
                    </a:moveTo>
                    <a:cubicBezTo>
                      <a:pt x="16" y="0"/>
                      <a:pt x="16" y="0"/>
                      <a:pt x="16" y="0"/>
                    </a:cubicBezTo>
                    <a:cubicBezTo>
                      <a:pt x="7" y="0"/>
                      <a:pt x="0" y="8"/>
                      <a:pt x="0" y="16"/>
                    </a:cubicBezTo>
                    <a:cubicBezTo>
                      <a:pt x="0" y="25"/>
                      <a:pt x="7" y="33"/>
                      <a:pt x="16" y="33"/>
                    </a:cubicBezTo>
                    <a:cubicBezTo>
                      <a:pt x="755" y="33"/>
                      <a:pt x="755" y="33"/>
                      <a:pt x="755" y="33"/>
                    </a:cubicBezTo>
                    <a:cubicBezTo>
                      <a:pt x="764" y="33"/>
                      <a:pt x="771" y="25"/>
                      <a:pt x="771" y="16"/>
                    </a:cubicBezTo>
                    <a:cubicBezTo>
                      <a:pt x="771" y="8"/>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8" name="Freeform 14"/>
              <p:cNvSpPr/>
              <p:nvPr/>
            </p:nvSpPr>
            <p:spPr bwMode="auto">
              <a:xfrm>
                <a:off x="493713" y="2541588"/>
                <a:ext cx="2900363" cy="119063"/>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39" name="Freeform 15"/>
              <p:cNvSpPr/>
              <p:nvPr/>
            </p:nvSpPr>
            <p:spPr bwMode="auto">
              <a:xfrm>
                <a:off x="493713" y="2901951"/>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40" name="Freeform 16"/>
              <p:cNvSpPr/>
              <p:nvPr/>
            </p:nvSpPr>
            <p:spPr bwMode="auto">
              <a:xfrm>
                <a:off x="493713" y="1814513"/>
                <a:ext cx="2900363" cy="120650"/>
              </a:xfrm>
              <a:custGeom>
                <a:avLst/>
                <a:gdLst>
                  <a:gd name="T0" fmla="*/ 755 w 771"/>
                  <a:gd name="T1" fmla="*/ 0 h 32"/>
                  <a:gd name="T2" fmla="*/ 16 w 771"/>
                  <a:gd name="T3" fmla="*/ 0 h 32"/>
                  <a:gd name="T4" fmla="*/ 0 w 771"/>
                  <a:gd name="T5" fmla="*/ 16 h 32"/>
                  <a:gd name="T6" fmla="*/ 16 w 771"/>
                  <a:gd name="T7" fmla="*/ 32 h 32"/>
                  <a:gd name="T8" fmla="*/ 755 w 771"/>
                  <a:gd name="T9" fmla="*/ 32 h 32"/>
                  <a:gd name="T10" fmla="*/ 771 w 771"/>
                  <a:gd name="T11" fmla="*/ 16 h 32"/>
                  <a:gd name="T12" fmla="*/ 755 w 771"/>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771" h="32">
                    <a:moveTo>
                      <a:pt x="755" y="0"/>
                    </a:moveTo>
                    <a:cubicBezTo>
                      <a:pt x="16" y="0"/>
                      <a:pt x="16" y="0"/>
                      <a:pt x="16" y="0"/>
                    </a:cubicBezTo>
                    <a:cubicBezTo>
                      <a:pt x="7" y="0"/>
                      <a:pt x="0" y="7"/>
                      <a:pt x="0" y="16"/>
                    </a:cubicBezTo>
                    <a:cubicBezTo>
                      <a:pt x="0" y="25"/>
                      <a:pt x="7" y="32"/>
                      <a:pt x="16" y="32"/>
                    </a:cubicBezTo>
                    <a:cubicBezTo>
                      <a:pt x="755" y="32"/>
                      <a:pt x="755" y="32"/>
                      <a:pt x="755" y="32"/>
                    </a:cubicBezTo>
                    <a:cubicBezTo>
                      <a:pt x="764" y="32"/>
                      <a:pt x="771" y="25"/>
                      <a:pt x="771" y="16"/>
                    </a:cubicBezTo>
                    <a:cubicBezTo>
                      <a:pt x="771" y="7"/>
                      <a:pt x="764" y="0"/>
                      <a:pt x="755" y="0"/>
                    </a:cubicBez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41" name="Freeform 17"/>
              <p:cNvSpPr>
                <a:spLocks noEditPoints="1"/>
              </p:cNvSpPr>
              <p:nvPr/>
            </p:nvSpPr>
            <p:spPr bwMode="auto">
              <a:xfrm>
                <a:off x="493713" y="608013"/>
                <a:ext cx="1087438" cy="966788"/>
              </a:xfrm>
              <a:custGeom>
                <a:avLst/>
                <a:gdLst>
                  <a:gd name="T0" fmla="*/ 32 w 289"/>
                  <a:gd name="T1" fmla="*/ 257 h 257"/>
                  <a:gd name="T2" fmla="*/ 257 w 289"/>
                  <a:gd name="T3" fmla="*/ 257 h 257"/>
                  <a:gd name="T4" fmla="*/ 289 w 289"/>
                  <a:gd name="T5" fmla="*/ 225 h 257"/>
                  <a:gd name="T6" fmla="*/ 289 w 289"/>
                  <a:gd name="T7" fmla="*/ 32 h 257"/>
                  <a:gd name="T8" fmla="*/ 257 w 289"/>
                  <a:gd name="T9" fmla="*/ 0 h 257"/>
                  <a:gd name="T10" fmla="*/ 32 w 289"/>
                  <a:gd name="T11" fmla="*/ 0 h 257"/>
                  <a:gd name="T12" fmla="*/ 0 w 289"/>
                  <a:gd name="T13" fmla="*/ 32 h 257"/>
                  <a:gd name="T14" fmla="*/ 0 w 289"/>
                  <a:gd name="T15" fmla="*/ 225 h 257"/>
                  <a:gd name="T16" fmla="*/ 32 w 289"/>
                  <a:gd name="T17" fmla="*/ 257 h 257"/>
                  <a:gd name="T18" fmla="*/ 64 w 289"/>
                  <a:gd name="T19" fmla="*/ 64 h 257"/>
                  <a:gd name="T20" fmla="*/ 224 w 289"/>
                  <a:gd name="T21" fmla="*/ 64 h 257"/>
                  <a:gd name="T22" fmla="*/ 224 w 289"/>
                  <a:gd name="T23" fmla="*/ 192 h 257"/>
                  <a:gd name="T24" fmla="*/ 64 w 289"/>
                  <a:gd name="T25" fmla="*/ 192 h 257"/>
                  <a:gd name="T26" fmla="*/ 64 w 289"/>
                  <a:gd name="T27" fmla="*/ 6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9" h="257">
                    <a:moveTo>
                      <a:pt x="32" y="257"/>
                    </a:moveTo>
                    <a:cubicBezTo>
                      <a:pt x="257" y="257"/>
                      <a:pt x="257" y="257"/>
                      <a:pt x="257" y="257"/>
                    </a:cubicBezTo>
                    <a:cubicBezTo>
                      <a:pt x="274" y="257"/>
                      <a:pt x="289" y="242"/>
                      <a:pt x="289" y="225"/>
                    </a:cubicBezTo>
                    <a:cubicBezTo>
                      <a:pt x="289" y="32"/>
                      <a:pt x="289" y="32"/>
                      <a:pt x="289" y="32"/>
                    </a:cubicBezTo>
                    <a:cubicBezTo>
                      <a:pt x="289" y="14"/>
                      <a:pt x="274" y="0"/>
                      <a:pt x="257" y="0"/>
                    </a:cubicBezTo>
                    <a:cubicBezTo>
                      <a:pt x="32" y="0"/>
                      <a:pt x="32" y="0"/>
                      <a:pt x="32" y="0"/>
                    </a:cubicBezTo>
                    <a:cubicBezTo>
                      <a:pt x="14" y="0"/>
                      <a:pt x="0" y="14"/>
                      <a:pt x="0" y="32"/>
                    </a:cubicBezTo>
                    <a:cubicBezTo>
                      <a:pt x="0" y="225"/>
                      <a:pt x="0" y="225"/>
                      <a:pt x="0" y="225"/>
                    </a:cubicBezTo>
                    <a:cubicBezTo>
                      <a:pt x="0" y="242"/>
                      <a:pt x="14" y="257"/>
                      <a:pt x="32" y="257"/>
                    </a:cubicBezTo>
                    <a:close/>
                    <a:moveTo>
                      <a:pt x="64" y="64"/>
                    </a:moveTo>
                    <a:cubicBezTo>
                      <a:pt x="224" y="64"/>
                      <a:pt x="224" y="64"/>
                      <a:pt x="224" y="64"/>
                    </a:cubicBezTo>
                    <a:cubicBezTo>
                      <a:pt x="224" y="192"/>
                      <a:pt x="224" y="192"/>
                      <a:pt x="224" y="192"/>
                    </a:cubicBezTo>
                    <a:cubicBezTo>
                      <a:pt x="64" y="192"/>
                      <a:pt x="64" y="192"/>
                      <a:pt x="64" y="192"/>
                    </a:cubicBezTo>
                    <a:lnTo>
                      <a:pt x="64" y="64"/>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42" name="Group 11"/>
          <p:cNvGrpSpPr/>
          <p:nvPr/>
        </p:nvGrpSpPr>
        <p:grpSpPr>
          <a:xfrm>
            <a:off x="850711" y="4224000"/>
            <a:ext cx="760132" cy="760132"/>
            <a:chOff x="1018986" y="5399385"/>
            <a:chExt cx="760132" cy="760132"/>
          </a:xfrm>
          <a:solidFill>
            <a:schemeClr val="bg1"/>
          </a:solidFill>
        </p:grpSpPr>
        <p:sp>
          <p:nvSpPr>
            <p:cNvPr id="43" name="Oval 5"/>
            <p:cNvSpPr/>
            <p:nvPr/>
          </p:nvSpPr>
          <p:spPr>
            <a:xfrm>
              <a:off x="1018986" y="5399385"/>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44" name="Group 51"/>
            <p:cNvGrpSpPr/>
            <p:nvPr/>
          </p:nvGrpSpPr>
          <p:grpSpPr>
            <a:xfrm>
              <a:off x="1223925" y="5605017"/>
              <a:ext cx="348868" cy="348868"/>
              <a:chOff x="7287419" y="2577307"/>
              <a:chExt cx="464344" cy="464344"/>
            </a:xfrm>
            <a:grpFill/>
          </p:grpSpPr>
          <p:sp>
            <p:nvSpPr>
              <p:cNvPr id="45"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46"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sp>
            <p:nvSpPr>
              <p:cNvPr id="47"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思源黑体 CN Normal" panose="020B0400000000000000" charset="-122"/>
                  <a:ea typeface="思源黑体 CN Normal" panose="020B0400000000000000" charset="-122"/>
                  <a:cs typeface="思源黑体 CN Normal" panose="020B0400000000000000" charset="-122"/>
                  <a:sym typeface="Gill Sans" charset="0"/>
                </a:endParaRPr>
              </a:p>
            </p:txBody>
          </p:sp>
        </p:grpSp>
      </p:grpSp>
      <p:grpSp>
        <p:nvGrpSpPr>
          <p:cNvPr id="48" name="Group 14"/>
          <p:cNvGrpSpPr/>
          <p:nvPr/>
        </p:nvGrpSpPr>
        <p:grpSpPr>
          <a:xfrm>
            <a:off x="5790156" y="4224000"/>
            <a:ext cx="760132" cy="760132"/>
            <a:chOff x="6567396" y="5399385"/>
            <a:chExt cx="760132" cy="760132"/>
          </a:xfrm>
          <a:solidFill>
            <a:schemeClr val="bg1"/>
          </a:solidFill>
        </p:grpSpPr>
        <p:sp>
          <p:nvSpPr>
            <p:cNvPr id="49" name="Oval 8"/>
            <p:cNvSpPr/>
            <p:nvPr/>
          </p:nvSpPr>
          <p:spPr>
            <a:xfrm>
              <a:off x="6567396" y="5399385"/>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0" name="Freeform 21"/>
            <p:cNvSpPr>
              <a:spLocks noEditPoints="1"/>
            </p:cNvSpPr>
            <p:nvPr/>
          </p:nvSpPr>
          <p:spPr bwMode="auto">
            <a:xfrm>
              <a:off x="6777988" y="5605017"/>
              <a:ext cx="336983" cy="337078"/>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grpSp>
      <p:grpSp>
        <p:nvGrpSpPr>
          <p:cNvPr id="51" name="Group 13"/>
          <p:cNvGrpSpPr/>
          <p:nvPr/>
        </p:nvGrpSpPr>
        <p:grpSpPr>
          <a:xfrm>
            <a:off x="5790156" y="2917659"/>
            <a:ext cx="760132" cy="760132"/>
            <a:chOff x="6567396" y="4093044"/>
            <a:chExt cx="760132" cy="760132"/>
          </a:xfrm>
          <a:solidFill>
            <a:schemeClr val="bg1"/>
          </a:solidFill>
        </p:grpSpPr>
        <p:sp>
          <p:nvSpPr>
            <p:cNvPr id="52" name="Oval 7"/>
            <p:cNvSpPr/>
            <p:nvPr/>
          </p:nvSpPr>
          <p:spPr>
            <a:xfrm>
              <a:off x="6567396" y="4093044"/>
              <a:ext cx="760132" cy="760132"/>
            </a:xfrm>
            <a:prstGeom prst="ellipse">
              <a:avLst/>
            </a:prstGeom>
            <a:solidFill>
              <a:srgbClr val="61A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思源黑体 CN Normal" panose="020B0400000000000000" charset="-122"/>
                <a:ea typeface="思源黑体 CN Normal" panose="020B0400000000000000" charset="-122"/>
                <a:cs typeface="思源黑体 CN Normal" panose="020B0400000000000000" charset="-122"/>
              </a:endParaRPr>
            </a:p>
          </p:txBody>
        </p:sp>
        <p:grpSp>
          <p:nvGrpSpPr>
            <p:cNvPr id="53" name="Group 56"/>
            <p:cNvGrpSpPr/>
            <p:nvPr/>
          </p:nvGrpSpPr>
          <p:grpSpPr>
            <a:xfrm>
              <a:off x="6784439" y="4308573"/>
              <a:ext cx="332709" cy="332442"/>
              <a:chOff x="6350" y="4763"/>
              <a:chExt cx="1978025" cy="1976437"/>
            </a:xfrm>
            <a:grpFill/>
          </p:grpSpPr>
          <p:sp>
            <p:nvSpPr>
              <p:cNvPr id="54" name="Freeform 25"/>
              <p:cNvSpPr>
                <a:spLocks noEditPoints="1"/>
              </p:cNvSpPr>
              <p:nvPr/>
            </p:nvSpPr>
            <p:spPr bwMode="auto">
              <a:xfrm>
                <a:off x="6350" y="4763"/>
                <a:ext cx="1978025" cy="1976437"/>
              </a:xfrm>
              <a:custGeom>
                <a:avLst/>
                <a:gdLst>
                  <a:gd name="T0" fmla="*/ 480 w 524"/>
                  <a:gd name="T1" fmla="*/ 49 h 524"/>
                  <a:gd name="T2" fmla="*/ 409 w 524"/>
                  <a:gd name="T3" fmla="*/ 49 h 524"/>
                  <a:gd name="T4" fmla="*/ 409 w 524"/>
                  <a:gd name="T5" fmla="*/ 16 h 524"/>
                  <a:gd name="T6" fmla="*/ 393 w 524"/>
                  <a:gd name="T7" fmla="*/ 0 h 524"/>
                  <a:gd name="T8" fmla="*/ 377 w 524"/>
                  <a:gd name="T9" fmla="*/ 16 h 524"/>
                  <a:gd name="T10" fmla="*/ 377 w 524"/>
                  <a:gd name="T11" fmla="*/ 49 h 524"/>
                  <a:gd name="T12" fmla="*/ 278 w 524"/>
                  <a:gd name="T13" fmla="*/ 49 h 524"/>
                  <a:gd name="T14" fmla="*/ 278 w 524"/>
                  <a:gd name="T15" fmla="*/ 16 h 524"/>
                  <a:gd name="T16" fmla="*/ 262 w 524"/>
                  <a:gd name="T17" fmla="*/ 0 h 524"/>
                  <a:gd name="T18" fmla="*/ 246 w 524"/>
                  <a:gd name="T19" fmla="*/ 16 h 524"/>
                  <a:gd name="T20" fmla="*/ 246 w 524"/>
                  <a:gd name="T21" fmla="*/ 49 h 524"/>
                  <a:gd name="T22" fmla="*/ 147 w 524"/>
                  <a:gd name="T23" fmla="*/ 49 h 524"/>
                  <a:gd name="T24" fmla="*/ 147 w 524"/>
                  <a:gd name="T25" fmla="*/ 16 h 524"/>
                  <a:gd name="T26" fmla="*/ 131 w 524"/>
                  <a:gd name="T27" fmla="*/ 0 h 524"/>
                  <a:gd name="T28" fmla="*/ 115 w 524"/>
                  <a:gd name="T29" fmla="*/ 16 h 524"/>
                  <a:gd name="T30" fmla="*/ 115 w 524"/>
                  <a:gd name="T31" fmla="*/ 49 h 524"/>
                  <a:gd name="T32" fmla="*/ 44 w 524"/>
                  <a:gd name="T33" fmla="*/ 49 h 524"/>
                  <a:gd name="T34" fmla="*/ 0 w 524"/>
                  <a:gd name="T35" fmla="*/ 93 h 524"/>
                  <a:gd name="T36" fmla="*/ 0 w 524"/>
                  <a:gd name="T37" fmla="*/ 480 h 524"/>
                  <a:gd name="T38" fmla="*/ 44 w 524"/>
                  <a:gd name="T39" fmla="*/ 524 h 524"/>
                  <a:gd name="T40" fmla="*/ 480 w 524"/>
                  <a:gd name="T41" fmla="*/ 524 h 524"/>
                  <a:gd name="T42" fmla="*/ 524 w 524"/>
                  <a:gd name="T43" fmla="*/ 480 h 524"/>
                  <a:gd name="T44" fmla="*/ 524 w 524"/>
                  <a:gd name="T45" fmla="*/ 93 h 524"/>
                  <a:gd name="T46" fmla="*/ 480 w 524"/>
                  <a:gd name="T47" fmla="*/ 49 h 524"/>
                  <a:gd name="T48" fmla="*/ 491 w 524"/>
                  <a:gd name="T49" fmla="*/ 480 h 524"/>
                  <a:gd name="T50" fmla="*/ 480 w 524"/>
                  <a:gd name="T51" fmla="*/ 491 h 524"/>
                  <a:gd name="T52" fmla="*/ 44 w 524"/>
                  <a:gd name="T53" fmla="*/ 491 h 524"/>
                  <a:gd name="T54" fmla="*/ 33 w 524"/>
                  <a:gd name="T55" fmla="*/ 480 h 524"/>
                  <a:gd name="T56" fmla="*/ 33 w 524"/>
                  <a:gd name="T57" fmla="*/ 93 h 524"/>
                  <a:gd name="T58" fmla="*/ 44 w 524"/>
                  <a:gd name="T59" fmla="*/ 82 h 524"/>
                  <a:gd name="T60" fmla="*/ 115 w 524"/>
                  <a:gd name="T61" fmla="*/ 82 h 524"/>
                  <a:gd name="T62" fmla="*/ 115 w 524"/>
                  <a:gd name="T63" fmla="*/ 115 h 524"/>
                  <a:gd name="T64" fmla="*/ 131 w 524"/>
                  <a:gd name="T65" fmla="*/ 131 h 524"/>
                  <a:gd name="T66" fmla="*/ 147 w 524"/>
                  <a:gd name="T67" fmla="*/ 115 h 524"/>
                  <a:gd name="T68" fmla="*/ 147 w 524"/>
                  <a:gd name="T69" fmla="*/ 82 h 524"/>
                  <a:gd name="T70" fmla="*/ 246 w 524"/>
                  <a:gd name="T71" fmla="*/ 82 h 524"/>
                  <a:gd name="T72" fmla="*/ 246 w 524"/>
                  <a:gd name="T73" fmla="*/ 115 h 524"/>
                  <a:gd name="T74" fmla="*/ 262 w 524"/>
                  <a:gd name="T75" fmla="*/ 131 h 524"/>
                  <a:gd name="T76" fmla="*/ 278 w 524"/>
                  <a:gd name="T77" fmla="*/ 115 h 524"/>
                  <a:gd name="T78" fmla="*/ 278 w 524"/>
                  <a:gd name="T79" fmla="*/ 82 h 524"/>
                  <a:gd name="T80" fmla="*/ 377 w 524"/>
                  <a:gd name="T81" fmla="*/ 82 h 524"/>
                  <a:gd name="T82" fmla="*/ 377 w 524"/>
                  <a:gd name="T83" fmla="*/ 115 h 524"/>
                  <a:gd name="T84" fmla="*/ 393 w 524"/>
                  <a:gd name="T85" fmla="*/ 131 h 524"/>
                  <a:gd name="T86" fmla="*/ 409 w 524"/>
                  <a:gd name="T87" fmla="*/ 115 h 524"/>
                  <a:gd name="T88" fmla="*/ 409 w 524"/>
                  <a:gd name="T89" fmla="*/ 82 h 524"/>
                  <a:gd name="T90" fmla="*/ 480 w 524"/>
                  <a:gd name="T91" fmla="*/ 82 h 524"/>
                  <a:gd name="T92" fmla="*/ 491 w 524"/>
                  <a:gd name="T93" fmla="*/ 93 h 524"/>
                  <a:gd name="T94" fmla="*/ 491 w 524"/>
                  <a:gd name="T95" fmla="*/ 48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4" h="524">
                    <a:moveTo>
                      <a:pt x="480" y="49"/>
                    </a:moveTo>
                    <a:cubicBezTo>
                      <a:pt x="409" y="49"/>
                      <a:pt x="409" y="49"/>
                      <a:pt x="409" y="49"/>
                    </a:cubicBezTo>
                    <a:cubicBezTo>
                      <a:pt x="409" y="16"/>
                      <a:pt x="409" y="16"/>
                      <a:pt x="409" y="16"/>
                    </a:cubicBezTo>
                    <a:cubicBezTo>
                      <a:pt x="409" y="7"/>
                      <a:pt x="402" y="0"/>
                      <a:pt x="393" y="0"/>
                    </a:cubicBezTo>
                    <a:cubicBezTo>
                      <a:pt x="384" y="0"/>
                      <a:pt x="377" y="7"/>
                      <a:pt x="377" y="16"/>
                    </a:cubicBezTo>
                    <a:cubicBezTo>
                      <a:pt x="377" y="49"/>
                      <a:pt x="377" y="49"/>
                      <a:pt x="377" y="49"/>
                    </a:cubicBezTo>
                    <a:cubicBezTo>
                      <a:pt x="278" y="49"/>
                      <a:pt x="278" y="49"/>
                      <a:pt x="278" y="49"/>
                    </a:cubicBezTo>
                    <a:cubicBezTo>
                      <a:pt x="278" y="16"/>
                      <a:pt x="278" y="16"/>
                      <a:pt x="278" y="16"/>
                    </a:cubicBezTo>
                    <a:cubicBezTo>
                      <a:pt x="278" y="7"/>
                      <a:pt x="271" y="0"/>
                      <a:pt x="262" y="0"/>
                    </a:cubicBezTo>
                    <a:cubicBezTo>
                      <a:pt x="253" y="0"/>
                      <a:pt x="246" y="7"/>
                      <a:pt x="246" y="16"/>
                    </a:cubicBezTo>
                    <a:cubicBezTo>
                      <a:pt x="246" y="49"/>
                      <a:pt x="246" y="49"/>
                      <a:pt x="246" y="49"/>
                    </a:cubicBezTo>
                    <a:cubicBezTo>
                      <a:pt x="147" y="49"/>
                      <a:pt x="147" y="49"/>
                      <a:pt x="147" y="49"/>
                    </a:cubicBezTo>
                    <a:cubicBezTo>
                      <a:pt x="147" y="16"/>
                      <a:pt x="147" y="16"/>
                      <a:pt x="147" y="16"/>
                    </a:cubicBezTo>
                    <a:cubicBezTo>
                      <a:pt x="147" y="7"/>
                      <a:pt x="140" y="0"/>
                      <a:pt x="131" y="0"/>
                    </a:cubicBezTo>
                    <a:cubicBezTo>
                      <a:pt x="122" y="0"/>
                      <a:pt x="115" y="7"/>
                      <a:pt x="115" y="16"/>
                    </a:cubicBezTo>
                    <a:cubicBezTo>
                      <a:pt x="115" y="49"/>
                      <a:pt x="115" y="49"/>
                      <a:pt x="115" y="49"/>
                    </a:cubicBezTo>
                    <a:cubicBezTo>
                      <a:pt x="44" y="49"/>
                      <a:pt x="44" y="49"/>
                      <a:pt x="44" y="49"/>
                    </a:cubicBezTo>
                    <a:cubicBezTo>
                      <a:pt x="20" y="49"/>
                      <a:pt x="0" y="69"/>
                      <a:pt x="0" y="93"/>
                    </a:cubicBezTo>
                    <a:cubicBezTo>
                      <a:pt x="0" y="480"/>
                      <a:pt x="0" y="480"/>
                      <a:pt x="0" y="480"/>
                    </a:cubicBezTo>
                    <a:cubicBezTo>
                      <a:pt x="0" y="504"/>
                      <a:pt x="20" y="524"/>
                      <a:pt x="44" y="524"/>
                    </a:cubicBezTo>
                    <a:cubicBezTo>
                      <a:pt x="480" y="524"/>
                      <a:pt x="480" y="524"/>
                      <a:pt x="480" y="524"/>
                    </a:cubicBezTo>
                    <a:cubicBezTo>
                      <a:pt x="504" y="524"/>
                      <a:pt x="524" y="504"/>
                      <a:pt x="524" y="480"/>
                    </a:cubicBezTo>
                    <a:cubicBezTo>
                      <a:pt x="524" y="93"/>
                      <a:pt x="524" y="93"/>
                      <a:pt x="524" y="93"/>
                    </a:cubicBezTo>
                    <a:cubicBezTo>
                      <a:pt x="524" y="69"/>
                      <a:pt x="504" y="49"/>
                      <a:pt x="480" y="49"/>
                    </a:cubicBezTo>
                    <a:close/>
                    <a:moveTo>
                      <a:pt x="491" y="480"/>
                    </a:moveTo>
                    <a:cubicBezTo>
                      <a:pt x="491" y="486"/>
                      <a:pt x="486" y="491"/>
                      <a:pt x="480" y="491"/>
                    </a:cubicBezTo>
                    <a:cubicBezTo>
                      <a:pt x="44" y="491"/>
                      <a:pt x="44" y="491"/>
                      <a:pt x="44" y="491"/>
                    </a:cubicBezTo>
                    <a:cubicBezTo>
                      <a:pt x="38" y="491"/>
                      <a:pt x="33" y="486"/>
                      <a:pt x="33" y="480"/>
                    </a:cubicBezTo>
                    <a:cubicBezTo>
                      <a:pt x="33" y="93"/>
                      <a:pt x="33" y="93"/>
                      <a:pt x="33" y="93"/>
                    </a:cubicBezTo>
                    <a:cubicBezTo>
                      <a:pt x="33" y="87"/>
                      <a:pt x="38" y="82"/>
                      <a:pt x="44" y="82"/>
                    </a:cubicBezTo>
                    <a:cubicBezTo>
                      <a:pt x="115" y="82"/>
                      <a:pt x="115" y="82"/>
                      <a:pt x="115" y="82"/>
                    </a:cubicBezTo>
                    <a:cubicBezTo>
                      <a:pt x="115" y="115"/>
                      <a:pt x="115" y="115"/>
                      <a:pt x="115" y="115"/>
                    </a:cubicBezTo>
                    <a:cubicBezTo>
                      <a:pt x="115" y="124"/>
                      <a:pt x="122" y="131"/>
                      <a:pt x="131" y="131"/>
                    </a:cubicBezTo>
                    <a:cubicBezTo>
                      <a:pt x="140" y="131"/>
                      <a:pt x="147" y="124"/>
                      <a:pt x="147" y="115"/>
                    </a:cubicBezTo>
                    <a:cubicBezTo>
                      <a:pt x="147" y="82"/>
                      <a:pt x="147" y="82"/>
                      <a:pt x="147" y="82"/>
                    </a:cubicBezTo>
                    <a:cubicBezTo>
                      <a:pt x="246" y="82"/>
                      <a:pt x="246" y="82"/>
                      <a:pt x="246" y="82"/>
                    </a:cubicBezTo>
                    <a:cubicBezTo>
                      <a:pt x="246" y="115"/>
                      <a:pt x="246" y="115"/>
                      <a:pt x="246" y="115"/>
                    </a:cubicBezTo>
                    <a:cubicBezTo>
                      <a:pt x="246" y="124"/>
                      <a:pt x="253" y="131"/>
                      <a:pt x="262" y="131"/>
                    </a:cubicBezTo>
                    <a:cubicBezTo>
                      <a:pt x="271" y="131"/>
                      <a:pt x="278" y="124"/>
                      <a:pt x="278" y="115"/>
                    </a:cubicBezTo>
                    <a:cubicBezTo>
                      <a:pt x="278" y="82"/>
                      <a:pt x="278" y="82"/>
                      <a:pt x="278" y="82"/>
                    </a:cubicBezTo>
                    <a:cubicBezTo>
                      <a:pt x="377" y="82"/>
                      <a:pt x="377" y="82"/>
                      <a:pt x="377" y="82"/>
                    </a:cubicBezTo>
                    <a:cubicBezTo>
                      <a:pt x="377" y="115"/>
                      <a:pt x="377" y="115"/>
                      <a:pt x="377" y="115"/>
                    </a:cubicBezTo>
                    <a:cubicBezTo>
                      <a:pt x="377" y="124"/>
                      <a:pt x="384" y="131"/>
                      <a:pt x="393" y="131"/>
                    </a:cubicBezTo>
                    <a:cubicBezTo>
                      <a:pt x="402" y="131"/>
                      <a:pt x="409" y="124"/>
                      <a:pt x="409" y="115"/>
                    </a:cubicBezTo>
                    <a:cubicBezTo>
                      <a:pt x="409" y="82"/>
                      <a:pt x="409" y="82"/>
                      <a:pt x="409" y="82"/>
                    </a:cubicBezTo>
                    <a:cubicBezTo>
                      <a:pt x="480" y="82"/>
                      <a:pt x="480" y="82"/>
                      <a:pt x="480" y="82"/>
                    </a:cubicBezTo>
                    <a:cubicBezTo>
                      <a:pt x="486" y="82"/>
                      <a:pt x="491" y="87"/>
                      <a:pt x="491" y="93"/>
                    </a:cubicBezTo>
                    <a:lnTo>
                      <a:pt x="491" y="480"/>
                    </a:lnTo>
                    <a:close/>
                  </a:path>
                </a:pathLst>
              </a:cu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5" name="Rectangle 26"/>
              <p:cNvSpPr>
                <a:spLocks noChangeArrowheads="1"/>
              </p:cNvSpPr>
              <p:nvPr/>
            </p:nvSpPr>
            <p:spPr bwMode="auto">
              <a:xfrm>
                <a:off x="441325" y="747713"/>
                <a:ext cx="244475"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6" name="Rectangle 27"/>
              <p:cNvSpPr>
                <a:spLocks noChangeArrowheads="1"/>
              </p:cNvSpPr>
              <p:nvPr/>
            </p:nvSpPr>
            <p:spPr bwMode="auto">
              <a:xfrm>
                <a:off x="441325" y="1054100"/>
                <a:ext cx="244475" cy="187325"/>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7" name="Rectangle 28"/>
              <p:cNvSpPr>
                <a:spLocks noChangeArrowheads="1"/>
              </p:cNvSpPr>
              <p:nvPr/>
            </p:nvSpPr>
            <p:spPr bwMode="auto">
              <a:xfrm>
                <a:off x="441325" y="1362075"/>
                <a:ext cx="244475"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8" name="Rectangle 29"/>
              <p:cNvSpPr>
                <a:spLocks noChangeArrowheads="1"/>
              </p:cNvSpPr>
              <p:nvPr/>
            </p:nvSpPr>
            <p:spPr bwMode="auto">
              <a:xfrm>
                <a:off x="871538" y="1362075"/>
                <a:ext cx="249238"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59" name="Rectangle 30"/>
              <p:cNvSpPr>
                <a:spLocks noChangeArrowheads="1"/>
              </p:cNvSpPr>
              <p:nvPr/>
            </p:nvSpPr>
            <p:spPr bwMode="auto">
              <a:xfrm>
                <a:off x="871538" y="1054100"/>
                <a:ext cx="249238" cy="187325"/>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0" name="Rectangle 31"/>
              <p:cNvSpPr>
                <a:spLocks noChangeArrowheads="1"/>
              </p:cNvSpPr>
              <p:nvPr/>
            </p:nvSpPr>
            <p:spPr bwMode="auto">
              <a:xfrm>
                <a:off x="871538" y="747713"/>
                <a:ext cx="249238"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1" name="Rectangle 32"/>
              <p:cNvSpPr>
                <a:spLocks noChangeArrowheads="1"/>
              </p:cNvSpPr>
              <p:nvPr/>
            </p:nvSpPr>
            <p:spPr bwMode="auto">
              <a:xfrm>
                <a:off x="1304925" y="1362075"/>
                <a:ext cx="246063"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2" name="Rectangle 33"/>
              <p:cNvSpPr>
                <a:spLocks noChangeArrowheads="1"/>
              </p:cNvSpPr>
              <p:nvPr/>
            </p:nvSpPr>
            <p:spPr bwMode="auto">
              <a:xfrm>
                <a:off x="1304925" y="1054100"/>
                <a:ext cx="246063" cy="187325"/>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sp>
            <p:nvSpPr>
              <p:cNvPr id="63" name="Rectangle 34"/>
              <p:cNvSpPr>
                <a:spLocks noChangeArrowheads="1"/>
              </p:cNvSpPr>
              <p:nvPr/>
            </p:nvSpPr>
            <p:spPr bwMode="auto">
              <a:xfrm>
                <a:off x="1304925" y="747713"/>
                <a:ext cx="246063" cy="185737"/>
              </a:xfrm>
              <a:prstGeom prst="rect">
                <a:avLst/>
              </a:prstGeom>
              <a:grpFill/>
              <a:ln>
                <a:noFill/>
              </a:ln>
            </p:spPr>
            <p:txBody>
              <a:bodyPr vert="horz" wrap="square" lIns="91440" tIns="45720" rIns="91440" bIns="45720" numCol="1" anchor="t" anchorCtr="0" compatLnSpc="1"/>
              <a:lstStyle/>
              <a:p>
                <a:endParaRPr lang="id-ID">
                  <a:latin typeface="思源黑体 CN Normal" panose="020B0400000000000000" charset="-122"/>
                  <a:ea typeface="思源黑体 CN Normal" panose="020B0400000000000000" charset="-122"/>
                  <a:cs typeface="思源黑体 CN Normal" panose="020B0400000000000000" charset="-122"/>
                </a:endParaRPr>
              </a:p>
            </p:txBody>
          </p:sp>
        </p:grpSp>
      </p:grpSp>
      <p:grpSp>
        <p:nvGrpSpPr>
          <p:cNvPr id="64" name="组合 63"/>
          <p:cNvGrpSpPr/>
          <p:nvPr/>
        </p:nvGrpSpPr>
        <p:grpSpPr>
          <a:xfrm>
            <a:off x="2009775" y="1556385"/>
            <a:ext cx="3175000" cy="814070"/>
            <a:chOff x="10366" y="3607"/>
            <a:chExt cx="5000" cy="1282"/>
          </a:xfrm>
        </p:grpSpPr>
        <p:sp>
          <p:nvSpPr>
            <p:cNvPr id="5" name="文本框 4"/>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endPar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19" name="文本框 18"/>
            <p:cNvSpPr txBox="1"/>
            <p:nvPr/>
          </p:nvSpPr>
          <p:spPr>
            <a:xfrm>
              <a:off x="10366" y="4140"/>
              <a:ext cx="5000"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65" name="组合 64"/>
          <p:cNvGrpSpPr/>
          <p:nvPr/>
        </p:nvGrpSpPr>
        <p:grpSpPr>
          <a:xfrm>
            <a:off x="2009775" y="2926715"/>
            <a:ext cx="3157220" cy="814070"/>
            <a:chOff x="10366" y="3607"/>
            <a:chExt cx="4972" cy="1282"/>
          </a:xfrm>
        </p:grpSpPr>
        <p:sp>
          <p:nvSpPr>
            <p:cNvPr id="66" name="文本框 65"/>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endPar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67" name="文本框 66"/>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68" name="组合 67"/>
          <p:cNvGrpSpPr/>
          <p:nvPr/>
        </p:nvGrpSpPr>
        <p:grpSpPr>
          <a:xfrm>
            <a:off x="2009775" y="4297045"/>
            <a:ext cx="3157220" cy="814070"/>
            <a:chOff x="10366" y="3607"/>
            <a:chExt cx="4972" cy="1282"/>
          </a:xfrm>
        </p:grpSpPr>
        <p:sp>
          <p:nvSpPr>
            <p:cNvPr id="69" name="文本框 68"/>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endPar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70" name="文本框 69"/>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71" name="组合 70"/>
          <p:cNvGrpSpPr/>
          <p:nvPr/>
        </p:nvGrpSpPr>
        <p:grpSpPr>
          <a:xfrm>
            <a:off x="6866255" y="1525270"/>
            <a:ext cx="3157220" cy="814070"/>
            <a:chOff x="10366" y="3607"/>
            <a:chExt cx="4972" cy="1282"/>
          </a:xfrm>
        </p:grpSpPr>
        <p:sp>
          <p:nvSpPr>
            <p:cNvPr id="72" name="文本框 71"/>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endPar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73" name="文本框 72"/>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75" name="组合 74"/>
          <p:cNvGrpSpPr/>
          <p:nvPr/>
        </p:nvGrpSpPr>
        <p:grpSpPr>
          <a:xfrm>
            <a:off x="6866255" y="2847975"/>
            <a:ext cx="3157220" cy="814070"/>
            <a:chOff x="10366" y="3607"/>
            <a:chExt cx="4972" cy="1282"/>
          </a:xfrm>
        </p:grpSpPr>
        <p:sp>
          <p:nvSpPr>
            <p:cNvPr id="76" name="文本框 75"/>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endPar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77" name="文本框 76"/>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78" name="组合 77"/>
          <p:cNvGrpSpPr/>
          <p:nvPr/>
        </p:nvGrpSpPr>
        <p:grpSpPr>
          <a:xfrm>
            <a:off x="6866255" y="4170680"/>
            <a:ext cx="3157220" cy="814070"/>
            <a:chOff x="10366" y="3607"/>
            <a:chExt cx="4972" cy="1282"/>
          </a:xfrm>
        </p:grpSpPr>
        <p:sp>
          <p:nvSpPr>
            <p:cNvPr id="79" name="文本框 78"/>
            <p:cNvSpPr txBox="1"/>
            <p:nvPr/>
          </p:nvSpPr>
          <p:spPr>
            <a:xfrm>
              <a:off x="10366" y="3607"/>
              <a:ext cx="3360" cy="533"/>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标题文字添加</a:t>
              </a:r>
              <a:endParaRPr kumimoji="0" lang="zh-CN" altLang="en-US" sz="1600" b="1" i="0" u="none" strike="noStrike" kern="0" cap="none" spc="0" normalizeH="0" baseline="0" noProof="0" dirty="0">
                <a:ln>
                  <a:noFill/>
                </a:ln>
                <a:solidFill>
                  <a:schemeClr val="tx1">
                    <a:lumMod val="75000"/>
                    <a:lumOff val="25000"/>
                  </a:scheme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sp>
          <p:nvSpPr>
            <p:cNvPr id="80" name="文本框 79"/>
            <p:cNvSpPr txBox="1"/>
            <p:nvPr/>
          </p:nvSpPr>
          <p:spPr>
            <a:xfrm>
              <a:off x="10366" y="4140"/>
              <a:ext cx="4972" cy="749"/>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思源黑体 CN Normal" panose="020B0400000000000000" charset="-122"/>
                <a:ea typeface="思源黑体 CN Normal" panose="020B0400000000000000" charset="-122"/>
                <a:cs typeface="思源黑体 CN Normal" panose="020B0400000000000000" charset="-122"/>
                <a:sym typeface="+mn-lt"/>
              </a:endParaRPr>
            </a:p>
          </p:txBody>
        </p:sp>
      </p:grpSp>
      <p:grpSp>
        <p:nvGrpSpPr>
          <p:cNvPr id="82" name="组合 81"/>
          <p:cNvGrpSpPr/>
          <p:nvPr/>
        </p:nvGrpSpPr>
        <p:grpSpPr>
          <a:xfrm>
            <a:off x="360680" y="402590"/>
            <a:ext cx="1917700" cy="306070"/>
            <a:chOff x="568" y="634"/>
            <a:chExt cx="3020" cy="482"/>
          </a:xfrm>
        </p:grpSpPr>
        <p:grpSp>
          <p:nvGrpSpPr>
            <p:cNvPr id="81" name="组合 80"/>
            <p:cNvGrpSpPr/>
            <p:nvPr/>
          </p:nvGrpSpPr>
          <p:grpSpPr>
            <a:xfrm flipH="1">
              <a:off x="568" y="820"/>
              <a:ext cx="540" cy="108"/>
              <a:chOff x="568" y="820"/>
              <a:chExt cx="540" cy="108"/>
            </a:xfrm>
          </p:grpSpPr>
          <p:cxnSp>
            <p:nvCxnSpPr>
              <p:cNvPr id="142" name="直接连接符 141"/>
              <p:cNvCxnSpPr/>
              <p:nvPr/>
            </p:nvCxnSpPr>
            <p:spPr>
              <a:xfrm rot="16200000" flipH="1">
                <a:off x="838" y="588"/>
                <a:ext cx="0" cy="541"/>
              </a:xfrm>
              <a:prstGeom prst="line">
                <a:avLst/>
              </a:prstGeom>
              <a:solidFill>
                <a:srgbClr val="64A177"/>
              </a:solidFill>
              <a:ln>
                <a:solidFill>
                  <a:srgbClr val="61AB92"/>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567" y="821"/>
                <a:ext cx="108" cy="107"/>
              </a:xfrm>
              <a:prstGeom prst="ellipse">
                <a:avLst/>
              </a:prstGeom>
              <a:solidFill>
                <a:srgbClr val="61AB92"/>
              </a:solidFill>
              <a:ln>
                <a:solidFill>
                  <a:srgbClr val="61AB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思源黑体 CN Normal" panose="020B0400000000000000" charset="-122"/>
                  <a:ea typeface="思源黑体 CN Normal" panose="020B0400000000000000" charset="-122"/>
                  <a:cs typeface="思源黑体 CN Normal" panose="020B0400000000000000" charset="-122"/>
                </a:endParaRPr>
              </a:p>
            </p:txBody>
          </p:sp>
        </p:grpSp>
        <p:sp>
          <p:nvSpPr>
            <p:cNvPr id="144" name="文本框 143"/>
            <p:cNvSpPr txBox="1"/>
            <p:nvPr/>
          </p:nvSpPr>
          <p:spPr>
            <a:xfrm>
              <a:off x="1340" y="634"/>
              <a:ext cx="2248" cy="483"/>
            </a:xfrm>
            <a:prstGeom prst="rect">
              <a:avLst/>
            </a:prstGeom>
            <a:noFill/>
          </p:spPr>
          <p:txBody>
            <a:bodyPr wrap="none" rtlCol="0" anchor="t">
              <a:spAutoFit/>
            </a:bodyPr>
            <a:lstStyle/>
            <a:p>
              <a:pPr algn="l"/>
              <a:r>
                <a:rPr lang="zh-CN" altLang="en-US" sz="140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mn-ea"/>
                </a:rPr>
                <a:t>请输入您的标题</a:t>
              </a:r>
              <a:endParaRPr lang="zh-CN" altLang="en-US" sz="1400">
                <a:latin typeface="思源黑体 CN Normal" panose="020B0400000000000000" charset="-122"/>
                <a:ea typeface="思源黑体 CN Normal" panose="020B0400000000000000"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1" name="矩形 40"/>
          <p:cNvSpPr/>
          <p:nvPr/>
        </p:nvSpPr>
        <p:spPr>
          <a:xfrm>
            <a:off x="-635" y="2108200"/>
            <a:ext cx="10802620" cy="2263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charset="-122"/>
              <a:ea typeface="思源黑体 CN Normal" panose="020B0400000000000000" charset="-122"/>
              <a:cs typeface="思源黑体 CN Normal" panose="020B0400000000000000" charset="-122"/>
            </a:endParaRPr>
          </a:p>
        </p:txBody>
      </p:sp>
      <p:pic>
        <p:nvPicPr>
          <p:cNvPr id="29" name="图片 28" descr="矢量智能对象 拷贝 5"/>
          <p:cNvPicPr>
            <a:picLocks noChangeAspect="1"/>
          </p:cNvPicPr>
          <p:nvPr/>
        </p:nvPicPr>
        <p:blipFill>
          <a:blip r:embed="rId2"/>
          <a:stretch>
            <a:fillRect/>
          </a:stretch>
        </p:blipFill>
        <p:spPr>
          <a:xfrm>
            <a:off x="1081405" y="2834005"/>
            <a:ext cx="2587625" cy="1454150"/>
          </a:xfrm>
          <a:prstGeom prst="rect">
            <a:avLst/>
          </a:prstGeom>
        </p:spPr>
      </p:pic>
      <p:grpSp>
        <p:nvGrpSpPr>
          <p:cNvPr id="40" name="组合 39"/>
          <p:cNvGrpSpPr/>
          <p:nvPr/>
        </p:nvGrpSpPr>
        <p:grpSpPr>
          <a:xfrm>
            <a:off x="4610735" y="2295208"/>
            <a:ext cx="3183255" cy="1889125"/>
            <a:chOff x="7036" y="3320"/>
            <a:chExt cx="5013" cy="2975"/>
          </a:xfrm>
        </p:grpSpPr>
        <p:sp>
          <p:nvSpPr>
            <p:cNvPr id="30" name="TextBox 1"/>
            <p:cNvSpPr txBox="1"/>
            <p:nvPr/>
          </p:nvSpPr>
          <p:spPr>
            <a:xfrm>
              <a:off x="8118" y="4336"/>
              <a:ext cx="2848" cy="919"/>
            </a:xfrm>
            <a:prstGeom prst="rect">
              <a:avLst/>
            </a:prstGeom>
            <a:noFill/>
          </p:spPr>
          <p:txBody>
            <a:bodyPr wrap="none" rtlCol="0">
              <a:spAutoFit/>
            </a:bodyPr>
            <a:lstStyle/>
            <a:p>
              <a:pPr algn="ctr"/>
              <a:r>
                <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我的娱乐</a:t>
              </a:r>
              <a:endParaRPr lang="zh-CN" altLang="en-US" sz="3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8" name="TextBox 1"/>
            <p:cNvSpPr txBox="1"/>
            <p:nvPr/>
          </p:nvSpPr>
          <p:spPr>
            <a:xfrm>
              <a:off x="9003" y="3320"/>
              <a:ext cx="1078" cy="1016"/>
            </a:xfrm>
            <a:prstGeom prst="rect">
              <a:avLst/>
            </a:prstGeom>
            <a:noFill/>
          </p:spPr>
          <p:txBody>
            <a:bodyPr wrap="none" rtlCol="0">
              <a:spAutoFit/>
            </a:bodyPr>
            <a:lstStyle/>
            <a:p>
              <a:pPr algn="ctr"/>
              <a:r>
                <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rPr>
                <a:t>03</a:t>
              </a:r>
              <a:endParaRPr lang="en-US" altLang="zh-CN" sz="36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endParaRPr>
            </a:p>
          </p:txBody>
        </p:sp>
        <p:sp>
          <p:nvSpPr>
            <p:cNvPr id="39" name="文本框 38"/>
            <p:cNvSpPr txBox="1"/>
            <p:nvPr/>
          </p:nvSpPr>
          <p:spPr>
            <a:xfrm>
              <a:off x="7036" y="5279"/>
              <a:ext cx="5013"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a:t>
              </a:r>
              <a:endParaRPr lang="zh-CN" altLang="en-US" sz="1200" dirty="0">
                <a:solidFill>
                  <a:schemeClr val="tx1">
                    <a:lumMod val="75000"/>
                    <a:lumOff val="25000"/>
                  </a:schemeClr>
                </a:solidFill>
                <a:latin typeface="思源黑体 CN Normal" panose="020B0400000000000000" charset="-122"/>
                <a:ea typeface="思源黑体 CN Normal" panose="020B0400000000000000" charset="-122"/>
                <a:cs typeface="思源黑体 CN Normal" panose="020B0400000000000000"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750" advClick="0" advTm="0">
        <p:randomBar dir="vert"/>
      </p:transition>
    </mc:Choice>
    <mc:Fallback>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par>
                                <p:cTn id="10" presetID="29"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ppt_x</p:attrName>
                                        </p:attrNameLst>
                                      </p:cBhvr>
                                      <p:tavLst>
                                        <p:tav tm="0">
                                          <p:val>
                                            <p:strVal val="#ppt_x-.2"/>
                                          </p:val>
                                        </p:tav>
                                        <p:tav tm="100000">
                                          <p:val>
                                            <p:strVal val="#ppt_x"/>
                                          </p:val>
                                        </p:tav>
                                      </p:tavLst>
                                    </p:anim>
                                    <p:anim calcmode="lin" valueType="num">
                                      <p:cBhvr>
                                        <p:cTn id="13"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Words>
  <Application>WPS 演示</Application>
  <PresentationFormat>自定义</PresentationFormat>
  <Paragraphs>223</Paragraphs>
  <Slides>16</Slides>
  <Notes>16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16</vt:i4>
      </vt:variant>
    </vt:vector>
  </HeadingPairs>
  <TitlesOfParts>
    <vt:vector size="36" baseType="lpstr">
      <vt:lpstr>Arial</vt:lpstr>
      <vt:lpstr>宋体</vt:lpstr>
      <vt:lpstr>Wingdings</vt:lpstr>
      <vt:lpstr>思源黑体 CN Normal</vt:lpstr>
      <vt:lpstr>黑体</vt:lpstr>
      <vt:lpstr>站酷快乐体2016修订版</vt:lpstr>
      <vt:lpstr>Calibri</vt:lpstr>
      <vt:lpstr>inpin heiti</vt:lpstr>
      <vt:lpstr>字魂58号-创中黑</vt:lpstr>
      <vt:lpstr>微软雅黑</vt:lpstr>
      <vt:lpstr>Gill Sans</vt:lpstr>
      <vt:lpstr>Kontrapunkt Bob Bold</vt:lpstr>
      <vt:lpstr>Lato Regular</vt:lpstr>
      <vt:lpstr>Segoe Print</vt:lpstr>
      <vt:lpstr>Century Gothic</vt:lpstr>
      <vt:lpstr>字魂59号-创粗黑</vt:lpstr>
      <vt:lpstr>思源黑体 CN Normal</vt:lpstr>
      <vt:lpstr>Arial Unicode MS</vt:lpstr>
      <vt:lpstr>Calibri</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3</cp:revision>
  <dcterms:created xsi:type="dcterms:W3CDTF">2016-01-27T00:56:00Z</dcterms:created>
  <dcterms:modified xsi:type="dcterms:W3CDTF">2024-05-08T17:57:30Z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D829A5C45E5449DBA0946CB1E057AC1C_13</vt:lpwstr>
  </property>
</Properties>
</file>