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9"/>
  </p:handoutMasterIdLst>
  <p:sldIdLst>
    <p:sldId id="11470" r:id="rId3"/>
    <p:sldId id="11472" r:id="rId5"/>
    <p:sldId id="11473" r:id="rId6"/>
    <p:sldId id="11477" r:id="rId7"/>
    <p:sldId id="11481" r:id="rId8"/>
    <p:sldId id="11482" r:id="rId9"/>
    <p:sldId id="11490" r:id="rId10"/>
    <p:sldId id="11492" r:id="rId11"/>
    <p:sldId id="11474" r:id="rId12"/>
    <p:sldId id="11485" r:id="rId13"/>
    <p:sldId id="11486" r:id="rId14"/>
    <p:sldId id="11487" r:id="rId15"/>
    <p:sldId id="11489" r:id="rId16"/>
    <p:sldId id="11475" r:id="rId17"/>
    <p:sldId id="11478" r:id="rId18"/>
    <p:sldId id="11493" r:id="rId19"/>
    <p:sldId id="11488" r:id="rId20"/>
    <p:sldId id="11491" r:id="rId21"/>
    <p:sldId id="11476" r:id="rId22"/>
    <p:sldId id="11479" r:id="rId23"/>
    <p:sldId id="11480" r:id="rId24"/>
    <p:sldId id="11483" r:id="rId25"/>
    <p:sldId id="11484" r:id="rId26"/>
    <p:sldId id="11471" r:id="rId27"/>
    <p:sldId id="11509" r:id="rId28"/>
  </p:sldIdLst>
  <p:sldSz cx="12858750" cy="7232650"/>
  <p:notesSz cx="6858000" cy="9144000"/>
  <p:custDataLst>
    <p:tags r:id="rId3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B28"/>
    <a:srgbClr val="FFFFFF"/>
    <a:srgbClr val="9A016C"/>
    <a:srgbClr val="AE002B"/>
    <a:srgbClr val="C00000"/>
    <a:srgbClr val="3AB7D1"/>
    <a:srgbClr val="336699"/>
    <a:srgbClr val="CA8F45"/>
    <a:srgbClr val="FDA98B"/>
    <a:srgbClr val="EA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90689" autoAdjust="0"/>
  </p:normalViewPr>
  <p:slideViewPr>
    <p:cSldViewPr showGuides="1">
      <p:cViewPr varScale="1">
        <p:scale>
          <a:sx n="95" d="100"/>
          <a:sy n="95" d="100"/>
        </p:scale>
        <p:origin x="1152" y="90"/>
      </p:cViewPr>
      <p:guideLst>
        <p:guide orient="horz" pos="328"/>
        <p:guide pos="4050"/>
        <p:guide pos="557"/>
        <p:guide orient="horz" pos="4183"/>
        <p:guide pos="7497"/>
        <p:guide pos="6908"/>
      </p:guideLst>
    </p:cSldViewPr>
  </p:slideViewPr>
  <p:outlineViewPr>
    <p:cViewPr>
      <p:scale>
        <a:sx n="100" d="100"/>
        <a:sy n="100" d="100"/>
      </p:scale>
      <p:origin x="0" y="-1481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accent1"/>
              </a:solidFill>
              <a:ln>
                <a:solidFill>
                  <a:schemeClr val="bg1"/>
                </a:solidFill>
              </a:ln>
            </c:spPr>
          </c:dPt>
          <c:dPt>
            <c:idx val="1"/>
            <c:bubble3D val="0"/>
            <c:spPr>
              <a:solidFill>
                <a:schemeClr val="accent1"/>
              </a:solidFill>
              <a:ln>
                <a:solidFill>
                  <a:schemeClr val="bg1"/>
                </a:solidFill>
              </a:ln>
            </c:spPr>
          </c:dPt>
          <c:dPt>
            <c:idx val="2"/>
            <c:bubble3D val="0"/>
            <c:spPr>
              <a:solidFill>
                <a:schemeClr val="accent1"/>
              </a:solidFill>
              <a:ln>
                <a:solidFill>
                  <a:schemeClr val="bg1"/>
                </a:solidFill>
              </a:ln>
            </c:spPr>
          </c:dPt>
          <c:dPt>
            <c:idx val="3"/>
            <c:bubble3D val="0"/>
            <c:spPr>
              <a:solidFill>
                <a:schemeClr val="accent1"/>
              </a:solidFill>
              <a:ln>
                <a:solidFill>
                  <a:schemeClr val="bg1"/>
                </a:solidFill>
              </a:ln>
            </c:spPr>
          </c:dPt>
          <c:dPt>
            <c:idx val="4"/>
            <c:bubble3D val="0"/>
            <c:spPr>
              <a:solidFill>
                <a:schemeClr val="accent1"/>
              </a:solidFill>
              <a:ln>
                <a:solidFill>
                  <a:schemeClr val="bg1"/>
                </a:solidFill>
              </a:ln>
            </c:spPr>
          </c:dPt>
          <c:dPt>
            <c:idx val="5"/>
            <c:bubble3D val="0"/>
            <c:spPr>
              <a:solidFill>
                <a:schemeClr val="bg1">
                  <a:lumMod val="85000"/>
                </a:schemeClr>
              </a:solidFill>
              <a:ln>
                <a:solidFill>
                  <a:schemeClr val="bg1"/>
                </a:solidFill>
              </a:ln>
            </c:spPr>
          </c:dPt>
          <c:dPt>
            <c:idx val="6"/>
            <c:bubble3D val="0"/>
            <c:spPr>
              <a:solidFill>
                <a:schemeClr val="bg1">
                  <a:lumMod val="85000"/>
                </a:schemeClr>
              </a:solidFill>
              <a:ln>
                <a:solidFill>
                  <a:schemeClr val="bg1"/>
                </a:solidFill>
              </a:ln>
            </c:spPr>
          </c:dPt>
          <c:dPt>
            <c:idx val="7"/>
            <c:bubble3D val="0"/>
            <c:spPr>
              <a:solidFill>
                <a:schemeClr val="bg1">
                  <a:lumMod val="8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accent2"/>
              </a:solidFill>
              <a:ln>
                <a:solidFill>
                  <a:schemeClr val="bg1"/>
                </a:solidFill>
              </a:ln>
            </c:spPr>
          </c:dPt>
          <c:dPt>
            <c:idx val="1"/>
            <c:bubble3D val="0"/>
            <c:spPr>
              <a:solidFill>
                <a:schemeClr val="accent2"/>
              </a:solidFill>
              <a:ln>
                <a:solidFill>
                  <a:schemeClr val="bg1"/>
                </a:solidFill>
              </a:ln>
            </c:spPr>
          </c:dPt>
          <c:dPt>
            <c:idx val="2"/>
            <c:bubble3D val="0"/>
            <c:spPr>
              <a:solidFill>
                <a:schemeClr val="accent2"/>
              </a:solidFill>
              <a:ln>
                <a:solidFill>
                  <a:schemeClr val="bg1"/>
                </a:solidFill>
              </a:ln>
            </c:spPr>
          </c:dPt>
          <c:dPt>
            <c:idx val="3"/>
            <c:bubble3D val="0"/>
            <c:spPr>
              <a:solidFill>
                <a:schemeClr val="accent2"/>
              </a:solidFill>
              <a:ln>
                <a:solidFill>
                  <a:schemeClr val="bg1"/>
                </a:solidFill>
              </a:ln>
            </c:spPr>
          </c:dPt>
          <c:dPt>
            <c:idx val="4"/>
            <c:bubble3D val="0"/>
            <c:spPr>
              <a:solidFill>
                <a:schemeClr val="accent2"/>
              </a:solidFill>
              <a:ln>
                <a:solidFill>
                  <a:schemeClr val="bg1"/>
                </a:solidFill>
              </a:ln>
            </c:spPr>
          </c:dPt>
          <c:dPt>
            <c:idx val="5"/>
            <c:bubble3D val="0"/>
            <c:spPr>
              <a:solidFill>
                <a:schemeClr val="accent2"/>
              </a:solidFill>
              <a:ln>
                <a:solidFill>
                  <a:schemeClr val="bg1"/>
                </a:solidFill>
              </a:ln>
            </c:spPr>
          </c:dPt>
          <c:dPt>
            <c:idx val="6"/>
            <c:bubble3D val="0"/>
            <c:spPr>
              <a:solidFill>
                <a:schemeClr val="accent2"/>
              </a:solidFill>
              <a:ln>
                <a:solidFill>
                  <a:schemeClr val="bg1"/>
                </a:solidFill>
              </a:ln>
            </c:spPr>
          </c:dPt>
          <c:dPt>
            <c:idx val="7"/>
            <c:bubble3D val="0"/>
            <c:spPr>
              <a:solidFill>
                <a:schemeClr val="bg1">
                  <a:lumMod val="8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accent3"/>
              </a:solidFill>
              <a:ln>
                <a:solidFill>
                  <a:schemeClr val="bg1"/>
                </a:solidFill>
              </a:ln>
            </c:spPr>
          </c:dPt>
          <c:dPt>
            <c:idx val="1"/>
            <c:bubble3D val="0"/>
            <c:spPr>
              <a:solidFill>
                <a:schemeClr val="accent3"/>
              </a:solidFill>
              <a:ln>
                <a:solidFill>
                  <a:schemeClr val="bg1"/>
                </a:solidFill>
              </a:ln>
            </c:spPr>
          </c:dPt>
          <c:dPt>
            <c:idx val="2"/>
            <c:bubble3D val="0"/>
            <c:spPr>
              <a:solidFill>
                <a:schemeClr val="accent3"/>
              </a:solidFill>
              <a:ln>
                <a:solidFill>
                  <a:schemeClr val="bg1"/>
                </a:solidFill>
              </a:ln>
            </c:spPr>
          </c:dPt>
          <c:dPt>
            <c:idx val="3"/>
            <c:bubble3D val="0"/>
            <c:spPr>
              <a:solidFill>
                <a:schemeClr val="accent3"/>
              </a:solidFill>
              <a:ln>
                <a:solidFill>
                  <a:schemeClr val="bg1"/>
                </a:solidFill>
              </a:ln>
            </c:spPr>
          </c:dPt>
          <c:dPt>
            <c:idx val="4"/>
            <c:bubble3D val="0"/>
            <c:spPr>
              <a:solidFill>
                <a:schemeClr val="accent3"/>
              </a:solidFill>
              <a:ln>
                <a:solidFill>
                  <a:schemeClr val="bg1"/>
                </a:solidFill>
              </a:ln>
            </c:spPr>
          </c:dPt>
          <c:dPt>
            <c:idx val="5"/>
            <c:bubble3D val="0"/>
            <c:spPr>
              <a:solidFill>
                <a:schemeClr val="accent3"/>
              </a:solidFill>
              <a:ln>
                <a:solidFill>
                  <a:schemeClr val="bg1"/>
                </a:solidFill>
              </a:ln>
            </c:spPr>
          </c:dPt>
          <c:dPt>
            <c:idx val="6"/>
            <c:bubble3D val="0"/>
            <c:spPr>
              <a:solidFill>
                <a:schemeClr val="accent3"/>
              </a:solidFill>
              <a:ln>
                <a:solidFill>
                  <a:schemeClr val="bg1"/>
                </a:solidFill>
              </a:ln>
            </c:spPr>
          </c:dPt>
          <c:dPt>
            <c:idx val="7"/>
            <c:bubble3D val="0"/>
            <c:spPr>
              <a:solidFill>
                <a:schemeClr val="accent3"/>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bg1">
                  <a:lumMod val="85000"/>
                </a:schemeClr>
              </a:solidFill>
              <a:ln>
                <a:solidFill>
                  <a:schemeClr val="bg1"/>
                </a:solidFill>
              </a:ln>
            </c:spPr>
          </c:dPt>
          <c:dPt>
            <c:idx val="1"/>
            <c:bubble3D val="0"/>
            <c:spPr>
              <a:solidFill>
                <a:schemeClr val="accent4"/>
              </a:solidFill>
              <a:ln>
                <a:solidFill>
                  <a:schemeClr val="bg1"/>
                </a:solidFill>
              </a:ln>
            </c:spPr>
          </c:dPt>
          <c:dPt>
            <c:idx val="2"/>
            <c:bubble3D val="0"/>
            <c:spPr>
              <a:solidFill>
                <a:schemeClr val="accent4"/>
              </a:solidFill>
              <a:ln>
                <a:solidFill>
                  <a:schemeClr val="bg1"/>
                </a:solidFill>
              </a:ln>
            </c:spPr>
          </c:dPt>
          <c:dPt>
            <c:idx val="3"/>
            <c:bubble3D val="0"/>
            <c:spPr>
              <a:solidFill>
                <a:schemeClr val="accent4"/>
              </a:solidFill>
              <a:ln>
                <a:solidFill>
                  <a:schemeClr val="bg1"/>
                </a:solidFill>
              </a:ln>
            </c:spPr>
          </c:dPt>
          <c:dPt>
            <c:idx val="4"/>
            <c:bubble3D val="0"/>
            <c:spPr>
              <a:solidFill>
                <a:schemeClr val="accent4"/>
              </a:solidFill>
              <a:ln>
                <a:solidFill>
                  <a:schemeClr val="bg1"/>
                </a:solidFill>
              </a:ln>
            </c:spPr>
          </c:dPt>
          <c:dPt>
            <c:idx val="5"/>
            <c:bubble3D val="0"/>
            <c:spPr>
              <a:solidFill>
                <a:schemeClr val="bg1">
                  <a:lumMod val="85000"/>
                </a:schemeClr>
              </a:solidFill>
              <a:ln>
                <a:solidFill>
                  <a:schemeClr val="bg1"/>
                </a:solidFill>
              </a:ln>
            </c:spPr>
          </c:dPt>
          <c:dPt>
            <c:idx val="6"/>
            <c:bubble3D val="0"/>
            <c:spPr>
              <a:solidFill>
                <a:schemeClr val="bg1">
                  <a:lumMod val="85000"/>
                </a:schemeClr>
              </a:solidFill>
              <a:ln>
                <a:solidFill>
                  <a:schemeClr val="bg1"/>
                </a:solidFill>
              </a:ln>
            </c:spPr>
          </c:dPt>
          <c:dPt>
            <c:idx val="7"/>
            <c:bubble3D val="0"/>
            <c:spPr>
              <a:solidFill>
                <a:schemeClr val="bg1">
                  <a:lumMod val="8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notesSlide" Target="../notesSlides/notesSlide2.xml"/><Relationship Id="rId12" Type="http://schemas.openxmlformats.org/officeDocument/2006/relationships/slideLayout" Target="../slideLayouts/slideLayout2.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9" name="矩形 8"/>
          <p:cNvSpPr/>
          <p:nvPr/>
        </p:nvSpPr>
        <p:spPr>
          <a:xfrm>
            <a:off x="2622375" y="0"/>
            <a:ext cx="7614000" cy="7232650"/>
          </a:xfrm>
          <a:prstGeom prst="rect">
            <a:avLst/>
          </a:prstGeom>
          <a:solidFill>
            <a:srgbClr val="010B28">
              <a:alpha val="80000"/>
            </a:srgb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4"/>
          <p:cNvSpPr txBox="1"/>
          <p:nvPr/>
        </p:nvSpPr>
        <p:spPr>
          <a:xfrm>
            <a:off x="1600200" y="2659469"/>
            <a:ext cx="9658350" cy="830997"/>
          </a:xfrm>
          <a:prstGeom prst="rect">
            <a:avLst/>
          </a:prstGeom>
          <a:noFill/>
          <a:ln>
            <a:noFill/>
          </a:ln>
        </p:spPr>
        <p:txBody>
          <a:bodyPr vert="horz" wrap="square" lIns="0" tIns="0" rIns="0" bIns="0" rtlCol="0">
            <a:spAutoFit/>
          </a:bodyPr>
          <a:lstStyle/>
          <a:p>
            <a:pPr algn="ctr"/>
            <a:r>
              <a:rPr lang="zh-CN" altLang="en-US" sz="5400" spc="1000" dirty="0" smtClean="0">
                <a:solidFill>
                  <a:schemeClr val="bg1"/>
                </a:solidFill>
                <a:latin typeface="锐字逼格锐线粗体简2.0" panose="02010604000000000000" pitchFamily="2" charset="-122"/>
                <a:ea typeface="锐字逼格锐线粗体简2.0" panose="02010604000000000000" pitchFamily="2" charset="-122"/>
              </a:rPr>
              <a:t>人事部</a:t>
            </a:r>
            <a:r>
              <a:rPr lang="zh-CN" altLang="en-US" sz="5400" spc="1000" dirty="0">
                <a:solidFill>
                  <a:schemeClr val="bg1"/>
                </a:solidFill>
                <a:latin typeface="锐字逼格锐线粗体简2.0" panose="02010604000000000000" pitchFamily="2" charset="-122"/>
                <a:ea typeface="锐字逼格锐线粗体简2.0" panose="02010604000000000000" pitchFamily="2" charset="-122"/>
              </a:rPr>
              <a:t>工作</a:t>
            </a:r>
            <a:r>
              <a:rPr lang="zh-CN" altLang="en-US" sz="5400" spc="1000" dirty="0" smtClean="0">
                <a:solidFill>
                  <a:schemeClr val="bg1"/>
                </a:solidFill>
                <a:latin typeface="锐字逼格锐线粗体简2.0" panose="02010604000000000000" pitchFamily="2" charset="-122"/>
                <a:ea typeface="锐字逼格锐线粗体简2.0" panose="02010604000000000000" pitchFamily="2" charset="-122"/>
              </a:rPr>
              <a:t>总结</a:t>
            </a:r>
            <a:r>
              <a:rPr lang="en-US" altLang="zh-CN" sz="5400" spc="1000" dirty="0" smtClean="0">
                <a:solidFill>
                  <a:schemeClr val="bg1"/>
                </a:solidFill>
                <a:latin typeface="微软雅黑" panose="020B0503020204020204" pitchFamily="34" charset="-122"/>
                <a:ea typeface="微软雅黑" panose="020B0503020204020204" pitchFamily="34" charset="-122"/>
              </a:rPr>
              <a:t>PPT</a:t>
            </a:r>
            <a:endParaRPr lang="en-US" altLang="zh-CN" sz="5400" spc="1000" dirty="0" smtClean="0">
              <a:solidFill>
                <a:schemeClr val="bg1"/>
              </a:solidFill>
              <a:latin typeface="微软雅黑" panose="020B0503020204020204" pitchFamily="34" charset="-122"/>
              <a:ea typeface="微软雅黑" panose="020B0503020204020204" pitchFamily="34" charset="-122"/>
            </a:endParaRPr>
          </a:p>
        </p:txBody>
      </p:sp>
      <p:sp>
        <p:nvSpPr>
          <p:cNvPr id="11" name="TextBox 84"/>
          <p:cNvSpPr txBox="1"/>
          <p:nvPr/>
        </p:nvSpPr>
        <p:spPr>
          <a:xfrm>
            <a:off x="2990871" y="3662809"/>
            <a:ext cx="6877009" cy="215444"/>
          </a:xfrm>
          <a:prstGeom prst="rect">
            <a:avLst/>
          </a:prstGeom>
          <a:noFill/>
          <a:ln>
            <a:noFill/>
          </a:ln>
        </p:spPr>
        <p:txBody>
          <a:bodyPr vert="horz" wrap="square" lIns="0" tIns="0" rIns="0" bIns="0" rtlCol="0">
            <a:spAutoFit/>
          </a:bodyPr>
          <a:lstStyle/>
          <a:p>
            <a:pPr algn="ctr"/>
            <a:r>
              <a:rPr lang="en-US" altLang="zh-CN" sz="1400" spc="600" smtClean="0">
                <a:solidFill>
                  <a:schemeClr val="bg1"/>
                </a:solidFill>
                <a:latin typeface="微软雅黑" panose="020B0503020204020204" pitchFamily="34" charset="-122"/>
                <a:ea typeface="微软雅黑" panose="020B0503020204020204" pitchFamily="34" charset="-122"/>
              </a:rPr>
              <a:t>THE PERSONNEL YEAR SUMMARY PPT</a:t>
            </a:r>
            <a:endParaRPr lang="en-US" altLang="zh-CN" sz="1400" spc="600" dirty="0">
              <a:solidFill>
                <a:schemeClr val="bg1"/>
              </a:solidFill>
              <a:latin typeface="微软雅黑" panose="020B0503020204020204" pitchFamily="34" charset="-122"/>
              <a:ea typeface="微软雅黑" panose="020B0503020204020204" pitchFamily="34" charset="-122"/>
            </a:endParaRPr>
          </a:p>
        </p:txBody>
      </p:sp>
      <p:sp>
        <p:nvSpPr>
          <p:cNvPr id="12" name="TextBox 84"/>
          <p:cNvSpPr txBox="1"/>
          <p:nvPr/>
        </p:nvSpPr>
        <p:spPr>
          <a:xfrm>
            <a:off x="5048250" y="1354644"/>
            <a:ext cx="2762250" cy="1354217"/>
          </a:xfrm>
          <a:prstGeom prst="rect">
            <a:avLst/>
          </a:prstGeom>
          <a:noFill/>
          <a:ln>
            <a:noFill/>
          </a:ln>
        </p:spPr>
        <p:txBody>
          <a:bodyPr vert="horz" wrap="square" lIns="0" tIns="0" rIns="0" bIns="0" rtlCol="0">
            <a:spAutoFit/>
          </a:bodyPr>
          <a:lstStyle/>
          <a:p>
            <a:pPr algn="ctr"/>
            <a:r>
              <a:rPr lang="en-US" altLang="zh-CN" sz="8800" spc="600" dirty="0" smtClean="0">
                <a:solidFill>
                  <a:schemeClr val="bg1"/>
                </a:solidFill>
                <a:latin typeface="Agency FB" panose="020B0503020202020204" pitchFamily="34" charset="0"/>
                <a:ea typeface="+mn-ea"/>
              </a:rPr>
              <a:t>20XX</a:t>
            </a:r>
            <a:endParaRPr lang="en-US" altLang="zh-CN" sz="8800" spc="600" dirty="0">
              <a:solidFill>
                <a:schemeClr val="bg1"/>
              </a:solidFill>
              <a:latin typeface="Agency FB" panose="020B0503020202020204" pitchFamily="34" charset="0"/>
              <a:ea typeface="+mn-ea"/>
            </a:endParaRPr>
          </a:p>
        </p:txBody>
      </p:sp>
      <p:sp>
        <p:nvSpPr>
          <p:cNvPr id="13" name="TextBox 84"/>
          <p:cNvSpPr txBox="1"/>
          <p:nvPr/>
        </p:nvSpPr>
        <p:spPr>
          <a:xfrm>
            <a:off x="2781300" y="4270232"/>
            <a:ext cx="7296150" cy="415498"/>
          </a:xfrm>
          <a:prstGeom prst="rect">
            <a:avLst/>
          </a:prstGeom>
          <a:noFill/>
          <a:ln>
            <a:noFill/>
          </a:ln>
        </p:spPr>
        <p:txBody>
          <a:bodyPr vert="horz" wrap="square" lIns="0" tIns="0" rIns="0" bIns="0" rtlCol="0">
            <a:spAutoFit/>
          </a:bodyPr>
          <a:lstStyle/>
          <a:p>
            <a:pPr algn="ctr">
              <a:lnSpc>
                <a:spcPct val="150000"/>
              </a:lnSpc>
            </a:pPr>
            <a:r>
              <a:rPr lang="en-US" altLang="zh-CN" sz="900" smtClean="0">
                <a:solidFill>
                  <a:schemeClr val="bg1"/>
                </a:solidFill>
                <a:latin typeface="+mn-ea"/>
                <a:ea typeface="+mn-ea"/>
              </a:rPr>
              <a:t>PLEASE REPLACE THE TEXT, MODIFY THE TEXT, YOU CAN ALSO COPY YOUR CONTENT DIRECTLY TO THIS. PLEASE REPLACE THE TEXT, MODIFY THE TEXT, YOU CAN ALSO COPY YOUR CONTENT DIRECTLY TO THIS.</a:t>
            </a:r>
            <a:endParaRPr lang="zh-CN" altLang="en-US" sz="900" dirty="0">
              <a:solidFill>
                <a:schemeClr val="bg1"/>
              </a:solidFill>
              <a:latin typeface="+mn-ea"/>
              <a:ea typeface="+mn-ea"/>
            </a:endParaRPr>
          </a:p>
        </p:txBody>
      </p:sp>
      <p:sp>
        <p:nvSpPr>
          <p:cNvPr id="17" name="TextBox 84"/>
          <p:cNvSpPr txBox="1"/>
          <p:nvPr/>
        </p:nvSpPr>
        <p:spPr>
          <a:xfrm>
            <a:off x="3543300" y="5623242"/>
            <a:ext cx="5772150" cy="215444"/>
          </a:xfrm>
          <a:prstGeom prst="rect">
            <a:avLst/>
          </a:prstGeom>
          <a:noFill/>
          <a:ln>
            <a:noFill/>
          </a:ln>
        </p:spPr>
        <p:txBody>
          <a:bodyPr vert="horz" wrap="square" lIns="0" tIns="0" rIns="0" bIns="0" rtlCol="0">
            <a:spAutoFit/>
          </a:bodyPr>
          <a:lstStyle/>
          <a:p>
            <a:pPr algn="ctr"/>
            <a:r>
              <a:rPr lang="en-US" altLang="zh-CN" sz="1400" spc="600" smtClean="0">
                <a:solidFill>
                  <a:schemeClr val="bg1"/>
                </a:solidFill>
                <a:latin typeface="+mn-ea"/>
                <a:ea typeface="+mn-ea"/>
              </a:rPr>
              <a:t>REPORT: CREATIVE DESIGN</a:t>
            </a:r>
            <a:endParaRPr lang="en-US" altLang="zh-CN" sz="1400" spc="600" dirty="0" smtClean="0">
              <a:solidFill>
                <a:schemeClr val="bg1"/>
              </a:solidFill>
              <a:latin typeface="+mn-ea"/>
              <a:ea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p:tgtEl>
                                          <p:spTgt spid="10"/>
                                        </p:tgtEl>
                                        <p:attrNameLst>
                                          <p:attrName>ppt_y</p:attrName>
                                        </p:attrNameLst>
                                      </p:cBhvr>
                                      <p:tavLst>
                                        <p:tav tm="0">
                                          <p:val>
                                            <p:strVal val="#ppt_y+#ppt_h*1.125000"/>
                                          </p:val>
                                        </p:tav>
                                        <p:tav tm="100000">
                                          <p:val>
                                            <p:strVal val="#ppt_y"/>
                                          </p:val>
                                        </p:tav>
                                      </p:tavLst>
                                    </p:anim>
                                    <p:animEffect transition="in" filter="wipe(up)">
                                      <p:cBhvr>
                                        <p:cTn id="18" dur="750"/>
                                        <p:tgtEl>
                                          <p:spTgt spid="10"/>
                                        </p:tgtEl>
                                      </p:cBhvr>
                                    </p:animEffect>
                                  </p:childTnLst>
                                </p:cTn>
                              </p:par>
                            </p:childTnLst>
                          </p:cTn>
                        </p:par>
                        <p:par>
                          <p:cTn id="19" fill="hold">
                            <p:stCondLst>
                              <p:cond delay="1924"/>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p:tgtEl>
                                          <p:spTgt spid="11"/>
                                        </p:tgtEl>
                                        <p:attrNameLst>
                                          <p:attrName>ppt_y</p:attrName>
                                        </p:attrNameLst>
                                      </p:cBhvr>
                                      <p:tavLst>
                                        <p:tav tm="0">
                                          <p:val>
                                            <p:strVal val="#ppt_y+#ppt_h*1.125000"/>
                                          </p:val>
                                        </p:tav>
                                        <p:tav tm="100000">
                                          <p:val>
                                            <p:strVal val="#ppt_y"/>
                                          </p:val>
                                        </p:tav>
                                      </p:tavLst>
                                    </p:anim>
                                    <p:animEffect transition="in" filter="wipe(up)">
                                      <p:cBhvr>
                                        <p:cTn id="23" dur="750"/>
                                        <p:tgtEl>
                                          <p:spTgt spid="11"/>
                                        </p:tgtEl>
                                      </p:cBhvr>
                                    </p:animEffect>
                                  </p:childTnLst>
                                </p:cTn>
                              </p:par>
                            </p:childTnLst>
                          </p:cTn>
                        </p:par>
                        <p:par>
                          <p:cTn id="24" fill="hold">
                            <p:stCondLst>
                              <p:cond delay="4849"/>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p:tgtEl>
                                          <p:spTgt spid="12"/>
                                        </p:tgtEl>
                                        <p:attrNameLst>
                                          <p:attrName>ppt_y</p:attrName>
                                        </p:attrNameLst>
                                      </p:cBhvr>
                                      <p:tavLst>
                                        <p:tav tm="0">
                                          <p:val>
                                            <p:strVal val="#ppt_y+#ppt_h*1.125000"/>
                                          </p:val>
                                        </p:tav>
                                        <p:tav tm="100000">
                                          <p:val>
                                            <p:strVal val="#ppt_y"/>
                                          </p:val>
                                        </p:tav>
                                      </p:tavLst>
                                    </p:anim>
                                    <p:animEffect transition="in" filter="wipe(up)">
                                      <p:cBhvr>
                                        <p:cTn id="28" dur="750"/>
                                        <p:tgtEl>
                                          <p:spTgt spid="12"/>
                                        </p:tgtEl>
                                      </p:cBhvr>
                                    </p:animEffect>
                                  </p:childTnLst>
                                </p:cTn>
                              </p:par>
                            </p:childTnLst>
                          </p:cTn>
                        </p:par>
                        <p:par>
                          <p:cTn id="29" fill="hold">
                            <p:stCondLst>
                              <p:cond delay="5824"/>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p:tgtEl>
                                          <p:spTgt spid="13"/>
                                        </p:tgtEl>
                                        <p:attrNameLst>
                                          <p:attrName>ppt_y</p:attrName>
                                        </p:attrNameLst>
                                      </p:cBhvr>
                                      <p:tavLst>
                                        <p:tav tm="0">
                                          <p:val>
                                            <p:strVal val="#ppt_y+#ppt_h*1.125000"/>
                                          </p:val>
                                        </p:tav>
                                        <p:tav tm="100000">
                                          <p:val>
                                            <p:strVal val="#ppt_y"/>
                                          </p:val>
                                        </p:tav>
                                      </p:tavLst>
                                    </p:anim>
                                    <p:animEffect transition="in" filter="wipe(up)">
                                      <p:cBhvr>
                                        <p:cTn id="33" dur="750"/>
                                        <p:tgtEl>
                                          <p:spTgt spid="13"/>
                                        </p:tgtEl>
                                      </p:cBhvr>
                                    </p:animEffect>
                                  </p:childTnLst>
                                </p:cTn>
                              </p:par>
                            </p:childTnLst>
                          </p:cTn>
                        </p:par>
                        <p:par>
                          <p:cTn id="34" fill="hold">
                            <p:stCondLst>
                              <p:cond delay="20074"/>
                            </p:stCondLst>
                            <p:childTnLst>
                              <p:par>
                                <p:cTn id="35" presetID="12" presetClass="entr" presetSubtype="4"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p:tgtEl>
                                          <p:spTgt spid="17"/>
                                        </p:tgtEl>
                                        <p:attrNameLst>
                                          <p:attrName>ppt_y</p:attrName>
                                        </p:attrNameLst>
                                      </p:cBhvr>
                                      <p:tavLst>
                                        <p:tav tm="0">
                                          <p:val>
                                            <p:strVal val="#ppt_y+#ppt_h*1.125000"/>
                                          </p:val>
                                        </p:tav>
                                        <p:tav tm="100000">
                                          <p:val>
                                            <p:strVal val="#ppt_y"/>
                                          </p:val>
                                        </p:tav>
                                      </p:tavLst>
                                    </p:anim>
                                    <p:animEffect transition="in" filter="wipe(up)">
                                      <p:cBhvr>
                                        <p:cTn id="3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1"/>
          <p:cNvGrpSpPr/>
          <p:nvPr/>
        </p:nvGrpSpPr>
        <p:grpSpPr>
          <a:xfrm>
            <a:off x="1162130" y="2075817"/>
            <a:ext cx="8033843" cy="3584787"/>
            <a:chOff x="179512" y="2060848"/>
            <a:chExt cx="7617691" cy="3399096"/>
          </a:xfrm>
        </p:grpSpPr>
        <p:sp>
          <p:nvSpPr>
            <p:cNvPr id="5" name="Oval 65"/>
            <p:cNvSpPr>
              <a:spLocks noChangeArrowheads="1"/>
            </p:cNvSpPr>
            <p:nvPr/>
          </p:nvSpPr>
          <p:spPr bwMode="auto">
            <a:xfrm>
              <a:off x="989905" y="4559851"/>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3"/>
            <p:cNvGrpSpPr/>
            <p:nvPr/>
          </p:nvGrpSpPr>
          <p:grpSpPr>
            <a:xfrm>
              <a:off x="179512" y="2060848"/>
              <a:ext cx="7617691" cy="3322593"/>
              <a:chOff x="683568" y="2266648"/>
              <a:chExt cx="7617691" cy="3322593"/>
            </a:xfrm>
          </p:grpSpPr>
          <p:sp>
            <p:nvSpPr>
              <p:cNvPr id="12" name="Freeform 6"/>
              <p:cNvSpPr/>
              <p:nvPr/>
            </p:nvSpPr>
            <p:spPr bwMode="auto">
              <a:xfrm>
                <a:off x="2628510" y="2428726"/>
                <a:ext cx="5186513" cy="2674281"/>
              </a:xfrm>
              <a:custGeom>
                <a:avLst/>
                <a:gdLst>
                  <a:gd name="T0" fmla="*/ 0 w 4608"/>
                  <a:gd name="T1" fmla="*/ 72 h 2376"/>
                  <a:gd name="T2" fmla="*/ 4608 w 4608"/>
                  <a:gd name="T3" fmla="*/ 2376 h 2376"/>
                  <a:gd name="T4" fmla="*/ 4608 w 4608"/>
                  <a:gd name="T5" fmla="*/ 2304 h 2376"/>
                  <a:gd name="T6" fmla="*/ 0 w 4608"/>
                  <a:gd name="T7" fmla="*/ 0 h 2376"/>
                  <a:gd name="T8" fmla="*/ 0 w 4608"/>
                  <a:gd name="T9" fmla="*/ 72 h 2376"/>
                  <a:gd name="T10" fmla="*/ 0 60000 65536"/>
                  <a:gd name="T11" fmla="*/ 0 60000 65536"/>
                  <a:gd name="T12" fmla="*/ 0 60000 65536"/>
                  <a:gd name="T13" fmla="*/ 0 60000 65536"/>
                  <a:gd name="T14" fmla="*/ 0 60000 65536"/>
                  <a:gd name="T15" fmla="*/ 0 w 4608"/>
                  <a:gd name="T16" fmla="*/ 0 h 2376"/>
                  <a:gd name="T17" fmla="*/ 4608 w 4608"/>
                  <a:gd name="T18" fmla="*/ 2376 h 2376"/>
                </a:gdLst>
                <a:ahLst/>
                <a:cxnLst>
                  <a:cxn ang="T10">
                    <a:pos x="T0" y="T1"/>
                  </a:cxn>
                  <a:cxn ang="T11">
                    <a:pos x="T2" y="T3"/>
                  </a:cxn>
                  <a:cxn ang="T12">
                    <a:pos x="T4" y="T5"/>
                  </a:cxn>
                  <a:cxn ang="T13">
                    <a:pos x="T6" y="T7"/>
                  </a:cxn>
                  <a:cxn ang="T14">
                    <a:pos x="T8" y="T9"/>
                  </a:cxn>
                </a:cxnLst>
                <a:rect l="T15" t="T16" r="T17" b="T18"/>
                <a:pathLst>
                  <a:path w="4608" h="2376">
                    <a:moveTo>
                      <a:pt x="0" y="72"/>
                    </a:moveTo>
                    <a:lnTo>
                      <a:pt x="4608" y="2376"/>
                    </a:lnTo>
                    <a:lnTo>
                      <a:pt x="4608" y="2304"/>
                    </a:lnTo>
                    <a:lnTo>
                      <a:pt x="0" y="0"/>
                    </a:lnTo>
                    <a:lnTo>
                      <a:pt x="0" y="72"/>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7"/>
              <p:cNvSpPr>
                <a:spLocks noChangeArrowheads="1"/>
              </p:cNvSpPr>
              <p:nvPr/>
            </p:nvSpPr>
            <p:spPr bwMode="auto">
              <a:xfrm>
                <a:off x="7652945" y="5103007"/>
                <a:ext cx="648314" cy="81039"/>
              </a:xfrm>
              <a:prstGeom prst="rect">
                <a:avLst/>
              </a:pr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p:nvPr/>
            </p:nvSpPr>
            <p:spPr bwMode="auto">
              <a:xfrm>
                <a:off x="2628510" y="2266648"/>
                <a:ext cx="5672749" cy="2836359"/>
              </a:xfrm>
              <a:custGeom>
                <a:avLst/>
                <a:gdLst>
                  <a:gd name="T0" fmla="*/ 288 w 5040"/>
                  <a:gd name="T1" fmla="*/ 0 h 2520"/>
                  <a:gd name="T2" fmla="*/ 4896 w 5040"/>
                  <a:gd name="T3" fmla="*/ 2304 h 2520"/>
                  <a:gd name="T4" fmla="*/ 5040 w 5040"/>
                  <a:gd name="T5" fmla="*/ 2232 h 2520"/>
                  <a:gd name="T6" fmla="*/ 5040 w 5040"/>
                  <a:gd name="T7" fmla="*/ 2520 h 2520"/>
                  <a:gd name="T8" fmla="*/ 4464 w 5040"/>
                  <a:gd name="T9" fmla="*/ 2520 h 2520"/>
                  <a:gd name="T10" fmla="*/ 4608 w 5040"/>
                  <a:gd name="T11" fmla="*/ 2448 h 2520"/>
                  <a:gd name="T12" fmla="*/ 0 w 5040"/>
                  <a:gd name="T13" fmla="*/ 144 h 2520"/>
                  <a:gd name="T14" fmla="*/ 288 w 5040"/>
                  <a:gd name="T15" fmla="*/ 0 h 2520"/>
                  <a:gd name="T16" fmla="*/ 0 60000 65536"/>
                  <a:gd name="T17" fmla="*/ 0 60000 65536"/>
                  <a:gd name="T18" fmla="*/ 0 60000 65536"/>
                  <a:gd name="T19" fmla="*/ 0 60000 65536"/>
                  <a:gd name="T20" fmla="*/ 0 60000 65536"/>
                  <a:gd name="T21" fmla="*/ 0 60000 65536"/>
                  <a:gd name="T22" fmla="*/ 0 60000 65536"/>
                  <a:gd name="T23" fmla="*/ 0 60000 65536"/>
                  <a:gd name="T24" fmla="*/ 0 w 5040"/>
                  <a:gd name="T25" fmla="*/ 0 h 2520"/>
                  <a:gd name="T26" fmla="*/ 5040 w 5040"/>
                  <a:gd name="T27" fmla="*/ 2520 h 25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0" h="2520">
                    <a:moveTo>
                      <a:pt x="288" y="0"/>
                    </a:moveTo>
                    <a:lnTo>
                      <a:pt x="4896" y="2304"/>
                    </a:lnTo>
                    <a:lnTo>
                      <a:pt x="5040" y="2232"/>
                    </a:lnTo>
                    <a:lnTo>
                      <a:pt x="5040" y="2520"/>
                    </a:lnTo>
                    <a:lnTo>
                      <a:pt x="4464" y="2520"/>
                    </a:lnTo>
                    <a:lnTo>
                      <a:pt x="4608" y="2448"/>
                    </a:lnTo>
                    <a:lnTo>
                      <a:pt x="0" y="144"/>
                    </a:lnTo>
                    <a:lnTo>
                      <a:pt x="288" y="0"/>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p:nvPr/>
            </p:nvSpPr>
            <p:spPr bwMode="auto">
              <a:xfrm>
                <a:off x="2304353" y="2428726"/>
                <a:ext cx="4538199" cy="2269087"/>
              </a:xfrm>
              <a:custGeom>
                <a:avLst/>
                <a:gdLst>
                  <a:gd name="T0" fmla="*/ 3744 w 4032"/>
                  <a:gd name="T1" fmla="*/ 2016 h 2016"/>
                  <a:gd name="T2" fmla="*/ 0 w 4032"/>
                  <a:gd name="T3" fmla="*/ 144 h 2016"/>
                  <a:gd name="T4" fmla="*/ 288 w 4032"/>
                  <a:gd name="T5" fmla="*/ 0 h 2016"/>
                  <a:gd name="T6" fmla="*/ 4032 w 4032"/>
                  <a:gd name="T7" fmla="*/ 1872 h 2016"/>
                  <a:gd name="T8" fmla="*/ 3744 w 4032"/>
                  <a:gd name="T9" fmla="*/ 2016 h 2016"/>
                  <a:gd name="T10" fmla="*/ 0 60000 65536"/>
                  <a:gd name="T11" fmla="*/ 0 60000 65536"/>
                  <a:gd name="T12" fmla="*/ 0 60000 65536"/>
                  <a:gd name="T13" fmla="*/ 0 60000 65536"/>
                  <a:gd name="T14" fmla="*/ 0 60000 65536"/>
                  <a:gd name="T15" fmla="*/ 0 w 4032"/>
                  <a:gd name="T16" fmla="*/ 0 h 2016"/>
                  <a:gd name="T17" fmla="*/ 4032 w 4032"/>
                  <a:gd name="T18" fmla="*/ 2016 h 2016"/>
                </a:gdLst>
                <a:ahLst/>
                <a:cxnLst>
                  <a:cxn ang="T10">
                    <a:pos x="T0" y="T1"/>
                  </a:cxn>
                  <a:cxn ang="T11">
                    <a:pos x="T2" y="T3"/>
                  </a:cxn>
                  <a:cxn ang="T12">
                    <a:pos x="T4" y="T5"/>
                  </a:cxn>
                  <a:cxn ang="T13">
                    <a:pos x="T6" y="T7"/>
                  </a:cxn>
                  <a:cxn ang="T14">
                    <a:pos x="T8" y="T9"/>
                  </a:cxn>
                </a:cxnLst>
                <a:rect l="T15" t="T16" r="T17" b="T18"/>
                <a:pathLst>
                  <a:path w="4032" h="2016">
                    <a:moveTo>
                      <a:pt x="3744" y="2016"/>
                    </a:moveTo>
                    <a:lnTo>
                      <a:pt x="0" y="144"/>
                    </a:lnTo>
                    <a:lnTo>
                      <a:pt x="288" y="0"/>
                    </a:lnTo>
                    <a:lnTo>
                      <a:pt x="4032" y="1872"/>
                    </a:lnTo>
                    <a:lnTo>
                      <a:pt x="3744" y="201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p:nvPr/>
            </p:nvSpPr>
            <p:spPr bwMode="auto">
              <a:xfrm>
                <a:off x="2304353" y="2590803"/>
                <a:ext cx="4214042" cy="2755320"/>
              </a:xfrm>
              <a:custGeom>
                <a:avLst/>
                <a:gdLst>
                  <a:gd name="T0" fmla="*/ 0 w 3744"/>
                  <a:gd name="T1" fmla="*/ 0 h 2448"/>
                  <a:gd name="T2" fmla="*/ 0 w 3744"/>
                  <a:gd name="T3" fmla="*/ 72 h 2448"/>
                  <a:gd name="T4" fmla="*/ 3672 w 3744"/>
                  <a:gd name="T5" fmla="*/ 1908 h 2448"/>
                  <a:gd name="T6" fmla="*/ 3672 w 3744"/>
                  <a:gd name="T7" fmla="*/ 2412 h 2448"/>
                  <a:gd name="T8" fmla="*/ 3744 w 3744"/>
                  <a:gd name="T9" fmla="*/ 2448 h 2448"/>
                  <a:gd name="T10" fmla="*/ 3744 w 3744"/>
                  <a:gd name="T11" fmla="*/ 1872 h 2448"/>
                  <a:gd name="T12" fmla="*/ 0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0" y="0"/>
                    </a:moveTo>
                    <a:lnTo>
                      <a:pt x="0" y="72"/>
                    </a:lnTo>
                    <a:lnTo>
                      <a:pt x="3672" y="1908"/>
                    </a:lnTo>
                    <a:lnTo>
                      <a:pt x="3672" y="2412"/>
                    </a:lnTo>
                    <a:lnTo>
                      <a:pt x="3744" y="2448"/>
                    </a:lnTo>
                    <a:lnTo>
                      <a:pt x="3744" y="1872"/>
                    </a:lnTo>
                    <a:lnTo>
                      <a:pt x="0" y="0"/>
                    </a:lnTo>
                    <a:close/>
                  </a:path>
                </a:pathLst>
              </a:custGeom>
              <a:solidFill>
                <a:schemeClr val="accent6">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p:nvPr/>
            </p:nvSpPr>
            <p:spPr bwMode="auto">
              <a:xfrm>
                <a:off x="6275277" y="5305604"/>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p:nvPr/>
            </p:nvSpPr>
            <p:spPr bwMode="auto">
              <a:xfrm>
                <a:off x="6761513" y="5062488"/>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p:nvPr/>
            </p:nvSpPr>
            <p:spPr bwMode="auto">
              <a:xfrm>
                <a:off x="6356317" y="4535735"/>
                <a:ext cx="648314" cy="1053506"/>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p:nvPr/>
            </p:nvSpPr>
            <p:spPr bwMode="auto">
              <a:xfrm>
                <a:off x="1980196" y="2590803"/>
                <a:ext cx="3889885" cy="1944932"/>
              </a:xfrm>
              <a:custGeom>
                <a:avLst/>
                <a:gdLst>
                  <a:gd name="T0" fmla="*/ 3168 w 3456"/>
                  <a:gd name="T1" fmla="*/ 1728 h 1728"/>
                  <a:gd name="T2" fmla="*/ 0 w 3456"/>
                  <a:gd name="T3" fmla="*/ 144 h 1728"/>
                  <a:gd name="T4" fmla="*/ 288 w 3456"/>
                  <a:gd name="T5" fmla="*/ 0 h 1728"/>
                  <a:gd name="T6" fmla="*/ 3456 w 3456"/>
                  <a:gd name="T7" fmla="*/ 1584 h 1728"/>
                  <a:gd name="T8" fmla="*/ 3168 w 3456"/>
                  <a:gd name="T9" fmla="*/ 1728 h 1728"/>
                  <a:gd name="T10" fmla="*/ 0 60000 65536"/>
                  <a:gd name="T11" fmla="*/ 0 60000 65536"/>
                  <a:gd name="T12" fmla="*/ 0 60000 65536"/>
                  <a:gd name="T13" fmla="*/ 0 60000 65536"/>
                  <a:gd name="T14" fmla="*/ 0 60000 65536"/>
                  <a:gd name="T15" fmla="*/ 0 w 3456"/>
                  <a:gd name="T16" fmla="*/ 0 h 1728"/>
                  <a:gd name="T17" fmla="*/ 3456 w 3456"/>
                  <a:gd name="T18" fmla="*/ 1728 h 1728"/>
                </a:gdLst>
                <a:ahLst/>
                <a:cxnLst>
                  <a:cxn ang="T10">
                    <a:pos x="T0" y="T1"/>
                  </a:cxn>
                  <a:cxn ang="T11">
                    <a:pos x="T2" y="T3"/>
                  </a:cxn>
                  <a:cxn ang="T12">
                    <a:pos x="T4" y="T5"/>
                  </a:cxn>
                  <a:cxn ang="T13">
                    <a:pos x="T6" y="T7"/>
                  </a:cxn>
                  <a:cxn ang="T14">
                    <a:pos x="T8" y="T9"/>
                  </a:cxn>
                </a:cxnLst>
                <a:rect l="T15" t="T16" r="T17" b="T18"/>
                <a:pathLst>
                  <a:path w="3456" h="1728">
                    <a:moveTo>
                      <a:pt x="3168" y="1728"/>
                    </a:moveTo>
                    <a:lnTo>
                      <a:pt x="0" y="144"/>
                    </a:lnTo>
                    <a:lnTo>
                      <a:pt x="288" y="0"/>
                    </a:lnTo>
                    <a:lnTo>
                      <a:pt x="3456" y="1584"/>
                    </a:lnTo>
                    <a:lnTo>
                      <a:pt x="3168" y="1728"/>
                    </a:lnTo>
                    <a:close/>
                  </a:path>
                </a:pathLst>
              </a:custGeom>
              <a:solidFill>
                <a:schemeClr val="accent5"/>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p:nvPr/>
            </p:nvSpPr>
            <p:spPr bwMode="auto">
              <a:xfrm>
                <a:off x="1980196" y="2752881"/>
                <a:ext cx="3565728" cy="2431165"/>
              </a:xfrm>
              <a:custGeom>
                <a:avLst/>
                <a:gdLst>
                  <a:gd name="T0" fmla="*/ 0 w 3168"/>
                  <a:gd name="T1" fmla="*/ 0 h 2160"/>
                  <a:gd name="T2" fmla="*/ 0 w 3168"/>
                  <a:gd name="T3" fmla="*/ 72 h 2160"/>
                  <a:gd name="T4" fmla="*/ 3096 w 3168"/>
                  <a:gd name="T5" fmla="*/ 1620 h 2160"/>
                  <a:gd name="T6" fmla="*/ 3096 w 3168"/>
                  <a:gd name="T7" fmla="*/ 2124 h 2160"/>
                  <a:gd name="T8" fmla="*/ 3168 w 3168"/>
                  <a:gd name="T9" fmla="*/ 2160 h 2160"/>
                  <a:gd name="T10" fmla="*/ 3168 w 3168"/>
                  <a:gd name="T11" fmla="*/ 1584 h 2160"/>
                  <a:gd name="T12" fmla="*/ 0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0"/>
                    </a:moveTo>
                    <a:lnTo>
                      <a:pt x="0" y="72"/>
                    </a:lnTo>
                    <a:lnTo>
                      <a:pt x="3096" y="1620"/>
                    </a:lnTo>
                    <a:lnTo>
                      <a:pt x="3096" y="2124"/>
                    </a:lnTo>
                    <a:lnTo>
                      <a:pt x="3168" y="2160"/>
                    </a:lnTo>
                    <a:lnTo>
                      <a:pt x="3168" y="1584"/>
                    </a:lnTo>
                    <a:lnTo>
                      <a:pt x="0" y="0"/>
                    </a:lnTo>
                    <a:close/>
                  </a:path>
                </a:pathLst>
              </a:custGeom>
              <a:solidFill>
                <a:schemeClr val="accent5">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a:off x="5302806" y="514352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p:nvPr/>
            </p:nvSpPr>
            <p:spPr bwMode="auto">
              <a:xfrm>
                <a:off x="5789042" y="4900410"/>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a:off x="5383845" y="4373658"/>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5"/>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p:nvPr/>
            </p:nvSpPr>
            <p:spPr bwMode="auto">
              <a:xfrm>
                <a:off x="1656039" y="2752881"/>
                <a:ext cx="3241571" cy="1620777"/>
              </a:xfrm>
              <a:custGeom>
                <a:avLst/>
                <a:gdLst>
                  <a:gd name="T0" fmla="*/ 2592 w 2880"/>
                  <a:gd name="T1" fmla="*/ 1440 h 1440"/>
                  <a:gd name="T2" fmla="*/ 0 w 2880"/>
                  <a:gd name="T3" fmla="*/ 144 h 1440"/>
                  <a:gd name="T4" fmla="*/ 288 w 2880"/>
                  <a:gd name="T5" fmla="*/ 0 h 1440"/>
                  <a:gd name="T6" fmla="*/ 2880 w 2880"/>
                  <a:gd name="T7" fmla="*/ 1296 h 1440"/>
                  <a:gd name="T8" fmla="*/ 2592 w 2880"/>
                  <a:gd name="T9" fmla="*/ 144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2592" y="1440"/>
                    </a:moveTo>
                    <a:lnTo>
                      <a:pt x="0" y="144"/>
                    </a:lnTo>
                    <a:lnTo>
                      <a:pt x="288" y="0"/>
                    </a:lnTo>
                    <a:lnTo>
                      <a:pt x="2880" y="1296"/>
                    </a:lnTo>
                    <a:lnTo>
                      <a:pt x="2592" y="1440"/>
                    </a:lnTo>
                    <a:close/>
                  </a:path>
                </a:pathLst>
              </a:custGeom>
              <a:solidFill>
                <a:schemeClr val="accent4"/>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p:nvPr/>
            </p:nvSpPr>
            <p:spPr bwMode="auto">
              <a:xfrm>
                <a:off x="1656039" y="2914959"/>
                <a:ext cx="2917414" cy="2107010"/>
              </a:xfrm>
              <a:custGeom>
                <a:avLst/>
                <a:gdLst>
                  <a:gd name="T0" fmla="*/ 0 w 2592"/>
                  <a:gd name="T1" fmla="*/ 0 h 1872"/>
                  <a:gd name="T2" fmla="*/ 0 w 2592"/>
                  <a:gd name="T3" fmla="*/ 72 h 1872"/>
                  <a:gd name="T4" fmla="*/ 2520 w 2592"/>
                  <a:gd name="T5" fmla="*/ 1332 h 1872"/>
                  <a:gd name="T6" fmla="*/ 2520 w 2592"/>
                  <a:gd name="T7" fmla="*/ 1836 h 1872"/>
                  <a:gd name="T8" fmla="*/ 2592 w 2592"/>
                  <a:gd name="T9" fmla="*/ 1872 h 1872"/>
                  <a:gd name="T10" fmla="*/ 2592 w 2592"/>
                  <a:gd name="T11" fmla="*/ 1296 h 1872"/>
                  <a:gd name="T12" fmla="*/ 0 w 2592"/>
                  <a:gd name="T13" fmla="*/ 0 h 1872"/>
                  <a:gd name="T14" fmla="*/ 0 60000 65536"/>
                  <a:gd name="T15" fmla="*/ 0 60000 65536"/>
                  <a:gd name="T16" fmla="*/ 0 60000 65536"/>
                  <a:gd name="T17" fmla="*/ 0 60000 65536"/>
                  <a:gd name="T18" fmla="*/ 0 60000 65536"/>
                  <a:gd name="T19" fmla="*/ 0 60000 65536"/>
                  <a:gd name="T20" fmla="*/ 0 60000 65536"/>
                  <a:gd name="T21" fmla="*/ 0 w 2592"/>
                  <a:gd name="T22" fmla="*/ 0 h 1872"/>
                  <a:gd name="T23" fmla="*/ 2592 w 2592"/>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872">
                    <a:moveTo>
                      <a:pt x="0" y="0"/>
                    </a:moveTo>
                    <a:lnTo>
                      <a:pt x="0" y="72"/>
                    </a:lnTo>
                    <a:lnTo>
                      <a:pt x="2520" y="1332"/>
                    </a:lnTo>
                    <a:lnTo>
                      <a:pt x="2520" y="1836"/>
                    </a:lnTo>
                    <a:lnTo>
                      <a:pt x="2592" y="1872"/>
                    </a:lnTo>
                    <a:lnTo>
                      <a:pt x="2592" y="1296"/>
                    </a:lnTo>
                    <a:lnTo>
                      <a:pt x="0" y="0"/>
                    </a:lnTo>
                    <a:close/>
                  </a:path>
                </a:pathLst>
              </a:custGeom>
              <a:solidFill>
                <a:schemeClr val="accent4">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4330335" y="498144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p:nvPr/>
            </p:nvSpPr>
            <p:spPr bwMode="auto">
              <a:xfrm>
                <a:off x="4816571" y="4738332"/>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4411374" y="4211580"/>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4"/>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p:nvPr/>
            </p:nvSpPr>
            <p:spPr bwMode="auto">
              <a:xfrm>
                <a:off x="1331882" y="2914959"/>
                <a:ext cx="2593257" cy="1296621"/>
              </a:xfrm>
              <a:custGeom>
                <a:avLst/>
                <a:gdLst>
                  <a:gd name="T0" fmla="*/ 2016 w 2304"/>
                  <a:gd name="T1" fmla="*/ 1152 h 1152"/>
                  <a:gd name="T2" fmla="*/ 0 w 2304"/>
                  <a:gd name="T3" fmla="*/ 144 h 1152"/>
                  <a:gd name="T4" fmla="*/ 288 w 2304"/>
                  <a:gd name="T5" fmla="*/ 0 h 1152"/>
                  <a:gd name="T6" fmla="*/ 2304 w 2304"/>
                  <a:gd name="T7" fmla="*/ 1008 h 1152"/>
                  <a:gd name="T8" fmla="*/ 2016 w 2304"/>
                  <a:gd name="T9" fmla="*/ 1152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2016" y="1152"/>
                    </a:moveTo>
                    <a:lnTo>
                      <a:pt x="0" y="144"/>
                    </a:lnTo>
                    <a:lnTo>
                      <a:pt x="288" y="0"/>
                    </a:lnTo>
                    <a:lnTo>
                      <a:pt x="2304" y="1008"/>
                    </a:lnTo>
                    <a:lnTo>
                      <a:pt x="2016" y="1152"/>
                    </a:lnTo>
                    <a:close/>
                  </a:path>
                </a:pathLst>
              </a:custGeom>
              <a:solidFill>
                <a:schemeClr val="accent3"/>
              </a:solidFill>
              <a:ln>
                <a:noFill/>
              </a:ln>
            </p:spPr>
            <p:txBody>
              <a:bodyPr/>
              <a:lstStyle/>
              <a:p>
                <a:pPr algn="just" defTabSz="964565" latinLnBrk="1">
                  <a:lnSpc>
                    <a:spcPct val="120000"/>
                  </a:lnSpc>
                  <a:spcBef>
                    <a:spcPts val="0"/>
                  </a:spcBef>
                  <a:spcAft>
                    <a:spcPts val="0"/>
                  </a:spcAft>
                  <a:defRPr/>
                </a:pPr>
                <a:endParaRPr kumimoji="1"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1344408" y="3077036"/>
                <a:ext cx="2269099" cy="1782854"/>
              </a:xfrm>
              <a:custGeom>
                <a:avLst/>
                <a:gdLst>
                  <a:gd name="T0" fmla="*/ 0 w 2016"/>
                  <a:gd name="T1" fmla="*/ 0 h 1584"/>
                  <a:gd name="T2" fmla="*/ 0 w 2016"/>
                  <a:gd name="T3" fmla="*/ 72 h 1584"/>
                  <a:gd name="T4" fmla="*/ 1944 w 2016"/>
                  <a:gd name="T5" fmla="*/ 1044 h 1584"/>
                  <a:gd name="T6" fmla="*/ 1944 w 2016"/>
                  <a:gd name="T7" fmla="*/ 1548 h 1584"/>
                  <a:gd name="T8" fmla="*/ 2016 w 2016"/>
                  <a:gd name="T9" fmla="*/ 1584 h 1584"/>
                  <a:gd name="T10" fmla="*/ 2016 w 2016"/>
                  <a:gd name="T11" fmla="*/ 1008 h 1584"/>
                  <a:gd name="T12" fmla="*/ 0 w 2016"/>
                  <a:gd name="T13" fmla="*/ 0 h 1584"/>
                  <a:gd name="T14" fmla="*/ 0 60000 65536"/>
                  <a:gd name="T15" fmla="*/ 0 60000 65536"/>
                  <a:gd name="T16" fmla="*/ 0 60000 65536"/>
                  <a:gd name="T17" fmla="*/ 0 60000 65536"/>
                  <a:gd name="T18" fmla="*/ 0 60000 65536"/>
                  <a:gd name="T19" fmla="*/ 0 60000 65536"/>
                  <a:gd name="T20" fmla="*/ 0 60000 65536"/>
                  <a:gd name="T21" fmla="*/ 0 w 2016"/>
                  <a:gd name="T22" fmla="*/ 0 h 1584"/>
                  <a:gd name="T23" fmla="*/ 2016 w 201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84">
                    <a:moveTo>
                      <a:pt x="0" y="0"/>
                    </a:moveTo>
                    <a:lnTo>
                      <a:pt x="0" y="72"/>
                    </a:lnTo>
                    <a:lnTo>
                      <a:pt x="1944" y="1044"/>
                    </a:lnTo>
                    <a:lnTo>
                      <a:pt x="1944" y="1548"/>
                    </a:lnTo>
                    <a:lnTo>
                      <a:pt x="2016" y="1584"/>
                    </a:lnTo>
                    <a:lnTo>
                      <a:pt x="2016" y="1008"/>
                    </a:lnTo>
                    <a:lnTo>
                      <a:pt x="0" y="0"/>
                    </a:lnTo>
                    <a:close/>
                  </a:path>
                </a:pathLst>
              </a:custGeom>
              <a:solidFill>
                <a:schemeClr val="accent3">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p:nvPr/>
            </p:nvSpPr>
            <p:spPr bwMode="auto">
              <a:xfrm>
                <a:off x="3370390" y="4819371"/>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3844099" y="4576255"/>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p:nvPr/>
            </p:nvSpPr>
            <p:spPr bwMode="auto">
              <a:xfrm>
                <a:off x="3438903" y="4049502"/>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3"/>
              </a:solidFill>
              <a:ln>
                <a:noFill/>
              </a:ln>
            </p:spPr>
            <p:txBody>
              <a:bodyPr/>
              <a:lstStyle/>
              <a:p>
                <a:pPr algn="just" defTabSz="964565" latinLnBrk="1">
                  <a:lnSpc>
                    <a:spcPct val="120000"/>
                  </a:lnSpc>
                  <a:spcBef>
                    <a:spcPts val="0"/>
                  </a:spcBef>
                  <a:spcAft>
                    <a:spcPts val="0"/>
                  </a:spcAft>
                  <a:defRPr/>
                </a:pPr>
                <a:endParaRPr kumimoji="1"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p:nvPr/>
            </p:nvSpPr>
            <p:spPr bwMode="auto">
              <a:xfrm>
                <a:off x="1007725" y="3077036"/>
                <a:ext cx="1944942" cy="972466"/>
              </a:xfrm>
              <a:custGeom>
                <a:avLst/>
                <a:gdLst>
                  <a:gd name="T0" fmla="*/ 1440 w 1728"/>
                  <a:gd name="T1" fmla="*/ 864 h 864"/>
                  <a:gd name="T2" fmla="*/ 0 w 1728"/>
                  <a:gd name="T3" fmla="*/ 144 h 864"/>
                  <a:gd name="T4" fmla="*/ 288 w 1728"/>
                  <a:gd name="T5" fmla="*/ 0 h 864"/>
                  <a:gd name="T6" fmla="*/ 1728 w 1728"/>
                  <a:gd name="T7" fmla="*/ 720 h 864"/>
                  <a:gd name="T8" fmla="*/ 1440 w 1728"/>
                  <a:gd name="T9" fmla="*/ 864 h 864"/>
                  <a:gd name="T10" fmla="*/ 0 60000 65536"/>
                  <a:gd name="T11" fmla="*/ 0 60000 65536"/>
                  <a:gd name="T12" fmla="*/ 0 60000 65536"/>
                  <a:gd name="T13" fmla="*/ 0 60000 65536"/>
                  <a:gd name="T14" fmla="*/ 0 60000 65536"/>
                  <a:gd name="T15" fmla="*/ 0 w 1728"/>
                  <a:gd name="T16" fmla="*/ 0 h 864"/>
                  <a:gd name="T17" fmla="*/ 1728 w 1728"/>
                  <a:gd name="T18" fmla="*/ 864 h 864"/>
                </a:gdLst>
                <a:ahLst/>
                <a:cxnLst>
                  <a:cxn ang="T10">
                    <a:pos x="T0" y="T1"/>
                  </a:cxn>
                  <a:cxn ang="T11">
                    <a:pos x="T2" y="T3"/>
                  </a:cxn>
                  <a:cxn ang="T12">
                    <a:pos x="T4" y="T5"/>
                  </a:cxn>
                  <a:cxn ang="T13">
                    <a:pos x="T6" y="T7"/>
                  </a:cxn>
                  <a:cxn ang="T14">
                    <a:pos x="T8" y="T9"/>
                  </a:cxn>
                </a:cxnLst>
                <a:rect l="T15" t="T16" r="T17" b="T18"/>
                <a:pathLst>
                  <a:path w="1728" h="864">
                    <a:moveTo>
                      <a:pt x="1440" y="864"/>
                    </a:moveTo>
                    <a:lnTo>
                      <a:pt x="0" y="144"/>
                    </a:lnTo>
                    <a:lnTo>
                      <a:pt x="288" y="0"/>
                    </a:lnTo>
                    <a:lnTo>
                      <a:pt x="1728" y="720"/>
                    </a:lnTo>
                    <a:lnTo>
                      <a:pt x="1440" y="864"/>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p:nvPr/>
            </p:nvSpPr>
            <p:spPr bwMode="auto">
              <a:xfrm>
                <a:off x="1007725" y="3239114"/>
                <a:ext cx="1620785" cy="1458699"/>
              </a:xfrm>
              <a:custGeom>
                <a:avLst/>
                <a:gdLst>
                  <a:gd name="T0" fmla="*/ 0 w 1440"/>
                  <a:gd name="T1" fmla="*/ 0 h 1296"/>
                  <a:gd name="T2" fmla="*/ 0 w 1440"/>
                  <a:gd name="T3" fmla="*/ 72 h 1296"/>
                  <a:gd name="T4" fmla="*/ 1368 w 1440"/>
                  <a:gd name="T5" fmla="*/ 756 h 1296"/>
                  <a:gd name="T6" fmla="*/ 1368 w 1440"/>
                  <a:gd name="T7" fmla="*/ 1260 h 1296"/>
                  <a:gd name="T8" fmla="*/ 1440 w 1440"/>
                  <a:gd name="T9" fmla="*/ 1296 h 1296"/>
                  <a:gd name="T10" fmla="*/ 1440 w 1440"/>
                  <a:gd name="T11" fmla="*/ 720 h 1296"/>
                  <a:gd name="T12" fmla="*/ 0 w 1440"/>
                  <a:gd name="T13" fmla="*/ 0 h 1296"/>
                  <a:gd name="T14" fmla="*/ 0 60000 65536"/>
                  <a:gd name="T15" fmla="*/ 0 60000 65536"/>
                  <a:gd name="T16" fmla="*/ 0 60000 65536"/>
                  <a:gd name="T17" fmla="*/ 0 60000 65536"/>
                  <a:gd name="T18" fmla="*/ 0 60000 65536"/>
                  <a:gd name="T19" fmla="*/ 0 60000 65536"/>
                  <a:gd name="T20" fmla="*/ 0 60000 65536"/>
                  <a:gd name="T21" fmla="*/ 0 w 1440"/>
                  <a:gd name="T22" fmla="*/ 0 h 1296"/>
                  <a:gd name="T23" fmla="*/ 1440 w 1440"/>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96">
                    <a:moveTo>
                      <a:pt x="0" y="0"/>
                    </a:moveTo>
                    <a:lnTo>
                      <a:pt x="0" y="72"/>
                    </a:lnTo>
                    <a:lnTo>
                      <a:pt x="1368" y="756"/>
                    </a:lnTo>
                    <a:lnTo>
                      <a:pt x="1368" y="1260"/>
                    </a:lnTo>
                    <a:lnTo>
                      <a:pt x="1440" y="1296"/>
                    </a:lnTo>
                    <a:lnTo>
                      <a:pt x="1440" y="720"/>
                    </a:lnTo>
                    <a:lnTo>
                      <a:pt x="0" y="0"/>
                    </a:lnTo>
                    <a:close/>
                  </a:path>
                </a:pathLst>
              </a:custGeom>
              <a:solidFill>
                <a:schemeClr val="accent2">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p:nvPr/>
            </p:nvSpPr>
            <p:spPr bwMode="auto">
              <a:xfrm>
                <a:off x="2385393" y="4657293"/>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p:nvPr/>
            </p:nvSpPr>
            <p:spPr bwMode="auto">
              <a:xfrm>
                <a:off x="2871628" y="4414177"/>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p:nvPr/>
            </p:nvSpPr>
            <p:spPr bwMode="auto">
              <a:xfrm>
                <a:off x="2466432" y="3887425"/>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p:nvPr/>
            </p:nvSpPr>
            <p:spPr bwMode="auto">
              <a:xfrm>
                <a:off x="683568" y="3239114"/>
                <a:ext cx="1296628" cy="648311"/>
              </a:xfrm>
              <a:custGeom>
                <a:avLst/>
                <a:gdLst>
                  <a:gd name="T0" fmla="*/ 864 w 1152"/>
                  <a:gd name="T1" fmla="*/ 576 h 576"/>
                  <a:gd name="T2" fmla="*/ 0 w 1152"/>
                  <a:gd name="T3" fmla="*/ 144 h 576"/>
                  <a:gd name="T4" fmla="*/ 288 w 1152"/>
                  <a:gd name="T5" fmla="*/ 0 h 576"/>
                  <a:gd name="T6" fmla="*/ 1152 w 1152"/>
                  <a:gd name="T7" fmla="*/ 432 h 576"/>
                  <a:gd name="T8" fmla="*/ 864 w 1152"/>
                  <a:gd name="T9" fmla="*/ 576 h 576"/>
                  <a:gd name="T10" fmla="*/ 0 60000 65536"/>
                  <a:gd name="T11" fmla="*/ 0 60000 65536"/>
                  <a:gd name="T12" fmla="*/ 0 60000 65536"/>
                  <a:gd name="T13" fmla="*/ 0 60000 65536"/>
                  <a:gd name="T14" fmla="*/ 0 60000 65536"/>
                  <a:gd name="T15" fmla="*/ 0 w 1152"/>
                  <a:gd name="T16" fmla="*/ 0 h 576"/>
                  <a:gd name="T17" fmla="*/ 1152 w 1152"/>
                  <a:gd name="T18" fmla="*/ 576 h 576"/>
                </a:gdLst>
                <a:ahLst/>
                <a:cxnLst>
                  <a:cxn ang="T10">
                    <a:pos x="T0" y="T1"/>
                  </a:cxn>
                  <a:cxn ang="T11">
                    <a:pos x="T2" y="T3"/>
                  </a:cxn>
                  <a:cxn ang="T12">
                    <a:pos x="T4" y="T5"/>
                  </a:cxn>
                  <a:cxn ang="T13">
                    <a:pos x="T6" y="T7"/>
                  </a:cxn>
                  <a:cxn ang="T14">
                    <a:pos x="T8" y="T9"/>
                  </a:cxn>
                </a:cxnLst>
                <a:rect l="T15" t="T16" r="T17" b="T18"/>
                <a:pathLst>
                  <a:path w="1152" h="576">
                    <a:moveTo>
                      <a:pt x="864" y="576"/>
                    </a:moveTo>
                    <a:lnTo>
                      <a:pt x="0" y="144"/>
                    </a:lnTo>
                    <a:lnTo>
                      <a:pt x="288" y="0"/>
                    </a:lnTo>
                    <a:lnTo>
                      <a:pt x="1152" y="432"/>
                    </a:lnTo>
                    <a:lnTo>
                      <a:pt x="864" y="576"/>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p:nvPr/>
            </p:nvSpPr>
            <p:spPr bwMode="auto">
              <a:xfrm>
                <a:off x="683568" y="3401192"/>
                <a:ext cx="972471" cy="1134544"/>
              </a:xfrm>
              <a:custGeom>
                <a:avLst/>
                <a:gdLst>
                  <a:gd name="T0" fmla="*/ 0 w 864"/>
                  <a:gd name="T1" fmla="*/ 0 h 1008"/>
                  <a:gd name="T2" fmla="*/ 0 w 864"/>
                  <a:gd name="T3" fmla="*/ 72 h 1008"/>
                  <a:gd name="T4" fmla="*/ 792 w 864"/>
                  <a:gd name="T5" fmla="*/ 468 h 1008"/>
                  <a:gd name="T6" fmla="*/ 792 w 864"/>
                  <a:gd name="T7" fmla="*/ 972 h 1008"/>
                  <a:gd name="T8" fmla="*/ 864 w 864"/>
                  <a:gd name="T9" fmla="*/ 1008 h 1008"/>
                  <a:gd name="T10" fmla="*/ 864 w 864"/>
                  <a:gd name="T11" fmla="*/ 432 h 1008"/>
                  <a:gd name="T12" fmla="*/ 0 w 864"/>
                  <a:gd name="T13" fmla="*/ 0 h 1008"/>
                  <a:gd name="T14" fmla="*/ 0 60000 65536"/>
                  <a:gd name="T15" fmla="*/ 0 60000 65536"/>
                  <a:gd name="T16" fmla="*/ 0 60000 65536"/>
                  <a:gd name="T17" fmla="*/ 0 60000 65536"/>
                  <a:gd name="T18" fmla="*/ 0 60000 65536"/>
                  <a:gd name="T19" fmla="*/ 0 60000 65536"/>
                  <a:gd name="T20" fmla="*/ 0 60000 65536"/>
                  <a:gd name="T21" fmla="*/ 0 w 864"/>
                  <a:gd name="T22" fmla="*/ 0 h 1008"/>
                  <a:gd name="T23" fmla="*/ 864 w 864"/>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008">
                    <a:moveTo>
                      <a:pt x="0" y="0"/>
                    </a:moveTo>
                    <a:lnTo>
                      <a:pt x="0" y="72"/>
                    </a:lnTo>
                    <a:lnTo>
                      <a:pt x="792" y="468"/>
                    </a:lnTo>
                    <a:lnTo>
                      <a:pt x="792" y="972"/>
                    </a:lnTo>
                    <a:lnTo>
                      <a:pt x="864" y="1008"/>
                    </a:lnTo>
                    <a:lnTo>
                      <a:pt x="864" y="432"/>
                    </a:lnTo>
                    <a:lnTo>
                      <a:pt x="0" y="0"/>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p:nvPr/>
            </p:nvSpPr>
            <p:spPr bwMode="auto">
              <a:xfrm>
                <a:off x="1412921" y="449521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p:nvPr/>
            </p:nvSpPr>
            <p:spPr bwMode="auto">
              <a:xfrm>
                <a:off x="1899157" y="425209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p:nvPr/>
            </p:nvSpPr>
            <p:spPr bwMode="auto">
              <a:xfrm>
                <a:off x="1493961" y="3725347"/>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1"/>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65"/>
            <p:cNvSpPr>
              <a:spLocks noChangeArrowheads="1"/>
            </p:cNvSpPr>
            <p:nvPr/>
          </p:nvSpPr>
          <p:spPr bwMode="auto">
            <a:xfrm>
              <a:off x="1970103" y="468851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5"/>
            <p:cNvSpPr>
              <a:spLocks noChangeArrowheads="1"/>
            </p:cNvSpPr>
            <p:nvPr/>
          </p:nvSpPr>
          <p:spPr bwMode="auto">
            <a:xfrm>
              <a:off x="2925489" y="486652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5"/>
            <p:cNvSpPr>
              <a:spLocks noChangeArrowheads="1"/>
            </p:cNvSpPr>
            <p:nvPr/>
          </p:nvSpPr>
          <p:spPr bwMode="auto">
            <a:xfrm>
              <a:off x="3905927" y="5046045"/>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65"/>
            <p:cNvSpPr>
              <a:spLocks noChangeArrowheads="1"/>
            </p:cNvSpPr>
            <p:nvPr/>
          </p:nvSpPr>
          <p:spPr bwMode="auto">
            <a:xfrm>
              <a:off x="4886365" y="5221363"/>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5"/>
            <p:cNvSpPr>
              <a:spLocks noChangeArrowheads="1"/>
            </p:cNvSpPr>
            <p:nvPr/>
          </p:nvSpPr>
          <p:spPr bwMode="auto">
            <a:xfrm>
              <a:off x="5871864" y="5383439"/>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7170220" y="5789176"/>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135999" y="559281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5101612" y="539645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063482" y="520009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3063815" y="5003737"/>
            <a:ext cx="439992"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020438" y="480737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7589061" y="2327318"/>
            <a:ext cx="1256754" cy="236219"/>
          </a:xfrm>
          <a:prstGeom prst="rect">
            <a:avLst/>
          </a:prstGeom>
          <a:noFill/>
        </p:spPr>
        <p:txBody>
          <a:bodyPr wrap="none" lIns="0" tIns="0" rIns="0" bIns="0" rtlCol="0">
            <a:spAutoFit/>
          </a:bodyPr>
          <a:lstStyle/>
          <a:p>
            <a:pPr algn="just">
              <a:lnSpc>
                <a:spcPct val="120000"/>
              </a:lnSpc>
              <a:spcBef>
                <a:spcPts val="0"/>
              </a:spcBef>
              <a:spcAft>
                <a:spcPts val="0"/>
              </a:spcAft>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7589061" y="2585320"/>
            <a:ext cx="4102387" cy="664797"/>
          </a:xfrm>
          <a:prstGeom prst="rect">
            <a:avLst/>
          </a:prstGeom>
        </p:spPr>
        <p:txBody>
          <a:bodyPr wrap="square" lIns="0" tIns="0" rIns="0" bIns="0">
            <a:spAutoFit/>
          </a:bodyPr>
          <a:lstStyle/>
          <a:p>
            <a:pPr algn="just">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9304456" y="5380360"/>
            <a:ext cx="821839" cy="840209"/>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9086997" y="6255891"/>
            <a:ext cx="1256754" cy="236219"/>
          </a:xfrm>
          <a:prstGeom prst="rect">
            <a:avLst/>
          </a:prstGeom>
          <a:noFill/>
        </p:spPr>
        <p:txBody>
          <a:bodyPr wrap="none" lIns="0" tIns="0" rIns="0" bIns="0" rtlCol="0">
            <a:spAutoFit/>
          </a:bodyPr>
          <a:lstStyle/>
          <a:p>
            <a:pPr algn="just">
              <a:lnSpc>
                <a:spcPct val="120000"/>
              </a:lnSpc>
              <a:spcBef>
                <a:spcPts val="0"/>
              </a:spcBef>
              <a:spcAft>
                <a:spcPts val="0"/>
              </a:spcAft>
            </a:pPr>
            <a:r>
              <a:rPr lang="zh-CN" altLang="en-US" sz="14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2" grpId="0"/>
      <p:bldP spid="53" grpId="0"/>
      <p:bldP spid="54" grpId="0"/>
      <p:bldP spid="57" grpId="0"/>
      <p:bldP spid="60"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780192" y="2351314"/>
            <a:ext cx="3298368" cy="4118306"/>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chemeClr val="accent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chemeClr val="accent1"/>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3"/>
          <p:cNvGrpSpPr/>
          <p:nvPr/>
        </p:nvGrpSpPr>
        <p:grpSpPr>
          <a:xfrm>
            <a:off x="8230728" y="3124666"/>
            <a:ext cx="2862461" cy="881273"/>
            <a:chOff x="8130600" y="2810798"/>
            <a:chExt cx="3856715" cy="835626"/>
          </a:xfrm>
        </p:grpSpPr>
        <p:sp>
          <p:nvSpPr>
            <p:cNvPr id="47" name="TextBox 46"/>
            <p:cNvSpPr txBox="1"/>
            <p:nvPr/>
          </p:nvSpPr>
          <p:spPr>
            <a:xfrm>
              <a:off x="8130600" y="2810798"/>
              <a:ext cx="1700190" cy="279553"/>
            </a:xfrm>
            <a:prstGeom prst="rect">
              <a:avLst/>
            </a:prstGeom>
            <a:noFill/>
          </p:spPr>
          <p:txBody>
            <a:bodyPr wrap="none" rtlCol="0">
              <a:spAutoFit/>
            </a:bodyPr>
            <a:lstStyle/>
            <a:p>
              <a:pPr>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130600" y="3156750"/>
              <a:ext cx="3856715" cy="489674"/>
            </a:xfrm>
            <a:prstGeom prst="rect">
              <a:avLst/>
            </a:prstGeom>
          </p:spPr>
          <p:txBody>
            <a:bodyPr wrap="square">
              <a:spAutoFit/>
            </a:bodyPr>
            <a:lstStyle/>
            <a:p>
              <a:pPr>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1756705" y="4111295"/>
            <a:ext cx="2862460" cy="881273"/>
            <a:chOff x="163141" y="3887744"/>
            <a:chExt cx="3856715" cy="835626"/>
          </a:xfrm>
        </p:grpSpPr>
        <p:sp>
          <p:nvSpPr>
            <p:cNvPr id="49" name="TextBox 48"/>
            <p:cNvSpPr txBox="1"/>
            <p:nvPr/>
          </p:nvSpPr>
          <p:spPr>
            <a:xfrm>
              <a:off x="163141" y="3887744"/>
              <a:ext cx="1700190" cy="279553"/>
            </a:xfrm>
            <a:prstGeom prst="rect">
              <a:avLst/>
            </a:prstGeom>
            <a:noFill/>
          </p:spPr>
          <p:txBody>
            <a:bodyPr wrap="none" rtlCol="0">
              <a:spAutoFit/>
            </a:bodyPr>
            <a:lstStyle/>
            <a:p>
              <a:pPr>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163141" y="4233696"/>
              <a:ext cx="3856715" cy="489674"/>
            </a:xfrm>
            <a:prstGeom prst="rect">
              <a:avLst/>
            </a:prstGeom>
          </p:spPr>
          <p:txBody>
            <a:bodyPr wrap="square">
              <a:spAutoFit/>
            </a:bodyPr>
            <a:lstStyle/>
            <a:p>
              <a:pPr>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2851062" y="1835480"/>
            <a:ext cx="2862459" cy="881274"/>
            <a:chOff x="1251208" y="1633722"/>
            <a:chExt cx="3856715" cy="835622"/>
          </a:xfrm>
        </p:grpSpPr>
        <p:sp>
          <p:nvSpPr>
            <p:cNvPr id="52" name="TextBox 51"/>
            <p:cNvSpPr txBox="1"/>
            <p:nvPr/>
          </p:nvSpPr>
          <p:spPr>
            <a:xfrm>
              <a:off x="1251208" y="1633722"/>
              <a:ext cx="1700191" cy="279551"/>
            </a:xfrm>
            <a:prstGeom prst="rect">
              <a:avLst/>
            </a:prstGeom>
            <a:noFill/>
          </p:spPr>
          <p:txBody>
            <a:bodyPr wrap="none" rtlCol="0">
              <a:spAutoFit/>
            </a:bodyPr>
            <a:lstStyle/>
            <a:p>
              <a:pPr>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1251208" y="1979673"/>
              <a:ext cx="3856715" cy="489671"/>
            </a:xfrm>
            <a:prstGeom prst="rect">
              <a:avLst/>
            </a:prstGeom>
          </p:spPr>
          <p:txBody>
            <a:bodyPr wrap="square">
              <a:spAutoFit/>
            </a:bodyPr>
            <a:lstStyle/>
            <a:p>
              <a:pPr>
                <a:lnSpc>
                  <a:spcPct val="120000"/>
                </a:lnSpc>
                <a:spcBef>
                  <a:spcPts val="0"/>
                </a:spcBef>
                <a:spcAft>
                  <a:spcPts val="0"/>
                </a:spcAft>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6"/>
            <a:ext cx="2561167" cy="776141"/>
            <a:chOff x="-158386" y="2124222"/>
            <a:chExt cx="4463257" cy="847432"/>
          </a:xfrm>
        </p:grpSpPr>
        <p:sp>
          <p:nvSpPr>
            <p:cNvPr id="33" name="TextBox 32"/>
            <p:cNvSpPr txBox="1"/>
            <p:nvPr/>
          </p:nvSpPr>
          <p:spPr>
            <a:xfrm>
              <a:off x="2262265" y="2124222"/>
              <a:ext cx="2042606" cy="322605"/>
            </a:xfrm>
            <a:prstGeom prst="rect">
              <a:avLst/>
            </a:prstGeom>
            <a:noFill/>
          </p:spPr>
          <p:txBody>
            <a:bodyPr wrap="none" rtlCol="0">
              <a:spAutoFit/>
            </a:bodyPr>
            <a:lstStyle/>
            <a:p>
              <a:pPr algn="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24232"/>
            </a:xfrm>
            <a:prstGeom prst="rect">
              <a:avLst/>
            </a:prstGeom>
          </p:spPr>
          <p:txBody>
            <a:bodyPr wrap="square">
              <a:spAutoFit/>
            </a:bodyPr>
            <a:lstStyle/>
            <a:p>
              <a:pPr algn="r">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5"/>
            <a:ext cx="2562925" cy="794608"/>
            <a:chOff x="-159167" y="2124222"/>
            <a:chExt cx="4466319" cy="867595"/>
          </a:xfrm>
        </p:grpSpPr>
        <p:sp>
          <p:nvSpPr>
            <p:cNvPr id="37" name="TextBox 36"/>
            <p:cNvSpPr txBox="1"/>
            <p:nvPr/>
          </p:nvSpPr>
          <p:spPr>
            <a:xfrm>
              <a:off x="2264547" y="2124222"/>
              <a:ext cx="2042605" cy="322605"/>
            </a:xfrm>
            <a:prstGeom prst="rect">
              <a:avLst/>
            </a:prstGeom>
            <a:noFill/>
          </p:spPr>
          <p:txBody>
            <a:bodyPr wrap="none" rtlCol="0">
              <a:spAutoFit/>
            </a:bodyPr>
            <a:lstStyle/>
            <a:p>
              <a:pPr algn="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44395"/>
            </a:xfrm>
            <a:prstGeom prst="rect">
              <a:avLst/>
            </a:prstGeom>
          </p:spPr>
          <p:txBody>
            <a:bodyPr wrap="square">
              <a:spAutoFit/>
            </a:bodyPr>
            <a:lstStyle/>
            <a:p>
              <a:pPr algn="r">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776140"/>
            <a:chOff x="257395" y="2124222"/>
            <a:chExt cx="4036076" cy="847432"/>
          </a:xfrm>
        </p:grpSpPr>
        <p:sp>
          <p:nvSpPr>
            <p:cNvPr id="40" name="TextBox 39"/>
            <p:cNvSpPr txBox="1"/>
            <p:nvPr/>
          </p:nvSpPr>
          <p:spPr>
            <a:xfrm>
              <a:off x="257395" y="2124222"/>
              <a:ext cx="1735978" cy="322606"/>
            </a:xfrm>
            <a:prstGeom prst="rect">
              <a:avLst/>
            </a:prstGeom>
            <a:noFill/>
          </p:spPr>
          <p:txBody>
            <a:bodyPr wrap="none" rtlCol="0">
              <a:spAutoFit/>
            </a:bodyPr>
            <a:lstStyle/>
            <a:p>
              <a:pP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24233"/>
            </a:xfrm>
            <a:prstGeom prst="rect">
              <a:avLst/>
            </a:prstGeom>
          </p:spPr>
          <p:txBody>
            <a:bodyPr wrap="square">
              <a:spAutoFit/>
            </a:bodyPr>
            <a:lstStyle/>
            <a:p>
              <a:pPr algn="just">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79891" y="216257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0454" y="3795078"/>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84974" y="551623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矩形 4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388761"/>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kumimoji="1" lang="en-US" altLang="ko-KR"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388761"/>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kumimoji="1" lang="en-US" altLang="ko-KR"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388761"/>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kumimoji="1" lang="en-US" altLang="ko-KR"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02491"/>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7121115" y="5194444"/>
            <a:ext cx="987450" cy="185628"/>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7121115" y="4085333"/>
            <a:ext cx="987450" cy="185628"/>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600" b="0" kern="0">
                <a:solidFill>
                  <a:schemeClr val="tx1">
                    <a:lumMod val="65000"/>
                    <a:lumOff val="35000"/>
                  </a:schemeClr>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600" b="0" kern="0">
                <a:solidFill>
                  <a:schemeClr val="tx1">
                    <a:lumMod val="65000"/>
                    <a:lumOff val="35000"/>
                  </a:schemeClr>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smtClean="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01</a:t>
            </a:r>
            <a:r>
              <a:rPr lang="zh-CN" altLang="en-US" sz="2400" smtClean="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smtClean="0">
                <a:solidFill>
                  <a:schemeClr val="bg1"/>
                </a:solidFill>
                <a:latin typeface="Agency FB" panose="020B0503020202020204" pitchFamily="34" charset="0"/>
                <a:ea typeface="微软雅黑" panose="020B0503020204020204" pitchFamily="34" charset="-122"/>
              </a:rPr>
              <a:t>03</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02</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03</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04</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714699" y="4690317"/>
            <a:ext cx="1077218" cy="924646"/>
            <a:chOff x="796963" y="3281022"/>
            <a:chExt cx="882123" cy="757181"/>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796963" y="3475474"/>
              <a:ext cx="882123" cy="562729"/>
              <a:chOff x="854570" y="3705902"/>
              <a:chExt cx="882123" cy="562729"/>
            </a:xfrm>
          </p:grpSpPr>
          <p:sp>
            <p:nvSpPr>
              <p:cNvPr id="59" name="TextBox 58"/>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616911" y="4690304"/>
            <a:ext cx="1077218" cy="1321668"/>
            <a:chOff x="1454304" y="3281022"/>
            <a:chExt cx="882123" cy="1082302"/>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454304" y="3475474"/>
              <a:ext cx="882123" cy="887850"/>
              <a:chOff x="1503100" y="3705902"/>
              <a:chExt cx="882123" cy="887850"/>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519118" y="4690317"/>
            <a:ext cx="1077218" cy="924646"/>
            <a:chOff x="796963" y="3281022"/>
            <a:chExt cx="882123" cy="757181"/>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796963" y="3475474"/>
              <a:ext cx="882123" cy="562729"/>
              <a:chOff x="854570" y="3705902"/>
              <a:chExt cx="882123" cy="562729"/>
            </a:xfrm>
          </p:grpSpPr>
          <p:sp>
            <p:nvSpPr>
              <p:cNvPr id="104" name="TextBox 10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421329" y="4690304"/>
            <a:ext cx="1077218" cy="1321668"/>
            <a:chOff x="1454304" y="3281022"/>
            <a:chExt cx="882123" cy="1082302"/>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454304" y="3475474"/>
              <a:ext cx="882123" cy="887850"/>
              <a:chOff x="1503100" y="3705902"/>
              <a:chExt cx="882123" cy="887850"/>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323536" y="4690317"/>
            <a:ext cx="1077218" cy="924646"/>
            <a:chOff x="796963" y="3281022"/>
            <a:chExt cx="882123" cy="757181"/>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796963" y="3475474"/>
              <a:ext cx="882123" cy="562729"/>
              <a:chOff x="854570" y="3705902"/>
              <a:chExt cx="882123" cy="562729"/>
            </a:xfrm>
          </p:grpSpPr>
          <p:sp>
            <p:nvSpPr>
              <p:cNvPr id="114" name="TextBox 11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225747" y="4690304"/>
            <a:ext cx="1077218" cy="1321668"/>
            <a:chOff x="1454304" y="3281022"/>
            <a:chExt cx="882123" cy="1082302"/>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454304" y="3475474"/>
              <a:ext cx="882123" cy="887850"/>
              <a:chOff x="1503100" y="3705902"/>
              <a:chExt cx="882123" cy="887850"/>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127955" y="4690317"/>
            <a:ext cx="1077218" cy="924646"/>
            <a:chOff x="796963" y="3281022"/>
            <a:chExt cx="882123" cy="757181"/>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796963" y="3475474"/>
              <a:ext cx="882123" cy="562729"/>
              <a:chOff x="854570" y="3705902"/>
              <a:chExt cx="882123" cy="562729"/>
            </a:xfrm>
          </p:grpSpPr>
          <p:sp>
            <p:nvSpPr>
              <p:cNvPr id="124" name="TextBox 12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030165" y="4690304"/>
            <a:ext cx="1077218" cy="1321668"/>
            <a:chOff x="1454304" y="3281022"/>
            <a:chExt cx="882123" cy="1082302"/>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454304" y="3475474"/>
              <a:ext cx="882123" cy="887850"/>
              <a:chOff x="1503100" y="3705902"/>
              <a:chExt cx="882123" cy="887850"/>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932373" y="4690317"/>
            <a:ext cx="1077218" cy="924646"/>
            <a:chOff x="796963" y="3281022"/>
            <a:chExt cx="882123" cy="757181"/>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796963" y="3475474"/>
              <a:ext cx="882123" cy="562729"/>
              <a:chOff x="854570" y="3705902"/>
              <a:chExt cx="882123" cy="562729"/>
            </a:xfrm>
          </p:grpSpPr>
          <p:sp>
            <p:nvSpPr>
              <p:cNvPr id="134" name="TextBox 13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834580" y="4690304"/>
            <a:ext cx="1077218" cy="1321668"/>
            <a:chOff x="1454304" y="3281022"/>
            <a:chExt cx="882123" cy="1082302"/>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454304" y="3475474"/>
              <a:ext cx="882123" cy="887850"/>
              <a:chOff x="1503100" y="3705902"/>
              <a:chExt cx="882123" cy="887850"/>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矩形 6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01</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Text Placeholder 2"/>
          <p:cNvSpPr txBox="1"/>
          <p:nvPr/>
        </p:nvSpPr>
        <p:spPr>
          <a:xfrm>
            <a:off x="1964879" y="2524373"/>
            <a:ext cx="2055981"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03</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Text Placeholder 2"/>
          <p:cNvSpPr txBox="1"/>
          <p:nvPr/>
        </p:nvSpPr>
        <p:spPr>
          <a:xfrm>
            <a:off x="1964879" y="5274660"/>
            <a:ext cx="2055981"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02</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Text Placeholder 2"/>
          <p:cNvSpPr txBox="1"/>
          <p:nvPr/>
        </p:nvSpPr>
        <p:spPr>
          <a:xfrm>
            <a:off x="8760114" y="2518843"/>
            <a:ext cx="2100598"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04</a:t>
            </a:r>
            <a:endParaRPr lang="es-ES_tradnl" sz="1800" b="0"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Text Placeholder 2"/>
          <p:cNvSpPr txBox="1"/>
          <p:nvPr/>
        </p:nvSpPr>
        <p:spPr>
          <a:xfrm>
            <a:off x="8760114" y="5274660"/>
            <a:ext cx="2100598"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60510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5383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4198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8183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7782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862453" y="5132965"/>
            <a:ext cx="829163" cy="258532"/>
          </a:xfrm>
          <a:prstGeom prst="rect">
            <a:avLst/>
          </a:prstGeom>
          <a:noFill/>
        </p:spPr>
        <p:txBody>
          <a:bodyPr wrap="square" lIns="0" tIns="0" rIns="0" bIns="0" rtlCol="0">
            <a:spAutoFit/>
          </a:bodyPr>
          <a:lstStyle/>
          <a:p>
            <a:pPr algn="ctr">
              <a:lnSpc>
                <a:spcPct val="120000"/>
              </a:lnSpc>
            </a:pPr>
            <a: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4332334" y="3551965"/>
            <a:ext cx="184731" cy="203133"/>
          </a:xfrm>
          <a:prstGeom prst="rect">
            <a:avLst/>
          </a:prstGeom>
        </p:spPr>
        <p:txBody>
          <a:bodyPr wrap="none">
            <a:spAutoFit/>
          </a:bodyPr>
          <a:lstStyle/>
          <a:p>
            <a:pPr algn="just">
              <a:lnSpc>
                <a:spcPct val="120000"/>
              </a:lnSpc>
            </a:pPr>
            <a:endParaRPr 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7575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9324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6473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101312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726147" y="2810794"/>
            <a:ext cx="2381411" cy="751031"/>
            <a:chOff x="3379735" y="2343925"/>
            <a:chExt cx="2109071" cy="820014"/>
          </a:xfrm>
        </p:grpSpPr>
        <p:sp>
          <p:nvSpPr>
            <p:cNvPr id="40" name="Content Placeholder 2"/>
            <p:cNvSpPr txBox="1"/>
            <p:nvPr/>
          </p:nvSpPr>
          <p:spPr>
            <a:xfrm>
              <a:off x="3379735" y="2343925"/>
              <a:ext cx="1736273"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40521"/>
              <a:ext cx="2109071" cy="423418"/>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smtClean="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6771249" y="4482234"/>
            <a:ext cx="2343505" cy="737028"/>
            <a:chOff x="3379734" y="2359216"/>
            <a:chExt cx="2434948" cy="804725"/>
          </a:xfrm>
        </p:grpSpPr>
        <p:sp>
          <p:nvSpPr>
            <p:cNvPr id="49" name="Content Placeholder 2"/>
            <p:cNvSpPr txBox="1"/>
            <p:nvPr/>
          </p:nvSpPr>
          <p:spPr>
            <a:xfrm>
              <a:off x="3379735" y="2359216"/>
              <a:ext cx="1816029"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4" y="2740523"/>
              <a:ext cx="2434948" cy="423418"/>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smtClean="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295973" y="2271930"/>
            <a:ext cx="2381411" cy="744487"/>
            <a:chOff x="3379735" y="2351075"/>
            <a:chExt cx="2109071" cy="812868"/>
          </a:xfrm>
        </p:grpSpPr>
        <p:sp>
          <p:nvSpPr>
            <p:cNvPr id="52" name="Content Placeholder 2"/>
            <p:cNvSpPr txBox="1"/>
            <p:nvPr/>
          </p:nvSpPr>
          <p:spPr>
            <a:xfrm>
              <a:off x="3379736" y="2351075"/>
              <a:ext cx="1870455"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40526"/>
              <a:ext cx="2109071" cy="42341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smtClean="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2"/>
          <p:cNvGrpSpPr/>
          <p:nvPr/>
        </p:nvGrpSpPr>
        <p:grpSpPr>
          <a:xfrm>
            <a:off x="1507721" y="3766051"/>
            <a:ext cx="2381411" cy="728517"/>
            <a:chOff x="3379735" y="2368508"/>
            <a:chExt cx="2109071" cy="795433"/>
          </a:xfrm>
        </p:grpSpPr>
        <p:sp>
          <p:nvSpPr>
            <p:cNvPr id="37" name="Content Placeholder 2"/>
            <p:cNvSpPr txBox="1"/>
            <p:nvPr/>
          </p:nvSpPr>
          <p:spPr>
            <a:xfrm>
              <a:off x="3382717" y="2368508"/>
              <a:ext cx="1665800"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40523"/>
              <a:ext cx="2109071" cy="423418"/>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smtClean="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2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88" y="3866462"/>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730" y="3130574"/>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8980" y="3884838"/>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181" y="2782822"/>
            <a:ext cx="3007062" cy="700922"/>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181" y="3761547"/>
            <a:ext cx="3007062" cy="700921"/>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037" y="2794451"/>
            <a:ext cx="3007062" cy="700921"/>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037" y="3773177"/>
            <a:ext cx="3007062" cy="700922"/>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8980" y="3148949"/>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1922" y="2618087"/>
            <a:ext cx="987454" cy="985216"/>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5" y="2618087"/>
            <a:ext cx="986335" cy="985216"/>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5" y="3603304"/>
            <a:ext cx="986335" cy="984096"/>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1922" y="3603304"/>
            <a:ext cx="987454" cy="984096"/>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2445728" y="3040055"/>
            <a:ext cx="1479279" cy="328551"/>
          </a:xfrm>
          <a:prstGeom prst="rect">
            <a:avLst/>
          </a:prstGeom>
        </p:spPr>
        <p:txBody>
          <a:bodyPr>
            <a:spAutoFit/>
          </a:bodyPr>
          <a:lstStyle/>
          <a:p>
            <a:pPr marL="0" indent="0" algn="ctr">
              <a:lnSpc>
                <a:spcPct val="120000"/>
              </a:lnSpc>
              <a:spcBef>
                <a:spcPts val="0"/>
              </a:spcBef>
              <a:buNone/>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2445728" y="3988558"/>
            <a:ext cx="1479279" cy="328551"/>
          </a:xfrm>
          <a:prstGeom prst="rect">
            <a:avLst/>
          </a:prstGeom>
        </p:spPr>
        <p:txBody>
          <a:bodyPr>
            <a:spAutoFit/>
          </a:bodyPr>
          <a:lstStyle/>
          <a:p>
            <a:pPr marL="0" indent="0" algn="ctr">
              <a:lnSpc>
                <a:spcPct val="120000"/>
              </a:lnSpc>
              <a:spcBef>
                <a:spcPts val="0"/>
              </a:spcBef>
              <a:buNone/>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055" y="2937571"/>
            <a:ext cx="452658" cy="40218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649" y="3896730"/>
            <a:ext cx="440108" cy="437306"/>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6141" y="2926799"/>
            <a:ext cx="282678" cy="378967"/>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457" y="3890934"/>
            <a:ext cx="427462" cy="4431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1013" y="3040530"/>
            <a:ext cx="1479186" cy="32855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1055" y="3989098"/>
            <a:ext cx="1479610" cy="32855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5728" y="4844458"/>
            <a:ext cx="1768573" cy="236219"/>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499" y="5082503"/>
            <a:ext cx="2142739" cy="371127"/>
          </a:xfrm>
          <a:prstGeom prst="rect">
            <a:avLst/>
          </a:prstGeom>
          <a:noFill/>
        </p:spPr>
        <p:txBody>
          <a:bodyPr wrap="square" lIns="0" tIns="0" rIns="0" bIns="0" numCol="1" spcCol="360000">
            <a:spAutoFit/>
          </a:bodyPr>
          <a:lstStyle/>
          <a:p>
            <a:pPr algn="just">
              <a:lnSpc>
                <a:spcPct val="120000"/>
              </a:lnSpc>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6069" y="4844458"/>
            <a:ext cx="1768573" cy="236219"/>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840" y="5082503"/>
            <a:ext cx="2142739" cy="371127"/>
          </a:xfrm>
          <a:prstGeom prst="rect">
            <a:avLst/>
          </a:prstGeom>
          <a:noFill/>
        </p:spPr>
        <p:txBody>
          <a:bodyPr wrap="square" lIns="0" tIns="0" rIns="0" bIns="0" numCol="1" spcCol="360000">
            <a:spAutoFit/>
          </a:bodyPr>
          <a:lstStyle/>
          <a:p>
            <a:pPr algn="just">
              <a:lnSpc>
                <a:spcPct val="120000"/>
              </a:lnSpc>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smtClean="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01</a:t>
            </a:r>
            <a:r>
              <a:rPr lang="zh-CN" altLang="en-US" sz="2400" smtClean="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smtClean="0">
                <a:solidFill>
                  <a:schemeClr val="bg1"/>
                </a:solidFill>
                <a:latin typeface="Agency FB" panose="020B0503020202020204" pitchFamily="34" charset="0"/>
                <a:ea typeface="微软雅黑" panose="020B0503020204020204" pitchFamily="34" charset="-122"/>
              </a:rPr>
              <a:t>04</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02</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03</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04</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9" name="矩形 8"/>
          <p:cNvSpPr/>
          <p:nvPr/>
        </p:nvSpPr>
        <p:spPr>
          <a:xfrm>
            <a:off x="2622375" y="0"/>
            <a:ext cx="7614000" cy="7232650"/>
          </a:xfrm>
          <a:prstGeom prst="rect">
            <a:avLst/>
          </a:prstGeom>
          <a:solidFill>
            <a:srgbClr val="010B28">
              <a:alpha val="80000"/>
            </a:srgb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MH_Number_1"/>
          <p:cNvSpPr/>
          <p:nvPr>
            <p:custDataLst>
              <p:tags r:id="rId2"/>
            </p:custDataLst>
          </p:nvPr>
        </p:nvSpPr>
        <p:spPr>
          <a:xfrm>
            <a:off x="5076306" y="3152429"/>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MH_Entry_1"/>
          <p:cNvSpPr/>
          <p:nvPr>
            <p:custDataLst>
              <p:tags r:id="rId3"/>
            </p:custDataLst>
          </p:nvPr>
        </p:nvSpPr>
        <p:spPr>
          <a:xfrm>
            <a:off x="5781303" y="3184277"/>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Number_2"/>
          <p:cNvSpPr/>
          <p:nvPr>
            <p:custDataLst>
              <p:tags r:id="rId4"/>
            </p:custDataLst>
          </p:nvPr>
        </p:nvSpPr>
        <p:spPr>
          <a:xfrm>
            <a:off x="5076306" y="4021945"/>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2"/>
          <p:cNvSpPr/>
          <p:nvPr>
            <p:custDataLst>
              <p:tags r:id="rId5"/>
            </p:custDataLst>
          </p:nvPr>
        </p:nvSpPr>
        <p:spPr>
          <a:xfrm>
            <a:off x="5781303" y="4053794"/>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Number_3"/>
          <p:cNvSpPr/>
          <p:nvPr>
            <p:custDataLst>
              <p:tags r:id="rId6"/>
            </p:custDataLst>
          </p:nvPr>
        </p:nvSpPr>
        <p:spPr>
          <a:xfrm>
            <a:off x="5076306" y="4891461"/>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 name="MH_Entry_3"/>
          <p:cNvSpPr/>
          <p:nvPr>
            <p:custDataLst>
              <p:tags r:id="rId7"/>
            </p:custDataLst>
          </p:nvPr>
        </p:nvSpPr>
        <p:spPr>
          <a:xfrm>
            <a:off x="5781303" y="4923310"/>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Number_4"/>
          <p:cNvSpPr/>
          <p:nvPr>
            <p:custDataLst>
              <p:tags r:id="rId8"/>
            </p:custDataLst>
          </p:nvPr>
        </p:nvSpPr>
        <p:spPr>
          <a:xfrm>
            <a:off x="5076306" y="5760977"/>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MH_Entry_4"/>
          <p:cNvSpPr/>
          <p:nvPr>
            <p:custDataLst>
              <p:tags r:id="rId9"/>
            </p:custDataLst>
          </p:nvPr>
        </p:nvSpPr>
        <p:spPr>
          <a:xfrm>
            <a:off x="5781303" y="5792825"/>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s_1"/>
          <p:cNvSpPr txBox="1"/>
          <p:nvPr>
            <p:custDataLst>
              <p:tags r:id="rId10"/>
            </p:custDataLst>
          </p:nvPr>
        </p:nvSpPr>
        <p:spPr>
          <a:xfrm>
            <a:off x="4500124" y="645137"/>
            <a:ext cx="3858503" cy="1015663"/>
          </a:xfrm>
          <a:prstGeom prst="rect">
            <a:avLst/>
          </a:prstGeom>
          <a:noFill/>
        </p:spPr>
        <p:txBody>
          <a:bodyPr vert="horz" wrap="square" lIns="0" tIns="0" rIns="0" bIns="0" rtlCol="0" anchor="ctr" anchorCtr="0">
            <a:spAutoFit/>
          </a:bodyPr>
          <a:lstStyle/>
          <a:p>
            <a:pPr algn="ctr"/>
            <a:r>
              <a:rPr lang="zh-CN" altLang="en-US" sz="6600" spc="600" smtClean="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6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s_2"/>
          <p:cNvSpPr txBox="1"/>
          <p:nvPr>
            <p:custDataLst>
              <p:tags r:id="rId11"/>
            </p:custDataLst>
          </p:nvPr>
        </p:nvSpPr>
        <p:spPr>
          <a:xfrm>
            <a:off x="4779727" y="1680246"/>
            <a:ext cx="3299296" cy="430887"/>
          </a:xfrm>
          <a:prstGeom prst="rect">
            <a:avLst/>
          </a:prstGeom>
          <a:noFill/>
        </p:spPr>
        <p:txBody>
          <a:bodyPr vert="horz" wrap="square" lIns="0" tIns="0" rIns="0" bIns="0">
            <a:spAutoFit/>
          </a:bodyPr>
          <a:lstStyle/>
          <a:p>
            <a:pPr algn="ctr">
              <a:defRPr/>
            </a:pPr>
            <a:r>
              <a:rPr lang="en-US" altLang="zh-CN" sz="28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by="(-#ppt_w*2)" calcmode="lin" valueType="num">
                                      <p:cBhvr rctx="PPT">
                                        <p:cTn id="18" dur="500" autoRev="1" fill="hold">
                                          <p:stCondLst>
                                            <p:cond delay="0"/>
                                          </p:stCondLst>
                                        </p:cTn>
                                        <p:tgtEl>
                                          <p:spTgt spid="23"/>
                                        </p:tgtEl>
                                        <p:attrNameLst>
                                          <p:attrName>ppt_w</p:attrName>
                                        </p:attrNameLst>
                                      </p:cBhvr>
                                    </p:anim>
                                    <p:anim by="(#ppt_w*0.50)" calcmode="lin" valueType="num">
                                      <p:cBhvr>
                                        <p:cTn id="19" dur="500" decel="50000" autoRev="1" fill="hold">
                                          <p:stCondLst>
                                            <p:cond delay="0"/>
                                          </p:stCondLst>
                                        </p:cTn>
                                        <p:tgtEl>
                                          <p:spTgt spid="23"/>
                                        </p:tgtEl>
                                        <p:attrNameLst>
                                          <p:attrName>ppt_x</p:attrName>
                                        </p:attrNameLst>
                                      </p:cBhvr>
                                    </p:anim>
                                    <p:anim from="(-#ppt_h/2)" to="(#ppt_y)" calcmode="lin" valueType="num">
                                      <p:cBhvr>
                                        <p:cTn id="20" dur="1000" fill="hold">
                                          <p:stCondLst>
                                            <p:cond delay="0"/>
                                          </p:stCondLst>
                                        </p:cTn>
                                        <p:tgtEl>
                                          <p:spTgt spid="23"/>
                                        </p:tgtEl>
                                        <p:attrNameLst>
                                          <p:attrName>ppt_y</p:attrName>
                                        </p:attrNameLst>
                                      </p:cBhvr>
                                    </p:anim>
                                    <p:animRot by="21600000">
                                      <p:cBhvr>
                                        <p:cTn id="21" dur="1000" fill="hold">
                                          <p:stCondLst>
                                            <p:cond delay="0"/>
                                          </p:stCondLst>
                                        </p:cTn>
                                        <p:tgtEl>
                                          <p:spTgt spid="23"/>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by="(-#ppt_w*2)" calcmode="lin" valueType="num">
                                      <p:cBhvr rctx="PPT">
                                        <p:cTn id="24" dur="500" autoRev="1" fill="hold">
                                          <p:stCondLst>
                                            <p:cond delay="0"/>
                                          </p:stCondLst>
                                        </p:cTn>
                                        <p:tgtEl>
                                          <p:spTgt spid="24"/>
                                        </p:tgtEl>
                                        <p:attrNameLst>
                                          <p:attrName>ppt_w</p:attrName>
                                        </p:attrNameLst>
                                      </p:cBhvr>
                                    </p:anim>
                                    <p:anim by="(#ppt_w*0.50)" calcmode="lin" valueType="num">
                                      <p:cBhvr>
                                        <p:cTn id="25" dur="500" decel="50000" autoRev="1" fill="hold">
                                          <p:stCondLst>
                                            <p:cond delay="0"/>
                                          </p:stCondLst>
                                        </p:cTn>
                                        <p:tgtEl>
                                          <p:spTgt spid="24"/>
                                        </p:tgtEl>
                                        <p:attrNameLst>
                                          <p:attrName>ppt_x</p:attrName>
                                        </p:attrNameLst>
                                      </p:cBhvr>
                                    </p:anim>
                                    <p:anim from="(-#ppt_h/2)" to="(#ppt_y)" calcmode="lin" valueType="num">
                                      <p:cBhvr>
                                        <p:cTn id="26" dur="1000" fill="hold">
                                          <p:stCondLst>
                                            <p:cond delay="0"/>
                                          </p:stCondLst>
                                        </p:cTn>
                                        <p:tgtEl>
                                          <p:spTgt spid="24"/>
                                        </p:tgtEl>
                                        <p:attrNameLst>
                                          <p:attrName>ppt_y</p:attrName>
                                        </p:attrNameLst>
                                      </p:cBhvr>
                                    </p:anim>
                                    <p:animRot by="21600000">
                                      <p:cBhvr>
                                        <p:cTn id="27" dur="1000" fill="hold">
                                          <p:stCondLst>
                                            <p:cond delay="0"/>
                                          </p:stCondLst>
                                        </p:cTn>
                                        <p:tgtEl>
                                          <p:spTgt spid="2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5" grpId="0"/>
      <p:bldP spid="16" grpId="0" animBg="1"/>
      <p:bldP spid="18" grpId="0"/>
      <p:bldP spid="19" grpId="0" animBg="1"/>
      <p:bldP spid="20" grpId="0"/>
      <p:bldP spid="21" grpId="0" animBg="1"/>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1"/>
          </a:graphicData>
        </a:graphic>
      </p:graphicFrame>
      <p:sp>
        <p:nvSpPr>
          <p:cNvPr id="68" name="TextBox 67"/>
          <p:cNvSpPr txBox="1"/>
          <p:nvPr/>
        </p:nvSpPr>
        <p:spPr>
          <a:xfrm>
            <a:off x="2325817" y="2809079"/>
            <a:ext cx="781549" cy="424732"/>
          </a:xfrm>
          <a:prstGeom prst="rect">
            <a:avLst/>
          </a:prstGeom>
          <a:noFill/>
        </p:spPr>
        <p:txBody>
          <a:bodyPr wrap="square" rtlCol="0" anchor="ctr">
            <a:spAutoFit/>
          </a:bodyPr>
          <a:lstStyle/>
          <a:p>
            <a:pPr algn="ctr">
              <a:lnSpc>
                <a:spcPct val="120000"/>
              </a:lnSpc>
            </a:pPr>
            <a:r>
              <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2423699" y="3962081"/>
            <a:ext cx="512962" cy="332399"/>
          </a:xfrm>
          <a:prstGeom prst="rect">
            <a:avLst/>
          </a:prstGeom>
          <a:noFill/>
        </p:spPr>
        <p:txBody>
          <a:bodyPr wrap="none" lIns="0" tIns="0" rIns="0" bIns="0" rtlCol="0">
            <a:spAutoFit/>
          </a:bodyPr>
          <a:lstStyle/>
          <a:p>
            <a:pPr algn="ctr">
              <a:lnSpc>
                <a:spcPct val="120000"/>
              </a:lnSpc>
            </a:pPr>
            <a:r>
              <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endPar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p:cNvSpPr txBox="1"/>
          <p:nvPr/>
        </p:nvSpPr>
        <p:spPr>
          <a:xfrm>
            <a:off x="4808378" y="2809079"/>
            <a:ext cx="781549" cy="424732"/>
          </a:xfrm>
          <a:prstGeom prst="rect">
            <a:avLst/>
          </a:prstGeom>
          <a:noFill/>
        </p:spPr>
        <p:txBody>
          <a:bodyPr wrap="square" rtlCol="0" anchor="ctr">
            <a:spAutoFit/>
          </a:bodyPr>
          <a:lstStyle/>
          <a:p>
            <a:pPr algn="ctr">
              <a:lnSpc>
                <a:spcPct val="120000"/>
              </a:lnSpc>
            </a:pPr>
            <a:r>
              <a:rPr lang="en-US"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4912462" y="3962081"/>
            <a:ext cx="512962" cy="332399"/>
          </a:xfrm>
          <a:prstGeom prst="rect">
            <a:avLst/>
          </a:prstGeom>
          <a:noFill/>
        </p:spPr>
        <p:txBody>
          <a:bodyPr wrap="none" lIns="0" tIns="0" rIns="0" bIns="0" rtlCol="0">
            <a:spAutoFit/>
          </a:bodyPr>
          <a:lstStyle/>
          <a:p>
            <a:pPr algn="ctr">
              <a:lnSpc>
                <a:spcPct val="120000"/>
              </a:lnSpc>
            </a:pPr>
            <a:r>
              <a:rPr lang="en-US"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US"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7267401" y="2809079"/>
            <a:ext cx="781549" cy="424732"/>
          </a:xfrm>
          <a:prstGeom prst="rect">
            <a:avLst/>
          </a:prstGeom>
          <a:noFill/>
        </p:spPr>
        <p:txBody>
          <a:bodyPr wrap="square" rtlCol="0" anchor="ctr">
            <a:spAutoFit/>
          </a:bodyPr>
          <a:lstStyle/>
          <a:p>
            <a:pPr algn="ctr">
              <a:lnSpc>
                <a:spcPct val="120000"/>
              </a:lnSpc>
            </a:pPr>
            <a:r>
              <a:rPr 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7401223" y="3993624"/>
            <a:ext cx="512962" cy="332399"/>
          </a:xfrm>
          <a:prstGeom prst="rect">
            <a:avLst/>
          </a:prstGeom>
          <a:noFill/>
        </p:spPr>
        <p:txBody>
          <a:bodyPr wrap="none" lIns="0" tIns="0" rIns="0" bIns="0" rtlCol="0">
            <a:spAutoFit/>
          </a:bodyPr>
          <a:lstStyle/>
          <a:p>
            <a:pPr algn="ctr">
              <a:lnSpc>
                <a:spcPct val="120000"/>
              </a:lnSpc>
            </a:pPr>
            <a:r>
              <a:rPr 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p:cNvSpPr txBox="1"/>
          <p:nvPr/>
        </p:nvSpPr>
        <p:spPr>
          <a:xfrm>
            <a:off x="9755692" y="2809079"/>
            <a:ext cx="781549" cy="424732"/>
          </a:xfrm>
          <a:prstGeom prst="rect">
            <a:avLst/>
          </a:prstGeom>
          <a:noFill/>
        </p:spPr>
        <p:txBody>
          <a:bodyPr wrap="square" rtlCol="0" anchor="ctr">
            <a:spAutoFit/>
          </a:bodyPr>
          <a:lstStyle/>
          <a:p>
            <a:pPr algn="ctr">
              <a:lnSpc>
                <a:spcPct val="120000"/>
              </a:lnSpc>
            </a:pPr>
            <a:r>
              <a:rPr lang="en-US"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889986" y="3993624"/>
            <a:ext cx="512962" cy="332399"/>
          </a:xfrm>
          <a:prstGeom prst="rect">
            <a:avLst/>
          </a:prstGeom>
          <a:noFill/>
        </p:spPr>
        <p:txBody>
          <a:bodyPr wrap="none" lIns="0" tIns="0" rIns="0" bIns="0" rtlCol="0">
            <a:spAutoFit/>
          </a:bodyPr>
          <a:lstStyle/>
          <a:p>
            <a:pPr algn="ctr">
              <a:lnSpc>
                <a:spcPct val="120000"/>
              </a:lnSpc>
            </a:pPr>
            <a:r>
              <a:rPr lang="en-US"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US"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1686889" y="2353190"/>
            <a:ext cx="3383472" cy="2921863"/>
            <a:chOff x="647701" y="1282362"/>
            <a:chExt cx="2770687" cy="2392681"/>
          </a:xfrm>
        </p:grpSpPr>
        <p:grpSp>
          <p:nvGrpSpPr>
            <p:cNvPr id="97" name="Group 96"/>
            <p:cNvGrpSpPr/>
            <p:nvPr/>
          </p:nvGrpSpPr>
          <p:grpSpPr>
            <a:xfrm>
              <a:off x="647701" y="1845892"/>
              <a:ext cx="2770687" cy="1829151"/>
              <a:chOff x="647701" y="1845892"/>
              <a:chExt cx="2770687" cy="1829151"/>
            </a:xfrm>
          </p:grpSpPr>
          <p:grpSp>
            <p:nvGrpSpPr>
              <p:cNvPr id="7" name="Group 6"/>
              <p:cNvGrpSpPr/>
              <p:nvPr/>
            </p:nvGrpSpPr>
            <p:grpSpPr>
              <a:xfrm>
                <a:off x="647701" y="2428011"/>
                <a:ext cx="1402260" cy="1247032"/>
                <a:chOff x="647704" y="2190750"/>
                <a:chExt cx="1028697" cy="1405890"/>
              </a:xfrm>
            </p:grpSpPr>
            <p:sp>
              <p:nvSpPr>
                <p:cNvPr id="4" name="Rectangle 3"/>
                <p:cNvSpPr/>
                <p:nvPr/>
              </p:nvSpPr>
              <p:spPr>
                <a:xfrm>
                  <a:off x="647704" y="2190750"/>
                  <a:ext cx="1028697"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Down Arrow 4"/>
                <p:cNvSpPr/>
                <p:nvPr/>
              </p:nvSpPr>
              <p:spPr>
                <a:xfrm>
                  <a:off x="862697" y="3105150"/>
                  <a:ext cx="598711" cy="49149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Freeform 35"/>
              <p:cNvSpPr/>
              <p:nvPr/>
            </p:nvSpPr>
            <p:spPr>
              <a:xfrm>
                <a:off x="647701" y="1845892"/>
                <a:ext cx="2770687" cy="582118"/>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1600200 w 2811962"/>
                  <a:gd name="connsiteY0-22" fmla="*/ 0 h 975360"/>
                  <a:gd name="connsiteX1-23" fmla="*/ 2811962 w 2811962"/>
                  <a:gd name="connsiteY1-24" fmla="*/ 0 h 975360"/>
                  <a:gd name="connsiteX2-25" fmla="*/ 1402260 w 2811962"/>
                  <a:gd name="connsiteY2-26" fmla="*/ 975360 h 975360"/>
                  <a:gd name="connsiteX3-27" fmla="*/ 0 w 2811962"/>
                  <a:gd name="connsiteY3-28" fmla="*/ 975360 h 975360"/>
                  <a:gd name="connsiteX4-29" fmla="*/ 1600200 w 2811962"/>
                  <a:gd name="connsiteY4-30" fmla="*/ 0 h 975360"/>
                  <a:gd name="connsiteX0-31" fmla="*/ 1600200 w 2770687"/>
                  <a:gd name="connsiteY0-32" fmla="*/ 4753 h 980113"/>
                  <a:gd name="connsiteX1-33" fmla="*/ 2770687 w 2770687"/>
                  <a:gd name="connsiteY1-34" fmla="*/ 0 h 980113"/>
                  <a:gd name="connsiteX2-35" fmla="*/ 1402260 w 2770687"/>
                  <a:gd name="connsiteY2-36" fmla="*/ 980113 h 980113"/>
                  <a:gd name="connsiteX3-37" fmla="*/ 0 w 2770687"/>
                  <a:gd name="connsiteY3-38" fmla="*/ 980113 h 980113"/>
                  <a:gd name="connsiteX4-39" fmla="*/ 1600200 w 2770687"/>
                  <a:gd name="connsiteY4-40" fmla="*/ 4753 h 980113"/>
                  <a:gd name="connsiteX0-41" fmla="*/ 2362200 w 2770687"/>
                  <a:gd name="connsiteY0-42" fmla="*/ 4753 h 980113"/>
                  <a:gd name="connsiteX1-43" fmla="*/ 2770687 w 2770687"/>
                  <a:gd name="connsiteY1-44" fmla="*/ 0 h 980113"/>
                  <a:gd name="connsiteX2-45" fmla="*/ 1402260 w 2770687"/>
                  <a:gd name="connsiteY2-46" fmla="*/ 980113 h 980113"/>
                  <a:gd name="connsiteX3-47" fmla="*/ 0 w 2770687"/>
                  <a:gd name="connsiteY3-48" fmla="*/ 980113 h 980113"/>
                  <a:gd name="connsiteX4-49" fmla="*/ 2362200 w 2770687"/>
                  <a:gd name="connsiteY4-50" fmla="*/ 4753 h 980113"/>
                  <a:gd name="connsiteX0-51" fmla="*/ 2319337 w 2770687"/>
                  <a:gd name="connsiteY0-52" fmla="*/ 4753 h 980113"/>
                  <a:gd name="connsiteX1-53" fmla="*/ 2770687 w 2770687"/>
                  <a:gd name="connsiteY1-54" fmla="*/ 0 h 980113"/>
                  <a:gd name="connsiteX2-55" fmla="*/ 1402260 w 2770687"/>
                  <a:gd name="connsiteY2-56" fmla="*/ 980113 h 980113"/>
                  <a:gd name="connsiteX3-57" fmla="*/ 0 w 2770687"/>
                  <a:gd name="connsiteY3-58" fmla="*/ 980113 h 980113"/>
                  <a:gd name="connsiteX4-59" fmla="*/ 2319337 w 2770687"/>
                  <a:gd name="connsiteY4-60" fmla="*/ 4753 h 980113"/>
                  <a:gd name="connsiteX0-61" fmla="*/ 2319337 w 2770687"/>
                  <a:gd name="connsiteY0-62" fmla="*/ 0 h 982490"/>
                  <a:gd name="connsiteX1-63" fmla="*/ 2770687 w 2770687"/>
                  <a:gd name="connsiteY1-64" fmla="*/ 2377 h 982490"/>
                  <a:gd name="connsiteX2-65" fmla="*/ 1402260 w 2770687"/>
                  <a:gd name="connsiteY2-66" fmla="*/ 982490 h 982490"/>
                  <a:gd name="connsiteX3-67" fmla="*/ 0 w 2770687"/>
                  <a:gd name="connsiteY3-68" fmla="*/ 982490 h 982490"/>
                  <a:gd name="connsiteX4-69" fmla="*/ 2319337 w 2770687"/>
                  <a:gd name="connsiteY4-70" fmla="*/ 0 h 982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70687" h="982490">
                    <a:moveTo>
                      <a:pt x="2319337" y="0"/>
                    </a:moveTo>
                    <a:lnTo>
                      <a:pt x="2770687" y="2377"/>
                    </a:lnTo>
                    <a:lnTo>
                      <a:pt x="1402260" y="982490"/>
                    </a:lnTo>
                    <a:lnTo>
                      <a:pt x="0" y="982490"/>
                    </a:lnTo>
                    <a:lnTo>
                      <a:pt x="2319337"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Rectangle 37"/>
            <p:cNvSpPr/>
            <p:nvPr/>
          </p:nvSpPr>
          <p:spPr>
            <a:xfrm>
              <a:off x="2965450" y="1282362"/>
              <a:ext cx="450577" cy="567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646178" y="2353190"/>
            <a:ext cx="2266393" cy="2921863"/>
            <a:chOff x="2252141" y="1282362"/>
            <a:chExt cx="1855924" cy="2392681"/>
          </a:xfrm>
        </p:grpSpPr>
        <p:grpSp>
          <p:nvGrpSpPr>
            <p:cNvPr id="23" name="Group 22"/>
            <p:cNvGrpSpPr/>
            <p:nvPr/>
          </p:nvGrpSpPr>
          <p:grpSpPr>
            <a:xfrm>
              <a:off x="2252142" y="2428011"/>
              <a:ext cx="1402260" cy="1247032"/>
              <a:chOff x="647704" y="2190750"/>
              <a:chExt cx="1028697" cy="1405890"/>
            </a:xfrm>
            <a:solidFill>
              <a:schemeClr val="accent2"/>
            </a:solidFill>
          </p:grpSpPr>
          <p:sp>
            <p:nvSpPr>
              <p:cNvPr id="24" name="Rectangle 23"/>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Down Arrow 24"/>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Freeform 43"/>
            <p:cNvSpPr/>
            <p:nvPr/>
          </p:nvSpPr>
          <p:spPr>
            <a:xfrm>
              <a:off x="2252141" y="1846597"/>
              <a:ext cx="1852591" cy="581414"/>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609600 w 1862116"/>
                <a:gd name="connsiteY0-52" fmla="*/ 15447 h 990807"/>
                <a:gd name="connsiteX1-53" fmla="*/ 1862116 w 1862116"/>
                <a:gd name="connsiteY1-54" fmla="*/ 0 h 990807"/>
                <a:gd name="connsiteX2-55" fmla="*/ 1402260 w 1862116"/>
                <a:gd name="connsiteY2-56" fmla="*/ 990807 h 990807"/>
                <a:gd name="connsiteX3-57" fmla="*/ 0 w 1862116"/>
                <a:gd name="connsiteY3-58" fmla="*/ 990807 h 990807"/>
                <a:gd name="connsiteX4-59" fmla="*/ 609600 w 1862116"/>
                <a:gd name="connsiteY4-60" fmla="*/ 15447 h 990807"/>
                <a:gd name="connsiteX0-61" fmla="*/ 1425575 w 1862116"/>
                <a:gd name="connsiteY0-62" fmla="*/ 5940 h 990807"/>
                <a:gd name="connsiteX1-63" fmla="*/ 1862116 w 1862116"/>
                <a:gd name="connsiteY1-64" fmla="*/ 0 h 990807"/>
                <a:gd name="connsiteX2-65" fmla="*/ 1402260 w 1862116"/>
                <a:gd name="connsiteY2-66" fmla="*/ 990807 h 990807"/>
                <a:gd name="connsiteX3-67" fmla="*/ 0 w 1862116"/>
                <a:gd name="connsiteY3-68" fmla="*/ 990807 h 990807"/>
                <a:gd name="connsiteX4-69" fmla="*/ 1425575 w 1862116"/>
                <a:gd name="connsiteY4-70" fmla="*/ 5940 h 990807"/>
                <a:gd name="connsiteX0-71" fmla="*/ 1408906 w 1862116"/>
                <a:gd name="connsiteY0-72" fmla="*/ 5940 h 990807"/>
                <a:gd name="connsiteX1-73" fmla="*/ 1862116 w 1862116"/>
                <a:gd name="connsiteY1-74" fmla="*/ 0 h 990807"/>
                <a:gd name="connsiteX2-75" fmla="*/ 1402260 w 1862116"/>
                <a:gd name="connsiteY2-76" fmla="*/ 990807 h 990807"/>
                <a:gd name="connsiteX3-77" fmla="*/ 0 w 1862116"/>
                <a:gd name="connsiteY3-78" fmla="*/ 990807 h 990807"/>
                <a:gd name="connsiteX4-79" fmla="*/ 1408906 w 1862116"/>
                <a:gd name="connsiteY4-80" fmla="*/ 5940 h 990807"/>
                <a:gd name="connsiteX0-81" fmla="*/ 1411287 w 1862116"/>
                <a:gd name="connsiteY0-82" fmla="*/ 16636 h 990807"/>
                <a:gd name="connsiteX1-83" fmla="*/ 1862116 w 1862116"/>
                <a:gd name="connsiteY1-84" fmla="*/ 0 h 990807"/>
                <a:gd name="connsiteX2-85" fmla="*/ 1402260 w 1862116"/>
                <a:gd name="connsiteY2-86" fmla="*/ 990807 h 990807"/>
                <a:gd name="connsiteX3-87" fmla="*/ 0 w 1862116"/>
                <a:gd name="connsiteY3-88" fmla="*/ 990807 h 990807"/>
                <a:gd name="connsiteX4-89" fmla="*/ 1411287 w 1862116"/>
                <a:gd name="connsiteY4-90" fmla="*/ 16636 h 990807"/>
                <a:gd name="connsiteX0-91" fmla="*/ 1411287 w 1852591"/>
                <a:gd name="connsiteY0-92" fmla="*/ 2376 h 976547"/>
                <a:gd name="connsiteX1-93" fmla="*/ 1852591 w 1852591"/>
                <a:gd name="connsiteY1-94" fmla="*/ 0 h 976547"/>
                <a:gd name="connsiteX2-95" fmla="*/ 1402260 w 1852591"/>
                <a:gd name="connsiteY2-96" fmla="*/ 976547 h 976547"/>
                <a:gd name="connsiteX3-97" fmla="*/ 0 w 1852591"/>
                <a:gd name="connsiteY3-98" fmla="*/ 976547 h 976547"/>
                <a:gd name="connsiteX4-99" fmla="*/ 1411287 w 1852591"/>
                <a:gd name="connsiteY4-100" fmla="*/ 2376 h 976547"/>
                <a:gd name="connsiteX0-101" fmla="*/ 1282699 w 1852591"/>
                <a:gd name="connsiteY0-102" fmla="*/ 0 h 1073989"/>
                <a:gd name="connsiteX1-103" fmla="*/ 1852591 w 1852591"/>
                <a:gd name="connsiteY1-104" fmla="*/ 97442 h 1073989"/>
                <a:gd name="connsiteX2-105" fmla="*/ 1402260 w 1852591"/>
                <a:gd name="connsiteY2-106" fmla="*/ 1073989 h 1073989"/>
                <a:gd name="connsiteX3-107" fmla="*/ 0 w 1852591"/>
                <a:gd name="connsiteY3-108" fmla="*/ 1073989 h 1073989"/>
                <a:gd name="connsiteX4-109" fmla="*/ 1282699 w 1852591"/>
                <a:gd name="connsiteY4-110" fmla="*/ 0 h 1073989"/>
                <a:gd name="connsiteX0-111" fmla="*/ 1411286 w 1852591"/>
                <a:gd name="connsiteY0-112" fmla="*/ 0 h 981302"/>
                <a:gd name="connsiteX1-113" fmla="*/ 1852591 w 1852591"/>
                <a:gd name="connsiteY1-114" fmla="*/ 4755 h 981302"/>
                <a:gd name="connsiteX2-115" fmla="*/ 1402260 w 1852591"/>
                <a:gd name="connsiteY2-116" fmla="*/ 981302 h 981302"/>
                <a:gd name="connsiteX3-117" fmla="*/ 0 w 1852591"/>
                <a:gd name="connsiteY3-118" fmla="*/ 981302 h 981302"/>
                <a:gd name="connsiteX4-119" fmla="*/ 1411286 w 1852591"/>
                <a:gd name="connsiteY4-120" fmla="*/ 0 h 9813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591" h="981302">
                  <a:moveTo>
                    <a:pt x="1411286" y="0"/>
                  </a:moveTo>
                  <a:lnTo>
                    <a:pt x="1852591" y="4755"/>
                  </a:lnTo>
                  <a:lnTo>
                    <a:pt x="1402260" y="981302"/>
                  </a:lnTo>
                  <a:lnTo>
                    <a:pt x="0" y="981302"/>
                  </a:lnTo>
                  <a:lnTo>
                    <a:pt x="1411286"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3657488" y="1282362"/>
              <a:ext cx="450577" cy="563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5605470" y="2353190"/>
            <a:ext cx="1712393" cy="2921863"/>
            <a:chOff x="3856583" y="1282362"/>
            <a:chExt cx="1402260" cy="2392681"/>
          </a:xfrm>
        </p:grpSpPr>
        <p:grpSp>
          <p:nvGrpSpPr>
            <p:cNvPr id="26" name="Group 25"/>
            <p:cNvGrpSpPr/>
            <p:nvPr/>
          </p:nvGrpSpPr>
          <p:grpSpPr>
            <a:xfrm>
              <a:off x="3856583" y="2428011"/>
              <a:ext cx="1402260" cy="1247032"/>
              <a:chOff x="647704" y="2190750"/>
              <a:chExt cx="1028697" cy="1405890"/>
            </a:xfrm>
            <a:solidFill>
              <a:schemeClr val="accent3"/>
            </a:solidFill>
          </p:grpSpPr>
          <p:sp>
            <p:nvSpPr>
              <p:cNvPr id="27" name="Rectangle 26"/>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Down Arrow 27"/>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1"/>
            <p:cNvSpPr/>
            <p:nvPr/>
          </p:nvSpPr>
          <p:spPr>
            <a:xfrm>
              <a:off x="3856583" y="1848005"/>
              <a:ext cx="1402260" cy="580005"/>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457200 w 1402260"/>
                <a:gd name="connsiteY0-52" fmla="*/ 0 h 975360"/>
                <a:gd name="connsiteX1-53" fmla="*/ 1059362 w 1402260"/>
                <a:gd name="connsiteY1-54" fmla="*/ 0 h 975360"/>
                <a:gd name="connsiteX2-55" fmla="*/ 1402260 w 1402260"/>
                <a:gd name="connsiteY2-56" fmla="*/ 975360 h 975360"/>
                <a:gd name="connsiteX3-57" fmla="*/ 0 w 1402260"/>
                <a:gd name="connsiteY3-58" fmla="*/ 975360 h 975360"/>
                <a:gd name="connsiteX4-59" fmla="*/ 457200 w 1402260"/>
                <a:gd name="connsiteY4-60" fmla="*/ 0 h 975360"/>
                <a:gd name="connsiteX0-61" fmla="*/ 481012 w 1402260"/>
                <a:gd name="connsiteY0-62" fmla="*/ 0 h 975360"/>
                <a:gd name="connsiteX1-63" fmla="*/ 1059362 w 1402260"/>
                <a:gd name="connsiteY1-64" fmla="*/ 0 h 975360"/>
                <a:gd name="connsiteX2-65" fmla="*/ 1402260 w 1402260"/>
                <a:gd name="connsiteY2-66" fmla="*/ 975360 h 975360"/>
                <a:gd name="connsiteX3-67" fmla="*/ 0 w 1402260"/>
                <a:gd name="connsiteY3-68" fmla="*/ 975360 h 975360"/>
                <a:gd name="connsiteX4-69" fmla="*/ 481012 w 1402260"/>
                <a:gd name="connsiteY4-70" fmla="*/ 0 h 975360"/>
                <a:gd name="connsiteX0-71" fmla="*/ 481012 w 1402260"/>
                <a:gd name="connsiteY0-72" fmla="*/ 3565 h 978925"/>
                <a:gd name="connsiteX1-73" fmla="*/ 930775 w 1402260"/>
                <a:gd name="connsiteY1-74" fmla="*/ 0 h 978925"/>
                <a:gd name="connsiteX2-75" fmla="*/ 1402260 w 1402260"/>
                <a:gd name="connsiteY2-76" fmla="*/ 978925 h 978925"/>
                <a:gd name="connsiteX3-77" fmla="*/ 0 w 1402260"/>
                <a:gd name="connsiteY3-78" fmla="*/ 978925 h 978925"/>
                <a:gd name="connsiteX4-79" fmla="*/ 481012 w 1402260"/>
                <a:gd name="connsiteY4-80" fmla="*/ 3565 h 978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260" h="978925">
                  <a:moveTo>
                    <a:pt x="481012" y="3565"/>
                  </a:moveTo>
                  <a:lnTo>
                    <a:pt x="930775" y="0"/>
                  </a:lnTo>
                  <a:lnTo>
                    <a:pt x="1402260" y="978925"/>
                  </a:lnTo>
                  <a:lnTo>
                    <a:pt x="0" y="978925"/>
                  </a:lnTo>
                  <a:lnTo>
                    <a:pt x="481012" y="356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337187" y="1282362"/>
              <a:ext cx="450577" cy="5677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7861032" y="2353190"/>
            <a:ext cx="3383472" cy="2921863"/>
            <a:chOff x="5703637" y="1282362"/>
            <a:chExt cx="2770687" cy="2392681"/>
          </a:xfrm>
        </p:grpSpPr>
        <p:grpSp>
          <p:nvGrpSpPr>
            <p:cNvPr id="77" name="Group 62"/>
            <p:cNvGrpSpPr/>
            <p:nvPr/>
          </p:nvGrpSpPr>
          <p:grpSpPr>
            <a:xfrm flipH="1">
              <a:off x="7072064" y="2428011"/>
              <a:ext cx="1402260" cy="1247032"/>
              <a:chOff x="647704" y="2190750"/>
              <a:chExt cx="1028697" cy="1405890"/>
            </a:xfrm>
            <a:solidFill>
              <a:schemeClr val="accent5"/>
            </a:solidFill>
          </p:grpSpPr>
          <p:sp>
            <p:nvSpPr>
              <p:cNvPr id="84" name="Rectangle 83"/>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Down Arrow 84"/>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0" name="Freeform 79"/>
            <p:cNvSpPr/>
            <p:nvPr/>
          </p:nvSpPr>
          <p:spPr>
            <a:xfrm flipH="1">
              <a:off x="5703637" y="1845892"/>
              <a:ext cx="2770687" cy="582118"/>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1600200 w 2811962"/>
                <a:gd name="connsiteY0-22" fmla="*/ 0 h 975360"/>
                <a:gd name="connsiteX1-23" fmla="*/ 2811962 w 2811962"/>
                <a:gd name="connsiteY1-24" fmla="*/ 0 h 975360"/>
                <a:gd name="connsiteX2-25" fmla="*/ 1402260 w 2811962"/>
                <a:gd name="connsiteY2-26" fmla="*/ 975360 h 975360"/>
                <a:gd name="connsiteX3-27" fmla="*/ 0 w 2811962"/>
                <a:gd name="connsiteY3-28" fmla="*/ 975360 h 975360"/>
                <a:gd name="connsiteX4-29" fmla="*/ 1600200 w 2811962"/>
                <a:gd name="connsiteY4-30" fmla="*/ 0 h 975360"/>
                <a:gd name="connsiteX0-31" fmla="*/ 1600200 w 2770687"/>
                <a:gd name="connsiteY0-32" fmla="*/ 4753 h 980113"/>
                <a:gd name="connsiteX1-33" fmla="*/ 2770687 w 2770687"/>
                <a:gd name="connsiteY1-34" fmla="*/ 0 h 980113"/>
                <a:gd name="connsiteX2-35" fmla="*/ 1402260 w 2770687"/>
                <a:gd name="connsiteY2-36" fmla="*/ 980113 h 980113"/>
                <a:gd name="connsiteX3-37" fmla="*/ 0 w 2770687"/>
                <a:gd name="connsiteY3-38" fmla="*/ 980113 h 980113"/>
                <a:gd name="connsiteX4-39" fmla="*/ 1600200 w 2770687"/>
                <a:gd name="connsiteY4-40" fmla="*/ 4753 h 980113"/>
                <a:gd name="connsiteX0-41" fmla="*/ 2362200 w 2770687"/>
                <a:gd name="connsiteY0-42" fmla="*/ 4753 h 980113"/>
                <a:gd name="connsiteX1-43" fmla="*/ 2770687 w 2770687"/>
                <a:gd name="connsiteY1-44" fmla="*/ 0 h 980113"/>
                <a:gd name="connsiteX2-45" fmla="*/ 1402260 w 2770687"/>
                <a:gd name="connsiteY2-46" fmla="*/ 980113 h 980113"/>
                <a:gd name="connsiteX3-47" fmla="*/ 0 w 2770687"/>
                <a:gd name="connsiteY3-48" fmla="*/ 980113 h 980113"/>
                <a:gd name="connsiteX4-49" fmla="*/ 2362200 w 2770687"/>
                <a:gd name="connsiteY4-50" fmla="*/ 4753 h 980113"/>
                <a:gd name="connsiteX0-51" fmla="*/ 2319337 w 2770687"/>
                <a:gd name="connsiteY0-52" fmla="*/ 4753 h 980113"/>
                <a:gd name="connsiteX1-53" fmla="*/ 2770687 w 2770687"/>
                <a:gd name="connsiteY1-54" fmla="*/ 0 h 980113"/>
                <a:gd name="connsiteX2-55" fmla="*/ 1402260 w 2770687"/>
                <a:gd name="connsiteY2-56" fmla="*/ 980113 h 980113"/>
                <a:gd name="connsiteX3-57" fmla="*/ 0 w 2770687"/>
                <a:gd name="connsiteY3-58" fmla="*/ 980113 h 980113"/>
                <a:gd name="connsiteX4-59" fmla="*/ 2319337 w 2770687"/>
                <a:gd name="connsiteY4-60" fmla="*/ 4753 h 980113"/>
                <a:gd name="connsiteX0-61" fmla="*/ 2319337 w 2770687"/>
                <a:gd name="connsiteY0-62" fmla="*/ 0 h 982490"/>
                <a:gd name="connsiteX1-63" fmla="*/ 2770687 w 2770687"/>
                <a:gd name="connsiteY1-64" fmla="*/ 2377 h 982490"/>
                <a:gd name="connsiteX2-65" fmla="*/ 1402260 w 2770687"/>
                <a:gd name="connsiteY2-66" fmla="*/ 982490 h 982490"/>
                <a:gd name="connsiteX3-67" fmla="*/ 0 w 2770687"/>
                <a:gd name="connsiteY3-68" fmla="*/ 982490 h 982490"/>
                <a:gd name="connsiteX4-69" fmla="*/ 2319337 w 2770687"/>
                <a:gd name="connsiteY4-70" fmla="*/ 0 h 982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70687" h="982490">
                  <a:moveTo>
                    <a:pt x="2319337" y="0"/>
                  </a:moveTo>
                  <a:lnTo>
                    <a:pt x="2770687" y="2377"/>
                  </a:lnTo>
                  <a:lnTo>
                    <a:pt x="1402260" y="982490"/>
                  </a:lnTo>
                  <a:lnTo>
                    <a:pt x="0" y="982490"/>
                  </a:lnTo>
                  <a:lnTo>
                    <a:pt x="2319337"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ectangle 80"/>
            <p:cNvSpPr/>
            <p:nvPr/>
          </p:nvSpPr>
          <p:spPr>
            <a:xfrm flipH="1">
              <a:off x="5705998" y="1282362"/>
              <a:ext cx="450577" cy="5677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1" name="Group 100"/>
          <p:cNvGrpSpPr/>
          <p:nvPr/>
        </p:nvGrpSpPr>
        <p:grpSpPr>
          <a:xfrm>
            <a:off x="7018820" y="2353190"/>
            <a:ext cx="2266393" cy="2921863"/>
            <a:chOff x="5013960" y="1282362"/>
            <a:chExt cx="1855924" cy="2392681"/>
          </a:xfrm>
        </p:grpSpPr>
        <p:grpSp>
          <p:nvGrpSpPr>
            <p:cNvPr id="78" name="Group 63"/>
            <p:cNvGrpSpPr/>
            <p:nvPr/>
          </p:nvGrpSpPr>
          <p:grpSpPr>
            <a:xfrm flipH="1">
              <a:off x="5467623" y="2428011"/>
              <a:ext cx="1402260" cy="1247032"/>
              <a:chOff x="647704" y="2190750"/>
              <a:chExt cx="1028697" cy="1405890"/>
            </a:xfrm>
            <a:solidFill>
              <a:schemeClr val="accent4"/>
            </a:solidFill>
          </p:grpSpPr>
          <p:sp>
            <p:nvSpPr>
              <p:cNvPr id="82" name="Rectangle 81"/>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Down Arrow 82"/>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5" name="Freeform 74"/>
            <p:cNvSpPr/>
            <p:nvPr/>
          </p:nvSpPr>
          <p:spPr>
            <a:xfrm flipH="1">
              <a:off x="5017293" y="1846597"/>
              <a:ext cx="1852591" cy="581414"/>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609600 w 1862116"/>
                <a:gd name="connsiteY0-52" fmla="*/ 15447 h 990807"/>
                <a:gd name="connsiteX1-53" fmla="*/ 1862116 w 1862116"/>
                <a:gd name="connsiteY1-54" fmla="*/ 0 h 990807"/>
                <a:gd name="connsiteX2-55" fmla="*/ 1402260 w 1862116"/>
                <a:gd name="connsiteY2-56" fmla="*/ 990807 h 990807"/>
                <a:gd name="connsiteX3-57" fmla="*/ 0 w 1862116"/>
                <a:gd name="connsiteY3-58" fmla="*/ 990807 h 990807"/>
                <a:gd name="connsiteX4-59" fmla="*/ 609600 w 1862116"/>
                <a:gd name="connsiteY4-60" fmla="*/ 15447 h 990807"/>
                <a:gd name="connsiteX0-61" fmla="*/ 1425575 w 1862116"/>
                <a:gd name="connsiteY0-62" fmla="*/ 5940 h 990807"/>
                <a:gd name="connsiteX1-63" fmla="*/ 1862116 w 1862116"/>
                <a:gd name="connsiteY1-64" fmla="*/ 0 h 990807"/>
                <a:gd name="connsiteX2-65" fmla="*/ 1402260 w 1862116"/>
                <a:gd name="connsiteY2-66" fmla="*/ 990807 h 990807"/>
                <a:gd name="connsiteX3-67" fmla="*/ 0 w 1862116"/>
                <a:gd name="connsiteY3-68" fmla="*/ 990807 h 990807"/>
                <a:gd name="connsiteX4-69" fmla="*/ 1425575 w 1862116"/>
                <a:gd name="connsiteY4-70" fmla="*/ 5940 h 990807"/>
                <a:gd name="connsiteX0-71" fmla="*/ 1408906 w 1862116"/>
                <a:gd name="connsiteY0-72" fmla="*/ 5940 h 990807"/>
                <a:gd name="connsiteX1-73" fmla="*/ 1862116 w 1862116"/>
                <a:gd name="connsiteY1-74" fmla="*/ 0 h 990807"/>
                <a:gd name="connsiteX2-75" fmla="*/ 1402260 w 1862116"/>
                <a:gd name="connsiteY2-76" fmla="*/ 990807 h 990807"/>
                <a:gd name="connsiteX3-77" fmla="*/ 0 w 1862116"/>
                <a:gd name="connsiteY3-78" fmla="*/ 990807 h 990807"/>
                <a:gd name="connsiteX4-79" fmla="*/ 1408906 w 1862116"/>
                <a:gd name="connsiteY4-80" fmla="*/ 5940 h 990807"/>
                <a:gd name="connsiteX0-81" fmla="*/ 1411287 w 1862116"/>
                <a:gd name="connsiteY0-82" fmla="*/ 16636 h 990807"/>
                <a:gd name="connsiteX1-83" fmla="*/ 1862116 w 1862116"/>
                <a:gd name="connsiteY1-84" fmla="*/ 0 h 990807"/>
                <a:gd name="connsiteX2-85" fmla="*/ 1402260 w 1862116"/>
                <a:gd name="connsiteY2-86" fmla="*/ 990807 h 990807"/>
                <a:gd name="connsiteX3-87" fmla="*/ 0 w 1862116"/>
                <a:gd name="connsiteY3-88" fmla="*/ 990807 h 990807"/>
                <a:gd name="connsiteX4-89" fmla="*/ 1411287 w 1862116"/>
                <a:gd name="connsiteY4-90" fmla="*/ 16636 h 990807"/>
                <a:gd name="connsiteX0-91" fmla="*/ 1411287 w 1852591"/>
                <a:gd name="connsiteY0-92" fmla="*/ 2376 h 976547"/>
                <a:gd name="connsiteX1-93" fmla="*/ 1852591 w 1852591"/>
                <a:gd name="connsiteY1-94" fmla="*/ 0 h 976547"/>
                <a:gd name="connsiteX2-95" fmla="*/ 1402260 w 1852591"/>
                <a:gd name="connsiteY2-96" fmla="*/ 976547 h 976547"/>
                <a:gd name="connsiteX3-97" fmla="*/ 0 w 1852591"/>
                <a:gd name="connsiteY3-98" fmla="*/ 976547 h 976547"/>
                <a:gd name="connsiteX4-99" fmla="*/ 1411287 w 1852591"/>
                <a:gd name="connsiteY4-100" fmla="*/ 2376 h 976547"/>
                <a:gd name="connsiteX0-101" fmla="*/ 1282699 w 1852591"/>
                <a:gd name="connsiteY0-102" fmla="*/ 0 h 1073989"/>
                <a:gd name="connsiteX1-103" fmla="*/ 1852591 w 1852591"/>
                <a:gd name="connsiteY1-104" fmla="*/ 97442 h 1073989"/>
                <a:gd name="connsiteX2-105" fmla="*/ 1402260 w 1852591"/>
                <a:gd name="connsiteY2-106" fmla="*/ 1073989 h 1073989"/>
                <a:gd name="connsiteX3-107" fmla="*/ 0 w 1852591"/>
                <a:gd name="connsiteY3-108" fmla="*/ 1073989 h 1073989"/>
                <a:gd name="connsiteX4-109" fmla="*/ 1282699 w 1852591"/>
                <a:gd name="connsiteY4-110" fmla="*/ 0 h 1073989"/>
                <a:gd name="connsiteX0-111" fmla="*/ 1411286 w 1852591"/>
                <a:gd name="connsiteY0-112" fmla="*/ 0 h 981302"/>
                <a:gd name="connsiteX1-113" fmla="*/ 1852591 w 1852591"/>
                <a:gd name="connsiteY1-114" fmla="*/ 4755 h 981302"/>
                <a:gd name="connsiteX2-115" fmla="*/ 1402260 w 1852591"/>
                <a:gd name="connsiteY2-116" fmla="*/ 981302 h 981302"/>
                <a:gd name="connsiteX3-117" fmla="*/ 0 w 1852591"/>
                <a:gd name="connsiteY3-118" fmla="*/ 981302 h 981302"/>
                <a:gd name="connsiteX4-119" fmla="*/ 1411286 w 1852591"/>
                <a:gd name="connsiteY4-120" fmla="*/ 0 h 9813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591" h="981302">
                  <a:moveTo>
                    <a:pt x="1411286" y="0"/>
                  </a:moveTo>
                  <a:lnTo>
                    <a:pt x="1852591" y="4755"/>
                  </a:lnTo>
                  <a:lnTo>
                    <a:pt x="1402260" y="981302"/>
                  </a:lnTo>
                  <a:lnTo>
                    <a:pt x="0" y="981302"/>
                  </a:lnTo>
                  <a:lnTo>
                    <a:pt x="1411286"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ectangle 75"/>
            <p:cNvSpPr/>
            <p:nvPr/>
          </p:nvSpPr>
          <p:spPr>
            <a:xfrm flipH="1">
              <a:off x="5013960" y="1282362"/>
              <a:ext cx="450577" cy="5677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7" name="Freeform 144"/>
          <p:cNvSpPr>
            <a:spLocks noEditPoints="1"/>
          </p:cNvSpPr>
          <p:nvPr/>
        </p:nvSpPr>
        <p:spPr bwMode="auto">
          <a:xfrm>
            <a:off x="2276963" y="4022405"/>
            <a:ext cx="532245" cy="46156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145"/>
          <p:cNvSpPr/>
          <p:nvPr/>
        </p:nvSpPr>
        <p:spPr bwMode="auto">
          <a:xfrm>
            <a:off x="4215462" y="4005773"/>
            <a:ext cx="573829" cy="49482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113"/>
          <p:cNvSpPr>
            <a:spLocks noEditPoints="1"/>
          </p:cNvSpPr>
          <p:nvPr/>
        </p:nvSpPr>
        <p:spPr bwMode="auto">
          <a:xfrm>
            <a:off x="6172673" y="4026565"/>
            <a:ext cx="577988" cy="453241"/>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55"/>
          <p:cNvSpPr>
            <a:spLocks noEditPoints="1"/>
          </p:cNvSpPr>
          <p:nvPr/>
        </p:nvSpPr>
        <p:spPr bwMode="auto">
          <a:xfrm>
            <a:off x="8133785" y="4032801"/>
            <a:ext cx="590461" cy="440768"/>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105"/>
          <p:cNvSpPr>
            <a:spLocks noEditPoints="1"/>
          </p:cNvSpPr>
          <p:nvPr/>
        </p:nvSpPr>
        <p:spPr bwMode="auto">
          <a:xfrm>
            <a:off x="10101391" y="3970430"/>
            <a:ext cx="573829" cy="56551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a:off x="1676577"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3632835"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 Placeholder 3"/>
          <p:cNvSpPr txBox="1"/>
          <p:nvPr/>
        </p:nvSpPr>
        <p:spPr>
          <a:xfrm>
            <a:off x="5589092"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Text Placeholder 3"/>
          <p:cNvSpPr txBox="1"/>
          <p:nvPr/>
        </p:nvSpPr>
        <p:spPr>
          <a:xfrm>
            <a:off x="7545348"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xt Placeholder 3"/>
          <p:cNvSpPr txBox="1"/>
          <p:nvPr/>
        </p:nvSpPr>
        <p:spPr>
          <a:xfrm>
            <a:off x="9501602"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矩形 44"/>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up)">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500" fill="hold"/>
                                        <p:tgtEl>
                                          <p:spTgt spid="87"/>
                                        </p:tgtEl>
                                        <p:attrNameLst>
                                          <p:attrName>ppt_w</p:attrName>
                                        </p:attrNameLst>
                                      </p:cBhvr>
                                      <p:tavLst>
                                        <p:tav tm="0">
                                          <p:val>
                                            <p:fltVal val="0"/>
                                          </p:val>
                                        </p:tav>
                                        <p:tav tm="100000">
                                          <p:val>
                                            <p:strVal val="#ppt_w"/>
                                          </p:val>
                                        </p:tav>
                                      </p:tavLst>
                                    </p:anim>
                                    <p:anim calcmode="lin" valueType="num">
                                      <p:cBhvr>
                                        <p:cTn id="12" dur="500" fill="hold"/>
                                        <p:tgtEl>
                                          <p:spTgt spid="87"/>
                                        </p:tgtEl>
                                        <p:attrNameLst>
                                          <p:attrName>ppt_h</p:attrName>
                                        </p:attrNameLst>
                                      </p:cBhvr>
                                      <p:tavLst>
                                        <p:tav tm="0">
                                          <p:val>
                                            <p:fltVal val="0"/>
                                          </p:val>
                                        </p:tav>
                                        <p:tav tm="100000">
                                          <p:val>
                                            <p:strVal val="#ppt_h"/>
                                          </p:val>
                                        </p:tav>
                                      </p:tavLst>
                                    </p:anim>
                                    <p:animEffect transition="in" filter="fade">
                                      <p:cBhvr>
                                        <p:cTn id="13" dur="500"/>
                                        <p:tgtEl>
                                          <p:spTgt spid="87"/>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additive="base">
                                        <p:cTn id="16" dur="500" fill="hold"/>
                                        <p:tgtEl>
                                          <p:spTgt spid="92"/>
                                        </p:tgtEl>
                                        <p:attrNameLst>
                                          <p:attrName>ppt_x</p:attrName>
                                        </p:attrNameLst>
                                      </p:cBhvr>
                                      <p:tavLst>
                                        <p:tav tm="0">
                                          <p:val>
                                            <p:strVal val="#ppt_x"/>
                                          </p:val>
                                        </p:tav>
                                        <p:tav tm="100000">
                                          <p:val>
                                            <p:strVal val="#ppt_x"/>
                                          </p:val>
                                        </p:tav>
                                      </p:tavLst>
                                    </p:anim>
                                    <p:anim calcmode="lin" valueType="num">
                                      <p:cBhvr additive="base">
                                        <p:cTn id="17" dur="500" fill="hold"/>
                                        <p:tgtEl>
                                          <p:spTgt spid="9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up)">
                                      <p:cBhvr>
                                        <p:cTn id="21" dur="500"/>
                                        <p:tgtEl>
                                          <p:spTgt spid="9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 calcmode="lin" valueType="num">
                                      <p:cBhvr additive="base">
                                        <p:cTn id="30" dur="500" fill="hold"/>
                                        <p:tgtEl>
                                          <p:spTgt spid="93"/>
                                        </p:tgtEl>
                                        <p:attrNameLst>
                                          <p:attrName>ppt_x</p:attrName>
                                        </p:attrNameLst>
                                      </p:cBhvr>
                                      <p:tavLst>
                                        <p:tav tm="0">
                                          <p:val>
                                            <p:strVal val="#ppt_x"/>
                                          </p:val>
                                        </p:tav>
                                        <p:tav tm="100000">
                                          <p:val>
                                            <p:strVal val="#ppt_x"/>
                                          </p:val>
                                        </p:tav>
                                      </p:tavLst>
                                    </p:anim>
                                    <p:anim calcmode="lin" valueType="num">
                                      <p:cBhvr additive="base">
                                        <p:cTn id="31" dur="500" fill="hold"/>
                                        <p:tgtEl>
                                          <p:spTgt spid="93"/>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fltVal val="0"/>
                                          </p:val>
                                        </p:tav>
                                        <p:tav tm="100000">
                                          <p:val>
                                            <p:strVal val="#ppt_w"/>
                                          </p:val>
                                        </p:tav>
                                      </p:tavLst>
                                    </p:anim>
                                    <p:anim calcmode="lin" valueType="num">
                                      <p:cBhvr>
                                        <p:cTn id="40" dur="500" fill="hold"/>
                                        <p:tgtEl>
                                          <p:spTgt spid="89"/>
                                        </p:tgtEl>
                                        <p:attrNameLst>
                                          <p:attrName>ppt_h</p:attrName>
                                        </p:attrNameLst>
                                      </p:cBhvr>
                                      <p:tavLst>
                                        <p:tav tm="0">
                                          <p:val>
                                            <p:fltVal val="0"/>
                                          </p:val>
                                        </p:tav>
                                        <p:tav tm="100000">
                                          <p:val>
                                            <p:strVal val="#ppt_h"/>
                                          </p:val>
                                        </p:tav>
                                      </p:tavLst>
                                    </p:anim>
                                    <p:animEffect transition="in" filter="fade">
                                      <p:cBhvr>
                                        <p:cTn id="41" dur="500"/>
                                        <p:tgtEl>
                                          <p:spTgt spid="89"/>
                                        </p:tgtEl>
                                      </p:cBhvr>
                                    </p:animEffect>
                                  </p:childTnLst>
                                </p:cTn>
                              </p:par>
                              <p:par>
                                <p:cTn id="42" presetID="2" presetClass="entr" presetSubtype="4" accel="50000" decel="5000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500" fill="hold"/>
                                        <p:tgtEl>
                                          <p:spTgt spid="94"/>
                                        </p:tgtEl>
                                        <p:attrNameLst>
                                          <p:attrName>ppt_x</p:attrName>
                                        </p:attrNameLst>
                                      </p:cBhvr>
                                      <p:tavLst>
                                        <p:tav tm="0">
                                          <p:val>
                                            <p:strVal val="#ppt_x"/>
                                          </p:val>
                                        </p:tav>
                                        <p:tav tm="100000">
                                          <p:val>
                                            <p:strVal val="#ppt_x"/>
                                          </p:val>
                                        </p:tav>
                                      </p:tavLst>
                                    </p:anim>
                                    <p:anim calcmode="lin" valueType="num">
                                      <p:cBhvr additive="base">
                                        <p:cTn id="45" dur="500" fill="hold"/>
                                        <p:tgtEl>
                                          <p:spTgt spid="9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wipe(up)">
                                      <p:cBhvr>
                                        <p:cTn id="49" dur="500"/>
                                        <p:tgtEl>
                                          <p:spTgt spid="101"/>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par>
                                <p:cTn id="56" presetID="2" presetClass="entr" presetSubtype="4" accel="50000" decel="5000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ppt_x"/>
                                          </p:val>
                                        </p:tav>
                                        <p:tav tm="100000">
                                          <p:val>
                                            <p:strVal val="#ppt_x"/>
                                          </p:val>
                                        </p:tav>
                                      </p:tavLst>
                                    </p:anim>
                                    <p:anim calcmode="lin" valueType="num">
                                      <p:cBhvr additive="base">
                                        <p:cTn id="59" dur="500" fill="hold"/>
                                        <p:tgtEl>
                                          <p:spTgt spid="95"/>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1" fill="hold"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up)">
                                      <p:cBhvr>
                                        <p:cTn id="63" dur="500"/>
                                        <p:tgtEl>
                                          <p:spTgt spid="102"/>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500" fill="hold"/>
                                        <p:tgtEl>
                                          <p:spTgt spid="91"/>
                                        </p:tgtEl>
                                        <p:attrNameLst>
                                          <p:attrName>ppt_w</p:attrName>
                                        </p:attrNameLst>
                                      </p:cBhvr>
                                      <p:tavLst>
                                        <p:tav tm="0">
                                          <p:val>
                                            <p:fltVal val="0"/>
                                          </p:val>
                                        </p:tav>
                                        <p:tav tm="100000">
                                          <p:val>
                                            <p:strVal val="#ppt_w"/>
                                          </p:val>
                                        </p:tav>
                                      </p:tavLst>
                                    </p:anim>
                                    <p:anim calcmode="lin" valueType="num">
                                      <p:cBhvr>
                                        <p:cTn id="68" dur="500" fill="hold"/>
                                        <p:tgtEl>
                                          <p:spTgt spid="91"/>
                                        </p:tgtEl>
                                        <p:attrNameLst>
                                          <p:attrName>ppt_h</p:attrName>
                                        </p:attrNameLst>
                                      </p:cBhvr>
                                      <p:tavLst>
                                        <p:tav tm="0">
                                          <p:val>
                                            <p:fltVal val="0"/>
                                          </p:val>
                                        </p:tav>
                                        <p:tav tm="100000">
                                          <p:val>
                                            <p:strVal val="#ppt_h"/>
                                          </p:val>
                                        </p:tav>
                                      </p:tavLst>
                                    </p:anim>
                                    <p:animEffect transition="in" filter="fade">
                                      <p:cBhvr>
                                        <p:cTn id="69" dur="500"/>
                                        <p:tgtEl>
                                          <p:spTgt spid="91"/>
                                        </p:tgtEl>
                                      </p:cBhvr>
                                    </p:animEffect>
                                  </p:childTnLst>
                                </p:cTn>
                              </p:par>
                              <p:par>
                                <p:cTn id="70" presetID="2" presetClass="entr" presetSubtype="4" accel="50000" decel="50000"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additive="base">
                                        <p:cTn id="72" dur="500" fill="hold"/>
                                        <p:tgtEl>
                                          <p:spTgt spid="96"/>
                                        </p:tgtEl>
                                        <p:attrNameLst>
                                          <p:attrName>ppt_x</p:attrName>
                                        </p:attrNameLst>
                                      </p:cBhvr>
                                      <p:tavLst>
                                        <p:tav tm="0">
                                          <p:val>
                                            <p:strVal val="#ppt_x"/>
                                          </p:val>
                                        </p:tav>
                                        <p:tav tm="100000">
                                          <p:val>
                                            <p:strVal val="#ppt_x"/>
                                          </p:val>
                                        </p:tav>
                                      </p:tavLst>
                                    </p:anim>
                                    <p:anim calcmode="lin" valueType="num">
                                      <p:cBhvr additive="base">
                                        <p:cTn id="7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3" cy="566711"/>
            <a:chOff x="787010" y="2176759"/>
            <a:chExt cx="359936"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3296637" y="2385319"/>
            <a:ext cx="439543" cy="566711"/>
            <a:chOff x="787010" y="2176759"/>
            <a:chExt cx="359935"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4332292" y="2778720"/>
            <a:ext cx="439543" cy="566711"/>
            <a:chOff x="787010" y="2176759"/>
            <a:chExt cx="359935"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2436722" y="2945465"/>
            <a:ext cx="439543" cy="566711"/>
            <a:chOff x="787010" y="2176759"/>
            <a:chExt cx="359935"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10103348" y="2745617"/>
            <a:ext cx="439543" cy="566711"/>
            <a:chOff x="787010" y="2176759"/>
            <a:chExt cx="359935"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8630082" y="3121640"/>
            <a:ext cx="439543" cy="566711"/>
            <a:chOff x="787010" y="2176759"/>
            <a:chExt cx="359935"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56%</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9399119" y="2940629"/>
            <a:ext cx="439543" cy="566711"/>
            <a:chOff x="787010" y="2176759"/>
            <a:chExt cx="359935"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24"/>
          <p:cNvGrpSpPr/>
          <p:nvPr/>
        </p:nvGrpSpPr>
        <p:grpSpPr>
          <a:xfrm>
            <a:off x="7840973" y="2192472"/>
            <a:ext cx="439543" cy="566711"/>
            <a:chOff x="787011" y="2176759"/>
            <a:chExt cx="359936"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6"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39%</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6195743" y="2929466"/>
            <a:ext cx="439543" cy="566711"/>
            <a:chOff x="787010" y="2176759"/>
            <a:chExt cx="359935"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a:off x="7055656" y="3352590"/>
            <a:ext cx="439543" cy="566711"/>
            <a:chOff x="787010" y="2176759"/>
            <a:chExt cx="359935"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Content Placeholder 2"/>
          <p:cNvSpPr txBox="1"/>
          <p:nvPr/>
        </p:nvSpPr>
        <p:spPr>
          <a:xfrm>
            <a:off x="1770876" y="5440728"/>
            <a:ext cx="9368352" cy="371127"/>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027119"/>
            <a:ext cx="1909466" cy="303801"/>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1"/>
            <a:ext cx="1419492" cy="1273029"/>
            <a:chOff x="755576" y="2395604"/>
            <a:chExt cx="1162406" cy="1042471"/>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6"/>
            <a:ext cx="1419492" cy="1807660"/>
            <a:chOff x="1459750" y="1957798"/>
            <a:chExt cx="1162406" cy="1480274"/>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8"/>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6"/>
            <a:chOff x="3159748" y="2557908"/>
            <a:chExt cx="996954" cy="880164"/>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1"/>
            <a:ext cx="1419492" cy="850808"/>
            <a:chOff x="4537970" y="2741353"/>
            <a:chExt cx="1162406" cy="696718"/>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6"/>
            <a:chOff x="5799535" y="2557908"/>
            <a:chExt cx="1153373" cy="880164"/>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1102"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373"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644"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915"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4186"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9434" y="2305412"/>
            <a:ext cx="2090836" cy="624919"/>
            <a:chOff x="4597686" y="3155872"/>
            <a:chExt cx="1583966" cy="444412"/>
          </a:xfrm>
        </p:grpSpPr>
        <p:sp>
          <p:nvSpPr>
            <p:cNvPr id="151" name="TextBox 150"/>
            <p:cNvSpPr txBox="1"/>
            <p:nvPr/>
          </p:nvSpPr>
          <p:spPr>
            <a:xfrm>
              <a:off x="4597686" y="3155872"/>
              <a:ext cx="1542506" cy="216048"/>
            </a:xfrm>
            <a:prstGeom prst="rect">
              <a:avLst/>
            </a:prstGeom>
            <a:noFill/>
          </p:spPr>
          <p:txBody>
            <a:bodyPr wrap="square" lIns="0" tIns="0" rIns="0" bIns="0" rtlCol="0" anchor="t">
              <a:spAutoFit/>
            </a:bodyPr>
            <a:lstStyle/>
            <a:p>
              <a:pPr>
                <a:lnSpc>
                  <a:spcPct val="120000"/>
                </a:lnSpc>
              </a:pPr>
              <a:r>
                <a:rPr lang="zh-CN" altLang="en-US"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251342"/>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2"/>
            <a:ext cx="2036110" cy="624919"/>
            <a:chOff x="6978976" y="3155872"/>
            <a:chExt cx="1542507" cy="444412"/>
          </a:xfrm>
        </p:grpSpPr>
        <p:sp>
          <p:nvSpPr>
            <p:cNvPr id="154" name="TextBox 153"/>
            <p:cNvSpPr txBox="1"/>
            <p:nvPr/>
          </p:nvSpPr>
          <p:spPr>
            <a:xfrm>
              <a:off x="6978977" y="3155872"/>
              <a:ext cx="1542506" cy="216048"/>
            </a:xfrm>
            <a:prstGeom prst="rect">
              <a:avLst/>
            </a:prstGeom>
            <a:noFill/>
          </p:spPr>
          <p:txBody>
            <a:bodyPr wrap="square" lIns="0" tIns="0" rIns="0" bIns="0" rtlCol="0" anchor="t">
              <a:spAutoFit/>
            </a:bodyPr>
            <a:lstStyle/>
            <a:p>
              <a:pPr>
                <a:lnSpc>
                  <a:spcPct val="120000"/>
                </a:lnSpc>
              </a:pPr>
              <a:r>
                <a:rPr lang="zh-CN" altLang="en-US"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251342"/>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52"/>
            <a:ext cx="2036110" cy="624920"/>
            <a:chOff x="4597685" y="3914331"/>
            <a:chExt cx="1542507" cy="444411"/>
          </a:xfrm>
        </p:grpSpPr>
        <p:sp>
          <p:nvSpPr>
            <p:cNvPr id="157" name="TextBox 156"/>
            <p:cNvSpPr txBox="1"/>
            <p:nvPr/>
          </p:nvSpPr>
          <p:spPr>
            <a:xfrm>
              <a:off x="4597686" y="3914331"/>
              <a:ext cx="1542506" cy="216048"/>
            </a:xfrm>
            <a:prstGeom prst="rect">
              <a:avLst/>
            </a:prstGeom>
            <a:noFill/>
          </p:spPr>
          <p:txBody>
            <a:bodyPr wrap="square" lIns="0" tIns="0" rIns="0" bIns="0" rtlCol="0" anchor="t">
              <a:spAutoFit/>
            </a:bodyPr>
            <a:lstStyle/>
            <a:p>
              <a:pPr>
                <a:lnSpc>
                  <a:spcPct val="120000"/>
                </a:lnSpc>
              </a:pPr>
              <a:r>
                <a:rPr lang="zh-CN" altLang="en-US"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52"/>
            <a:ext cx="2036110" cy="624920"/>
            <a:chOff x="6978976" y="3914331"/>
            <a:chExt cx="1542507" cy="444411"/>
          </a:xfrm>
        </p:grpSpPr>
        <p:sp>
          <p:nvSpPr>
            <p:cNvPr id="160" name="TextBox 159"/>
            <p:cNvSpPr txBox="1"/>
            <p:nvPr/>
          </p:nvSpPr>
          <p:spPr>
            <a:xfrm>
              <a:off x="6978977" y="3914331"/>
              <a:ext cx="1542506" cy="216048"/>
            </a:xfrm>
            <a:prstGeom prst="rect">
              <a:avLst/>
            </a:prstGeom>
            <a:noFill/>
          </p:spPr>
          <p:txBody>
            <a:bodyPr wrap="square" lIns="0" tIns="0" rIns="0" bIns="0" rtlCol="0" anchor="t">
              <a:spAutoFit/>
            </a:bodyPr>
            <a:lstStyle/>
            <a:p>
              <a:pPr>
                <a:lnSpc>
                  <a:spcPct val="120000"/>
                </a:lnSpc>
              </a:pPr>
              <a:r>
                <a:rPr lang="zh-CN" altLang="en-US"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5"/>
            <a:ext cx="2036110" cy="624920"/>
            <a:chOff x="4597685" y="3914331"/>
            <a:chExt cx="1542507" cy="444411"/>
          </a:xfrm>
        </p:grpSpPr>
        <p:sp>
          <p:nvSpPr>
            <p:cNvPr id="163" name="TextBox 162"/>
            <p:cNvSpPr txBox="1"/>
            <p:nvPr/>
          </p:nvSpPr>
          <p:spPr>
            <a:xfrm>
              <a:off x="4597686" y="3914331"/>
              <a:ext cx="1542506" cy="216048"/>
            </a:xfrm>
            <a:prstGeom prst="rect">
              <a:avLst/>
            </a:prstGeom>
            <a:noFill/>
          </p:spPr>
          <p:txBody>
            <a:bodyPr wrap="square" lIns="0" tIns="0" rIns="0" bIns="0" rtlCol="0" anchor="t">
              <a:spAutoFit/>
            </a:bodyPr>
            <a:lstStyle/>
            <a:p>
              <a:pPr>
                <a:lnSpc>
                  <a:spcPct val="120000"/>
                </a:lnSpc>
              </a:pPr>
              <a:r>
                <a:rPr lang="zh-CN" altLang="en-US"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5"/>
            <a:ext cx="2036110" cy="624920"/>
            <a:chOff x="6978976" y="3914331"/>
            <a:chExt cx="1542507" cy="444411"/>
          </a:xfrm>
        </p:grpSpPr>
        <p:sp>
          <p:nvSpPr>
            <p:cNvPr id="166" name="TextBox 165"/>
            <p:cNvSpPr txBox="1"/>
            <p:nvPr/>
          </p:nvSpPr>
          <p:spPr>
            <a:xfrm>
              <a:off x="6978977" y="3914331"/>
              <a:ext cx="1542506" cy="216048"/>
            </a:xfrm>
            <a:prstGeom prst="rect">
              <a:avLst/>
            </a:prstGeom>
            <a:noFill/>
          </p:spPr>
          <p:txBody>
            <a:bodyPr wrap="square" lIns="0" tIns="0" rIns="0" bIns="0" rtlCol="0" anchor="t">
              <a:spAutoFit/>
            </a:bodyPr>
            <a:lstStyle/>
            <a:p>
              <a:pPr>
                <a:lnSpc>
                  <a:spcPct val="120000"/>
                </a:lnSpc>
              </a:pPr>
              <a:r>
                <a:rPr lang="zh-CN" altLang="en-US"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sz="10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424090"/>
          </a:xfrm>
          <a:prstGeom prst="rect">
            <a:avLst/>
          </a:prstGeom>
          <a:noFill/>
        </p:spPr>
        <p:txBody>
          <a:bodyPr wrap="square" lIns="0" tIns="0" rIns="0" bIns="0" rtlCol="0">
            <a:spAutoFit/>
          </a:bodyPr>
          <a:lstStyle/>
          <a:p>
            <a:pPr>
              <a:lnSpc>
                <a:spcPct val="120000"/>
              </a:lnSpc>
            </a:pPr>
            <a:r>
              <a:rPr lang="zh-CN" altLang="en-US" sz="12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矩形 6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9" name="矩形 8"/>
          <p:cNvSpPr/>
          <p:nvPr/>
        </p:nvSpPr>
        <p:spPr>
          <a:xfrm>
            <a:off x="2622375" y="0"/>
            <a:ext cx="7614000" cy="7232650"/>
          </a:xfrm>
          <a:prstGeom prst="rect">
            <a:avLst/>
          </a:prstGeom>
          <a:solidFill>
            <a:srgbClr val="010B28">
              <a:alpha val="80000"/>
            </a:srgb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4"/>
          <p:cNvSpPr txBox="1"/>
          <p:nvPr/>
        </p:nvSpPr>
        <p:spPr>
          <a:xfrm>
            <a:off x="1600200" y="2659469"/>
            <a:ext cx="9658350" cy="830997"/>
          </a:xfrm>
          <a:prstGeom prst="rect">
            <a:avLst/>
          </a:prstGeom>
          <a:noFill/>
          <a:ln>
            <a:noFill/>
          </a:ln>
        </p:spPr>
        <p:txBody>
          <a:bodyPr vert="horz" wrap="square" lIns="0" tIns="0" rIns="0" bIns="0" rtlCol="0">
            <a:spAutoFit/>
          </a:bodyPr>
          <a:lstStyle/>
          <a:p>
            <a:pPr algn="ctr"/>
            <a:r>
              <a:rPr lang="zh-CN" altLang="en-US" sz="5400" spc="1000">
                <a:solidFill>
                  <a:schemeClr val="bg1"/>
                </a:solidFill>
                <a:latin typeface="微软雅黑" panose="020B0503020204020204" pitchFamily="34" charset="-122"/>
                <a:ea typeface="微软雅黑" panose="020B0503020204020204" pitchFamily="34" charset="-122"/>
              </a:rPr>
              <a:t>感谢聆听</a:t>
            </a:r>
            <a:r>
              <a:rPr lang="en-US" altLang="zh-CN" sz="5400" spc="1000">
                <a:solidFill>
                  <a:schemeClr val="bg1"/>
                </a:solidFill>
                <a:latin typeface="微软雅黑" panose="020B0503020204020204" pitchFamily="34" charset="-122"/>
                <a:ea typeface="微软雅黑" panose="020B0503020204020204" pitchFamily="34" charset="-122"/>
              </a:rPr>
              <a:t>,</a:t>
            </a:r>
            <a:r>
              <a:rPr lang="zh-CN" altLang="en-US" sz="5400" spc="1000">
                <a:solidFill>
                  <a:schemeClr val="bg1"/>
                </a:solidFill>
                <a:latin typeface="微软雅黑" panose="020B0503020204020204" pitchFamily="34" charset="-122"/>
                <a:ea typeface="微软雅黑" panose="020B0503020204020204" pitchFamily="34" charset="-122"/>
              </a:rPr>
              <a:t>批评指导</a:t>
            </a:r>
            <a:endParaRPr lang="en-US" altLang="zh-CN" sz="5400" spc="1000" dirty="0" smtClean="0">
              <a:solidFill>
                <a:schemeClr val="bg1"/>
              </a:solidFill>
              <a:latin typeface="微软雅黑" panose="020B0503020204020204" pitchFamily="34" charset="-122"/>
              <a:ea typeface="微软雅黑" panose="020B0503020204020204" pitchFamily="34" charset="-122"/>
            </a:endParaRPr>
          </a:p>
        </p:txBody>
      </p:sp>
      <p:sp>
        <p:nvSpPr>
          <p:cNvPr id="11" name="TextBox 84"/>
          <p:cNvSpPr txBox="1"/>
          <p:nvPr/>
        </p:nvSpPr>
        <p:spPr>
          <a:xfrm>
            <a:off x="2990871" y="3662809"/>
            <a:ext cx="6877009" cy="215444"/>
          </a:xfrm>
          <a:prstGeom prst="rect">
            <a:avLst/>
          </a:prstGeom>
          <a:noFill/>
          <a:ln>
            <a:noFill/>
          </a:ln>
        </p:spPr>
        <p:txBody>
          <a:bodyPr vert="horz" wrap="square" lIns="0" tIns="0" rIns="0" bIns="0" rtlCol="0">
            <a:spAutoFit/>
          </a:bodyPr>
          <a:lstStyle/>
          <a:p>
            <a:pPr algn="ctr"/>
            <a:r>
              <a:rPr lang="en-US" altLang="zh-CN" sz="1400" spc="600" smtClean="0">
                <a:solidFill>
                  <a:schemeClr val="bg1"/>
                </a:solidFill>
                <a:latin typeface="微软雅黑" panose="020B0503020204020204" pitchFamily="34" charset="-122"/>
                <a:ea typeface="微软雅黑" panose="020B0503020204020204" pitchFamily="34" charset="-122"/>
              </a:rPr>
              <a:t>THE PERSONNEL YEAR SUMMARY PPT</a:t>
            </a:r>
            <a:endParaRPr lang="en-US" altLang="zh-CN" sz="1400" spc="600" dirty="0">
              <a:solidFill>
                <a:schemeClr val="bg1"/>
              </a:solidFill>
              <a:latin typeface="微软雅黑" panose="020B0503020204020204" pitchFamily="34" charset="-122"/>
              <a:ea typeface="微软雅黑" panose="020B0503020204020204" pitchFamily="34" charset="-122"/>
            </a:endParaRPr>
          </a:p>
        </p:txBody>
      </p:sp>
      <p:sp>
        <p:nvSpPr>
          <p:cNvPr id="12" name="TextBox 84"/>
          <p:cNvSpPr txBox="1"/>
          <p:nvPr/>
        </p:nvSpPr>
        <p:spPr>
          <a:xfrm>
            <a:off x="5048250" y="1354644"/>
            <a:ext cx="2762250" cy="1354217"/>
          </a:xfrm>
          <a:prstGeom prst="rect">
            <a:avLst/>
          </a:prstGeom>
          <a:noFill/>
          <a:ln>
            <a:noFill/>
          </a:ln>
        </p:spPr>
        <p:txBody>
          <a:bodyPr vert="horz" wrap="square" lIns="0" tIns="0" rIns="0" bIns="0" rtlCol="0">
            <a:spAutoFit/>
          </a:bodyPr>
          <a:lstStyle/>
          <a:p>
            <a:pPr algn="ctr"/>
            <a:r>
              <a:rPr lang="en-US" altLang="zh-CN" sz="8800" spc="600">
                <a:solidFill>
                  <a:schemeClr val="bg1"/>
                </a:solidFill>
                <a:latin typeface="Agency FB" panose="020B0503020202020204" pitchFamily="34" charset="0"/>
                <a:ea typeface="+mn-ea"/>
              </a:rPr>
              <a:t>2019</a:t>
            </a:r>
            <a:endParaRPr lang="en-US" altLang="zh-CN" sz="8800" spc="600" dirty="0">
              <a:solidFill>
                <a:schemeClr val="bg1"/>
              </a:solidFill>
              <a:latin typeface="Agency FB" panose="020B0503020202020204" pitchFamily="34" charset="0"/>
              <a:ea typeface="+mn-ea"/>
            </a:endParaRPr>
          </a:p>
        </p:txBody>
      </p:sp>
      <p:sp>
        <p:nvSpPr>
          <p:cNvPr id="13" name="TextBox 84"/>
          <p:cNvSpPr txBox="1"/>
          <p:nvPr/>
        </p:nvSpPr>
        <p:spPr>
          <a:xfrm>
            <a:off x="2781300" y="4270232"/>
            <a:ext cx="7296150" cy="415498"/>
          </a:xfrm>
          <a:prstGeom prst="rect">
            <a:avLst/>
          </a:prstGeom>
          <a:noFill/>
          <a:ln>
            <a:noFill/>
          </a:ln>
        </p:spPr>
        <p:txBody>
          <a:bodyPr vert="horz" wrap="square" lIns="0" tIns="0" rIns="0" bIns="0" rtlCol="0">
            <a:spAutoFit/>
          </a:bodyPr>
          <a:lstStyle/>
          <a:p>
            <a:pPr algn="ctr">
              <a:lnSpc>
                <a:spcPct val="150000"/>
              </a:lnSpc>
            </a:pPr>
            <a:r>
              <a:rPr lang="en-US" altLang="zh-CN" sz="900" smtClean="0">
                <a:solidFill>
                  <a:schemeClr val="bg1"/>
                </a:solidFill>
                <a:latin typeface="+mn-ea"/>
                <a:ea typeface="+mn-ea"/>
              </a:rPr>
              <a:t>PLEASE REPLACE THE TEXT, MODIFY THE TEXT, YOU CAN ALSO COPY YOUR CONTENT DIRECTLY TO THIS. PLEASE REPLACE THE TEXT, MODIFY THE TEXT, YOU CAN ALSO COPY YOUR CONTENT DIRECTLY TO THIS.</a:t>
            </a:r>
            <a:endParaRPr lang="zh-CN" altLang="en-US" sz="900" dirty="0">
              <a:solidFill>
                <a:schemeClr val="bg1"/>
              </a:solidFill>
              <a:latin typeface="+mn-ea"/>
              <a:ea typeface="+mn-ea"/>
            </a:endParaRPr>
          </a:p>
        </p:txBody>
      </p:sp>
      <p:sp>
        <p:nvSpPr>
          <p:cNvPr id="17" name="TextBox 84"/>
          <p:cNvSpPr txBox="1"/>
          <p:nvPr/>
        </p:nvSpPr>
        <p:spPr>
          <a:xfrm>
            <a:off x="3543300" y="5623242"/>
            <a:ext cx="5772150" cy="215444"/>
          </a:xfrm>
          <a:prstGeom prst="rect">
            <a:avLst/>
          </a:prstGeom>
          <a:noFill/>
          <a:ln>
            <a:noFill/>
          </a:ln>
        </p:spPr>
        <p:txBody>
          <a:bodyPr vert="horz" wrap="square" lIns="0" tIns="0" rIns="0" bIns="0" rtlCol="0">
            <a:spAutoFit/>
          </a:bodyPr>
          <a:lstStyle/>
          <a:p>
            <a:pPr algn="ctr"/>
            <a:r>
              <a:rPr lang="en-US" altLang="zh-CN" sz="1400" spc="600" smtClean="0">
                <a:solidFill>
                  <a:schemeClr val="bg1"/>
                </a:solidFill>
                <a:latin typeface="+mn-ea"/>
                <a:ea typeface="+mn-ea"/>
              </a:rPr>
              <a:t>REPORT: CREATIVE DESIGN</a:t>
            </a:r>
            <a:endParaRPr lang="en-US" altLang="zh-CN" sz="1400" spc="600" dirty="0" smtClean="0">
              <a:solidFill>
                <a:schemeClr val="bg1"/>
              </a:solidFill>
              <a:latin typeface="+mn-ea"/>
              <a:ea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p:tgtEl>
                                          <p:spTgt spid="10"/>
                                        </p:tgtEl>
                                        <p:attrNameLst>
                                          <p:attrName>ppt_y</p:attrName>
                                        </p:attrNameLst>
                                      </p:cBhvr>
                                      <p:tavLst>
                                        <p:tav tm="0">
                                          <p:val>
                                            <p:strVal val="#ppt_y+#ppt_h*1.125000"/>
                                          </p:val>
                                        </p:tav>
                                        <p:tav tm="100000">
                                          <p:val>
                                            <p:strVal val="#ppt_y"/>
                                          </p:val>
                                        </p:tav>
                                      </p:tavLst>
                                    </p:anim>
                                    <p:animEffect transition="in" filter="wipe(up)">
                                      <p:cBhvr>
                                        <p:cTn id="18" dur="750"/>
                                        <p:tgtEl>
                                          <p:spTgt spid="10"/>
                                        </p:tgtEl>
                                      </p:cBhvr>
                                    </p:animEffect>
                                  </p:childTnLst>
                                </p:cTn>
                              </p:par>
                            </p:childTnLst>
                          </p:cTn>
                        </p:par>
                        <p:par>
                          <p:cTn id="19" fill="hold">
                            <p:stCondLst>
                              <p:cond delay="1850"/>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p:tgtEl>
                                          <p:spTgt spid="11"/>
                                        </p:tgtEl>
                                        <p:attrNameLst>
                                          <p:attrName>ppt_y</p:attrName>
                                        </p:attrNameLst>
                                      </p:cBhvr>
                                      <p:tavLst>
                                        <p:tav tm="0">
                                          <p:val>
                                            <p:strVal val="#ppt_y+#ppt_h*1.125000"/>
                                          </p:val>
                                        </p:tav>
                                        <p:tav tm="100000">
                                          <p:val>
                                            <p:strVal val="#ppt_y"/>
                                          </p:val>
                                        </p:tav>
                                      </p:tavLst>
                                    </p:anim>
                                    <p:animEffect transition="in" filter="wipe(up)">
                                      <p:cBhvr>
                                        <p:cTn id="23" dur="750"/>
                                        <p:tgtEl>
                                          <p:spTgt spid="11"/>
                                        </p:tgtEl>
                                      </p:cBhvr>
                                    </p:animEffect>
                                  </p:childTnLst>
                                </p:cTn>
                              </p:par>
                            </p:childTnLst>
                          </p:cTn>
                        </p:par>
                        <p:par>
                          <p:cTn id="24" fill="hold">
                            <p:stCondLst>
                              <p:cond delay="4775"/>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p:tgtEl>
                                          <p:spTgt spid="12"/>
                                        </p:tgtEl>
                                        <p:attrNameLst>
                                          <p:attrName>ppt_y</p:attrName>
                                        </p:attrNameLst>
                                      </p:cBhvr>
                                      <p:tavLst>
                                        <p:tav tm="0">
                                          <p:val>
                                            <p:strVal val="#ppt_y+#ppt_h*1.125000"/>
                                          </p:val>
                                        </p:tav>
                                        <p:tav tm="100000">
                                          <p:val>
                                            <p:strVal val="#ppt_y"/>
                                          </p:val>
                                        </p:tav>
                                      </p:tavLst>
                                    </p:anim>
                                    <p:animEffect transition="in" filter="wipe(up)">
                                      <p:cBhvr>
                                        <p:cTn id="28" dur="750"/>
                                        <p:tgtEl>
                                          <p:spTgt spid="12"/>
                                        </p:tgtEl>
                                      </p:cBhvr>
                                    </p:animEffect>
                                  </p:childTnLst>
                                </p:cTn>
                              </p:par>
                            </p:childTnLst>
                          </p:cTn>
                        </p:par>
                        <p:par>
                          <p:cTn id="29" fill="hold">
                            <p:stCondLst>
                              <p:cond delay="5750"/>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p:tgtEl>
                                          <p:spTgt spid="13"/>
                                        </p:tgtEl>
                                        <p:attrNameLst>
                                          <p:attrName>ppt_y</p:attrName>
                                        </p:attrNameLst>
                                      </p:cBhvr>
                                      <p:tavLst>
                                        <p:tav tm="0">
                                          <p:val>
                                            <p:strVal val="#ppt_y+#ppt_h*1.125000"/>
                                          </p:val>
                                        </p:tav>
                                        <p:tav tm="100000">
                                          <p:val>
                                            <p:strVal val="#ppt_y"/>
                                          </p:val>
                                        </p:tav>
                                      </p:tavLst>
                                    </p:anim>
                                    <p:animEffect transition="in" filter="wipe(up)">
                                      <p:cBhvr>
                                        <p:cTn id="33" dur="750"/>
                                        <p:tgtEl>
                                          <p:spTgt spid="13"/>
                                        </p:tgtEl>
                                      </p:cBhvr>
                                    </p:animEffect>
                                  </p:childTnLst>
                                </p:cTn>
                              </p:par>
                            </p:childTnLst>
                          </p:cTn>
                        </p:par>
                        <p:par>
                          <p:cTn id="34" fill="hold">
                            <p:stCondLst>
                              <p:cond delay="20000"/>
                            </p:stCondLst>
                            <p:childTnLst>
                              <p:par>
                                <p:cTn id="35" presetID="12" presetClass="entr" presetSubtype="4"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p:tgtEl>
                                          <p:spTgt spid="17"/>
                                        </p:tgtEl>
                                        <p:attrNameLst>
                                          <p:attrName>ppt_y</p:attrName>
                                        </p:attrNameLst>
                                      </p:cBhvr>
                                      <p:tavLst>
                                        <p:tav tm="0">
                                          <p:val>
                                            <p:strVal val="#ppt_y+#ppt_h*1.125000"/>
                                          </p:val>
                                        </p:tav>
                                        <p:tav tm="100000">
                                          <p:val>
                                            <p:strVal val="#ppt_y"/>
                                          </p:val>
                                        </p:tav>
                                      </p:tavLst>
                                    </p:anim>
                                    <p:animEffect transition="in" filter="wipe(up)">
                                      <p:cBhvr>
                                        <p:cTn id="3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381" y="-37613"/>
            <a:ext cx="12846032" cy="726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75"/>
          </a:p>
        </p:txBody>
      </p:sp>
      <p:sp>
        <p:nvSpPr>
          <p:cNvPr id="7" name="矩形 6"/>
          <p:cNvSpPr/>
          <p:nvPr/>
        </p:nvSpPr>
        <p:spPr>
          <a:xfrm>
            <a:off x="2006" y="2728453"/>
            <a:ext cx="12855407" cy="13050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279" y="1476994"/>
            <a:ext cx="2641522" cy="803504"/>
          </a:xfrm>
          <a:prstGeom prst="rect">
            <a:avLst/>
          </a:prstGeom>
        </p:spPr>
      </p:pic>
      <p:sp>
        <p:nvSpPr>
          <p:cNvPr id="5" name="文本框 4"/>
          <p:cNvSpPr txBox="1"/>
          <p:nvPr/>
        </p:nvSpPr>
        <p:spPr>
          <a:xfrm>
            <a:off x="4430657" y="4360238"/>
            <a:ext cx="4007480"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smtClean="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01</a:t>
            </a:r>
            <a:r>
              <a:rPr lang="zh-CN" altLang="en-US" sz="2400" smtClean="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smtClean="0">
                <a:solidFill>
                  <a:schemeClr val="bg1"/>
                </a:solidFill>
                <a:latin typeface="Agency FB" panose="020B0503020202020204" pitchFamily="34" charset="0"/>
                <a:ea typeface="微软雅黑" panose="020B0503020204020204" pitchFamily="34" charset="-122"/>
              </a:rPr>
              <a:t>01</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02</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03</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04</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5" name="TextBox 64"/>
          <p:cNvSpPr txBox="1"/>
          <p:nvPr/>
        </p:nvSpPr>
        <p:spPr>
          <a:xfrm>
            <a:off x="206489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779"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662"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3" name="TextBox 172"/>
          <p:cNvSpPr txBox="1"/>
          <p:nvPr/>
        </p:nvSpPr>
        <p:spPr>
          <a:xfrm>
            <a:off x="466554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2430"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50845" y="5198226"/>
            <a:ext cx="719749" cy="469552"/>
          </a:xfrm>
          <a:prstGeom prst="rect">
            <a:avLst/>
          </a:prstGeom>
        </p:spPr>
        <p:txBody>
          <a:bodyPr wrap="none" lIns="0" tIns="0" rIns="0" bIns="0">
            <a:spAutoFit/>
          </a:bodyPr>
          <a:lstStyle/>
          <a:p>
            <a:pPr>
              <a:lnSpc>
                <a:spcPct val="120000"/>
              </a:lnSpc>
            </a:pPr>
            <a:r>
              <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165"/>
          <p:cNvSpPr/>
          <p:nvPr/>
        </p:nvSpPr>
        <p:spPr>
          <a:xfrm>
            <a:off x="10350845" y="4267697"/>
            <a:ext cx="719749" cy="469552"/>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9855" y="2547483"/>
            <a:ext cx="3527513" cy="406265"/>
          </a:xfrm>
          <a:prstGeom prst="rect">
            <a:avLst/>
          </a:prstGeom>
          <a:noFill/>
        </p:spPr>
        <p:txBody>
          <a:bodyPr wrap="square" lIns="0" tIns="0" rIns="0" bIns="0" rtlCol="0">
            <a:spAutoFit/>
          </a:bodyPr>
          <a:lstStyle/>
          <a:p>
            <a:pPr algn="just" defTabSz="1116965">
              <a:lnSpc>
                <a:spcPct val="120000"/>
              </a:lnSpc>
              <a:spcBef>
                <a:spcPct val="20000"/>
              </a:spcBef>
              <a:defRPr/>
            </a:pP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7033656" y="2196931"/>
            <a:ext cx="1883658" cy="337528"/>
          </a:xfrm>
          <a:prstGeom prst="rect">
            <a:avLst/>
          </a:prstGeom>
          <a:noFill/>
        </p:spPr>
        <p:txBody>
          <a:bodyPr wrap="square" lIns="0" tIns="0" rIns="0" bIns="0" rtlCol="0" anchor="t">
            <a:spAutoFit/>
          </a:bodyPr>
          <a:lstStyle/>
          <a:p>
            <a:pPr>
              <a:lnSpc>
                <a:spcPct val="120000"/>
              </a:lnSpc>
            </a:pPr>
            <a:r>
              <a:rPr lang="zh-CN" altLang="en-US" sz="2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2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955" y="2537846"/>
            <a:ext cx="719749" cy="469552"/>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0" name="TextBox 231"/>
          <p:cNvSpPr txBox="1"/>
          <p:nvPr/>
        </p:nvSpPr>
        <p:spPr>
          <a:xfrm>
            <a:off x="7011955" y="3295994"/>
            <a:ext cx="4265413" cy="406265"/>
          </a:xfrm>
          <a:prstGeom prst="rect">
            <a:avLst/>
          </a:prstGeom>
          <a:noFill/>
        </p:spPr>
        <p:txBody>
          <a:bodyPr wrap="square" lIns="0" tIns="0" rIns="0" bIns="0" rtlCol="0">
            <a:spAutoFit/>
          </a:bodyPr>
          <a:lstStyle/>
          <a:p>
            <a:pPr algn="just" defTabSz="1116965">
              <a:lnSpc>
                <a:spcPct val="120000"/>
              </a:lnSpc>
              <a:spcBef>
                <a:spcPct val="20000"/>
              </a:spcBef>
              <a:defRPr/>
            </a:pP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矩形 103"/>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5712" y="2096996"/>
            <a:ext cx="2059301" cy="257252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961025" y="2777316"/>
            <a:ext cx="1629182" cy="591893"/>
          </a:xfrm>
          <a:prstGeom prst="rect">
            <a:avLst/>
          </a:prstGeom>
          <a:noFill/>
        </p:spPr>
        <p:txBody>
          <a:bodyPr wrap="square" lIns="0" tIns="0" rIns="0" bIns="0" rtlCol="0">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43"/>
          <p:cNvGrpSpPr/>
          <p:nvPr/>
        </p:nvGrpSpPr>
        <p:grpSpPr>
          <a:xfrm>
            <a:off x="1466553" y="3450541"/>
            <a:ext cx="2605482" cy="867339"/>
            <a:chOff x="676275" y="2281463"/>
            <a:chExt cx="2133600" cy="710255"/>
          </a:xfrm>
        </p:grpSpPr>
        <p:sp>
          <p:nvSpPr>
            <p:cNvPr id="40" name="Rectangle 39"/>
            <p:cNvSpPr/>
            <p:nvPr/>
          </p:nvSpPr>
          <p:spPr>
            <a:xfrm>
              <a:off x="676275" y="2510271"/>
              <a:ext cx="2133600" cy="481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90%</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ight Triangle 40"/>
            <p:cNvSpPr/>
            <p:nvPr/>
          </p:nvSpPr>
          <p:spPr>
            <a:xfrm flipH="1">
              <a:off x="676275" y="2281463"/>
              <a:ext cx="228600" cy="2286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ight Triangle 41"/>
            <p:cNvSpPr/>
            <p:nvPr/>
          </p:nvSpPr>
          <p:spPr>
            <a:xfrm>
              <a:off x="2581275" y="2281463"/>
              <a:ext cx="228600" cy="2286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Freeform 144"/>
          <p:cNvSpPr>
            <a:spLocks noEditPoints="1"/>
          </p:cNvSpPr>
          <p:nvPr/>
        </p:nvSpPr>
        <p:spPr bwMode="auto">
          <a:xfrm>
            <a:off x="2555778" y="2238878"/>
            <a:ext cx="451307" cy="391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4188856" y="3184277"/>
            <a:ext cx="2047164" cy="257252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392033" y="3864596"/>
            <a:ext cx="1629182" cy="591893"/>
          </a:xfrm>
          <a:prstGeom prst="rect">
            <a:avLst/>
          </a:prstGeom>
          <a:noFill/>
        </p:spPr>
        <p:txBody>
          <a:bodyPr wrap="square" lIns="0" tIns="0" rIns="0" bIns="0" rtlCol="0">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47"/>
          <p:cNvGrpSpPr/>
          <p:nvPr/>
        </p:nvGrpSpPr>
        <p:grpSpPr>
          <a:xfrm>
            <a:off x="3909697" y="4537820"/>
            <a:ext cx="2605482" cy="867339"/>
            <a:chOff x="676275" y="2281463"/>
            <a:chExt cx="2133600" cy="710255"/>
          </a:xfrm>
        </p:grpSpPr>
        <p:sp>
          <p:nvSpPr>
            <p:cNvPr id="49" name="Rectangle 48"/>
            <p:cNvSpPr/>
            <p:nvPr/>
          </p:nvSpPr>
          <p:spPr>
            <a:xfrm>
              <a:off x="676275" y="2510271"/>
              <a:ext cx="2133600" cy="481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80%</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ight Triangle 49"/>
            <p:cNvSpPr/>
            <p:nvPr/>
          </p:nvSpPr>
          <p:spPr>
            <a:xfrm flipH="1">
              <a:off x="676275" y="2281463"/>
              <a:ext cx="228600" cy="2286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ight Triangle 50"/>
            <p:cNvSpPr/>
            <p:nvPr/>
          </p:nvSpPr>
          <p:spPr>
            <a:xfrm>
              <a:off x="2581275" y="2281463"/>
              <a:ext cx="228600" cy="2286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52"/>
          <p:cNvSpPr/>
          <p:nvPr/>
        </p:nvSpPr>
        <p:spPr>
          <a:xfrm>
            <a:off x="6628462" y="2096996"/>
            <a:ext cx="2047164" cy="257252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831638" y="2777316"/>
            <a:ext cx="1629182" cy="591893"/>
          </a:xfrm>
          <a:prstGeom prst="rect">
            <a:avLst/>
          </a:prstGeom>
          <a:noFill/>
        </p:spPr>
        <p:txBody>
          <a:bodyPr wrap="square" lIns="0" tIns="0" rIns="0" bIns="0" rtlCol="0">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Group 54"/>
          <p:cNvGrpSpPr/>
          <p:nvPr/>
        </p:nvGrpSpPr>
        <p:grpSpPr>
          <a:xfrm>
            <a:off x="6349303" y="3450541"/>
            <a:ext cx="2605482" cy="867339"/>
            <a:chOff x="676275" y="2281463"/>
            <a:chExt cx="2133600" cy="710255"/>
          </a:xfrm>
        </p:grpSpPr>
        <p:sp>
          <p:nvSpPr>
            <p:cNvPr id="56" name="Rectangle 55"/>
            <p:cNvSpPr/>
            <p:nvPr/>
          </p:nvSpPr>
          <p:spPr>
            <a:xfrm>
              <a:off x="676275" y="2510271"/>
              <a:ext cx="2133600" cy="481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70%</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ight Triangle 56"/>
            <p:cNvSpPr/>
            <p:nvPr/>
          </p:nvSpPr>
          <p:spPr>
            <a:xfrm flipH="1">
              <a:off x="676275" y="2281463"/>
              <a:ext cx="228600" cy="2286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ight Triangle 57"/>
            <p:cNvSpPr/>
            <p:nvPr/>
          </p:nvSpPr>
          <p:spPr>
            <a:xfrm>
              <a:off x="2581275" y="2281463"/>
              <a:ext cx="228600" cy="2286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9059469" y="3184277"/>
            <a:ext cx="2047164" cy="25725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9262646" y="3864596"/>
            <a:ext cx="1629182" cy="591893"/>
          </a:xfrm>
          <a:prstGeom prst="rect">
            <a:avLst/>
          </a:prstGeom>
          <a:noFill/>
        </p:spPr>
        <p:txBody>
          <a:bodyPr wrap="square" lIns="0" tIns="0" rIns="0" bIns="0" rtlCol="0">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2" name="Group 61"/>
          <p:cNvGrpSpPr/>
          <p:nvPr/>
        </p:nvGrpSpPr>
        <p:grpSpPr>
          <a:xfrm>
            <a:off x="8780310" y="4537820"/>
            <a:ext cx="2605482" cy="867339"/>
            <a:chOff x="676275" y="2281463"/>
            <a:chExt cx="2133600" cy="710255"/>
          </a:xfrm>
        </p:grpSpPr>
        <p:sp>
          <p:nvSpPr>
            <p:cNvPr id="63" name="Rectangle 62"/>
            <p:cNvSpPr/>
            <p:nvPr/>
          </p:nvSpPr>
          <p:spPr>
            <a:xfrm>
              <a:off x="676275" y="2510271"/>
              <a:ext cx="2133600" cy="481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60%</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ight Triangle 63"/>
            <p:cNvSpPr/>
            <p:nvPr/>
          </p:nvSpPr>
          <p:spPr>
            <a:xfrm flipH="1">
              <a:off x="676275" y="2281463"/>
              <a:ext cx="228600" cy="2286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ight Triangle 64"/>
            <p:cNvSpPr/>
            <p:nvPr/>
          </p:nvSpPr>
          <p:spPr>
            <a:xfrm>
              <a:off x="2581275" y="2281463"/>
              <a:ext cx="228600" cy="2286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145"/>
          <p:cNvSpPr/>
          <p:nvPr/>
        </p:nvSpPr>
        <p:spPr bwMode="auto">
          <a:xfrm>
            <a:off x="4997072" y="3341670"/>
            <a:ext cx="430732" cy="371429"/>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13"/>
          <p:cNvSpPr>
            <a:spLocks noEditPoints="1"/>
          </p:cNvSpPr>
          <p:nvPr/>
        </p:nvSpPr>
        <p:spPr bwMode="auto">
          <a:xfrm>
            <a:off x="7416505" y="2249859"/>
            <a:ext cx="471080" cy="36940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55"/>
          <p:cNvSpPr>
            <a:spLocks noEditPoints="1"/>
          </p:cNvSpPr>
          <p:nvPr/>
        </p:nvSpPr>
        <p:spPr bwMode="auto">
          <a:xfrm>
            <a:off x="9831034" y="3339258"/>
            <a:ext cx="504036" cy="376253"/>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ppt_x"/>
                                          </p:val>
                                        </p:tav>
                                        <p:tav tm="100000">
                                          <p:val>
                                            <p:strVal val="#ppt_x"/>
                                          </p:val>
                                        </p:tav>
                                      </p:tavLst>
                                    </p:anim>
                                    <p:anim calcmode="lin" valueType="num">
                                      <p:cBhvr additive="base">
                                        <p:cTn id="53" dur="500" fill="hold"/>
                                        <p:tgtEl>
                                          <p:spTgt spid="5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fill="hold"/>
                                        <p:tgtEl>
                                          <p:spTgt spid="62"/>
                                        </p:tgtEl>
                                        <p:attrNameLst>
                                          <p:attrName>ppt_x</p:attrName>
                                        </p:attrNameLst>
                                      </p:cBhvr>
                                      <p:tavLst>
                                        <p:tav tm="0">
                                          <p:val>
                                            <p:strVal val="#ppt_x"/>
                                          </p:val>
                                        </p:tav>
                                        <p:tav tm="100000">
                                          <p:val>
                                            <p:strVal val="#ppt_x"/>
                                          </p:val>
                                        </p:tav>
                                      </p:tavLst>
                                    </p:anim>
                                    <p:anim calcmode="lin" valueType="num">
                                      <p:cBhvr additive="base">
                                        <p:cTn id="73" dur="500" fill="hold"/>
                                        <p:tgtEl>
                                          <p:spTgt spid="6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up)">
                                      <p:cBhvr>
                                        <p:cTn id="77" dur="500"/>
                                        <p:tgtEl>
                                          <p:spTgt spid="61"/>
                                        </p:tgtEl>
                                      </p:cBhvr>
                                    </p:animEffect>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Effect transition="in" filter="fade">
                                      <p:cBhvr>
                                        <p:cTn id="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43" grpId="0" animBg="1"/>
      <p:bldP spid="46" grpId="0" animBg="1"/>
      <p:bldP spid="47" grpId="0"/>
      <p:bldP spid="53" grpId="0" animBg="1"/>
      <p:bldP spid="54" grpId="0"/>
      <p:bldP spid="60" grpId="0" animBg="1"/>
      <p:bldP spid="61" grpId="0"/>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14" y="2980162"/>
            <a:ext cx="4956699" cy="1348764"/>
            <a:chOff x="-939773" y="2734405"/>
            <a:chExt cx="5411981" cy="1472650"/>
          </a:xfrm>
        </p:grpSpPr>
        <p:grpSp>
          <p:nvGrpSpPr>
            <p:cNvPr id="15" name="Group 14"/>
            <p:cNvGrpSpPr/>
            <p:nvPr/>
          </p:nvGrpSpPr>
          <p:grpSpPr>
            <a:xfrm>
              <a:off x="-939773" y="2734405"/>
              <a:ext cx="5411981" cy="1472650"/>
              <a:chOff x="-939773" y="2903219"/>
              <a:chExt cx="5411981" cy="1472650"/>
            </a:xfrm>
          </p:grpSpPr>
          <p:sp>
            <p:nvSpPr>
              <p:cNvPr id="13"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6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116895" y="2862197"/>
              <a:ext cx="2475011" cy="868129"/>
              <a:chOff x="66831" y="3091663"/>
              <a:chExt cx="2475011" cy="868129"/>
            </a:xfrm>
          </p:grpSpPr>
          <p:sp>
            <p:nvSpPr>
              <p:cNvPr id="23" name="TextBox 22"/>
              <p:cNvSpPr txBox="1"/>
              <p:nvPr/>
            </p:nvSpPr>
            <p:spPr>
              <a:xfrm>
                <a:off x="66831" y="3091663"/>
                <a:ext cx="1279777" cy="322605"/>
              </a:xfrm>
              <a:prstGeom prst="rect">
                <a:avLst/>
              </a:prstGeom>
              <a:noFill/>
            </p:spPr>
            <p:txBody>
              <a:bodyPr wrap="none" rtlCol="0">
                <a:spAutoFit/>
              </a:bodyPr>
              <a:lstStyle/>
              <a:p>
                <a:pPr>
                  <a:lnSpc>
                    <a:spcPct val="120000"/>
                  </a:lnSpc>
                </a:pPr>
                <a:r>
                  <a:rPr lang="zh-CN" altLang="en-US"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66831" y="3434509"/>
                <a:ext cx="2475011" cy="525283"/>
              </a:xfrm>
              <a:prstGeom prst="rect">
                <a:avLst/>
              </a:prstGeom>
            </p:spPr>
            <p:txBody>
              <a:bodyPr wrap="square">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0" name="Group 29"/>
          <p:cNvGrpSpPr/>
          <p:nvPr/>
        </p:nvGrpSpPr>
        <p:grpSpPr>
          <a:xfrm>
            <a:off x="488634" y="1145184"/>
            <a:ext cx="9756306" cy="5018726"/>
            <a:chOff x="0" y="730879"/>
            <a:chExt cx="10652441" cy="5479705"/>
          </a:xfrm>
        </p:grpSpPr>
        <p:grpSp>
          <p:nvGrpSpPr>
            <p:cNvPr id="5"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a:lnSpc>
                    <a:spcPct val="120000"/>
                  </a:lnSpc>
                </a:pPr>
                <a:endParaRPr lang="zh-CN" alt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8" tIns="130274" rIns="130274" bIns="130274" numCol="1" spcCol="1270" anchor="ctr" anchorCtr="0">
                <a:noAutofit/>
              </a:bodyPr>
              <a:lstStyle/>
              <a:p>
                <a:pPr algn="just" defTabSz="2279650">
                  <a:lnSpc>
                    <a:spcPct val="120000"/>
                  </a:lnSpc>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8" tIns="130274" rIns="130274" bIns="130274" numCol="1" spcCol="1270" anchor="ctr" anchorCtr="0">
                <a:noAutofit/>
              </a:bodyPr>
              <a:lstStyle/>
              <a:p>
                <a:pPr algn="just" defTabSz="2279650">
                  <a:lnSpc>
                    <a:spcPct val="120000"/>
                  </a:lnSpc>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8" tIns="130274" rIns="130274" bIns="130274" numCol="1" spcCol="1270" anchor="ctr" anchorCtr="0">
                <a:noAutofit/>
              </a:bodyPr>
              <a:lstStyle/>
              <a:p>
                <a:pPr algn="just" defTabSz="2279650">
                  <a:lnSpc>
                    <a:spcPct val="120000"/>
                  </a:lnSpc>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43080" y="2036133"/>
              <a:ext cx="418657" cy="383093"/>
            </a:xfrm>
            <a:prstGeom prst="rect">
              <a:avLst/>
            </a:prstGeom>
            <a:noFill/>
          </p:spPr>
          <p:txBody>
            <a:bodyPr wrap="none" rtlCol="0">
              <a:spAutoFit/>
            </a:bodyPr>
            <a:lstStyle/>
            <a:p>
              <a:pPr algn="ctr">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5252721" y="3261651"/>
              <a:ext cx="418657" cy="383093"/>
            </a:xfrm>
            <a:prstGeom prst="rect">
              <a:avLst/>
            </a:prstGeom>
            <a:noFill/>
          </p:spPr>
          <p:txBody>
            <a:bodyPr wrap="none" rtlCol="0">
              <a:spAutoFit/>
            </a:bodyPr>
            <a:lstStyle/>
            <a:p>
              <a:pPr algn="ctr">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4956751" y="4478807"/>
              <a:ext cx="418657" cy="383093"/>
            </a:xfrm>
            <a:prstGeom prst="rect">
              <a:avLst/>
            </a:prstGeom>
            <a:noFill/>
          </p:spPr>
          <p:txBody>
            <a:bodyPr wrap="none" rtlCol="0">
              <a:spAutoFit/>
            </a:bodyPr>
            <a:lstStyle/>
            <a:p>
              <a:pPr algn="ctr">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098114" y="1985453"/>
              <a:ext cx="3988456" cy="525283"/>
            </a:xfrm>
            <a:prstGeom prst="rect">
              <a:avLst/>
            </a:prstGeom>
          </p:spPr>
          <p:txBody>
            <a:bodyPr wrap="square">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6098114" y="3175850"/>
              <a:ext cx="3988456" cy="525283"/>
            </a:xfrm>
            <a:prstGeom prst="rect">
              <a:avLst/>
            </a:prstGeom>
          </p:spPr>
          <p:txBody>
            <a:bodyPr wrap="square">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6098114" y="4428125"/>
              <a:ext cx="3988456" cy="525283"/>
            </a:xfrm>
            <a:prstGeom prst="rect">
              <a:avLst/>
            </a:prstGeom>
          </p:spPr>
          <p:txBody>
            <a:bodyPr wrap="square">
              <a:spAutoFit/>
            </a:bodyPr>
            <a:lstStyle/>
            <a:p>
              <a:pPr algn="just">
                <a:lnSpc>
                  <a:spcPct val="120000"/>
                </a:lnSpc>
              </a:pPr>
              <a:r>
                <a:rPr lang="zh-CN" altLang="en-US" sz="105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330592" y="5609377"/>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2062" y="4491890"/>
            <a:ext cx="216388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30334" y="3394026"/>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7225" y="2196210"/>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27275" y="5153230"/>
            <a:ext cx="1194815" cy="1124575"/>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3908406" y="4028662"/>
            <a:ext cx="1194815" cy="1124576"/>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3486708" y="2904099"/>
            <a:ext cx="1194815" cy="1124573"/>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55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2889307" y="1842193"/>
            <a:ext cx="1194815" cy="1124575"/>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802304"/>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a:grpSpLocks noChangeAspect="1"/>
          </p:cNvGrpSpPr>
          <p:nvPr/>
        </p:nvGrpSpPr>
        <p:grpSpPr>
          <a:xfrm>
            <a:off x="5030321" y="1802601"/>
            <a:ext cx="901620" cy="901620"/>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6011260" y="5140260"/>
            <a:ext cx="901619" cy="901620"/>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912184" y="4039223"/>
            <a:ext cx="901620" cy="901620"/>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826516" y="2873633"/>
            <a:ext cx="901620" cy="901620"/>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5232576" y="1999830"/>
            <a:ext cx="488379" cy="488379"/>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242020" y="5422854"/>
            <a:ext cx="433144" cy="331053"/>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129720" y="4293656"/>
            <a:ext cx="448210" cy="385986"/>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6079787" y="3099178"/>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7029621" y="5070355"/>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7916974" y="4029336"/>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846002" y="2816461"/>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084450" y="1699230"/>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6090222" y="1937276"/>
            <a:ext cx="2707974" cy="387798"/>
          </a:xfrm>
          <a:prstGeom prst="rect">
            <a:avLst/>
          </a:prstGeom>
          <a:noFill/>
        </p:spPr>
        <p:txBody>
          <a:bodyPr wrap="square" lIns="0" tIns="0" rIns="0" bIns="0" numCol="1" spcCol="360000">
            <a:spAutoFit/>
          </a:bodyPr>
          <a:lstStyle/>
          <a:p>
            <a:pPr algn="just">
              <a:lnSpc>
                <a:spcPct val="120000"/>
              </a:lnSpc>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869251" y="3035584"/>
            <a:ext cx="2707974" cy="387798"/>
          </a:xfrm>
          <a:prstGeom prst="rect">
            <a:avLst/>
          </a:prstGeom>
          <a:noFill/>
        </p:spPr>
        <p:txBody>
          <a:bodyPr wrap="square" lIns="0" tIns="0" rIns="0" bIns="0" numCol="1" spcCol="360000">
            <a:spAutoFit/>
          </a:bodyPr>
          <a:lstStyle/>
          <a:p>
            <a:pPr algn="just">
              <a:lnSpc>
                <a:spcPct val="120000"/>
              </a:lnSpc>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916992" y="4254369"/>
            <a:ext cx="2644174" cy="387798"/>
          </a:xfrm>
          <a:prstGeom prst="rect">
            <a:avLst/>
          </a:prstGeom>
          <a:noFill/>
        </p:spPr>
        <p:txBody>
          <a:bodyPr wrap="square" lIns="0" tIns="0" rIns="0" bIns="0" numCol="1" spcCol="360000">
            <a:spAutoFit/>
          </a:bodyPr>
          <a:lstStyle/>
          <a:p>
            <a:pPr algn="just">
              <a:lnSpc>
                <a:spcPct val="120000"/>
              </a:lnSpc>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7026722" y="5304510"/>
            <a:ext cx="2707974" cy="387798"/>
          </a:xfrm>
          <a:prstGeom prst="rect">
            <a:avLst/>
          </a:prstGeom>
          <a:noFill/>
        </p:spPr>
        <p:txBody>
          <a:bodyPr wrap="square" lIns="0" tIns="0" rIns="0" bIns="0" numCol="1" spcCol="360000">
            <a:spAutoFit/>
          </a:bodyPr>
          <a:lstStyle/>
          <a:p>
            <a:pPr algn="just">
              <a:lnSpc>
                <a:spcPct val="120000"/>
              </a:lnSpc>
              <a:defRPr/>
            </a:pPr>
            <a:r>
              <a:rPr lang="zh-CN" altLang="en-US" sz="105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矩形 67"/>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710386" y="2562285"/>
            <a:ext cx="4537939" cy="2923503"/>
            <a:chOff x="6598556" y="1837747"/>
            <a:chExt cx="4954757" cy="3192032"/>
          </a:xfrm>
        </p:grpSpPr>
        <p:sp>
          <p:nvSpPr>
            <p:cNvPr id="21" name="Rounded Rectangle 20"/>
            <p:cNvSpPr/>
            <p:nvPr/>
          </p:nvSpPr>
          <p:spPr>
            <a:xfrm>
              <a:off x="6598556"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21"/>
            <p:cNvSpPr/>
            <p:nvPr/>
          </p:nvSpPr>
          <p:spPr>
            <a:xfrm>
              <a:off x="7476919"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a:off x="8440056"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p:nvPr/>
          </p:nvSpPr>
          <p:spPr>
            <a:xfrm>
              <a:off x="9318419"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24"/>
            <p:cNvSpPr/>
            <p:nvPr/>
          </p:nvSpPr>
          <p:spPr>
            <a:xfrm>
              <a:off x="10281454"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25"/>
            <p:cNvSpPr/>
            <p:nvPr/>
          </p:nvSpPr>
          <p:spPr>
            <a:xfrm>
              <a:off x="11159817"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Rounded Rectangle 2"/>
          <p:cNvSpPr/>
          <p:nvPr/>
        </p:nvSpPr>
        <p:spPr>
          <a:xfrm>
            <a:off x="5710383" y="4276661"/>
            <a:ext cx="360580" cy="1215504"/>
          </a:xfrm>
          <a:prstGeom prst="roundRect">
            <a:avLst>
              <a:gd name="adj" fmla="val 50000"/>
            </a:avLst>
          </a:prstGeom>
          <a:gradFill flip="none" rotWithShape="1">
            <a:gsLst>
              <a:gs pos="0">
                <a:schemeClr val="accent1"/>
              </a:gs>
              <a:gs pos="100000">
                <a:schemeClr val="accent1">
                  <a:lumMod val="75000"/>
                  <a:alpha val="7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3"/>
          <p:cNvSpPr txBox="1"/>
          <p:nvPr/>
        </p:nvSpPr>
        <p:spPr>
          <a:xfrm>
            <a:off x="5422272"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a:off x="6512964" y="3843965"/>
            <a:ext cx="360580" cy="1648200"/>
          </a:xfrm>
          <a:prstGeom prst="roundRect">
            <a:avLst>
              <a:gd name="adj" fmla="val 50000"/>
            </a:avLst>
          </a:prstGeom>
          <a:gradFill>
            <a:gsLst>
              <a:gs pos="0">
                <a:schemeClr val="accent2"/>
              </a:gs>
              <a:gs pos="100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6224853"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
          <p:cNvSpPr/>
          <p:nvPr/>
        </p:nvSpPr>
        <p:spPr>
          <a:xfrm>
            <a:off x="7396780" y="4723315"/>
            <a:ext cx="360580" cy="768850"/>
          </a:xfrm>
          <a:prstGeom prst="roundRect">
            <a:avLst>
              <a:gd name="adj" fmla="val 50000"/>
            </a:avLst>
          </a:prstGeom>
          <a:gradFill>
            <a:gsLst>
              <a:gs pos="0">
                <a:schemeClr val="accent3"/>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108669"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8"/>
          <p:cNvSpPr/>
          <p:nvPr/>
        </p:nvSpPr>
        <p:spPr>
          <a:xfrm>
            <a:off x="8199361" y="4409261"/>
            <a:ext cx="360580" cy="1082903"/>
          </a:xfrm>
          <a:prstGeom prst="roundRect">
            <a:avLst>
              <a:gd name="adj" fmla="val 50000"/>
            </a:avLst>
          </a:prstGeom>
          <a:gradFill>
            <a:gsLst>
              <a:gs pos="0">
                <a:schemeClr val="accent4"/>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7911251"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9083177" y="3292626"/>
            <a:ext cx="360580" cy="2199538"/>
          </a:xfrm>
          <a:prstGeom prst="roundRect">
            <a:avLst>
              <a:gd name="adj" fmla="val 50000"/>
            </a:avLst>
          </a:prstGeom>
          <a:gradFill>
            <a:gsLst>
              <a:gs pos="0">
                <a:schemeClr val="accent5"/>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8795067"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9885759" y="3892818"/>
            <a:ext cx="360580" cy="1599347"/>
          </a:xfrm>
          <a:prstGeom prst="roundRect">
            <a:avLst>
              <a:gd name="adj" fmla="val 50000"/>
            </a:avLst>
          </a:prstGeom>
          <a:gradFill>
            <a:gsLst>
              <a:gs pos="0">
                <a:schemeClr val="accent6"/>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9597648"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2120199" y="3495164"/>
            <a:ext cx="2725951" cy="1828193"/>
          </a:xfrm>
          <a:prstGeom prst="rect">
            <a:avLst/>
          </a:prstGeom>
          <a:noFill/>
        </p:spPr>
        <p:txBody>
          <a:bodyPr wrap="square" lIns="0" tIns="0" rIns="0" bIns="0" rtlCol="0">
            <a:spAutoFit/>
          </a:bodyPr>
          <a:lstStyle/>
          <a:p>
            <a:pPr algn="just">
              <a:lnSpc>
                <a:spcPct val="120000"/>
              </a:lnSpc>
            </a:pP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id-ID"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2120198" y="2706870"/>
            <a:ext cx="1880044" cy="221599"/>
          </a:xfrm>
          <a:prstGeom prst="rect">
            <a:avLst/>
          </a:prstGeom>
          <a:noFill/>
        </p:spPr>
        <p:txBody>
          <a:bodyPr wrap="square" lIns="0" tIns="0" rIns="0" bIns="0" rtlCol="0">
            <a:spAutoFit/>
          </a:bodyPr>
          <a:lstStyle/>
          <a:p>
            <a:pPr algn="just">
              <a:lnSpc>
                <a:spcPct val="12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5247442" y="2678313"/>
            <a:ext cx="5493" cy="30039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2000"/>
                            </p:stCondLst>
                            <p:childTnLst>
                              <p:par>
                                <p:cTn id="54" presetID="16" presetClass="entr" presetSubtype="4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outHorizontal)">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43"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smtClean="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01</a:t>
            </a:r>
            <a:r>
              <a:rPr lang="zh-CN" altLang="en-US" sz="2400" smtClean="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smtClean="0">
                <a:solidFill>
                  <a:schemeClr val="bg1"/>
                </a:solidFill>
                <a:latin typeface="Agency FB" panose="020B0503020202020204" pitchFamily="34" charset="0"/>
                <a:ea typeface="微软雅黑" panose="020B0503020204020204" pitchFamily="34" charset="-122"/>
              </a:rPr>
              <a:t>02</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02</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03</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smtClean="0">
                <a:solidFill>
                  <a:schemeClr val="bg1"/>
                </a:solidFill>
                <a:latin typeface="微软雅黑" panose="020B0503020204020204" pitchFamily="34" charset="-122"/>
                <a:ea typeface="微软雅黑" panose="020B0503020204020204" pitchFamily="34" charset="-122"/>
              </a:rPr>
              <a:t>04</a:t>
            </a:r>
            <a:r>
              <a:rPr lang="zh-CN" altLang="en-US" sz="2400" smtClean="0">
                <a:solidFill>
                  <a:schemeClr val="bg1"/>
                </a:solidFill>
                <a:latin typeface="微软雅黑" panose="020B0503020204020204" pitchFamily="34" charset="-122"/>
                <a:ea typeface="微软雅黑" panose="020B0503020204020204" pitchFamily="34" charset="-122"/>
              </a:rPr>
              <a:t>项目</a:t>
            </a:r>
            <a:r>
              <a:rPr lang="zh-CN" altLang="en-US" sz="2400">
                <a:solidFill>
                  <a:schemeClr val="bg1"/>
                </a:solidFill>
                <a:latin typeface="微软雅黑" panose="020B0503020204020204" pitchFamily="34" charset="-122"/>
                <a:ea typeface="微软雅黑" panose="020B0503020204020204" pitchFamily="34" charset="-122"/>
              </a:rPr>
              <a:t>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tags/tag1.xml><?xml version="1.0" encoding="utf-8"?>
<p:tagLst xmlns:p="http://schemas.openxmlformats.org/presentationml/2006/main">
  <p:tag name="MH" val="20160830110146"/>
  <p:tag name="MH_LIBRARY" val="CONTENTS"/>
  <p:tag name="MH_TYPE" val="NUMBER"/>
  <p:tag name="ID" val="553512"/>
  <p:tag name="MH_ORDER" val="1"/>
</p:tagLst>
</file>

<file path=ppt/tags/tag10.xml><?xml version="1.0" encoding="utf-8"?>
<p:tagLst xmlns:p="http://schemas.openxmlformats.org/presentationml/2006/main">
  <p:tag name="MH" val="20160830110146"/>
  <p:tag name="MH_LIBRARY" val="CONTENTS"/>
  <p:tag name="MH_TYPE" val="OTHERS"/>
  <p:tag name="ID" val="553512"/>
</p:tagLst>
</file>

<file path=ppt/tags/tag11.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qt061"/>
  <p:tag name="commondata" val="eyJoZGlkIjoiYTQ3YTc2YjBlNWRhYjQ0NTA0MDBkN2E0YWM4YTZjZGMifQ=="/>
</p:tagLst>
</file>

<file path=ppt/tags/tag2.xml><?xml version="1.0" encoding="utf-8"?>
<p:tagLst xmlns:p="http://schemas.openxmlformats.org/presentationml/2006/main">
  <p:tag name="MH" val="20160830110146"/>
  <p:tag name="MH_LIBRARY" val="CONTENTS"/>
  <p:tag name="MH_TYPE" val="ENTRY"/>
  <p:tag name="ID" val="553512"/>
  <p:tag name="MH_ORDER" val="1"/>
</p:tagLst>
</file>

<file path=ppt/tags/tag3.xml><?xml version="1.0" encoding="utf-8"?>
<p:tagLst xmlns:p="http://schemas.openxmlformats.org/presentationml/2006/main">
  <p:tag name="MH" val="20160830110146"/>
  <p:tag name="MH_LIBRARY" val="CONTENTS"/>
  <p:tag name="MH_TYPE" val="NUMBER"/>
  <p:tag name="ID" val="553512"/>
  <p:tag name="MH_ORDER" val="2"/>
</p:tagLst>
</file>

<file path=ppt/tags/tag4.xml><?xml version="1.0" encoding="utf-8"?>
<p:tagLst xmlns:p="http://schemas.openxmlformats.org/presentationml/2006/main">
  <p:tag name="MH" val="20160830110146"/>
  <p:tag name="MH_LIBRARY" val="CONTENTS"/>
  <p:tag name="MH_TYPE" val="ENTRY"/>
  <p:tag name="ID" val="553512"/>
  <p:tag name="MH_ORDER" val="2"/>
</p:tagLst>
</file>

<file path=ppt/tags/tag5.xml><?xml version="1.0" encoding="utf-8"?>
<p:tagLst xmlns:p="http://schemas.openxmlformats.org/presentationml/2006/main">
  <p:tag name="MH" val="20160830110146"/>
  <p:tag name="MH_LIBRARY" val="CONTENTS"/>
  <p:tag name="MH_TYPE" val="NUMBER"/>
  <p:tag name="ID" val="553512"/>
  <p:tag name="MH_ORDER" val="3"/>
</p:tagLst>
</file>

<file path=ppt/tags/tag6.xml><?xml version="1.0" encoding="utf-8"?>
<p:tagLst xmlns:p="http://schemas.openxmlformats.org/presentationml/2006/main">
  <p:tag name="MH" val="20160830110146"/>
  <p:tag name="MH_LIBRARY" val="CONTENTS"/>
  <p:tag name="MH_TYPE" val="ENTRY"/>
  <p:tag name="ID" val="553512"/>
  <p:tag name="MH_ORDER" val="3"/>
</p:tagLst>
</file>

<file path=ppt/tags/tag7.xml><?xml version="1.0" encoding="utf-8"?>
<p:tagLst xmlns:p="http://schemas.openxmlformats.org/presentationml/2006/main">
  <p:tag name="MH" val="20160830110146"/>
  <p:tag name="MH_LIBRARY" val="CONTENTS"/>
  <p:tag name="MH_TYPE" val="NUMBER"/>
  <p:tag name="ID" val="553512"/>
  <p:tag name="MH_ORDER" val="4"/>
</p:tagLst>
</file>

<file path=ppt/tags/tag8.xml><?xml version="1.0" encoding="utf-8"?>
<p:tagLst xmlns:p="http://schemas.openxmlformats.org/presentationml/2006/main">
  <p:tag name="MH" val="20160830110146"/>
  <p:tag name="MH_LIBRARY" val="CONTENTS"/>
  <p:tag name="MH_TYPE" val="ENTRY"/>
  <p:tag name="ID" val="553512"/>
  <p:tag name="MH_ORDER" val="4"/>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自定义设计方案">
  <a:themeElements>
    <a:clrScheme name="02汽车01">
      <a:dk1>
        <a:sysClr val="windowText" lastClr="000000"/>
      </a:dk1>
      <a:lt1>
        <a:sysClr val="window" lastClr="FFFFFF"/>
      </a:lt1>
      <a:dk2>
        <a:srgbClr val="010B28"/>
      </a:dk2>
      <a:lt2>
        <a:srgbClr val="E7E6E6"/>
      </a:lt2>
      <a:accent1>
        <a:srgbClr val="383E6B"/>
      </a:accent1>
      <a:accent2>
        <a:srgbClr val="010B28"/>
      </a:accent2>
      <a:accent3>
        <a:srgbClr val="383E6B"/>
      </a:accent3>
      <a:accent4>
        <a:srgbClr val="010B28"/>
      </a:accent4>
      <a:accent5>
        <a:srgbClr val="383E6B"/>
      </a:accent5>
      <a:accent6>
        <a:srgbClr val="010B28"/>
      </a:accent6>
      <a:hlink>
        <a:srgbClr val="383E6B"/>
      </a:hlink>
      <a:folHlink>
        <a:srgbClr val="010B2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3343</Words>
  <Application>WPS 演示</Application>
  <PresentationFormat>自定义</PresentationFormat>
  <Paragraphs>507</Paragraphs>
  <Slides>25</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Calibri</vt:lpstr>
      <vt:lpstr>锐字逼格锐线粗体简2.0</vt:lpstr>
      <vt:lpstr>微软雅黑</vt:lpstr>
      <vt:lpstr>Agency FB</vt:lpstr>
      <vt:lpstr>Times New Roman</vt:lpstr>
      <vt:lpstr>Trebuchet MS</vt:lpstr>
      <vt:lpstr>Arial</vt:lpstr>
      <vt:lpstr>MS PGothic</vt:lpstr>
      <vt:lpstr>굴림</vt:lpstr>
      <vt:lpstr>Malgun Gothic</vt:lpstr>
      <vt:lpstr>Arial Unicode MS</vt:lpstr>
      <vt:lpstr>Calibri Light</vt:lpstr>
      <vt:lpstr>League Gothic Regular</vt:lpstr>
      <vt:lpstr>Segoe Print</vt:lpstr>
      <vt:lpstr>Lato Regular</vt:lpstr>
      <vt:lpstr>Gill Sans</vt:lpstr>
      <vt:lpstr>FontAwesome</vt:lpstr>
      <vt:lpstr>Source Sans Pro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2</cp:revision>
  <dcterms:created xsi:type="dcterms:W3CDTF">2017-04-22T15:13:00Z</dcterms:created>
  <dcterms:modified xsi:type="dcterms:W3CDTF">2024-05-08T18:26:26Z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9E3A59D9FDD34E658AB7807CF8115D34_13</vt:lpwstr>
  </property>
  <property fmtid="{D5CDD505-2E9C-101B-9397-08002B2CF9AE}" pid="3" name="KSOProductBuildVer">
    <vt:lpwstr>2052-12.1.0.16417</vt:lpwstr>
  </property>
</Properties>
</file>